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0891" y="3574312"/>
            <a:ext cx="103632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C18E7CC-125A-5744-BD98-3BCBCDF328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1" y="6658711"/>
            <a:ext cx="12204980" cy="20628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9525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27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21182"/>
            <a:ext cx="10515600" cy="2955781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0A07A11-38FC-9E41-8F1C-0E1FB99EC8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 flipV="1">
            <a:off x="-1" y="6647098"/>
            <a:ext cx="12192001" cy="206062"/>
          </a:xfrm>
          <a:prstGeom prst="rect">
            <a:avLst/>
          </a:prstGeom>
        </p:spPr>
      </p:pic>
      <p:sp>
        <p:nvSpPr>
          <p:cNvPr id="11" name="Título 10"/>
          <p:cNvSpPr>
            <a:spLocks noGrp="1"/>
          </p:cNvSpPr>
          <p:nvPr>
            <p:ph type="title"/>
          </p:nvPr>
        </p:nvSpPr>
        <p:spPr>
          <a:xfrm>
            <a:off x="838199" y="159059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CE3D0B7-A811-7643-83B6-157EF0E1D1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clrChange>
              <a:clrFrom>
                <a:srgbClr val="FCFEFE"/>
              </a:clrFrom>
              <a:clrTo>
                <a:srgbClr val="FC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7326" y="365125"/>
            <a:ext cx="5218751" cy="753414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DAC9FF01-2C02-254D-B64D-889CDAA0560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678" y="95697"/>
            <a:ext cx="2644461" cy="148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94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7511"/>
            <a:ext cx="10515600" cy="4689452"/>
          </a:xfrm>
        </p:spPr>
        <p:txBody>
          <a:bodyPr/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0A07A11-38FC-9E41-8F1C-0E1FB99EC8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 flipV="1">
            <a:off x="-1" y="6647098"/>
            <a:ext cx="12192001" cy="20606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AC9FF01-2C02-254D-B64D-889CDAA0560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14678" y="95697"/>
            <a:ext cx="2644461" cy="148751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CE3D0B7-A811-7643-83B6-157EF0E1D1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clrChange>
              <a:clrFrom>
                <a:srgbClr val="FCFEFE"/>
              </a:clrFrom>
              <a:clrTo>
                <a:srgbClr val="FC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7326" y="365125"/>
            <a:ext cx="5218751" cy="753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09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67A9C-289B-49F6-90ED-2B075539114C}" type="datetimeFigureOut">
              <a:rPr lang="es-MX" smtClean="0"/>
              <a:t>11/03/2019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F5B7-7534-46C4-881B-B695C497FD77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C18E7CC-125A-5744-BD98-3BCBCDF328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1" y="6658711"/>
            <a:ext cx="12204980" cy="20628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865D519-35DC-D74A-8F21-EEEBD221E716}"/>
              </a:ext>
            </a:extLst>
          </p:cNvPr>
          <p:cNvSpPr txBox="1"/>
          <p:nvPr userDrawn="1"/>
        </p:nvSpPr>
        <p:spPr>
          <a:xfrm>
            <a:off x="4067239" y="6352366"/>
            <a:ext cx="40575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spc="225" dirty="0">
                <a:solidFill>
                  <a:srgbClr val="449B82"/>
                </a:solidFill>
                <a:latin typeface="Arial Rounded MT Bold" panose="020F0704030504030204" pitchFamily="34" charset="0"/>
                <a:ea typeface="Hiragino Sans W4" panose="020B0400000000000000" pitchFamily="34" charset="-128"/>
                <a:cs typeface="Arial" panose="020B0604020202020204" pitchFamily="34" charset="0"/>
              </a:rPr>
              <a:t>UPAEP, Puebla, México, April 24-26, 2019</a:t>
            </a:r>
          </a:p>
        </p:txBody>
      </p:sp>
    </p:spTree>
    <p:extLst>
      <p:ext uri="{BB962C8B-B14F-4D97-AF65-F5344CB8AC3E}">
        <p14:creationId xmlns:p14="http://schemas.microsoft.com/office/powerpoint/2010/main" val="117322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62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2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022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51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Hiragino Sans W4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GABURTOM</dc:creator>
  <cp:lastModifiedBy>Francisco José Maldonado Altieri</cp:lastModifiedBy>
  <cp:revision>10</cp:revision>
  <dcterms:created xsi:type="dcterms:W3CDTF">2019-02-22T19:59:36Z</dcterms:created>
  <dcterms:modified xsi:type="dcterms:W3CDTF">2019-03-11T20:22:42Z</dcterms:modified>
</cp:coreProperties>
</file>