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D12BEF-CAA8-4087-A4CF-B4D62CFD2CDE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9A5004-EC10-420A-86F7-8C3CBBC24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50228FB-9C6F-433C-979D-8A77B471F35C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04737F-12EC-4C6C-9E43-321CFA292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C57C-4FDE-444E-98D9-2AA0486F7275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1CA9D-5100-4A73-A1EA-65F36FC03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2502-6B87-4539-BB18-E9A5B9120DF9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BDA2E-D897-404F-AAC7-F8444BFDF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7C09-0263-44FB-814C-671B73B62C9F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8254-175C-4933-ACEA-07713BD90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2822F-F360-4AE4-835C-777C1C45582D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B6A69-3AE6-4B40-9431-23DBD3F8E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1265-9304-4F42-A5DE-5F33E5E414B1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076B-D18E-4AD1-BC3B-E740E677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DD69-6C4F-4F5A-B596-FE884F1D3B3C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D3EB3E7-9F79-4050-BEE7-0ED4835A4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3DC3-BB4E-4440-8C44-A89DE3A1A32C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A8E1-DF26-451E-83A9-9C7A37AA7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A02D-2E84-445B-823A-37CAAAB13E10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6C66-92F5-4266-B6AD-F56F41CF1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D9C62D4-5878-45C5-814F-2B0741A69878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F8639ED7-B029-48AA-B88E-0A9D9362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4C61C56-1EEE-4B70-AD27-56D5ECF4702D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7A0576DC-AA1D-47BF-9BED-CD341E904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600B50-09B0-4C9D-933D-BA6DC25D6D4F}" type="datetime1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5555BA-702B-4202-B2CC-829FB93B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3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hf hdr="0" ftr="0" dt="0"/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digitalbookworld.com/demystifying-common-core-report-t3590" TargetMode="External"/><Relationship Id="rId2" Type="http://schemas.openxmlformats.org/officeDocument/2006/relationships/hyperlink" Target="http://www.corestandards.org/ela-litera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8748712" cy="1470025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Common Core State Standards:</a:t>
            </a:r>
            <a:br>
              <a:rPr lang="en-US" sz="40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3600" i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 Quick Overview</a:t>
            </a:r>
            <a:endParaRPr lang="en-US" sz="3600" i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8229600" cy="3352800"/>
          </a:xfrm>
        </p:spPr>
        <p:txBody>
          <a:bodyPr>
            <a:normAutofit/>
          </a:bodyPr>
          <a:lstStyle/>
          <a:p>
            <a:pPr algn="l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Digital Book World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January 14, 2014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DD6E01-7283-454F-ABAB-F24247A677C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89154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Common Core State Standards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11775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Common Core State Standards are a set of educational goals for K-12 students in English/language arts (ELA) and math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Standards establish grade-by-grade milestones for the skills students need to master to be ready for college or careers by the end of high school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Adopted voluntarily by 45 states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New assessments based on the standards will be administered in spring 2015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Common Core is driving a significant overhaul of curricula across the country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88ECAC-98B5-4CA4-B4E0-5B83EE270F0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228600"/>
            <a:ext cx="84582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Common Core State Standards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The English/language arts standards: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Broken out into standards for Reading, Writing, Language and Speaking &amp; Listening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There are separate standards for literacy in History/Social Studies, Science and Technical Subjects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Standards increase the emphasis on informational texts and other types of non-fiction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Standards are designed to ensure that students can read, understand and analyze texts appropriate for their grade levels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specific instructional materials to be used are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mandated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F8C057-9256-4518-88F0-477A56E19B3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86868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Common Core State Standards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Example of an ELA standard: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Anchor Reading standard: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“Interpret words and phrases as they are used in a text, including determining technical, connotative, and figurative meaning, and analyze how specific word choices shape meaning or tone.”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corresponding standard for grade 6: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For informational text: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“Determine the meaning of words and phases as they are used in a text, including figurative, connotative and technical meanings.”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For literature: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“Determine the meaning of words and phrases as they are used in a text, including figurative and connotative meanings; analyze the impact of a specific word choice on meaning and tone.”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BDCD1D-6F5C-4914-969A-D3DA3F0A5B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03632"/>
            <a:ext cx="8458200" cy="13990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Common Core State Standards</a:t>
            </a:r>
            <a:endParaRPr lang="en-US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387975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For more information: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See </a:t>
            </a:r>
            <a:r>
              <a:rPr lang="en-US" sz="3200" dirty="0" smtClean="0">
                <a:latin typeface="Arial" pitchFamily="34" charset="0"/>
                <a:cs typeface="Arial" pitchFamily="34" charset="0"/>
                <a:hlinkClick r:id="rId2"/>
              </a:rPr>
              <a:t>http://www.corestandards.org/ela-literacy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 the complete ELA standards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Check out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Demystifying the Common Core: How Trade Publishers Can Profit from the New Curriculum Standards</a:t>
            </a:r>
          </a:p>
          <a:p>
            <a:pPr lvl="1" indent="-252413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White paper available at the Digital Book World online store, at: </a:t>
            </a:r>
            <a:r>
              <a:rPr lang="en-US" sz="2800" dirty="0" smtClean="0">
                <a:latin typeface="Arial" pitchFamily="34" charset="0"/>
                <a:cs typeface="Arial" pitchFamily="34" charset="0"/>
                <a:hlinkClick r:id="rId3"/>
              </a:rPr>
              <a:t>http://store.digitalbookworld.com/</a:t>
            </a:r>
          </a:p>
          <a:p>
            <a:pPr lvl="1" indent="31750" fontAlgn="auto">
              <a:spcAft>
                <a:spcPts val="0"/>
              </a:spcAft>
              <a:buFont typeface="Verdana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  <a:hlinkClick r:id="rId3"/>
              </a:rPr>
              <a:t>demystifying-common-core-report-t3590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17A9A8-3634-4996-B542-105E6A55258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12291</TotalTime>
  <Words>284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Century Gothic</vt:lpstr>
      <vt:lpstr>Arial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Education Library Market Opportunity</dc:title>
  <dc:creator>Neal Goff</dc:creator>
  <cp:lastModifiedBy>jacobst</cp:lastModifiedBy>
  <cp:revision>107</cp:revision>
  <dcterms:created xsi:type="dcterms:W3CDTF">2010-02-28T18:23:56Z</dcterms:created>
  <dcterms:modified xsi:type="dcterms:W3CDTF">2014-01-29T21:22:51Z</dcterms:modified>
</cp:coreProperties>
</file>