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2.jpg" ContentType="image/jpg"/>
  <Override PartName="/ppt/media/image13.jpg" ContentType="image/jpg"/>
  <Override PartName="/ppt/media/image16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5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5" r:id="rId2"/>
    <p:sldId id="439" r:id="rId3"/>
    <p:sldId id="411" r:id="rId4"/>
    <p:sldId id="433" r:id="rId5"/>
    <p:sldId id="434" r:id="rId6"/>
    <p:sldId id="436" r:id="rId7"/>
    <p:sldId id="414" r:id="rId8"/>
    <p:sldId id="429" r:id="rId9"/>
    <p:sldId id="435" r:id="rId10"/>
    <p:sldId id="431" r:id="rId11"/>
    <p:sldId id="415" r:id="rId12"/>
    <p:sldId id="416" r:id="rId13"/>
    <p:sldId id="417" r:id="rId14"/>
    <p:sldId id="283" r:id="rId15"/>
    <p:sldId id="284" r:id="rId16"/>
    <p:sldId id="258" r:id="rId17"/>
    <p:sldId id="259" r:id="rId18"/>
    <p:sldId id="260" r:id="rId19"/>
    <p:sldId id="262" r:id="rId20"/>
    <p:sldId id="263" r:id="rId21"/>
    <p:sldId id="264" r:id="rId22"/>
    <p:sldId id="425" r:id="rId23"/>
    <p:sldId id="4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ge Barrientos" initials="JB" lastIdx="4" clrIdx="0"/>
  <p:cmAuthor id="1" name="Gavin Green" initials="" lastIdx="2" clrIdx="1"/>
  <p:cmAuthor id="2" name="Andrea Camarg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74770" autoAdjust="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BA1DB-0A7B-41DB-9148-65A46C1C191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16CD3A-08CC-4CC5-9A8C-49E82E8F256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noProof="0" dirty="0">
              <a:latin typeface="Arial"/>
              <a:cs typeface="Arial"/>
            </a:rPr>
            <a:t>Risks that do not reach the force level </a:t>
          </a:r>
          <a:r>
            <a:rPr lang="en-US" sz="2400" noProof="0" dirty="0">
              <a:latin typeface="Arial"/>
              <a:cs typeface="Arial"/>
            </a:rPr>
            <a:t>preestablished int the tables</a:t>
          </a:r>
        </a:p>
      </dgm:t>
    </dgm:pt>
    <dgm:pt modelId="{8FEB120F-3309-4BD4-995D-A6C8E29510E5}" type="parTrans" cxnId="{43C9BC86-BCB9-4A8B-85C9-13AA9B691E49}">
      <dgm:prSet/>
      <dgm:spPr/>
      <dgm:t>
        <a:bodyPr/>
        <a:lstStyle/>
        <a:p>
          <a:endParaRPr lang="es-ES" sz="3600">
            <a:latin typeface="Arial"/>
            <a:cs typeface="Arial"/>
          </a:endParaRPr>
        </a:p>
      </dgm:t>
    </dgm:pt>
    <dgm:pt modelId="{F5655FD5-D0B2-43B4-97E7-373DEB2A9A8B}" type="sibTrans" cxnId="{43C9BC86-BCB9-4A8B-85C9-13AA9B691E49}">
      <dgm:prSet/>
      <dgm:spPr/>
      <dgm:t>
        <a:bodyPr/>
        <a:lstStyle/>
        <a:p>
          <a:endParaRPr lang="es-ES" sz="3600">
            <a:latin typeface="Arial"/>
            <a:cs typeface="Arial"/>
          </a:endParaRPr>
        </a:p>
      </dgm:t>
    </dgm:pt>
    <dgm:pt modelId="{055B5244-5928-B84C-9214-05AB1DAC14B1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noProof="0" dirty="0">
              <a:latin typeface="Arial"/>
              <a:cs typeface="Arial"/>
            </a:rPr>
            <a:t>Other natural disasters </a:t>
          </a:r>
          <a:r>
            <a:rPr lang="en-US" sz="2400" noProof="0" dirty="0">
              <a:latin typeface="Arial"/>
              <a:cs typeface="Arial"/>
            </a:rPr>
            <a:t>that are not excessive rainfall drought, as a volcano eruption or flooding</a:t>
          </a:r>
        </a:p>
      </dgm:t>
    </dgm:pt>
    <dgm:pt modelId="{209375C7-B139-8542-A02F-C8D65BDB570F}" type="parTrans" cxnId="{040A34E9-8B83-EB43-BE7D-35A7DD784574}">
      <dgm:prSet/>
      <dgm:spPr/>
      <dgm:t>
        <a:bodyPr/>
        <a:lstStyle/>
        <a:p>
          <a:endParaRPr lang="en-US" sz="2800">
            <a:latin typeface="Arial"/>
            <a:cs typeface="Arial"/>
          </a:endParaRPr>
        </a:p>
      </dgm:t>
    </dgm:pt>
    <dgm:pt modelId="{822AB9E6-E41A-A546-AE67-73E085BC6ADB}" type="sibTrans" cxnId="{040A34E9-8B83-EB43-BE7D-35A7DD784574}">
      <dgm:prSet/>
      <dgm:spPr/>
      <dgm:t>
        <a:bodyPr/>
        <a:lstStyle/>
        <a:p>
          <a:endParaRPr lang="en-US" sz="2800">
            <a:latin typeface="Arial"/>
            <a:cs typeface="Arial"/>
          </a:endParaRPr>
        </a:p>
      </dgm:t>
    </dgm:pt>
    <dgm:pt modelId="{E1235F1B-E418-462C-9EAD-FE1E7B56BB5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noProof="0" dirty="0">
              <a:latin typeface="Arial"/>
              <a:cs typeface="Arial"/>
            </a:rPr>
            <a:t>Direct Damages </a:t>
          </a:r>
          <a:r>
            <a:rPr lang="en-US" sz="2400" noProof="0" dirty="0">
              <a:latin typeface="Arial"/>
              <a:cs typeface="Arial"/>
            </a:rPr>
            <a:t>that the crop or business of the insured may suffer</a:t>
          </a:r>
        </a:p>
      </dgm:t>
    </dgm:pt>
    <dgm:pt modelId="{EE023008-B591-4BC0-A842-D89CAD524261}" type="parTrans" cxnId="{7895081A-CE83-4217-BADD-F7600CE9C012}">
      <dgm:prSet/>
      <dgm:spPr/>
      <dgm:t>
        <a:bodyPr/>
        <a:lstStyle/>
        <a:p>
          <a:endParaRPr lang="en-US" sz="2800">
            <a:latin typeface="Arial"/>
            <a:cs typeface="Arial"/>
          </a:endParaRPr>
        </a:p>
      </dgm:t>
    </dgm:pt>
    <dgm:pt modelId="{E56099E0-260C-404E-A2D6-D3EAB0452FCF}" type="sibTrans" cxnId="{7895081A-CE83-4217-BADD-F7600CE9C012}">
      <dgm:prSet/>
      <dgm:spPr/>
      <dgm:t>
        <a:bodyPr/>
        <a:lstStyle/>
        <a:p>
          <a:endParaRPr lang="en-US" sz="2800">
            <a:latin typeface="Arial"/>
            <a:cs typeface="Arial"/>
          </a:endParaRPr>
        </a:p>
      </dgm:t>
    </dgm:pt>
    <dgm:pt modelId="{5EC5285A-EECA-4EA4-8F8E-E0B66E4DB01C}" type="pres">
      <dgm:prSet presAssocID="{1C4BA1DB-0A7B-41DB-9148-65A46C1C19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24599A-C52B-4FAA-9669-362C7847AE30}" type="pres">
      <dgm:prSet presAssocID="{E1235F1B-E418-462C-9EAD-FE1E7B56BB54}" presName="vertOne" presStyleCnt="0"/>
      <dgm:spPr/>
    </dgm:pt>
    <dgm:pt modelId="{D6A4F217-899C-44A5-8D8A-24E126FE5278}" type="pres">
      <dgm:prSet presAssocID="{E1235F1B-E418-462C-9EAD-FE1E7B56BB54}" presName="txOne" presStyleLbl="node0" presStyleIdx="0" presStyleCnt="3">
        <dgm:presLayoutVars>
          <dgm:chPref val="3"/>
        </dgm:presLayoutVars>
      </dgm:prSet>
      <dgm:spPr/>
    </dgm:pt>
    <dgm:pt modelId="{21189C89-D720-4B35-A076-201CC459FB90}" type="pres">
      <dgm:prSet presAssocID="{E1235F1B-E418-462C-9EAD-FE1E7B56BB54}" presName="horzOne" presStyleCnt="0"/>
      <dgm:spPr/>
    </dgm:pt>
    <dgm:pt modelId="{43CD6ED8-200A-4038-B91A-B67D1ECF0AAB}" type="pres">
      <dgm:prSet presAssocID="{E56099E0-260C-404E-A2D6-D3EAB0452FCF}" presName="sibSpaceOne" presStyleCnt="0"/>
      <dgm:spPr/>
    </dgm:pt>
    <dgm:pt modelId="{AC3677E1-6AAF-438E-A2EB-5165E02E7623}" type="pres">
      <dgm:prSet presAssocID="{9116CD3A-08CC-4CC5-9A8C-49E82E8F256A}" presName="vertOne" presStyleCnt="0"/>
      <dgm:spPr/>
    </dgm:pt>
    <dgm:pt modelId="{BF1C28A4-8FA9-4694-9CE3-78B22BE91730}" type="pres">
      <dgm:prSet presAssocID="{9116CD3A-08CC-4CC5-9A8C-49E82E8F256A}" presName="txOne" presStyleLbl="node0" presStyleIdx="1" presStyleCnt="3" custLinFactNeighborX="321" custLinFactNeighborY="-3573">
        <dgm:presLayoutVars>
          <dgm:chPref val="3"/>
        </dgm:presLayoutVars>
      </dgm:prSet>
      <dgm:spPr/>
    </dgm:pt>
    <dgm:pt modelId="{322746F9-F558-47F2-868C-C4272D8B5700}" type="pres">
      <dgm:prSet presAssocID="{9116CD3A-08CC-4CC5-9A8C-49E82E8F256A}" presName="horzOne" presStyleCnt="0"/>
      <dgm:spPr/>
    </dgm:pt>
    <dgm:pt modelId="{3331D820-0499-DD4C-A50E-9EC418FD0C07}" type="pres">
      <dgm:prSet presAssocID="{F5655FD5-D0B2-43B4-97E7-373DEB2A9A8B}" presName="sibSpaceOne" presStyleCnt="0"/>
      <dgm:spPr/>
    </dgm:pt>
    <dgm:pt modelId="{12C8AB59-1CB7-4947-9D75-3EC2CD962BA4}" type="pres">
      <dgm:prSet presAssocID="{055B5244-5928-B84C-9214-05AB1DAC14B1}" presName="vertOne" presStyleCnt="0"/>
      <dgm:spPr/>
    </dgm:pt>
    <dgm:pt modelId="{F6445B75-B1C6-F54E-A7FD-25352A00E0EE}" type="pres">
      <dgm:prSet presAssocID="{055B5244-5928-B84C-9214-05AB1DAC14B1}" presName="txOne" presStyleLbl="node0" presStyleIdx="2" presStyleCnt="3" custScaleX="111689">
        <dgm:presLayoutVars>
          <dgm:chPref val="3"/>
        </dgm:presLayoutVars>
      </dgm:prSet>
      <dgm:spPr/>
    </dgm:pt>
    <dgm:pt modelId="{6BD653D9-1828-FA46-A93C-B91E7631535C}" type="pres">
      <dgm:prSet presAssocID="{055B5244-5928-B84C-9214-05AB1DAC14B1}" presName="horzOne" presStyleCnt="0"/>
      <dgm:spPr/>
    </dgm:pt>
  </dgm:ptLst>
  <dgm:cxnLst>
    <dgm:cxn modelId="{DBAF6D17-3B79-4E13-99FE-C6854C5B1C43}" type="presOf" srcId="{1C4BA1DB-0A7B-41DB-9148-65A46C1C191B}" destId="{5EC5285A-EECA-4EA4-8F8E-E0B66E4DB01C}" srcOrd="0" destOrd="0" presId="urn:microsoft.com/office/officeart/2005/8/layout/hierarchy4"/>
    <dgm:cxn modelId="{7895081A-CE83-4217-BADD-F7600CE9C012}" srcId="{1C4BA1DB-0A7B-41DB-9148-65A46C1C191B}" destId="{E1235F1B-E418-462C-9EAD-FE1E7B56BB54}" srcOrd="0" destOrd="0" parTransId="{EE023008-B591-4BC0-A842-D89CAD524261}" sibTransId="{E56099E0-260C-404E-A2D6-D3EAB0452FCF}"/>
    <dgm:cxn modelId="{59318863-A57F-4689-9B49-7240AAA0D454}" type="presOf" srcId="{9116CD3A-08CC-4CC5-9A8C-49E82E8F256A}" destId="{BF1C28A4-8FA9-4694-9CE3-78B22BE91730}" srcOrd="0" destOrd="0" presId="urn:microsoft.com/office/officeart/2005/8/layout/hierarchy4"/>
    <dgm:cxn modelId="{8C74AF67-B34E-4CCA-8912-997BEF89BC1C}" type="presOf" srcId="{055B5244-5928-B84C-9214-05AB1DAC14B1}" destId="{F6445B75-B1C6-F54E-A7FD-25352A00E0EE}" srcOrd="0" destOrd="0" presId="urn:microsoft.com/office/officeart/2005/8/layout/hierarchy4"/>
    <dgm:cxn modelId="{43C9BC86-BCB9-4A8B-85C9-13AA9B691E49}" srcId="{1C4BA1DB-0A7B-41DB-9148-65A46C1C191B}" destId="{9116CD3A-08CC-4CC5-9A8C-49E82E8F256A}" srcOrd="1" destOrd="0" parTransId="{8FEB120F-3309-4BD4-995D-A6C8E29510E5}" sibTransId="{F5655FD5-D0B2-43B4-97E7-373DEB2A9A8B}"/>
    <dgm:cxn modelId="{033D3DAB-9AFB-4A84-936B-35A2ED26A5A0}" type="presOf" srcId="{E1235F1B-E418-462C-9EAD-FE1E7B56BB54}" destId="{D6A4F217-899C-44A5-8D8A-24E126FE5278}" srcOrd="0" destOrd="0" presId="urn:microsoft.com/office/officeart/2005/8/layout/hierarchy4"/>
    <dgm:cxn modelId="{040A34E9-8B83-EB43-BE7D-35A7DD784574}" srcId="{1C4BA1DB-0A7B-41DB-9148-65A46C1C191B}" destId="{055B5244-5928-B84C-9214-05AB1DAC14B1}" srcOrd="2" destOrd="0" parTransId="{209375C7-B139-8542-A02F-C8D65BDB570F}" sibTransId="{822AB9E6-E41A-A546-AE67-73E085BC6ADB}"/>
    <dgm:cxn modelId="{F7E26EC5-9A0C-497E-B3F3-C1BF1C08283D}" type="presParOf" srcId="{5EC5285A-EECA-4EA4-8F8E-E0B66E4DB01C}" destId="{9024599A-C52B-4FAA-9669-362C7847AE30}" srcOrd="0" destOrd="0" presId="urn:microsoft.com/office/officeart/2005/8/layout/hierarchy4"/>
    <dgm:cxn modelId="{7BED37DA-96FB-4D3C-A9C2-487F48C9F45D}" type="presParOf" srcId="{9024599A-C52B-4FAA-9669-362C7847AE30}" destId="{D6A4F217-899C-44A5-8D8A-24E126FE5278}" srcOrd="0" destOrd="0" presId="urn:microsoft.com/office/officeart/2005/8/layout/hierarchy4"/>
    <dgm:cxn modelId="{41F65CF8-D7AF-477F-A9A9-E825273CC7FA}" type="presParOf" srcId="{9024599A-C52B-4FAA-9669-362C7847AE30}" destId="{21189C89-D720-4B35-A076-201CC459FB90}" srcOrd="1" destOrd="0" presId="urn:microsoft.com/office/officeart/2005/8/layout/hierarchy4"/>
    <dgm:cxn modelId="{FC25A240-4133-484C-90C9-F36E045C499D}" type="presParOf" srcId="{5EC5285A-EECA-4EA4-8F8E-E0B66E4DB01C}" destId="{43CD6ED8-200A-4038-B91A-B67D1ECF0AAB}" srcOrd="1" destOrd="0" presId="urn:microsoft.com/office/officeart/2005/8/layout/hierarchy4"/>
    <dgm:cxn modelId="{F8203CBF-F114-485E-861F-0C21163CB63D}" type="presParOf" srcId="{5EC5285A-EECA-4EA4-8F8E-E0B66E4DB01C}" destId="{AC3677E1-6AAF-438E-A2EB-5165E02E7623}" srcOrd="2" destOrd="0" presId="urn:microsoft.com/office/officeart/2005/8/layout/hierarchy4"/>
    <dgm:cxn modelId="{B81E4DA1-ED27-4265-B474-90B30C590024}" type="presParOf" srcId="{AC3677E1-6AAF-438E-A2EB-5165E02E7623}" destId="{BF1C28A4-8FA9-4694-9CE3-78B22BE91730}" srcOrd="0" destOrd="0" presId="urn:microsoft.com/office/officeart/2005/8/layout/hierarchy4"/>
    <dgm:cxn modelId="{C6BFB93A-FB3C-4689-9614-009D25CB1529}" type="presParOf" srcId="{AC3677E1-6AAF-438E-A2EB-5165E02E7623}" destId="{322746F9-F558-47F2-868C-C4272D8B5700}" srcOrd="1" destOrd="0" presId="urn:microsoft.com/office/officeart/2005/8/layout/hierarchy4"/>
    <dgm:cxn modelId="{C432DFA9-FA93-4605-8B33-8966F617C06F}" type="presParOf" srcId="{5EC5285A-EECA-4EA4-8F8E-E0B66E4DB01C}" destId="{3331D820-0499-DD4C-A50E-9EC418FD0C07}" srcOrd="3" destOrd="0" presId="urn:microsoft.com/office/officeart/2005/8/layout/hierarchy4"/>
    <dgm:cxn modelId="{97F6FA3A-7215-46DE-B159-5E534EF0B350}" type="presParOf" srcId="{5EC5285A-EECA-4EA4-8F8E-E0B66E4DB01C}" destId="{12C8AB59-1CB7-4947-9D75-3EC2CD962BA4}" srcOrd="4" destOrd="0" presId="urn:microsoft.com/office/officeart/2005/8/layout/hierarchy4"/>
    <dgm:cxn modelId="{62C31930-6A82-4C15-B344-A37742EE52FC}" type="presParOf" srcId="{12C8AB59-1CB7-4947-9D75-3EC2CD962BA4}" destId="{F6445B75-B1C6-F54E-A7FD-25352A00E0EE}" srcOrd="0" destOrd="0" presId="urn:microsoft.com/office/officeart/2005/8/layout/hierarchy4"/>
    <dgm:cxn modelId="{03CC9E99-8E36-4915-B4C9-8E9D94FA9018}" type="presParOf" srcId="{12C8AB59-1CB7-4947-9D75-3EC2CD962BA4}" destId="{6BD653D9-1828-FA46-A93C-B91E76315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BA1DB-0A7B-41DB-9148-65A46C1C191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16CD3A-08CC-4CC5-9A8C-49E82E8F256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en-US" sz="2000" b="0" noProof="0" dirty="0">
              <a:solidFill>
                <a:schemeClr val="tx1"/>
              </a:solidFill>
              <a:latin typeface="Arial"/>
              <a:cs typeface="Arial"/>
            </a:rPr>
            <a:t>Remember that  it covers catastrophic events it does not cover scary situations!)</a:t>
          </a:r>
        </a:p>
      </dgm:t>
    </dgm:pt>
    <dgm:pt modelId="{8FEB120F-3309-4BD4-995D-A6C8E29510E5}" type="parTrans" cxnId="{43C9BC86-BCB9-4A8B-85C9-13AA9B691E49}">
      <dgm:prSet/>
      <dgm:spPr/>
      <dgm:t>
        <a:bodyPr/>
        <a:lstStyle/>
        <a:p>
          <a:endParaRPr lang="es-ES" sz="2000" b="0">
            <a:solidFill>
              <a:schemeClr val="tx1"/>
            </a:solidFill>
          </a:endParaRPr>
        </a:p>
      </dgm:t>
    </dgm:pt>
    <dgm:pt modelId="{F5655FD5-D0B2-43B4-97E7-373DEB2A9A8B}" type="sibTrans" cxnId="{43C9BC86-BCB9-4A8B-85C9-13AA9B691E49}">
      <dgm:prSet/>
      <dgm:spPr/>
      <dgm:t>
        <a:bodyPr/>
        <a:lstStyle/>
        <a:p>
          <a:endParaRPr lang="es-ES" sz="2000" b="0">
            <a:solidFill>
              <a:schemeClr val="tx1"/>
            </a:solidFill>
          </a:endParaRPr>
        </a:p>
      </dgm:t>
    </dgm:pt>
    <dgm:pt modelId="{055B5244-5928-B84C-9214-05AB1DAC14B1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en-US" sz="2000" b="0" noProof="0" dirty="0">
              <a:solidFill>
                <a:schemeClr val="tx1"/>
              </a:solidFill>
              <a:latin typeface="Arial"/>
              <a:cs typeface="Arial"/>
            </a:rPr>
            <a:t>There are disasters that do not have historical events data or that are nor relevant for everybody</a:t>
          </a:r>
        </a:p>
      </dgm:t>
    </dgm:pt>
    <dgm:pt modelId="{209375C7-B139-8542-A02F-C8D65BDB570F}" type="parTrans" cxnId="{040A34E9-8B83-EB43-BE7D-35A7DD784574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822AB9E6-E41A-A546-AE67-73E085BC6ADB}" type="sibTrans" cxnId="{040A34E9-8B83-EB43-BE7D-35A7DD784574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E1235F1B-E418-462C-9EAD-FE1E7B56BB5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en-US" sz="2000" b="0" noProof="0" dirty="0">
              <a:solidFill>
                <a:schemeClr val="tx1"/>
              </a:solidFill>
              <a:latin typeface="Arial"/>
              <a:cs typeface="Arial"/>
            </a:rPr>
            <a:t>Remember there are no inspection/adjustments</a:t>
          </a:r>
        </a:p>
      </dgm:t>
    </dgm:pt>
    <dgm:pt modelId="{EE023008-B591-4BC0-A842-D89CAD524261}" type="parTrans" cxnId="{7895081A-CE83-4217-BADD-F7600CE9C012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E56099E0-260C-404E-A2D6-D3EAB0452FCF}" type="sibTrans" cxnId="{7895081A-CE83-4217-BADD-F7600CE9C012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5EC5285A-EECA-4EA4-8F8E-E0B66E4DB01C}" type="pres">
      <dgm:prSet presAssocID="{1C4BA1DB-0A7B-41DB-9148-65A46C1C19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24599A-C52B-4FAA-9669-362C7847AE30}" type="pres">
      <dgm:prSet presAssocID="{E1235F1B-E418-462C-9EAD-FE1E7B56BB54}" presName="vertOne" presStyleCnt="0"/>
      <dgm:spPr/>
    </dgm:pt>
    <dgm:pt modelId="{D6A4F217-899C-44A5-8D8A-24E126FE5278}" type="pres">
      <dgm:prSet presAssocID="{E1235F1B-E418-462C-9EAD-FE1E7B56BB54}" presName="txOne" presStyleLbl="node0" presStyleIdx="0" presStyleCnt="3">
        <dgm:presLayoutVars>
          <dgm:chPref val="3"/>
        </dgm:presLayoutVars>
      </dgm:prSet>
      <dgm:spPr/>
    </dgm:pt>
    <dgm:pt modelId="{21189C89-D720-4B35-A076-201CC459FB90}" type="pres">
      <dgm:prSet presAssocID="{E1235F1B-E418-462C-9EAD-FE1E7B56BB54}" presName="horzOne" presStyleCnt="0"/>
      <dgm:spPr/>
    </dgm:pt>
    <dgm:pt modelId="{43CD6ED8-200A-4038-B91A-B67D1ECF0AAB}" type="pres">
      <dgm:prSet presAssocID="{E56099E0-260C-404E-A2D6-D3EAB0452FCF}" presName="sibSpaceOne" presStyleCnt="0"/>
      <dgm:spPr/>
    </dgm:pt>
    <dgm:pt modelId="{AC3677E1-6AAF-438E-A2EB-5165E02E7623}" type="pres">
      <dgm:prSet presAssocID="{9116CD3A-08CC-4CC5-9A8C-49E82E8F256A}" presName="vertOne" presStyleCnt="0"/>
      <dgm:spPr/>
    </dgm:pt>
    <dgm:pt modelId="{BF1C28A4-8FA9-4694-9CE3-78B22BE91730}" type="pres">
      <dgm:prSet presAssocID="{9116CD3A-08CC-4CC5-9A8C-49E82E8F256A}" presName="txOne" presStyleLbl="node0" presStyleIdx="1" presStyleCnt="3" custLinFactNeighborX="321" custLinFactNeighborY="-3573">
        <dgm:presLayoutVars>
          <dgm:chPref val="3"/>
        </dgm:presLayoutVars>
      </dgm:prSet>
      <dgm:spPr/>
    </dgm:pt>
    <dgm:pt modelId="{322746F9-F558-47F2-868C-C4272D8B5700}" type="pres">
      <dgm:prSet presAssocID="{9116CD3A-08CC-4CC5-9A8C-49E82E8F256A}" presName="horzOne" presStyleCnt="0"/>
      <dgm:spPr/>
    </dgm:pt>
    <dgm:pt modelId="{3331D820-0499-DD4C-A50E-9EC418FD0C07}" type="pres">
      <dgm:prSet presAssocID="{F5655FD5-D0B2-43B4-97E7-373DEB2A9A8B}" presName="sibSpaceOne" presStyleCnt="0"/>
      <dgm:spPr/>
    </dgm:pt>
    <dgm:pt modelId="{12C8AB59-1CB7-4947-9D75-3EC2CD962BA4}" type="pres">
      <dgm:prSet presAssocID="{055B5244-5928-B84C-9214-05AB1DAC14B1}" presName="vertOne" presStyleCnt="0"/>
      <dgm:spPr/>
    </dgm:pt>
    <dgm:pt modelId="{F6445B75-B1C6-F54E-A7FD-25352A00E0EE}" type="pres">
      <dgm:prSet presAssocID="{055B5244-5928-B84C-9214-05AB1DAC14B1}" presName="txOne" presStyleLbl="node0" presStyleIdx="2" presStyleCnt="3" custScaleX="111689">
        <dgm:presLayoutVars>
          <dgm:chPref val="3"/>
        </dgm:presLayoutVars>
      </dgm:prSet>
      <dgm:spPr/>
    </dgm:pt>
    <dgm:pt modelId="{6BD653D9-1828-FA46-A93C-B91E7631535C}" type="pres">
      <dgm:prSet presAssocID="{055B5244-5928-B84C-9214-05AB1DAC14B1}" presName="horzOne" presStyleCnt="0"/>
      <dgm:spPr/>
    </dgm:pt>
  </dgm:ptLst>
  <dgm:cxnLst>
    <dgm:cxn modelId="{DBAF6D17-3B79-4E13-99FE-C6854C5B1C43}" type="presOf" srcId="{1C4BA1DB-0A7B-41DB-9148-65A46C1C191B}" destId="{5EC5285A-EECA-4EA4-8F8E-E0B66E4DB01C}" srcOrd="0" destOrd="0" presId="urn:microsoft.com/office/officeart/2005/8/layout/hierarchy4"/>
    <dgm:cxn modelId="{7895081A-CE83-4217-BADD-F7600CE9C012}" srcId="{1C4BA1DB-0A7B-41DB-9148-65A46C1C191B}" destId="{E1235F1B-E418-462C-9EAD-FE1E7B56BB54}" srcOrd="0" destOrd="0" parTransId="{EE023008-B591-4BC0-A842-D89CAD524261}" sibTransId="{E56099E0-260C-404E-A2D6-D3EAB0452FCF}"/>
    <dgm:cxn modelId="{59318863-A57F-4689-9B49-7240AAA0D454}" type="presOf" srcId="{9116CD3A-08CC-4CC5-9A8C-49E82E8F256A}" destId="{BF1C28A4-8FA9-4694-9CE3-78B22BE91730}" srcOrd="0" destOrd="0" presId="urn:microsoft.com/office/officeart/2005/8/layout/hierarchy4"/>
    <dgm:cxn modelId="{8C74AF67-B34E-4CCA-8912-997BEF89BC1C}" type="presOf" srcId="{055B5244-5928-B84C-9214-05AB1DAC14B1}" destId="{F6445B75-B1C6-F54E-A7FD-25352A00E0EE}" srcOrd="0" destOrd="0" presId="urn:microsoft.com/office/officeart/2005/8/layout/hierarchy4"/>
    <dgm:cxn modelId="{43C9BC86-BCB9-4A8B-85C9-13AA9B691E49}" srcId="{1C4BA1DB-0A7B-41DB-9148-65A46C1C191B}" destId="{9116CD3A-08CC-4CC5-9A8C-49E82E8F256A}" srcOrd="1" destOrd="0" parTransId="{8FEB120F-3309-4BD4-995D-A6C8E29510E5}" sibTransId="{F5655FD5-D0B2-43B4-97E7-373DEB2A9A8B}"/>
    <dgm:cxn modelId="{033D3DAB-9AFB-4A84-936B-35A2ED26A5A0}" type="presOf" srcId="{E1235F1B-E418-462C-9EAD-FE1E7B56BB54}" destId="{D6A4F217-899C-44A5-8D8A-24E126FE5278}" srcOrd="0" destOrd="0" presId="urn:microsoft.com/office/officeart/2005/8/layout/hierarchy4"/>
    <dgm:cxn modelId="{040A34E9-8B83-EB43-BE7D-35A7DD784574}" srcId="{1C4BA1DB-0A7B-41DB-9148-65A46C1C191B}" destId="{055B5244-5928-B84C-9214-05AB1DAC14B1}" srcOrd="2" destOrd="0" parTransId="{209375C7-B139-8542-A02F-C8D65BDB570F}" sibTransId="{822AB9E6-E41A-A546-AE67-73E085BC6ADB}"/>
    <dgm:cxn modelId="{F7E26EC5-9A0C-497E-B3F3-C1BF1C08283D}" type="presParOf" srcId="{5EC5285A-EECA-4EA4-8F8E-E0B66E4DB01C}" destId="{9024599A-C52B-4FAA-9669-362C7847AE30}" srcOrd="0" destOrd="0" presId="urn:microsoft.com/office/officeart/2005/8/layout/hierarchy4"/>
    <dgm:cxn modelId="{7BED37DA-96FB-4D3C-A9C2-487F48C9F45D}" type="presParOf" srcId="{9024599A-C52B-4FAA-9669-362C7847AE30}" destId="{D6A4F217-899C-44A5-8D8A-24E126FE5278}" srcOrd="0" destOrd="0" presId="urn:microsoft.com/office/officeart/2005/8/layout/hierarchy4"/>
    <dgm:cxn modelId="{41F65CF8-D7AF-477F-A9A9-E825273CC7FA}" type="presParOf" srcId="{9024599A-C52B-4FAA-9669-362C7847AE30}" destId="{21189C89-D720-4B35-A076-201CC459FB90}" srcOrd="1" destOrd="0" presId="urn:microsoft.com/office/officeart/2005/8/layout/hierarchy4"/>
    <dgm:cxn modelId="{FC25A240-4133-484C-90C9-F36E045C499D}" type="presParOf" srcId="{5EC5285A-EECA-4EA4-8F8E-E0B66E4DB01C}" destId="{43CD6ED8-200A-4038-B91A-B67D1ECF0AAB}" srcOrd="1" destOrd="0" presId="urn:microsoft.com/office/officeart/2005/8/layout/hierarchy4"/>
    <dgm:cxn modelId="{F8203CBF-F114-485E-861F-0C21163CB63D}" type="presParOf" srcId="{5EC5285A-EECA-4EA4-8F8E-E0B66E4DB01C}" destId="{AC3677E1-6AAF-438E-A2EB-5165E02E7623}" srcOrd="2" destOrd="0" presId="urn:microsoft.com/office/officeart/2005/8/layout/hierarchy4"/>
    <dgm:cxn modelId="{B81E4DA1-ED27-4265-B474-90B30C590024}" type="presParOf" srcId="{AC3677E1-6AAF-438E-A2EB-5165E02E7623}" destId="{BF1C28A4-8FA9-4694-9CE3-78B22BE91730}" srcOrd="0" destOrd="0" presId="urn:microsoft.com/office/officeart/2005/8/layout/hierarchy4"/>
    <dgm:cxn modelId="{C6BFB93A-FB3C-4689-9614-009D25CB1529}" type="presParOf" srcId="{AC3677E1-6AAF-438E-A2EB-5165E02E7623}" destId="{322746F9-F558-47F2-868C-C4272D8B5700}" srcOrd="1" destOrd="0" presId="urn:microsoft.com/office/officeart/2005/8/layout/hierarchy4"/>
    <dgm:cxn modelId="{C432DFA9-FA93-4605-8B33-8966F617C06F}" type="presParOf" srcId="{5EC5285A-EECA-4EA4-8F8E-E0B66E4DB01C}" destId="{3331D820-0499-DD4C-A50E-9EC418FD0C07}" srcOrd="3" destOrd="0" presId="urn:microsoft.com/office/officeart/2005/8/layout/hierarchy4"/>
    <dgm:cxn modelId="{97F6FA3A-7215-46DE-B159-5E534EF0B350}" type="presParOf" srcId="{5EC5285A-EECA-4EA4-8F8E-E0B66E4DB01C}" destId="{12C8AB59-1CB7-4947-9D75-3EC2CD962BA4}" srcOrd="4" destOrd="0" presId="urn:microsoft.com/office/officeart/2005/8/layout/hierarchy4"/>
    <dgm:cxn modelId="{62C31930-6A82-4C15-B344-A37742EE52FC}" type="presParOf" srcId="{12C8AB59-1CB7-4947-9D75-3EC2CD962BA4}" destId="{F6445B75-B1C6-F54E-A7FD-25352A00E0EE}" srcOrd="0" destOrd="0" presId="urn:microsoft.com/office/officeart/2005/8/layout/hierarchy4"/>
    <dgm:cxn modelId="{03CC9E99-8E36-4915-B4C9-8E9D94FA9018}" type="presParOf" srcId="{12C8AB59-1CB7-4947-9D75-3EC2CD962BA4}" destId="{6BD653D9-1828-FA46-A93C-B91E76315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F217-899C-44A5-8D8A-24E126FE5278}">
      <dsp:nvSpPr>
        <dsp:cNvPr id="0" name=""/>
        <dsp:cNvSpPr/>
      </dsp:nvSpPr>
      <dsp:spPr>
        <a:xfrm>
          <a:off x="1144" y="0"/>
          <a:ext cx="3110991" cy="274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latin typeface="Arial"/>
              <a:cs typeface="Arial"/>
            </a:rPr>
            <a:t>Direct Damages </a:t>
          </a:r>
          <a:r>
            <a:rPr lang="en-US" sz="2400" kern="1200" noProof="0" dirty="0">
              <a:latin typeface="Arial"/>
              <a:cs typeface="Arial"/>
            </a:rPr>
            <a:t>that the crop or business of the insured may suffer</a:t>
          </a:r>
        </a:p>
      </dsp:txBody>
      <dsp:txXfrm>
        <a:off x="81657" y="80513"/>
        <a:ext cx="2949965" cy="2587886"/>
      </dsp:txXfrm>
    </dsp:sp>
    <dsp:sp modelId="{BF1C28A4-8FA9-4694-9CE3-78B22BE91730}">
      <dsp:nvSpPr>
        <dsp:cNvPr id="0" name=""/>
        <dsp:cNvSpPr/>
      </dsp:nvSpPr>
      <dsp:spPr>
        <a:xfrm>
          <a:off x="3644768" y="0"/>
          <a:ext cx="3110991" cy="274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latin typeface="Arial"/>
              <a:cs typeface="Arial"/>
            </a:rPr>
            <a:t>Risks that do not reach the force level </a:t>
          </a:r>
          <a:r>
            <a:rPr lang="en-US" sz="2400" kern="1200" noProof="0" dirty="0">
              <a:latin typeface="Arial"/>
              <a:cs typeface="Arial"/>
            </a:rPr>
            <a:t>preestablished int the tables</a:t>
          </a:r>
        </a:p>
      </dsp:txBody>
      <dsp:txXfrm>
        <a:off x="3725281" y="80513"/>
        <a:ext cx="2949965" cy="2587886"/>
      </dsp:txXfrm>
    </dsp:sp>
    <dsp:sp modelId="{F6445B75-B1C6-F54E-A7FD-25352A00E0EE}">
      <dsp:nvSpPr>
        <dsp:cNvPr id="0" name=""/>
        <dsp:cNvSpPr/>
      </dsp:nvSpPr>
      <dsp:spPr>
        <a:xfrm>
          <a:off x="7268420" y="0"/>
          <a:ext cx="3474635" cy="274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latin typeface="Arial"/>
              <a:cs typeface="Arial"/>
            </a:rPr>
            <a:t>Other natural disasters </a:t>
          </a:r>
          <a:r>
            <a:rPr lang="en-US" sz="2400" kern="1200" noProof="0" dirty="0">
              <a:latin typeface="Arial"/>
              <a:cs typeface="Arial"/>
            </a:rPr>
            <a:t>that are not excessive rainfall drought, as a volcano eruption or flooding</a:t>
          </a:r>
        </a:p>
      </dsp:txBody>
      <dsp:txXfrm>
        <a:off x="7348933" y="80513"/>
        <a:ext cx="3313609" cy="258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F217-899C-44A5-8D8A-24E126FE5278}">
      <dsp:nvSpPr>
        <dsp:cNvPr id="0" name=""/>
        <dsp:cNvSpPr/>
      </dsp:nvSpPr>
      <dsp:spPr>
        <a:xfrm>
          <a:off x="1144" y="0"/>
          <a:ext cx="3110991" cy="123924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>
              <a:solidFill>
                <a:schemeClr val="tx1"/>
              </a:solidFill>
              <a:latin typeface="Arial"/>
              <a:cs typeface="Arial"/>
            </a:rPr>
            <a:t>Remember there are no inspection/adjustments</a:t>
          </a:r>
        </a:p>
      </dsp:txBody>
      <dsp:txXfrm>
        <a:off x="37440" y="36296"/>
        <a:ext cx="3038399" cy="1166653"/>
      </dsp:txXfrm>
    </dsp:sp>
    <dsp:sp modelId="{BF1C28A4-8FA9-4694-9CE3-78B22BE91730}">
      <dsp:nvSpPr>
        <dsp:cNvPr id="0" name=""/>
        <dsp:cNvSpPr/>
      </dsp:nvSpPr>
      <dsp:spPr>
        <a:xfrm>
          <a:off x="3644768" y="0"/>
          <a:ext cx="3110991" cy="123924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>
              <a:solidFill>
                <a:schemeClr val="tx1"/>
              </a:solidFill>
              <a:latin typeface="Arial"/>
              <a:cs typeface="Arial"/>
            </a:rPr>
            <a:t>Remember that  it covers catastrophic events it does not cover scary situations!)</a:t>
          </a:r>
        </a:p>
      </dsp:txBody>
      <dsp:txXfrm>
        <a:off x="3681064" y="36296"/>
        <a:ext cx="3038399" cy="1166653"/>
      </dsp:txXfrm>
    </dsp:sp>
    <dsp:sp modelId="{F6445B75-B1C6-F54E-A7FD-25352A00E0EE}">
      <dsp:nvSpPr>
        <dsp:cNvPr id="0" name=""/>
        <dsp:cNvSpPr/>
      </dsp:nvSpPr>
      <dsp:spPr>
        <a:xfrm>
          <a:off x="7268420" y="0"/>
          <a:ext cx="3474635" cy="123924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>
              <a:solidFill>
                <a:schemeClr val="tx1"/>
              </a:solidFill>
              <a:latin typeface="Arial"/>
              <a:cs typeface="Arial"/>
            </a:rPr>
            <a:t>There are disasters that do not have historical events data or that are nor relevant for everybody</a:t>
          </a:r>
        </a:p>
      </dsp:txBody>
      <dsp:txXfrm>
        <a:off x="7304716" y="36296"/>
        <a:ext cx="3402043" cy="116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E844-E9D9-4B5F-966B-24A44681773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ACDD-3107-4A40-AB30-A1F3358EE2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D25F2-215A-4964-8A61-60AB6BA01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33ED-06EA-4A0A-B862-55A97F27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DECF8-1753-4CCC-82D6-AB6AA6A08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C6841-3284-4F24-88AE-4975A996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7AD8-758C-4380-AB29-28024611B01C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6AB87-EA56-40C6-86FC-E76DE5FD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88A7B-F020-4CF4-B9B8-DD41EF50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9963-B8BC-4398-9433-7A0164FA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333ED-C526-4449-904B-A4248798E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92A8-83EB-48C9-89B3-B0B5BEDB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F1C1-076A-4A3C-9213-95674BF197AE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A2608-0FB5-43E7-97E2-E1509DEE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83584-FF5D-477E-AF25-5E7F9A20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9F7CF-A800-45ED-93E9-9BBBABE42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9AB93-AF32-47B3-A679-F65C7B8B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5637-1ECD-4994-87DE-436AAA22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C967-FDD9-48E2-9887-0438FD54C3C8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C62C4-AF93-411A-AFBA-E06AC108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3419-B716-4FC9-8F21-DB042288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7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3D25-6E17-4D19-B410-9FC8AFC1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D9FF-15A8-448F-A1DA-B00BC5BD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61EF-3195-4E59-A2AA-D6701565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3E76-677A-45AC-9E01-463BE1D09299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5F89F-5142-4F4C-B933-90123DFA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A6608-8C36-4605-8A95-84C3B8FE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6DD7-B867-4BDF-A9DA-A0E0AEB7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5BA0E-AFF1-4F9B-92D6-C1F841E8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0CB1-4E69-4E5B-B273-8A9F9AD3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699F-3FAB-42FB-A2FB-2E12B90D1A53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E6642-1320-4B77-BB6C-28D9CB17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FF05D-13B5-4C1B-B6EB-FBA4382C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15B4-C9D7-412D-8BFA-062B336E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AEF6-0C15-4FAB-811B-6338AC759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63CF2-EBD8-45C5-AA07-D526D1378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691D8-0020-4460-B4AA-DD6A203C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9ED-83E8-4B44-946C-5354825C58DE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2B19A-1F16-4F6E-A210-226E3DAB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48F3F-2939-4355-9E6F-187C5D6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1CE-32BD-48E9-8AB1-C41C42F0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5F23-6EC6-465E-BE1B-8EA24118B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BBDF0-7D50-4559-996A-8456F03FA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302BC-A34B-49AB-806F-054A3F55D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873F6-2E54-450C-93B9-D616C5B28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C3E3E-7627-409E-BEE5-1E369153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4209-D756-4941-9CFA-CB47655A4531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7685D-97AE-40AF-9640-E5FFB8CF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4C50E-EFE5-4632-8E0F-DBFDFED9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1A4F-7242-4DBE-B9B5-374A7909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5CF06-C677-4950-B679-F884AF20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F936-2DD8-48B1-BCCA-78E150CBD53C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9BB3-A44C-4883-A725-137DED6E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9E461-4702-44A1-96F2-ABED743E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E2656-A671-458F-9AA6-CD7BFE36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A47B-9474-4C5B-8958-3A426753FE22}" type="datetime1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DC565-6173-4A36-9B5F-1DFF03FC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573D5-2607-46EA-91E8-F4F0EF1A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87C-8720-40CC-A881-4E3C954D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6205-863F-48EE-8007-50369114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E8946-74C9-4AA7-BF76-7489844B3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F6D24-586B-419A-8600-0264E7FB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9452-0932-4632-B47E-AE7FCE2EA056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E5D3-8BA0-4963-A8E2-FC0C3F78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CFF4C-A818-4E5A-95E6-8812C440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5711-C70B-414A-8DC0-99EAF091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11DD5-BCBB-4AD5-B9B5-C7E81A010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C814B-40CA-4008-82F8-61C10D731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3177E-FF58-407C-9EED-F4921CC1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2D3-0303-439E-A8B2-9B2DC1ACABFD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989FE-4AD0-4E20-AE8A-56CD41B0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AF24-B2B5-4117-A674-FCB82A7D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1F467279-91DD-48D2-AD2E-940F3B7C1E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4327CF-5B2D-404B-873B-1AE1FAA7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85D6A-9C16-4B48-92CE-FE349C1AA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894E7-1C23-4456-89AF-E11000612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D72C-64E2-4158-96B4-255B9EBA4AD5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57E28-5B97-405F-99CA-A18E94A5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A352D-E006-495E-BC62-63FB5742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435F-7F81-4187-87D2-27515298CD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LKgHIWcFd40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LKgHIWcFd40&amp;t=1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0.png"/><Relationship Id="rId4" Type="http://schemas.openxmlformats.org/officeDocument/2006/relationships/hyperlink" Target="https://youtu.be/BMy3GTPBfq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932" y="2159421"/>
            <a:ext cx="879413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Seguro 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00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Innovating in  El Salvador 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00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parametric insurance</a:t>
            </a:r>
          </a:p>
          <a:p>
            <a:pPr lvl="0" algn="ctr"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Daysi Rosales-General Manager</a:t>
            </a:r>
          </a:p>
          <a:p>
            <a:pPr lvl="0">
              <a:defRPr/>
            </a:pPr>
            <a:endParaRPr lang="es-ES_tradnl" sz="600" b="1" dirty="0">
              <a:solidFill>
                <a:srgbClr val="5B9BD5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05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1AFA0-ECCE-413B-ADAE-9C48E39216C2}"/>
              </a:ext>
            </a:extLst>
          </p:cNvPr>
          <p:cNvGrpSpPr/>
          <p:nvPr/>
        </p:nvGrpSpPr>
        <p:grpSpPr>
          <a:xfrm>
            <a:off x="1518536" y="548228"/>
            <a:ext cx="8446530" cy="1313066"/>
            <a:chOff x="221778" y="6100983"/>
            <a:chExt cx="4096693" cy="7760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6EEB55-B8A0-4620-96EA-37BE6C2F4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895" y="6100983"/>
              <a:ext cx="1163576" cy="73402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5D9648F-F735-4DB5-B5B8-EAC0AA8A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8" y="6230313"/>
              <a:ext cx="1553226" cy="646724"/>
            </a:xfrm>
            <a:prstGeom prst="rect">
              <a:avLst/>
            </a:prstGeom>
          </p:spPr>
        </p:pic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8B37B409-2259-4AB9-B91E-6070079A71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4"/>
          <a:stretch/>
        </p:blipFill>
        <p:spPr>
          <a:xfrm>
            <a:off x="4720965" y="4698578"/>
            <a:ext cx="2963639" cy="18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6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9592" y="538558"/>
            <a:ext cx="35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/>
                <a:ea typeface="+mn-ea"/>
                <a:cs typeface="Futura Heavy"/>
              </a:rPr>
              <a:t>What is MiCRO?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304" y="3560032"/>
            <a:ext cx="35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Average annual insurance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732" y="4490518"/>
            <a:ext cx="3536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Resulting protection gap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10845209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Main Features: Produce Seguro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ACE5-2BA9-BB4A-BBB5-47A0816A152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B64D7D3-CFF1-4C37-AC98-FA14CEE32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53492"/>
              </p:ext>
            </p:extLst>
          </p:nvPr>
        </p:nvGraphicFramePr>
        <p:xfrm>
          <a:off x="666496" y="1450290"/>
          <a:ext cx="10619214" cy="4266780"/>
        </p:xfrm>
        <a:graphic>
          <a:graphicData uri="http://schemas.openxmlformats.org/drawingml/2006/table">
            <a:tbl>
              <a:tblPr/>
              <a:tblGrid>
                <a:gridCol w="3561200">
                  <a:extLst>
                    <a:ext uri="{9D8B030D-6E8A-4147-A177-3AD203B41FA5}">
                      <a16:colId xmlns:a16="http://schemas.microsoft.com/office/drawing/2014/main" val="4153326799"/>
                    </a:ext>
                  </a:extLst>
                </a:gridCol>
                <a:gridCol w="7058014">
                  <a:extLst>
                    <a:ext uri="{9D8B030D-6E8A-4147-A177-3AD203B41FA5}">
                      <a16:colId xmlns:a16="http://schemas.microsoft.com/office/drawing/2014/main" val="560593748"/>
                    </a:ext>
                  </a:extLst>
                </a:gridCol>
              </a:tblGrid>
              <a:tr h="371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Insured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Seguros Futuro 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Reinsurer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Swiss Re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Kind of insurance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Parametric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56158"/>
                  </a:ext>
                </a:extLst>
              </a:tr>
              <a:tr h="289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Risks covered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Drought, earthquakes, excessive rainfall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40720"/>
                  </a:ext>
                </a:extLst>
              </a:tr>
              <a:tr h="278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Insured amount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Initial amount of credit 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98821"/>
                  </a:ext>
                </a:extLst>
              </a:tr>
              <a:tr h="416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Limits of insured amount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50% 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for drought, 100% for earthquakes and excessive rainfall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0717"/>
                  </a:ext>
                </a:extLst>
              </a:tr>
              <a:tr h="286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Cost (Premium)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5% (+ VAT) of the credit amount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46944"/>
                  </a:ext>
                </a:extLst>
              </a:tr>
              <a:tr h="212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Validity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Same one as the credit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52685"/>
                  </a:ext>
                </a:extLst>
              </a:tr>
              <a:tr h="392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Claims process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Automatic: the insured does not have to do anything 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8042"/>
                  </a:ext>
                </a:extLst>
              </a:tr>
              <a:tr h="393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Payment of compensations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 the credit of the insured and his/her account if there is a surplus</a:t>
                      </a:r>
                    </a:p>
                  </a:txBody>
                  <a:tcPr marL="91419" marR="91419" marT="91419" marB="914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2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6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3591" y="6313410"/>
            <a:ext cx="373098" cy="358928"/>
          </a:xfrm>
        </p:spPr>
        <p:txBody>
          <a:bodyPr/>
          <a:lstStyle/>
          <a:p>
            <a:fld id="{CB77ACE5-2BA9-BB4A-BBB5-47A0816A152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A6571A-2D0A-4E33-84A6-D9C9C9DBDE91}"/>
              </a:ext>
            </a:extLst>
          </p:cNvPr>
          <p:cNvSpPr txBox="1">
            <a:spLocks/>
          </p:cNvSpPr>
          <p:nvPr/>
        </p:nvSpPr>
        <p:spPr>
          <a:xfrm>
            <a:off x="0" y="6822"/>
            <a:ext cx="10852298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Empowering the customer is key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AC70341-6C7C-4A73-96B3-78E371B1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097280"/>
            <a:ext cx="5509792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Even if the insurance works WITHOUT the insured having to do anything  </a:t>
            </a:r>
            <a:r>
              <a:rPr lang="en-US" sz="2000" dirty="0" err="1"/>
              <a:t>finacial</a:t>
            </a:r>
            <a:r>
              <a:rPr lang="en-US" sz="2000" dirty="0"/>
              <a:t> education is important for a better impact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3F3D8-ABA7-46CB-9C5F-FA64C6E8FC1F}"/>
              </a:ext>
            </a:extLst>
          </p:cNvPr>
          <p:cNvSpPr/>
          <p:nvPr/>
        </p:nvSpPr>
        <p:spPr>
          <a:xfrm>
            <a:off x="6510625" y="3919234"/>
            <a:ext cx="4710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Special materials were designed so the customers could understand the insurance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BF8F5B-A160-4EAE-818C-E4471076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34" y="1926849"/>
            <a:ext cx="3075061" cy="3613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3E20B6-2526-4888-B2D1-875F29D5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0" y="1970481"/>
            <a:ext cx="2918374" cy="35266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98143D-DC37-481C-9748-3D78C40E8231}"/>
              </a:ext>
            </a:extLst>
          </p:cNvPr>
          <p:cNvSpPr/>
          <p:nvPr/>
        </p:nvSpPr>
        <p:spPr>
          <a:xfrm>
            <a:off x="305060" y="5540753"/>
            <a:ext cx="4288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 the information required is delivered in a 2 page certificate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AEB94E-9DEF-4310-A957-3329BE929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521" y="4842608"/>
            <a:ext cx="2317729" cy="1304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4CA28F-D8F4-474B-9D69-B95DF97E7EF3}"/>
              </a:ext>
            </a:extLst>
          </p:cNvPr>
          <p:cNvSpPr/>
          <p:nvPr/>
        </p:nvSpPr>
        <p:spPr>
          <a:xfrm>
            <a:off x="8912209" y="4971366"/>
            <a:ext cx="252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Animated explanatory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dirty="0"/>
              <a:t> of  the insurance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EA6008-B77D-4BFC-9A23-247B3B34C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812" y="1173699"/>
            <a:ext cx="4111348" cy="25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8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3591" y="6313410"/>
            <a:ext cx="373098" cy="358928"/>
          </a:xfrm>
        </p:spPr>
        <p:txBody>
          <a:bodyPr/>
          <a:lstStyle/>
          <a:p>
            <a:fld id="{CB77ACE5-2BA9-BB4A-BBB5-47A0816A152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A6571A-2D0A-4E33-84A6-D9C9C9DBDE91}"/>
              </a:ext>
            </a:extLst>
          </p:cNvPr>
          <p:cNvSpPr txBox="1">
            <a:spLocks/>
          </p:cNvSpPr>
          <p:nvPr/>
        </p:nvSpPr>
        <p:spPr>
          <a:xfrm>
            <a:off x="0" y="-2796"/>
            <a:ext cx="10862855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Added value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F696F-4CFC-4DE8-A64C-793BC1BB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172" y="1232011"/>
            <a:ext cx="4550966" cy="3318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8565B-B11A-4509-837E-66DB9CF0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7" y="3159671"/>
            <a:ext cx="4322161" cy="2680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60E3C9-79D4-4364-B5BA-5A514AB4D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436" b="15948"/>
          <a:stretch/>
        </p:blipFill>
        <p:spPr>
          <a:xfrm>
            <a:off x="5255959" y="4853785"/>
            <a:ext cx="1436567" cy="1528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5DE20-552A-47BF-97B2-8164FBDE1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414" y="4915454"/>
            <a:ext cx="1397143" cy="146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2D07A2-568C-45FF-986E-616978E5ED30}"/>
              </a:ext>
            </a:extLst>
          </p:cNvPr>
          <p:cNvSpPr txBox="1"/>
          <p:nvPr/>
        </p:nvSpPr>
        <p:spPr>
          <a:xfrm>
            <a:off x="274320" y="1097280"/>
            <a:ext cx="5821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The Value Added program offers a tangible component to the insurance product and helps clients to be more resilient when facing a disaster. This program includes risk management fairs, sending information via SMS, a board game and a 72 hours backpack</a:t>
            </a:r>
            <a:r>
              <a:rPr lang="es-MX"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590E5-F99B-4C62-BC2F-48285834B8E6}"/>
              </a:ext>
            </a:extLst>
          </p:cNvPr>
          <p:cNvSpPr/>
          <p:nvPr/>
        </p:nvSpPr>
        <p:spPr>
          <a:xfrm>
            <a:off x="974377" y="5751157"/>
            <a:ext cx="4421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prevention route consists of 5 steps that encourage preparation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EACCF-63BC-4101-8235-A0217D047F24}"/>
              </a:ext>
            </a:extLst>
          </p:cNvPr>
          <p:cNvSpPr/>
          <p:nvPr/>
        </p:nvSpPr>
        <p:spPr>
          <a:xfrm>
            <a:off x="6723254" y="4792387"/>
            <a:ext cx="3694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A specific game was designed for customers to have fun while learning about nature disaster preparedness</a:t>
            </a:r>
          </a:p>
        </p:txBody>
      </p:sp>
    </p:spTree>
    <p:extLst>
      <p:ext uri="{BB962C8B-B14F-4D97-AF65-F5344CB8AC3E}">
        <p14:creationId xmlns:p14="http://schemas.microsoft.com/office/powerpoint/2010/main" val="32547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435F-7F81-4187-87D2-27515298CD72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838121" cy="973024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is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DD32-C20E-4430-B67F-98AB2503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210" y="5874401"/>
            <a:ext cx="5613990" cy="36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https://www.youtube.com/watch?v=LKgHIWcFd40&amp;t=1s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0CBD1-356E-43B2-AC05-190E5D7CF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1" y="1330063"/>
            <a:ext cx="7864464" cy="44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573" y="2016434"/>
            <a:ext cx="8072580" cy="282513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spcBef>
                <a:spcPts val="430"/>
              </a:spcBef>
            </a:pPr>
            <a:r>
              <a:rPr lang="en-US" sz="4000" b="1" spc="-5" dirty="0">
                <a:solidFill>
                  <a:srgbClr val="2E5496"/>
                </a:solidFill>
                <a:latin typeface="Arial"/>
                <a:cs typeface="Arial"/>
              </a:rPr>
              <a:t>Expanding the limits of insurability with technology</a:t>
            </a:r>
            <a:br>
              <a:rPr lang="en-US" sz="4000" b="1" spc="-5" dirty="0">
                <a:solidFill>
                  <a:srgbClr val="2E5496"/>
                </a:solidFill>
                <a:latin typeface="Arial"/>
                <a:cs typeface="Arial"/>
              </a:rPr>
            </a:br>
            <a:br>
              <a:rPr lang="es-SV" sz="4000" b="1" spc="-5" dirty="0">
                <a:solidFill>
                  <a:srgbClr val="2E5496"/>
                </a:solidFill>
                <a:latin typeface="Arial"/>
                <a:cs typeface="Arial"/>
              </a:rPr>
            </a:br>
            <a:r>
              <a:rPr lang="es-SV" sz="4000" b="1" spc="-5" dirty="0">
                <a:solidFill>
                  <a:srgbClr val="2E5496"/>
                </a:solidFill>
                <a:latin typeface="Arial"/>
                <a:cs typeface="Arial"/>
              </a:rPr>
              <a:t>Carlos Boelsterli</a:t>
            </a:r>
            <a:br>
              <a:rPr lang="es-SV" sz="4000" b="1" spc="-5" dirty="0">
                <a:solidFill>
                  <a:srgbClr val="2E5496"/>
                </a:solidFill>
                <a:latin typeface="Arial"/>
                <a:cs typeface="Arial"/>
              </a:rPr>
            </a:br>
            <a:r>
              <a:rPr lang="es-SV" sz="4000" b="1" spc="-5" dirty="0">
                <a:solidFill>
                  <a:srgbClr val="2E5496"/>
                </a:solidFill>
                <a:latin typeface="Arial"/>
                <a:cs typeface="Arial"/>
              </a:rPr>
              <a:t>Director of  MiCRO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9494" y="751146"/>
            <a:ext cx="84345" cy="84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7187" y="751993"/>
            <a:ext cx="253365" cy="451484"/>
          </a:xfrm>
          <a:custGeom>
            <a:avLst/>
            <a:gdLst/>
            <a:ahLst/>
            <a:cxnLst/>
            <a:rect l="l" t="t" r="r" b="b"/>
            <a:pathLst>
              <a:path w="253364" h="451484">
                <a:moveTo>
                  <a:pt x="125895" y="0"/>
                </a:moveTo>
                <a:lnTo>
                  <a:pt x="77184" y="9901"/>
                </a:lnTo>
                <a:lnTo>
                  <a:pt x="37134" y="36945"/>
                </a:lnTo>
                <a:lnTo>
                  <a:pt x="9991" y="77136"/>
                </a:lnTo>
                <a:lnTo>
                  <a:pt x="0" y="126481"/>
                </a:lnTo>
                <a:lnTo>
                  <a:pt x="0" y="451224"/>
                </a:lnTo>
                <a:lnTo>
                  <a:pt x="71325" y="451224"/>
                </a:lnTo>
                <a:lnTo>
                  <a:pt x="71325" y="279600"/>
                </a:lnTo>
                <a:lnTo>
                  <a:pt x="239935" y="279600"/>
                </a:lnTo>
                <a:lnTo>
                  <a:pt x="230522" y="262625"/>
                </a:lnTo>
                <a:lnTo>
                  <a:pt x="214429" y="243698"/>
                </a:lnTo>
                <a:lnTo>
                  <a:pt x="230522" y="224770"/>
                </a:lnTo>
                <a:lnTo>
                  <a:pt x="240005" y="207808"/>
                </a:lnTo>
                <a:lnTo>
                  <a:pt x="71325" y="207808"/>
                </a:lnTo>
                <a:lnTo>
                  <a:pt x="71325" y="126481"/>
                </a:lnTo>
                <a:lnTo>
                  <a:pt x="75665" y="105272"/>
                </a:lnTo>
                <a:lnTo>
                  <a:pt x="87444" y="87880"/>
                </a:lnTo>
                <a:lnTo>
                  <a:pt x="104807" y="76116"/>
                </a:lnTo>
                <a:lnTo>
                  <a:pt x="125895" y="71792"/>
                </a:lnTo>
                <a:lnTo>
                  <a:pt x="239288" y="71792"/>
                </a:lnTo>
                <a:lnTo>
                  <a:pt x="215647" y="36945"/>
                </a:lnTo>
                <a:lnTo>
                  <a:pt x="175260" y="9901"/>
                </a:lnTo>
                <a:lnTo>
                  <a:pt x="125895" y="0"/>
                </a:lnTo>
                <a:close/>
              </a:path>
              <a:path w="253364" h="451484">
                <a:moveTo>
                  <a:pt x="239935" y="279600"/>
                </a:moveTo>
                <a:lnTo>
                  <a:pt x="125895" y="279600"/>
                </a:lnTo>
                <a:lnTo>
                  <a:pt x="147378" y="283924"/>
                </a:lnTo>
                <a:lnTo>
                  <a:pt x="164785" y="295687"/>
                </a:lnTo>
                <a:lnTo>
                  <a:pt x="176587" y="313076"/>
                </a:lnTo>
                <a:lnTo>
                  <a:pt x="181257" y="334277"/>
                </a:lnTo>
                <a:lnTo>
                  <a:pt x="181257" y="451224"/>
                </a:lnTo>
                <a:lnTo>
                  <a:pt x="252923" y="451224"/>
                </a:lnTo>
                <a:lnTo>
                  <a:pt x="252923" y="334277"/>
                </a:lnTo>
                <a:lnTo>
                  <a:pt x="250267" y="308570"/>
                </a:lnTo>
                <a:lnTo>
                  <a:pt x="242634" y="284468"/>
                </a:lnTo>
                <a:lnTo>
                  <a:pt x="239935" y="279600"/>
                </a:lnTo>
                <a:close/>
              </a:path>
              <a:path w="253364" h="451484">
                <a:moveTo>
                  <a:pt x="239288" y="71792"/>
                </a:moveTo>
                <a:lnTo>
                  <a:pt x="125895" y="71792"/>
                </a:lnTo>
                <a:lnTo>
                  <a:pt x="147378" y="76116"/>
                </a:lnTo>
                <a:lnTo>
                  <a:pt x="164785" y="87880"/>
                </a:lnTo>
                <a:lnTo>
                  <a:pt x="176587" y="105272"/>
                </a:lnTo>
                <a:lnTo>
                  <a:pt x="181257" y="126481"/>
                </a:lnTo>
                <a:lnTo>
                  <a:pt x="181257" y="152836"/>
                </a:lnTo>
                <a:lnTo>
                  <a:pt x="176587" y="174084"/>
                </a:lnTo>
                <a:lnTo>
                  <a:pt x="164785" y="191574"/>
                </a:lnTo>
                <a:lnTo>
                  <a:pt x="147378" y="203438"/>
                </a:lnTo>
                <a:lnTo>
                  <a:pt x="125895" y="207808"/>
                </a:lnTo>
                <a:lnTo>
                  <a:pt x="240005" y="207808"/>
                </a:lnTo>
                <a:lnTo>
                  <a:pt x="242634" y="203105"/>
                </a:lnTo>
                <a:lnTo>
                  <a:pt x="250267" y="179021"/>
                </a:lnTo>
                <a:lnTo>
                  <a:pt x="252923" y="152836"/>
                </a:lnTo>
                <a:lnTo>
                  <a:pt x="252923" y="126481"/>
                </a:lnTo>
                <a:lnTo>
                  <a:pt x="242914" y="77136"/>
                </a:lnTo>
                <a:lnTo>
                  <a:pt x="239288" y="71792"/>
                </a:lnTo>
                <a:close/>
              </a:path>
            </a:pathLst>
          </a:custGeom>
          <a:solidFill>
            <a:srgbClr val="204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0643" y="751993"/>
            <a:ext cx="253365" cy="457834"/>
          </a:xfrm>
          <a:custGeom>
            <a:avLst/>
            <a:gdLst/>
            <a:ahLst/>
            <a:cxnLst/>
            <a:rect l="l" t="t" r="r" b="b"/>
            <a:pathLst>
              <a:path w="253364" h="457834">
                <a:moveTo>
                  <a:pt x="126235" y="0"/>
                </a:moveTo>
                <a:lnTo>
                  <a:pt x="76993" y="9901"/>
                </a:lnTo>
                <a:lnTo>
                  <a:pt x="36879" y="36945"/>
                </a:lnTo>
                <a:lnTo>
                  <a:pt x="9885" y="77136"/>
                </a:lnTo>
                <a:lnTo>
                  <a:pt x="0" y="126481"/>
                </a:lnTo>
                <a:lnTo>
                  <a:pt x="0" y="330640"/>
                </a:lnTo>
                <a:lnTo>
                  <a:pt x="9885" y="380022"/>
                </a:lnTo>
                <a:lnTo>
                  <a:pt x="36879" y="420307"/>
                </a:lnTo>
                <a:lnTo>
                  <a:pt x="76993" y="447446"/>
                </a:lnTo>
                <a:lnTo>
                  <a:pt x="126235" y="457392"/>
                </a:lnTo>
                <a:lnTo>
                  <a:pt x="175457" y="447446"/>
                </a:lnTo>
                <a:lnTo>
                  <a:pt x="215859" y="420307"/>
                </a:lnTo>
                <a:lnTo>
                  <a:pt x="239419" y="385600"/>
                </a:lnTo>
                <a:lnTo>
                  <a:pt x="126235" y="385600"/>
                </a:lnTo>
                <a:lnTo>
                  <a:pt x="105147" y="381232"/>
                </a:lnTo>
                <a:lnTo>
                  <a:pt x="87784" y="369372"/>
                </a:lnTo>
                <a:lnTo>
                  <a:pt x="76004" y="351886"/>
                </a:lnTo>
                <a:lnTo>
                  <a:pt x="71665" y="330640"/>
                </a:lnTo>
                <a:lnTo>
                  <a:pt x="71665" y="126481"/>
                </a:lnTo>
                <a:lnTo>
                  <a:pt x="76004" y="105272"/>
                </a:lnTo>
                <a:lnTo>
                  <a:pt x="87784" y="87880"/>
                </a:lnTo>
                <a:lnTo>
                  <a:pt x="105147" y="76116"/>
                </a:lnTo>
                <a:lnTo>
                  <a:pt x="126235" y="71792"/>
                </a:lnTo>
                <a:lnTo>
                  <a:pt x="239569" y="71792"/>
                </a:lnTo>
                <a:lnTo>
                  <a:pt x="215859" y="36945"/>
                </a:lnTo>
                <a:lnTo>
                  <a:pt x="175457" y="9901"/>
                </a:lnTo>
                <a:lnTo>
                  <a:pt x="126235" y="0"/>
                </a:lnTo>
                <a:close/>
              </a:path>
              <a:path w="253364" h="457834">
                <a:moveTo>
                  <a:pt x="239569" y="71792"/>
                </a:moveTo>
                <a:lnTo>
                  <a:pt x="126235" y="71792"/>
                </a:lnTo>
                <a:lnTo>
                  <a:pt x="147639" y="76116"/>
                </a:lnTo>
                <a:lnTo>
                  <a:pt x="164926" y="87880"/>
                </a:lnTo>
                <a:lnTo>
                  <a:pt x="176481" y="105272"/>
                </a:lnTo>
                <a:lnTo>
                  <a:pt x="180691" y="126481"/>
                </a:lnTo>
                <a:lnTo>
                  <a:pt x="180691" y="330640"/>
                </a:lnTo>
                <a:lnTo>
                  <a:pt x="176481" y="351886"/>
                </a:lnTo>
                <a:lnTo>
                  <a:pt x="164926" y="369372"/>
                </a:lnTo>
                <a:lnTo>
                  <a:pt x="147639" y="381232"/>
                </a:lnTo>
                <a:lnTo>
                  <a:pt x="126235" y="385600"/>
                </a:lnTo>
                <a:lnTo>
                  <a:pt x="239419" y="385600"/>
                </a:lnTo>
                <a:lnTo>
                  <a:pt x="243206" y="380022"/>
                </a:lnTo>
                <a:lnTo>
                  <a:pt x="253262" y="330640"/>
                </a:lnTo>
                <a:lnTo>
                  <a:pt x="253262" y="126481"/>
                </a:lnTo>
                <a:lnTo>
                  <a:pt x="243206" y="77136"/>
                </a:lnTo>
                <a:lnTo>
                  <a:pt x="239569" y="71792"/>
                </a:lnTo>
                <a:close/>
              </a:path>
            </a:pathLst>
          </a:custGeom>
          <a:solidFill>
            <a:srgbClr val="204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5422" y="751993"/>
            <a:ext cx="433705" cy="451484"/>
          </a:xfrm>
          <a:custGeom>
            <a:avLst/>
            <a:gdLst/>
            <a:ahLst/>
            <a:cxnLst/>
            <a:rect l="l" t="t" r="r" b="b"/>
            <a:pathLst>
              <a:path w="433705" h="451484">
                <a:moveTo>
                  <a:pt x="125906" y="0"/>
                </a:moveTo>
                <a:lnTo>
                  <a:pt x="76831" y="9901"/>
                </a:lnTo>
                <a:lnTo>
                  <a:pt x="36817" y="36945"/>
                </a:lnTo>
                <a:lnTo>
                  <a:pt x="9872" y="77136"/>
                </a:lnTo>
                <a:lnTo>
                  <a:pt x="0" y="126481"/>
                </a:lnTo>
                <a:lnTo>
                  <a:pt x="0" y="451224"/>
                </a:lnTo>
                <a:lnTo>
                  <a:pt x="71665" y="451224"/>
                </a:lnTo>
                <a:lnTo>
                  <a:pt x="71665" y="126481"/>
                </a:lnTo>
                <a:lnTo>
                  <a:pt x="75951" y="105272"/>
                </a:lnTo>
                <a:lnTo>
                  <a:pt x="87615" y="87880"/>
                </a:lnTo>
                <a:lnTo>
                  <a:pt x="104865" y="76116"/>
                </a:lnTo>
                <a:lnTo>
                  <a:pt x="125906" y="71792"/>
                </a:lnTo>
                <a:lnTo>
                  <a:pt x="420196" y="71792"/>
                </a:lnTo>
                <a:lnTo>
                  <a:pt x="397797" y="38421"/>
                </a:lnTo>
                <a:lnTo>
                  <a:pt x="217249" y="38421"/>
                </a:lnTo>
                <a:lnTo>
                  <a:pt x="198311" y="22361"/>
                </a:lnTo>
                <a:lnTo>
                  <a:pt x="176426" y="10271"/>
                </a:lnTo>
                <a:lnTo>
                  <a:pt x="152116" y="2651"/>
                </a:lnTo>
                <a:lnTo>
                  <a:pt x="125906" y="0"/>
                </a:lnTo>
                <a:close/>
              </a:path>
              <a:path w="433705" h="451484">
                <a:moveTo>
                  <a:pt x="307470" y="71792"/>
                </a:moveTo>
                <a:lnTo>
                  <a:pt x="125906" y="71792"/>
                </a:lnTo>
                <a:lnTo>
                  <a:pt x="147470" y="76116"/>
                </a:lnTo>
                <a:lnTo>
                  <a:pt x="164763" y="87880"/>
                </a:lnTo>
                <a:lnTo>
                  <a:pt x="176259" y="105272"/>
                </a:lnTo>
                <a:lnTo>
                  <a:pt x="180431" y="126481"/>
                </a:lnTo>
                <a:lnTo>
                  <a:pt x="180431" y="451224"/>
                </a:lnTo>
                <a:lnTo>
                  <a:pt x="252945" y="451224"/>
                </a:lnTo>
                <a:lnTo>
                  <a:pt x="252945" y="126481"/>
                </a:lnTo>
                <a:lnTo>
                  <a:pt x="257157" y="105272"/>
                </a:lnTo>
                <a:lnTo>
                  <a:pt x="268719" y="87880"/>
                </a:lnTo>
                <a:lnTo>
                  <a:pt x="286026" y="76116"/>
                </a:lnTo>
                <a:lnTo>
                  <a:pt x="307470" y="71792"/>
                </a:lnTo>
                <a:close/>
              </a:path>
              <a:path w="433705" h="451484">
                <a:moveTo>
                  <a:pt x="420196" y="71792"/>
                </a:moveTo>
                <a:lnTo>
                  <a:pt x="307470" y="71792"/>
                </a:lnTo>
                <a:lnTo>
                  <a:pt x="328556" y="76116"/>
                </a:lnTo>
                <a:lnTo>
                  <a:pt x="345902" y="87880"/>
                </a:lnTo>
                <a:lnTo>
                  <a:pt x="357664" y="105272"/>
                </a:lnTo>
                <a:lnTo>
                  <a:pt x="361994" y="126481"/>
                </a:lnTo>
                <a:lnTo>
                  <a:pt x="361994" y="451224"/>
                </a:lnTo>
                <a:lnTo>
                  <a:pt x="433660" y="451224"/>
                </a:lnTo>
                <a:lnTo>
                  <a:pt x="433660" y="126481"/>
                </a:lnTo>
                <a:lnTo>
                  <a:pt x="423783" y="77136"/>
                </a:lnTo>
                <a:lnTo>
                  <a:pt x="420196" y="71792"/>
                </a:lnTo>
                <a:close/>
              </a:path>
              <a:path w="433705" h="451484">
                <a:moveTo>
                  <a:pt x="307470" y="0"/>
                </a:moveTo>
                <a:lnTo>
                  <a:pt x="281555" y="2651"/>
                </a:lnTo>
                <a:lnTo>
                  <a:pt x="257617" y="10271"/>
                </a:lnTo>
                <a:lnTo>
                  <a:pt x="236050" y="22361"/>
                </a:lnTo>
                <a:lnTo>
                  <a:pt x="217249" y="38421"/>
                </a:lnTo>
                <a:lnTo>
                  <a:pt x="397797" y="38421"/>
                </a:lnTo>
                <a:lnTo>
                  <a:pt x="396807" y="36945"/>
                </a:lnTo>
                <a:lnTo>
                  <a:pt x="356709" y="9901"/>
                </a:lnTo>
                <a:lnTo>
                  <a:pt x="307470" y="0"/>
                </a:lnTo>
                <a:close/>
              </a:path>
            </a:pathLst>
          </a:custGeom>
          <a:solidFill>
            <a:srgbClr val="204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1666" y="87257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640"/>
                </a:lnTo>
              </a:path>
            </a:pathLst>
          </a:custGeom>
          <a:ln w="70759">
            <a:solidFill>
              <a:srgbClr val="204B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5881" y="751993"/>
            <a:ext cx="253365" cy="457834"/>
          </a:xfrm>
          <a:custGeom>
            <a:avLst/>
            <a:gdLst/>
            <a:ahLst/>
            <a:cxnLst/>
            <a:rect l="l" t="t" r="r" b="b"/>
            <a:pathLst>
              <a:path w="253364" h="457834">
                <a:moveTo>
                  <a:pt x="127140" y="0"/>
                </a:moveTo>
                <a:lnTo>
                  <a:pt x="77709" y="9901"/>
                </a:lnTo>
                <a:lnTo>
                  <a:pt x="37290" y="36945"/>
                </a:lnTo>
                <a:lnTo>
                  <a:pt x="10010" y="77136"/>
                </a:lnTo>
                <a:lnTo>
                  <a:pt x="0" y="126481"/>
                </a:lnTo>
                <a:lnTo>
                  <a:pt x="0" y="329793"/>
                </a:lnTo>
                <a:lnTo>
                  <a:pt x="10010" y="379307"/>
                </a:lnTo>
                <a:lnTo>
                  <a:pt x="37290" y="419883"/>
                </a:lnTo>
                <a:lnTo>
                  <a:pt x="77709" y="447314"/>
                </a:lnTo>
                <a:lnTo>
                  <a:pt x="127140" y="457392"/>
                </a:lnTo>
                <a:lnTo>
                  <a:pt x="176186" y="447314"/>
                </a:lnTo>
                <a:lnTo>
                  <a:pt x="216198" y="419883"/>
                </a:lnTo>
                <a:lnTo>
                  <a:pt x="238976" y="385600"/>
                </a:lnTo>
                <a:lnTo>
                  <a:pt x="127140" y="385600"/>
                </a:lnTo>
                <a:lnTo>
                  <a:pt x="105670" y="380747"/>
                </a:lnTo>
                <a:lnTo>
                  <a:pt x="88350" y="368846"/>
                </a:lnTo>
                <a:lnTo>
                  <a:pt x="76783" y="351371"/>
                </a:lnTo>
                <a:lnTo>
                  <a:pt x="72571" y="329793"/>
                </a:lnTo>
                <a:lnTo>
                  <a:pt x="72571" y="126481"/>
                </a:lnTo>
                <a:lnTo>
                  <a:pt x="76783" y="105272"/>
                </a:lnTo>
                <a:lnTo>
                  <a:pt x="88350" y="87880"/>
                </a:lnTo>
                <a:lnTo>
                  <a:pt x="105670" y="76116"/>
                </a:lnTo>
                <a:lnTo>
                  <a:pt x="127140" y="71792"/>
                </a:lnTo>
                <a:lnTo>
                  <a:pt x="239572" y="71792"/>
                </a:lnTo>
                <a:lnTo>
                  <a:pt x="216198" y="36945"/>
                </a:lnTo>
                <a:lnTo>
                  <a:pt x="176186" y="9901"/>
                </a:lnTo>
                <a:lnTo>
                  <a:pt x="127140" y="0"/>
                </a:lnTo>
                <a:close/>
              </a:path>
              <a:path w="253364" h="457834">
                <a:moveTo>
                  <a:pt x="253036" y="303437"/>
                </a:moveTo>
                <a:lnTo>
                  <a:pt x="181597" y="303437"/>
                </a:lnTo>
                <a:lnTo>
                  <a:pt x="181597" y="329793"/>
                </a:lnTo>
                <a:lnTo>
                  <a:pt x="177275" y="351371"/>
                </a:lnTo>
                <a:lnTo>
                  <a:pt x="165535" y="368846"/>
                </a:lnTo>
                <a:lnTo>
                  <a:pt x="148211" y="380747"/>
                </a:lnTo>
                <a:lnTo>
                  <a:pt x="127140" y="385600"/>
                </a:lnTo>
                <a:lnTo>
                  <a:pt x="238976" y="385600"/>
                </a:lnTo>
                <a:lnTo>
                  <a:pt x="243156" y="379307"/>
                </a:lnTo>
                <a:lnTo>
                  <a:pt x="253036" y="329793"/>
                </a:lnTo>
                <a:lnTo>
                  <a:pt x="253036" y="303437"/>
                </a:lnTo>
                <a:close/>
              </a:path>
              <a:path w="253364" h="457834">
                <a:moveTo>
                  <a:pt x="239572" y="71792"/>
                </a:moveTo>
                <a:lnTo>
                  <a:pt x="127140" y="71792"/>
                </a:lnTo>
                <a:lnTo>
                  <a:pt x="148211" y="76116"/>
                </a:lnTo>
                <a:lnTo>
                  <a:pt x="165535" y="87880"/>
                </a:lnTo>
                <a:lnTo>
                  <a:pt x="177275" y="105272"/>
                </a:lnTo>
                <a:lnTo>
                  <a:pt x="181597" y="126481"/>
                </a:lnTo>
                <a:lnTo>
                  <a:pt x="181597" y="152836"/>
                </a:lnTo>
                <a:lnTo>
                  <a:pt x="253036" y="152836"/>
                </a:lnTo>
                <a:lnTo>
                  <a:pt x="253036" y="126481"/>
                </a:lnTo>
                <a:lnTo>
                  <a:pt x="243156" y="77136"/>
                </a:lnTo>
                <a:lnTo>
                  <a:pt x="239572" y="71792"/>
                </a:lnTo>
                <a:close/>
              </a:path>
            </a:pathLst>
          </a:custGeom>
          <a:solidFill>
            <a:srgbClr val="204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5422" y="1376818"/>
            <a:ext cx="114098" cy="12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4573" y="1374288"/>
            <a:ext cx="1911698" cy="360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63561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82311" y="1337373"/>
            <a:ext cx="5786120" cy="305275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US" sz="2400" spc="-5" dirty="0">
                <a:solidFill>
                  <a:srgbClr val="004FA0"/>
                </a:solidFill>
                <a:latin typeface="Arial"/>
                <a:cs typeface="Arial"/>
              </a:rPr>
              <a:t>Multiple reasons: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Low income, high costs</a:t>
            </a:r>
            <a:endParaRPr lang="en-US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Distribution in remote areas,</a:t>
            </a:r>
            <a:r>
              <a:rPr lang="en-US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scalability</a:t>
            </a:r>
            <a:endParaRPr lang="en-US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Difficult subscription and adjustment of individual claims 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404040"/>
                </a:solidFill>
                <a:latin typeface="Arial"/>
                <a:cs typeface="Arial"/>
              </a:rPr>
              <a:t>“Risk culture</a:t>
            </a: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”, </a:t>
            </a:r>
            <a:r>
              <a:rPr lang="en-US" spc="-5" dirty="0">
                <a:solidFill>
                  <a:srgbClr val="404040"/>
                </a:solidFill>
                <a:latin typeface="Arial"/>
                <a:cs typeface="Arial"/>
              </a:rPr>
              <a:t>product attractiveness</a:t>
            </a:r>
            <a:endParaRPr lang="en-US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Little innovation, inadequate regulatory framework</a:t>
            </a:r>
            <a:endParaRPr lang="en-US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Etc.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6568" y="2743837"/>
            <a:ext cx="2440686" cy="2288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9532" y="3261998"/>
            <a:ext cx="2303526" cy="802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32289" y="3688717"/>
            <a:ext cx="2298954" cy="80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5367" y="3390775"/>
            <a:ext cx="184340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F1F1F1"/>
                </a:solidFill>
                <a:latin typeface="Arial"/>
                <a:cs typeface="Arial"/>
              </a:rPr>
              <a:t>Protection Gap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064" y="4703168"/>
            <a:ext cx="366395" cy="127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064" y="2884477"/>
            <a:ext cx="359073" cy="1627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  <a:tabLst>
                <a:tab pos="1435735" algn="l"/>
              </a:tabLst>
            </a:pPr>
            <a:r>
              <a:rPr lang="en-US" sz="1600" dirty="0">
                <a:solidFill>
                  <a:srgbClr val="004FA0"/>
                </a:solidFill>
                <a:latin typeface="Arial"/>
                <a:cs typeface="Arial"/>
              </a:rPr>
              <a:t>Accessibility</a:t>
            </a:r>
            <a:r>
              <a:rPr sz="1600" dirty="0">
                <a:solidFill>
                  <a:srgbClr val="004FA0"/>
                </a:solidFill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3926" y="4984498"/>
            <a:ext cx="20694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</a:tabLst>
            </a:pPr>
            <a:r>
              <a:rPr sz="2000" b="1" dirty="0">
                <a:latin typeface="Arial"/>
                <a:cs typeface="Arial"/>
              </a:rPr>
              <a:t>$	</a:t>
            </a:r>
            <a:r>
              <a:rPr sz="1600" spc="-5" dirty="0">
                <a:solidFill>
                  <a:srgbClr val="004FA0"/>
                </a:solidFill>
                <a:latin typeface="Arial"/>
                <a:cs typeface="Arial"/>
              </a:rPr>
              <a:t>A</a:t>
            </a:r>
            <a:r>
              <a:rPr lang="en-US" sz="1600" spc="-5" dirty="0">
                <a:solidFill>
                  <a:srgbClr val="004FA0"/>
                </a:solidFill>
                <a:latin typeface="Arial"/>
                <a:cs typeface="Arial"/>
              </a:rPr>
              <a:t>ffordability</a:t>
            </a:r>
            <a:r>
              <a:rPr sz="1600" spc="365" dirty="0">
                <a:solidFill>
                  <a:srgbClr val="004FA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$$$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2256" y="2743837"/>
            <a:ext cx="278155" cy="276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4347" y="1618364"/>
            <a:ext cx="2152015" cy="695703"/>
          </a:xfrm>
          <a:prstGeom prst="rect">
            <a:avLst/>
          </a:prstGeom>
          <a:ln w="19812">
            <a:solidFill>
              <a:srgbClr val="6FAC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00965" marR="95885" indent="-1270" algn="ctr">
              <a:lnSpc>
                <a:spcPct val="100000"/>
              </a:lnSpc>
              <a:spcBef>
                <a:spcPts val="325"/>
              </a:spcBef>
            </a:pPr>
            <a:r>
              <a:rPr lang="en-US" sz="1000" spc="-5" dirty="0">
                <a:solidFill>
                  <a:srgbClr val="385622"/>
                </a:solidFill>
                <a:latin typeface="Arial"/>
                <a:cs typeface="Arial"/>
              </a:rPr>
              <a:t>In Latin America, on average, only </a:t>
            </a:r>
            <a:r>
              <a:rPr lang="en-US" sz="1200" b="1" spc="-5" dirty="0">
                <a:solidFill>
                  <a:srgbClr val="385622"/>
                </a:solidFill>
                <a:latin typeface="Arial"/>
                <a:cs typeface="Arial"/>
              </a:rPr>
              <a:t>12%</a:t>
            </a:r>
            <a:r>
              <a:rPr lang="en-US" sz="1000" spc="-5" dirty="0">
                <a:solidFill>
                  <a:srgbClr val="385622"/>
                </a:solidFill>
                <a:latin typeface="Arial"/>
                <a:cs typeface="Arial"/>
              </a:rPr>
              <a:t> of economic losses after a catastrophic event are insured</a:t>
            </a:r>
          </a:p>
          <a:p>
            <a:pPr marL="100965" marR="95885" indent="-1270" algn="ctr">
              <a:lnSpc>
                <a:spcPct val="100000"/>
              </a:lnSpc>
              <a:spcBef>
                <a:spcPts val="325"/>
              </a:spcBef>
            </a:pPr>
            <a:r>
              <a:rPr lang="es-CO" sz="800" i="1" dirty="0">
                <a:solidFill>
                  <a:srgbClr val="385622"/>
                </a:solidFill>
                <a:latin typeface="Arial"/>
                <a:cs typeface="Arial"/>
              </a:rPr>
              <a:t>S</a:t>
            </a:r>
            <a:r>
              <a:rPr sz="800" i="1" dirty="0" err="1">
                <a:solidFill>
                  <a:srgbClr val="385622"/>
                </a:solidFill>
                <a:latin typeface="Arial"/>
                <a:cs typeface="Arial"/>
              </a:rPr>
              <a:t>wiss</a:t>
            </a:r>
            <a:r>
              <a:rPr sz="800" i="1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385622"/>
                </a:solidFill>
                <a:latin typeface="Arial"/>
                <a:cs typeface="Arial"/>
              </a:rPr>
              <a:t>Re, Sigma, Ma</a:t>
            </a:r>
            <a:r>
              <a:rPr lang="es-CO" sz="800" i="1" spc="-5" dirty="0" err="1">
                <a:solidFill>
                  <a:srgbClr val="385622"/>
                </a:solidFill>
                <a:latin typeface="Arial"/>
                <a:cs typeface="Arial"/>
              </a:rPr>
              <a:t>rch</a:t>
            </a:r>
            <a:r>
              <a:rPr sz="800" i="1" spc="-5" dirty="0">
                <a:solidFill>
                  <a:srgbClr val="385622"/>
                </a:solidFill>
                <a:latin typeface="Arial"/>
                <a:cs typeface="Arial"/>
              </a:rPr>
              <a:t> 2015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82551" y="2056894"/>
            <a:ext cx="403860" cy="709295"/>
          </a:xfrm>
          <a:custGeom>
            <a:avLst/>
            <a:gdLst/>
            <a:ahLst/>
            <a:cxnLst/>
            <a:rect l="l" t="t" r="r" b="b"/>
            <a:pathLst>
              <a:path w="403860" h="709294">
                <a:moveTo>
                  <a:pt x="303529" y="601980"/>
                </a:moveTo>
                <a:lnTo>
                  <a:pt x="298958" y="604647"/>
                </a:lnTo>
                <a:lnTo>
                  <a:pt x="294386" y="607187"/>
                </a:lnTo>
                <a:lnTo>
                  <a:pt x="292735" y="612902"/>
                </a:lnTo>
                <a:lnTo>
                  <a:pt x="295275" y="617601"/>
                </a:lnTo>
                <a:lnTo>
                  <a:pt x="346075" y="708914"/>
                </a:lnTo>
                <a:lnTo>
                  <a:pt x="357467" y="690245"/>
                </a:lnTo>
                <a:lnTo>
                  <a:pt x="355980" y="690245"/>
                </a:lnTo>
                <a:lnTo>
                  <a:pt x="336930" y="689864"/>
                </a:lnTo>
                <a:lnTo>
                  <a:pt x="337305" y="675640"/>
                </a:lnTo>
                <a:lnTo>
                  <a:pt x="337056" y="653485"/>
                </a:lnTo>
                <a:lnTo>
                  <a:pt x="311912" y="608330"/>
                </a:lnTo>
                <a:lnTo>
                  <a:pt x="309372" y="603631"/>
                </a:lnTo>
                <a:lnTo>
                  <a:pt x="303529" y="601980"/>
                </a:lnTo>
                <a:close/>
              </a:path>
              <a:path w="403860" h="709294">
                <a:moveTo>
                  <a:pt x="344220" y="675386"/>
                </a:moveTo>
                <a:lnTo>
                  <a:pt x="337312" y="675386"/>
                </a:lnTo>
                <a:lnTo>
                  <a:pt x="336930" y="689864"/>
                </a:lnTo>
                <a:lnTo>
                  <a:pt x="355980" y="690245"/>
                </a:lnTo>
                <a:lnTo>
                  <a:pt x="356105" y="685419"/>
                </a:lnTo>
                <a:lnTo>
                  <a:pt x="354838" y="685419"/>
                </a:lnTo>
                <a:lnTo>
                  <a:pt x="338327" y="685038"/>
                </a:lnTo>
                <a:lnTo>
                  <a:pt x="344220" y="675386"/>
                </a:lnTo>
                <a:close/>
              </a:path>
              <a:path w="403860" h="709294">
                <a:moveTo>
                  <a:pt x="392938" y="603885"/>
                </a:moveTo>
                <a:lnTo>
                  <a:pt x="387096" y="605282"/>
                </a:lnTo>
                <a:lnTo>
                  <a:pt x="384301" y="609727"/>
                </a:lnTo>
                <a:lnTo>
                  <a:pt x="356136" y="655866"/>
                </a:lnTo>
                <a:lnTo>
                  <a:pt x="356358" y="675640"/>
                </a:lnTo>
                <a:lnTo>
                  <a:pt x="355980" y="690245"/>
                </a:lnTo>
                <a:lnTo>
                  <a:pt x="357467" y="690245"/>
                </a:lnTo>
                <a:lnTo>
                  <a:pt x="400558" y="619633"/>
                </a:lnTo>
                <a:lnTo>
                  <a:pt x="403351" y="615188"/>
                </a:lnTo>
                <a:lnTo>
                  <a:pt x="401954" y="609346"/>
                </a:lnTo>
                <a:lnTo>
                  <a:pt x="397383" y="606552"/>
                </a:lnTo>
                <a:lnTo>
                  <a:pt x="392938" y="603885"/>
                </a:lnTo>
                <a:close/>
              </a:path>
              <a:path w="403860" h="709294">
                <a:moveTo>
                  <a:pt x="346851" y="671075"/>
                </a:moveTo>
                <a:lnTo>
                  <a:pt x="338327" y="685038"/>
                </a:lnTo>
                <a:lnTo>
                  <a:pt x="354838" y="685419"/>
                </a:lnTo>
                <a:lnTo>
                  <a:pt x="346851" y="671075"/>
                </a:lnTo>
                <a:close/>
              </a:path>
              <a:path w="403860" h="709294">
                <a:moveTo>
                  <a:pt x="356136" y="655866"/>
                </a:moveTo>
                <a:lnTo>
                  <a:pt x="346851" y="671075"/>
                </a:lnTo>
                <a:lnTo>
                  <a:pt x="354838" y="685419"/>
                </a:lnTo>
                <a:lnTo>
                  <a:pt x="356105" y="685419"/>
                </a:lnTo>
                <a:lnTo>
                  <a:pt x="356358" y="675640"/>
                </a:lnTo>
                <a:lnTo>
                  <a:pt x="356136" y="655866"/>
                </a:lnTo>
                <a:close/>
              </a:path>
              <a:path w="403860" h="709294">
                <a:moveTo>
                  <a:pt x="337056" y="653485"/>
                </a:moveTo>
                <a:lnTo>
                  <a:pt x="337309" y="675463"/>
                </a:lnTo>
                <a:lnTo>
                  <a:pt x="344220" y="675386"/>
                </a:lnTo>
                <a:lnTo>
                  <a:pt x="346851" y="671075"/>
                </a:lnTo>
                <a:lnTo>
                  <a:pt x="337056" y="653485"/>
                </a:lnTo>
                <a:close/>
              </a:path>
              <a:path w="403860" h="709294">
                <a:moveTo>
                  <a:pt x="355983" y="642620"/>
                </a:moveTo>
                <a:lnTo>
                  <a:pt x="336930" y="642620"/>
                </a:lnTo>
                <a:lnTo>
                  <a:pt x="337056" y="653485"/>
                </a:lnTo>
                <a:lnTo>
                  <a:pt x="346851" y="671075"/>
                </a:lnTo>
                <a:lnTo>
                  <a:pt x="356136" y="655866"/>
                </a:lnTo>
                <a:lnTo>
                  <a:pt x="355983" y="642620"/>
                </a:lnTo>
                <a:close/>
              </a:path>
              <a:path w="403860" h="709294">
                <a:moveTo>
                  <a:pt x="354988" y="610362"/>
                </a:moveTo>
                <a:lnTo>
                  <a:pt x="335914" y="610362"/>
                </a:lnTo>
                <a:lnTo>
                  <a:pt x="336930" y="642874"/>
                </a:lnTo>
                <a:lnTo>
                  <a:pt x="336930" y="642620"/>
                </a:lnTo>
                <a:lnTo>
                  <a:pt x="355983" y="642620"/>
                </a:lnTo>
                <a:lnTo>
                  <a:pt x="354988" y="610362"/>
                </a:lnTo>
                <a:close/>
              </a:path>
              <a:path w="403860" h="709294">
                <a:moveTo>
                  <a:pt x="350175" y="547370"/>
                </a:moveTo>
                <a:lnTo>
                  <a:pt x="331088" y="547370"/>
                </a:lnTo>
                <a:lnTo>
                  <a:pt x="334010" y="578993"/>
                </a:lnTo>
                <a:lnTo>
                  <a:pt x="335914" y="610616"/>
                </a:lnTo>
                <a:lnTo>
                  <a:pt x="335914" y="610362"/>
                </a:lnTo>
                <a:lnTo>
                  <a:pt x="354988" y="610362"/>
                </a:lnTo>
                <a:lnTo>
                  <a:pt x="354484" y="601980"/>
                </a:lnTo>
                <a:lnTo>
                  <a:pt x="352933" y="577342"/>
                </a:lnTo>
                <a:lnTo>
                  <a:pt x="350175" y="547370"/>
                </a:lnTo>
                <a:close/>
              </a:path>
              <a:path w="403860" h="709294">
                <a:moveTo>
                  <a:pt x="333883" y="578612"/>
                </a:moveTo>
                <a:lnTo>
                  <a:pt x="333907" y="578993"/>
                </a:lnTo>
                <a:lnTo>
                  <a:pt x="333883" y="578612"/>
                </a:lnTo>
                <a:close/>
              </a:path>
              <a:path w="403860" h="709294">
                <a:moveTo>
                  <a:pt x="346716" y="516636"/>
                </a:moveTo>
                <a:lnTo>
                  <a:pt x="327533" y="516636"/>
                </a:lnTo>
                <a:lnTo>
                  <a:pt x="331088" y="547624"/>
                </a:lnTo>
                <a:lnTo>
                  <a:pt x="331088" y="547370"/>
                </a:lnTo>
                <a:lnTo>
                  <a:pt x="350175" y="547370"/>
                </a:lnTo>
                <a:lnTo>
                  <a:pt x="350012" y="545592"/>
                </a:lnTo>
                <a:lnTo>
                  <a:pt x="346716" y="516636"/>
                </a:lnTo>
                <a:close/>
              </a:path>
              <a:path w="403860" h="709294">
                <a:moveTo>
                  <a:pt x="342318" y="486537"/>
                </a:moveTo>
                <a:lnTo>
                  <a:pt x="323088" y="486537"/>
                </a:lnTo>
                <a:lnTo>
                  <a:pt x="327533" y="517017"/>
                </a:lnTo>
                <a:lnTo>
                  <a:pt x="327533" y="516636"/>
                </a:lnTo>
                <a:lnTo>
                  <a:pt x="346716" y="516636"/>
                </a:lnTo>
                <a:lnTo>
                  <a:pt x="346455" y="514350"/>
                </a:lnTo>
                <a:lnTo>
                  <a:pt x="342318" y="486537"/>
                </a:lnTo>
                <a:close/>
              </a:path>
              <a:path w="403860" h="709294">
                <a:moveTo>
                  <a:pt x="331185" y="428117"/>
                </a:moveTo>
                <a:lnTo>
                  <a:pt x="311785" y="428117"/>
                </a:lnTo>
                <a:lnTo>
                  <a:pt x="317880" y="457200"/>
                </a:lnTo>
                <a:lnTo>
                  <a:pt x="323088" y="486791"/>
                </a:lnTo>
                <a:lnTo>
                  <a:pt x="323088" y="486537"/>
                </a:lnTo>
                <a:lnTo>
                  <a:pt x="342318" y="486537"/>
                </a:lnTo>
                <a:lnTo>
                  <a:pt x="341884" y="483616"/>
                </a:lnTo>
                <a:lnTo>
                  <a:pt x="336550" y="453517"/>
                </a:lnTo>
                <a:lnTo>
                  <a:pt x="331185" y="428117"/>
                </a:lnTo>
                <a:close/>
              </a:path>
              <a:path w="403860" h="709294">
                <a:moveTo>
                  <a:pt x="317753" y="456946"/>
                </a:moveTo>
                <a:lnTo>
                  <a:pt x="317799" y="457200"/>
                </a:lnTo>
                <a:lnTo>
                  <a:pt x="317753" y="456946"/>
                </a:lnTo>
                <a:close/>
              </a:path>
              <a:path w="403860" h="709294">
                <a:moveTo>
                  <a:pt x="317152" y="372364"/>
                </a:moveTo>
                <a:lnTo>
                  <a:pt x="297434" y="372364"/>
                </a:lnTo>
                <a:lnTo>
                  <a:pt x="305053" y="400177"/>
                </a:lnTo>
                <a:lnTo>
                  <a:pt x="311785" y="428371"/>
                </a:lnTo>
                <a:lnTo>
                  <a:pt x="311785" y="428117"/>
                </a:lnTo>
                <a:lnTo>
                  <a:pt x="331185" y="428117"/>
                </a:lnTo>
                <a:lnTo>
                  <a:pt x="330326" y="424053"/>
                </a:lnTo>
                <a:lnTo>
                  <a:pt x="323468" y="395351"/>
                </a:lnTo>
                <a:lnTo>
                  <a:pt x="317152" y="372364"/>
                </a:lnTo>
                <a:close/>
              </a:path>
              <a:path w="403860" h="709294">
                <a:moveTo>
                  <a:pt x="304926" y="399923"/>
                </a:moveTo>
                <a:lnTo>
                  <a:pt x="304988" y="400177"/>
                </a:lnTo>
                <a:lnTo>
                  <a:pt x="304926" y="399923"/>
                </a:lnTo>
                <a:close/>
              </a:path>
              <a:path w="403860" h="709294">
                <a:moveTo>
                  <a:pt x="309094" y="345567"/>
                </a:moveTo>
                <a:lnTo>
                  <a:pt x="289178" y="345567"/>
                </a:lnTo>
                <a:lnTo>
                  <a:pt x="289305" y="345948"/>
                </a:lnTo>
                <a:lnTo>
                  <a:pt x="297434" y="372618"/>
                </a:lnTo>
                <a:lnTo>
                  <a:pt x="297434" y="372364"/>
                </a:lnTo>
                <a:lnTo>
                  <a:pt x="317152" y="372364"/>
                </a:lnTo>
                <a:lnTo>
                  <a:pt x="315722" y="367157"/>
                </a:lnTo>
                <a:lnTo>
                  <a:pt x="309094" y="345567"/>
                </a:lnTo>
                <a:close/>
              </a:path>
              <a:path w="403860" h="709294">
                <a:moveTo>
                  <a:pt x="289208" y="345664"/>
                </a:moveTo>
                <a:lnTo>
                  <a:pt x="289295" y="345948"/>
                </a:lnTo>
                <a:lnTo>
                  <a:pt x="289208" y="345664"/>
                </a:lnTo>
                <a:close/>
              </a:path>
              <a:path w="403860" h="709294">
                <a:moveTo>
                  <a:pt x="270333" y="246761"/>
                </a:moveTo>
                <a:lnTo>
                  <a:pt x="249300" y="246761"/>
                </a:lnTo>
                <a:lnTo>
                  <a:pt x="249427" y="247015"/>
                </a:lnTo>
                <a:lnTo>
                  <a:pt x="260476" y="270510"/>
                </a:lnTo>
                <a:lnTo>
                  <a:pt x="270637" y="294767"/>
                </a:lnTo>
                <a:lnTo>
                  <a:pt x="280415" y="319913"/>
                </a:lnTo>
                <a:lnTo>
                  <a:pt x="289208" y="345664"/>
                </a:lnTo>
                <a:lnTo>
                  <a:pt x="309094" y="345567"/>
                </a:lnTo>
                <a:lnTo>
                  <a:pt x="307339" y="339852"/>
                </a:lnTo>
                <a:lnTo>
                  <a:pt x="298196" y="313309"/>
                </a:lnTo>
                <a:lnTo>
                  <a:pt x="288289" y="287528"/>
                </a:lnTo>
                <a:lnTo>
                  <a:pt x="277749" y="262509"/>
                </a:lnTo>
                <a:lnTo>
                  <a:pt x="270333" y="246761"/>
                </a:lnTo>
                <a:close/>
              </a:path>
              <a:path w="403860" h="709294">
                <a:moveTo>
                  <a:pt x="280288" y="319659"/>
                </a:moveTo>
                <a:lnTo>
                  <a:pt x="280376" y="319913"/>
                </a:lnTo>
                <a:lnTo>
                  <a:pt x="280288" y="319659"/>
                </a:lnTo>
                <a:close/>
              </a:path>
              <a:path w="403860" h="709294">
                <a:moveTo>
                  <a:pt x="270510" y="294513"/>
                </a:moveTo>
                <a:lnTo>
                  <a:pt x="270609" y="294767"/>
                </a:lnTo>
                <a:lnTo>
                  <a:pt x="270510" y="294513"/>
                </a:lnTo>
                <a:close/>
              </a:path>
              <a:path w="403860" h="709294">
                <a:moveTo>
                  <a:pt x="260223" y="270129"/>
                </a:moveTo>
                <a:lnTo>
                  <a:pt x="260384" y="270510"/>
                </a:lnTo>
                <a:lnTo>
                  <a:pt x="260223" y="270129"/>
                </a:lnTo>
                <a:close/>
              </a:path>
              <a:path w="403860" h="709294">
                <a:moveTo>
                  <a:pt x="249344" y="246852"/>
                </a:moveTo>
                <a:lnTo>
                  <a:pt x="249420" y="247015"/>
                </a:lnTo>
                <a:lnTo>
                  <a:pt x="249344" y="246852"/>
                </a:lnTo>
                <a:close/>
              </a:path>
              <a:path w="403860" h="709294">
                <a:moveTo>
                  <a:pt x="259074" y="224155"/>
                </a:moveTo>
                <a:lnTo>
                  <a:pt x="237616" y="224155"/>
                </a:lnTo>
                <a:lnTo>
                  <a:pt x="249344" y="246852"/>
                </a:lnTo>
                <a:lnTo>
                  <a:pt x="270333" y="246761"/>
                </a:lnTo>
                <a:lnTo>
                  <a:pt x="266446" y="238506"/>
                </a:lnTo>
                <a:lnTo>
                  <a:pt x="259074" y="224155"/>
                </a:lnTo>
                <a:close/>
              </a:path>
              <a:path w="403860" h="709294">
                <a:moveTo>
                  <a:pt x="235029" y="181991"/>
                </a:moveTo>
                <a:lnTo>
                  <a:pt x="212598" y="181991"/>
                </a:lnTo>
                <a:lnTo>
                  <a:pt x="212851" y="182372"/>
                </a:lnTo>
                <a:lnTo>
                  <a:pt x="225678" y="202946"/>
                </a:lnTo>
                <a:lnTo>
                  <a:pt x="237743" y="224536"/>
                </a:lnTo>
                <a:lnTo>
                  <a:pt x="237616" y="224155"/>
                </a:lnTo>
                <a:lnTo>
                  <a:pt x="259074" y="224155"/>
                </a:lnTo>
                <a:lnTo>
                  <a:pt x="254508" y="215265"/>
                </a:lnTo>
                <a:lnTo>
                  <a:pt x="241935" y="193040"/>
                </a:lnTo>
                <a:lnTo>
                  <a:pt x="235029" y="181991"/>
                </a:lnTo>
                <a:close/>
              </a:path>
              <a:path w="403860" h="709294">
                <a:moveTo>
                  <a:pt x="225425" y="202565"/>
                </a:moveTo>
                <a:lnTo>
                  <a:pt x="225638" y="202946"/>
                </a:lnTo>
                <a:lnTo>
                  <a:pt x="225425" y="202565"/>
                </a:lnTo>
                <a:close/>
              </a:path>
              <a:path w="403860" h="709294">
                <a:moveTo>
                  <a:pt x="212677" y="182118"/>
                </a:moveTo>
                <a:lnTo>
                  <a:pt x="212835" y="182372"/>
                </a:lnTo>
                <a:lnTo>
                  <a:pt x="212677" y="182118"/>
                </a:lnTo>
                <a:close/>
              </a:path>
              <a:path w="403860" h="709294">
                <a:moveTo>
                  <a:pt x="222244" y="162433"/>
                </a:moveTo>
                <a:lnTo>
                  <a:pt x="199136" y="162433"/>
                </a:lnTo>
                <a:lnTo>
                  <a:pt x="212677" y="182118"/>
                </a:lnTo>
                <a:lnTo>
                  <a:pt x="212598" y="181991"/>
                </a:lnTo>
                <a:lnTo>
                  <a:pt x="235029" y="181991"/>
                </a:lnTo>
                <a:lnTo>
                  <a:pt x="228600" y="171704"/>
                </a:lnTo>
                <a:lnTo>
                  <a:pt x="222244" y="162433"/>
                </a:lnTo>
                <a:close/>
              </a:path>
              <a:path w="403860" h="709294">
                <a:moveTo>
                  <a:pt x="209004" y="143891"/>
                </a:moveTo>
                <a:lnTo>
                  <a:pt x="185292" y="143891"/>
                </a:lnTo>
                <a:lnTo>
                  <a:pt x="199389" y="162814"/>
                </a:lnTo>
                <a:lnTo>
                  <a:pt x="199136" y="162433"/>
                </a:lnTo>
                <a:lnTo>
                  <a:pt x="222244" y="162433"/>
                </a:lnTo>
                <a:lnTo>
                  <a:pt x="214757" y="151511"/>
                </a:lnTo>
                <a:lnTo>
                  <a:pt x="209004" y="143891"/>
                </a:lnTo>
                <a:close/>
              </a:path>
              <a:path w="403860" h="709294">
                <a:moveTo>
                  <a:pt x="195417" y="126492"/>
                </a:moveTo>
                <a:lnTo>
                  <a:pt x="170687" y="126492"/>
                </a:lnTo>
                <a:lnTo>
                  <a:pt x="185547" y="144272"/>
                </a:lnTo>
                <a:lnTo>
                  <a:pt x="185292" y="143891"/>
                </a:lnTo>
                <a:lnTo>
                  <a:pt x="209004" y="143891"/>
                </a:lnTo>
                <a:lnTo>
                  <a:pt x="200278" y="132334"/>
                </a:lnTo>
                <a:lnTo>
                  <a:pt x="195417" y="126492"/>
                </a:lnTo>
                <a:close/>
              </a:path>
              <a:path w="403860" h="709294">
                <a:moveTo>
                  <a:pt x="181552" y="110236"/>
                </a:moveTo>
                <a:lnTo>
                  <a:pt x="155701" y="110236"/>
                </a:lnTo>
                <a:lnTo>
                  <a:pt x="155955" y="110490"/>
                </a:lnTo>
                <a:lnTo>
                  <a:pt x="170941" y="126873"/>
                </a:lnTo>
                <a:lnTo>
                  <a:pt x="170687" y="126492"/>
                </a:lnTo>
                <a:lnTo>
                  <a:pt x="195417" y="126492"/>
                </a:lnTo>
                <a:lnTo>
                  <a:pt x="185165" y="114173"/>
                </a:lnTo>
                <a:lnTo>
                  <a:pt x="181552" y="110236"/>
                </a:lnTo>
                <a:close/>
              </a:path>
              <a:path w="403860" h="709294">
                <a:moveTo>
                  <a:pt x="155740" y="110277"/>
                </a:moveTo>
                <a:lnTo>
                  <a:pt x="155934" y="110490"/>
                </a:lnTo>
                <a:lnTo>
                  <a:pt x="155740" y="110277"/>
                </a:lnTo>
                <a:close/>
              </a:path>
              <a:path w="403860" h="709294">
                <a:moveTo>
                  <a:pt x="167351" y="94996"/>
                </a:moveTo>
                <a:lnTo>
                  <a:pt x="140207" y="94996"/>
                </a:lnTo>
                <a:lnTo>
                  <a:pt x="155740" y="110277"/>
                </a:lnTo>
                <a:lnTo>
                  <a:pt x="181552" y="110236"/>
                </a:lnTo>
                <a:lnTo>
                  <a:pt x="169545" y="97155"/>
                </a:lnTo>
                <a:lnTo>
                  <a:pt x="167351" y="94996"/>
                </a:lnTo>
                <a:close/>
              </a:path>
              <a:path w="403860" h="709294">
                <a:moveTo>
                  <a:pt x="138436" y="68199"/>
                </a:moveTo>
                <a:lnTo>
                  <a:pt x="107695" y="68199"/>
                </a:lnTo>
                <a:lnTo>
                  <a:pt x="124460" y="81280"/>
                </a:lnTo>
                <a:lnTo>
                  <a:pt x="140588" y="95377"/>
                </a:lnTo>
                <a:lnTo>
                  <a:pt x="140207" y="94996"/>
                </a:lnTo>
                <a:lnTo>
                  <a:pt x="167351" y="94996"/>
                </a:lnTo>
                <a:lnTo>
                  <a:pt x="153288" y="81153"/>
                </a:lnTo>
                <a:lnTo>
                  <a:pt x="138436" y="68199"/>
                </a:lnTo>
                <a:close/>
              </a:path>
              <a:path w="403860" h="709294">
                <a:moveTo>
                  <a:pt x="124079" y="81026"/>
                </a:moveTo>
                <a:lnTo>
                  <a:pt x="124371" y="81280"/>
                </a:lnTo>
                <a:lnTo>
                  <a:pt x="124079" y="81026"/>
                </a:lnTo>
                <a:close/>
              </a:path>
              <a:path w="403860" h="709294">
                <a:moveTo>
                  <a:pt x="90677" y="56642"/>
                </a:moveTo>
                <a:lnTo>
                  <a:pt x="108076" y="68580"/>
                </a:lnTo>
                <a:lnTo>
                  <a:pt x="107695" y="68199"/>
                </a:lnTo>
                <a:lnTo>
                  <a:pt x="138436" y="68199"/>
                </a:lnTo>
                <a:lnTo>
                  <a:pt x="136398" y="66421"/>
                </a:lnTo>
                <a:lnTo>
                  <a:pt x="124177" y="56896"/>
                </a:lnTo>
                <a:lnTo>
                  <a:pt x="91186" y="56896"/>
                </a:lnTo>
                <a:lnTo>
                  <a:pt x="90677" y="56642"/>
                </a:lnTo>
                <a:close/>
              </a:path>
              <a:path w="403860" h="709294">
                <a:moveTo>
                  <a:pt x="109426" y="46355"/>
                </a:moveTo>
                <a:lnTo>
                  <a:pt x="73406" y="46355"/>
                </a:lnTo>
                <a:lnTo>
                  <a:pt x="91186" y="56896"/>
                </a:lnTo>
                <a:lnTo>
                  <a:pt x="124177" y="56896"/>
                </a:lnTo>
                <a:lnTo>
                  <a:pt x="119125" y="52959"/>
                </a:lnTo>
                <a:lnTo>
                  <a:pt x="109426" y="46355"/>
                </a:lnTo>
                <a:close/>
              </a:path>
              <a:path w="403860" h="709294">
                <a:moveTo>
                  <a:pt x="55625" y="37338"/>
                </a:moveTo>
                <a:lnTo>
                  <a:pt x="73913" y="46736"/>
                </a:lnTo>
                <a:lnTo>
                  <a:pt x="73406" y="46355"/>
                </a:lnTo>
                <a:lnTo>
                  <a:pt x="109426" y="46355"/>
                </a:lnTo>
                <a:lnTo>
                  <a:pt x="101218" y="40767"/>
                </a:lnTo>
                <a:lnTo>
                  <a:pt x="95865" y="37592"/>
                </a:lnTo>
                <a:lnTo>
                  <a:pt x="56261" y="37592"/>
                </a:lnTo>
                <a:lnTo>
                  <a:pt x="55625" y="37338"/>
                </a:lnTo>
                <a:close/>
              </a:path>
              <a:path w="403860" h="709294">
                <a:moveTo>
                  <a:pt x="82556" y="29718"/>
                </a:moveTo>
                <a:lnTo>
                  <a:pt x="37464" y="29718"/>
                </a:lnTo>
                <a:lnTo>
                  <a:pt x="38100" y="29972"/>
                </a:lnTo>
                <a:lnTo>
                  <a:pt x="56261" y="37592"/>
                </a:lnTo>
                <a:lnTo>
                  <a:pt x="95865" y="37592"/>
                </a:lnTo>
                <a:lnTo>
                  <a:pt x="82804" y="29845"/>
                </a:lnTo>
                <a:lnTo>
                  <a:pt x="82556" y="29718"/>
                </a:lnTo>
                <a:close/>
              </a:path>
              <a:path w="403860" h="709294">
                <a:moveTo>
                  <a:pt x="37938" y="29916"/>
                </a:moveTo>
                <a:lnTo>
                  <a:pt x="38071" y="29972"/>
                </a:lnTo>
                <a:lnTo>
                  <a:pt x="37938" y="29916"/>
                </a:lnTo>
                <a:close/>
              </a:path>
              <a:path w="403860" h="709294">
                <a:moveTo>
                  <a:pt x="70190" y="23368"/>
                </a:moveTo>
                <a:lnTo>
                  <a:pt x="18923" y="23368"/>
                </a:lnTo>
                <a:lnTo>
                  <a:pt x="19685" y="23622"/>
                </a:lnTo>
                <a:lnTo>
                  <a:pt x="37938" y="29916"/>
                </a:lnTo>
                <a:lnTo>
                  <a:pt x="37464" y="29718"/>
                </a:lnTo>
                <a:lnTo>
                  <a:pt x="82556" y="29718"/>
                </a:lnTo>
                <a:lnTo>
                  <a:pt x="70190" y="23368"/>
                </a:lnTo>
                <a:close/>
              </a:path>
              <a:path w="403860" h="709294">
                <a:moveTo>
                  <a:pt x="19579" y="23594"/>
                </a:moveTo>
                <a:close/>
              </a:path>
              <a:path w="403860" h="709294">
                <a:moveTo>
                  <a:pt x="4825" y="0"/>
                </a:moveTo>
                <a:lnTo>
                  <a:pt x="0" y="18415"/>
                </a:lnTo>
                <a:lnTo>
                  <a:pt x="19579" y="23594"/>
                </a:lnTo>
                <a:lnTo>
                  <a:pt x="18923" y="23368"/>
                </a:lnTo>
                <a:lnTo>
                  <a:pt x="70190" y="23368"/>
                </a:lnTo>
                <a:lnTo>
                  <a:pt x="64007" y="20193"/>
                </a:lnTo>
                <a:lnTo>
                  <a:pt x="44576" y="12065"/>
                </a:lnTo>
                <a:lnTo>
                  <a:pt x="24764" y="5207"/>
                </a:lnTo>
                <a:lnTo>
                  <a:pt x="4825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2311" y="4767071"/>
            <a:ext cx="1645919" cy="996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1104" y="4767071"/>
            <a:ext cx="1645920" cy="1004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53016" y="4767071"/>
            <a:ext cx="1645920" cy="99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3284" y="4767071"/>
            <a:ext cx="1645919" cy="993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9195906-5353-4EFF-ABEB-A5FC0D5D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838121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issue</a:t>
            </a:r>
          </a:p>
        </p:txBody>
      </p:sp>
    </p:spTree>
    <p:extLst>
      <p:ext uri="{BB962C8B-B14F-4D97-AF65-F5344CB8AC3E}">
        <p14:creationId xmlns:p14="http://schemas.microsoft.com/office/powerpoint/2010/main" val="296696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007" y="2305988"/>
            <a:ext cx="4974336" cy="284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0" y="1525529"/>
            <a:ext cx="5241965" cy="35221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538235"/>
                </a:solidFill>
                <a:latin typeface="Arial"/>
                <a:cs typeface="Arial"/>
              </a:rPr>
              <a:t>Disaster Risk Reduction</a:t>
            </a:r>
            <a:r>
              <a:rPr sz="2000" b="1" spc="-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38235"/>
                </a:solidFill>
                <a:latin typeface="Arial"/>
                <a:cs typeface="Arial"/>
              </a:rPr>
              <a:t>(DRR)</a:t>
            </a:r>
            <a:endParaRPr sz="2000" dirty="0">
              <a:latin typeface="Arial"/>
              <a:cs typeface="Arial"/>
            </a:endParaRPr>
          </a:p>
          <a:p>
            <a:pPr marL="354330" marR="297180">
              <a:lnSpc>
                <a:spcPct val="100000"/>
              </a:lnSpc>
              <a:spcBef>
                <a:spcPts val="20"/>
              </a:spcBef>
            </a:pPr>
            <a:r>
              <a:rPr lang="en-US" sz="1600" spc="-50" dirty="0">
                <a:solidFill>
                  <a:srgbClr val="538235"/>
                </a:solidFill>
                <a:latin typeface="Arial"/>
                <a:cs typeface="Arial"/>
              </a:rPr>
              <a:t>Adopt measures to strengthen resilience, increase competitiveness, ensure empowerment</a:t>
            </a:r>
          </a:p>
          <a:p>
            <a:pPr marL="354330" marR="297180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Pooling</a:t>
            </a:r>
            <a:endParaRPr sz="2000" dirty="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lang="en-US" sz="1600" spc="-5" dirty="0">
                <a:solidFill>
                  <a:srgbClr val="2E5496"/>
                </a:solidFill>
                <a:latin typeface="Arial"/>
                <a:cs typeface="Arial"/>
              </a:rPr>
              <a:t>Luck community created with input from members</a:t>
            </a: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lang="en-US" sz="1600" spc="-5" dirty="0">
                <a:solidFill>
                  <a:srgbClr val="2E5496"/>
                </a:solidFill>
                <a:latin typeface="Arial"/>
                <a:cs typeface="Arial"/>
              </a:rPr>
              <a:t>Participants</a:t>
            </a: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Micro</a:t>
            </a:r>
            <a:endParaRPr sz="2000" dirty="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lang="en-US" sz="1600" spc="-5" dirty="0">
                <a:solidFill>
                  <a:srgbClr val="2E5496"/>
                </a:solidFill>
                <a:latin typeface="Arial"/>
                <a:cs typeface="Arial"/>
              </a:rPr>
              <a:t>Individuals as direct beneficiaries of the coverage</a:t>
            </a: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Meso</a:t>
            </a:r>
            <a:endParaRPr sz="2000" dirty="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lang="en-US" sz="1600" spc="-5" dirty="0">
                <a:solidFill>
                  <a:srgbClr val="2E5496"/>
                </a:solidFill>
                <a:latin typeface="Arial"/>
                <a:cs typeface="Arial"/>
              </a:rPr>
              <a:t>Aggregator covering its  own interests (portfolio)</a:t>
            </a:r>
            <a:r>
              <a:rPr lang="es-CO" sz="1600" spc="-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Macro</a:t>
            </a:r>
            <a:endParaRPr sz="2000" dirty="0">
              <a:latin typeface="Arial"/>
              <a:cs typeface="Arial"/>
            </a:endParaRPr>
          </a:p>
          <a:p>
            <a:pPr marL="354330" marR="5080">
              <a:lnSpc>
                <a:spcPct val="100000"/>
              </a:lnSpc>
              <a:spcBef>
                <a:spcPts val="20"/>
              </a:spcBef>
            </a:pPr>
            <a:r>
              <a:rPr lang="en-US" sz="1600" spc="-5" dirty="0">
                <a:solidFill>
                  <a:srgbClr val="2E5496"/>
                </a:solidFill>
                <a:latin typeface="Arial"/>
                <a:cs typeface="Arial"/>
              </a:rPr>
              <a:t>Government at the central, departmental or municipal level as a beneficiary of coverage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007" y="1582674"/>
            <a:ext cx="2172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latin typeface="Arial"/>
                <a:cs typeface="Arial"/>
              </a:rPr>
              <a:t>Holistic strategy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ECD5A0-0BF3-427F-8CFC-4C729832AE7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38121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Closing the protection gap</a:t>
            </a:r>
          </a:p>
        </p:txBody>
      </p:sp>
    </p:spTree>
    <p:extLst>
      <p:ext uri="{BB962C8B-B14F-4D97-AF65-F5344CB8AC3E}">
        <p14:creationId xmlns:p14="http://schemas.microsoft.com/office/powerpoint/2010/main" val="25095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0895" y="6221406"/>
            <a:ext cx="319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https://youtu.be/BMy3GTPBfqY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Video MiCRO">
            <a:hlinkClick r:id="" action="ppaction://media"/>
            <a:extLst>
              <a:ext uri="{FF2B5EF4-FFF2-40B4-BE49-F238E27FC236}">
                <a16:creationId xmlns:a16="http://schemas.microsoft.com/office/drawing/2014/main" id="{FB9D7656-1AD5-4C40-BABC-1B2E7ED0D6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570" y="1122009"/>
            <a:ext cx="9828550" cy="51000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87E8DE-198C-44B4-9047-B61D45A724F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38121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does MiCRO do?</a:t>
            </a:r>
          </a:p>
        </p:txBody>
      </p:sp>
    </p:spTree>
    <p:extLst>
      <p:ext uri="{BB962C8B-B14F-4D97-AF65-F5344CB8AC3E}">
        <p14:creationId xmlns:p14="http://schemas.microsoft.com/office/powerpoint/2010/main" val="17792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059" y="494156"/>
            <a:ext cx="5445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</a:rPr>
              <a:t>Diseño de </a:t>
            </a:r>
            <a:r>
              <a:rPr sz="2800" b="1" dirty="0">
                <a:solidFill>
                  <a:schemeClr val="bg1"/>
                </a:solidFill>
              </a:rPr>
              <a:t>productos</a:t>
            </a:r>
            <a:r>
              <a:rPr sz="2800" b="1" spc="10" dirty="0">
                <a:solidFill>
                  <a:schemeClr val="bg1"/>
                </a:solidFill>
              </a:rPr>
              <a:t> </a:t>
            </a:r>
            <a:r>
              <a:rPr sz="2800" b="1" spc="-5" dirty="0">
                <a:solidFill>
                  <a:schemeClr val="bg1"/>
                </a:solidFill>
              </a:rPr>
              <a:t>paramétricos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095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6" y="4002024"/>
                </a:lnTo>
                <a:lnTo>
                  <a:pt x="2368296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095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6" y="4002024"/>
                </a:lnTo>
                <a:lnTo>
                  <a:pt x="2368296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191" y="1643193"/>
            <a:ext cx="2356485" cy="1707519"/>
          </a:xfrm>
          <a:prstGeom prst="rect">
            <a:avLst/>
          </a:prstGeom>
          <a:solidFill>
            <a:srgbClr val="DEEBF7"/>
          </a:solidFill>
          <a:ln w="3175">
            <a:solidFill>
              <a:schemeClr val="accent1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2800" b="1" dirty="0">
                <a:solidFill>
                  <a:srgbClr val="004FA0"/>
                </a:solidFill>
                <a:latin typeface="Arial"/>
                <a:cs typeface="Arial"/>
              </a:rPr>
              <a:t>1.</a:t>
            </a:r>
            <a:endParaRPr sz="2800" dirty="0">
              <a:latin typeface="Arial"/>
              <a:cs typeface="Arial"/>
            </a:endParaRPr>
          </a:p>
          <a:p>
            <a:pPr marL="125730" marR="118745" indent="635" algn="ctr">
              <a:lnSpc>
                <a:spcPct val="100000"/>
              </a:lnSpc>
              <a:spcBef>
                <a:spcPts val="25"/>
              </a:spcBef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Prioritization of insurable risks that cause damage to the target population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68979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6" y="4002024"/>
                </a:lnTo>
                <a:lnTo>
                  <a:pt x="2368296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8979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6" y="4002024"/>
                </a:lnTo>
                <a:lnTo>
                  <a:pt x="2368296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75076" y="1643193"/>
            <a:ext cx="2356485" cy="1430520"/>
          </a:xfrm>
          <a:prstGeom prst="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15"/>
              </a:spcBef>
            </a:pPr>
            <a:r>
              <a:rPr sz="2800" b="1" dirty="0">
                <a:solidFill>
                  <a:srgbClr val="004FA0"/>
                </a:solidFill>
                <a:latin typeface="Arial"/>
                <a:cs typeface="Arial"/>
              </a:rPr>
              <a:t>2.</a:t>
            </a:r>
            <a:endParaRPr lang="es-CO" sz="2800" b="1" dirty="0">
              <a:solidFill>
                <a:srgbClr val="004FA0"/>
              </a:solidFill>
              <a:latin typeface="Arial"/>
              <a:cs typeface="Arial"/>
            </a:endParaRPr>
          </a:p>
          <a:p>
            <a:pPr marL="118745" marR="109855" algn="ctr">
              <a:lnSpc>
                <a:spcPct val="100000"/>
              </a:lnSpc>
              <a:spcBef>
                <a:spcPts val="25"/>
              </a:spcBef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Selection of data sources to monitor the danger remotely</a:t>
            </a:r>
            <a:endParaRPr lang="es-CO"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50864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5" y="4002024"/>
                </a:lnTo>
                <a:lnTo>
                  <a:pt x="2368295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0864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5" y="4002024"/>
                </a:lnTo>
                <a:lnTo>
                  <a:pt x="2368295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56959" y="1643193"/>
            <a:ext cx="2356485" cy="1430520"/>
          </a:xfrm>
          <a:prstGeom prst="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15"/>
              </a:spcBef>
            </a:pPr>
            <a:r>
              <a:rPr sz="2800" b="1" spc="-5" dirty="0">
                <a:solidFill>
                  <a:srgbClr val="004FA0"/>
                </a:solidFill>
                <a:latin typeface="Arial"/>
                <a:cs typeface="Arial"/>
              </a:rPr>
              <a:t>3.</a:t>
            </a:r>
            <a:endParaRPr sz="2800" dirty="0">
              <a:latin typeface="Arial"/>
              <a:cs typeface="Arial"/>
            </a:endParaRPr>
          </a:p>
          <a:p>
            <a:pPr marL="207010" marR="198120" algn="ctr">
              <a:lnSpc>
                <a:spcPct val="100000"/>
              </a:lnSpc>
              <a:spcBef>
                <a:spcPts val="25"/>
              </a:spcBef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Modeling of high correlation indexes with field losses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34271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6" y="4002024"/>
                </a:lnTo>
                <a:lnTo>
                  <a:pt x="2368296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34271" y="1637098"/>
            <a:ext cx="2368550" cy="4002404"/>
          </a:xfrm>
          <a:custGeom>
            <a:avLst/>
            <a:gdLst/>
            <a:ahLst/>
            <a:cxnLst/>
            <a:rect l="l" t="t" r="r" b="b"/>
            <a:pathLst>
              <a:path w="2368550" h="4002404">
                <a:moveTo>
                  <a:pt x="0" y="4002024"/>
                </a:moveTo>
                <a:lnTo>
                  <a:pt x="2368296" y="4002024"/>
                </a:lnTo>
                <a:lnTo>
                  <a:pt x="2368296" y="0"/>
                </a:lnTo>
                <a:lnTo>
                  <a:pt x="0" y="0"/>
                </a:lnTo>
                <a:lnTo>
                  <a:pt x="0" y="40020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40368" y="1643193"/>
            <a:ext cx="2356485" cy="1707519"/>
          </a:xfrm>
          <a:prstGeom prst="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2800" b="1" spc="-5" dirty="0">
                <a:solidFill>
                  <a:srgbClr val="004FA0"/>
                </a:solidFill>
                <a:latin typeface="Arial"/>
                <a:cs typeface="Arial"/>
              </a:rPr>
              <a:t>4.</a:t>
            </a:r>
            <a:endParaRPr sz="2800" dirty="0">
              <a:latin typeface="Arial"/>
              <a:cs typeface="Arial"/>
            </a:endParaRPr>
          </a:p>
          <a:p>
            <a:pPr marL="111760" marR="104775" indent="-635" algn="ctr">
              <a:lnSpc>
                <a:spcPct val="100000"/>
              </a:lnSpc>
              <a:spcBef>
                <a:spcPts val="25"/>
              </a:spcBef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Design of payment thresholds for each covered hazard and by location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095" y="4063306"/>
            <a:ext cx="2368296" cy="1575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524" y="4058733"/>
            <a:ext cx="2377440" cy="1584960"/>
          </a:xfrm>
          <a:custGeom>
            <a:avLst/>
            <a:gdLst/>
            <a:ahLst/>
            <a:cxnLst/>
            <a:rect l="l" t="t" r="r" b="b"/>
            <a:pathLst>
              <a:path w="2377440" h="1584960">
                <a:moveTo>
                  <a:pt x="0" y="1584960"/>
                </a:moveTo>
                <a:lnTo>
                  <a:pt x="2377440" y="1584960"/>
                </a:lnTo>
                <a:lnTo>
                  <a:pt x="237744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ln w="9144">
            <a:solidFill>
              <a:srgbClr val="004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8979" y="4063306"/>
            <a:ext cx="2368296" cy="157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4408" y="4058733"/>
            <a:ext cx="2377440" cy="1584960"/>
          </a:xfrm>
          <a:custGeom>
            <a:avLst/>
            <a:gdLst/>
            <a:ahLst/>
            <a:cxnLst/>
            <a:rect l="l" t="t" r="r" b="b"/>
            <a:pathLst>
              <a:path w="2377440" h="1584960">
                <a:moveTo>
                  <a:pt x="0" y="1584960"/>
                </a:moveTo>
                <a:lnTo>
                  <a:pt x="2377440" y="1584960"/>
                </a:lnTo>
                <a:lnTo>
                  <a:pt x="237744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ln w="9144">
            <a:solidFill>
              <a:srgbClr val="004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0864" y="4060257"/>
            <a:ext cx="2368295" cy="1575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6291" y="4055686"/>
            <a:ext cx="2377440" cy="1584960"/>
          </a:xfrm>
          <a:custGeom>
            <a:avLst/>
            <a:gdLst/>
            <a:ahLst/>
            <a:cxnLst/>
            <a:rect l="l" t="t" r="r" b="b"/>
            <a:pathLst>
              <a:path w="2377440" h="1584960">
                <a:moveTo>
                  <a:pt x="0" y="1584960"/>
                </a:moveTo>
                <a:lnTo>
                  <a:pt x="2377440" y="1584960"/>
                </a:lnTo>
                <a:lnTo>
                  <a:pt x="237744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ln w="914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34271" y="4060257"/>
            <a:ext cx="2368296" cy="1575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9700" y="4055686"/>
            <a:ext cx="2377440" cy="1584960"/>
          </a:xfrm>
          <a:custGeom>
            <a:avLst/>
            <a:gdLst/>
            <a:ahLst/>
            <a:cxnLst/>
            <a:rect l="l" t="t" r="r" b="b"/>
            <a:pathLst>
              <a:path w="2377440" h="1584960">
                <a:moveTo>
                  <a:pt x="0" y="1584960"/>
                </a:moveTo>
                <a:lnTo>
                  <a:pt x="2377440" y="1584960"/>
                </a:lnTo>
                <a:lnTo>
                  <a:pt x="237744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ln w="914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5618E40-7E5F-4B19-85C4-8A3284CA132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38121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Design of parametric products</a:t>
            </a:r>
          </a:p>
        </p:txBody>
      </p:sp>
    </p:spTree>
    <p:extLst>
      <p:ext uri="{BB962C8B-B14F-4D97-AF65-F5344CB8AC3E}">
        <p14:creationId xmlns:p14="http://schemas.microsoft.com/office/powerpoint/2010/main" val="617525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059" y="494156"/>
            <a:ext cx="1309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</a:rPr>
              <a:t>Ejemp</a:t>
            </a:r>
            <a:r>
              <a:rPr sz="2800" b="1" dirty="0">
                <a:solidFill>
                  <a:schemeClr val="bg1"/>
                </a:solidFill>
              </a:rPr>
              <a:t>l</a:t>
            </a:r>
            <a:r>
              <a:rPr sz="2800" b="1" spc="-5" dirty="0">
                <a:solidFill>
                  <a:schemeClr val="bg1"/>
                </a:solidFill>
              </a:rPr>
              <a:t>o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2007107"/>
            <a:ext cx="3631691" cy="358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1807" y="5618175"/>
            <a:ext cx="199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latin typeface="Arial"/>
                <a:cs typeface="Arial"/>
              </a:rPr>
              <a:t>USGS ShakeMap, </a:t>
            </a:r>
            <a:r>
              <a:rPr sz="900" i="1" dirty="0">
                <a:latin typeface="Arial"/>
                <a:cs typeface="Arial"/>
              </a:rPr>
              <a:t>M 7.8, </a:t>
            </a:r>
            <a:r>
              <a:rPr sz="900" i="1" spc="-5" dirty="0">
                <a:latin typeface="Arial"/>
                <a:cs typeface="Arial"/>
              </a:rPr>
              <a:t>Apr </a:t>
            </a:r>
            <a:r>
              <a:rPr sz="900" i="1" dirty="0">
                <a:latin typeface="Arial"/>
                <a:cs typeface="Arial"/>
              </a:rPr>
              <a:t>16,</a:t>
            </a:r>
            <a:r>
              <a:rPr sz="900" i="1" spc="-45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533" y="2007870"/>
            <a:ext cx="3607435" cy="3589020"/>
          </a:xfrm>
          <a:custGeom>
            <a:avLst/>
            <a:gdLst/>
            <a:ahLst/>
            <a:cxnLst/>
            <a:rect l="l" t="t" r="r" b="b"/>
            <a:pathLst>
              <a:path w="3607435" h="3589020">
                <a:moveTo>
                  <a:pt x="0" y="3589020"/>
                </a:moveTo>
                <a:lnTo>
                  <a:pt x="3607308" y="3589020"/>
                </a:lnTo>
                <a:lnTo>
                  <a:pt x="3607308" y="0"/>
                </a:lnTo>
                <a:lnTo>
                  <a:pt x="0" y="0"/>
                </a:lnTo>
                <a:lnTo>
                  <a:pt x="0" y="3589020"/>
                </a:lnTo>
                <a:close/>
              </a:path>
            </a:pathLst>
          </a:custGeom>
          <a:ln w="28956">
            <a:solidFill>
              <a:srgbClr val="004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00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05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10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15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0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25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30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35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40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45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50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55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6016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6515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2444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2944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3444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980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480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2980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3480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3980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4480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4979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5479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5979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16479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6979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95955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86455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76955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67455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54908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5408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35908" y="2025395"/>
            <a:ext cx="0" cy="3547745"/>
          </a:xfrm>
          <a:custGeom>
            <a:avLst/>
            <a:gdLst/>
            <a:ahLst/>
            <a:cxnLst/>
            <a:rect l="l" t="t" r="r" b="b"/>
            <a:pathLst>
              <a:path h="3547745">
                <a:moveTo>
                  <a:pt x="0" y="0"/>
                </a:moveTo>
                <a:lnTo>
                  <a:pt x="0" y="354736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776" y="221742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3776" y="240030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3776" y="258470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3776" y="2767583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3776" y="295046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3776" y="313334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3776" y="3316223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776" y="3499103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3776" y="368198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3776" y="386486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3776" y="404774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776" y="4230623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776" y="4413503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3776" y="459638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3776" y="477926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3776" y="495909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3776" y="514197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3776" y="532485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3776" y="212445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3776" y="230733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3776" y="249021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3776" y="267309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3776" y="285597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3776" y="303885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3776" y="322173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3776" y="340461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3776" y="358749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3776" y="377037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3776" y="395325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3776" y="413613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3776" y="431901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3776" y="450189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3776" y="468477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3776" y="4864608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3776" y="5047488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3776" y="5230367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291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6823" y="532485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3046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6823" y="5507735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3046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6823" y="5414771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3543046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72555" y="3401567"/>
            <a:ext cx="5412105" cy="2135505"/>
          </a:xfrm>
          <a:custGeom>
            <a:avLst/>
            <a:gdLst/>
            <a:ahLst/>
            <a:cxnLst/>
            <a:rect l="l" t="t" r="r" b="b"/>
            <a:pathLst>
              <a:path w="5412105" h="2135504">
                <a:moveTo>
                  <a:pt x="0" y="2135124"/>
                </a:moveTo>
                <a:lnTo>
                  <a:pt x="5411724" y="2135124"/>
                </a:lnTo>
                <a:lnTo>
                  <a:pt x="5411724" y="0"/>
                </a:lnTo>
                <a:lnTo>
                  <a:pt x="0" y="0"/>
                </a:lnTo>
                <a:lnTo>
                  <a:pt x="0" y="21351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72555" y="5536691"/>
            <a:ext cx="5412105" cy="0"/>
          </a:xfrm>
          <a:custGeom>
            <a:avLst/>
            <a:gdLst/>
            <a:ahLst/>
            <a:cxnLst/>
            <a:rect l="l" t="t" r="r" b="b"/>
            <a:pathLst>
              <a:path w="5412105">
                <a:moveTo>
                  <a:pt x="0" y="0"/>
                </a:moveTo>
                <a:lnTo>
                  <a:pt x="5411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72555" y="5109971"/>
            <a:ext cx="5412105" cy="0"/>
          </a:xfrm>
          <a:custGeom>
            <a:avLst/>
            <a:gdLst/>
            <a:ahLst/>
            <a:cxnLst/>
            <a:rect l="l" t="t" r="r" b="b"/>
            <a:pathLst>
              <a:path w="5412105">
                <a:moveTo>
                  <a:pt x="0" y="0"/>
                </a:moveTo>
                <a:lnTo>
                  <a:pt x="5411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72555" y="3828288"/>
            <a:ext cx="5412105" cy="0"/>
          </a:xfrm>
          <a:custGeom>
            <a:avLst/>
            <a:gdLst/>
            <a:ahLst/>
            <a:cxnLst/>
            <a:rect l="l" t="t" r="r" b="b"/>
            <a:pathLst>
              <a:path w="5412105">
                <a:moveTo>
                  <a:pt x="0" y="0"/>
                </a:moveTo>
                <a:lnTo>
                  <a:pt x="5411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72555" y="3401567"/>
            <a:ext cx="5412105" cy="0"/>
          </a:xfrm>
          <a:custGeom>
            <a:avLst/>
            <a:gdLst/>
            <a:ahLst/>
            <a:cxnLst/>
            <a:rect l="l" t="t" r="r" b="b"/>
            <a:pathLst>
              <a:path w="5412105">
                <a:moveTo>
                  <a:pt x="0" y="0"/>
                </a:moveTo>
                <a:lnTo>
                  <a:pt x="5411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08878" y="5329173"/>
            <a:ext cx="73152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55182" y="4730241"/>
            <a:ext cx="73152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01485" y="5359653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47790" y="5353558"/>
            <a:ext cx="73152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94093" y="5336794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40397" y="5313934"/>
            <a:ext cx="73151" cy="73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86702" y="5344414"/>
            <a:ext cx="73151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33006" y="5323078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79309" y="5278882"/>
            <a:ext cx="73152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25614" y="5335270"/>
            <a:ext cx="73152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71918" y="5085334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18221" y="5333746"/>
            <a:ext cx="73151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64526" y="5397753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09306" y="5294121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55609" y="5312409"/>
            <a:ext cx="73152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201914" y="4303521"/>
            <a:ext cx="73152" cy="73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48218" y="5152390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94521" y="5411470"/>
            <a:ext cx="73151" cy="73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40826" y="4644897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87130" y="5233161"/>
            <a:ext cx="73151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33433" y="5380990"/>
            <a:ext cx="73152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79738" y="5332221"/>
            <a:ext cx="73152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26042" y="5342890"/>
            <a:ext cx="73151" cy="73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372345" y="3791458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18650" y="5256021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64954" y="5278882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811257" y="5352034"/>
            <a:ext cx="73152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957561" y="5265165"/>
            <a:ext cx="73152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103866" y="5147817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250169" y="5348985"/>
            <a:ext cx="73151" cy="7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396473" y="5390134"/>
            <a:ext cx="73151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42778" y="5390134"/>
            <a:ext cx="73151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689081" y="5379465"/>
            <a:ext cx="73151" cy="73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835385" y="5434329"/>
            <a:ext cx="73152" cy="73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981690" y="5365750"/>
            <a:ext cx="73152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127993" y="5118861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274297" y="5344414"/>
            <a:ext cx="73151" cy="7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018901" y="4593335"/>
            <a:ext cx="347345" cy="178435"/>
          </a:xfrm>
          <a:custGeom>
            <a:avLst/>
            <a:gdLst/>
            <a:ahLst/>
            <a:cxnLst/>
            <a:rect l="l" t="t" r="r" b="b"/>
            <a:pathLst>
              <a:path w="347345" h="178435">
                <a:moveTo>
                  <a:pt x="347091" y="74294"/>
                </a:moveTo>
                <a:lnTo>
                  <a:pt x="69723" y="74294"/>
                </a:lnTo>
                <a:lnTo>
                  <a:pt x="69723" y="178307"/>
                </a:lnTo>
                <a:lnTo>
                  <a:pt x="347091" y="178307"/>
                </a:lnTo>
                <a:lnTo>
                  <a:pt x="347091" y="74294"/>
                </a:lnTo>
                <a:close/>
              </a:path>
              <a:path w="347345" h="178435">
                <a:moveTo>
                  <a:pt x="347091" y="0"/>
                </a:moveTo>
                <a:lnTo>
                  <a:pt x="69723" y="0"/>
                </a:lnTo>
                <a:lnTo>
                  <a:pt x="69723" y="29718"/>
                </a:lnTo>
                <a:lnTo>
                  <a:pt x="0" y="89153"/>
                </a:lnTo>
                <a:lnTo>
                  <a:pt x="69723" y="74294"/>
                </a:lnTo>
                <a:lnTo>
                  <a:pt x="347091" y="74294"/>
                </a:lnTo>
                <a:lnTo>
                  <a:pt x="34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018901" y="4593335"/>
            <a:ext cx="347345" cy="178435"/>
          </a:xfrm>
          <a:custGeom>
            <a:avLst/>
            <a:gdLst/>
            <a:ahLst/>
            <a:cxnLst/>
            <a:rect l="l" t="t" r="r" b="b"/>
            <a:pathLst>
              <a:path w="347345" h="178435">
                <a:moveTo>
                  <a:pt x="69723" y="0"/>
                </a:moveTo>
                <a:lnTo>
                  <a:pt x="115950" y="0"/>
                </a:lnTo>
                <a:lnTo>
                  <a:pt x="185293" y="0"/>
                </a:lnTo>
                <a:lnTo>
                  <a:pt x="347091" y="0"/>
                </a:lnTo>
                <a:lnTo>
                  <a:pt x="347091" y="29718"/>
                </a:lnTo>
                <a:lnTo>
                  <a:pt x="347091" y="74294"/>
                </a:lnTo>
                <a:lnTo>
                  <a:pt x="347091" y="178307"/>
                </a:lnTo>
                <a:lnTo>
                  <a:pt x="185293" y="178307"/>
                </a:lnTo>
                <a:lnTo>
                  <a:pt x="115950" y="178307"/>
                </a:lnTo>
                <a:lnTo>
                  <a:pt x="69723" y="178307"/>
                </a:lnTo>
                <a:lnTo>
                  <a:pt x="69723" y="74294"/>
                </a:lnTo>
                <a:lnTo>
                  <a:pt x="0" y="89153"/>
                </a:lnTo>
                <a:lnTo>
                  <a:pt x="69723" y="29718"/>
                </a:lnTo>
                <a:lnTo>
                  <a:pt x="69723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018901" y="4165091"/>
            <a:ext cx="347345" cy="180340"/>
          </a:xfrm>
          <a:custGeom>
            <a:avLst/>
            <a:gdLst/>
            <a:ahLst/>
            <a:cxnLst/>
            <a:rect l="l" t="t" r="r" b="b"/>
            <a:pathLst>
              <a:path w="347345" h="180339">
                <a:moveTo>
                  <a:pt x="347091" y="74929"/>
                </a:moveTo>
                <a:lnTo>
                  <a:pt x="69723" y="74929"/>
                </a:lnTo>
                <a:lnTo>
                  <a:pt x="69723" y="179831"/>
                </a:lnTo>
                <a:lnTo>
                  <a:pt x="347091" y="179831"/>
                </a:lnTo>
                <a:lnTo>
                  <a:pt x="347091" y="74929"/>
                </a:lnTo>
                <a:close/>
              </a:path>
              <a:path w="347345" h="180339">
                <a:moveTo>
                  <a:pt x="347091" y="0"/>
                </a:moveTo>
                <a:lnTo>
                  <a:pt x="69723" y="0"/>
                </a:lnTo>
                <a:lnTo>
                  <a:pt x="69723" y="29971"/>
                </a:lnTo>
                <a:lnTo>
                  <a:pt x="0" y="89915"/>
                </a:lnTo>
                <a:lnTo>
                  <a:pt x="69723" y="74929"/>
                </a:lnTo>
                <a:lnTo>
                  <a:pt x="347091" y="74929"/>
                </a:lnTo>
                <a:lnTo>
                  <a:pt x="34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018901" y="4165091"/>
            <a:ext cx="347345" cy="180340"/>
          </a:xfrm>
          <a:custGeom>
            <a:avLst/>
            <a:gdLst/>
            <a:ahLst/>
            <a:cxnLst/>
            <a:rect l="l" t="t" r="r" b="b"/>
            <a:pathLst>
              <a:path w="347345" h="180339">
                <a:moveTo>
                  <a:pt x="69723" y="0"/>
                </a:moveTo>
                <a:lnTo>
                  <a:pt x="115950" y="0"/>
                </a:lnTo>
                <a:lnTo>
                  <a:pt x="185293" y="0"/>
                </a:lnTo>
                <a:lnTo>
                  <a:pt x="347091" y="0"/>
                </a:lnTo>
                <a:lnTo>
                  <a:pt x="347091" y="29971"/>
                </a:lnTo>
                <a:lnTo>
                  <a:pt x="347091" y="74929"/>
                </a:lnTo>
                <a:lnTo>
                  <a:pt x="347091" y="179831"/>
                </a:lnTo>
                <a:lnTo>
                  <a:pt x="185293" y="179831"/>
                </a:lnTo>
                <a:lnTo>
                  <a:pt x="115950" y="179831"/>
                </a:lnTo>
                <a:lnTo>
                  <a:pt x="69723" y="179831"/>
                </a:lnTo>
                <a:lnTo>
                  <a:pt x="69723" y="74929"/>
                </a:lnTo>
                <a:lnTo>
                  <a:pt x="0" y="89915"/>
                </a:lnTo>
                <a:lnTo>
                  <a:pt x="69723" y="29971"/>
                </a:lnTo>
                <a:lnTo>
                  <a:pt x="69723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018901" y="4378452"/>
            <a:ext cx="347345" cy="180340"/>
          </a:xfrm>
          <a:custGeom>
            <a:avLst/>
            <a:gdLst/>
            <a:ahLst/>
            <a:cxnLst/>
            <a:rect l="l" t="t" r="r" b="b"/>
            <a:pathLst>
              <a:path w="347345" h="180339">
                <a:moveTo>
                  <a:pt x="347091" y="74930"/>
                </a:moveTo>
                <a:lnTo>
                  <a:pt x="69723" y="74930"/>
                </a:lnTo>
                <a:lnTo>
                  <a:pt x="69723" y="179831"/>
                </a:lnTo>
                <a:lnTo>
                  <a:pt x="347091" y="179831"/>
                </a:lnTo>
                <a:lnTo>
                  <a:pt x="347091" y="74930"/>
                </a:lnTo>
                <a:close/>
              </a:path>
              <a:path w="347345" h="180339">
                <a:moveTo>
                  <a:pt x="347091" y="0"/>
                </a:moveTo>
                <a:lnTo>
                  <a:pt x="69723" y="0"/>
                </a:lnTo>
                <a:lnTo>
                  <a:pt x="69723" y="29972"/>
                </a:lnTo>
                <a:lnTo>
                  <a:pt x="0" y="89916"/>
                </a:lnTo>
                <a:lnTo>
                  <a:pt x="69723" y="74930"/>
                </a:lnTo>
                <a:lnTo>
                  <a:pt x="347091" y="74930"/>
                </a:lnTo>
                <a:lnTo>
                  <a:pt x="34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018901" y="4378452"/>
            <a:ext cx="347345" cy="180340"/>
          </a:xfrm>
          <a:custGeom>
            <a:avLst/>
            <a:gdLst/>
            <a:ahLst/>
            <a:cxnLst/>
            <a:rect l="l" t="t" r="r" b="b"/>
            <a:pathLst>
              <a:path w="347345" h="180339">
                <a:moveTo>
                  <a:pt x="69723" y="0"/>
                </a:moveTo>
                <a:lnTo>
                  <a:pt x="115950" y="0"/>
                </a:lnTo>
                <a:lnTo>
                  <a:pt x="185293" y="0"/>
                </a:lnTo>
                <a:lnTo>
                  <a:pt x="347091" y="0"/>
                </a:lnTo>
                <a:lnTo>
                  <a:pt x="347091" y="29972"/>
                </a:lnTo>
                <a:lnTo>
                  <a:pt x="347091" y="74930"/>
                </a:lnTo>
                <a:lnTo>
                  <a:pt x="347091" y="179831"/>
                </a:lnTo>
                <a:lnTo>
                  <a:pt x="185293" y="179831"/>
                </a:lnTo>
                <a:lnTo>
                  <a:pt x="115950" y="179831"/>
                </a:lnTo>
                <a:lnTo>
                  <a:pt x="69723" y="179831"/>
                </a:lnTo>
                <a:lnTo>
                  <a:pt x="69723" y="74930"/>
                </a:lnTo>
                <a:lnTo>
                  <a:pt x="0" y="89916"/>
                </a:lnTo>
                <a:lnTo>
                  <a:pt x="69723" y="29972"/>
                </a:lnTo>
                <a:lnTo>
                  <a:pt x="69723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019028" y="3951732"/>
            <a:ext cx="405130" cy="180340"/>
          </a:xfrm>
          <a:custGeom>
            <a:avLst/>
            <a:gdLst/>
            <a:ahLst/>
            <a:cxnLst/>
            <a:rect l="l" t="t" r="r" b="b"/>
            <a:pathLst>
              <a:path w="405129" h="180339">
                <a:moveTo>
                  <a:pt x="404875" y="74930"/>
                </a:moveTo>
                <a:lnTo>
                  <a:pt x="69596" y="74930"/>
                </a:lnTo>
                <a:lnTo>
                  <a:pt x="69596" y="179832"/>
                </a:lnTo>
                <a:lnTo>
                  <a:pt x="404875" y="179832"/>
                </a:lnTo>
                <a:lnTo>
                  <a:pt x="404875" y="74930"/>
                </a:lnTo>
                <a:close/>
              </a:path>
              <a:path w="405129" h="180339">
                <a:moveTo>
                  <a:pt x="404875" y="0"/>
                </a:moveTo>
                <a:lnTo>
                  <a:pt x="69596" y="0"/>
                </a:lnTo>
                <a:lnTo>
                  <a:pt x="69596" y="29972"/>
                </a:lnTo>
                <a:lnTo>
                  <a:pt x="0" y="89916"/>
                </a:lnTo>
                <a:lnTo>
                  <a:pt x="69596" y="74930"/>
                </a:lnTo>
                <a:lnTo>
                  <a:pt x="404875" y="74930"/>
                </a:lnTo>
                <a:lnTo>
                  <a:pt x="404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019028" y="3951732"/>
            <a:ext cx="405130" cy="180340"/>
          </a:xfrm>
          <a:custGeom>
            <a:avLst/>
            <a:gdLst/>
            <a:ahLst/>
            <a:cxnLst/>
            <a:rect l="l" t="t" r="r" b="b"/>
            <a:pathLst>
              <a:path w="405129" h="180339">
                <a:moveTo>
                  <a:pt x="69596" y="0"/>
                </a:moveTo>
                <a:lnTo>
                  <a:pt x="125475" y="0"/>
                </a:lnTo>
                <a:lnTo>
                  <a:pt x="209296" y="0"/>
                </a:lnTo>
                <a:lnTo>
                  <a:pt x="404875" y="0"/>
                </a:lnTo>
                <a:lnTo>
                  <a:pt x="404875" y="29972"/>
                </a:lnTo>
                <a:lnTo>
                  <a:pt x="404875" y="74930"/>
                </a:lnTo>
                <a:lnTo>
                  <a:pt x="404875" y="179832"/>
                </a:lnTo>
                <a:lnTo>
                  <a:pt x="209296" y="179832"/>
                </a:lnTo>
                <a:lnTo>
                  <a:pt x="125475" y="179832"/>
                </a:lnTo>
                <a:lnTo>
                  <a:pt x="69596" y="179832"/>
                </a:lnTo>
                <a:lnTo>
                  <a:pt x="69596" y="74930"/>
                </a:lnTo>
                <a:lnTo>
                  <a:pt x="0" y="89916"/>
                </a:lnTo>
                <a:lnTo>
                  <a:pt x="69596" y="29972"/>
                </a:lnTo>
                <a:lnTo>
                  <a:pt x="69596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5972555" y="3877563"/>
            <a:ext cx="5414010" cy="8801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3025" algn="ctr">
              <a:lnSpc>
                <a:spcPct val="100000"/>
              </a:lnSpc>
              <a:spcBef>
                <a:spcPts val="700"/>
              </a:spcBef>
              <a:tabLst>
                <a:tab pos="5156200" algn="l"/>
              </a:tabLst>
            </a:pPr>
            <a:r>
              <a:rPr sz="9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r>
              <a:rPr sz="900" b="1" strike="sngStrike" spc="-80" dirty="0">
                <a:solidFill>
                  <a:srgbClr val="FF0000"/>
                </a:solidFill>
                <a:latin typeface="Trebuchet MS"/>
                <a:cs typeface="Trebuchet MS"/>
              </a:rPr>
              <a:t>100</a:t>
            </a:r>
            <a:r>
              <a:rPr sz="900" b="1" strike="noStrike" spc="35" dirty="0">
                <a:solidFill>
                  <a:srgbClr val="FF0000"/>
                </a:solidFill>
                <a:latin typeface="Trebuchet MS"/>
                <a:cs typeface="Trebuchet MS"/>
              </a:rPr>
              <a:t>%</a:t>
            </a:r>
            <a:endParaRPr sz="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  <a:tabLst>
                <a:tab pos="5154295" algn="l"/>
              </a:tabLst>
            </a:pPr>
            <a:r>
              <a:rPr sz="9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r>
              <a:rPr sz="900" b="1" strike="sngStrike" spc="-40" dirty="0">
                <a:solidFill>
                  <a:srgbClr val="FF0000"/>
                </a:solidFill>
                <a:latin typeface="Trebuchet MS"/>
                <a:cs typeface="Trebuchet MS"/>
              </a:rPr>
              <a:t>75</a:t>
            </a:r>
            <a:r>
              <a:rPr sz="900" b="1" strike="noStrike" spc="-40" dirty="0">
                <a:solidFill>
                  <a:srgbClr val="FF0000"/>
                </a:solidFill>
                <a:latin typeface="Trebuchet MS"/>
                <a:cs typeface="Trebuchet MS"/>
              </a:rPr>
              <a:t>%</a:t>
            </a:r>
            <a:r>
              <a:rPr sz="900" b="1" strike="noStrike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endParaRPr sz="900">
              <a:latin typeface="Trebuchet MS"/>
              <a:cs typeface="Trebuchet MS"/>
            </a:endParaRPr>
          </a:p>
          <a:p>
            <a:pPr marL="13335" algn="ctr">
              <a:lnSpc>
                <a:spcPct val="100000"/>
              </a:lnSpc>
              <a:spcBef>
                <a:spcPts val="600"/>
              </a:spcBef>
              <a:tabLst>
                <a:tab pos="5094605" algn="l"/>
              </a:tabLst>
            </a:pPr>
            <a:r>
              <a:rPr sz="9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r>
              <a:rPr sz="900" b="1" strike="sngStrike" spc="-40" dirty="0">
                <a:solidFill>
                  <a:srgbClr val="FF0000"/>
                </a:solidFill>
                <a:latin typeface="Trebuchet MS"/>
                <a:cs typeface="Trebuchet MS"/>
              </a:rPr>
              <a:t>50%</a:t>
            </a:r>
            <a:endParaRPr sz="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  <a:tabLst>
                <a:tab pos="5154295" algn="l"/>
              </a:tabLst>
            </a:pPr>
            <a:r>
              <a:rPr sz="9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r>
              <a:rPr sz="900" b="1" strike="sngStrike" spc="-40" dirty="0">
                <a:solidFill>
                  <a:srgbClr val="FF0000"/>
                </a:solidFill>
                <a:latin typeface="Trebuchet MS"/>
                <a:cs typeface="Trebuchet MS"/>
              </a:rPr>
              <a:t>25</a:t>
            </a:r>
            <a:r>
              <a:rPr sz="900" b="1" strike="noStrike" spc="-40" dirty="0">
                <a:solidFill>
                  <a:srgbClr val="FF0000"/>
                </a:solidFill>
                <a:latin typeface="Trebuchet MS"/>
                <a:cs typeface="Trebuchet MS"/>
              </a:rPr>
              <a:t>%</a:t>
            </a:r>
            <a:r>
              <a:rPr sz="900" b="1" strike="noStrike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759703" y="4087749"/>
            <a:ext cx="179536" cy="612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lang="en-US" sz="1400" spc="-10">
                <a:latin typeface="Trebuchet MS"/>
                <a:cs typeface="Trebuchet MS"/>
              </a:rPr>
              <a:t>ÍIndex</a:t>
            </a:r>
            <a:endParaRPr lang="en-US" sz="1400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231251" y="5535269"/>
            <a:ext cx="8947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0" dirty="0">
                <a:latin typeface="Trebuchet MS"/>
                <a:cs typeface="Trebuchet MS"/>
              </a:rPr>
              <a:t>Locations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>
            <a:spLocks noGrp="1"/>
          </p:cNvSpPr>
          <p:nvPr>
            <p:ph type="body" idx="1"/>
          </p:nvPr>
        </p:nvSpPr>
        <p:spPr>
          <a:xfrm>
            <a:off x="4653536" y="1334855"/>
            <a:ext cx="7075931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263" marR="508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630238" algn="l"/>
                <a:tab pos="3762375" algn="l"/>
              </a:tabLst>
            </a:pPr>
            <a:r>
              <a:rPr lang="en-US" sz="2000" spc="-5" dirty="0"/>
              <a:t>The calculation platform "reads" the </a:t>
            </a:r>
            <a:r>
              <a:rPr lang="en-US" sz="2000" spc="-5" dirty="0" err="1"/>
              <a:t>ShakeMap</a:t>
            </a:r>
            <a:r>
              <a:rPr lang="en-US" sz="2000" spc="-5" dirty="0"/>
              <a:t>, identifies the impacted locations and assigns them the compensation level based on pre-agreed terms.</a:t>
            </a:r>
          </a:p>
          <a:p>
            <a:pPr marL="449263" marR="508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630238" algn="l"/>
                <a:tab pos="3762375" algn="l"/>
              </a:tabLst>
            </a:pPr>
            <a:r>
              <a:rPr lang="en-US" sz="2000" spc="-45" dirty="0"/>
              <a:t>All customers in the same location receive the same compensation percentage</a:t>
            </a:r>
            <a:endParaRPr lang="en-US" sz="2000" spc="-5" dirty="0"/>
          </a:p>
        </p:txBody>
      </p:sp>
      <p:sp>
        <p:nvSpPr>
          <p:cNvPr id="136" name="object 136"/>
          <p:cNvSpPr/>
          <p:nvPr/>
        </p:nvSpPr>
        <p:spPr>
          <a:xfrm>
            <a:off x="2208783" y="3133217"/>
            <a:ext cx="7118350" cy="638810"/>
          </a:xfrm>
          <a:custGeom>
            <a:avLst/>
            <a:gdLst/>
            <a:ahLst/>
            <a:cxnLst/>
            <a:rect l="l" t="t" r="r" b="b"/>
            <a:pathLst>
              <a:path w="7118350" h="638810">
                <a:moveTo>
                  <a:pt x="12573" y="476885"/>
                </a:moveTo>
                <a:lnTo>
                  <a:pt x="0" y="478917"/>
                </a:lnTo>
                <a:lnTo>
                  <a:pt x="2032" y="491363"/>
                </a:lnTo>
                <a:lnTo>
                  <a:pt x="14605" y="489458"/>
                </a:lnTo>
                <a:lnTo>
                  <a:pt x="12573" y="476885"/>
                </a:lnTo>
                <a:close/>
              </a:path>
              <a:path w="7118350" h="638810">
                <a:moveTo>
                  <a:pt x="37718" y="472948"/>
                </a:moveTo>
                <a:lnTo>
                  <a:pt x="25146" y="474853"/>
                </a:lnTo>
                <a:lnTo>
                  <a:pt x="27051" y="487426"/>
                </a:lnTo>
                <a:lnTo>
                  <a:pt x="39624" y="485521"/>
                </a:lnTo>
                <a:lnTo>
                  <a:pt x="37718" y="472948"/>
                </a:lnTo>
                <a:close/>
              </a:path>
              <a:path w="7118350" h="638810">
                <a:moveTo>
                  <a:pt x="62738" y="469011"/>
                </a:moveTo>
                <a:lnTo>
                  <a:pt x="50165" y="470916"/>
                </a:lnTo>
                <a:lnTo>
                  <a:pt x="52197" y="483489"/>
                </a:lnTo>
                <a:lnTo>
                  <a:pt x="64770" y="481457"/>
                </a:lnTo>
                <a:lnTo>
                  <a:pt x="62738" y="469011"/>
                </a:lnTo>
                <a:close/>
              </a:path>
              <a:path w="7118350" h="638810">
                <a:moveTo>
                  <a:pt x="87884" y="464947"/>
                </a:moveTo>
                <a:lnTo>
                  <a:pt x="75311" y="466979"/>
                </a:lnTo>
                <a:lnTo>
                  <a:pt x="77216" y="479552"/>
                </a:lnTo>
                <a:lnTo>
                  <a:pt x="89789" y="477520"/>
                </a:lnTo>
                <a:lnTo>
                  <a:pt x="87884" y="464947"/>
                </a:lnTo>
                <a:close/>
              </a:path>
              <a:path w="7118350" h="638810">
                <a:moveTo>
                  <a:pt x="112903" y="461010"/>
                </a:moveTo>
                <a:lnTo>
                  <a:pt x="100330" y="463042"/>
                </a:lnTo>
                <a:lnTo>
                  <a:pt x="102362" y="475615"/>
                </a:lnTo>
                <a:lnTo>
                  <a:pt x="114935" y="473583"/>
                </a:lnTo>
                <a:lnTo>
                  <a:pt x="112903" y="461010"/>
                </a:lnTo>
                <a:close/>
              </a:path>
              <a:path w="7118350" h="638810">
                <a:moveTo>
                  <a:pt x="138049" y="457073"/>
                </a:moveTo>
                <a:lnTo>
                  <a:pt x="125476" y="459105"/>
                </a:lnTo>
                <a:lnTo>
                  <a:pt x="127508" y="471678"/>
                </a:lnTo>
                <a:lnTo>
                  <a:pt x="139954" y="469646"/>
                </a:lnTo>
                <a:lnTo>
                  <a:pt x="138049" y="457073"/>
                </a:lnTo>
                <a:close/>
              </a:path>
              <a:path w="7118350" h="638810">
                <a:moveTo>
                  <a:pt x="163068" y="453136"/>
                </a:moveTo>
                <a:lnTo>
                  <a:pt x="150622" y="455168"/>
                </a:lnTo>
                <a:lnTo>
                  <a:pt x="152527" y="467613"/>
                </a:lnTo>
                <a:lnTo>
                  <a:pt x="165100" y="465709"/>
                </a:lnTo>
                <a:lnTo>
                  <a:pt x="163068" y="453136"/>
                </a:lnTo>
                <a:close/>
              </a:path>
              <a:path w="7118350" h="638810">
                <a:moveTo>
                  <a:pt x="188214" y="449199"/>
                </a:moveTo>
                <a:lnTo>
                  <a:pt x="175641" y="451104"/>
                </a:lnTo>
                <a:lnTo>
                  <a:pt x="177673" y="463677"/>
                </a:lnTo>
                <a:lnTo>
                  <a:pt x="190119" y="461772"/>
                </a:lnTo>
                <a:lnTo>
                  <a:pt x="188214" y="449199"/>
                </a:lnTo>
                <a:close/>
              </a:path>
              <a:path w="7118350" h="638810">
                <a:moveTo>
                  <a:pt x="213233" y="445262"/>
                </a:moveTo>
                <a:lnTo>
                  <a:pt x="200787" y="447167"/>
                </a:lnTo>
                <a:lnTo>
                  <a:pt x="202692" y="459740"/>
                </a:lnTo>
                <a:lnTo>
                  <a:pt x="215265" y="457708"/>
                </a:lnTo>
                <a:lnTo>
                  <a:pt x="213233" y="445262"/>
                </a:lnTo>
                <a:close/>
              </a:path>
              <a:path w="7118350" h="638810">
                <a:moveTo>
                  <a:pt x="238379" y="441198"/>
                </a:moveTo>
                <a:lnTo>
                  <a:pt x="225806" y="443230"/>
                </a:lnTo>
                <a:lnTo>
                  <a:pt x="227838" y="455803"/>
                </a:lnTo>
                <a:lnTo>
                  <a:pt x="240411" y="453771"/>
                </a:lnTo>
                <a:lnTo>
                  <a:pt x="238379" y="441198"/>
                </a:lnTo>
                <a:close/>
              </a:path>
              <a:path w="7118350" h="638810">
                <a:moveTo>
                  <a:pt x="263525" y="437261"/>
                </a:moveTo>
                <a:lnTo>
                  <a:pt x="250952" y="439293"/>
                </a:lnTo>
                <a:lnTo>
                  <a:pt x="252857" y="451866"/>
                </a:lnTo>
                <a:lnTo>
                  <a:pt x="265430" y="449834"/>
                </a:lnTo>
                <a:lnTo>
                  <a:pt x="263525" y="437261"/>
                </a:lnTo>
                <a:close/>
              </a:path>
              <a:path w="7118350" h="638810">
                <a:moveTo>
                  <a:pt x="288544" y="433324"/>
                </a:moveTo>
                <a:lnTo>
                  <a:pt x="275971" y="435356"/>
                </a:lnTo>
                <a:lnTo>
                  <a:pt x="278003" y="447802"/>
                </a:lnTo>
                <a:lnTo>
                  <a:pt x="290576" y="445897"/>
                </a:lnTo>
                <a:lnTo>
                  <a:pt x="288544" y="433324"/>
                </a:lnTo>
                <a:close/>
              </a:path>
              <a:path w="7118350" h="638810">
                <a:moveTo>
                  <a:pt x="313690" y="429387"/>
                </a:moveTo>
                <a:lnTo>
                  <a:pt x="301117" y="431419"/>
                </a:lnTo>
                <a:lnTo>
                  <a:pt x="303022" y="443865"/>
                </a:lnTo>
                <a:lnTo>
                  <a:pt x="315595" y="441960"/>
                </a:lnTo>
                <a:lnTo>
                  <a:pt x="313690" y="429387"/>
                </a:lnTo>
                <a:close/>
              </a:path>
              <a:path w="7118350" h="638810">
                <a:moveTo>
                  <a:pt x="338709" y="425450"/>
                </a:moveTo>
                <a:lnTo>
                  <a:pt x="326136" y="427355"/>
                </a:lnTo>
                <a:lnTo>
                  <a:pt x="328168" y="439928"/>
                </a:lnTo>
                <a:lnTo>
                  <a:pt x="340741" y="438023"/>
                </a:lnTo>
                <a:lnTo>
                  <a:pt x="338709" y="425450"/>
                </a:lnTo>
                <a:close/>
              </a:path>
              <a:path w="7118350" h="638810">
                <a:moveTo>
                  <a:pt x="363855" y="421513"/>
                </a:moveTo>
                <a:lnTo>
                  <a:pt x="351282" y="423418"/>
                </a:lnTo>
                <a:lnTo>
                  <a:pt x="353314" y="435991"/>
                </a:lnTo>
                <a:lnTo>
                  <a:pt x="365760" y="433959"/>
                </a:lnTo>
                <a:lnTo>
                  <a:pt x="363855" y="421513"/>
                </a:lnTo>
                <a:close/>
              </a:path>
              <a:path w="7118350" h="638810">
                <a:moveTo>
                  <a:pt x="388874" y="417449"/>
                </a:moveTo>
                <a:lnTo>
                  <a:pt x="376428" y="419481"/>
                </a:lnTo>
                <a:lnTo>
                  <a:pt x="378333" y="432054"/>
                </a:lnTo>
                <a:lnTo>
                  <a:pt x="390906" y="430022"/>
                </a:lnTo>
                <a:lnTo>
                  <a:pt x="388874" y="417449"/>
                </a:lnTo>
                <a:close/>
              </a:path>
              <a:path w="7118350" h="638810">
                <a:moveTo>
                  <a:pt x="414020" y="413512"/>
                </a:moveTo>
                <a:lnTo>
                  <a:pt x="401447" y="415544"/>
                </a:lnTo>
                <a:lnTo>
                  <a:pt x="403479" y="428117"/>
                </a:lnTo>
                <a:lnTo>
                  <a:pt x="415925" y="426085"/>
                </a:lnTo>
                <a:lnTo>
                  <a:pt x="414020" y="413512"/>
                </a:lnTo>
                <a:close/>
              </a:path>
              <a:path w="7118350" h="638810">
                <a:moveTo>
                  <a:pt x="439039" y="409575"/>
                </a:moveTo>
                <a:lnTo>
                  <a:pt x="426593" y="411607"/>
                </a:lnTo>
                <a:lnTo>
                  <a:pt x="428498" y="424053"/>
                </a:lnTo>
                <a:lnTo>
                  <a:pt x="441071" y="422148"/>
                </a:lnTo>
                <a:lnTo>
                  <a:pt x="439039" y="409575"/>
                </a:lnTo>
                <a:close/>
              </a:path>
              <a:path w="7118350" h="638810">
                <a:moveTo>
                  <a:pt x="464185" y="405638"/>
                </a:moveTo>
                <a:lnTo>
                  <a:pt x="451612" y="407543"/>
                </a:lnTo>
                <a:lnTo>
                  <a:pt x="453644" y="420116"/>
                </a:lnTo>
                <a:lnTo>
                  <a:pt x="466217" y="418211"/>
                </a:lnTo>
                <a:lnTo>
                  <a:pt x="464185" y="405638"/>
                </a:lnTo>
                <a:close/>
              </a:path>
              <a:path w="7118350" h="638810">
                <a:moveTo>
                  <a:pt x="489331" y="401700"/>
                </a:moveTo>
                <a:lnTo>
                  <a:pt x="476758" y="403606"/>
                </a:lnTo>
                <a:lnTo>
                  <a:pt x="478663" y="416179"/>
                </a:lnTo>
                <a:lnTo>
                  <a:pt x="491236" y="414147"/>
                </a:lnTo>
                <a:lnTo>
                  <a:pt x="489331" y="401700"/>
                </a:lnTo>
                <a:close/>
              </a:path>
              <a:path w="7118350" h="638810">
                <a:moveTo>
                  <a:pt x="514350" y="397763"/>
                </a:moveTo>
                <a:lnTo>
                  <a:pt x="501777" y="399669"/>
                </a:lnTo>
                <a:lnTo>
                  <a:pt x="503809" y="412242"/>
                </a:lnTo>
                <a:lnTo>
                  <a:pt x="516382" y="410210"/>
                </a:lnTo>
                <a:lnTo>
                  <a:pt x="514350" y="397763"/>
                </a:lnTo>
                <a:close/>
              </a:path>
              <a:path w="7118350" h="638810">
                <a:moveTo>
                  <a:pt x="539496" y="393700"/>
                </a:moveTo>
                <a:lnTo>
                  <a:pt x="526923" y="395732"/>
                </a:lnTo>
                <a:lnTo>
                  <a:pt x="528828" y="408305"/>
                </a:lnTo>
                <a:lnTo>
                  <a:pt x="541401" y="406273"/>
                </a:lnTo>
                <a:lnTo>
                  <a:pt x="539496" y="393700"/>
                </a:lnTo>
                <a:close/>
              </a:path>
              <a:path w="7118350" h="638810">
                <a:moveTo>
                  <a:pt x="564515" y="389763"/>
                </a:moveTo>
                <a:lnTo>
                  <a:pt x="551942" y="391795"/>
                </a:lnTo>
                <a:lnTo>
                  <a:pt x="553974" y="404368"/>
                </a:lnTo>
                <a:lnTo>
                  <a:pt x="566547" y="402336"/>
                </a:lnTo>
                <a:lnTo>
                  <a:pt x="564515" y="389763"/>
                </a:lnTo>
                <a:close/>
              </a:path>
              <a:path w="7118350" h="638810">
                <a:moveTo>
                  <a:pt x="589661" y="385825"/>
                </a:moveTo>
                <a:lnTo>
                  <a:pt x="577088" y="387858"/>
                </a:lnTo>
                <a:lnTo>
                  <a:pt x="579120" y="400304"/>
                </a:lnTo>
                <a:lnTo>
                  <a:pt x="591566" y="398399"/>
                </a:lnTo>
                <a:lnTo>
                  <a:pt x="589661" y="385825"/>
                </a:lnTo>
                <a:close/>
              </a:path>
              <a:path w="7118350" h="638810">
                <a:moveTo>
                  <a:pt x="614807" y="381888"/>
                </a:moveTo>
                <a:lnTo>
                  <a:pt x="602234" y="383921"/>
                </a:lnTo>
                <a:lnTo>
                  <a:pt x="604139" y="396367"/>
                </a:lnTo>
                <a:lnTo>
                  <a:pt x="616712" y="394462"/>
                </a:lnTo>
                <a:lnTo>
                  <a:pt x="614807" y="381888"/>
                </a:lnTo>
                <a:close/>
              </a:path>
              <a:path w="7118350" h="638810">
                <a:moveTo>
                  <a:pt x="639826" y="378079"/>
                </a:moveTo>
                <a:lnTo>
                  <a:pt x="627253" y="379984"/>
                </a:lnTo>
                <a:lnTo>
                  <a:pt x="629285" y="392557"/>
                </a:lnTo>
                <a:lnTo>
                  <a:pt x="641731" y="390525"/>
                </a:lnTo>
                <a:lnTo>
                  <a:pt x="639826" y="378079"/>
                </a:lnTo>
                <a:close/>
              </a:path>
              <a:path w="7118350" h="638810">
                <a:moveTo>
                  <a:pt x="664972" y="374142"/>
                </a:moveTo>
                <a:lnTo>
                  <a:pt x="652399" y="376047"/>
                </a:lnTo>
                <a:lnTo>
                  <a:pt x="654304" y="388620"/>
                </a:lnTo>
                <a:lnTo>
                  <a:pt x="666877" y="386715"/>
                </a:lnTo>
                <a:lnTo>
                  <a:pt x="664972" y="374142"/>
                </a:lnTo>
                <a:close/>
              </a:path>
              <a:path w="7118350" h="638810">
                <a:moveTo>
                  <a:pt x="689991" y="370205"/>
                </a:moveTo>
                <a:lnTo>
                  <a:pt x="677545" y="372237"/>
                </a:lnTo>
                <a:lnTo>
                  <a:pt x="679450" y="384683"/>
                </a:lnTo>
                <a:lnTo>
                  <a:pt x="692023" y="382778"/>
                </a:lnTo>
                <a:lnTo>
                  <a:pt x="689991" y="370205"/>
                </a:lnTo>
                <a:close/>
              </a:path>
              <a:path w="7118350" h="638810">
                <a:moveTo>
                  <a:pt x="715137" y="366395"/>
                </a:moveTo>
                <a:lnTo>
                  <a:pt x="702564" y="368300"/>
                </a:lnTo>
                <a:lnTo>
                  <a:pt x="704596" y="380873"/>
                </a:lnTo>
                <a:lnTo>
                  <a:pt x="717042" y="378841"/>
                </a:lnTo>
                <a:lnTo>
                  <a:pt x="715137" y="366395"/>
                </a:lnTo>
                <a:close/>
              </a:path>
              <a:path w="7118350" h="638810">
                <a:moveTo>
                  <a:pt x="740283" y="362458"/>
                </a:moveTo>
                <a:lnTo>
                  <a:pt x="727710" y="364363"/>
                </a:lnTo>
                <a:lnTo>
                  <a:pt x="729615" y="376936"/>
                </a:lnTo>
                <a:lnTo>
                  <a:pt x="742188" y="375031"/>
                </a:lnTo>
                <a:lnTo>
                  <a:pt x="740283" y="362458"/>
                </a:lnTo>
                <a:close/>
              </a:path>
              <a:path w="7118350" h="638810">
                <a:moveTo>
                  <a:pt x="765302" y="358521"/>
                </a:moveTo>
                <a:lnTo>
                  <a:pt x="752856" y="360553"/>
                </a:lnTo>
                <a:lnTo>
                  <a:pt x="754761" y="372999"/>
                </a:lnTo>
                <a:lnTo>
                  <a:pt x="767334" y="371094"/>
                </a:lnTo>
                <a:lnTo>
                  <a:pt x="765302" y="358521"/>
                </a:lnTo>
                <a:close/>
              </a:path>
              <a:path w="7118350" h="638810">
                <a:moveTo>
                  <a:pt x="790448" y="354711"/>
                </a:moveTo>
                <a:lnTo>
                  <a:pt x="777875" y="356616"/>
                </a:lnTo>
                <a:lnTo>
                  <a:pt x="779780" y="369188"/>
                </a:lnTo>
                <a:lnTo>
                  <a:pt x="792353" y="367157"/>
                </a:lnTo>
                <a:lnTo>
                  <a:pt x="790448" y="354711"/>
                </a:lnTo>
                <a:close/>
              </a:path>
              <a:path w="7118350" h="638810">
                <a:moveTo>
                  <a:pt x="815594" y="350774"/>
                </a:moveTo>
                <a:lnTo>
                  <a:pt x="803021" y="352679"/>
                </a:lnTo>
                <a:lnTo>
                  <a:pt x="804926" y="365252"/>
                </a:lnTo>
                <a:lnTo>
                  <a:pt x="817499" y="363347"/>
                </a:lnTo>
                <a:lnTo>
                  <a:pt x="815594" y="350774"/>
                </a:lnTo>
                <a:close/>
              </a:path>
              <a:path w="7118350" h="638810">
                <a:moveTo>
                  <a:pt x="840613" y="346837"/>
                </a:moveTo>
                <a:lnTo>
                  <a:pt x="828040" y="348869"/>
                </a:lnTo>
                <a:lnTo>
                  <a:pt x="830072" y="361315"/>
                </a:lnTo>
                <a:lnTo>
                  <a:pt x="842645" y="359410"/>
                </a:lnTo>
                <a:lnTo>
                  <a:pt x="840613" y="346837"/>
                </a:lnTo>
                <a:close/>
              </a:path>
              <a:path w="7118350" h="638810">
                <a:moveTo>
                  <a:pt x="865759" y="343027"/>
                </a:moveTo>
                <a:lnTo>
                  <a:pt x="853186" y="344932"/>
                </a:lnTo>
                <a:lnTo>
                  <a:pt x="855091" y="357505"/>
                </a:lnTo>
                <a:lnTo>
                  <a:pt x="867664" y="355473"/>
                </a:lnTo>
                <a:lnTo>
                  <a:pt x="865759" y="343027"/>
                </a:lnTo>
                <a:close/>
              </a:path>
              <a:path w="7118350" h="638810">
                <a:moveTo>
                  <a:pt x="890905" y="339090"/>
                </a:moveTo>
                <a:lnTo>
                  <a:pt x="878332" y="340995"/>
                </a:lnTo>
                <a:lnTo>
                  <a:pt x="880237" y="353568"/>
                </a:lnTo>
                <a:lnTo>
                  <a:pt x="892810" y="351663"/>
                </a:lnTo>
                <a:lnTo>
                  <a:pt x="890905" y="339090"/>
                </a:lnTo>
                <a:close/>
              </a:path>
              <a:path w="7118350" h="638810">
                <a:moveTo>
                  <a:pt x="915924" y="335280"/>
                </a:moveTo>
                <a:lnTo>
                  <a:pt x="903478" y="337185"/>
                </a:lnTo>
                <a:lnTo>
                  <a:pt x="905383" y="349758"/>
                </a:lnTo>
                <a:lnTo>
                  <a:pt x="917829" y="347853"/>
                </a:lnTo>
                <a:lnTo>
                  <a:pt x="915924" y="335280"/>
                </a:lnTo>
                <a:close/>
              </a:path>
              <a:path w="7118350" h="638810">
                <a:moveTo>
                  <a:pt x="941070" y="331470"/>
                </a:moveTo>
                <a:lnTo>
                  <a:pt x="928497" y="333375"/>
                </a:lnTo>
                <a:lnTo>
                  <a:pt x="930402" y="345948"/>
                </a:lnTo>
                <a:lnTo>
                  <a:pt x="942975" y="344043"/>
                </a:lnTo>
                <a:lnTo>
                  <a:pt x="941070" y="331470"/>
                </a:lnTo>
                <a:close/>
              </a:path>
              <a:path w="7118350" h="638810">
                <a:moveTo>
                  <a:pt x="966216" y="327660"/>
                </a:moveTo>
                <a:lnTo>
                  <a:pt x="953643" y="329565"/>
                </a:lnTo>
                <a:lnTo>
                  <a:pt x="955548" y="342138"/>
                </a:lnTo>
                <a:lnTo>
                  <a:pt x="968121" y="340233"/>
                </a:lnTo>
                <a:lnTo>
                  <a:pt x="966216" y="327660"/>
                </a:lnTo>
                <a:close/>
              </a:path>
              <a:path w="7118350" h="638810">
                <a:moveTo>
                  <a:pt x="991362" y="323850"/>
                </a:moveTo>
                <a:lnTo>
                  <a:pt x="978789" y="325755"/>
                </a:lnTo>
                <a:lnTo>
                  <a:pt x="980694" y="338328"/>
                </a:lnTo>
                <a:lnTo>
                  <a:pt x="993267" y="336423"/>
                </a:lnTo>
                <a:lnTo>
                  <a:pt x="991362" y="323850"/>
                </a:lnTo>
                <a:close/>
              </a:path>
              <a:path w="7118350" h="638810">
                <a:moveTo>
                  <a:pt x="1016381" y="320040"/>
                </a:moveTo>
                <a:lnTo>
                  <a:pt x="1003808" y="321945"/>
                </a:lnTo>
                <a:lnTo>
                  <a:pt x="1005713" y="334518"/>
                </a:lnTo>
                <a:lnTo>
                  <a:pt x="1018286" y="332613"/>
                </a:lnTo>
                <a:lnTo>
                  <a:pt x="1016381" y="320040"/>
                </a:lnTo>
                <a:close/>
              </a:path>
              <a:path w="7118350" h="638810">
                <a:moveTo>
                  <a:pt x="1041527" y="316230"/>
                </a:moveTo>
                <a:lnTo>
                  <a:pt x="1028954" y="318135"/>
                </a:lnTo>
                <a:lnTo>
                  <a:pt x="1030859" y="330708"/>
                </a:lnTo>
                <a:lnTo>
                  <a:pt x="1043432" y="328803"/>
                </a:lnTo>
                <a:lnTo>
                  <a:pt x="1041527" y="316230"/>
                </a:lnTo>
                <a:close/>
              </a:path>
              <a:path w="7118350" h="638810">
                <a:moveTo>
                  <a:pt x="1066673" y="312420"/>
                </a:moveTo>
                <a:lnTo>
                  <a:pt x="1054100" y="314325"/>
                </a:lnTo>
                <a:lnTo>
                  <a:pt x="1056005" y="326898"/>
                </a:lnTo>
                <a:lnTo>
                  <a:pt x="1068578" y="324993"/>
                </a:lnTo>
                <a:lnTo>
                  <a:pt x="1066673" y="312420"/>
                </a:lnTo>
                <a:close/>
              </a:path>
              <a:path w="7118350" h="638810">
                <a:moveTo>
                  <a:pt x="1091819" y="308610"/>
                </a:moveTo>
                <a:lnTo>
                  <a:pt x="1079245" y="310515"/>
                </a:lnTo>
                <a:lnTo>
                  <a:pt x="1081151" y="323088"/>
                </a:lnTo>
                <a:lnTo>
                  <a:pt x="1093724" y="321183"/>
                </a:lnTo>
                <a:lnTo>
                  <a:pt x="1091819" y="308610"/>
                </a:lnTo>
                <a:close/>
              </a:path>
              <a:path w="7118350" h="638810">
                <a:moveTo>
                  <a:pt x="1116838" y="304800"/>
                </a:moveTo>
                <a:lnTo>
                  <a:pt x="1104265" y="306705"/>
                </a:lnTo>
                <a:lnTo>
                  <a:pt x="1106170" y="319278"/>
                </a:lnTo>
                <a:lnTo>
                  <a:pt x="1118743" y="317373"/>
                </a:lnTo>
                <a:lnTo>
                  <a:pt x="1116838" y="304800"/>
                </a:lnTo>
                <a:close/>
              </a:path>
              <a:path w="7118350" h="638810">
                <a:moveTo>
                  <a:pt x="1141983" y="300990"/>
                </a:moveTo>
                <a:lnTo>
                  <a:pt x="1129411" y="302895"/>
                </a:lnTo>
                <a:lnTo>
                  <a:pt x="1131316" y="315468"/>
                </a:lnTo>
                <a:lnTo>
                  <a:pt x="1143889" y="313563"/>
                </a:lnTo>
                <a:lnTo>
                  <a:pt x="1141983" y="300990"/>
                </a:lnTo>
                <a:close/>
              </a:path>
              <a:path w="7118350" h="638810">
                <a:moveTo>
                  <a:pt x="1167130" y="297180"/>
                </a:moveTo>
                <a:lnTo>
                  <a:pt x="1154557" y="299085"/>
                </a:lnTo>
                <a:lnTo>
                  <a:pt x="1156462" y="311658"/>
                </a:lnTo>
                <a:lnTo>
                  <a:pt x="1169035" y="309753"/>
                </a:lnTo>
                <a:lnTo>
                  <a:pt x="1167130" y="297180"/>
                </a:lnTo>
                <a:close/>
              </a:path>
              <a:path w="7118350" h="638810">
                <a:moveTo>
                  <a:pt x="1192276" y="293370"/>
                </a:moveTo>
                <a:lnTo>
                  <a:pt x="1179703" y="295275"/>
                </a:lnTo>
                <a:lnTo>
                  <a:pt x="1181481" y="307848"/>
                </a:lnTo>
                <a:lnTo>
                  <a:pt x="1194054" y="305943"/>
                </a:lnTo>
                <a:lnTo>
                  <a:pt x="1192276" y="293370"/>
                </a:lnTo>
                <a:close/>
              </a:path>
              <a:path w="7118350" h="638810">
                <a:moveTo>
                  <a:pt x="1217421" y="289687"/>
                </a:moveTo>
                <a:lnTo>
                  <a:pt x="1204849" y="291592"/>
                </a:lnTo>
                <a:lnTo>
                  <a:pt x="1206627" y="304165"/>
                </a:lnTo>
                <a:lnTo>
                  <a:pt x="1219200" y="302260"/>
                </a:lnTo>
                <a:lnTo>
                  <a:pt x="1217421" y="289687"/>
                </a:lnTo>
                <a:close/>
              </a:path>
              <a:path w="7118350" h="638810">
                <a:moveTo>
                  <a:pt x="1242441" y="286004"/>
                </a:moveTo>
                <a:lnTo>
                  <a:pt x="1229995" y="287782"/>
                </a:lnTo>
                <a:lnTo>
                  <a:pt x="1231773" y="300355"/>
                </a:lnTo>
                <a:lnTo>
                  <a:pt x="1244345" y="298577"/>
                </a:lnTo>
                <a:lnTo>
                  <a:pt x="1242441" y="286004"/>
                </a:lnTo>
                <a:close/>
              </a:path>
              <a:path w="7118350" h="638810">
                <a:moveTo>
                  <a:pt x="1267587" y="282321"/>
                </a:moveTo>
                <a:lnTo>
                  <a:pt x="1255014" y="284099"/>
                </a:lnTo>
                <a:lnTo>
                  <a:pt x="1256919" y="296672"/>
                </a:lnTo>
                <a:lnTo>
                  <a:pt x="1269492" y="294894"/>
                </a:lnTo>
                <a:lnTo>
                  <a:pt x="1267587" y="282321"/>
                </a:lnTo>
                <a:close/>
              </a:path>
              <a:path w="7118350" h="638810">
                <a:moveTo>
                  <a:pt x="1292733" y="278638"/>
                </a:moveTo>
                <a:lnTo>
                  <a:pt x="1280160" y="280416"/>
                </a:lnTo>
                <a:lnTo>
                  <a:pt x="1282065" y="292988"/>
                </a:lnTo>
                <a:lnTo>
                  <a:pt x="1294638" y="291084"/>
                </a:lnTo>
                <a:lnTo>
                  <a:pt x="1292733" y="278638"/>
                </a:lnTo>
                <a:close/>
              </a:path>
              <a:path w="7118350" h="638810">
                <a:moveTo>
                  <a:pt x="1317879" y="274828"/>
                </a:moveTo>
                <a:lnTo>
                  <a:pt x="1305306" y="276733"/>
                </a:lnTo>
                <a:lnTo>
                  <a:pt x="1307211" y="289306"/>
                </a:lnTo>
                <a:lnTo>
                  <a:pt x="1319783" y="287400"/>
                </a:lnTo>
                <a:lnTo>
                  <a:pt x="1317879" y="274828"/>
                </a:lnTo>
                <a:close/>
              </a:path>
              <a:path w="7118350" h="638810">
                <a:moveTo>
                  <a:pt x="1343025" y="271145"/>
                </a:moveTo>
                <a:lnTo>
                  <a:pt x="1330452" y="273050"/>
                </a:lnTo>
                <a:lnTo>
                  <a:pt x="1332357" y="285623"/>
                </a:lnTo>
                <a:lnTo>
                  <a:pt x="1344930" y="283718"/>
                </a:lnTo>
                <a:lnTo>
                  <a:pt x="1343025" y="271145"/>
                </a:lnTo>
                <a:close/>
              </a:path>
              <a:path w="7118350" h="638810">
                <a:moveTo>
                  <a:pt x="1368170" y="267462"/>
                </a:moveTo>
                <a:lnTo>
                  <a:pt x="1355598" y="269367"/>
                </a:lnTo>
                <a:lnTo>
                  <a:pt x="1357376" y="281813"/>
                </a:lnTo>
                <a:lnTo>
                  <a:pt x="1369949" y="280035"/>
                </a:lnTo>
                <a:lnTo>
                  <a:pt x="1368170" y="267462"/>
                </a:lnTo>
                <a:close/>
              </a:path>
              <a:path w="7118350" h="638810">
                <a:moveTo>
                  <a:pt x="1393317" y="263779"/>
                </a:moveTo>
                <a:lnTo>
                  <a:pt x="1380744" y="265557"/>
                </a:lnTo>
                <a:lnTo>
                  <a:pt x="1382521" y="278130"/>
                </a:lnTo>
                <a:lnTo>
                  <a:pt x="1395095" y="276352"/>
                </a:lnTo>
                <a:lnTo>
                  <a:pt x="1393317" y="263779"/>
                </a:lnTo>
                <a:close/>
              </a:path>
              <a:path w="7118350" h="638810">
                <a:moveTo>
                  <a:pt x="1418336" y="260096"/>
                </a:moveTo>
                <a:lnTo>
                  <a:pt x="1405890" y="261874"/>
                </a:lnTo>
                <a:lnTo>
                  <a:pt x="1407668" y="274447"/>
                </a:lnTo>
                <a:lnTo>
                  <a:pt x="1420241" y="272669"/>
                </a:lnTo>
                <a:lnTo>
                  <a:pt x="1418336" y="260096"/>
                </a:lnTo>
                <a:close/>
              </a:path>
              <a:path w="7118350" h="638810">
                <a:moveTo>
                  <a:pt x="1443482" y="256286"/>
                </a:moveTo>
                <a:lnTo>
                  <a:pt x="1430908" y="258191"/>
                </a:lnTo>
                <a:lnTo>
                  <a:pt x="1432814" y="270763"/>
                </a:lnTo>
                <a:lnTo>
                  <a:pt x="1445387" y="268859"/>
                </a:lnTo>
                <a:lnTo>
                  <a:pt x="1443482" y="256286"/>
                </a:lnTo>
                <a:close/>
              </a:path>
              <a:path w="7118350" h="638810">
                <a:moveTo>
                  <a:pt x="1468628" y="252603"/>
                </a:moveTo>
                <a:lnTo>
                  <a:pt x="1467358" y="252857"/>
                </a:lnTo>
                <a:lnTo>
                  <a:pt x="1456055" y="254508"/>
                </a:lnTo>
                <a:lnTo>
                  <a:pt x="1457960" y="267081"/>
                </a:lnTo>
                <a:lnTo>
                  <a:pt x="1469136" y="265430"/>
                </a:lnTo>
                <a:lnTo>
                  <a:pt x="1470533" y="265175"/>
                </a:lnTo>
                <a:lnTo>
                  <a:pt x="1468628" y="252603"/>
                </a:lnTo>
                <a:close/>
              </a:path>
              <a:path w="7118350" h="638810">
                <a:moveTo>
                  <a:pt x="1493774" y="249047"/>
                </a:moveTo>
                <a:lnTo>
                  <a:pt x="1481201" y="250825"/>
                </a:lnTo>
                <a:lnTo>
                  <a:pt x="1483106" y="263398"/>
                </a:lnTo>
                <a:lnTo>
                  <a:pt x="1495679" y="261620"/>
                </a:lnTo>
                <a:lnTo>
                  <a:pt x="1493774" y="249047"/>
                </a:lnTo>
                <a:close/>
              </a:path>
              <a:path w="7118350" h="638810">
                <a:moveTo>
                  <a:pt x="1518920" y="245491"/>
                </a:moveTo>
                <a:lnTo>
                  <a:pt x="1506346" y="247269"/>
                </a:lnTo>
                <a:lnTo>
                  <a:pt x="1508252" y="259842"/>
                </a:lnTo>
                <a:lnTo>
                  <a:pt x="1520825" y="258063"/>
                </a:lnTo>
                <a:lnTo>
                  <a:pt x="1518920" y="245491"/>
                </a:lnTo>
                <a:close/>
              </a:path>
              <a:path w="7118350" h="638810">
                <a:moveTo>
                  <a:pt x="1544066" y="241935"/>
                </a:moveTo>
                <a:lnTo>
                  <a:pt x="1531493" y="243712"/>
                </a:lnTo>
                <a:lnTo>
                  <a:pt x="1533398" y="256286"/>
                </a:lnTo>
                <a:lnTo>
                  <a:pt x="1545970" y="254508"/>
                </a:lnTo>
                <a:lnTo>
                  <a:pt x="1544066" y="241935"/>
                </a:lnTo>
                <a:close/>
              </a:path>
              <a:path w="7118350" h="638810">
                <a:moveTo>
                  <a:pt x="1569212" y="238379"/>
                </a:moveTo>
                <a:lnTo>
                  <a:pt x="1556639" y="240157"/>
                </a:lnTo>
                <a:lnTo>
                  <a:pt x="1558544" y="252730"/>
                </a:lnTo>
                <a:lnTo>
                  <a:pt x="1571117" y="250952"/>
                </a:lnTo>
                <a:lnTo>
                  <a:pt x="1569212" y="238379"/>
                </a:lnTo>
                <a:close/>
              </a:path>
              <a:path w="7118350" h="638810">
                <a:moveTo>
                  <a:pt x="1594485" y="234696"/>
                </a:moveTo>
                <a:lnTo>
                  <a:pt x="1581912" y="236474"/>
                </a:lnTo>
                <a:lnTo>
                  <a:pt x="1583690" y="249047"/>
                </a:lnTo>
                <a:lnTo>
                  <a:pt x="1596263" y="247269"/>
                </a:lnTo>
                <a:lnTo>
                  <a:pt x="1594485" y="234696"/>
                </a:lnTo>
                <a:close/>
              </a:path>
              <a:path w="7118350" h="638810">
                <a:moveTo>
                  <a:pt x="1619631" y="231140"/>
                </a:moveTo>
                <a:lnTo>
                  <a:pt x="1607058" y="232918"/>
                </a:lnTo>
                <a:lnTo>
                  <a:pt x="1608836" y="245491"/>
                </a:lnTo>
                <a:lnTo>
                  <a:pt x="1621408" y="243712"/>
                </a:lnTo>
                <a:lnTo>
                  <a:pt x="1619631" y="231140"/>
                </a:lnTo>
                <a:close/>
              </a:path>
              <a:path w="7118350" h="638810">
                <a:moveTo>
                  <a:pt x="1644777" y="227584"/>
                </a:moveTo>
                <a:lnTo>
                  <a:pt x="1632204" y="229362"/>
                </a:lnTo>
                <a:lnTo>
                  <a:pt x="1633982" y="241935"/>
                </a:lnTo>
                <a:lnTo>
                  <a:pt x="1646555" y="240157"/>
                </a:lnTo>
                <a:lnTo>
                  <a:pt x="1644777" y="227584"/>
                </a:lnTo>
                <a:close/>
              </a:path>
              <a:path w="7118350" h="638810">
                <a:moveTo>
                  <a:pt x="1669923" y="224028"/>
                </a:moveTo>
                <a:lnTo>
                  <a:pt x="1657350" y="225806"/>
                </a:lnTo>
                <a:lnTo>
                  <a:pt x="1659128" y="238379"/>
                </a:lnTo>
                <a:lnTo>
                  <a:pt x="1671701" y="236600"/>
                </a:lnTo>
                <a:lnTo>
                  <a:pt x="1669923" y="224028"/>
                </a:lnTo>
                <a:close/>
              </a:path>
              <a:path w="7118350" h="638810">
                <a:moveTo>
                  <a:pt x="1695069" y="220472"/>
                </a:moveTo>
                <a:lnTo>
                  <a:pt x="1682495" y="222250"/>
                </a:lnTo>
                <a:lnTo>
                  <a:pt x="1684274" y="234823"/>
                </a:lnTo>
                <a:lnTo>
                  <a:pt x="1696846" y="233045"/>
                </a:lnTo>
                <a:lnTo>
                  <a:pt x="1695069" y="220472"/>
                </a:lnTo>
                <a:close/>
              </a:path>
              <a:path w="7118350" h="638810">
                <a:moveTo>
                  <a:pt x="1720215" y="216788"/>
                </a:moveTo>
                <a:lnTo>
                  <a:pt x="1707642" y="218694"/>
                </a:lnTo>
                <a:lnTo>
                  <a:pt x="1709420" y="231267"/>
                </a:lnTo>
                <a:lnTo>
                  <a:pt x="1721993" y="229488"/>
                </a:lnTo>
                <a:lnTo>
                  <a:pt x="1720215" y="216788"/>
                </a:lnTo>
                <a:close/>
              </a:path>
              <a:path w="7118350" h="638810">
                <a:moveTo>
                  <a:pt x="1745361" y="213233"/>
                </a:moveTo>
                <a:lnTo>
                  <a:pt x="1732788" y="215011"/>
                </a:lnTo>
                <a:lnTo>
                  <a:pt x="1734566" y="227584"/>
                </a:lnTo>
                <a:lnTo>
                  <a:pt x="1747139" y="225806"/>
                </a:lnTo>
                <a:lnTo>
                  <a:pt x="1745361" y="213233"/>
                </a:lnTo>
                <a:close/>
              </a:path>
              <a:path w="7118350" h="638810">
                <a:moveTo>
                  <a:pt x="1770507" y="209804"/>
                </a:moveTo>
                <a:lnTo>
                  <a:pt x="1757933" y="211455"/>
                </a:lnTo>
                <a:lnTo>
                  <a:pt x="1759585" y="224028"/>
                </a:lnTo>
                <a:lnTo>
                  <a:pt x="1772158" y="222377"/>
                </a:lnTo>
                <a:lnTo>
                  <a:pt x="1770507" y="209804"/>
                </a:lnTo>
                <a:close/>
              </a:path>
              <a:path w="7118350" h="638810">
                <a:moveTo>
                  <a:pt x="1795653" y="206375"/>
                </a:moveTo>
                <a:lnTo>
                  <a:pt x="1783080" y="208153"/>
                </a:lnTo>
                <a:lnTo>
                  <a:pt x="1784858" y="220725"/>
                </a:lnTo>
                <a:lnTo>
                  <a:pt x="1797431" y="218948"/>
                </a:lnTo>
                <a:lnTo>
                  <a:pt x="1795653" y="206375"/>
                </a:lnTo>
                <a:close/>
              </a:path>
              <a:path w="7118350" h="638810">
                <a:moveTo>
                  <a:pt x="1820799" y="202946"/>
                </a:moveTo>
                <a:lnTo>
                  <a:pt x="1808226" y="204724"/>
                </a:lnTo>
                <a:lnTo>
                  <a:pt x="1810004" y="217297"/>
                </a:lnTo>
                <a:lnTo>
                  <a:pt x="1822577" y="215519"/>
                </a:lnTo>
                <a:lnTo>
                  <a:pt x="1820799" y="202946"/>
                </a:lnTo>
                <a:close/>
              </a:path>
              <a:path w="7118350" h="638810">
                <a:moveTo>
                  <a:pt x="1846071" y="199644"/>
                </a:moveTo>
                <a:lnTo>
                  <a:pt x="1833371" y="201295"/>
                </a:lnTo>
                <a:lnTo>
                  <a:pt x="1835150" y="213868"/>
                </a:lnTo>
                <a:lnTo>
                  <a:pt x="1847723" y="212217"/>
                </a:lnTo>
                <a:lnTo>
                  <a:pt x="1846071" y="199644"/>
                </a:lnTo>
                <a:close/>
              </a:path>
              <a:path w="7118350" h="638810">
                <a:moveTo>
                  <a:pt x="1871218" y="196215"/>
                </a:moveTo>
                <a:lnTo>
                  <a:pt x="1858645" y="197866"/>
                </a:lnTo>
                <a:lnTo>
                  <a:pt x="1860295" y="210438"/>
                </a:lnTo>
                <a:lnTo>
                  <a:pt x="1872869" y="208787"/>
                </a:lnTo>
                <a:lnTo>
                  <a:pt x="1871218" y="196215"/>
                </a:lnTo>
                <a:close/>
              </a:path>
              <a:path w="7118350" h="638810">
                <a:moveTo>
                  <a:pt x="1896364" y="192786"/>
                </a:moveTo>
                <a:lnTo>
                  <a:pt x="1883791" y="194437"/>
                </a:lnTo>
                <a:lnTo>
                  <a:pt x="1885442" y="207010"/>
                </a:lnTo>
                <a:lnTo>
                  <a:pt x="1898015" y="205359"/>
                </a:lnTo>
                <a:lnTo>
                  <a:pt x="1896364" y="192786"/>
                </a:lnTo>
                <a:close/>
              </a:path>
              <a:path w="7118350" h="638810">
                <a:moveTo>
                  <a:pt x="1921510" y="189357"/>
                </a:moveTo>
                <a:lnTo>
                  <a:pt x="1908937" y="191135"/>
                </a:lnTo>
                <a:lnTo>
                  <a:pt x="1910588" y="203708"/>
                </a:lnTo>
                <a:lnTo>
                  <a:pt x="1923288" y="201930"/>
                </a:lnTo>
                <a:lnTo>
                  <a:pt x="1921510" y="189357"/>
                </a:lnTo>
                <a:close/>
              </a:path>
              <a:path w="7118350" h="638810">
                <a:moveTo>
                  <a:pt x="1946656" y="185928"/>
                </a:moveTo>
                <a:lnTo>
                  <a:pt x="1934083" y="187706"/>
                </a:lnTo>
                <a:lnTo>
                  <a:pt x="1935861" y="200279"/>
                </a:lnTo>
                <a:lnTo>
                  <a:pt x="1948433" y="198500"/>
                </a:lnTo>
                <a:lnTo>
                  <a:pt x="1946656" y="185928"/>
                </a:lnTo>
                <a:close/>
              </a:path>
              <a:path w="7118350" h="638810">
                <a:moveTo>
                  <a:pt x="1971929" y="182499"/>
                </a:moveTo>
                <a:lnTo>
                  <a:pt x="1959229" y="184277"/>
                </a:lnTo>
                <a:lnTo>
                  <a:pt x="1961007" y="196850"/>
                </a:lnTo>
                <a:lnTo>
                  <a:pt x="1973580" y="195199"/>
                </a:lnTo>
                <a:lnTo>
                  <a:pt x="1971929" y="182499"/>
                </a:lnTo>
                <a:close/>
              </a:path>
              <a:path w="7118350" h="638810">
                <a:moveTo>
                  <a:pt x="1997075" y="179197"/>
                </a:moveTo>
                <a:lnTo>
                  <a:pt x="1984502" y="180848"/>
                </a:lnTo>
                <a:lnTo>
                  <a:pt x="1986153" y="193421"/>
                </a:lnTo>
                <a:lnTo>
                  <a:pt x="1998726" y="191770"/>
                </a:lnTo>
                <a:lnTo>
                  <a:pt x="1997075" y="179197"/>
                </a:lnTo>
                <a:close/>
              </a:path>
              <a:path w="7118350" h="638810">
                <a:moveTo>
                  <a:pt x="2022220" y="175768"/>
                </a:moveTo>
                <a:lnTo>
                  <a:pt x="2009648" y="177419"/>
                </a:lnTo>
                <a:lnTo>
                  <a:pt x="2011299" y="189992"/>
                </a:lnTo>
                <a:lnTo>
                  <a:pt x="2023871" y="188341"/>
                </a:lnTo>
                <a:lnTo>
                  <a:pt x="2022220" y="175768"/>
                </a:lnTo>
                <a:close/>
              </a:path>
              <a:path w="7118350" h="638810">
                <a:moveTo>
                  <a:pt x="2047494" y="172466"/>
                </a:moveTo>
                <a:lnTo>
                  <a:pt x="2038350" y="173609"/>
                </a:lnTo>
                <a:lnTo>
                  <a:pt x="2034794" y="173990"/>
                </a:lnTo>
                <a:lnTo>
                  <a:pt x="2036445" y="186690"/>
                </a:lnTo>
                <a:lnTo>
                  <a:pt x="2040001" y="186182"/>
                </a:lnTo>
                <a:lnTo>
                  <a:pt x="2049018" y="185038"/>
                </a:lnTo>
                <a:lnTo>
                  <a:pt x="2047494" y="172466"/>
                </a:lnTo>
                <a:close/>
              </a:path>
              <a:path w="7118350" h="638810">
                <a:moveTo>
                  <a:pt x="2072640" y="169163"/>
                </a:moveTo>
                <a:lnTo>
                  <a:pt x="2060067" y="170815"/>
                </a:lnTo>
                <a:lnTo>
                  <a:pt x="2061591" y="183387"/>
                </a:lnTo>
                <a:lnTo>
                  <a:pt x="2074291" y="181737"/>
                </a:lnTo>
                <a:lnTo>
                  <a:pt x="2072640" y="169163"/>
                </a:lnTo>
                <a:close/>
              </a:path>
              <a:path w="7118350" h="638810">
                <a:moveTo>
                  <a:pt x="2097786" y="165988"/>
                </a:moveTo>
                <a:lnTo>
                  <a:pt x="2085213" y="167640"/>
                </a:lnTo>
                <a:lnTo>
                  <a:pt x="2086864" y="180212"/>
                </a:lnTo>
                <a:lnTo>
                  <a:pt x="2099437" y="178562"/>
                </a:lnTo>
                <a:lnTo>
                  <a:pt x="2097786" y="165988"/>
                </a:lnTo>
                <a:close/>
              </a:path>
              <a:path w="7118350" h="638810">
                <a:moveTo>
                  <a:pt x="2123059" y="162813"/>
                </a:moveTo>
                <a:lnTo>
                  <a:pt x="2110486" y="164337"/>
                </a:lnTo>
                <a:lnTo>
                  <a:pt x="2112010" y="177037"/>
                </a:lnTo>
                <a:lnTo>
                  <a:pt x="2124583" y="175387"/>
                </a:lnTo>
                <a:lnTo>
                  <a:pt x="2123059" y="162813"/>
                </a:lnTo>
                <a:close/>
              </a:path>
              <a:path w="7118350" h="638810">
                <a:moveTo>
                  <a:pt x="2148205" y="159512"/>
                </a:moveTo>
                <a:lnTo>
                  <a:pt x="2135632" y="161162"/>
                </a:lnTo>
                <a:lnTo>
                  <a:pt x="2137283" y="173736"/>
                </a:lnTo>
                <a:lnTo>
                  <a:pt x="2149856" y="172212"/>
                </a:lnTo>
                <a:lnTo>
                  <a:pt x="2148205" y="159512"/>
                </a:lnTo>
                <a:close/>
              </a:path>
              <a:path w="7118350" h="638810">
                <a:moveTo>
                  <a:pt x="2173478" y="156337"/>
                </a:moveTo>
                <a:lnTo>
                  <a:pt x="2160778" y="157987"/>
                </a:lnTo>
                <a:lnTo>
                  <a:pt x="2162429" y="170561"/>
                </a:lnTo>
                <a:lnTo>
                  <a:pt x="2175002" y="168910"/>
                </a:lnTo>
                <a:lnTo>
                  <a:pt x="2173478" y="156337"/>
                </a:lnTo>
                <a:close/>
              </a:path>
              <a:path w="7118350" h="638810">
                <a:moveTo>
                  <a:pt x="2198624" y="153162"/>
                </a:moveTo>
                <a:lnTo>
                  <a:pt x="2186051" y="154812"/>
                </a:lnTo>
                <a:lnTo>
                  <a:pt x="2187575" y="167386"/>
                </a:lnTo>
                <a:lnTo>
                  <a:pt x="2200275" y="165735"/>
                </a:lnTo>
                <a:lnTo>
                  <a:pt x="2198624" y="153162"/>
                </a:lnTo>
                <a:close/>
              </a:path>
              <a:path w="7118350" h="638810">
                <a:moveTo>
                  <a:pt x="2223770" y="149987"/>
                </a:moveTo>
                <a:lnTo>
                  <a:pt x="2211197" y="151511"/>
                </a:lnTo>
                <a:lnTo>
                  <a:pt x="2212848" y="164084"/>
                </a:lnTo>
                <a:lnTo>
                  <a:pt x="2225421" y="162560"/>
                </a:lnTo>
                <a:lnTo>
                  <a:pt x="2223770" y="149987"/>
                </a:lnTo>
                <a:close/>
              </a:path>
              <a:path w="7118350" h="638810">
                <a:moveTo>
                  <a:pt x="2249043" y="146685"/>
                </a:moveTo>
                <a:lnTo>
                  <a:pt x="2236470" y="148336"/>
                </a:lnTo>
                <a:lnTo>
                  <a:pt x="2237994" y="160909"/>
                </a:lnTo>
                <a:lnTo>
                  <a:pt x="2250567" y="159385"/>
                </a:lnTo>
                <a:lnTo>
                  <a:pt x="2249043" y="146685"/>
                </a:lnTo>
                <a:close/>
              </a:path>
              <a:path w="7118350" h="638810">
                <a:moveTo>
                  <a:pt x="2274189" y="143510"/>
                </a:moveTo>
                <a:lnTo>
                  <a:pt x="2261616" y="145161"/>
                </a:lnTo>
                <a:lnTo>
                  <a:pt x="2263267" y="157734"/>
                </a:lnTo>
                <a:lnTo>
                  <a:pt x="2275840" y="156083"/>
                </a:lnTo>
                <a:lnTo>
                  <a:pt x="2274189" y="143510"/>
                </a:lnTo>
                <a:close/>
              </a:path>
              <a:path w="7118350" h="638810">
                <a:moveTo>
                  <a:pt x="2299462" y="140335"/>
                </a:moveTo>
                <a:lnTo>
                  <a:pt x="2286762" y="141859"/>
                </a:lnTo>
                <a:lnTo>
                  <a:pt x="2288413" y="154559"/>
                </a:lnTo>
                <a:lnTo>
                  <a:pt x="2300986" y="152908"/>
                </a:lnTo>
                <a:lnTo>
                  <a:pt x="2299462" y="140335"/>
                </a:lnTo>
                <a:close/>
              </a:path>
              <a:path w="7118350" h="638810">
                <a:moveTo>
                  <a:pt x="2324608" y="137160"/>
                </a:moveTo>
                <a:lnTo>
                  <a:pt x="2318004" y="137922"/>
                </a:lnTo>
                <a:lnTo>
                  <a:pt x="2312035" y="138684"/>
                </a:lnTo>
                <a:lnTo>
                  <a:pt x="2313559" y="151257"/>
                </a:lnTo>
                <a:lnTo>
                  <a:pt x="2319655" y="150495"/>
                </a:lnTo>
                <a:lnTo>
                  <a:pt x="2326132" y="149733"/>
                </a:lnTo>
                <a:lnTo>
                  <a:pt x="2324608" y="137160"/>
                </a:lnTo>
                <a:close/>
              </a:path>
              <a:path w="7118350" h="638810">
                <a:moveTo>
                  <a:pt x="2349881" y="134238"/>
                </a:moveTo>
                <a:lnTo>
                  <a:pt x="2337308" y="135636"/>
                </a:lnTo>
                <a:lnTo>
                  <a:pt x="2338832" y="148336"/>
                </a:lnTo>
                <a:lnTo>
                  <a:pt x="2351405" y="146812"/>
                </a:lnTo>
                <a:lnTo>
                  <a:pt x="2349881" y="134238"/>
                </a:lnTo>
                <a:close/>
              </a:path>
              <a:path w="7118350" h="638810">
                <a:moveTo>
                  <a:pt x="2375154" y="131191"/>
                </a:moveTo>
                <a:lnTo>
                  <a:pt x="2362454" y="132715"/>
                </a:lnTo>
                <a:lnTo>
                  <a:pt x="2363978" y="145287"/>
                </a:lnTo>
                <a:lnTo>
                  <a:pt x="2376551" y="143763"/>
                </a:lnTo>
                <a:lnTo>
                  <a:pt x="2375154" y="131191"/>
                </a:lnTo>
                <a:close/>
              </a:path>
              <a:path w="7118350" h="638810">
                <a:moveTo>
                  <a:pt x="2400300" y="128270"/>
                </a:moveTo>
                <a:lnTo>
                  <a:pt x="2387727" y="129667"/>
                </a:lnTo>
                <a:lnTo>
                  <a:pt x="2389251" y="142367"/>
                </a:lnTo>
                <a:lnTo>
                  <a:pt x="2401824" y="140843"/>
                </a:lnTo>
                <a:lnTo>
                  <a:pt x="2400300" y="128270"/>
                </a:lnTo>
                <a:close/>
              </a:path>
              <a:path w="7118350" h="638810">
                <a:moveTo>
                  <a:pt x="2425573" y="125222"/>
                </a:moveTo>
                <a:lnTo>
                  <a:pt x="2413000" y="126746"/>
                </a:lnTo>
                <a:lnTo>
                  <a:pt x="2414397" y="139319"/>
                </a:lnTo>
                <a:lnTo>
                  <a:pt x="2427097" y="137795"/>
                </a:lnTo>
                <a:lnTo>
                  <a:pt x="2425573" y="125222"/>
                </a:lnTo>
                <a:close/>
              </a:path>
              <a:path w="7118350" h="638810">
                <a:moveTo>
                  <a:pt x="2450846" y="122300"/>
                </a:moveTo>
                <a:lnTo>
                  <a:pt x="2438146" y="123698"/>
                </a:lnTo>
                <a:lnTo>
                  <a:pt x="2439670" y="136398"/>
                </a:lnTo>
                <a:lnTo>
                  <a:pt x="2452243" y="134874"/>
                </a:lnTo>
                <a:lnTo>
                  <a:pt x="2450846" y="122300"/>
                </a:lnTo>
                <a:close/>
              </a:path>
              <a:path w="7118350" h="638810">
                <a:moveTo>
                  <a:pt x="2475992" y="119253"/>
                </a:moveTo>
                <a:lnTo>
                  <a:pt x="2463419" y="120777"/>
                </a:lnTo>
                <a:lnTo>
                  <a:pt x="2464943" y="133350"/>
                </a:lnTo>
                <a:lnTo>
                  <a:pt x="2477516" y="131953"/>
                </a:lnTo>
                <a:lnTo>
                  <a:pt x="2475992" y="119253"/>
                </a:lnTo>
                <a:close/>
              </a:path>
              <a:path w="7118350" h="638810">
                <a:moveTo>
                  <a:pt x="2501265" y="116332"/>
                </a:moveTo>
                <a:lnTo>
                  <a:pt x="2488692" y="117856"/>
                </a:lnTo>
                <a:lnTo>
                  <a:pt x="2490089" y="130429"/>
                </a:lnTo>
                <a:lnTo>
                  <a:pt x="2502789" y="128905"/>
                </a:lnTo>
                <a:lnTo>
                  <a:pt x="2501265" y="116332"/>
                </a:lnTo>
                <a:close/>
              </a:path>
              <a:path w="7118350" h="638810">
                <a:moveTo>
                  <a:pt x="2526411" y="113284"/>
                </a:moveTo>
                <a:lnTo>
                  <a:pt x="2513838" y="114808"/>
                </a:lnTo>
                <a:lnTo>
                  <a:pt x="2515362" y="127381"/>
                </a:lnTo>
                <a:lnTo>
                  <a:pt x="2527935" y="125984"/>
                </a:lnTo>
                <a:lnTo>
                  <a:pt x="2526411" y="113284"/>
                </a:lnTo>
                <a:close/>
              </a:path>
              <a:path w="7118350" h="638810">
                <a:moveTo>
                  <a:pt x="2551684" y="110362"/>
                </a:moveTo>
                <a:lnTo>
                  <a:pt x="2539111" y="111887"/>
                </a:lnTo>
                <a:lnTo>
                  <a:pt x="2540508" y="124460"/>
                </a:lnTo>
                <a:lnTo>
                  <a:pt x="2553208" y="122936"/>
                </a:lnTo>
                <a:lnTo>
                  <a:pt x="2551684" y="110362"/>
                </a:lnTo>
                <a:close/>
              </a:path>
              <a:path w="7118350" h="638810">
                <a:moveTo>
                  <a:pt x="2576957" y="107315"/>
                </a:moveTo>
                <a:lnTo>
                  <a:pt x="2564257" y="108838"/>
                </a:lnTo>
                <a:lnTo>
                  <a:pt x="2565781" y="121412"/>
                </a:lnTo>
                <a:lnTo>
                  <a:pt x="2578354" y="120015"/>
                </a:lnTo>
                <a:lnTo>
                  <a:pt x="2576957" y="107315"/>
                </a:lnTo>
                <a:close/>
              </a:path>
              <a:path w="7118350" h="638810">
                <a:moveTo>
                  <a:pt x="2602230" y="104521"/>
                </a:moveTo>
                <a:lnTo>
                  <a:pt x="2593213" y="105410"/>
                </a:lnTo>
                <a:lnTo>
                  <a:pt x="2589530" y="105918"/>
                </a:lnTo>
                <a:lnTo>
                  <a:pt x="2591054" y="118491"/>
                </a:lnTo>
                <a:lnTo>
                  <a:pt x="2603627" y="117094"/>
                </a:lnTo>
                <a:lnTo>
                  <a:pt x="2602230" y="104521"/>
                </a:lnTo>
                <a:close/>
              </a:path>
              <a:path w="7118350" h="638810">
                <a:moveTo>
                  <a:pt x="2627503" y="101727"/>
                </a:moveTo>
                <a:lnTo>
                  <a:pt x="2614803" y="103124"/>
                </a:lnTo>
                <a:lnTo>
                  <a:pt x="2616200" y="115824"/>
                </a:lnTo>
                <a:lnTo>
                  <a:pt x="2628773" y="114427"/>
                </a:lnTo>
                <a:lnTo>
                  <a:pt x="2627503" y="101727"/>
                </a:lnTo>
                <a:close/>
              </a:path>
              <a:path w="7118350" h="638810">
                <a:moveTo>
                  <a:pt x="2652776" y="99060"/>
                </a:moveTo>
                <a:lnTo>
                  <a:pt x="2640076" y="100457"/>
                </a:lnTo>
                <a:lnTo>
                  <a:pt x="2641473" y="113030"/>
                </a:lnTo>
                <a:lnTo>
                  <a:pt x="2654046" y="111760"/>
                </a:lnTo>
                <a:lnTo>
                  <a:pt x="2652776" y="99060"/>
                </a:lnTo>
                <a:close/>
              </a:path>
              <a:path w="7118350" h="638810">
                <a:moveTo>
                  <a:pt x="2678049" y="96393"/>
                </a:moveTo>
                <a:lnTo>
                  <a:pt x="2665349" y="97790"/>
                </a:lnTo>
                <a:lnTo>
                  <a:pt x="2666746" y="110362"/>
                </a:lnTo>
                <a:lnTo>
                  <a:pt x="2679319" y="108966"/>
                </a:lnTo>
                <a:lnTo>
                  <a:pt x="2678049" y="96393"/>
                </a:lnTo>
                <a:close/>
              </a:path>
              <a:path w="7118350" h="638810">
                <a:moveTo>
                  <a:pt x="2703195" y="93725"/>
                </a:moveTo>
                <a:lnTo>
                  <a:pt x="2690622" y="94996"/>
                </a:lnTo>
                <a:lnTo>
                  <a:pt x="2692019" y="107696"/>
                </a:lnTo>
                <a:lnTo>
                  <a:pt x="2704592" y="106299"/>
                </a:lnTo>
                <a:lnTo>
                  <a:pt x="2703195" y="93725"/>
                </a:lnTo>
                <a:close/>
              </a:path>
              <a:path w="7118350" h="638810">
                <a:moveTo>
                  <a:pt x="2728468" y="90932"/>
                </a:moveTo>
                <a:lnTo>
                  <a:pt x="2715895" y="92329"/>
                </a:lnTo>
                <a:lnTo>
                  <a:pt x="2717165" y="104902"/>
                </a:lnTo>
                <a:lnTo>
                  <a:pt x="2729865" y="103632"/>
                </a:lnTo>
                <a:lnTo>
                  <a:pt x="2728468" y="90932"/>
                </a:lnTo>
                <a:close/>
              </a:path>
              <a:path w="7118350" h="638810">
                <a:moveTo>
                  <a:pt x="2753741" y="88265"/>
                </a:moveTo>
                <a:lnTo>
                  <a:pt x="2741168" y="89662"/>
                </a:lnTo>
                <a:lnTo>
                  <a:pt x="2742438" y="102235"/>
                </a:lnTo>
                <a:lnTo>
                  <a:pt x="2755138" y="100965"/>
                </a:lnTo>
                <a:lnTo>
                  <a:pt x="2753741" y="88265"/>
                </a:lnTo>
                <a:close/>
              </a:path>
              <a:path w="7118350" h="638810">
                <a:moveTo>
                  <a:pt x="2779014" y="85598"/>
                </a:moveTo>
                <a:lnTo>
                  <a:pt x="2766441" y="86995"/>
                </a:lnTo>
                <a:lnTo>
                  <a:pt x="2767711" y="99568"/>
                </a:lnTo>
                <a:lnTo>
                  <a:pt x="2780411" y="98171"/>
                </a:lnTo>
                <a:lnTo>
                  <a:pt x="2779014" y="85598"/>
                </a:lnTo>
                <a:close/>
              </a:path>
              <a:path w="7118350" h="638810">
                <a:moveTo>
                  <a:pt x="2804287" y="82931"/>
                </a:moveTo>
                <a:lnTo>
                  <a:pt x="2791587" y="84200"/>
                </a:lnTo>
                <a:lnTo>
                  <a:pt x="2792984" y="96900"/>
                </a:lnTo>
                <a:lnTo>
                  <a:pt x="2805557" y="95504"/>
                </a:lnTo>
                <a:lnTo>
                  <a:pt x="2804287" y="82931"/>
                </a:lnTo>
                <a:close/>
              </a:path>
              <a:path w="7118350" h="638810">
                <a:moveTo>
                  <a:pt x="2829560" y="80137"/>
                </a:moveTo>
                <a:lnTo>
                  <a:pt x="2816860" y="81534"/>
                </a:lnTo>
                <a:lnTo>
                  <a:pt x="2818257" y="94107"/>
                </a:lnTo>
                <a:lnTo>
                  <a:pt x="2830830" y="92837"/>
                </a:lnTo>
                <a:lnTo>
                  <a:pt x="2829560" y="80137"/>
                </a:lnTo>
                <a:close/>
              </a:path>
              <a:path w="7118350" h="638810">
                <a:moveTo>
                  <a:pt x="2854833" y="77470"/>
                </a:moveTo>
                <a:lnTo>
                  <a:pt x="2842133" y="78867"/>
                </a:lnTo>
                <a:lnTo>
                  <a:pt x="2843530" y="91440"/>
                </a:lnTo>
                <a:lnTo>
                  <a:pt x="2856103" y="90170"/>
                </a:lnTo>
                <a:lnTo>
                  <a:pt x="2854833" y="77470"/>
                </a:lnTo>
                <a:close/>
              </a:path>
              <a:path w="7118350" h="638810">
                <a:moveTo>
                  <a:pt x="2880106" y="74930"/>
                </a:moveTo>
                <a:lnTo>
                  <a:pt x="2867533" y="76200"/>
                </a:lnTo>
                <a:lnTo>
                  <a:pt x="2868676" y="88773"/>
                </a:lnTo>
                <a:lnTo>
                  <a:pt x="2881376" y="87630"/>
                </a:lnTo>
                <a:lnTo>
                  <a:pt x="2880106" y="74930"/>
                </a:lnTo>
                <a:close/>
              </a:path>
              <a:path w="7118350" h="638810">
                <a:moveTo>
                  <a:pt x="2905379" y="72517"/>
                </a:moveTo>
                <a:lnTo>
                  <a:pt x="2892806" y="73660"/>
                </a:lnTo>
                <a:lnTo>
                  <a:pt x="2893949" y="86360"/>
                </a:lnTo>
                <a:lnTo>
                  <a:pt x="2906649" y="85090"/>
                </a:lnTo>
                <a:lnTo>
                  <a:pt x="2905379" y="72517"/>
                </a:lnTo>
                <a:close/>
              </a:path>
              <a:path w="7118350" h="638810">
                <a:moveTo>
                  <a:pt x="2930652" y="69977"/>
                </a:moveTo>
                <a:lnTo>
                  <a:pt x="2918079" y="71247"/>
                </a:lnTo>
                <a:lnTo>
                  <a:pt x="2919222" y="83820"/>
                </a:lnTo>
                <a:lnTo>
                  <a:pt x="2931922" y="82677"/>
                </a:lnTo>
                <a:lnTo>
                  <a:pt x="2930652" y="69977"/>
                </a:lnTo>
                <a:close/>
              </a:path>
              <a:path w="7118350" h="638810">
                <a:moveTo>
                  <a:pt x="2955925" y="67563"/>
                </a:moveTo>
                <a:lnTo>
                  <a:pt x="2943352" y="68707"/>
                </a:lnTo>
                <a:lnTo>
                  <a:pt x="2944495" y="81407"/>
                </a:lnTo>
                <a:lnTo>
                  <a:pt x="2957195" y="80137"/>
                </a:lnTo>
                <a:lnTo>
                  <a:pt x="2955925" y="67563"/>
                </a:lnTo>
                <a:close/>
              </a:path>
              <a:path w="7118350" h="638810">
                <a:moveTo>
                  <a:pt x="2981198" y="65024"/>
                </a:moveTo>
                <a:lnTo>
                  <a:pt x="2968625" y="66294"/>
                </a:lnTo>
                <a:lnTo>
                  <a:pt x="2969768" y="78994"/>
                </a:lnTo>
                <a:lnTo>
                  <a:pt x="2982468" y="77724"/>
                </a:lnTo>
                <a:lnTo>
                  <a:pt x="2981198" y="65024"/>
                </a:lnTo>
                <a:close/>
              </a:path>
              <a:path w="7118350" h="638810">
                <a:moveTo>
                  <a:pt x="3006598" y="62737"/>
                </a:moveTo>
                <a:lnTo>
                  <a:pt x="2996184" y="63627"/>
                </a:lnTo>
                <a:lnTo>
                  <a:pt x="2993898" y="63881"/>
                </a:lnTo>
                <a:lnTo>
                  <a:pt x="2995168" y="76454"/>
                </a:lnTo>
                <a:lnTo>
                  <a:pt x="2997327" y="76327"/>
                </a:lnTo>
                <a:lnTo>
                  <a:pt x="3007741" y="75311"/>
                </a:lnTo>
                <a:lnTo>
                  <a:pt x="3006598" y="62737"/>
                </a:lnTo>
                <a:close/>
              </a:path>
              <a:path w="7118350" h="638810">
                <a:moveTo>
                  <a:pt x="3031871" y="60325"/>
                </a:moveTo>
                <a:lnTo>
                  <a:pt x="3019171" y="61468"/>
                </a:lnTo>
                <a:lnTo>
                  <a:pt x="3020314" y="74168"/>
                </a:lnTo>
                <a:lnTo>
                  <a:pt x="3033014" y="73025"/>
                </a:lnTo>
                <a:lnTo>
                  <a:pt x="3031871" y="60325"/>
                </a:lnTo>
                <a:close/>
              </a:path>
              <a:path w="7118350" h="638810">
                <a:moveTo>
                  <a:pt x="3057144" y="58038"/>
                </a:moveTo>
                <a:lnTo>
                  <a:pt x="3044571" y="59182"/>
                </a:lnTo>
                <a:lnTo>
                  <a:pt x="3045714" y="71882"/>
                </a:lnTo>
                <a:lnTo>
                  <a:pt x="3058287" y="70738"/>
                </a:lnTo>
                <a:lnTo>
                  <a:pt x="3057144" y="58038"/>
                </a:lnTo>
                <a:close/>
              </a:path>
              <a:path w="7118350" h="638810">
                <a:moveTo>
                  <a:pt x="3082417" y="55753"/>
                </a:moveTo>
                <a:lnTo>
                  <a:pt x="3069844" y="56896"/>
                </a:lnTo>
                <a:lnTo>
                  <a:pt x="3070987" y="69596"/>
                </a:lnTo>
                <a:lnTo>
                  <a:pt x="3083560" y="68453"/>
                </a:lnTo>
                <a:lnTo>
                  <a:pt x="3082417" y="55753"/>
                </a:lnTo>
                <a:close/>
              </a:path>
              <a:path w="7118350" h="638810">
                <a:moveTo>
                  <a:pt x="3107690" y="53467"/>
                </a:moveTo>
                <a:lnTo>
                  <a:pt x="3095117" y="54610"/>
                </a:lnTo>
                <a:lnTo>
                  <a:pt x="3096260" y="67310"/>
                </a:lnTo>
                <a:lnTo>
                  <a:pt x="3108833" y="66167"/>
                </a:lnTo>
                <a:lnTo>
                  <a:pt x="3107690" y="53467"/>
                </a:lnTo>
                <a:close/>
              </a:path>
              <a:path w="7118350" h="638810">
                <a:moveTo>
                  <a:pt x="3133090" y="51308"/>
                </a:moveTo>
                <a:lnTo>
                  <a:pt x="3127502" y="51688"/>
                </a:lnTo>
                <a:lnTo>
                  <a:pt x="3120390" y="52324"/>
                </a:lnTo>
                <a:lnTo>
                  <a:pt x="3121533" y="65024"/>
                </a:lnTo>
                <a:lnTo>
                  <a:pt x="3134106" y="63881"/>
                </a:lnTo>
                <a:lnTo>
                  <a:pt x="3133090" y="51308"/>
                </a:lnTo>
                <a:close/>
              </a:path>
              <a:path w="7118350" h="638810">
                <a:moveTo>
                  <a:pt x="3158363" y="49149"/>
                </a:moveTo>
                <a:lnTo>
                  <a:pt x="3145790" y="50165"/>
                </a:lnTo>
                <a:lnTo>
                  <a:pt x="3146806" y="62865"/>
                </a:lnTo>
                <a:lnTo>
                  <a:pt x="3159506" y="61849"/>
                </a:lnTo>
                <a:lnTo>
                  <a:pt x="3158363" y="49149"/>
                </a:lnTo>
                <a:close/>
              </a:path>
              <a:path w="7118350" h="638810">
                <a:moveTo>
                  <a:pt x="3183763" y="46990"/>
                </a:moveTo>
                <a:lnTo>
                  <a:pt x="3171063" y="48133"/>
                </a:lnTo>
                <a:lnTo>
                  <a:pt x="3172079" y="60706"/>
                </a:lnTo>
                <a:lnTo>
                  <a:pt x="3184779" y="59690"/>
                </a:lnTo>
                <a:lnTo>
                  <a:pt x="3183763" y="46990"/>
                </a:lnTo>
                <a:close/>
              </a:path>
              <a:path w="7118350" h="638810">
                <a:moveTo>
                  <a:pt x="3209036" y="44958"/>
                </a:moveTo>
                <a:lnTo>
                  <a:pt x="3196336" y="45974"/>
                </a:lnTo>
                <a:lnTo>
                  <a:pt x="3197479" y="58674"/>
                </a:lnTo>
                <a:lnTo>
                  <a:pt x="3210052" y="57658"/>
                </a:lnTo>
                <a:lnTo>
                  <a:pt x="3209036" y="44958"/>
                </a:lnTo>
                <a:close/>
              </a:path>
              <a:path w="7118350" h="638810">
                <a:moveTo>
                  <a:pt x="3234309" y="42799"/>
                </a:moveTo>
                <a:lnTo>
                  <a:pt x="3221736" y="43942"/>
                </a:lnTo>
                <a:lnTo>
                  <a:pt x="3222752" y="56515"/>
                </a:lnTo>
                <a:lnTo>
                  <a:pt x="3235452" y="55499"/>
                </a:lnTo>
                <a:lnTo>
                  <a:pt x="3234309" y="42799"/>
                </a:lnTo>
                <a:close/>
              </a:path>
              <a:path w="7118350" h="638810">
                <a:moveTo>
                  <a:pt x="3259708" y="40767"/>
                </a:moveTo>
                <a:lnTo>
                  <a:pt x="3257296" y="40894"/>
                </a:lnTo>
                <a:lnTo>
                  <a:pt x="3247009" y="41783"/>
                </a:lnTo>
                <a:lnTo>
                  <a:pt x="3248025" y="54483"/>
                </a:lnTo>
                <a:lnTo>
                  <a:pt x="3258312" y="53594"/>
                </a:lnTo>
                <a:lnTo>
                  <a:pt x="3260725" y="53467"/>
                </a:lnTo>
                <a:lnTo>
                  <a:pt x="3259708" y="40767"/>
                </a:lnTo>
                <a:close/>
              </a:path>
              <a:path w="7118350" h="638810">
                <a:moveTo>
                  <a:pt x="3284981" y="38862"/>
                </a:moveTo>
                <a:lnTo>
                  <a:pt x="3272408" y="39750"/>
                </a:lnTo>
                <a:lnTo>
                  <a:pt x="3273298" y="52450"/>
                </a:lnTo>
                <a:lnTo>
                  <a:pt x="3285998" y="51562"/>
                </a:lnTo>
                <a:lnTo>
                  <a:pt x="3284981" y="38862"/>
                </a:lnTo>
                <a:close/>
              </a:path>
              <a:path w="7118350" h="638810">
                <a:moveTo>
                  <a:pt x="3310381" y="36957"/>
                </a:moveTo>
                <a:lnTo>
                  <a:pt x="3297681" y="37973"/>
                </a:lnTo>
                <a:lnTo>
                  <a:pt x="3298698" y="50546"/>
                </a:lnTo>
                <a:lnTo>
                  <a:pt x="3311271" y="49657"/>
                </a:lnTo>
                <a:lnTo>
                  <a:pt x="3310381" y="36957"/>
                </a:lnTo>
                <a:close/>
              </a:path>
              <a:path w="7118350" h="638810">
                <a:moveTo>
                  <a:pt x="3335654" y="35052"/>
                </a:moveTo>
                <a:lnTo>
                  <a:pt x="3323081" y="36068"/>
                </a:lnTo>
                <a:lnTo>
                  <a:pt x="3323971" y="48641"/>
                </a:lnTo>
                <a:lnTo>
                  <a:pt x="3336671" y="47752"/>
                </a:lnTo>
                <a:lnTo>
                  <a:pt x="3335654" y="35052"/>
                </a:lnTo>
                <a:close/>
              </a:path>
              <a:path w="7118350" h="638810">
                <a:moveTo>
                  <a:pt x="3361054" y="33147"/>
                </a:moveTo>
                <a:lnTo>
                  <a:pt x="3348354" y="34162"/>
                </a:lnTo>
                <a:lnTo>
                  <a:pt x="3349371" y="46736"/>
                </a:lnTo>
                <a:lnTo>
                  <a:pt x="3361944" y="45847"/>
                </a:lnTo>
                <a:lnTo>
                  <a:pt x="3361054" y="33147"/>
                </a:lnTo>
                <a:close/>
              </a:path>
              <a:path w="7118350" h="638810">
                <a:moveTo>
                  <a:pt x="3386454" y="31242"/>
                </a:moveTo>
                <a:lnTo>
                  <a:pt x="3385439" y="31369"/>
                </a:lnTo>
                <a:lnTo>
                  <a:pt x="3373754" y="32258"/>
                </a:lnTo>
                <a:lnTo>
                  <a:pt x="3374644" y="44831"/>
                </a:lnTo>
                <a:lnTo>
                  <a:pt x="3386328" y="43942"/>
                </a:lnTo>
                <a:lnTo>
                  <a:pt x="3387217" y="43942"/>
                </a:lnTo>
                <a:lnTo>
                  <a:pt x="3386454" y="31242"/>
                </a:lnTo>
                <a:close/>
              </a:path>
              <a:path w="7118350" h="638810">
                <a:moveTo>
                  <a:pt x="3411728" y="29591"/>
                </a:moveTo>
                <a:lnTo>
                  <a:pt x="3399028" y="30353"/>
                </a:lnTo>
                <a:lnTo>
                  <a:pt x="3399917" y="43053"/>
                </a:lnTo>
                <a:lnTo>
                  <a:pt x="3412617" y="42291"/>
                </a:lnTo>
                <a:lnTo>
                  <a:pt x="3411728" y="29591"/>
                </a:lnTo>
                <a:close/>
              </a:path>
              <a:path w="7118350" h="638810">
                <a:moveTo>
                  <a:pt x="3437128" y="27812"/>
                </a:moveTo>
                <a:lnTo>
                  <a:pt x="3424428" y="28702"/>
                </a:lnTo>
                <a:lnTo>
                  <a:pt x="3425317" y="41402"/>
                </a:lnTo>
                <a:lnTo>
                  <a:pt x="3437890" y="40512"/>
                </a:lnTo>
                <a:lnTo>
                  <a:pt x="3437128" y="27812"/>
                </a:lnTo>
                <a:close/>
              </a:path>
              <a:path w="7118350" h="638810">
                <a:moveTo>
                  <a:pt x="3462401" y="26162"/>
                </a:moveTo>
                <a:lnTo>
                  <a:pt x="3449828" y="27050"/>
                </a:lnTo>
                <a:lnTo>
                  <a:pt x="3450590" y="39624"/>
                </a:lnTo>
                <a:lnTo>
                  <a:pt x="3463290" y="38862"/>
                </a:lnTo>
                <a:lnTo>
                  <a:pt x="3462401" y="26162"/>
                </a:lnTo>
                <a:close/>
              </a:path>
              <a:path w="7118350" h="638810">
                <a:moveTo>
                  <a:pt x="3487801" y="24511"/>
                </a:moveTo>
                <a:lnTo>
                  <a:pt x="3475101" y="25273"/>
                </a:lnTo>
                <a:lnTo>
                  <a:pt x="3475990" y="37973"/>
                </a:lnTo>
                <a:lnTo>
                  <a:pt x="3488690" y="37084"/>
                </a:lnTo>
                <a:lnTo>
                  <a:pt x="3487801" y="24511"/>
                </a:lnTo>
                <a:close/>
              </a:path>
              <a:path w="7118350" h="638810">
                <a:moveTo>
                  <a:pt x="3513201" y="22733"/>
                </a:moveTo>
                <a:lnTo>
                  <a:pt x="3511930" y="22860"/>
                </a:lnTo>
                <a:lnTo>
                  <a:pt x="3500501" y="23622"/>
                </a:lnTo>
                <a:lnTo>
                  <a:pt x="3501263" y="36322"/>
                </a:lnTo>
                <a:lnTo>
                  <a:pt x="3512693" y="35560"/>
                </a:lnTo>
                <a:lnTo>
                  <a:pt x="3513963" y="35433"/>
                </a:lnTo>
                <a:lnTo>
                  <a:pt x="3513201" y="22733"/>
                </a:lnTo>
                <a:close/>
              </a:path>
              <a:path w="7118350" h="638810">
                <a:moveTo>
                  <a:pt x="3538601" y="21336"/>
                </a:moveTo>
                <a:lnTo>
                  <a:pt x="3525901" y="21971"/>
                </a:lnTo>
                <a:lnTo>
                  <a:pt x="3526536" y="34671"/>
                </a:lnTo>
                <a:lnTo>
                  <a:pt x="3539236" y="33909"/>
                </a:lnTo>
                <a:lnTo>
                  <a:pt x="3538601" y="21336"/>
                </a:lnTo>
                <a:close/>
              </a:path>
              <a:path w="7118350" h="638810">
                <a:moveTo>
                  <a:pt x="3563874" y="19812"/>
                </a:moveTo>
                <a:lnTo>
                  <a:pt x="3551174" y="20574"/>
                </a:lnTo>
                <a:lnTo>
                  <a:pt x="3551936" y="33274"/>
                </a:lnTo>
                <a:lnTo>
                  <a:pt x="3564636" y="32512"/>
                </a:lnTo>
                <a:lnTo>
                  <a:pt x="3563874" y="19812"/>
                </a:lnTo>
                <a:close/>
              </a:path>
              <a:path w="7118350" h="638810">
                <a:moveTo>
                  <a:pt x="3589274" y="18287"/>
                </a:moveTo>
                <a:lnTo>
                  <a:pt x="3576574" y="19050"/>
                </a:lnTo>
                <a:lnTo>
                  <a:pt x="3577336" y="31750"/>
                </a:lnTo>
                <a:lnTo>
                  <a:pt x="3590036" y="30987"/>
                </a:lnTo>
                <a:lnTo>
                  <a:pt x="3589274" y="18287"/>
                </a:lnTo>
                <a:close/>
              </a:path>
              <a:path w="7118350" h="638810">
                <a:moveTo>
                  <a:pt x="3614547" y="16891"/>
                </a:moveTo>
                <a:lnTo>
                  <a:pt x="3601974" y="17653"/>
                </a:lnTo>
                <a:lnTo>
                  <a:pt x="3602608" y="30353"/>
                </a:lnTo>
                <a:lnTo>
                  <a:pt x="3615308" y="29591"/>
                </a:lnTo>
                <a:lnTo>
                  <a:pt x="3614547" y="16891"/>
                </a:lnTo>
                <a:close/>
              </a:path>
              <a:path w="7118350" h="638810">
                <a:moveTo>
                  <a:pt x="3640074" y="15494"/>
                </a:moveTo>
                <a:lnTo>
                  <a:pt x="3636645" y="15621"/>
                </a:lnTo>
                <a:lnTo>
                  <a:pt x="3627247" y="16129"/>
                </a:lnTo>
                <a:lnTo>
                  <a:pt x="3628008" y="28829"/>
                </a:lnTo>
                <a:lnTo>
                  <a:pt x="3637406" y="28321"/>
                </a:lnTo>
                <a:lnTo>
                  <a:pt x="3640581" y="28067"/>
                </a:lnTo>
                <a:lnTo>
                  <a:pt x="3640074" y="15494"/>
                </a:lnTo>
                <a:close/>
              </a:path>
              <a:path w="7118350" h="638810">
                <a:moveTo>
                  <a:pt x="3665347" y="14224"/>
                </a:moveTo>
                <a:lnTo>
                  <a:pt x="3652774" y="14859"/>
                </a:lnTo>
                <a:lnTo>
                  <a:pt x="3653281" y="27559"/>
                </a:lnTo>
                <a:lnTo>
                  <a:pt x="3665981" y="26924"/>
                </a:lnTo>
                <a:lnTo>
                  <a:pt x="3665347" y="14224"/>
                </a:lnTo>
                <a:close/>
              </a:path>
              <a:path w="7118350" h="638810">
                <a:moveTo>
                  <a:pt x="3690747" y="12954"/>
                </a:moveTo>
                <a:lnTo>
                  <a:pt x="3678047" y="13588"/>
                </a:lnTo>
                <a:lnTo>
                  <a:pt x="3678681" y="26288"/>
                </a:lnTo>
                <a:lnTo>
                  <a:pt x="3691381" y="25654"/>
                </a:lnTo>
                <a:lnTo>
                  <a:pt x="3690747" y="12954"/>
                </a:lnTo>
                <a:close/>
              </a:path>
              <a:path w="7118350" h="638810">
                <a:moveTo>
                  <a:pt x="3716147" y="11811"/>
                </a:moveTo>
                <a:lnTo>
                  <a:pt x="3703447" y="12319"/>
                </a:lnTo>
                <a:lnTo>
                  <a:pt x="3704081" y="25019"/>
                </a:lnTo>
                <a:lnTo>
                  <a:pt x="3716781" y="24511"/>
                </a:lnTo>
                <a:lnTo>
                  <a:pt x="3716147" y="11811"/>
                </a:lnTo>
                <a:close/>
              </a:path>
              <a:path w="7118350" h="638810">
                <a:moveTo>
                  <a:pt x="3741547" y="10541"/>
                </a:moveTo>
                <a:lnTo>
                  <a:pt x="3728847" y="11175"/>
                </a:lnTo>
                <a:lnTo>
                  <a:pt x="3729481" y="23875"/>
                </a:lnTo>
                <a:lnTo>
                  <a:pt x="3742181" y="23241"/>
                </a:lnTo>
                <a:lnTo>
                  <a:pt x="3741547" y="10541"/>
                </a:lnTo>
                <a:close/>
              </a:path>
              <a:path w="7118350" h="638810">
                <a:moveTo>
                  <a:pt x="3766947" y="9398"/>
                </a:moveTo>
                <a:lnTo>
                  <a:pt x="3759454" y="9652"/>
                </a:lnTo>
                <a:lnTo>
                  <a:pt x="3754247" y="9906"/>
                </a:lnTo>
                <a:lnTo>
                  <a:pt x="3754754" y="22606"/>
                </a:lnTo>
                <a:lnTo>
                  <a:pt x="3759962" y="22352"/>
                </a:lnTo>
                <a:lnTo>
                  <a:pt x="3767454" y="22098"/>
                </a:lnTo>
                <a:lnTo>
                  <a:pt x="3766947" y="9398"/>
                </a:lnTo>
                <a:close/>
              </a:path>
              <a:path w="7118350" h="638810">
                <a:moveTo>
                  <a:pt x="3792347" y="8382"/>
                </a:moveTo>
                <a:lnTo>
                  <a:pt x="3779647" y="8890"/>
                </a:lnTo>
                <a:lnTo>
                  <a:pt x="3780154" y="21590"/>
                </a:lnTo>
                <a:lnTo>
                  <a:pt x="3792854" y="21082"/>
                </a:lnTo>
                <a:lnTo>
                  <a:pt x="3792347" y="8382"/>
                </a:lnTo>
                <a:close/>
              </a:path>
              <a:path w="7118350" h="638810">
                <a:moveTo>
                  <a:pt x="3817747" y="7493"/>
                </a:moveTo>
                <a:lnTo>
                  <a:pt x="3805047" y="8000"/>
                </a:lnTo>
                <a:lnTo>
                  <a:pt x="3805554" y="20700"/>
                </a:lnTo>
                <a:lnTo>
                  <a:pt x="3818254" y="20193"/>
                </a:lnTo>
                <a:lnTo>
                  <a:pt x="3817747" y="7493"/>
                </a:lnTo>
                <a:close/>
              </a:path>
              <a:path w="7118350" h="638810">
                <a:moveTo>
                  <a:pt x="3843147" y="6477"/>
                </a:moveTo>
                <a:lnTo>
                  <a:pt x="3830447" y="6985"/>
                </a:lnTo>
                <a:lnTo>
                  <a:pt x="3830828" y="19685"/>
                </a:lnTo>
                <a:lnTo>
                  <a:pt x="3843528" y="19177"/>
                </a:lnTo>
                <a:lnTo>
                  <a:pt x="3843147" y="6477"/>
                </a:lnTo>
                <a:close/>
              </a:path>
              <a:path w="7118350" h="638810">
                <a:moveTo>
                  <a:pt x="3868420" y="5587"/>
                </a:moveTo>
                <a:lnTo>
                  <a:pt x="3855847" y="6096"/>
                </a:lnTo>
                <a:lnTo>
                  <a:pt x="3856228" y="18669"/>
                </a:lnTo>
                <a:lnTo>
                  <a:pt x="3868928" y="18287"/>
                </a:lnTo>
                <a:lnTo>
                  <a:pt x="3868420" y="5587"/>
                </a:lnTo>
                <a:close/>
              </a:path>
              <a:path w="7118350" h="638810">
                <a:moveTo>
                  <a:pt x="3893947" y="4699"/>
                </a:moveTo>
                <a:lnTo>
                  <a:pt x="3881247" y="5080"/>
                </a:lnTo>
                <a:lnTo>
                  <a:pt x="3881628" y="17780"/>
                </a:lnTo>
                <a:lnTo>
                  <a:pt x="3894328" y="17399"/>
                </a:lnTo>
                <a:lnTo>
                  <a:pt x="3893947" y="4699"/>
                </a:lnTo>
                <a:close/>
              </a:path>
              <a:path w="7118350" h="638810">
                <a:moveTo>
                  <a:pt x="3919347" y="4063"/>
                </a:moveTo>
                <a:lnTo>
                  <a:pt x="3906647" y="4445"/>
                </a:lnTo>
                <a:lnTo>
                  <a:pt x="3907028" y="17145"/>
                </a:lnTo>
                <a:lnTo>
                  <a:pt x="3919728" y="16763"/>
                </a:lnTo>
                <a:lnTo>
                  <a:pt x="3919347" y="4063"/>
                </a:lnTo>
                <a:close/>
              </a:path>
              <a:path w="7118350" h="638810">
                <a:moveTo>
                  <a:pt x="3944747" y="3429"/>
                </a:moveTo>
                <a:lnTo>
                  <a:pt x="3932047" y="3683"/>
                </a:lnTo>
                <a:lnTo>
                  <a:pt x="3932301" y="16383"/>
                </a:lnTo>
                <a:lnTo>
                  <a:pt x="3945001" y="16129"/>
                </a:lnTo>
                <a:lnTo>
                  <a:pt x="3944747" y="3429"/>
                </a:lnTo>
                <a:close/>
              </a:path>
              <a:path w="7118350" h="638810">
                <a:moveTo>
                  <a:pt x="3970147" y="2794"/>
                </a:moveTo>
                <a:lnTo>
                  <a:pt x="3957447" y="3048"/>
                </a:lnTo>
                <a:lnTo>
                  <a:pt x="3957701" y="15748"/>
                </a:lnTo>
                <a:lnTo>
                  <a:pt x="3970401" y="15494"/>
                </a:lnTo>
                <a:lnTo>
                  <a:pt x="3970147" y="2794"/>
                </a:lnTo>
                <a:close/>
              </a:path>
              <a:path w="7118350" h="638810">
                <a:moveTo>
                  <a:pt x="3995547" y="2032"/>
                </a:moveTo>
                <a:lnTo>
                  <a:pt x="3982847" y="2412"/>
                </a:lnTo>
                <a:lnTo>
                  <a:pt x="3983101" y="15112"/>
                </a:lnTo>
                <a:lnTo>
                  <a:pt x="3995801" y="14732"/>
                </a:lnTo>
                <a:lnTo>
                  <a:pt x="3995547" y="2032"/>
                </a:lnTo>
                <a:close/>
              </a:path>
              <a:path w="7118350" h="638810">
                <a:moveTo>
                  <a:pt x="4020947" y="1650"/>
                </a:moveTo>
                <a:lnTo>
                  <a:pt x="4008247" y="1778"/>
                </a:lnTo>
                <a:lnTo>
                  <a:pt x="4008501" y="14478"/>
                </a:lnTo>
                <a:lnTo>
                  <a:pt x="4021201" y="14350"/>
                </a:lnTo>
                <a:lnTo>
                  <a:pt x="4020947" y="1650"/>
                </a:lnTo>
                <a:close/>
              </a:path>
              <a:path w="7118350" h="638810">
                <a:moveTo>
                  <a:pt x="4046347" y="1270"/>
                </a:moveTo>
                <a:lnTo>
                  <a:pt x="4033647" y="1524"/>
                </a:lnTo>
                <a:lnTo>
                  <a:pt x="4033901" y="14224"/>
                </a:lnTo>
                <a:lnTo>
                  <a:pt x="4046601" y="13970"/>
                </a:lnTo>
                <a:lnTo>
                  <a:pt x="4046347" y="1270"/>
                </a:lnTo>
                <a:close/>
              </a:path>
              <a:path w="7118350" h="638810">
                <a:moveTo>
                  <a:pt x="4071747" y="888"/>
                </a:moveTo>
                <a:lnTo>
                  <a:pt x="4059047" y="1143"/>
                </a:lnTo>
                <a:lnTo>
                  <a:pt x="4059301" y="13843"/>
                </a:lnTo>
                <a:lnTo>
                  <a:pt x="4072001" y="13588"/>
                </a:lnTo>
                <a:lnTo>
                  <a:pt x="4071747" y="888"/>
                </a:lnTo>
                <a:close/>
              </a:path>
              <a:path w="7118350" h="638810">
                <a:moveTo>
                  <a:pt x="4097147" y="508"/>
                </a:moveTo>
                <a:lnTo>
                  <a:pt x="4084447" y="762"/>
                </a:lnTo>
                <a:lnTo>
                  <a:pt x="4084701" y="13462"/>
                </a:lnTo>
                <a:lnTo>
                  <a:pt x="4097401" y="13208"/>
                </a:lnTo>
                <a:lnTo>
                  <a:pt x="4097147" y="508"/>
                </a:lnTo>
                <a:close/>
              </a:path>
              <a:path w="7118350" h="638810">
                <a:moveTo>
                  <a:pt x="4122674" y="254"/>
                </a:moveTo>
                <a:lnTo>
                  <a:pt x="4115943" y="254"/>
                </a:lnTo>
                <a:lnTo>
                  <a:pt x="4109847" y="381"/>
                </a:lnTo>
                <a:lnTo>
                  <a:pt x="4110101" y="13081"/>
                </a:lnTo>
                <a:lnTo>
                  <a:pt x="4116070" y="12954"/>
                </a:lnTo>
                <a:lnTo>
                  <a:pt x="4122674" y="12954"/>
                </a:lnTo>
                <a:lnTo>
                  <a:pt x="4122674" y="254"/>
                </a:lnTo>
                <a:close/>
              </a:path>
              <a:path w="7118350" h="638810">
                <a:moveTo>
                  <a:pt x="4148074" y="127"/>
                </a:moveTo>
                <a:lnTo>
                  <a:pt x="4135374" y="254"/>
                </a:lnTo>
                <a:lnTo>
                  <a:pt x="4135374" y="12954"/>
                </a:lnTo>
                <a:lnTo>
                  <a:pt x="4148074" y="12827"/>
                </a:lnTo>
                <a:lnTo>
                  <a:pt x="4148074" y="127"/>
                </a:lnTo>
                <a:close/>
              </a:path>
              <a:path w="7118350" h="638810">
                <a:moveTo>
                  <a:pt x="4173474" y="127"/>
                </a:moveTo>
                <a:lnTo>
                  <a:pt x="4160774" y="127"/>
                </a:lnTo>
                <a:lnTo>
                  <a:pt x="4160774" y="12827"/>
                </a:lnTo>
                <a:lnTo>
                  <a:pt x="4173474" y="12827"/>
                </a:lnTo>
                <a:lnTo>
                  <a:pt x="4173474" y="127"/>
                </a:lnTo>
                <a:close/>
              </a:path>
              <a:path w="7118350" h="638810">
                <a:moveTo>
                  <a:pt x="4198874" y="0"/>
                </a:moveTo>
                <a:lnTo>
                  <a:pt x="4186174" y="127"/>
                </a:lnTo>
                <a:lnTo>
                  <a:pt x="4186174" y="12827"/>
                </a:lnTo>
                <a:lnTo>
                  <a:pt x="4198874" y="12700"/>
                </a:lnTo>
                <a:lnTo>
                  <a:pt x="4198874" y="0"/>
                </a:lnTo>
                <a:close/>
              </a:path>
              <a:path w="7118350" h="638810">
                <a:moveTo>
                  <a:pt x="4224274" y="0"/>
                </a:moveTo>
                <a:lnTo>
                  <a:pt x="4211574" y="0"/>
                </a:lnTo>
                <a:lnTo>
                  <a:pt x="4211574" y="12700"/>
                </a:lnTo>
                <a:lnTo>
                  <a:pt x="4224274" y="12700"/>
                </a:lnTo>
                <a:lnTo>
                  <a:pt x="4224274" y="0"/>
                </a:lnTo>
                <a:close/>
              </a:path>
              <a:path w="7118350" h="638810">
                <a:moveTo>
                  <a:pt x="4236974" y="0"/>
                </a:moveTo>
                <a:lnTo>
                  <a:pt x="4236847" y="12700"/>
                </a:lnTo>
                <a:lnTo>
                  <a:pt x="4249547" y="12954"/>
                </a:lnTo>
                <a:lnTo>
                  <a:pt x="4249674" y="254"/>
                </a:lnTo>
                <a:lnTo>
                  <a:pt x="4236974" y="0"/>
                </a:lnTo>
                <a:close/>
              </a:path>
              <a:path w="7118350" h="638810">
                <a:moveTo>
                  <a:pt x="4262374" y="381"/>
                </a:moveTo>
                <a:lnTo>
                  <a:pt x="4262247" y="13081"/>
                </a:lnTo>
                <a:lnTo>
                  <a:pt x="4274947" y="13208"/>
                </a:lnTo>
                <a:lnTo>
                  <a:pt x="4275074" y="508"/>
                </a:lnTo>
                <a:lnTo>
                  <a:pt x="4262374" y="381"/>
                </a:lnTo>
                <a:close/>
              </a:path>
              <a:path w="7118350" h="638810">
                <a:moveTo>
                  <a:pt x="4287774" y="635"/>
                </a:moveTo>
                <a:lnTo>
                  <a:pt x="4287647" y="13335"/>
                </a:lnTo>
                <a:lnTo>
                  <a:pt x="4300347" y="13462"/>
                </a:lnTo>
                <a:lnTo>
                  <a:pt x="4300474" y="762"/>
                </a:lnTo>
                <a:lnTo>
                  <a:pt x="4287774" y="635"/>
                </a:lnTo>
                <a:close/>
              </a:path>
              <a:path w="7118350" h="638810">
                <a:moveTo>
                  <a:pt x="4313174" y="888"/>
                </a:moveTo>
                <a:lnTo>
                  <a:pt x="4313047" y="13588"/>
                </a:lnTo>
                <a:lnTo>
                  <a:pt x="4325747" y="13843"/>
                </a:lnTo>
                <a:lnTo>
                  <a:pt x="4325874" y="1143"/>
                </a:lnTo>
                <a:lnTo>
                  <a:pt x="4313174" y="888"/>
                </a:lnTo>
                <a:close/>
              </a:path>
              <a:path w="7118350" h="638810">
                <a:moveTo>
                  <a:pt x="4343019" y="1270"/>
                </a:moveTo>
                <a:lnTo>
                  <a:pt x="4338574" y="1270"/>
                </a:lnTo>
                <a:lnTo>
                  <a:pt x="4338447" y="13970"/>
                </a:lnTo>
                <a:lnTo>
                  <a:pt x="4342765" y="13970"/>
                </a:lnTo>
                <a:lnTo>
                  <a:pt x="4351020" y="14224"/>
                </a:lnTo>
                <a:lnTo>
                  <a:pt x="4351401" y="1524"/>
                </a:lnTo>
                <a:lnTo>
                  <a:pt x="4343019" y="1270"/>
                </a:lnTo>
                <a:close/>
              </a:path>
              <a:path w="7118350" h="638810">
                <a:moveTo>
                  <a:pt x="4364101" y="1905"/>
                </a:moveTo>
                <a:lnTo>
                  <a:pt x="4363720" y="14605"/>
                </a:lnTo>
                <a:lnTo>
                  <a:pt x="4376420" y="14859"/>
                </a:lnTo>
                <a:lnTo>
                  <a:pt x="4376801" y="2159"/>
                </a:lnTo>
                <a:lnTo>
                  <a:pt x="4364101" y="1905"/>
                </a:lnTo>
                <a:close/>
              </a:path>
              <a:path w="7118350" h="638810">
                <a:moveTo>
                  <a:pt x="4389501" y="2540"/>
                </a:moveTo>
                <a:lnTo>
                  <a:pt x="4389120" y="15240"/>
                </a:lnTo>
                <a:lnTo>
                  <a:pt x="4401820" y="15621"/>
                </a:lnTo>
                <a:lnTo>
                  <a:pt x="4402201" y="2921"/>
                </a:lnTo>
                <a:lnTo>
                  <a:pt x="4389501" y="2540"/>
                </a:lnTo>
                <a:close/>
              </a:path>
              <a:path w="7118350" h="638810">
                <a:moveTo>
                  <a:pt x="4414901" y="3175"/>
                </a:moveTo>
                <a:lnTo>
                  <a:pt x="4414520" y="15875"/>
                </a:lnTo>
                <a:lnTo>
                  <a:pt x="4427220" y="16256"/>
                </a:lnTo>
                <a:lnTo>
                  <a:pt x="4427601" y="3556"/>
                </a:lnTo>
                <a:lnTo>
                  <a:pt x="4414901" y="3175"/>
                </a:lnTo>
                <a:close/>
              </a:path>
              <a:path w="7118350" h="638810">
                <a:moveTo>
                  <a:pt x="4440301" y="3937"/>
                </a:moveTo>
                <a:lnTo>
                  <a:pt x="4439920" y="16637"/>
                </a:lnTo>
                <a:lnTo>
                  <a:pt x="4452620" y="16891"/>
                </a:lnTo>
                <a:lnTo>
                  <a:pt x="4453001" y="4191"/>
                </a:lnTo>
                <a:lnTo>
                  <a:pt x="4440301" y="3937"/>
                </a:lnTo>
                <a:close/>
              </a:path>
              <a:path w="7118350" h="638810">
                <a:moveTo>
                  <a:pt x="4465701" y="4825"/>
                </a:moveTo>
                <a:lnTo>
                  <a:pt x="4465193" y="17399"/>
                </a:lnTo>
                <a:lnTo>
                  <a:pt x="4477893" y="18034"/>
                </a:lnTo>
                <a:lnTo>
                  <a:pt x="4478401" y="5334"/>
                </a:lnTo>
                <a:lnTo>
                  <a:pt x="4465701" y="4825"/>
                </a:lnTo>
                <a:close/>
              </a:path>
              <a:path w="7118350" h="638810">
                <a:moveTo>
                  <a:pt x="4491101" y="5842"/>
                </a:moveTo>
                <a:lnTo>
                  <a:pt x="4490593" y="18542"/>
                </a:lnTo>
                <a:lnTo>
                  <a:pt x="4503293" y="19050"/>
                </a:lnTo>
                <a:lnTo>
                  <a:pt x="4503801" y="6350"/>
                </a:lnTo>
                <a:lnTo>
                  <a:pt x="4491101" y="5842"/>
                </a:lnTo>
                <a:close/>
              </a:path>
              <a:path w="7118350" h="638810">
                <a:moveTo>
                  <a:pt x="4516501" y="6858"/>
                </a:moveTo>
                <a:lnTo>
                  <a:pt x="4515993" y="19558"/>
                </a:lnTo>
                <a:lnTo>
                  <a:pt x="4528693" y="20066"/>
                </a:lnTo>
                <a:lnTo>
                  <a:pt x="4529201" y="7366"/>
                </a:lnTo>
                <a:lnTo>
                  <a:pt x="4516501" y="6858"/>
                </a:lnTo>
                <a:close/>
              </a:path>
              <a:path w="7118350" h="638810">
                <a:moveTo>
                  <a:pt x="4541901" y="7874"/>
                </a:moveTo>
                <a:lnTo>
                  <a:pt x="4541393" y="20574"/>
                </a:lnTo>
                <a:lnTo>
                  <a:pt x="4554093" y="21082"/>
                </a:lnTo>
                <a:lnTo>
                  <a:pt x="4554601" y="8382"/>
                </a:lnTo>
                <a:lnTo>
                  <a:pt x="4541901" y="7874"/>
                </a:lnTo>
                <a:close/>
              </a:path>
              <a:path w="7118350" h="638810">
                <a:moveTo>
                  <a:pt x="4567428" y="9017"/>
                </a:moveTo>
                <a:lnTo>
                  <a:pt x="4566666" y="21717"/>
                </a:lnTo>
                <a:lnTo>
                  <a:pt x="4579366" y="22352"/>
                </a:lnTo>
                <a:lnTo>
                  <a:pt x="4580001" y="9779"/>
                </a:lnTo>
                <a:lnTo>
                  <a:pt x="4567428" y="9017"/>
                </a:lnTo>
                <a:close/>
              </a:path>
              <a:path w="7118350" h="638810">
                <a:moveTo>
                  <a:pt x="4592701" y="10413"/>
                </a:moveTo>
                <a:lnTo>
                  <a:pt x="4592066" y="23113"/>
                </a:lnTo>
                <a:lnTo>
                  <a:pt x="4604639" y="23875"/>
                </a:lnTo>
                <a:lnTo>
                  <a:pt x="4605401" y="11175"/>
                </a:lnTo>
                <a:lnTo>
                  <a:pt x="4592701" y="10413"/>
                </a:lnTo>
                <a:close/>
              </a:path>
              <a:path w="7118350" h="638810">
                <a:moveTo>
                  <a:pt x="4618101" y="11937"/>
                </a:moveTo>
                <a:lnTo>
                  <a:pt x="4617339" y="24511"/>
                </a:lnTo>
                <a:lnTo>
                  <a:pt x="4630039" y="25273"/>
                </a:lnTo>
                <a:lnTo>
                  <a:pt x="4630801" y="12573"/>
                </a:lnTo>
                <a:lnTo>
                  <a:pt x="4618101" y="11937"/>
                </a:lnTo>
                <a:close/>
              </a:path>
              <a:path w="7118350" h="638810">
                <a:moveTo>
                  <a:pt x="4643501" y="13335"/>
                </a:moveTo>
                <a:lnTo>
                  <a:pt x="4642739" y="26035"/>
                </a:lnTo>
                <a:lnTo>
                  <a:pt x="4655439" y="26670"/>
                </a:lnTo>
                <a:lnTo>
                  <a:pt x="4656074" y="14097"/>
                </a:lnTo>
                <a:lnTo>
                  <a:pt x="4643501" y="13335"/>
                </a:lnTo>
                <a:close/>
              </a:path>
              <a:path w="7118350" h="638810">
                <a:moveTo>
                  <a:pt x="4668901" y="14732"/>
                </a:moveTo>
                <a:lnTo>
                  <a:pt x="4668012" y="27432"/>
                </a:lnTo>
                <a:lnTo>
                  <a:pt x="4680712" y="28321"/>
                </a:lnTo>
                <a:lnTo>
                  <a:pt x="4681601" y="15748"/>
                </a:lnTo>
                <a:lnTo>
                  <a:pt x="4668901" y="14732"/>
                </a:lnTo>
                <a:close/>
              </a:path>
              <a:path w="7118350" h="638810">
                <a:moveTo>
                  <a:pt x="4694174" y="16637"/>
                </a:moveTo>
                <a:lnTo>
                  <a:pt x="4693285" y="29210"/>
                </a:lnTo>
                <a:lnTo>
                  <a:pt x="4705985" y="30099"/>
                </a:lnTo>
                <a:lnTo>
                  <a:pt x="4706874" y="17525"/>
                </a:lnTo>
                <a:lnTo>
                  <a:pt x="4694174" y="16637"/>
                </a:lnTo>
                <a:close/>
              </a:path>
              <a:path w="7118350" h="638810">
                <a:moveTo>
                  <a:pt x="4719574" y="18415"/>
                </a:moveTo>
                <a:lnTo>
                  <a:pt x="4718685" y="30987"/>
                </a:lnTo>
                <a:lnTo>
                  <a:pt x="4731385" y="32004"/>
                </a:lnTo>
                <a:lnTo>
                  <a:pt x="4732274" y="19304"/>
                </a:lnTo>
                <a:lnTo>
                  <a:pt x="4719574" y="18415"/>
                </a:lnTo>
                <a:close/>
              </a:path>
              <a:path w="7118350" h="638810">
                <a:moveTo>
                  <a:pt x="4744847" y="20193"/>
                </a:moveTo>
                <a:lnTo>
                  <a:pt x="4743958" y="32893"/>
                </a:lnTo>
                <a:lnTo>
                  <a:pt x="4756658" y="33782"/>
                </a:lnTo>
                <a:lnTo>
                  <a:pt x="4757547" y="21082"/>
                </a:lnTo>
                <a:lnTo>
                  <a:pt x="4744847" y="20193"/>
                </a:lnTo>
                <a:close/>
              </a:path>
              <a:path w="7118350" h="638810">
                <a:moveTo>
                  <a:pt x="4770628" y="21971"/>
                </a:moveTo>
                <a:lnTo>
                  <a:pt x="4770247" y="21971"/>
                </a:lnTo>
                <a:lnTo>
                  <a:pt x="4769358" y="34671"/>
                </a:lnTo>
                <a:lnTo>
                  <a:pt x="4781931" y="35687"/>
                </a:lnTo>
                <a:lnTo>
                  <a:pt x="4782947" y="23113"/>
                </a:lnTo>
                <a:lnTo>
                  <a:pt x="4770628" y="21971"/>
                </a:lnTo>
                <a:close/>
              </a:path>
              <a:path w="7118350" h="638810">
                <a:moveTo>
                  <a:pt x="4795647" y="24130"/>
                </a:moveTo>
                <a:lnTo>
                  <a:pt x="4794504" y="36830"/>
                </a:lnTo>
                <a:lnTo>
                  <a:pt x="4807204" y="37973"/>
                </a:lnTo>
                <a:lnTo>
                  <a:pt x="4808347" y="25273"/>
                </a:lnTo>
                <a:lnTo>
                  <a:pt x="4795647" y="24130"/>
                </a:lnTo>
                <a:close/>
              </a:path>
              <a:path w="7118350" h="638810">
                <a:moveTo>
                  <a:pt x="4820920" y="26416"/>
                </a:moveTo>
                <a:lnTo>
                  <a:pt x="4819904" y="38988"/>
                </a:lnTo>
                <a:lnTo>
                  <a:pt x="4832477" y="40132"/>
                </a:lnTo>
                <a:lnTo>
                  <a:pt x="4833620" y="27432"/>
                </a:lnTo>
                <a:lnTo>
                  <a:pt x="4820920" y="26416"/>
                </a:lnTo>
                <a:close/>
              </a:path>
              <a:path w="7118350" h="638810">
                <a:moveTo>
                  <a:pt x="4846193" y="28575"/>
                </a:moveTo>
                <a:lnTo>
                  <a:pt x="4845177" y="41275"/>
                </a:lnTo>
                <a:lnTo>
                  <a:pt x="4857750" y="42291"/>
                </a:lnTo>
                <a:lnTo>
                  <a:pt x="4858893" y="29718"/>
                </a:lnTo>
                <a:lnTo>
                  <a:pt x="4846193" y="28575"/>
                </a:lnTo>
                <a:close/>
              </a:path>
              <a:path w="7118350" h="638810">
                <a:moveTo>
                  <a:pt x="4883151" y="43434"/>
                </a:moveTo>
                <a:lnTo>
                  <a:pt x="4871085" y="43434"/>
                </a:lnTo>
                <a:lnTo>
                  <a:pt x="4883023" y="44704"/>
                </a:lnTo>
                <a:lnTo>
                  <a:pt x="4883151" y="43434"/>
                </a:lnTo>
                <a:close/>
              </a:path>
              <a:path w="7118350" h="638810">
                <a:moveTo>
                  <a:pt x="4871593" y="30734"/>
                </a:moveTo>
                <a:lnTo>
                  <a:pt x="4870450" y="43434"/>
                </a:lnTo>
                <a:lnTo>
                  <a:pt x="4871212" y="43561"/>
                </a:lnTo>
                <a:lnTo>
                  <a:pt x="4883151" y="43434"/>
                </a:lnTo>
                <a:lnTo>
                  <a:pt x="4884293" y="32131"/>
                </a:lnTo>
                <a:lnTo>
                  <a:pt x="4872355" y="30861"/>
                </a:lnTo>
                <a:lnTo>
                  <a:pt x="4871593" y="30734"/>
                </a:lnTo>
                <a:close/>
              </a:path>
              <a:path w="7118350" h="638810">
                <a:moveTo>
                  <a:pt x="4896866" y="33400"/>
                </a:moveTo>
                <a:lnTo>
                  <a:pt x="4895596" y="45974"/>
                </a:lnTo>
                <a:lnTo>
                  <a:pt x="4908296" y="47244"/>
                </a:lnTo>
                <a:lnTo>
                  <a:pt x="4909566" y="34671"/>
                </a:lnTo>
                <a:lnTo>
                  <a:pt x="4896866" y="33400"/>
                </a:lnTo>
                <a:close/>
              </a:path>
              <a:path w="7118350" h="638810">
                <a:moveTo>
                  <a:pt x="4922139" y="35941"/>
                </a:moveTo>
                <a:lnTo>
                  <a:pt x="4920869" y="48513"/>
                </a:lnTo>
                <a:lnTo>
                  <a:pt x="4933569" y="49784"/>
                </a:lnTo>
                <a:lnTo>
                  <a:pt x="4934839" y="37211"/>
                </a:lnTo>
                <a:lnTo>
                  <a:pt x="4922139" y="35941"/>
                </a:lnTo>
                <a:close/>
              </a:path>
              <a:path w="7118350" h="638810">
                <a:moveTo>
                  <a:pt x="4947412" y="38481"/>
                </a:moveTo>
                <a:lnTo>
                  <a:pt x="4946142" y="51054"/>
                </a:lnTo>
                <a:lnTo>
                  <a:pt x="4958842" y="52324"/>
                </a:lnTo>
                <a:lnTo>
                  <a:pt x="4960112" y="39750"/>
                </a:lnTo>
                <a:lnTo>
                  <a:pt x="4947412" y="38481"/>
                </a:lnTo>
                <a:close/>
              </a:path>
              <a:path w="7118350" h="638810">
                <a:moveTo>
                  <a:pt x="4972812" y="41021"/>
                </a:moveTo>
                <a:lnTo>
                  <a:pt x="4971415" y="53721"/>
                </a:lnTo>
                <a:lnTo>
                  <a:pt x="4983988" y="55118"/>
                </a:lnTo>
                <a:lnTo>
                  <a:pt x="4985385" y="42545"/>
                </a:lnTo>
                <a:lnTo>
                  <a:pt x="4972812" y="41021"/>
                </a:lnTo>
                <a:close/>
              </a:path>
              <a:path w="7118350" h="638810">
                <a:moveTo>
                  <a:pt x="4998085" y="43942"/>
                </a:moveTo>
                <a:lnTo>
                  <a:pt x="4996561" y="56642"/>
                </a:lnTo>
                <a:lnTo>
                  <a:pt x="5009134" y="58038"/>
                </a:lnTo>
                <a:lnTo>
                  <a:pt x="5010658" y="45466"/>
                </a:lnTo>
                <a:lnTo>
                  <a:pt x="4998085" y="43942"/>
                </a:lnTo>
                <a:close/>
              </a:path>
              <a:path w="7118350" h="638810">
                <a:moveTo>
                  <a:pt x="5023231" y="46990"/>
                </a:moveTo>
                <a:lnTo>
                  <a:pt x="5021834" y="59562"/>
                </a:lnTo>
                <a:lnTo>
                  <a:pt x="5034407" y="61087"/>
                </a:lnTo>
                <a:lnTo>
                  <a:pt x="5035931" y="48387"/>
                </a:lnTo>
                <a:lnTo>
                  <a:pt x="5023231" y="46990"/>
                </a:lnTo>
                <a:close/>
              </a:path>
              <a:path w="7118350" h="638810">
                <a:moveTo>
                  <a:pt x="5048504" y="49911"/>
                </a:moveTo>
                <a:lnTo>
                  <a:pt x="5046980" y="62484"/>
                </a:lnTo>
                <a:lnTo>
                  <a:pt x="5059680" y="64008"/>
                </a:lnTo>
                <a:lnTo>
                  <a:pt x="5061077" y="51308"/>
                </a:lnTo>
                <a:lnTo>
                  <a:pt x="5048504" y="49911"/>
                </a:lnTo>
                <a:close/>
              </a:path>
              <a:path w="7118350" h="638810">
                <a:moveTo>
                  <a:pt x="5073777" y="52959"/>
                </a:moveTo>
                <a:lnTo>
                  <a:pt x="5072126" y="65532"/>
                </a:lnTo>
                <a:lnTo>
                  <a:pt x="5084699" y="67183"/>
                </a:lnTo>
                <a:lnTo>
                  <a:pt x="5086477" y="54610"/>
                </a:lnTo>
                <a:lnTo>
                  <a:pt x="5073777" y="52959"/>
                </a:lnTo>
                <a:close/>
              </a:path>
              <a:path w="7118350" h="638810">
                <a:moveTo>
                  <a:pt x="5099050" y="56261"/>
                </a:moveTo>
                <a:lnTo>
                  <a:pt x="5097399" y="68834"/>
                </a:lnTo>
                <a:lnTo>
                  <a:pt x="5109972" y="70485"/>
                </a:lnTo>
                <a:lnTo>
                  <a:pt x="5111623" y="57912"/>
                </a:lnTo>
                <a:lnTo>
                  <a:pt x="5099050" y="56261"/>
                </a:lnTo>
                <a:close/>
              </a:path>
              <a:path w="7118350" h="638810">
                <a:moveTo>
                  <a:pt x="5124196" y="59562"/>
                </a:moveTo>
                <a:lnTo>
                  <a:pt x="5122545" y="72136"/>
                </a:lnTo>
                <a:lnTo>
                  <a:pt x="5135118" y="73787"/>
                </a:lnTo>
                <a:lnTo>
                  <a:pt x="5136769" y="61213"/>
                </a:lnTo>
                <a:lnTo>
                  <a:pt x="5124196" y="59562"/>
                </a:lnTo>
                <a:close/>
              </a:path>
              <a:path w="7118350" h="638810">
                <a:moveTo>
                  <a:pt x="5149342" y="62865"/>
                </a:moveTo>
                <a:lnTo>
                  <a:pt x="5147691" y="75437"/>
                </a:lnTo>
                <a:lnTo>
                  <a:pt x="5160264" y="77088"/>
                </a:lnTo>
                <a:lnTo>
                  <a:pt x="5161915" y="64516"/>
                </a:lnTo>
                <a:lnTo>
                  <a:pt x="5149342" y="62865"/>
                </a:lnTo>
                <a:close/>
              </a:path>
              <a:path w="7118350" h="638810">
                <a:moveTo>
                  <a:pt x="5174615" y="66294"/>
                </a:moveTo>
                <a:lnTo>
                  <a:pt x="5172837" y="78867"/>
                </a:lnTo>
                <a:lnTo>
                  <a:pt x="5185283" y="80772"/>
                </a:lnTo>
                <a:lnTo>
                  <a:pt x="5187188" y="68199"/>
                </a:lnTo>
                <a:lnTo>
                  <a:pt x="5174615" y="66294"/>
                </a:lnTo>
                <a:close/>
              </a:path>
              <a:path w="7118350" h="638810">
                <a:moveTo>
                  <a:pt x="5199761" y="70104"/>
                </a:moveTo>
                <a:lnTo>
                  <a:pt x="5197856" y="82677"/>
                </a:lnTo>
                <a:lnTo>
                  <a:pt x="5210429" y="84455"/>
                </a:lnTo>
                <a:lnTo>
                  <a:pt x="5212334" y="71882"/>
                </a:lnTo>
                <a:lnTo>
                  <a:pt x="5199761" y="70104"/>
                </a:lnTo>
                <a:close/>
              </a:path>
              <a:path w="7118350" h="638810">
                <a:moveTo>
                  <a:pt x="5224907" y="73787"/>
                </a:moveTo>
                <a:lnTo>
                  <a:pt x="5223002" y="86360"/>
                </a:lnTo>
                <a:lnTo>
                  <a:pt x="5235575" y="88137"/>
                </a:lnTo>
                <a:lnTo>
                  <a:pt x="5237480" y="75565"/>
                </a:lnTo>
                <a:lnTo>
                  <a:pt x="5224907" y="73787"/>
                </a:lnTo>
                <a:close/>
              </a:path>
              <a:path w="7118350" h="638810">
                <a:moveTo>
                  <a:pt x="5250053" y="77470"/>
                </a:moveTo>
                <a:lnTo>
                  <a:pt x="5248148" y="90043"/>
                </a:lnTo>
                <a:lnTo>
                  <a:pt x="5258562" y="91567"/>
                </a:lnTo>
                <a:lnTo>
                  <a:pt x="5260594" y="91948"/>
                </a:lnTo>
                <a:lnTo>
                  <a:pt x="5262626" y="79375"/>
                </a:lnTo>
                <a:lnTo>
                  <a:pt x="5260467" y="78994"/>
                </a:lnTo>
                <a:lnTo>
                  <a:pt x="5250053" y="77470"/>
                </a:lnTo>
                <a:close/>
              </a:path>
              <a:path w="7118350" h="638810">
                <a:moveTo>
                  <a:pt x="5275199" y="81407"/>
                </a:moveTo>
                <a:lnTo>
                  <a:pt x="5273167" y="93980"/>
                </a:lnTo>
                <a:lnTo>
                  <a:pt x="5285740" y="96012"/>
                </a:lnTo>
                <a:lnTo>
                  <a:pt x="5287772" y="83438"/>
                </a:lnTo>
                <a:lnTo>
                  <a:pt x="5275199" y="81407"/>
                </a:lnTo>
                <a:close/>
              </a:path>
              <a:path w="7118350" h="638810">
                <a:moveTo>
                  <a:pt x="5300218" y="85471"/>
                </a:moveTo>
                <a:lnTo>
                  <a:pt x="5298186" y="98044"/>
                </a:lnTo>
                <a:lnTo>
                  <a:pt x="5310759" y="100075"/>
                </a:lnTo>
                <a:lnTo>
                  <a:pt x="5312791" y="87503"/>
                </a:lnTo>
                <a:lnTo>
                  <a:pt x="5300218" y="85471"/>
                </a:lnTo>
                <a:close/>
              </a:path>
              <a:path w="7118350" h="638810">
                <a:moveTo>
                  <a:pt x="5325364" y="89535"/>
                </a:moveTo>
                <a:lnTo>
                  <a:pt x="5323332" y="102108"/>
                </a:lnTo>
                <a:lnTo>
                  <a:pt x="5335905" y="104140"/>
                </a:lnTo>
                <a:lnTo>
                  <a:pt x="5337937" y="91567"/>
                </a:lnTo>
                <a:lnTo>
                  <a:pt x="5325364" y="89535"/>
                </a:lnTo>
                <a:close/>
              </a:path>
              <a:path w="7118350" h="638810">
                <a:moveTo>
                  <a:pt x="5350383" y="93599"/>
                </a:moveTo>
                <a:lnTo>
                  <a:pt x="5348351" y="106172"/>
                </a:lnTo>
                <a:lnTo>
                  <a:pt x="5351145" y="106553"/>
                </a:lnTo>
                <a:lnTo>
                  <a:pt x="5360797" y="108331"/>
                </a:lnTo>
                <a:lnTo>
                  <a:pt x="5362956" y="95758"/>
                </a:lnTo>
                <a:lnTo>
                  <a:pt x="5353177" y="94107"/>
                </a:lnTo>
                <a:lnTo>
                  <a:pt x="5350383" y="93599"/>
                </a:lnTo>
                <a:close/>
              </a:path>
              <a:path w="7118350" h="638810">
                <a:moveTo>
                  <a:pt x="5375529" y="98044"/>
                </a:moveTo>
                <a:lnTo>
                  <a:pt x="5373370" y="110490"/>
                </a:lnTo>
                <a:lnTo>
                  <a:pt x="5385816" y="112775"/>
                </a:lnTo>
                <a:lnTo>
                  <a:pt x="5387975" y="100203"/>
                </a:lnTo>
                <a:lnTo>
                  <a:pt x="5375529" y="98044"/>
                </a:lnTo>
                <a:close/>
              </a:path>
              <a:path w="7118350" h="638810">
                <a:moveTo>
                  <a:pt x="5400548" y="102488"/>
                </a:moveTo>
                <a:lnTo>
                  <a:pt x="5398262" y="114935"/>
                </a:lnTo>
                <a:lnTo>
                  <a:pt x="5410835" y="117094"/>
                </a:lnTo>
                <a:lnTo>
                  <a:pt x="5412994" y="104648"/>
                </a:lnTo>
                <a:lnTo>
                  <a:pt x="5400548" y="102488"/>
                </a:lnTo>
                <a:close/>
              </a:path>
              <a:path w="7118350" h="638810">
                <a:moveTo>
                  <a:pt x="5425567" y="106807"/>
                </a:moveTo>
                <a:lnTo>
                  <a:pt x="5423281" y="119380"/>
                </a:lnTo>
                <a:lnTo>
                  <a:pt x="5435854" y="121538"/>
                </a:lnTo>
                <a:lnTo>
                  <a:pt x="5438013" y="109093"/>
                </a:lnTo>
                <a:lnTo>
                  <a:pt x="5425567" y="106807"/>
                </a:lnTo>
                <a:close/>
              </a:path>
              <a:path w="7118350" h="638810">
                <a:moveTo>
                  <a:pt x="5450586" y="111379"/>
                </a:moveTo>
                <a:lnTo>
                  <a:pt x="5448300" y="123825"/>
                </a:lnTo>
                <a:lnTo>
                  <a:pt x="5460746" y="126237"/>
                </a:lnTo>
                <a:lnTo>
                  <a:pt x="5463159" y="113792"/>
                </a:lnTo>
                <a:lnTo>
                  <a:pt x="5450586" y="111379"/>
                </a:lnTo>
                <a:close/>
              </a:path>
              <a:path w="7118350" h="638810">
                <a:moveTo>
                  <a:pt x="5475605" y="116205"/>
                </a:moveTo>
                <a:lnTo>
                  <a:pt x="5473192" y="128650"/>
                </a:lnTo>
                <a:lnTo>
                  <a:pt x="5485638" y="131063"/>
                </a:lnTo>
                <a:lnTo>
                  <a:pt x="5488051" y="118618"/>
                </a:lnTo>
                <a:lnTo>
                  <a:pt x="5475605" y="116205"/>
                </a:lnTo>
                <a:close/>
              </a:path>
              <a:path w="7118350" h="638810">
                <a:moveTo>
                  <a:pt x="5500497" y="121031"/>
                </a:moveTo>
                <a:lnTo>
                  <a:pt x="5498084" y="133477"/>
                </a:lnTo>
                <a:lnTo>
                  <a:pt x="5510530" y="135890"/>
                </a:lnTo>
                <a:lnTo>
                  <a:pt x="5512943" y="123444"/>
                </a:lnTo>
                <a:lnTo>
                  <a:pt x="5500497" y="121031"/>
                </a:lnTo>
                <a:close/>
              </a:path>
              <a:path w="7118350" h="638810">
                <a:moveTo>
                  <a:pt x="5535612" y="139827"/>
                </a:moveTo>
                <a:lnTo>
                  <a:pt x="5531485" y="139827"/>
                </a:lnTo>
                <a:lnTo>
                  <a:pt x="5535422" y="140716"/>
                </a:lnTo>
                <a:lnTo>
                  <a:pt x="5535612" y="139827"/>
                </a:lnTo>
                <a:close/>
              </a:path>
              <a:path w="7118350" h="638810">
                <a:moveTo>
                  <a:pt x="5525516" y="125857"/>
                </a:moveTo>
                <a:lnTo>
                  <a:pt x="5523103" y="138303"/>
                </a:lnTo>
                <a:lnTo>
                  <a:pt x="5531612" y="139954"/>
                </a:lnTo>
                <a:lnTo>
                  <a:pt x="5535612" y="139827"/>
                </a:lnTo>
                <a:lnTo>
                  <a:pt x="5538089" y="128270"/>
                </a:lnTo>
                <a:lnTo>
                  <a:pt x="5534025" y="127381"/>
                </a:lnTo>
                <a:lnTo>
                  <a:pt x="5525516" y="125857"/>
                </a:lnTo>
                <a:close/>
              </a:path>
              <a:path w="7118350" h="638810">
                <a:moveTo>
                  <a:pt x="5550408" y="130937"/>
                </a:moveTo>
                <a:lnTo>
                  <a:pt x="5547868" y="143383"/>
                </a:lnTo>
                <a:lnTo>
                  <a:pt x="5560187" y="146050"/>
                </a:lnTo>
                <a:lnTo>
                  <a:pt x="5562854" y="133604"/>
                </a:lnTo>
                <a:lnTo>
                  <a:pt x="5550408" y="130937"/>
                </a:lnTo>
                <a:close/>
              </a:path>
              <a:path w="7118350" h="638810">
                <a:moveTo>
                  <a:pt x="5575300" y="136271"/>
                </a:moveTo>
                <a:lnTo>
                  <a:pt x="5572633" y="148717"/>
                </a:lnTo>
                <a:lnTo>
                  <a:pt x="5585079" y="151257"/>
                </a:lnTo>
                <a:lnTo>
                  <a:pt x="5587746" y="138937"/>
                </a:lnTo>
                <a:lnTo>
                  <a:pt x="5575300" y="136271"/>
                </a:lnTo>
                <a:close/>
              </a:path>
              <a:path w="7118350" h="638810">
                <a:moveTo>
                  <a:pt x="5600192" y="141478"/>
                </a:moveTo>
                <a:lnTo>
                  <a:pt x="5597525" y="153924"/>
                </a:lnTo>
                <a:lnTo>
                  <a:pt x="5609971" y="156591"/>
                </a:lnTo>
                <a:lnTo>
                  <a:pt x="5612511" y="144145"/>
                </a:lnTo>
                <a:lnTo>
                  <a:pt x="5600192" y="141478"/>
                </a:lnTo>
                <a:close/>
              </a:path>
              <a:path w="7118350" h="638810">
                <a:moveTo>
                  <a:pt x="5624957" y="146812"/>
                </a:moveTo>
                <a:lnTo>
                  <a:pt x="5622290" y="159258"/>
                </a:lnTo>
                <a:lnTo>
                  <a:pt x="5634736" y="161925"/>
                </a:lnTo>
                <a:lnTo>
                  <a:pt x="5637403" y="149479"/>
                </a:lnTo>
                <a:lnTo>
                  <a:pt x="5624957" y="146812"/>
                </a:lnTo>
                <a:close/>
              </a:path>
              <a:path w="7118350" h="638810">
                <a:moveTo>
                  <a:pt x="5649849" y="152146"/>
                </a:moveTo>
                <a:lnTo>
                  <a:pt x="5647182" y="164592"/>
                </a:lnTo>
                <a:lnTo>
                  <a:pt x="5659628" y="167132"/>
                </a:lnTo>
                <a:lnTo>
                  <a:pt x="5662295" y="154812"/>
                </a:lnTo>
                <a:lnTo>
                  <a:pt x="5649849" y="152146"/>
                </a:lnTo>
                <a:close/>
              </a:path>
              <a:path w="7118350" h="638810">
                <a:moveTo>
                  <a:pt x="5674741" y="157353"/>
                </a:moveTo>
                <a:lnTo>
                  <a:pt x="5672074" y="169799"/>
                </a:lnTo>
                <a:lnTo>
                  <a:pt x="5684393" y="172466"/>
                </a:lnTo>
                <a:lnTo>
                  <a:pt x="5687060" y="160020"/>
                </a:lnTo>
                <a:lnTo>
                  <a:pt x="5674741" y="157353"/>
                </a:lnTo>
                <a:close/>
              </a:path>
              <a:path w="7118350" h="638810">
                <a:moveTo>
                  <a:pt x="5709338" y="177037"/>
                </a:moveTo>
                <a:lnTo>
                  <a:pt x="5706110" y="177037"/>
                </a:lnTo>
                <a:lnTo>
                  <a:pt x="5709158" y="177800"/>
                </a:lnTo>
                <a:lnTo>
                  <a:pt x="5709338" y="177037"/>
                </a:lnTo>
                <a:close/>
              </a:path>
              <a:path w="7118350" h="638810">
                <a:moveTo>
                  <a:pt x="5699506" y="162687"/>
                </a:moveTo>
                <a:lnTo>
                  <a:pt x="5696839" y="175133"/>
                </a:lnTo>
                <a:lnTo>
                  <a:pt x="5706364" y="177165"/>
                </a:lnTo>
                <a:lnTo>
                  <a:pt x="5706110" y="177037"/>
                </a:lnTo>
                <a:lnTo>
                  <a:pt x="5709338" y="177037"/>
                </a:lnTo>
                <a:lnTo>
                  <a:pt x="5712079" y="165481"/>
                </a:lnTo>
                <a:lnTo>
                  <a:pt x="5709031" y="164719"/>
                </a:lnTo>
                <a:lnTo>
                  <a:pt x="5699506" y="162687"/>
                </a:lnTo>
                <a:close/>
              </a:path>
              <a:path w="7118350" h="638810">
                <a:moveTo>
                  <a:pt x="5724398" y="168402"/>
                </a:moveTo>
                <a:lnTo>
                  <a:pt x="5721477" y="180721"/>
                </a:lnTo>
                <a:lnTo>
                  <a:pt x="5733796" y="183769"/>
                </a:lnTo>
                <a:lnTo>
                  <a:pt x="5736844" y="171450"/>
                </a:lnTo>
                <a:lnTo>
                  <a:pt x="5724398" y="168402"/>
                </a:lnTo>
                <a:close/>
              </a:path>
              <a:path w="7118350" h="638810">
                <a:moveTo>
                  <a:pt x="5749163" y="174371"/>
                </a:moveTo>
                <a:lnTo>
                  <a:pt x="5746115" y="186690"/>
                </a:lnTo>
                <a:lnTo>
                  <a:pt x="5758434" y="189737"/>
                </a:lnTo>
                <a:lnTo>
                  <a:pt x="5761482" y="177419"/>
                </a:lnTo>
                <a:lnTo>
                  <a:pt x="5749163" y="174371"/>
                </a:lnTo>
                <a:close/>
              </a:path>
              <a:path w="7118350" h="638810">
                <a:moveTo>
                  <a:pt x="5773801" y="180340"/>
                </a:moveTo>
                <a:lnTo>
                  <a:pt x="5770880" y="192659"/>
                </a:lnTo>
                <a:lnTo>
                  <a:pt x="5783199" y="195707"/>
                </a:lnTo>
                <a:lnTo>
                  <a:pt x="5786120" y="183387"/>
                </a:lnTo>
                <a:lnTo>
                  <a:pt x="5773801" y="180340"/>
                </a:lnTo>
                <a:close/>
              </a:path>
              <a:path w="7118350" h="638810">
                <a:moveTo>
                  <a:pt x="5798566" y="186309"/>
                </a:moveTo>
                <a:lnTo>
                  <a:pt x="5795518" y="198628"/>
                </a:lnTo>
                <a:lnTo>
                  <a:pt x="5807837" y="201675"/>
                </a:lnTo>
                <a:lnTo>
                  <a:pt x="5810885" y="189230"/>
                </a:lnTo>
                <a:lnTo>
                  <a:pt x="5798566" y="186309"/>
                </a:lnTo>
                <a:close/>
              </a:path>
              <a:path w="7118350" h="638810">
                <a:moveTo>
                  <a:pt x="5823204" y="192278"/>
                </a:moveTo>
                <a:lnTo>
                  <a:pt x="5820283" y="204597"/>
                </a:lnTo>
                <a:lnTo>
                  <a:pt x="5832602" y="207645"/>
                </a:lnTo>
                <a:lnTo>
                  <a:pt x="5835523" y="195199"/>
                </a:lnTo>
                <a:lnTo>
                  <a:pt x="5823204" y="192278"/>
                </a:lnTo>
                <a:close/>
              </a:path>
              <a:path w="7118350" h="638810">
                <a:moveTo>
                  <a:pt x="5847842" y="198247"/>
                </a:moveTo>
                <a:lnTo>
                  <a:pt x="5844921" y="210566"/>
                </a:lnTo>
                <a:lnTo>
                  <a:pt x="5857240" y="213487"/>
                </a:lnTo>
                <a:lnTo>
                  <a:pt x="5860288" y="201168"/>
                </a:lnTo>
                <a:lnTo>
                  <a:pt x="5847842" y="198247"/>
                </a:lnTo>
                <a:close/>
              </a:path>
              <a:path w="7118350" h="638810">
                <a:moveTo>
                  <a:pt x="5872607" y="204216"/>
                </a:moveTo>
                <a:lnTo>
                  <a:pt x="5869559" y="216535"/>
                </a:lnTo>
                <a:lnTo>
                  <a:pt x="5875909" y="218059"/>
                </a:lnTo>
                <a:lnTo>
                  <a:pt x="5881751" y="219583"/>
                </a:lnTo>
                <a:lnTo>
                  <a:pt x="5885053" y="207391"/>
                </a:lnTo>
                <a:lnTo>
                  <a:pt x="5878957" y="205740"/>
                </a:lnTo>
                <a:lnTo>
                  <a:pt x="5872607" y="204216"/>
                </a:lnTo>
                <a:close/>
              </a:path>
              <a:path w="7118350" h="638810">
                <a:moveTo>
                  <a:pt x="5897372" y="210566"/>
                </a:moveTo>
                <a:lnTo>
                  <a:pt x="5894070" y="222885"/>
                </a:lnTo>
                <a:lnTo>
                  <a:pt x="5906262" y="226187"/>
                </a:lnTo>
                <a:lnTo>
                  <a:pt x="5909564" y="213868"/>
                </a:lnTo>
                <a:lnTo>
                  <a:pt x="5897372" y="210566"/>
                </a:lnTo>
                <a:close/>
              </a:path>
              <a:path w="7118350" h="638810">
                <a:moveTo>
                  <a:pt x="5921883" y="217170"/>
                </a:moveTo>
                <a:lnTo>
                  <a:pt x="5918581" y="229362"/>
                </a:lnTo>
                <a:lnTo>
                  <a:pt x="5930900" y="232663"/>
                </a:lnTo>
                <a:lnTo>
                  <a:pt x="5934075" y="220472"/>
                </a:lnTo>
                <a:lnTo>
                  <a:pt x="5921883" y="217170"/>
                </a:lnTo>
                <a:close/>
              </a:path>
              <a:path w="7118350" h="638810">
                <a:moveTo>
                  <a:pt x="5946394" y="223647"/>
                </a:moveTo>
                <a:lnTo>
                  <a:pt x="5943092" y="235966"/>
                </a:lnTo>
                <a:lnTo>
                  <a:pt x="5955411" y="239268"/>
                </a:lnTo>
                <a:lnTo>
                  <a:pt x="5958713" y="226949"/>
                </a:lnTo>
                <a:lnTo>
                  <a:pt x="5946394" y="223647"/>
                </a:lnTo>
                <a:close/>
              </a:path>
              <a:path w="7118350" h="638810">
                <a:moveTo>
                  <a:pt x="5970905" y="230250"/>
                </a:moveTo>
                <a:lnTo>
                  <a:pt x="5967730" y="242443"/>
                </a:lnTo>
                <a:lnTo>
                  <a:pt x="5979922" y="245745"/>
                </a:lnTo>
                <a:lnTo>
                  <a:pt x="5983224" y="233553"/>
                </a:lnTo>
                <a:lnTo>
                  <a:pt x="5970905" y="230250"/>
                </a:lnTo>
                <a:close/>
              </a:path>
              <a:path w="7118350" h="638810">
                <a:moveTo>
                  <a:pt x="5995543" y="236728"/>
                </a:moveTo>
                <a:lnTo>
                  <a:pt x="5992241" y="249047"/>
                </a:lnTo>
                <a:lnTo>
                  <a:pt x="6004433" y="252349"/>
                </a:lnTo>
                <a:lnTo>
                  <a:pt x="6007735" y="240030"/>
                </a:lnTo>
                <a:lnTo>
                  <a:pt x="5995543" y="236728"/>
                </a:lnTo>
                <a:close/>
              </a:path>
              <a:path w="7118350" h="638810">
                <a:moveTo>
                  <a:pt x="6020054" y="243332"/>
                </a:moveTo>
                <a:lnTo>
                  <a:pt x="6016752" y="255524"/>
                </a:lnTo>
                <a:lnTo>
                  <a:pt x="6029071" y="258825"/>
                </a:lnTo>
                <a:lnTo>
                  <a:pt x="6032246" y="246634"/>
                </a:lnTo>
                <a:lnTo>
                  <a:pt x="6020054" y="243332"/>
                </a:lnTo>
                <a:close/>
              </a:path>
              <a:path w="7118350" h="638810">
                <a:moveTo>
                  <a:pt x="6044692" y="249936"/>
                </a:moveTo>
                <a:lnTo>
                  <a:pt x="6041136" y="262128"/>
                </a:lnTo>
                <a:lnTo>
                  <a:pt x="6053328" y="265684"/>
                </a:lnTo>
                <a:lnTo>
                  <a:pt x="6056884" y="253492"/>
                </a:lnTo>
                <a:lnTo>
                  <a:pt x="6044692" y="249936"/>
                </a:lnTo>
                <a:close/>
              </a:path>
              <a:path w="7118350" h="638810">
                <a:moveTo>
                  <a:pt x="6069076" y="257048"/>
                </a:moveTo>
                <a:lnTo>
                  <a:pt x="6065520" y="269240"/>
                </a:lnTo>
                <a:lnTo>
                  <a:pt x="6077712" y="272796"/>
                </a:lnTo>
                <a:lnTo>
                  <a:pt x="6081268" y="260604"/>
                </a:lnTo>
                <a:lnTo>
                  <a:pt x="6069076" y="257048"/>
                </a:lnTo>
                <a:close/>
              </a:path>
              <a:path w="7118350" h="638810">
                <a:moveTo>
                  <a:pt x="6093460" y="264160"/>
                </a:moveTo>
                <a:lnTo>
                  <a:pt x="6089904" y="276352"/>
                </a:lnTo>
                <a:lnTo>
                  <a:pt x="6102096" y="279908"/>
                </a:lnTo>
                <a:lnTo>
                  <a:pt x="6105652" y="267716"/>
                </a:lnTo>
                <a:lnTo>
                  <a:pt x="6093460" y="264160"/>
                </a:lnTo>
                <a:close/>
              </a:path>
              <a:path w="7118350" h="638810">
                <a:moveTo>
                  <a:pt x="6117844" y="271272"/>
                </a:moveTo>
                <a:lnTo>
                  <a:pt x="6114288" y="283463"/>
                </a:lnTo>
                <a:lnTo>
                  <a:pt x="6126480" y="287020"/>
                </a:lnTo>
                <a:lnTo>
                  <a:pt x="6130036" y="274828"/>
                </a:lnTo>
                <a:lnTo>
                  <a:pt x="6117844" y="271272"/>
                </a:lnTo>
                <a:close/>
              </a:path>
              <a:path w="7118350" h="638810">
                <a:moveTo>
                  <a:pt x="6142228" y="278384"/>
                </a:moveTo>
                <a:lnTo>
                  <a:pt x="6138672" y="290575"/>
                </a:lnTo>
                <a:lnTo>
                  <a:pt x="6150864" y="294132"/>
                </a:lnTo>
                <a:lnTo>
                  <a:pt x="6154420" y="281940"/>
                </a:lnTo>
                <a:lnTo>
                  <a:pt x="6142228" y="278384"/>
                </a:lnTo>
                <a:close/>
              </a:path>
              <a:path w="7118350" h="638810">
                <a:moveTo>
                  <a:pt x="6166612" y="285496"/>
                </a:moveTo>
                <a:lnTo>
                  <a:pt x="6163056" y="297688"/>
                </a:lnTo>
                <a:lnTo>
                  <a:pt x="6175248" y="301244"/>
                </a:lnTo>
                <a:lnTo>
                  <a:pt x="6178804" y="289052"/>
                </a:lnTo>
                <a:lnTo>
                  <a:pt x="6166612" y="285496"/>
                </a:lnTo>
                <a:close/>
              </a:path>
              <a:path w="7118350" h="638810">
                <a:moveTo>
                  <a:pt x="6190996" y="292608"/>
                </a:moveTo>
                <a:lnTo>
                  <a:pt x="6187440" y="304800"/>
                </a:lnTo>
                <a:lnTo>
                  <a:pt x="6199632" y="308356"/>
                </a:lnTo>
                <a:lnTo>
                  <a:pt x="6203188" y="296163"/>
                </a:lnTo>
                <a:lnTo>
                  <a:pt x="6190996" y="292608"/>
                </a:lnTo>
                <a:close/>
              </a:path>
              <a:path w="7118350" h="638810">
                <a:moveTo>
                  <a:pt x="6215507" y="299847"/>
                </a:moveTo>
                <a:lnTo>
                  <a:pt x="6211697" y="312038"/>
                </a:lnTo>
                <a:lnTo>
                  <a:pt x="6223762" y="315849"/>
                </a:lnTo>
                <a:lnTo>
                  <a:pt x="6227572" y="303657"/>
                </a:lnTo>
                <a:lnTo>
                  <a:pt x="6215507" y="299847"/>
                </a:lnTo>
                <a:close/>
              </a:path>
              <a:path w="7118350" h="638810">
                <a:moveTo>
                  <a:pt x="6239764" y="307467"/>
                </a:moveTo>
                <a:lnTo>
                  <a:pt x="6235954" y="319532"/>
                </a:lnTo>
                <a:lnTo>
                  <a:pt x="6248019" y="323342"/>
                </a:lnTo>
                <a:lnTo>
                  <a:pt x="6251829" y="311277"/>
                </a:lnTo>
                <a:lnTo>
                  <a:pt x="6239764" y="307467"/>
                </a:lnTo>
                <a:close/>
              </a:path>
              <a:path w="7118350" h="638810">
                <a:moveTo>
                  <a:pt x="6263894" y="314960"/>
                </a:moveTo>
                <a:lnTo>
                  <a:pt x="6260211" y="327152"/>
                </a:lnTo>
                <a:lnTo>
                  <a:pt x="6272276" y="330962"/>
                </a:lnTo>
                <a:lnTo>
                  <a:pt x="6276086" y="318770"/>
                </a:lnTo>
                <a:lnTo>
                  <a:pt x="6263894" y="314960"/>
                </a:lnTo>
                <a:close/>
              </a:path>
              <a:path w="7118350" h="638810">
                <a:moveTo>
                  <a:pt x="6288151" y="322580"/>
                </a:moveTo>
                <a:lnTo>
                  <a:pt x="6284468" y="334772"/>
                </a:lnTo>
                <a:lnTo>
                  <a:pt x="6296533" y="338455"/>
                </a:lnTo>
                <a:lnTo>
                  <a:pt x="6300343" y="326390"/>
                </a:lnTo>
                <a:lnTo>
                  <a:pt x="6288151" y="322580"/>
                </a:lnTo>
                <a:close/>
              </a:path>
              <a:path w="7118350" h="638810">
                <a:moveTo>
                  <a:pt x="6312408" y="330200"/>
                </a:moveTo>
                <a:lnTo>
                  <a:pt x="6308725" y="342265"/>
                </a:lnTo>
                <a:lnTo>
                  <a:pt x="6320790" y="346075"/>
                </a:lnTo>
                <a:lnTo>
                  <a:pt x="6324600" y="333883"/>
                </a:lnTo>
                <a:lnTo>
                  <a:pt x="6312408" y="330200"/>
                </a:lnTo>
                <a:close/>
              </a:path>
              <a:path w="7118350" h="638810">
                <a:moveTo>
                  <a:pt x="6336665" y="337693"/>
                </a:moveTo>
                <a:lnTo>
                  <a:pt x="6332855" y="349885"/>
                </a:lnTo>
                <a:lnTo>
                  <a:pt x="6345047" y="353695"/>
                </a:lnTo>
                <a:lnTo>
                  <a:pt x="6348857" y="341503"/>
                </a:lnTo>
                <a:lnTo>
                  <a:pt x="6336665" y="337693"/>
                </a:lnTo>
                <a:close/>
              </a:path>
              <a:path w="7118350" h="638810">
                <a:moveTo>
                  <a:pt x="6360922" y="345313"/>
                </a:moveTo>
                <a:lnTo>
                  <a:pt x="6357112" y="357378"/>
                </a:lnTo>
                <a:lnTo>
                  <a:pt x="6369177" y="361315"/>
                </a:lnTo>
                <a:lnTo>
                  <a:pt x="6373114" y="349250"/>
                </a:lnTo>
                <a:lnTo>
                  <a:pt x="6360922" y="345313"/>
                </a:lnTo>
                <a:close/>
              </a:path>
              <a:path w="7118350" h="638810">
                <a:moveTo>
                  <a:pt x="6385179" y="353313"/>
                </a:moveTo>
                <a:lnTo>
                  <a:pt x="6381115" y="365379"/>
                </a:lnTo>
                <a:lnTo>
                  <a:pt x="6393180" y="369316"/>
                </a:lnTo>
                <a:lnTo>
                  <a:pt x="6397244" y="357250"/>
                </a:lnTo>
                <a:lnTo>
                  <a:pt x="6385179" y="353313"/>
                </a:lnTo>
                <a:close/>
              </a:path>
              <a:path w="7118350" h="638810">
                <a:moveTo>
                  <a:pt x="6409309" y="361315"/>
                </a:moveTo>
                <a:lnTo>
                  <a:pt x="6405245" y="373380"/>
                </a:lnTo>
                <a:lnTo>
                  <a:pt x="6417310" y="377317"/>
                </a:lnTo>
                <a:lnTo>
                  <a:pt x="6421374" y="365252"/>
                </a:lnTo>
                <a:lnTo>
                  <a:pt x="6409309" y="361315"/>
                </a:lnTo>
                <a:close/>
              </a:path>
              <a:path w="7118350" h="638810">
                <a:moveTo>
                  <a:pt x="6433439" y="369188"/>
                </a:moveTo>
                <a:lnTo>
                  <a:pt x="6429375" y="381254"/>
                </a:lnTo>
                <a:lnTo>
                  <a:pt x="6441440" y="385318"/>
                </a:lnTo>
                <a:lnTo>
                  <a:pt x="6445504" y="373253"/>
                </a:lnTo>
                <a:lnTo>
                  <a:pt x="6433439" y="369188"/>
                </a:lnTo>
                <a:close/>
              </a:path>
              <a:path w="7118350" h="638810">
                <a:moveTo>
                  <a:pt x="6457569" y="377190"/>
                </a:moveTo>
                <a:lnTo>
                  <a:pt x="6453505" y="389255"/>
                </a:lnTo>
                <a:lnTo>
                  <a:pt x="6465570" y="393319"/>
                </a:lnTo>
                <a:lnTo>
                  <a:pt x="6469507" y="381254"/>
                </a:lnTo>
                <a:lnTo>
                  <a:pt x="6457569" y="377190"/>
                </a:lnTo>
                <a:close/>
              </a:path>
              <a:path w="7118350" h="638810">
                <a:moveTo>
                  <a:pt x="6481572" y="385191"/>
                </a:moveTo>
                <a:lnTo>
                  <a:pt x="6477635" y="397256"/>
                </a:lnTo>
                <a:lnTo>
                  <a:pt x="6489700" y="401320"/>
                </a:lnTo>
                <a:lnTo>
                  <a:pt x="6493637" y="389255"/>
                </a:lnTo>
                <a:lnTo>
                  <a:pt x="6481572" y="385191"/>
                </a:lnTo>
                <a:close/>
              </a:path>
              <a:path w="7118350" h="638810">
                <a:moveTo>
                  <a:pt x="6505702" y="393192"/>
                </a:moveTo>
                <a:lnTo>
                  <a:pt x="6501765" y="405257"/>
                </a:lnTo>
                <a:lnTo>
                  <a:pt x="6513830" y="409194"/>
                </a:lnTo>
                <a:lnTo>
                  <a:pt x="6517767" y="397129"/>
                </a:lnTo>
                <a:lnTo>
                  <a:pt x="6505702" y="393192"/>
                </a:lnTo>
                <a:close/>
              </a:path>
              <a:path w="7118350" h="638810">
                <a:moveTo>
                  <a:pt x="6529832" y="401320"/>
                </a:moveTo>
                <a:lnTo>
                  <a:pt x="6525768" y="413385"/>
                </a:lnTo>
                <a:lnTo>
                  <a:pt x="6537706" y="417575"/>
                </a:lnTo>
                <a:lnTo>
                  <a:pt x="6541897" y="405511"/>
                </a:lnTo>
                <a:lnTo>
                  <a:pt x="6529832" y="401320"/>
                </a:lnTo>
                <a:close/>
              </a:path>
              <a:path w="7118350" h="638810">
                <a:moveTo>
                  <a:pt x="6553835" y="409702"/>
                </a:moveTo>
                <a:lnTo>
                  <a:pt x="6549771" y="421640"/>
                </a:lnTo>
                <a:lnTo>
                  <a:pt x="6561709" y="425831"/>
                </a:lnTo>
                <a:lnTo>
                  <a:pt x="6565900" y="413893"/>
                </a:lnTo>
                <a:lnTo>
                  <a:pt x="6553835" y="409702"/>
                </a:lnTo>
                <a:close/>
              </a:path>
              <a:path w="7118350" h="638810">
                <a:moveTo>
                  <a:pt x="6577838" y="417957"/>
                </a:moveTo>
                <a:lnTo>
                  <a:pt x="6573774" y="430022"/>
                </a:lnTo>
                <a:lnTo>
                  <a:pt x="6585712" y="434213"/>
                </a:lnTo>
                <a:lnTo>
                  <a:pt x="6589903" y="422148"/>
                </a:lnTo>
                <a:lnTo>
                  <a:pt x="6577838" y="417957"/>
                </a:lnTo>
                <a:close/>
              </a:path>
              <a:path w="7118350" h="638810">
                <a:moveTo>
                  <a:pt x="6601841" y="426338"/>
                </a:moveTo>
                <a:lnTo>
                  <a:pt x="6597650" y="438277"/>
                </a:lnTo>
                <a:lnTo>
                  <a:pt x="6609715" y="442468"/>
                </a:lnTo>
                <a:lnTo>
                  <a:pt x="6613906" y="430530"/>
                </a:lnTo>
                <a:lnTo>
                  <a:pt x="6601841" y="426338"/>
                </a:lnTo>
                <a:close/>
              </a:path>
              <a:path w="7118350" h="638810">
                <a:moveTo>
                  <a:pt x="6625844" y="434594"/>
                </a:moveTo>
                <a:lnTo>
                  <a:pt x="6621653" y="446659"/>
                </a:lnTo>
                <a:lnTo>
                  <a:pt x="6633718" y="450850"/>
                </a:lnTo>
                <a:lnTo>
                  <a:pt x="6637909" y="438785"/>
                </a:lnTo>
                <a:lnTo>
                  <a:pt x="6625844" y="434594"/>
                </a:lnTo>
                <a:close/>
              </a:path>
              <a:path w="7118350" h="638810">
                <a:moveTo>
                  <a:pt x="6649847" y="442975"/>
                </a:moveTo>
                <a:lnTo>
                  <a:pt x="6645656" y="454913"/>
                </a:lnTo>
                <a:lnTo>
                  <a:pt x="6657721" y="459105"/>
                </a:lnTo>
                <a:lnTo>
                  <a:pt x="6661912" y="447167"/>
                </a:lnTo>
                <a:lnTo>
                  <a:pt x="6649847" y="442975"/>
                </a:lnTo>
                <a:close/>
              </a:path>
              <a:path w="7118350" h="638810">
                <a:moveTo>
                  <a:pt x="6673977" y="451358"/>
                </a:moveTo>
                <a:lnTo>
                  <a:pt x="6669659" y="463296"/>
                </a:lnTo>
                <a:lnTo>
                  <a:pt x="6681597" y="467613"/>
                </a:lnTo>
                <a:lnTo>
                  <a:pt x="6685915" y="455675"/>
                </a:lnTo>
                <a:lnTo>
                  <a:pt x="6673977" y="451358"/>
                </a:lnTo>
                <a:close/>
              </a:path>
              <a:path w="7118350" h="638810">
                <a:moveTo>
                  <a:pt x="6697853" y="459867"/>
                </a:moveTo>
                <a:lnTo>
                  <a:pt x="6693535" y="471932"/>
                </a:lnTo>
                <a:lnTo>
                  <a:pt x="6705473" y="476123"/>
                </a:lnTo>
                <a:lnTo>
                  <a:pt x="6709791" y="464185"/>
                </a:lnTo>
                <a:lnTo>
                  <a:pt x="6697853" y="459867"/>
                </a:lnTo>
                <a:close/>
              </a:path>
              <a:path w="7118350" h="638810">
                <a:moveTo>
                  <a:pt x="6721729" y="468503"/>
                </a:moveTo>
                <a:lnTo>
                  <a:pt x="6717411" y="480441"/>
                </a:lnTo>
                <a:lnTo>
                  <a:pt x="6729349" y="484759"/>
                </a:lnTo>
                <a:lnTo>
                  <a:pt x="6733667" y="472821"/>
                </a:lnTo>
                <a:lnTo>
                  <a:pt x="6721729" y="468503"/>
                </a:lnTo>
                <a:close/>
              </a:path>
              <a:path w="7118350" h="638810">
                <a:moveTo>
                  <a:pt x="6745605" y="477139"/>
                </a:moveTo>
                <a:lnTo>
                  <a:pt x="6741414" y="489077"/>
                </a:lnTo>
                <a:lnTo>
                  <a:pt x="6753352" y="493268"/>
                </a:lnTo>
                <a:lnTo>
                  <a:pt x="6757543" y="481330"/>
                </a:lnTo>
                <a:lnTo>
                  <a:pt x="6745605" y="477139"/>
                </a:lnTo>
                <a:close/>
              </a:path>
              <a:path w="7118350" h="638810">
                <a:moveTo>
                  <a:pt x="6769608" y="485648"/>
                </a:moveTo>
                <a:lnTo>
                  <a:pt x="6765290" y="497586"/>
                </a:lnTo>
                <a:lnTo>
                  <a:pt x="6777228" y="501904"/>
                </a:lnTo>
                <a:lnTo>
                  <a:pt x="6781546" y="489966"/>
                </a:lnTo>
                <a:lnTo>
                  <a:pt x="6769608" y="485648"/>
                </a:lnTo>
                <a:close/>
              </a:path>
              <a:path w="7118350" h="638810">
                <a:moveTo>
                  <a:pt x="6793484" y="494284"/>
                </a:moveTo>
                <a:lnTo>
                  <a:pt x="6789166" y="506222"/>
                </a:lnTo>
                <a:lnTo>
                  <a:pt x="6801104" y="510540"/>
                </a:lnTo>
                <a:lnTo>
                  <a:pt x="6805422" y="498475"/>
                </a:lnTo>
                <a:lnTo>
                  <a:pt x="6793484" y="494284"/>
                </a:lnTo>
                <a:close/>
              </a:path>
              <a:path w="7118350" h="638810">
                <a:moveTo>
                  <a:pt x="6817360" y="502793"/>
                </a:moveTo>
                <a:lnTo>
                  <a:pt x="6813042" y="514731"/>
                </a:lnTo>
                <a:lnTo>
                  <a:pt x="6824980" y="519049"/>
                </a:lnTo>
                <a:lnTo>
                  <a:pt x="6829298" y="507238"/>
                </a:lnTo>
                <a:lnTo>
                  <a:pt x="6821551" y="504317"/>
                </a:lnTo>
                <a:lnTo>
                  <a:pt x="6817360" y="502793"/>
                </a:lnTo>
                <a:close/>
              </a:path>
              <a:path w="7118350" h="638810">
                <a:moveTo>
                  <a:pt x="6841236" y="511556"/>
                </a:moveTo>
                <a:lnTo>
                  <a:pt x="6836918" y="523494"/>
                </a:lnTo>
                <a:lnTo>
                  <a:pt x="6848729" y="527939"/>
                </a:lnTo>
                <a:lnTo>
                  <a:pt x="6853174" y="516001"/>
                </a:lnTo>
                <a:lnTo>
                  <a:pt x="6841236" y="511556"/>
                </a:lnTo>
                <a:close/>
              </a:path>
              <a:path w="7118350" h="638810">
                <a:moveTo>
                  <a:pt x="6865112" y="520319"/>
                </a:moveTo>
                <a:lnTo>
                  <a:pt x="6860667" y="532257"/>
                </a:lnTo>
                <a:lnTo>
                  <a:pt x="6872605" y="536702"/>
                </a:lnTo>
                <a:lnTo>
                  <a:pt x="6877050" y="524764"/>
                </a:lnTo>
                <a:lnTo>
                  <a:pt x="6865112" y="520319"/>
                </a:lnTo>
                <a:close/>
              </a:path>
              <a:path w="7118350" h="638810">
                <a:moveTo>
                  <a:pt x="6888988" y="529209"/>
                </a:moveTo>
                <a:lnTo>
                  <a:pt x="6884543" y="541020"/>
                </a:lnTo>
                <a:lnTo>
                  <a:pt x="6896481" y="545465"/>
                </a:lnTo>
                <a:lnTo>
                  <a:pt x="6900799" y="533527"/>
                </a:lnTo>
                <a:lnTo>
                  <a:pt x="6888988" y="529209"/>
                </a:lnTo>
                <a:close/>
              </a:path>
              <a:path w="7118350" h="638810">
                <a:moveTo>
                  <a:pt x="6912737" y="537972"/>
                </a:moveTo>
                <a:lnTo>
                  <a:pt x="6908419" y="549910"/>
                </a:lnTo>
                <a:lnTo>
                  <a:pt x="6920230" y="554228"/>
                </a:lnTo>
                <a:lnTo>
                  <a:pt x="6924675" y="542290"/>
                </a:lnTo>
                <a:lnTo>
                  <a:pt x="6912737" y="537972"/>
                </a:lnTo>
                <a:close/>
              </a:path>
              <a:path w="7118350" h="638810">
                <a:moveTo>
                  <a:pt x="6936613" y="546735"/>
                </a:moveTo>
                <a:lnTo>
                  <a:pt x="6932168" y="558673"/>
                </a:lnTo>
                <a:lnTo>
                  <a:pt x="6944106" y="562991"/>
                </a:lnTo>
                <a:lnTo>
                  <a:pt x="6948551" y="551053"/>
                </a:lnTo>
                <a:lnTo>
                  <a:pt x="6936613" y="546735"/>
                </a:lnTo>
                <a:close/>
              </a:path>
              <a:path w="7118350" h="638810">
                <a:moveTo>
                  <a:pt x="6960362" y="555498"/>
                </a:moveTo>
                <a:lnTo>
                  <a:pt x="6956044" y="567436"/>
                </a:lnTo>
                <a:lnTo>
                  <a:pt x="6967982" y="571754"/>
                </a:lnTo>
                <a:lnTo>
                  <a:pt x="6972300" y="559943"/>
                </a:lnTo>
                <a:lnTo>
                  <a:pt x="6960362" y="555498"/>
                </a:lnTo>
                <a:close/>
              </a:path>
              <a:path w="7118350" h="638810">
                <a:moveTo>
                  <a:pt x="6984238" y="564261"/>
                </a:moveTo>
                <a:lnTo>
                  <a:pt x="6979920" y="576199"/>
                </a:lnTo>
                <a:lnTo>
                  <a:pt x="6991731" y="580644"/>
                </a:lnTo>
                <a:lnTo>
                  <a:pt x="6996176" y="568706"/>
                </a:lnTo>
                <a:lnTo>
                  <a:pt x="6984238" y="564261"/>
                </a:lnTo>
                <a:close/>
              </a:path>
              <a:path w="7118350" h="638810">
                <a:moveTo>
                  <a:pt x="7082122" y="613892"/>
                </a:moveTo>
                <a:lnTo>
                  <a:pt x="7014845" y="625729"/>
                </a:lnTo>
                <a:lnTo>
                  <a:pt x="7012559" y="629031"/>
                </a:lnTo>
                <a:lnTo>
                  <a:pt x="7013829" y="636016"/>
                </a:lnTo>
                <a:lnTo>
                  <a:pt x="7017131" y="638302"/>
                </a:lnTo>
                <a:lnTo>
                  <a:pt x="7108772" y="622046"/>
                </a:lnTo>
                <a:lnTo>
                  <a:pt x="7104126" y="622046"/>
                </a:lnTo>
                <a:lnTo>
                  <a:pt x="7099046" y="620141"/>
                </a:lnTo>
                <a:lnTo>
                  <a:pt x="7099781" y="618106"/>
                </a:lnTo>
                <a:lnTo>
                  <a:pt x="7097793" y="615696"/>
                </a:lnTo>
                <a:lnTo>
                  <a:pt x="7087108" y="615696"/>
                </a:lnTo>
                <a:lnTo>
                  <a:pt x="7082122" y="613892"/>
                </a:lnTo>
                <a:close/>
              </a:path>
              <a:path w="7118350" h="638810">
                <a:moveTo>
                  <a:pt x="7107766" y="609854"/>
                </a:moveTo>
                <a:lnTo>
                  <a:pt x="7105142" y="609854"/>
                </a:lnTo>
                <a:lnTo>
                  <a:pt x="7101459" y="620141"/>
                </a:lnTo>
                <a:lnTo>
                  <a:pt x="7099046" y="620141"/>
                </a:lnTo>
                <a:lnTo>
                  <a:pt x="7104126" y="622046"/>
                </a:lnTo>
                <a:lnTo>
                  <a:pt x="7104815" y="620141"/>
                </a:lnTo>
                <a:lnTo>
                  <a:pt x="7101459" y="620141"/>
                </a:lnTo>
                <a:lnTo>
                  <a:pt x="7099781" y="618106"/>
                </a:lnTo>
                <a:lnTo>
                  <a:pt x="7105550" y="618106"/>
                </a:lnTo>
                <a:lnTo>
                  <a:pt x="7108444" y="610108"/>
                </a:lnTo>
                <a:lnTo>
                  <a:pt x="7107766" y="609854"/>
                </a:lnTo>
                <a:close/>
              </a:path>
              <a:path w="7118350" h="638810">
                <a:moveTo>
                  <a:pt x="7108050" y="608203"/>
                </a:moveTo>
                <a:lnTo>
                  <a:pt x="7103364" y="608203"/>
                </a:lnTo>
                <a:lnTo>
                  <a:pt x="7108444" y="610108"/>
                </a:lnTo>
                <a:lnTo>
                  <a:pt x="7104126" y="622046"/>
                </a:lnTo>
                <a:lnTo>
                  <a:pt x="7108772" y="622046"/>
                </a:lnTo>
                <a:lnTo>
                  <a:pt x="7118096" y="620395"/>
                </a:lnTo>
                <a:lnTo>
                  <a:pt x="7108050" y="608203"/>
                </a:lnTo>
                <a:close/>
              </a:path>
              <a:path w="7118350" h="638810">
                <a:moveTo>
                  <a:pt x="7105142" y="609854"/>
                </a:moveTo>
                <a:lnTo>
                  <a:pt x="7102605" y="610298"/>
                </a:lnTo>
                <a:lnTo>
                  <a:pt x="7099781" y="618106"/>
                </a:lnTo>
                <a:lnTo>
                  <a:pt x="7101459" y="620141"/>
                </a:lnTo>
                <a:lnTo>
                  <a:pt x="7105142" y="609854"/>
                </a:lnTo>
                <a:close/>
              </a:path>
              <a:path w="7118350" h="638810">
                <a:moveTo>
                  <a:pt x="7102605" y="610298"/>
                </a:moveTo>
                <a:lnTo>
                  <a:pt x="7094513" y="611718"/>
                </a:lnTo>
                <a:lnTo>
                  <a:pt x="7099781" y="618106"/>
                </a:lnTo>
                <a:lnTo>
                  <a:pt x="7102605" y="610298"/>
                </a:lnTo>
                <a:close/>
              </a:path>
              <a:path w="7118350" h="638810">
                <a:moveTo>
                  <a:pt x="7088187" y="612828"/>
                </a:moveTo>
                <a:lnTo>
                  <a:pt x="7082122" y="613892"/>
                </a:lnTo>
                <a:lnTo>
                  <a:pt x="7087108" y="615696"/>
                </a:lnTo>
                <a:lnTo>
                  <a:pt x="7088187" y="612828"/>
                </a:lnTo>
                <a:close/>
              </a:path>
              <a:path w="7118350" h="638810">
                <a:moveTo>
                  <a:pt x="7094513" y="611718"/>
                </a:moveTo>
                <a:lnTo>
                  <a:pt x="7088187" y="612828"/>
                </a:lnTo>
                <a:lnTo>
                  <a:pt x="7087108" y="615696"/>
                </a:lnTo>
                <a:lnTo>
                  <a:pt x="7097793" y="615696"/>
                </a:lnTo>
                <a:lnTo>
                  <a:pt x="7094513" y="611718"/>
                </a:lnTo>
                <a:close/>
              </a:path>
              <a:path w="7118350" h="638810">
                <a:moveTo>
                  <a:pt x="7079615" y="599440"/>
                </a:moveTo>
                <a:lnTo>
                  <a:pt x="7075170" y="611378"/>
                </a:lnTo>
                <a:lnTo>
                  <a:pt x="7082122" y="613892"/>
                </a:lnTo>
                <a:lnTo>
                  <a:pt x="7088187" y="612828"/>
                </a:lnTo>
                <a:lnTo>
                  <a:pt x="7090456" y="606798"/>
                </a:lnTo>
                <a:lnTo>
                  <a:pt x="7086503" y="602004"/>
                </a:lnTo>
                <a:lnTo>
                  <a:pt x="7079615" y="599440"/>
                </a:lnTo>
                <a:close/>
              </a:path>
              <a:path w="7118350" h="638810">
                <a:moveTo>
                  <a:pt x="7048881" y="540893"/>
                </a:moveTo>
                <a:lnTo>
                  <a:pt x="7046087" y="543052"/>
                </a:lnTo>
                <a:lnTo>
                  <a:pt x="7043420" y="545338"/>
                </a:lnTo>
                <a:lnTo>
                  <a:pt x="7043039" y="549275"/>
                </a:lnTo>
                <a:lnTo>
                  <a:pt x="7086503" y="602004"/>
                </a:lnTo>
                <a:lnTo>
                  <a:pt x="7091553" y="603885"/>
                </a:lnTo>
                <a:lnTo>
                  <a:pt x="7090456" y="606798"/>
                </a:lnTo>
                <a:lnTo>
                  <a:pt x="7094513" y="611718"/>
                </a:lnTo>
                <a:lnTo>
                  <a:pt x="7102605" y="610298"/>
                </a:lnTo>
                <a:lnTo>
                  <a:pt x="7103364" y="608203"/>
                </a:lnTo>
                <a:lnTo>
                  <a:pt x="7108050" y="608203"/>
                </a:lnTo>
                <a:lnTo>
                  <a:pt x="7055104" y="543941"/>
                </a:lnTo>
                <a:lnTo>
                  <a:pt x="7052818" y="541274"/>
                </a:lnTo>
                <a:lnTo>
                  <a:pt x="7048881" y="540893"/>
                </a:lnTo>
                <a:close/>
              </a:path>
              <a:path w="7118350" h="638810">
                <a:moveTo>
                  <a:pt x="7103364" y="608203"/>
                </a:moveTo>
                <a:lnTo>
                  <a:pt x="7102605" y="610298"/>
                </a:lnTo>
                <a:lnTo>
                  <a:pt x="7105142" y="609854"/>
                </a:lnTo>
                <a:lnTo>
                  <a:pt x="7107766" y="609854"/>
                </a:lnTo>
                <a:lnTo>
                  <a:pt x="7103364" y="608203"/>
                </a:lnTo>
                <a:close/>
              </a:path>
              <a:path w="7118350" h="638810">
                <a:moveTo>
                  <a:pt x="7055739" y="590677"/>
                </a:moveTo>
                <a:lnTo>
                  <a:pt x="7051421" y="602615"/>
                </a:lnTo>
                <a:lnTo>
                  <a:pt x="7063232" y="606933"/>
                </a:lnTo>
                <a:lnTo>
                  <a:pt x="7067677" y="594995"/>
                </a:lnTo>
                <a:lnTo>
                  <a:pt x="7055739" y="590677"/>
                </a:lnTo>
                <a:close/>
              </a:path>
              <a:path w="7118350" h="638810">
                <a:moveTo>
                  <a:pt x="7086503" y="602004"/>
                </a:moveTo>
                <a:lnTo>
                  <a:pt x="7090456" y="606798"/>
                </a:lnTo>
                <a:lnTo>
                  <a:pt x="7091553" y="603885"/>
                </a:lnTo>
                <a:lnTo>
                  <a:pt x="7086503" y="602004"/>
                </a:lnTo>
                <a:close/>
              </a:path>
              <a:path w="7118350" h="638810">
                <a:moveTo>
                  <a:pt x="7031863" y="581914"/>
                </a:moveTo>
                <a:lnTo>
                  <a:pt x="7027545" y="593725"/>
                </a:lnTo>
                <a:lnTo>
                  <a:pt x="7039483" y="598170"/>
                </a:lnTo>
                <a:lnTo>
                  <a:pt x="7043801" y="586232"/>
                </a:lnTo>
                <a:lnTo>
                  <a:pt x="7031863" y="581914"/>
                </a:lnTo>
                <a:close/>
              </a:path>
              <a:path w="7118350" h="638810">
                <a:moveTo>
                  <a:pt x="7008114" y="573024"/>
                </a:moveTo>
                <a:lnTo>
                  <a:pt x="7003669" y="584962"/>
                </a:lnTo>
                <a:lnTo>
                  <a:pt x="7015607" y="589407"/>
                </a:lnTo>
                <a:lnTo>
                  <a:pt x="7020052" y="577469"/>
                </a:lnTo>
                <a:lnTo>
                  <a:pt x="7008114" y="5730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81910" y="3755009"/>
            <a:ext cx="6061075" cy="600710"/>
          </a:xfrm>
          <a:custGeom>
            <a:avLst/>
            <a:gdLst/>
            <a:ahLst/>
            <a:cxnLst/>
            <a:rect l="l" t="t" r="r" b="b"/>
            <a:pathLst>
              <a:path w="6061075" h="600710">
                <a:moveTo>
                  <a:pt x="12318" y="585470"/>
                </a:moveTo>
                <a:lnTo>
                  <a:pt x="0" y="588264"/>
                </a:lnTo>
                <a:lnTo>
                  <a:pt x="2793" y="600710"/>
                </a:lnTo>
                <a:lnTo>
                  <a:pt x="15239" y="597789"/>
                </a:lnTo>
                <a:lnTo>
                  <a:pt x="12318" y="585470"/>
                </a:lnTo>
                <a:close/>
              </a:path>
              <a:path w="6061075" h="600710">
                <a:moveTo>
                  <a:pt x="37083" y="579755"/>
                </a:moveTo>
                <a:lnTo>
                  <a:pt x="24764" y="582676"/>
                </a:lnTo>
                <a:lnTo>
                  <a:pt x="27558" y="594995"/>
                </a:lnTo>
                <a:lnTo>
                  <a:pt x="40005" y="592201"/>
                </a:lnTo>
                <a:lnTo>
                  <a:pt x="37083" y="579755"/>
                </a:lnTo>
                <a:close/>
              </a:path>
              <a:path w="6061075" h="600710">
                <a:moveTo>
                  <a:pt x="61849" y="574167"/>
                </a:moveTo>
                <a:lnTo>
                  <a:pt x="49530" y="576961"/>
                </a:lnTo>
                <a:lnTo>
                  <a:pt x="52324" y="589407"/>
                </a:lnTo>
                <a:lnTo>
                  <a:pt x="64769" y="586486"/>
                </a:lnTo>
                <a:lnTo>
                  <a:pt x="61849" y="574167"/>
                </a:lnTo>
                <a:close/>
              </a:path>
              <a:path w="6061075" h="600710">
                <a:moveTo>
                  <a:pt x="86613" y="568452"/>
                </a:moveTo>
                <a:lnTo>
                  <a:pt x="74294" y="571373"/>
                </a:lnTo>
                <a:lnTo>
                  <a:pt x="77088" y="583692"/>
                </a:lnTo>
                <a:lnTo>
                  <a:pt x="89534" y="580898"/>
                </a:lnTo>
                <a:lnTo>
                  <a:pt x="86613" y="568452"/>
                </a:lnTo>
                <a:close/>
              </a:path>
              <a:path w="6061075" h="600710">
                <a:moveTo>
                  <a:pt x="111378" y="562864"/>
                </a:moveTo>
                <a:lnTo>
                  <a:pt x="99059" y="565658"/>
                </a:lnTo>
                <a:lnTo>
                  <a:pt x="101853" y="578104"/>
                </a:lnTo>
                <a:lnTo>
                  <a:pt x="114300" y="575183"/>
                </a:lnTo>
                <a:lnTo>
                  <a:pt x="111378" y="562864"/>
                </a:lnTo>
                <a:close/>
              </a:path>
              <a:path w="6061075" h="600710">
                <a:moveTo>
                  <a:pt x="136144" y="557149"/>
                </a:moveTo>
                <a:lnTo>
                  <a:pt x="123825" y="560070"/>
                </a:lnTo>
                <a:lnTo>
                  <a:pt x="126618" y="572389"/>
                </a:lnTo>
                <a:lnTo>
                  <a:pt x="139064" y="569595"/>
                </a:lnTo>
                <a:lnTo>
                  <a:pt x="136144" y="557149"/>
                </a:lnTo>
                <a:close/>
              </a:path>
              <a:path w="6061075" h="600710">
                <a:moveTo>
                  <a:pt x="160908" y="551561"/>
                </a:moveTo>
                <a:lnTo>
                  <a:pt x="148589" y="554355"/>
                </a:lnTo>
                <a:lnTo>
                  <a:pt x="151383" y="566801"/>
                </a:lnTo>
                <a:lnTo>
                  <a:pt x="163702" y="563880"/>
                </a:lnTo>
                <a:lnTo>
                  <a:pt x="160908" y="551561"/>
                </a:lnTo>
                <a:close/>
              </a:path>
              <a:path w="6061075" h="600710">
                <a:moveTo>
                  <a:pt x="185674" y="545846"/>
                </a:moveTo>
                <a:lnTo>
                  <a:pt x="173355" y="548767"/>
                </a:lnTo>
                <a:lnTo>
                  <a:pt x="176149" y="561086"/>
                </a:lnTo>
                <a:lnTo>
                  <a:pt x="188468" y="558292"/>
                </a:lnTo>
                <a:lnTo>
                  <a:pt x="185674" y="545846"/>
                </a:lnTo>
                <a:close/>
              </a:path>
              <a:path w="6061075" h="600710">
                <a:moveTo>
                  <a:pt x="210438" y="540258"/>
                </a:moveTo>
                <a:lnTo>
                  <a:pt x="198119" y="543052"/>
                </a:lnTo>
                <a:lnTo>
                  <a:pt x="200913" y="555371"/>
                </a:lnTo>
                <a:lnTo>
                  <a:pt x="213232" y="552577"/>
                </a:lnTo>
                <a:lnTo>
                  <a:pt x="210438" y="540258"/>
                </a:lnTo>
                <a:close/>
              </a:path>
              <a:path w="6061075" h="600710">
                <a:moveTo>
                  <a:pt x="235203" y="534543"/>
                </a:moveTo>
                <a:lnTo>
                  <a:pt x="222884" y="537337"/>
                </a:lnTo>
                <a:lnTo>
                  <a:pt x="225678" y="549783"/>
                </a:lnTo>
                <a:lnTo>
                  <a:pt x="237997" y="546989"/>
                </a:lnTo>
                <a:lnTo>
                  <a:pt x="235203" y="534543"/>
                </a:lnTo>
                <a:close/>
              </a:path>
              <a:path w="6061075" h="600710">
                <a:moveTo>
                  <a:pt x="259969" y="528955"/>
                </a:moveTo>
                <a:lnTo>
                  <a:pt x="247650" y="531749"/>
                </a:lnTo>
                <a:lnTo>
                  <a:pt x="250444" y="544068"/>
                </a:lnTo>
                <a:lnTo>
                  <a:pt x="262763" y="541274"/>
                </a:lnTo>
                <a:lnTo>
                  <a:pt x="259969" y="528955"/>
                </a:lnTo>
                <a:close/>
              </a:path>
              <a:path w="6061075" h="600710">
                <a:moveTo>
                  <a:pt x="284733" y="523240"/>
                </a:moveTo>
                <a:lnTo>
                  <a:pt x="272414" y="526034"/>
                </a:lnTo>
                <a:lnTo>
                  <a:pt x="275208" y="538480"/>
                </a:lnTo>
                <a:lnTo>
                  <a:pt x="287527" y="535686"/>
                </a:lnTo>
                <a:lnTo>
                  <a:pt x="284733" y="523240"/>
                </a:lnTo>
                <a:close/>
              </a:path>
              <a:path w="6061075" h="600710">
                <a:moveTo>
                  <a:pt x="309499" y="517652"/>
                </a:moveTo>
                <a:lnTo>
                  <a:pt x="297180" y="520446"/>
                </a:lnTo>
                <a:lnTo>
                  <a:pt x="299974" y="532765"/>
                </a:lnTo>
                <a:lnTo>
                  <a:pt x="312293" y="529971"/>
                </a:lnTo>
                <a:lnTo>
                  <a:pt x="309499" y="517652"/>
                </a:lnTo>
                <a:close/>
              </a:path>
              <a:path w="6061075" h="600710">
                <a:moveTo>
                  <a:pt x="334263" y="511937"/>
                </a:moveTo>
                <a:lnTo>
                  <a:pt x="321944" y="514731"/>
                </a:lnTo>
                <a:lnTo>
                  <a:pt x="324738" y="527177"/>
                </a:lnTo>
                <a:lnTo>
                  <a:pt x="337057" y="524383"/>
                </a:lnTo>
                <a:lnTo>
                  <a:pt x="334263" y="511937"/>
                </a:lnTo>
                <a:close/>
              </a:path>
              <a:path w="6061075" h="600710">
                <a:moveTo>
                  <a:pt x="359028" y="506349"/>
                </a:moveTo>
                <a:lnTo>
                  <a:pt x="346709" y="509143"/>
                </a:lnTo>
                <a:lnTo>
                  <a:pt x="349503" y="521462"/>
                </a:lnTo>
                <a:lnTo>
                  <a:pt x="361822" y="518668"/>
                </a:lnTo>
                <a:lnTo>
                  <a:pt x="359028" y="506349"/>
                </a:lnTo>
                <a:close/>
              </a:path>
              <a:path w="6061075" h="600710">
                <a:moveTo>
                  <a:pt x="383794" y="500634"/>
                </a:moveTo>
                <a:lnTo>
                  <a:pt x="371475" y="503428"/>
                </a:lnTo>
                <a:lnTo>
                  <a:pt x="374269" y="515874"/>
                </a:lnTo>
                <a:lnTo>
                  <a:pt x="386588" y="513080"/>
                </a:lnTo>
                <a:lnTo>
                  <a:pt x="383794" y="500634"/>
                </a:lnTo>
                <a:close/>
              </a:path>
              <a:path w="6061075" h="600710">
                <a:moveTo>
                  <a:pt x="408558" y="495046"/>
                </a:moveTo>
                <a:lnTo>
                  <a:pt x="396239" y="497840"/>
                </a:lnTo>
                <a:lnTo>
                  <a:pt x="399033" y="510159"/>
                </a:lnTo>
                <a:lnTo>
                  <a:pt x="411352" y="507365"/>
                </a:lnTo>
                <a:lnTo>
                  <a:pt x="408558" y="495046"/>
                </a:lnTo>
                <a:close/>
              </a:path>
              <a:path w="6061075" h="600710">
                <a:moveTo>
                  <a:pt x="433324" y="489331"/>
                </a:moveTo>
                <a:lnTo>
                  <a:pt x="421005" y="492125"/>
                </a:lnTo>
                <a:lnTo>
                  <a:pt x="423799" y="504571"/>
                </a:lnTo>
                <a:lnTo>
                  <a:pt x="436118" y="501650"/>
                </a:lnTo>
                <a:lnTo>
                  <a:pt x="433324" y="489331"/>
                </a:lnTo>
                <a:close/>
              </a:path>
              <a:path w="6061075" h="600710">
                <a:moveTo>
                  <a:pt x="458088" y="483616"/>
                </a:moveTo>
                <a:lnTo>
                  <a:pt x="445769" y="486537"/>
                </a:lnTo>
                <a:lnTo>
                  <a:pt x="448563" y="498856"/>
                </a:lnTo>
                <a:lnTo>
                  <a:pt x="460882" y="496062"/>
                </a:lnTo>
                <a:lnTo>
                  <a:pt x="458088" y="483616"/>
                </a:lnTo>
                <a:close/>
              </a:path>
              <a:path w="6061075" h="600710">
                <a:moveTo>
                  <a:pt x="482853" y="478028"/>
                </a:moveTo>
                <a:lnTo>
                  <a:pt x="470534" y="480822"/>
                </a:lnTo>
                <a:lnTo>
                  <a:pt x="473328" y="493268"/>
                </a:lnTo>
                <a:lnTo>
                  <a:pt x="485647" y="490474"/>
                </a:lnTo>
                <a:lnTo>
                  <a:pt x="482853" y="478028"/>
                </a:lnTo>
                <a:close/>
              </a:path>
              <a:path w="6061075" h="600710">
                <a:moveTo>
                  <a:pt x="507619" y="472440"/>
                </a:moveTo>
                <a:lnTo>
                  <a:pt x="495300" y="475234"/>
                </a:lnTo>
                <a:lnTo>
                  <a:pt x="498094" y="487680"/>
                </a:lnTo>
                <a:lnTo>
                  <a:pt x="510413" y="484886"/>
                </a:lnTo>
                <a:lnTo>
                  <a:pt x="507619" y="472440"/>
                </a:lnTo>
                <a:close/>
              </a:path>
              <a:path w="6061075" h="600710">
                <a:moveTo>
                  <a:pt x="532383" y="466852"/>
                </a:moveTo>
                <a:lnTo>
                  <a:pt x="520064" y="469646"/>
                </a:lnTo>
                <a:lnTo>
                  <a:pt x="522858" y="482092"/>
                </a:lnTo>
                <a:lnTo>
                  <a:pt x="535177" y="479298"/>
                </a:lnTo>
                <a:lnTo>
                  <a:pt x="532383" y="466852"/>
                </a:lnTo>
                <a:close/>
              </a:path>
              <a:path w="6061075" h="600710">
                <a:moveTo>
                  <a:pt x="557276" y="461391"/>
                </a:moveTo>
                <a:lnTo>
                  <a:pt x="544830" y="464185"/>
                </a:lnTo>
                <a:lnTo>
                  <a:pt x="547624" y="476504"/>
                </a:lnTo>
                <a:lnTo>
                  <a:pt x="560069" y="473710"/>
                </a:lnTo>
                <a:lnTo>
                  <a:pt x="557276" y="461391"/>
                </a:lnTo>
                <a:close/>
              </a:path>
              <a:path w="6061075" h="600710">
                <a:moveTo>
                  <a:pt x="582040" y="455803"/>
                </a:moveTo>
                <a:lnTo>
                  <a:pt x="569594" y="458597"/>
                </a:lnTo>
                <a:lnTo>
                  <a:pt x="572388" y="470916"/>
                </a:lnTo>
                <a:lnTo>
                  <a:pt x="584834" y="468122"/>
                </a:lnTo>
                <a:lnTo>
                  <a:pt x="582040" y="455803"/>
                </a:lnTo>
                <a:close/>
              </a:path>
              <a:path w="6061075" h="600710">
                <a:moveTo>
                  <a:pt x="606806" y="450215"/>
                </a:moveTo>
                <a:lnTo>
                  <a:pt x="594359" y="453009"/>
                </a:lnTo>
                <a:lnTo>
                  <a:pt x="597153" y="465328"/>
                </a:lnTo>
                <a:lnTo>
                  <a:pt x="609600" y="462534"/>
                </a:lnTo>
                <a:lnTo>
                  <a:pt x="606806" y="450215"/>
                </a:lnTo>
                <a:close/>
              </a:path>
              <a:path w="6061075" h="600710">
                <a:moveTo>
                  <a:pt x="631570" y="444627"/>
                </a:moveTo>
                <a:lnTo>
                  <a:pt x="619125" y="447421"/>
                </a:lnTo>
                <a:lnTo>
                  <a:pt x="621919" y="459740"/>
                </a:lnTo>
                <a:lnTo>
                  <a:pt x="634364" y="456946"/>
                </a:lnTo>
                <a:lnTo>
                  <a:pt x="631570" y="444627"/>
                </a:lnTo>
                <a:close/>
              </a:path>
              <a:path w="6061075" h="600710">
                <a:moveTo>
                  <a:pt x="656336" y="439039"/>
                </a:moveTo>
                <a:lnTo>
                  <a:pt x="644016" y="441833"/>
                </a:lnTo>
                <a:lnTo>
                  <a:pt x="646683" y="454279"/>
                </a:lnTo>
                <a:lnTo>
                  <a:pt x="659130" y="451485"/>
                </a:lnTo>
                <a:lnTo>
                  <a:pt x="656336" y="439039"/>
                </a:lnTo>
                <a:close/>
              </a:path>
              <a:path w="6061075" h="600710">
                <a:moveTo>
                  <a:pt x="681101" y="433451"/>
                </a:moveTo>
                <a:lnTo>
                  <a:pt x="668782" y="436245"/>
                </a:lnTo>
                <a:lnTo>
                  <a:pt x="671576" y="448691"/>
                </a:lnTo>
                <a:lnTo>
                  <a:pt x="683894" y="445897"/>
                </a:lnTo>
                <a:lnTo>
                  <a:pt x="681101" y="433451"/>
                </a:lnTo>
                <a:close/>
              </a:path>
              <a:path w="6061075" h="600710">
                <a:moveTo>
                  <a:pt x="705993" y="427863"/>
                </a:moveTo>
                <a:lnTo>
                  <a:pt x="702944" y="428498"/>
                </a:lnTo>
                <a:lnTo>
                  <a:pt x="693546" y="430657"/>
                </a:lnTo>
                <a:lnTo>
                  <a:pt x="696340" y="443103"/>
                </a:lnTo>
                <a:lnTo>
                  <a:pt x="705738" y="440944"/>
                </a:lnTo>
                <a:lnTo>
                  <a:pt x="708659" y="440309"/>
                </a:lnTo>
                <a:lnTo>
                  <a:pt x="705993" y="427863"/>
                </a:lnTo>
                <a:close/>
              </a:path>
              <a:path w="6061075" h="600710">
                <a:moveTo>
                  <a:pt x="730757" y="422402"/>
                </a:moveTo>
                <a:lnTo>
                  <a:pt x="718312" y="425196"/>
                </a:lnTo>
                <a:lnTo>
                  <a:pt x="721106" y="437515"/>
                </a:lnTo>
                <a:lnTo>
                  <a:pt x="733425" y="434848"/>
                </a:lnTo>
                <a:lnTo>
                  <a:pt x="730757" y="422402"/>
                </a:lnTo>
                <a:close/>
              </a:path>
              <a:path w="6061075" h="600710">
                <a:moveTo>
                  <a:pt x="755522" y="416941"/>
                </a:moveTo>
                <a:lnTo>
                  <a:pt x="743076" y="419608"/>
                </a:lnTo>
                <a:lnTo>
                  <a:pt x="745870" y="432054"/>
                </a:lnTo>
                <a:lnTo>
                  <a:pt x="758316" y="429387"/>
                </a:lnTo>
                <a:lnTo>
                  <a:pt x="755522" y="416941"/>
                </a:lnTo>
                <a:close/>
              </a:path>
              <a:path w="6061075" h="600710">
                <a:moveTo>
                  <a:pt x="780288" y="411480"/>
                </a:moveTo>
                <a:lnTo>
                  <a:pt x="767969" y="414147"/>
                </a:lnTo>
                <a:lnTo>
                  <a:pt x="770636" y="426593"/>
                </a:lnTo>
                <a:lnTo>
                  <a:pt x="783082" y="423799"/>
                </a:lnTo>
                <a:lnTo>
                  <a:pt x="780288" y="411480"/>
                </a:lnTo>
                <a:close/>
              </a:path>
              <a:path w="6061075" h="600710">
                <a:moveTo>
                  <a:pt x="805180" y="406019"/>
                </a:moveTo>
                <a:lnTo>
                  <a:pt x="792733" y="408686"/>
                </a:lnTo>
                <a:lnTo>
                  <a:pt x="795527" y="421132"/>
                </a:lnTo>
                <a:lnTo>
                  <a:pt x="807846" y="418338"/>
                </a:lnTo>
                <a:lnTo>
                  <a:pt x="805180" y="406019"/>
                </a:lnTo>
                <a:close/>
              </a:path>
              <a:path w="6061075" h="600710">
                <a:moveTo>
                  <a:pt x="829944" y="400431"/>
                </a:moveTo>
                <a:lnTo>
                  <a:pt x="817499" y="403225"/>
                </a:lnTo>
                <a:lnTo>
                  <a:pt x="820293" y="415671"/>
                </a:lnTo>
                <a:lnTo>
                  <a:pt x="832738" y="412877"/>
                </a:lnTo>
                <a:lnTo>
                  <a:pt x="829944" y="400431"/>
                </a:lnTo>
                <a:close/>
              </a:path>
              <a:path w="6061075" h="600710">
                <a:moveTo>
                  <a:pt x="854709" y="394970"/>
                </a:moveTo>
                <a:lnTo>
                  <a:pt x="842390" y="397764"/>
                </a:lnTo>
                <a:lnTo>
                  <a:pt x="845057" y="410083"/>
                </a:lnTo>
                <a:lnTo>
                  <a:pt x="857503" y="407416"/>
                </a:lnTo>
                <a:lnTo>
                  <a:pt x="854709" y="394970"/>
                </a:lnTo>
                <a:close/>
              </a:path>
              <a:path w="6061075" h="600710">
                <a:moveTo>
                  <a:pt x="879601" y="389509"/>
                </a:moveTo>
                <a:lnTo>
                  <a:pt x="867156" y="392303"/>
                </a:lnTo>
                <a:lnTo>
                  <a:pt x="869822" y="404622"/>
                </a:lnTo>
                <a:lnTo>
                  <a:pt x="882269" y="401955"/>
                </a:lnTo>
                <a:lnTo>
                  <a:pt x="879601" y="389509"/>
                </a:lnTo>
                <a:close/>
              </a:path>
              <a:path w="6061075" h="600710">
                <a:moveTo>
                  <a:pt x="904366" y="384048"/>
                </a:moveTo>
                <a:lnTo>
                  <a:pt x="891920" y="386715"/>
                </a:lnTo>
                <a:lnTo>
                  <a:pt x="894714" y="399161"/>
                </a:lnTo>
                <a:lnTo>
                  <a:pt x="907033" y="396367"/>
                </a:lnTo>
                <a:lnTo>
                  <a:pt x="904366" y="384048"/>
                </a:lnTo>
                <a:close/>
              </a:path>
              <a:path w="6061075" h="600710">
                <a:moveTo>
                  <a:pt x="929132" y="378587"/>
                </a:moveTo>
                <a:lnTo>
                  <a:pt x="916686" y="381254"/>
                </a:lnTo>
                <a:lnTo>
                  <a:pt x="919480" y="393700"/>
                </a:lnTo>
                <a:lnTo>
                  <a:pt x="931926" y="390906"/>
                </a:lnTo>
                <a:lnTo>
                  <a:pt x="929132" y="378587"/>
                </a:lnTo>
                <a:close/>
              </a:path>
              <a:path w="6061075" h="600710">
                <a:moveTo>
                  <a:pt x="954024" y="373126"/>
                </a:moveTo>
                <a:lnTo>
                  <a:pt x="941577" y="375793"/>
                </a:lnTo>
                <a:lnTo>
                  <a:pt x="944244" y="388239"/>
                </a:lnTo>
                <a:lnTo>
                  <a:pt x="956690" y="385572"/>
                </a:lnTo>
                <a:lnTo>
                  <a:pt x="954024" y="373126"/>
                </a:lnTo>
                <a:close/>
              </a:path>
              <a:path w="6061075" h="600710">
                <a:moveTo>
                  <a:pt x="978788" y="367792"/>
                </a:moveTo>
                <a:lnTo>
                  <a:pt x="966469" y="370459"/>
                </a:lnTo>
                <a:lnTo>
                  <a:pt x="969137" y="382905"/>
                </a:lnTo>
                <a:lnTo>
                  <a:pt x="981456" y="380238"/>
                </a:lnTo>
                <a:lnTo>
                  <a:pt x="978788" y="367792"/>
                </a:lnTo>
                <a:close/>
              </a:path>
              <a:path w="6061075" h="600710">
                <a:moveTo>
                  <a:pt x="1003681" y="362458"/>
                </a:moveTo>
                <a:lnTo>
                  <a:pt x="991234" y="365125"/>
                </a:lnTo>
                <a:lnTo>
                  <a:pt x="993901" y="377571"/>
                </a:lnTo>
                <a:lnTo>
                  <a:pt x="1006347" y="374904"/>
                </a:lnTo>
                <a:lnTo>
                  <a:pt x="1003681" y="362458"/>
                </a:lnTo>
                <a:close/>
              </a:path>
              <a:path w="6061075" h="600710">
                <a:moveTo>
                  <a:pt x="1028445" y="357124"/>
                </a:moveTo>
                <a:lnTo>
                  <a:pt x="1016126" y="359791"/>
                </a:lnTo>
                <a:lnTo>
                  <a:pt x="1018794" y="372237"/>
                </a:lnTo>
                <a:lnTo>
                  <a:pt x="1031113" y="369570"/>
                </a:lnTo>
                <a:lnTo>
                  <a:pt x="1028445" y="357124"/>
                </a:lnTo>
                <a:close/>
              </a:path>
              <a:path w="6061075" h="600710">
                <a:moveTo>
                  <a:pt x="1053338" y="351790"/>
                </a:moveTo>
                <a:lnTo>
                  <a:pt x="1040891" y="354457"/>
                </a:lnTo>
                <a:lnTo>
                  <a:pt x="1043558" y="366903"/>
                </a:lnTo>
                <a:lnTo>
                  <a:pt x="1056005" y="364236"/>
                </a:lnTo>
                <a:lnTo>
                  <a:pt x="1053338" y="351790"/>
                </a:lnTo>
                <a:close/>
              </a:path>
              <a:path w="6061075" h="600710">
                <a:moveTo>
                  <a:pt x="1078102" y="346456"/>
                </a:moveTo>
                <a:lnTo>
                  <a:pt x="1065783" y="349123"/>
                </a:lnTo>
                <a:lnTo>
                  <a:pt x="1068451" y="361569"/>
                </a:lnTo>
                <a:lnTo>
                  <a:pt x="1080770" y="358902"/>
                </a:lnTo>
                <a:lnTo>
                  <a:pt x="1078102" y="346456"/>
                </a:lnTo>
                <a:close/>
              </a:path>
              <a:path w="6061075" h="600710">
                <a:moveTo>
                  <a:pt x="1102995" y="341122"/>
                </a:moveTo>
                <a:lnTo>
                  <a:pt x="1090549" y="343789"/>
                </a:lnTo>
                <a:lnTo>
                  <a:pt x="1093215" y="356235"/>
                </a:lnTo>
                <a:lnTo>
                  <a:pt x="1105662" y="353568"/>
                </a:lnTo>
                <a:lnTo>
                  <a:pt x="1102995" y="341122"/>
                </a:lnTo>
                <a:close/>
              </a:path>
              <a:path w="6061075" h="600710">
                <a:moveTo>
                  <a:pt x="1127887" y="335788"/>
                </a:moveTo>
                <a:lnTo>
                  <a:pt x="1115440" y="338455"/>
                </a:lnTo>
                <a:lnTo>
                  <a:pt x="1118108" y="350901"/>
                </a:lnTo>
                <a:lnTo>
                  <a:pt x="1130553" y="348234"/>
                </a:lnTo>
                <a:lnTo>
                  <a:pt x="1127887" y="335788"/>
                </a:lnTo>
                <a:close/>
              </a:path>
              <a:path w="6061075" h="600710">
                <a:moveTo>
                  <a:pt x="1152652" y="330454"/>
                </a:moveTo>
                <a:lnTo>
                  <a:pt x="1140206" y="333121"/>
                </a:lnTo>
                <a:lnTo>
                  <a:pt x="1142872" y="345567"/>
                </a:lnTo>
                <a:lnTo>
                  <a:pt x="1155319" y="342900"/>
                </a:lnTo>
                <a:lnTo>
                  <a:pt x="1152652" y="330454"/>
                </a:lnTo>
                <a:close/>
              </a:path>
              <a:path w="6061075" h="600710">
                <a:moveTo>
                  <a:pt x="1177543" y="325120"/>
                </a:moveTo>
                <a:lnTo>
                  <a:pt x="1166749" y="327406"/>
                </a:lnTo>
                <a:lnTo>
                  <a:pt x="1165097" y="327787"/>
                </a:lnTo>
                <a:lnTo>
                  <a:pt x="1167764" y="340233"/>
                </a:lnTo>
                <a:lnTo>
                  <a:pt x="1169415" y="339852"/>
                </a:lnTo>
                <a:lnTo>
                  <a:pt x="1180084" y="337566"/>
                </a:lnTo>
                <a:lnTo>
                  <a:pt x="1177543" y="325120"/>
                </a:lnTo>
                <a:close/>
              </a:path>
              <a:path w="6061075" h="600710">
                <a:moveTo>
                  <a:pt x="1202436" y="319913"/>
                </a:moveTo>
                <a:lnTo>
                  <a:pt x="1189989" y="322580"/>
                </a:lnTo>
                <a:lnTo>
                  <a:pt x="1192529" y="335026"/>
                </a:lnTo>
                <a:lnTo>
                  <a:pt x="1204976" y="332359"/>
                </a:lnTo>
                <a:lnTo>
                  <a:pt x="1202436" y="319913"/>
                </a:lnTo>
                <a:close/>
              </a:path>
              <a:path w="6061075" h="600710">
                <a:moveTo>
                  <a:pt x="1227327" y="314833"/>
                </a:moveTo>
                <a:lnTo>
                  <a:pt x="1214881" y="317373"/>
                </a:lnTo>
                <a:lnTo>
                  <a:pt x="1217422" y="329819"/>
                </a:lnTo>
                <a:lnTo>
                  <a:pt x="1229867" y="327152"/>
                </a:lnTo>
                <a:lnTo>
                  <a:pt x="1227327" y="314833"/>
                </a:lnTo>
                <a:close/>
              </a:path>
              <a:path w="6061075" h="600710">
                <a:moveTo>
                  <a:pt x="1252092" y="309626"/>
                </a:moveTo>
                <a:lnTo>
                  <a:pt x="1239647" y="312166"/>
                </a:lnTo>
                <a:lnTo>
                  <a:pt x="1242314" y="324612"/>
                </a:lnTo>
                <a:lnTo>
                  <a:pt x="1254760" y="322072"/>
                </a:lnTo>
                <a:lnTo>
                  <a:pt x="1252092" y="309626"/>
                </a:lnTo>
                <a:close/>
              </a:path>
              <a:path w="6061075" h="600710">
                <a:moveTo>
                  <a:pt x="1276985" y="304419"/>
                </a:moveTo>
                <a:lnTo>
                  <a:pt x="1264539" y="306959"/>
                </a:lnTo>
                <a:lnTo>
                  <a:pt x="1267205" y="319405"/>
                </a:lnTo>
                <a:lnTo>
                  <a:pt x="1279652" y="316865"/>
                </a:lnTo>
                <a:lnTo>
                  <a:pt x="1276985" y="304419"/>
                </a:lnTo>
                <a:close/>
              </a:path>
              <a:path w="6061075" h="600710">
                <a:moveTo>
                  <a:pt x="1301877" y="299212"/>
                </a:moveTo>
                <a:lnTo>
                  <a:pt x="1289430" y="301879"/>
                </a:lnTo>
                <a:lnTo>
                  <a:pt x="1291971" y="314198"/>
                </a:lnTo>
                <a:lnTo>
                  <a:pt x="1304416" y="311658"/>
                </a:lnTo>
                <a:lnTo>
                  <a:pt x="1301877" y="299212"/>
                </a:lnTo>
                <a:close/>
              </a:path>
              <a:path w="6061075" h="600710">
                <a:moveTo>
                  <a:pt x="1326768" y="294005"/>
                </a:moveTo>
                <a:lnTo>
                  <a:pt x="1314323" y="296672"/>
                </a:lnTo>
                <a:lnTo>
                  <a:pt x="1316863" y="309118"/>
                </a:lnTo>
                <a:lnTo>
                  <a:pt x="1329309" y="306451"/>
                </a:lnTo>
                <a:lnTo>
                  <a:pt x="1326768" y="294005"/>
                </a:lnTo>
                <a:close/>
              </a:path>
              <a:path w="6061075" h="600710">
                <a:moveTo>
                  <a:pt x="1351661" y="288925"/>
                </a:moveTo>
                <a:lnTo>
                  <a:pt x="1339214" y="291465"/>
                </a:lnTo>
                <a:lnTo>
                  <a:pt x="1341754" y="303911"/>
                </a:lnTo>
                <a:lnTo>
                  <a:pt x="1354201" y="301244"/>
                </a:lnTo>
                <a:lnTo>
                  <a:pt x="1351661" y="288925"/>
                </a:lnTo>
                <a:close/>
              </a:path>
              <a:path w="6061075" h="600710">
                <a:moveTo>
                  <a:pt x="1376426" y="283718"/>
                </a:moveTo>
                <a:lnTo>
                  <a:pt x="1363979" y="286258"/>
                </a:lnTo>
                <a:lnTo>
                  <a:pt x="1366647" y="298704"/>
                </a:lnTo>
                <a:lnTo>
                  <a:pt x="1379092" y="296164"/>
                </a:lnTo>
                <a:lnTo>
                  <a:pt x="1376426" y="283718"/>
                </a:lnTo>
                <a:close/>
              </a:path>
              <a:path w="6061075" h="600710">
                <a:moveTo>
                  <a:pt x="1401444" y="278511"/>
                </a:moveTo>
                <a:lnTo>
                  <a:pt x="1388872" y="281051"/>
                </a:lnTo>
                <a:lnTo>
                  <a:pt x="1391539" y="293497"/>
                </a:lnTo>
                <a:lnTo>
                  <a:pt x="1398904" y="291973"/>
                </a:lnTo>
                <a:lnTo>
                  <a:pt x="1403858" y="290957"/>
                </a:lnTo>
                <a:lnTo>
                  <a:pt x="1401444" y="278511"/>
                </a:lnTo>
                <a:close/>
              </a:path>
              <a:path w="6061075" h="600710">
                <a:moveTo>
                  <a:pt x="1426337" y="273558"/>
                </a:moveTo>
                <a:lnTo>
                  <a:pt x="1413890" y="276098"/>
                </a:lnTo>
                <a:lnTo>
                  <a:pt x="1416303" y="288544"/>
                </a:lnTo>
                <a:lnTo>
                  <a:pt x="1428750" y="286004"/>
                </a:lnTo>
                <a:lnTo>
                  <a:pt x="1426337" y="273558"/>
                </a:lnTo>
                <a:close/>
              </a:path>
              <a:path w="6061075" h="600710">
                <a:moveTo>
                  <a:pt x="1451228" y="268605"/>
                </a:moveTo>
                <a:lnTo>
                  <a:pt x="1438783" y="271145"/>
                </a:lnTo>
                <a:lnTo>
                  <a:pt x="1441196" y="283591"/>
                </a:lnTo>
                <a:lnTo>
                  <a:pt x="1453641" y="281051"/>
                </a:lnTo>
                <a:lnTo>
                  <a:pt x="1451228" y="268605"/>
                </a:lnTo>
                <a:close/>
              </a:path>
              <a:path w="6061075" h="600710">
                <a:moveTo>
                  <a:pt x="1476121" y="263652"/>
                </a:moveTo>
                <a:lnTo>
                  <a:pt x="1463675" y="266065"/>
                </a:lnTo>
                <a:lnTo>
                  <a:pt x="1466214" y="278638"/>
                </a:lnTo>
                <a:lnTo>
                  <a:pt x="1478661" y="276098"/>
                </a:lnTo>
                <a:lnTo>
                  <a:pt x="1476121" y="263652"/>
                </a:lnTo>
                <a:close/>
              </a:path>
              <a:path w="6061075" h="600710">
                <a:moveTo>
                  <a:pt x="1501013" y="258699"/>
                </a:moveTo>
                <a:lnTo>
                  <a:pt x="1488566" y="261112"/>
                </a:lnTo>
                <a:lnTo>
                  <a:pt x="1491106" y="273558"/>
                </a:lnTo>
                <a:lnTo>
                  <a:pt x="1503552" y="271145"/>
                </a:lnTo>
                <a:lnTo>
                  <a:pt x="1501013" y="258699"/>
                </a:lnTo>
                <a:close/>
              </a:path>
              <a:path w="6061075" h="600710">
                <a:moveTo>
                  <a:pt x="1525904" y="253746"/>
                </a:moveTo>
                <a:lnTo>
                  <a:pt x="1513459" y="256159"/>
                </a:lnTo>
                <a:lnTo>
                  <a:pt x="1515999" y="268605"/>
                </a:lnTo>
                <a:lnTo>
                  <a:pt x="1528444" y="266192"/>
                </a:lnTo>
                <a:lnTo>
                  <a:pt x="1525904" y="253746"/>
                </a:lnTo>
                <a:close/>
              </a:path>
              <a:path w="6061075" h="600710">
                <a:moveTo>
                  <a:pt x="1550797" y="248793"/>
                </a:moveTo>
                <a:lnTo>
                  <a:pt x="1538351" y="251206"/>
                </a:lnTo>
                <a:lnTo>
                  <a:pt x="1540890" y="263652"/>
                </a:lnTo>
                <a:lnTo>
                  <a:pt x="1553337" y="261239"/>
                </a:lnTo>
                <a:lnTo>
                  <a:pt x="1550797" y="248793"/>
                </a:lnTo>
                <a:close/>
              </a:path>
              <a:path w="6061075" h="600710">
                <a:moveTo>
                  <a:pt x="1575815" y="243713"/>
                </a:moveTo>
                <a:lnTo>
                  <a:pt x="1563369" y="246253"/>
                </a:lnTo>
                <a:lnTo>
                  <a:pt x="1565783" y="258699"/>
                </a:lnTo>
                <a:lnTo>
                  <a:pt x="1578228" y="256286"/>
                </a:lnTo>
                <a:lnTo>
                  <a:pt x="1575815" y="243713"/>
                </a:lnTo>
                <a:close/>
              </a:path>
              <a:path w="6061075" h="600710">
                <a:moveTo>
                  <a:pt x="1600708" y="238760"/>
                </a:moveTo>
                <a:lnTo>
                  <a:pt x="1588262" y="241300"/>
                </a:lnTo>
                <a:lnTo>
                  <a:pt x="1590675" y="253746"/>
                </a:lnTo>
                <a:lnTo>
                  <a:pt x="1603121" y="251206"/>
                </a:lnTo>
                <a:lnTo>
                  <a:pt x="1600708" y="238760"/>
                </a:lnTo>
                <a:close/>
              </a:path>
              <a:path w="6061075" h="600710">
                <a:moveTo>
                  <a:pt x="1625600" y="233807"/>
                </a:moveTo>
                <a:lnTo>
                  <a:pt x="1613153" y="236347"/>
                </a:lnTo>
                <a:lnTo>
                  <a:pt x="1615566" y="248793"/>
                </a:lnTo>
                <a:lnTo>
                  <a:pt x="1626235" y="246634"/>
                </a:lnTo>
                <a:lnTo>
                  <a:pt x="1628013" y="246380"/>
                </a:lnTo>
                <a:lnTo>
                  <a:pt x="1625600" y="233807"/>
                </a:lnTo>
                <a:close/>
              </a:path>
              <a:path w="6061075" h="600710">
                <a:moveTo>
                  <a:pt x="1650618" y="229108"/>
                </a:moveTo>
                <a:lnTo>
                  <a:pt x="1638173" y="231521"/>
                </a:lnTo>
                <a:lnTo>
                  <a:pt x="1640459" y="243967"/>
                </a:lnTo>
                <a:lnTo>
                  <a:pt x="1652904" y="241554"/>
                </a:lnTo>
                <a:lnTo>
                  <a:pt x="1650618" y="229108"/>
                </a:lnTo>
                <a:close/>
              </a:path>
              <a:path w="6061075" h="600710">
                <a:moveTo>
                  <a:pt x="1675511" y="224409"/>
                </a:moveTo>
                <a:lnTo>
                  <a:pt x="1663064" y="226695"/>
                </a:lnTo>
                <a:lnTo>
                  <a:pt x="1665477" y="239268"/>
                </a:lnTo>
                <a:lnTo>
                  <a:pt x="1677924" y="236855"/>
                </a:lnTo>
                <a:lnTo>
                  <a:pt x="1675511" y="224409"/>
                </a:lnTo>
                <a:close/>
              </a:path>
              <a:path w="6061075" h="600710">
                <a:moveTo>
                  <a:pt x="1700529" y="219710"/>
                </a:moveTo>
                <a:lnTo>
                  <a:pt x="1688084" y="221996"/>
                </a:lnTo>
                <a:lnTo>
                  <a:pt x="1690369" y="234442"/>
                </a:lnTo>
                <a:lnTo>
                  <a:pt x="1702942" y="232156"/>
                </a:lnTo>
                <a:lnTo>
                  <a:pt x="1700529" y="219710"/>
                </a:lnTo>
                <a:close/>
              </a:path>
              <a:path w="6061075" h="600710">
                <a:moveTo>
                  <a:pt x="1725422" y="214884"/>
                </a:moveTo>
                <a:lnTo>
                  <a:pt x="1712976" y="217297"/>
                </a:lnTo>
                <a:lnTo>
                  <a:pt x="1715389" y="229743"/>
                </a:lnTo>
                <a:lnTo>
                  <a:pt x="1727835" y="227457"/>
                </a:lnTo>
                <a:lnTo>
                  <a:pt x="1725422" y="214884"/>
                </a:lnTo>
                <a:close/>
              </a:path>
              <a:path w="6061075" h="600710">
                <a:moveTo>
                  <a:pt x="1750440" y="210185"/>
                </a:moveTo>
                <a:lnTo>
                  <a:pt x="1737994" y="212598"/>
                </a:lnTo>
                <a:lnTo>
                  <a:pt x="1740280" y="225044"/>
                </a:lnTo>
                <a:lnTo>
                  <a:pt x="1752853" y="222631"/>
                </a:lnTo>
                <a:lnTo>
                  <a:pt x="1750440" y="210185"/>
                </a:lnTo>
                <a:close/>
              </a:path>
              <a:path w="6061075" h="600710">
                <a:moveTo>
                  <a:pt x="1775333" y="205486"/>
                </a:moveTo>
                <a:lnTo>
                  <a:pt x="1762887" y="207899"/>
                </a:lnTo>
                <a:lnTo>
                  <a:pt x="1765300" y="220345"/>
                </a:lnTo>
                <a:lnTo>
                  <a:pt x="1777746" y="217932"/>
                </a:lnTo>
                <a:lnTo>
                  <a:pt x="1775333" y="205486"/>
                </a:lnTo>
                <a:close/>
              </a:path>
              <a:path w="6061075" h="600710">
                <a:moveTo>
                  <a:pt x="1800352" y="200787"/>
                </a:moveTo>
                <a:lnTo>
                  <a:pt x="1787905" y="203073"/>
                </a:lnTo>
                <a:lnTo>
                  <a:pt x="1790191" y="215646"/>
                </a:lnTo>
                <a:lnTo>
                  <a:pt x="1802764" y="213233"/>
                </a:lnTo>
                <a:lnTo>
                  <a:pt x="1800352" y="200787"/>
                </a:lnTo>
                <a:close/>
              </a:path>
              <a:path w="6061075" h="600710">
                <a:moveTo>
                  <a:pt x="1825243" y="196088"/>
                </a:moveTo>
                <a:lnTo>
                  <a:pt x="1812798" y="198374"/>
                </a:lnTo>
                <a:lnTo>
                  <a:pt x="1815211" y="210820"/>
                </a:lnTo>
                <a:lnTo>
                  <a:pt x="1827656" y="208534"/>
                </a:lnTo>
                <a:lnTo>
                  <a:pt x="1825243" y="196088"/>
                </a:lnTo>
                <a:close/>
              </a:path>
              <a:path w="6061075" h="600710">
                <a:moveTo>
                  <a:pt x="1850389" y="191262"/>
                </a:moveTo>
                <a:lnTo>
                  <a:pt x="1848612" y="191643"/>
                </a:lnTo>
                <a:lnTo>
                  <a:pt x="1837816" y="193675"/>
                </a:lnTo>
                <a:lnTo>
                  <a:pt x="1840102" y="206121"/>
                </a:lnTo>
                <a:lnTo>
                  <a:pt x="1850898" y="204089"/>
                </a:lnTo>
                <a:lnTo>
                  <a:pt x="1852549" y="203835"/>
                </a:lnTo>
                <a:lnTo>
                  <a:pt x="1850389" y="191262"/>
                </a:lnTo>
                <a:close/>
              </a:path>
              <a:path w="6061075" h="600710">
                <a:moveTo>
                  <a:pt x="1875281" y="186817"/>
                </a:moveTo>
                <a:lnTo>
                  <a:pt x="1862836" y="189103"/>
                </a:lnTo>
                <a:lnTo>
                  <a:pt x="1864994" y="201549"/>
                </a:lnTo>
                <a:lnTo>
                  <a:pt x="1877567" y="199390"/>
                </a:lnTo>
                <a:lnTo>
                  <a:pt x="1875281" y="186817"/>
                </a:lnTo>
                <a:close/>
              </a:path>
              <a:path w="6061075" h="600710">
                <a:moveTo>
                  <a:pt x="1900301" y="182499"/>
                </a:moveTo>
                <a:lnTo>
                  <a:pt x="1887854" y="184658"/>
                </a:lnTo>
                <a:lnTo>
                  <a:pt x="1890014" y="197104"/>
                </a:lnTo>
                <a:lnTo>
                  <a:pt x="1902587" y="194945"/>
                </a:lnTo>
                <a:lnTo>
                  <a:pt x="1900301" y="182499"/>
                </a:lnTo>
                <a:close/>
              </a:path>
              <a:path w="6061075" h="600710">
                <a:moveTo>
                  <a:pt x="1925319" y="178054"/>
                </a:moveTo>
                <a:lnTo>
                  <a:pt x="1912874" y="180213"/>
                </a:lnTo>
                <a:lnTo>
                  <a:pt x="1915033" y="192786"/>
                </a:lnTo>
                <a:lnTo>
                  <a:pt x="1927605" y="190500"/>
                </a:lnTo>
                <a:lnTo>
                  <a:pt x="1925319" y="178054"/>
                </a:lnTo>
                <a:close/>
              </a:path>
              <a:path w="6061075" h="600710">
                <a:moveTo>
                  <a:pt x="1950339" y="173609"/>
                </a:moveTo>
                <a:lnTo>
                  <a:pt x="1937892" y="175768"/>
                </a:lnTo>
                <a:lnTo>
                  <a:pt x="1940052" y="188341"/>
                </a:lnTo>
                <a:lnTo>
                  <a:pt x="1952625" y="186055"/>
                </a:lnTo>
                <a:lnTo>
                  <a:pt x="1950339" y="173609"/>
                </a:lnTo>
                <a:close/>
              </a:path>
              <a:path w="6061075" h="600710">
                <a:moveTo>
                  <a:pt x="1975358" y="169164"/>
                </a:moveTo>
                <a:lnTo>
                  <a:pt x="1962912" y="171323"/>
                </a:lnTo>
                <a:lnTo>
                  <a:pt x="1965071" y="183896"/>
                </a:lnTo>
                <a:lnTo>
                  <a:pt x="1977643" y="181610"/>
                </a:lnTo>
                <a:lnTo>
                  <a:pt x="1975358" y="169164"/>
                </a:lnTo>
                <a:close/>
              </a:path>
              <a:path w="6061075" h="600710">
                <a:moveTo>
                  <a:pt x="2000377" y="164719"/>
                </a:moveTo>
                <a:lnTo>
                  <a:pt x="1987930" y="166878"/>
                </a:lnTo>
                <a:lnTo>
                  <a:pt x="1990089" y="179451"/>
                </a:lnTo>
                <a:lnTo>
                  <a:pt x="2002663" y="177165"/>
                </a:lnTo>
                <a:lnTo>
                  <a:pt x="2000377" y="164719"/>
                </a:lnTo>
                <a:close/>
              </a:path>
              <a:path w="6061075" h="600710">
                <a:moveTo>
                  <a:pt x="2025396" y="160274"/>
                </a:moveTo>
                <a:lnTo>
                  <a:pt x="2012950" y="162560"/>
                </a:lnTo>
                <a:lnTo>
                  <a:pt x="2015109" y="175006"/>
                </a:lnTo>
                <a:lnTo>
                  <a:pt x="2027681" y="172847"/>
                </a:lnTo>
                <a:lnTo>
                  <a:pt x="2025396" y="160274"/>
                </a:lnTo>
                <a:close/>
              </a:path>
              <a:path w="6061075" h="600710">
                <a:moveTo>
                  <a:pt x="2050414" y="155829"/>
                </a:moveTo>
                <a:lnTo>
                  <a:pt x="2037968" y="158115"/>
                </a:lnTo>
                <a:lnTo>
                  <a:pt x="2040127" y="170561"/>
                </a:lnTo>
                <a:lnTo>
                  <a:pt x="2052574" y="168402"/>
                </a:lnTo>
                <a:lnTo>
                  <a:pt x="2050414" y="155829"/>
                </a:lnTo>
                <a:close/>
              </a:path>
              <a:path w="6061075" h="600710">
                <a:moveTo>
                  <a:pt x="2075561" y="151511"/>
                </a:moveTo>
                <a:lnTo>
                  <a:pt x="2070735" y="152273"/>
                </a:lnTo>
                <a:lnTo>
                  <a:pt x="2062861" y="153670"/>
                </a:lnTo>
                <a:lnTo>
                  <a:pt x="2065147" y="166116"/>
                </a:lnTo>
                <a:lnTo>
                  <a:pt x="2072893" y="164719"/>
                </a:lnTo>
                <a:lnTo>
                  <a:pt x="2073456" y="164719"/>
                </a:lnTo>
                <a:lnTo>
                  <a:pt x="2077592" y="163957"/>
                </a:lnTo>
                <a:lnTo>
                  <a:pt x="2075561" y="151511"/>
                </a:lnTo>
                <a:close/>
              </a:path>
              <a:path w="6061075" h="600710">
                <a:moveTo>
                  <a:pt x="2073456" y="164719"/>
                </a:moveTo>
                <a:lnTo>
                  <a:pt x="2072893" y="164719"/>
                </a:lnTo>
                <a:lnTo>
                  <a:pt x="2072766" y="164846"/>
                </a:lnTo>
                <a:lnTo>
                  <a:pt x="2073456" y="164719"/>
                </a:lnTo>
                <a:close/>
              </a:path>
              <a:path w="6061075" h="600710">
                <a:moveTo>
                  <a:pt x="2100579" y="147447"/>
                </a:moveTo>
                <a:lnTo>
                  <a:pt x="2088006" y="149479"/>
                </a:lnTo>
                <a:lnTo>
                  <a:pt x="2090165" y="161925"/>
                </a:lnTo>
                <a:lnTo>
                  <a:pt x="2102612" y="159893"/>
                </a:lnTo>
                <a:lnTo>
                  <a:pt x="2100579" y="147447"/>
                </a:lnTo>
                <a:close/>
              </a:path>
              <a:path w="6061075" h="600710">
                <a:moveTo>
                  <a:pt x="2125599" y="143256"/>
                </a:moveTo>
                <a:lnTo>
                  <a:pt x="2113153" y="145288"/>
                </a:lnTo>
                <a:lnTo>
                  <a:pt x="2115185" y="157861"/>
                </a:lnTo>
                <a:lnTo>
                  <a:pt x="2127758" y="155829"/>
                </a:lnTo>
                <a:lnTo>
                  <a:pt x="2125599" y="143256"/>
                </a:lnTo>
                <a:close/>
              </a:path>
              <a:path w="6061075" h="600710">
                <a:moveTo>
                  <a:pt x="2150744" y="139192"/>
                </a:moveTo>
                <a:lnTo>
                  <a:pt x="2138172" y="141224"/>
                </a:lnTo>
                <a:lnTo>
                  <a:pt x="2140204" y="153797"/>
                </a:lnTo>
                <a:lnTo>
                  <a:pt x="2152777" y="151765"/>
                </a:lnTo>
                <a:lnTo>
                  <a:pt x="2150744" y="139192"/>
                </a:lnTo>
                <a:close/>
              </a:path>
              <a:path w="6061075" h="600710">
                <a:moveTo>
                  <a:pt x="2175764" y="135128"/>
                </a:moveTo>
                <a:lnTo>
                  <a:pt x="2163317" y="137160"/>
                </a:lnTo>
                <a:lnTo>
                  <a:pt x="2165350" y="149733"/>
                </a:lnTo>
                <a:lnTo>
                  <a:pt x="2177796" y="147701"/>
                </a:lnTo>
                <a:lnTo>
                  <a:pt x="2175764" y="135128"/>
                </a:lnTo>
                <a:close/>
              </a:path>
              <a:path w="6061075" h="600710">
                <a:moveTo>
                  <a:pt x="2200910" y="131064"/>
                </a:moveTo>
                <a:lnTo>
                  <a:pt x="2188337" y="133096"/>
                </a:lnTo>
                <a:lnTo>
                  <a:pt x="2190368" y="145542"/>
                </a:lnTo>
                <a:lnTo>
                  <a:pt x="2202941" y="143510"/>
                </a:lnTo>
                <a:lnTo>
                  <a:pt x="2200910" y="131064"/>
                </a:lnTo>
                <a:close/>
              </a:path>
              <a:path w="6061075" h="600710">
                <a:moveTo>
                  <a:pt x="2225929" y="126873"/>
                </a:moveTo>
                <a:lnTo>
                  <a:pt x="2213355" y="128905"/>
                </a:lnTo>
                <a:lnTo>
                  <a:pt x="2215388" y="141478"/>
                </a:lnTo>
                <a:lnTo>
                  <a:pt x="2227961" y="139446"/>
                </a:lnTo>
                <a:lnTo>
                  <a:pt x="2225929" y="126873"/>
                </a:lnTo>
                <a:close/>
              </a:path>
              <a:path w="6061075" h="600710">
                <a:moveTo>
                  <a:pt x="2250948" y="122809"/>
                </a:moveTo>
                <a:lnTo>
                  <a:pt x="2238502" y="124841"/>
                </a:lnTo>
                <a:lnTo>
                  <a:pt x="2240534" y="137414"/>
                </a:lnTo>
                <a:lnTo>
                  <a:pt x="2253106" y="135382"/>
                </a:lnTo>
                <a:lnTo>
                  <a:pt x="2250948" y="122809"/>
                </a:lnTo>
                <a:close/>
              </a:path>
              <a:path w="6061075" h="600710">
                <a:moveTo>
                  <a:pt x="2276093" y="118745"/>
                </a:moveTo>
                <a:lnTo>
                  <a:pt x="2263521" y="120777"/>
                </a:lnTo>
                <a:lnTo>
                  <a:pt x="2265553" y="133350"/>
                </a:lnTo>
                <a:lnTo>
                  <a:pt x="2278126" y="131318"/>
                </a:lnTo>
                <a:lnTo>
                  <a:pt x="2276093" y="118745"/>
                </a:lnTo>
                <a:close/>
              </a:path>
              <a:path w="6061075" h="600710">
                <a:moveTo>
                  <a:pt x="2301240" y="114808"/>
                </a:moveTo>
                <a:lnTo>
                  <a:pt x="2289555" y="116586"/>
                </a:lnTo>
                <a:lnTo>
                  <a:pt x="2288540" y="116713"/>
                </a:lnTo>
                <a:lnTo>
                  <a:pt x="2290699" y="129286"/>
                </a:lnTo>
                <a:lnTo>
                  <a:pt x="2291588" y="129032"/>
                </a:lnTo>
                <a:lnTo>
                  <a:pt x="2303144" y="127381"/>
                </a:lnTo>
                <a:lnTo>
                  <a:pt x="2301240" y="114808"/>
                </a:lnTo>
                <a:close/>
              </a:path>
              <a:path w="6061075" h="600710">
                <a:moveTo>
                  <a:pt x="2326386" y="111125"/>
                </a:moveTo>
                <a:lnTo>
                  <a:pt x="2313813" y="112903"/>
                </a:lnTo>
                <a:lnTo>
                  <a:pt x="2315717" y="125476"/>
                </a:lnTo>
                <a:lnTo>
                  <a:pt x="2328291" y="123698"/>
                </a:lnTo>
                <a:lnTo>
                  <a:pt x="2326386" y="111125"/>
                </a:lnTo>
                <a:close/>
              </a:path>
              <a:path w="6061075" h="600710">
                <a:moveTo>
                  <a:pt x="2351531" y="107442"/>
                </a:moveTo>
                <a:lnTo>
                  <a:pt x="2338959" y="109220"/>
                </a:lnTo>
                <a:lnTo>
                  <a:pt x="2340864" y="121793"/>
                </a:lnTo>
                <a:lnTo>
                  <a:pt x="2353310" y="120015"/>
                </a:lnTo>
                <a:lnTo>
                  <a:pt x="2351531" y="107442"/>
                </a:lnTo>
                <a:close/>
              </a:path>
              <a:path w="6061075" h="600710">
                <a:moveTo>
                  <a:pt x="2376678" y="103759"/>
                </a:moveTo>
                <a:lnTo>
                  <a:pt x="2364104" y="105537"/>
                </a:lnTo>
                <a:lnTo>
                  <a:pt x="2365883" y="118110"/>
                </a:lnTo>
                <a:lnTo>
                  <a:pt x="2378455" y="116205"/>
                </a:lnTo>
                <a:lnTo>
                  <a:pt x="2376678" y="103759"/>
                </a:lnTo>
                <a:close/>
              </a:path>
              <a:path w="6061075" h="600710">
                <a:moveTo>
                  <a:pt x="2401824" y="99949"/>
                </a:moveTo>
                <a:lnTo>
                  <a:pt x="2389251" y="101854"/>
                </a:lnTo>
                <a:lnTo>
                  <a:pt x="2391029" y="114427"/>
                </a:lnTo>
                <a:lnTo>
                  <a:pt x="2403602" y="112522"/>
                </a:lnTo>
                <a:lnTo>
                  <a:pt x="2401824" y="99949"/>
                </a:lnTo>
                <a:close/>
              </a:path>
              <a:path w="6061075" h="600710">
                <a:moveTo>
                  <a:pt x="2426842" y="96266"/>
                </a:moveTo>
                <a:lnTo>
                  <a:pt x="2414397" y="98171"/>
                </a:lnTo>
                <a:lnTo>
                  <a:pt x="2416175" y="110744"/>
                </a:lnTo>
                <a:lnTo>
                  <a:pt x="2428748" y="108839"/>
                </a:lnTo>
                <a:lnTo>
                  <a:pt x="2426842" y="96266"/>
                </a:lnTo>
                <a:close/>
              </a:path>
              <a:path w="6061075" h="600710">
                <a:moveTo>
                  <a:pt x="2451989" y="92583"/>
                </a:moveTo>
                <a:lnTo>
                  <a:pt x="2439416" y="94488"/>
                </a:lnTo>
                <a:lnTo>
                  <a:pt x="2441321" y="107061"/>
                </a:lnTo>
                <a:lnTo>
                  <a:pt x="2453893" y="105156"/>
                </a:lnTo>
                <a:lnTo>
                  <a:pt x="2451989" y="92583"/>
                </a:lnTo>
                <a:close/>
              </a:path>
              <a:path w="6061075" h="600710">
                <a:moveTo>
                  <a:pt x="2477135" y="88900"/>
                </a:moveTo>
                <a:lnTo>
                  <a:pt x="2464562" y="90678"/>
                </a:lnTo>
                <a:lnTo>
                  <a:pt x="2466466" y="103251"/>
                </a:lnTo>
                <a:lnTo>
                  <a:pt x="2479040" y="101473"/>
                </a:lnTo>
                <a:lnTo>
                  <a:pt x="2477135" y="88900"/>
                </a:lnTo>
                <a:close/>
              </a:path>
              <a:path w="6061075" h="600710">
                <a:moveTo>
                  <a:pt x="2502280" y="85217"/>
                </a:moveTo>
                <a:lnTo>
                  <a:pt x="2489708" y="86995"/>
                </a:lnTo>
                <a:lnTo>
                  <a:pt x="2491613" y="99568"/>
                </a:lnTo>
                <a:lnTo>
                  <a:pt x="2504186" y="97790"/>
                </a:lnTo>
                <a:lnTo>
                  <a:pt x="2502280" y="85217"/>
                </a:lnTo>
                <a:close/>
              </a:path>
              <a:path w="6061075" h="600710">
                <a:moveTo>
                  <a:pt x="2527554" y="81915"/>
                </a:moveTo>
                <a:lnTo>
                  <a:pt x="2514980" y="83439"/>
                </a:lnTo>
                <a:lnTo>
                  <a:pt x="2516631" y="96139"/>
                </a:lnTo>
                <a:lnTo>
                  <a:pt x="2529204" y="94488"/>
                </a:lnTo>
                <a:lnTo>
                  <a:pt x="2527554" y="81915"/>
                </a:lnTo>
                <a:close/>
              </a:path>
              <a:path w="6061075" h="600710">
                <a:moveTo>
                  <a:pt x="2552827" y="78613"/>
                </a:moveTo>
                <a:lnTo>
                  <a:pt x="2540127" y="80264"/>
                </a:lnTo>
                <a:lnTo>
                  <a:pt x="2541778" y="92837"/>
                </a:lnTo>
                <a:lnTo>
                  <a:pt x="2554351" y="91186"/>
                </a:lnTo>
                <a:lnTo>
                  <a:pt x="2552827" y="78613"/>
                </a:lnTo>
                <a:close/>
              </a:path>
              <a:path w="6061075" h="600710">
                <a:moveTo>
                  <a:pt x="2577973" y="75311"/>
                </a:moveTo>
                <a:lnTo>
                  <a:pt x="2565400" y="76962"/>
                </a:lnTo>
                <a:lnTo>
                  <a:pt x="2567051" y="89535"/>
                </a:lnTo>
                <a:lnTo>
                  <a:pt x="2579624" y="88011"/>
                </a:lnTo>
                <a:lnTo>
                  <a:pt x="2577973" y="75311"/>
                </a:lnTo>
                <a:close/>
              </a:path>
              <a:path w="6061075" h="600710">
                <a:moveTo>
                  <a:pt x="2603118" y="72136"/>
                </a:moveTo>
                <a:lnTo>
                  <a:pt x="2590546" y="73787"/>
                </a:lnTo>
                <a:lnTo>
                  <a:pt x="2592197" y="86360"/>
                </a:lnTo>
                <a:lnTo>
                  <a:pt x="2604769" y="84709"/>
                </a:lnTo>
                <a:lnTo>
                  <a:pt x="2603118" y="72136"/>
                </a:lnTo>
                <a:close/>
              </a:path>
              <a:path w="6061075" h="600710">
                <a:moveTo>
                  <a:pt x="2628391" y="68834"/>
                </a:moveTo>
                <a:lnTo>
                  <a:pt x="2615818" y="70485"/>
                </a:lnTo>
                <a:lnTo>
                  <a:pt x="2617342" y="83058"/>
                </a:lnTo>
                <a:lnTo>
                  <a:pt x="2629916" y="81534"/>
                </a:lnTo>
                <a:lnTo>
                  <a:pt x="2628391" y="68834"/>
                </a:lnTo>
                <a:close/>
              </a:path>
              <a:path w="6061075" h="600710">
                <a:moveTo>
                  <a:pt x="2653538" y="65659"/>
                </a:moveTo>
                <a:lnTo>
                  <a:pt x="2640965" y="67310"/>
                </a:lnTo>
                <a:lnTo>
                  <a:pt x="2642616" y="79883"/>
                </a:lnTo>
                <a:lnTo>
                  <a:pt x="2655189" y="78232"/>
                </a:lnTo>
                <a:lnTo>
                  <a:pt x="2653538" y="65659"/>
                </a:lnTo>
                <a:close/>
              </a:path>
              <a:path w="6061075" h="600710">
                <a:moveTo>
                  <a:pt x="2678684" y="62357"/>
                </a:moveTo>
                <a:lnTo>
                  <a:pt x="2666111" y="64008"/>
                </a:lnTo>
                <a:lnTo>
                  <a:pt x="2667762" y="76581"/>
                </a:lnTo>
                <a:lnTo>
                  <a:pt x="2680335" y="74930"/>
                </a:lnTo>
                <a:lnTo>
                  <a:pt x="2678684" y="62357"/>
                </a:lnTo>
                <a:close/>
              </a:path>
              <a:path w="6061075" h="600710">
                <a:moveTo>
                  <a:pt x="2703956" y="59182"/>
                </a:moveTo>
                <a:lnTo>
                  <a:pt x="2691384" y="60706"/>
                </a:lnTo>
                <a:lnTo>
                  <a:pt x="2692908" y="73406"/>
                </a:lnTo>
                <a:lnTo>
                  <a:pt x="2705608" y="71755"/>
                </a:lnTo>
                <a:lnTo>
                  <a:pt x="2703956" y="59182"/>
                </a:lnTo>
                <a:close/>
              </a:path>
              <a:path w="6061075" h="600710">
                <a:moveTo>
                  <a:pt x="2729229" y="56134"/>
                </a:moveTo>
                <a:lnTo>
                  <a:pt x="2716656" y="57531"/>
                </a:lnTo>
                <a:lnTo>
                  <a:pt x="2718054" y="70104"/>
                </a:lnTo>
                <a:lnTo>
                  <a:pt x="2730627" y="68707"/>
                </a:lnTo>
                <a:lnTo>
                  <a:pt x="2729229" y="56134"/>
                </a:lnTo>
                <a:close/>
              </a:path>
              <a:path w="6061075" h="600710">
                <a:moveTo>
                  <a:pt x="2754503" y="53340"/>
                </a:moveTo>
                <a:lnTo>
                  <a:pt x="2741929" y="54737"/>
                </a:lnTo>
                <a:lnTo>
                  <a:pt x="2743327" y="67437"/>
                </a:lnTo>
                <a:lnTo>
                  <a:pt x="2755900" y="66040"/>
                </a:lnTo>
                <a:lnTo>
                  <a:pt x="2754503" y="53340"/>
                </a:lnTo>
                <a:close/>
              </a:path>
              <a:path w="6061075" h="600710">
                <a:moveTo>
                  <a:pt x="2779776" y="50673"/>
                </a:moveTo>
                <a:lnTo>
                  <a:pt x="2767203" y="52070"/>
                </a:lnTo>
                <a:lnTo>
                  <a:pt x="2768473" y="64643"/>
                </a:lnTo>
                <a:lnTo>
                  <a:pt x="2781173" y="63246"/>
                </a:lnTo>
                <a:lnTo>
                  <a:pt x="2779776" y="50673"/>
                </a:lnTo>
                <a:close/>
              </a:path>
              <a:path w="6061075" h="600710">
                <a:moveTo>
                  <a:pt x="2805049" y="47879"/>
                </a:moveTo>
                <a:lnTo>
                  <a:pt x="2792349" y="49276"/>
                </a:lnTo>
                <a:lnTo>
                  <a:pt x="2793746" y="61849"/>
                </a:lnTo>
                <a:lnTo>
                  <a:pt x="2806446" y="60579"/>
                </a:lnTo>
                <a:lnTo>
                  <a:pt x="2805049" y="47879"/>
                </a:lnTo>
                <a:close/>
              </a:path>
              <a:path w="6061075" h="600710">
                <a:moveTo>
                  <a:pt x="2830322" y="45212"/>
                </a:moveTo>
                <a:lnTo>
                  <a:pt x="2817622" y="46482"/>
                </a:lnTo>
                <a:lnTo>
                  <a:pt x="2819018" y="59182"/>
                </a:lnTo>
                <a:lnTo>
                  <a:pt x="2831591" y="57785"/>
                </a:lnTo>
                <a:lnTo>
                  <a:pt x="2830322" y="45212"/>
                </a:lnTo>
                <a:close/>
              </a:path>
              <a:path w="6061075" h="600710">
                <a:moveTo>
                  <a:pt x="2855594" y="42418"/>
                </a:moveTo>
                <a:lnTo>
                  <a:pt x="2842894" y="43815"/>
                </a:lnTo>
                <a:lnTo>
                  <a:pt x="2844291" y="56388"/>
                </a:lnTo>
                <a:lnTo>
                  <a:pt x="2856865" y="55118"/>
                </a:lnTo>
                <a:lnTo>
                  <a:pt x="2855594" y="42418"/>
                </a:lnTo>
                <a:close/>
              </a:path>
              <a:path w="6061075" h="600710">
                <a:moveTo>
                  <a:pt x="2880741" y="39751"/>
                </a:moveTo>
                <a:lnTo>
                  <a:pt x="2868167" y="41021"/>
                </a:lnTo>
                <a:lnTo>
                  <a:pt x="2869565" y="53721"/>
                </a:lnTo>
                <a:lnTo>
                  <a:pt x="2882138" y="52324"/>
                </a:lnTo>
                <a:lnTo>
                  <a:pt x="2880741" y="39751"/>
                </a:lnTo>
                <a:close/>
              </a:path>
              <a:path w="6061075" h="600710">
                <a:moveTo>
                  <a:pt x="2906014" y="36957"/>
                </a:moveTo>
                <a:lnTo>
                  <a:pt x="2893441" y="38354"/>
                </a:lnTo>
                <a:lnTo>
                  <a:pt x="2894838" y="50927"/>
                </a:lnTo>
                <a:lnTo>
                  <a:pt x="2907411" y="49530"/>
                </a:lnTo>
                <a:lnTo>
                  <a:pt x="2906014" y="36957"/>
                </a:lnTo>
                <a:close/>
              </a:path>
              <a:path w="6061075" h="600710">
                <a:moveTo>
                  <a:pt x="2931414" y="34417"/>
                </a:moveTo>
                <a:lnTo>
                  <a:pt x="2923540" y="35052"/>
                </a:lnTo>
                <a:lnTo>
                  <a:pt x="2918714" y="35560"/>
                </a:lnTo>
                <a:lnTo>
                  <a:pt x="2919984" y="48260"/>
                </a:lnTo>
                <a:lnTo>
                  <a:pt x="2924810" y="47625"/>
                </a:lnTo>
                <a:lnTo>
                  <a:pt x="2925995" y="47625"/>
                </a:lnTo>
                <a:lnTo>
                  <a:pt x="2932556" y="46990"/>
                </a:lnTo>
                <a:lnTo>
                  <a:pt x="2931414" y="34417"/>
                </a:lnTo>
                <a:close/>
              </a:path>
              <a:path w="6061075" h="600710">
                <a:moveTo>
                  <a:pt x="2925995" y="47625"/>
                </a:moveTo>
                <a:lnTo>
                  <a:pt x="2924810" y="47625"/>
                </a:lnTo>
                <a:lnTo>
                  <a:pt x="2924683" y="47752"/>
                </a:lnTo>
                <a:lnTo>
                  <a:pt x="2925995" y="47625"/>
                </a:lnTo>
                <a:close/>
              </a:path>
              <a:path w="6061075" h="600710">
                <a:moveTo>
                  <a:pt x="2956814" y="32258"/>
                </a:moveTo>
                <a:lnTo>
                  <a:pt x="2944114" y="33274"/>
                </a:lnTo>
                <a:lnTo>
                  <a:pt x="2945129" y="45974"/>
                </a:lnTo>
                <a:lnTo>
                  <a:pt x="2957829" y="44831"/>
                </a:lnTo>
                <a:lnTo>
                  <a:pt x="2956814" y="32258"/>
                </a:lnTo>
                <a:close/>
              </a:path>
              <a:path w="6061075" h="600710">
                <a:moveTo>
                  <a:pt x="2982087" y="30099"/>
                </a:moveTo>
                <a:lnTo>
                  <a:pt x="2969387" y="31115"/>
                </a:lnTo>
                <a:lnTo>
                  <a:pt x="2970529" y="43815"/>
                </a:lnTo>
                <a:lnTo>
                  <a:pt x="2983103" y="42672"/>
                </a:lnTo>
                <a:lnTo>
                  <a:pt x="2982087" y="30099"/>
                </a:lnTo>
                <a:close/>
              </a:path>
              <a:path w="6061075" h="600710">
                <a:moveTo>
                  <a:pt x="3007360" y="27813"/>
                </a:moveTo>
                <a:lnTo>
                  <a:pt x="2994660" y="28956"/>
                </a:lnTo>
                <a:lnTo>
                  <a:pt x="2995803" y="41656"/>
                </a:lnTo>
                <a:lnTo>
                  <a:pt x="3008503" y="40513"/>
                </a:lnTo>
                <a:lnTo>
                  <a:pt x="3007360" y="27813"/>
                </a:lnTo>
                <a:close/>
              </a:path>
              <a:path w="6061075" h="600710">
                <a:moveTo>
                  <a:pt x="3032633" y="25654"/>
                </a:moveTo>
                <a:lnTo>
                  <a:pt x="3020060" y="26797"/>
                </a:lnTo>
                <a:lnTo>
                  <a:pt x="3021076" y="39497"/>
                </a:lnTo>
                <a:lnTo>
                  <a:pt x="3033776" y="38354"/>
                </a:lnTo>
                <a:lnTo>
                  <a:pt x="3032633" y="25654"/>
                </a:lnTo>
                <a:close/>
              </a:path>
              <a:path w="6061075" h="600710">
                <a:moveTo>
                  <a:pt x="3058033" y="23495"/>
                </a:moveTo>
                <a:lnTo>
                  <a:pt x="3045333" y="24638"/>
                </a:lnTo>
                <a:lnTo>
                  <a:pt x="3046476" y="37338"/>
                </a:lnTo>
                <a:lnTo>
                  <a:pt x="3059049" y="36195"/>
                </a:lnTo>
                <a:lnTo>
                  <a:pt x="3058033" y="23495"/>
                </a:lnTo>
                <a:close/>
              </a:path>
              <a:path w="6061075" h="600710">
                <a:moveTo>
                  <a:pt x="3083305" y="21336"/>
                </a:moveTo>
                <a:lnTo>
                  <a:pt x="3070605" y="22479"/>
                </a:lnTo>
                <a:lnTo>
                  <a:pt x="3071749" y="35052"/>
                </a:lnTo>
                <a:lnTo>
                  <a:pt x="3084322" y="34036"/>
                </a:lnTo>
                <a:lnTo>
                  <a:pt x="3083305" y="21336"/>
                </a:lnTo>
                <a:close/>
              </a:path>
              <a:path w="6061075" h="600710">
                <a:moveTo>
                  <a:pt x="3108579" y="19177"/>
                </a:moveTo>
                <a:lnTo>
                  <a:pt x="3096005" y="20320"/>
                </a:lnTo>
                <a:lnTo>
                  <a:pt x="3097022" y="32893"/>
                </a:lnTo>
                <a:lnTo>
                  <a:pt x="3109722" y="31877"/>
                </a:lnTo>
                <a:lnTo>
                  <a:pt x="3108579" y="19177"/>
                </a:lnTo>
                <a:close/>
              </a:path>
              <a:path w="6061075" h="600710">
                <a:moveTo>
                  <a:pt x="3134105" y="17272"/>
                </a:moveTo>
                <a:lnTo>
                  <a:pt x="3126231" y="17653"/>
                </a:lnTo>
                <a:lnTo>
                  <a:pt x="3121279" y="18161"/>
                </a:lnTo>
                <a:lnTo>
                  <a:pt x="3122294" y="30734"/>
                </a:lnTo>
                <a:lnTo>
                  <a:pt x="3127248" y="30353"/>
                </a:lnTo>
                <a:lnTo>
                  <a:pt x="3126993" y="30353"/>
                </a:lnTo>
                <a:lnTo>
                  <a:pt x="3134867" y="29972"/>
                </a:lnTo>
                <a:lnTo>
                  <a:pt x="3134105" y="17272"/>
                </a:lnTo>
                <a:close/>
              </a:path>
              <a:path w="6061075" h="600710">
                <a:moveTo>
                  <a:pt x="3159505" y="15748"/>
                </a:moveTo>
                <a:lnTo>
                  <a:pt x="3146805" y="16510"/>
                </a:lnTo>
                <a:lnTo>
                  <a:pt x="3147567" y="29210"/>
                </a:lnTo>
                <a:lnTo>
                  <a:pt x="3160141" y="28448"/>
                </a:lnTo>
                <a:lnTo>
                  <a:pt x="3159505" y="15748"/>
                </a:lnTo>
                <a:close/>
              </a:path>
              <a:path w="6061075" h="600710">
                <a:moveTo>
                  <a:pt x="3184779" y="14224"/>
                </a:moveTo>
                <a:lnTo>
                  <a:pt x="3172079" y="14986"/>
                </a:lnTo>
                <a:lnTo>
                  <a:pt x="3172841" y="27686"/>
                </a:lnTo>
                <a:lnTo>
                  <a:pt x="3185541" y="26924"/>
                </a:lnTo>
                <a:lnTo>
                  <a:pt x="3184779" y="14224"/>
                </a:lnTo>
                <a:close/>
              </a:path>
              <a:path w="6061075" h="600710">
                <a:moveTo>
                  <a:pt x="3210179" y="12700"/>
                </a:moveTo>
                <a:lnTo>
                  <a:pt x="3197479" y="13462"/>
                </a:lnTo>
                <a:lnTo>
                  <a:pt x="3198241" y="26162"/>
                </a:lnTo>
                <a:lnTo>
                  <a:pt x="3210941" y="25400"/>
                </a:lnTo>
                <a:lnTo>
                  <a:pt x="3210179" y="12700"/>
                </a:lnTo>
                <a:close/>
              </a:path>
              <a:path w="6061075" h="600710">
                <a:moveTo>
                  <a:pt x="3235579" y="11303"/>
                </a:moveTo>
                <a:lnTo>
                  <a:pt x="3222879" y="12065"/>
                </a:lnTo>
                <a:lnTo>
                  <a:pt x="3223641" y="24638"/>
                </a:lnTo>
                <a:lnTo>
                  <a:pt x="3236214" y="24003"/>
                </a:lnTo>
                <a:lnTo>
                  <a:pt x="3235579" y="11303"/>
                </a:lnTo>
                <a:close/>
              </a:path>
              <a:path w="6061075" h="600710">
                <a:moveTo>
                  <a:pt x="3260852" y="9779"/>
                </a:moveTo>
                <a:lnTo>
                  <a:pt x="3248152" y="10541"/>
                </a:lnTo>
                <a:lnTo>
                  <a:pt x="3248914" y="23241"/>
                </a:lnTo>
                <a:lnTo>
                  <a:pt x="3261614" y="22479"/>
                </a:lnTo>
                <a:lnTo>
                  <a:pt x="3260852" y="9779"/>
                </a:lnTo>
                <a:close/>
              </a:path>
              <a:path w="6061075" h="600710">
                <a:moveTo>
                  <a:pt x="3286252" y="8255"/>
                </a:moveTo>
                <a:lnTo>
                  <a:pt x="3273552" y="9017"/>
                </a:lnTo>
                <a:lnTo>
                  <a:pt x="3274314" y="21717"/>
                </a:lnTo>
                <a:lnTo>
                  <a:pt x="3287014" y="20955"/>
                </a:lnTo>
                <a:lnTo>
                  <a:pt x="3286252" y="8255"/>
                </a:lnTo>
                <a:close/>
              </a:path>
              <a:path w="6061075" h="600710">
                <a:moveTo>
                  <a:pt x="3311525" y="6731"/>
                </a:moveTo>
                <a:lnTo>
                  <a:pt x="3298952" y="7493"/>
                </a:lnTo>
                <a:lnTo>
                  <a:pt x="3299714" y="20193"/>
                </a:lnTo>
                <a:lnTo>
                  <a:pt x="3312287" y="19431"/>
                </a:lnTo>
                <a:lnTo>
                  <a:pt x="3311525" y="6731"/>
                </a:lnTo>
                <a:close/>
              </a:path>
              <a:path w="6061075" h="600710">
                <a:moveTo>
                  <a:pt x="3337052" y="5588"/>
                </a:moveTo>
                <a:lnTo>
                  <a:pt x="3324352" y="6096"/>
                </a:lnTo>
                <a:lnTo>
                  <a:pt x="3324860" y="18796"/>
                </a:lnTo>
                <a:lnTo>
                  <a:pt x="3337560" y="18288"/>
                </a:lnTo>
                <a:lnTo>
                  <a:pt x="3337052" y="5588"/>
                </a:lnTo>
                <a:close/>
              </a:path>
              <a:path w="6061075" h="600710">
                <a:moveTo>
                  <a:pt x="3362452" y="4572"/>
                </a:moveTo>
                <a:lnTo>
                  <a:pt x="3349752" y="5080"/>
                </a:lnTo>
                <a:lnTo>
                  <a:pt x="3350260" y="17780"/>
                </a:lnTo>
                <a:lnTo>
                  <a:pt x="3362960" y="17272"/>
                </a:lnTo>
                <a:lnTo>
                  <a:pt x="3362452" y="4572"/>
                </a:lnTo>
                <a:close/>
              </a:path>
              <a:path w="6061075" h="600710">
                <a:moveTo>
                  <a:pt x="3387852" y="3683"/>
                </a:moveTo>
                <a:lnTo>
                  <a:pt x="3375152" y="4191"/>
                </a:lnTo>
                <a:lnTo>
                  <a:pt x="3375660" y="16891"/>
                </a:lnTo>
                <a:lnTo>
                  <a:pt x="3388360" y="16383"/>
                </a:lnTo>
                <a:lnTo>
                  <a:pt x="3387852" y="3683"/>
                </a:lnTo>
                <a:close/>
              </a:path>
              <a:path w="6061075" h="600710">
                <a:moveTo>
                  <a:pt x="3413252" y="2667"/>
                </a:moveTo>
                <a:lnTo>
                  <a:pt x="3400552" y="3175"/>
                </a:lnTo>
                <a:lnTo>
                  <a:pt x="3401060" y="15875"/>
                </a:lnTo>
                <a:lnTo>
                  <a:pt x="3413760" y="15367"/>
                </a:lnTo>
                <a:lnTo>
                  <a:pt x="3413252" y="2667"/>
                </a:lnTo>
                <a:close/>
              </a:path>
              <a:path w="6061075" h="600710">
                <a:moveTo>
                  <a:pt x="3438779" y="2032"/>
                </a:moveTo>
                <a:lnTo>
                  <a:pt x="3426079" y="2286"/>
                </a:lnTo>
                <a:lnTo>
                  <a:pt x="3426333" y="14986"/>
                </a:lnTo>
                <a:lnTo>
                  <a:pt x="3439033" y="14732"/>
                </a:lnTo>
                <a:lnTo>
                  <a:pt x="3438779" y="2032"/>
                </a:lnTo>
                <a:close/>
              </a:path>
              <a:path w="6061075" h="600710">
                <a:moveTo>
                  <a:pt x="3464179" y="1524"/>
                </a:moveTo>
                <a:lnTo>
                  <a:pt x="3451479" y="1778"/>
                </a:lnTo>
                <a:lnTo>
                  <a:pt x="3451733" y="14478"/>
                </a:lnTo>
                <a:lnTo>
                  <a:pt x="3464433" y="14224"/>
                </a:lnTo>
                <a:lnTo>
                  <a:pt x="3464179" y="1524"/>
                </a:lnTo>
                <a:close/>
              </a:path>
              <a:path w="6061075" h="600710">
                <a:moveTo>
                  <a:pt x="3489579" y="1016"/>
                </a:moveTo>
                <a:lnTo>
                  <a:pt x="3476879" y="1270"/>
                </a:lnTo>
                <a:lnTo>
                  <a:pt x="3477133" y="13970"/>
                </a:lnTo>
                <a:lnTo>
                  <a:pt x="3489833" y="13716"/>
                </a:lnTo>
                <a:lnTo>
                  <a:pt x="3489579" y="1016"/>
                </a:lnTo>
                <a:close/>
              </a:path>
              <a:path w="6061075" h="600710">
                <a:moveTo>
                  <a:pt x="3514979" y="508"/>
                </a:moveTo>
                <a:lnTo>
                  <a:pt x="3502279" y="762"/>
                </a:lnTo>
                <a:lnTo>
                  <a:pt x="3502533" y="13462"/>
                </a:lnTo>
                <a:lnTo>
                  <a:pt x="3515233" y="13208"/>
                </a:lnTo>
                <a:lnTo>
                  <a:pt x="3514979" y="508"/>
                </a:lnTo>
                <a:close/>
              </a:path>
              <a:path w="6061075" h="600710">
                <a:moveTo>
                  <a:pt x="3540379" y="381"/>
                </a:moveTo>
                <a:lnTo>
                  <a:pt x="3527679" y="381"/>
                </a:lnTo>
                <a:lnTo>
                  <a:pt x="3527805" y="13081"/>
                </a:lnTo>
                <a:lnTo>
                  <a:pt x="3540505" y="13081"/>
                </a:lnTo>
                <a:lnTo>
                  <a:pt x="3540379" y="381"/>
                </a:lnTo>
                <a:close/>
              </a:path>
              <a:path w="6061075" h="600710">
                <a:moveTo>
                  <a:pt x="3565779" y="254"/>
                </a:moveTo>
                <a:lnTo>
                  <a:pt x="3553079" y="254"/>
                </a:lnTo>
                <a:lnTo>
                  <a:pt x="3553205" y="12954"/>
                </a:lnTo>
                <a:lnTo>
                  <a:pt x="3565905" y="12954"/>
                </a:lnTo>
                <a:lnTo>
                  <a:pt x="3565779" y="254"/>
                </a:lnTo>
                <a:close/>
              </a:path>
              <a:path w="6061075" h="600710">
                <a:moveTo>
                  <a:pt x="3591179" y="0"/>
                </a:moveTo>
                <a:lnTo>
                  <a:pt x="3578479" y="127"/>
                </a:lnTo>
                <a:lnTo>
                  <a:pt x="3578605" y="12827"/>
                </a:lnTo>
                <a:lnTo>
                  <a:pt x="3591305" y="12700"/>
                </a:lnTo>
                <a:lnTo>
                  <a:pt x="3591179" y="0"/>
                </a:lnTo>
                <a:close/>
              </a:path>
              <a:path w="6061075" h="600710">
                <a:moveTo>
                  <a:pt x="3616705" y="0"/>
                </a:moveTo>
                <a:lnTo>
                  <a:pt x="3603879" y="0"/>
                </a:lnTo>
                <a:lnTo>
                  <a:pt x="3604005" y="12700"/>
                </a:lnTo>
                <a:lnTo>
                  <a:pt x="3616579" y="12700"/>
                </a:lnTo>
                <a:lnTo>
                  <a:pt x="3616705" y="0"/>
                </a:lnTo>
                <a:close/>
              </a:path>
              <a:path w="6061075" h="600710">
                <a:moveTo>
                  <a:pt x="3629405" y="254"/>
                </a:moveTo>
                <a:lnTo>
                  <a:pt x="3629279" y="12954"/>
                </a:lnTo>
                <a:lnTo>
                  <a:pt x="3641979" y="13081"/>
                </a:lnTo>
                <a:lnTo>
                  <a:pt x="3642105" y="381"/>
                </a:lnTo>
                <a:lnTo>
                  <a:pt x="3629405" y="254"/>
                </a:lnTo>
                <a:close/>
              </a:path>
              <a:path w="6061075" h="600710">
                <a:moveTo>
                  <a:pt x="3654805" y="508"/>
                </a:moveTo>
                <a:lnTo>
                  <a:pt x="3654679" y="13208"/>
                </a:lnTo>
                <a:lnTo>
                  <a:pt x="3667379" y="13335"/>
                </a:lnTo>
                <a:lnTo>
                  <a:pt x="3667505" y="635"/>
                </a:lnTo>
                <a:lnTo>
                  <a:pt x="3654805" y="508"/>
                </a:lnTo>
                <a:close/>
              </a:path>
              <a:path w="6061075" h="600710">
                <a:moveTo>
                  <a:pt x="3680205" y="889"/>
                </a:moveTo>
                <a:lnTo>
                  <a:pt x="3680079" y="13589"/>
                </a:lnTo>
                <a:lnTo>
                  <a:pt x="3692779" y="13716"/>
                </a:lnTo>
                <a:lnTo>
                  <a:pt x="3692905" y="1016"/>
                </a:lnTo>
                <a:lnTo>
                  <a:pt x="3680205" y="889"/>
                </a:lnTo>
                <a:close/>
              </a:path>
              <a:path w="6061075" h="600710">
                <a:moveTo>
                  <a:pt x="3705733" y="1270"/>
                </a:moveTo>
                <a:lnTo>
                  <a:pt x="3705352" y="13843"/>
                </a:lnTo>
                <a:lnTo>
                  <a:pt x="3718052" y="14351"/>
                </a:lnTo>
                <a:lnTo>
                  <a:pt x="3718433" y="1651"/>
                </a:lnTo>
                <a:lnTo>
                  <a:pt x="3705733" y="1270"/>
                </a:lnTo>
                <a:close/>
              </a:path>
              <a:path w="6061075" h="600710">
                <a:moveTo>
                  <a:pt x="3731133" y="2159"/>
                </a:moveTo>
                <a:lnTo>
                  <a:pt x="3730752" y="14859"/>
                </a:lnTo>
                <a:lnTo>
                  <a:pt x="3743325" y="15367"/>
                </a:lnTo>
                <a:lnTo>
                  <a:pt x="3743833" y="2667"/>
                </a:lnTo>
                <a:lnTo>
                  <a:pt x="3731133" y="2159"/>
                </a:lnTo>
                <a:close/>
              </a:path>
              <a:path w="6061075" h="600710">
                <a:moveTo>
                  <a:pt x="3756533" y="3048"/>
                </a:moveTo>
                <a:lnTo>
                  <a:pt x="3756025" y="15748"/>
                </a:lnTo>
                <a:lnTo>
                  <a:pt x="3768725" y="16256"/>
                </a:lnTo>
                <a:lnTo>
                  <a:pt x="3769233" y="3556"/>
                </a:lnTo>
                <a:lnTo>
                  <a:pt x="3756533" y="3048"/>
                </a:lnTo>
                <a:close/>
              </a:path>
              <a:path w="6061075" h="600710">
                <a:moveTo>
                  <a:pt x="3781933" y="4064"/>
                </a:moveTo>
                <a:lnTo>
                  <a:pt x="3781425" y="16764"/>
                </a:lnTo>
                <a:lnTo>
                  <a:pt x="3794125" y="17145"/>
                </a:lnTo>
                <a:lnTo>
                  <a:pt x="3794633" y="4445"/>
                </a:lnTo>
                <a:lnTo>
                  <a:pt x="3781933" y="4064"/>
                </a:lnTo>
                <a:close/>
              </a:path>
              <a:path w="6061075" h="600710">
                <a:moveTo>
                  <a:pt x="3807333" y="4953"/>
                </a:moveTo>
                <a:lnTo>
                  <a:pt x="3806825" y="17653"/>
                </a:lnTo>
                <a:lnTo>
                  <a:pt x="3819525" y="18161"/>
                </a:lnTo>
                <a:lnTo>
                  <a:pt x="3820033" y="5461"/>
                </a:lnTo>
                <a:lnTo>
                  <a:pt x="3807333" y="4953"/>
                </a:lnTo>
                <a:close/>
              </a:path>
              <a:path w="6061075" h="600710">
                <a:moveTo>
                  <a:pt x="3832733" y="5842"/>
                </a:moveTo>
                <a:lnTo>
                  <a:pt x="3832225" y="18542"/>
                </a:lnTo>
                <a:lnTo>
                  <a:pt x="3844925" y="19050"/>
                </a:lnTo>
                <a:lnTo>
                  <a:pt x="3845433" y="6350"/>
                </a:lnTo>
                <a:lnTo>
                  <a:pt x="3832733" y="5842"/>
                </a:lnTo>
                <a:close/>
              </a:path>
              <a:path w="6061075" h="600710">
                <a:moveTo>
                  <a:pt x="3858133" y="6858"/>
                </a:moveTo>
                <a:lnTo>
                  <a:pt x="3857625" y="19558"/>
                </a:lnTo>
                <a:lnTo>
                  <a:pt x="3870325" y="19939"/>
                </a:lnTo>
                <a:lnTo>
                  <a:pt x="3870705" y="7239"/>
                </a:lnTo>
                <a:lnTo>
                  <a:pt x="3858133" y="6858"/>
                </a:lnTo>
                <a:close/>
              </a:path>
              <a:path w="6061075" h="600710">
                <a:moveTo>
                  <a:pt x="3884422" y="7747"/>
                </a:moveTo>
                <a:lnTo>
                  <a:pt x="3883405" y="7747"/>
                </a:lnTo>
                <a:lnTo>
                  <a:pt x="3883025" y="20447"/>
                </a:lnTo>
                <a:lnTo>
                  <a:pt x="3883660" y="20447"/>
                </a:lnTo>
                <a:lnTo>
                  <a:pt x="3895471" y="21336"/>
                </a:lnTo>
                <a:lnTo>
                  <a:pt x="3896360" y="8636"/>
                </a:lnTo>
                <a:lnTo>
                  <a:pt x="3884422" y="7747"/>
                </a:lnTo>
                <a:close/>
              </a:path>
              <a:path w="6061075" h="600710">
                <a:moveTo>
                  <a:pt x="3909060" y="9525"/>
                </a:moveTo>
                <a:lnTo>
                  <a:pt x="3908171" y="22225"/>
                </a:lnTo>
                <a:lnTo>
                  <a:pt x="3920743" y="23114"/>
                </a:lnTo>
                <a:lnTo>
                  <a:pt x="3921633" y="10414"/>
                </a:lnTo>
                <a:lnTo>
                  <a:pt x="3909060" y="9525"/>
                </a:lnTo>
                <a:close/>
              </a:path>
              <a:path w="6061075" h="600710">
                <a:moveTo>
                  <a:pt x="3934333" y="11303"/>
                </a:moveTo>
                <a:lnTo>
                  <a:pt x="3933443" y="23876"/>
                </a:lnTo>
                <a:lnTo>
                  <a:pt x="3946143" y="24765"/>
                </a:lnTo>
                <a:lnTo>
                  <a:pt x="3947033" y="12192"/>
                </a:lnTo>
                <a:lnTo>
                  <a:pt x="3934333" y="11303"/>
                </a:lnTo>
                <a:close/>
              </a:path>
              <a:path w="6061075" h="600710">
                <a:moveTo>
                  <a:pt x="3959733" y="13081"/>
                </a:moveTo>
                <a:lnTo>
                  <a:pt x="3958843" y="25654"/>
                </a:lnTo>
                <a:lnTo>
                  <a:pt x="3971416" y="26543"/>
                </a:lnTo>
                <a:lnTo>
                  <a:pt x="3972305" y="13970"/>
                </a:lnTo>
                <a:lnTo>
                  <a:pt x="3959733" y="13081"/>
                </a:lnTo>
                <a:close/>
              </a:path>
              <a:path w="6061075" h="600710">
                <a:moveTo>
                  <a:pt x="3985005" y="14859"/>
                </a:moveTo>
                <a:lnTo>
                  <a:pt x="3984116" y="27432"/>
                </a:lnTo>
                <a:lnTo>
                  <a:pt x="3996816" y="28321"/>
                </a:lnTo>
                <a:lnTo>
                  <a:pt x="3997705" y="15621"/>
                </a:lnTo>
                <a:lnTo>
                  <a:pt x="3985005" y="14859"/>
                </a:lnTo>
                <a:close/>
              </a:path>
              <a:path w="6061075" h="600710">
                <a:moveTo>
                  <a:pt x="4010405" y="16510"/>
                </a:moveTo>
                <a:lnTo>
                  <a:pt x="4009516" y="29210"/>
                </a:lnTo>
                <a:lnTo>
                  <a:pt x="4022090" y="30099"/>
                </a:lnTo>
                <a:lnTo>
                  <a:pt x="4022979" y="17399"/>
                </a:lnTo>
                <a:lnTo>
                  <a:pt x="4010405" y="16510"/>
                </a:lnTo>
                <a:close/>
              </a:path>
              <a:path w="6061075" h="600710">
                <a:moveTo>
                  <a:pt x="4035679" y="18288"/>
                </a:moveTo>
                <a:lnTo>
                  <a:pt x="4034790" y="30988"/>
                </a:lnTo>
                <a:lnTo>
                  <a:pt x="4047490" y="31877"/>
                </a:lnTo>
                <a:lnTo>
                  <a:pt x="4048379" y="19177"/>
                </a:lnTo>
                <a:lnTo>
                  <a:pt x="4035679" y="18288"/>
                </a:lnTo>
                <a:close/>
              </a:path>
              <a:path w="6061075" h="600710">
                <a:moveTo>
                  <a:pt x="4061205" y="20066"/>
                </a:moveTo>
                <a:lnTo>
                  <a:pt x="4059936" y="32766"/>
                </a:lnTo>
                <a:lnTo>
                  <a:pt x="4072636" y="34036"/>
                </a:lnTo>
                <a:lnTo>
                  <a:pt x="4073905" y="21463"/>
                </a:lnTo>
                <a:lnTo>
                  <a:pt x="4061205" y="20066"/>
                </a:lnTo>
                <a:close/>
              </a:path>
              <a:path w="6061075" h="600710">
                <a:moveTo>
                  <a:pt x="4086479" y="22733"/>
                </a:moveTo>
                <a:lnTo>
                  <a:pt x="4085209" y="35306"/>
                </a:lnTo>
                <a:lnTo>
                  <a:pt x="4097909" y="36576"/>
                </a:lnTo>
                <a:lnTo>
                  <a:pt x="4099179" y="24003"/>
                </a:lnTo>
                <a:lnTo>
                  <a:pt x="4086479" y="22733"/>
                </a:lnTo>
                <a:close/>
              </a:path>
              <a:path w="6061075" h="600710">
                <a:moveTo>
                  <a:pt x="4111752" y="25273"/>
                </a:moveTo>
                <a:lnTo>
                  <a:pt x="4110481" y="37973"/>
                </a:lnTo>
                <a:lnTo>
                  <a:pt x="4123054" y="39243"/>
                </a:lnTo>
                <a:lnTo>
                  <a:pt x="4124452" y="26543"/>
                </a:lnTo>
                <a:lnTo>
                  <a:pt x="4111752" y="25273"/>
                </a:lnTo>
                <a:close/>
              </a:path>
              <a:path w="6061075" h="600710">
                <a:moveTo>
                  <a:pt x="4137025" y="27813"/>
                </a:moveTo>
                <a:lnTo>
                  <a:pt x="4135754" y="40513"/>
                </a:lnTo>
                <a:lnTo>
                  <a:pt x="4148328" y="41783"/>
                </a:lnTo>
                <a:lnTo>
                  <a:pt x="4149725" y="29210"/>
                </a:lnTo>
                <a:lnTo>
                  <a:pt x="4137025" y="27813"/>
                </a:lnTo>
                <a:close/>
              </a:path>
              <a:path w="6061075" h="600710">
                <a:moveTo>
                  <a:pt x="4162298" y="30480"/>
                </a:moveTo>
                <a:lnTo>
                  <a:pt x="4161028" y="43053"/>
                </a:lnTo>
                <a:lnTo>
                  <a:pt x="4173601" y="44323"/>
                </a:lnTo>
                <a:lnTo>
                  <a:pt x="4174998" y="31750"/>
                </a:lnTo>
                <a:lnTo>
                  <a:pt x="4162298" y="30480"/>
                </a:lnTo>
                <a:close/>
              </a:path>
              <a:path w="6061075" h="600710">
                <a:moveTo>
                  <a:pt x="4187571" y="33020"/>
                </a:moveTo>
                <a:lnTo>
                  <a:pt x="4186301" y="45720"/>
                </a:lnTo>
                <a:lnTo>
                  <a:pt x="4198874" y="46990"/>
                </a:lnTo>
                <a:lnTo>
                  <a:pt x="4200271" y="34290"/>
                </a:lnTo>
                <a:lnTo>
                  <a:pt x="4187571" y="33020"/>
                </a:lnTo>
                <a:close/>
              </a:path>
              <a:path w="6061075" h="600710">
                <a:moveTo>
                  <a:pt x="4212844" y="35560"/>
                </a:moveTo>
                <a:lnTo>
                  <a:pt x="4211574" y="48260"/>
                </a:lnTo>
                <a:lnTo>
                  <a:pt x="4224147" y="49530"/>
                </a:lnTo>
                <a:lnTo>
                  <a:pt x="4225544" y="36957"/>
                </a:lnTo>
                <a:lnTo>
                  <a:pt x="4212844" y="35560"/>
                </a:lnTo>
                <a:close/>
              </a:path>
              <a:path w="6061075" h="600710">
                <a:moveTo>
                  <a:pt x="4238244" y="38354"/>
                </a:moveTo>
                <a:lnTo>
                  <a:pt x="4236593" y="50927"/>
                </a:lnTo>
                <a:lnTo>
                  <a:pt x="4249166" y="52705"/>
                </a:lnTo>
                <a:lnTo>
                  <a:pt x="4250817" y="40005"/>
                </a:lnTo>
                <a:lnTo>
                  <a:pt x="4238244" y="38354"/>
                </a:lnTo>
                <a:close/>
              </a:path>
              <a:path w="6061075" h="600710">
                <a:moveTo>
                  <a:pt x="4263517" y="41783"/>
                </a:moveTo>
                <a:lnTo>
                  <a:pt x="4261739" y="54356"/>
                </a:lnTo>
                <a:lnTo>
                  <a:pt x="4274312" y="56007"/>
                </a:lnTo>
                <a:lnTo>
                  <a:pt x="4276090" y="43434"/>
                </a:lnTo>
                <a:lnTo>
                  <a:pt x="4263517" y="41783"/>
                </a:lnTo>
                <a:close/>
              </a:path>
              <a:path w="6061075" h="600710">
                <a:moveTo>
                  <a:pt x="4288663" y="45085"/>
                </a:moveTo>
                <a:lnTo>
                  <a:pt x="4287012" y="57658"/>
                </a:lnTo>
                <a:lnTo>
                  <a:pt x="4299585" y="59436"/>
                </a:lnTo>
                <a:lnTo>
                  <a:pt x="4301236" y="46736"/>
                </a:lnTo>
                <a:lnTo>
                  <a:pt x="4288663" y="45085"/>
                </a:lnTo>
                <a:close/>
              </a:path>
              <a:path w="6061075" h="600710">
                <a:moveTo>
                  <a:pt x="4313809" y="48514"/>
                </a:moveTo>
                <a:lnTo>
                  <a:pt x="4312158" y="61087"/>
                </a:lnTo>
                <a:lnTo>
                  <a:pt x="4324731" y="62738"/>
                </a:lnTo>
                <a:lnTo>
                  <a:pt x="4326382" y="50165"/>
                </a:lnTo>
                <a:lnTo>
                  <a:pt x="4313809" y="48514"/>
                </a:lnTo>
                <a:close/>
              </a:path>
              <a:path w="6061075" h="600710">
                <a:moveTo>
                  <a:pt x="4338955" y="51816"/>
                </a:moveTo>
                <a:lnTo>
                  <a:pt x="4337304" y="64389"/>
                </a:lnTo>
                <a:lnTo>
                  <a:pt x="4349877" y="66167"/>
                </a:lnTo>
                <a:lnTo>
                  <a:pt x="4351528" y="53467"/>
                </a:lnTo>
                <a:lnTo>
                  <a:pt x="4338955" y="51816"/>
                </a:lnTo>
                <a:close/>
              </a:path>
              <a:path w="6061075" h="600710">
                <a:moveTo>
                  <a:pt x="4364228" y="55245"/>
                </a:moveTo>
                <a:lnTo>
                  <a:pt x="4362450" y="67818"/>
                </a:lnTo>
                <a:lnTo>
                  <a:pt x="4375023" y="69469"/>
                </a:lnTo>
                <a:lnTo>
                  <a:pt x="4376801" y="56896"/>
                </a:lnTo>
                <a:lnTo>
                  <a:pt x="4364228" y="55245"/>
                </a:lnTo>
                <a:close/>
              </a:path>
              <a:path w="6061075" h="600710">
                <a:moveTo>
                  <a:pt x="4389374" y="58547"/>
                </a:moveTo>
                <a:lnTo>
                  <a:pt x="4387723" y="71120"/>
                </a:lnTo>
                <a:lnTo>
                  <a:pt x="4398518" y="72644"/>
                </a:lnTo>
                <a:lnTo>
                  <a:pt x="4400042" y="72898"/>
                </a:lnTo>
                <a:lnTo>
                  <a:pt x="4402074" y="60325"/>
                </a:lnTo>
                <a:lnTo>
                  <a:pt x="4389374" y="58547"/>
                </a:lnTo>
                <a:close/>
              </a:path>
              <a:path w="6061075" h="600710">
                <a:moveTo>
                  <a:pt x="4414647" y="62357"/>
                </a:moveTo>
                <a:lnTo>
                  <a:pt x="4412615" y="74930"/>
                </a:lnTo>
                <a:lnTo>
                  <a:pt x="4425188" y="76962"/>
                </a:lnTo>
                <a:lnTo>
                  <a:pt x="4427220" y="64389"/>
                </a:lnTo>
                <a:lnTo>
                  <a:pt x="4414647" y="62357"/>
                </a:lnTo>
                <a:close/>
              </a:path>
              <a:path w="6061075" h="600710">
                <a:moveTo>
                  <a:pt x="4439666" y="66548"/>
                </a:moveTo>
                <a:lnTo>
                  <a:pt x="4437634" y="78994"/>
                </a:lnTo>
                <a:lnTo>
                  <a:pt x="4450207" y="81026"/>
                </a:lnTo>
                <a:lnTo>
                  <a:pt x="4452239" y="68580"/>
                </a:lnTo>
                <a:lnTo>
                  <a:pt x="4439666" y="66548"/>
                </a:lnTo>
                <a:close/>
              </a:path>
              <a:path w="6061075" h="600710">
                <a:moveTo>
                  <a:pt x="4464812" y="70612"/>
                </a:moveTo>
                <a:lnTo>
                  <a:pt x="4462780" y="83185"/>
                </a:lnTo>
                <a:lnTo>
                  <a:pt x="4475225" y="85217"/>
                </a:lnTo>
                <a:lnTo>
                  <a:pt x="4477258" y="72644"/>
                </a:lnTo>
                <a:lnTo>
                  <a:pt x="4464812" y="70612"/>
                </a:lnTo>
                <a:close/>
              </a:path>
              <a:path w="6061075" h="600710">
                <a:moveTo>
                  <a:pt x="4489831" y="74676"/>
                </a:moveTo>
                <a:lnTo>
                  <a:pt x="4487798" y="87249"/>
                </a:lnTo>
                <a:lnTo>
                  <a:pt x="4500371" y="89281"/>
                </a:lnTo>
                <a:lnTo>
                  <a:pt x="4502404" y="76708"/>
                </a:lnTo>
                <a:lnTo>
                  <a:pt x="4489831" y="74676"/>
                </a:lnTo>
                <a:close/>
              </a:path>
              <a:path w="6061075" h="600710">
                <a:moveTo>
                  <a:pt x="4514849" y="78867"/>
                </a:moveTo>
                <a:lnTo>
                  <a:pt x="4512818" y="91313"/>
                </a:lnTo>
                <a:lnTo>
                  <a:pt x="4525391" y="93345"/>
                </a:lnTo>
                <a:lnTo>
                  <a:pt x="4527422" y="80899"/>
                </a:lnTo>
                <a:lnTo>
                  <a:pt x="4514849" y="78867"/>
                </a:lnTo>
                <a:close/>
              </a:path>
              <a:path w="6061075" h="600710">
                <a:moveTo>
                  <a:pt x="4539995" y="82931"/>
                </a:moveTo>
                <a:lnTo>
                  <a:pt x="4537964" y="95504"/>
                </a:lnTo>
                <a:lnTo>
                  <a:pt x="4550410" y="97536"/>
                </a:lnTo>
                <a:lnTo>
                  <a:pt x="4552569" y="84963"/>
                </a:lnTo>
                <a:lnTo>
                  <a:pt x="4539995" y="82931"/>
                </a:lnTo>
                <a:close/>
              </a:path>
              <a:path w="6061075" h="600710">
                <a:moveTo>
                  <a:pt x="4565269" y="87122"/>
                </a:moveTo>
                <a:lnTo>
                  <a:pt x="4562856" y="99568"/>
                </a:lnTo>
                <a:lnTo>
                  <a:pt x="4575302" y="101981"/>
                </a:lnTo>
                <a:lnTo>
                  <a:pt x="4577715" y="89535"/>
                </a:lnTo>
                <a:lnTo>
                  <a:pt x="4565269" y="87122"/>
                </a:lnTo>
                <a:close/>
              </a:path>
              <a:path w="6061075" h="600710">
                <a:moveTo>
                  <a:pt x="4590161" y="91821"/>
                </a:moveTo>
                <a:lnTo>
                  <a:pt x="4587747" y="104394"/>
                </a:lnTo>
                <a:lnTo>
                  <a:pt x="4600194" y="106807"/>
                </a:lnTo>
                <a:lnTo>
                  <a:pt x="4602607" y="94234"/>
                </a:lnTo>
                <a:lnTo>
                  <a:pt x="4590161" y="91821"/>
                </a:lnTo>
                <a:close/>
              </a:path>
              <a:path w="6061075" h="600710">
                <a:moveTo>
                  <a:pt x="4615053" y="96647"/>
                </a:moveTo>
                <a:lnTo>
                  <a:pt x="4612640" y="109093"/>
                </a:lnTo>
                <a:lnTo>
                  <a:pt x="4625213" y="111506"/>
                </a:lnTo>
                <a:lnTo>
                  <a:pt x="4627625" y="99060"/>
                </a:lnTo>
                <a:lnTo>
                  <a:pt x="4615053" y="96647"/>
                </a:lnTo>
                <a:close/>
              </a:path>
              <a:path w="6061075" h="600710">
                <a:moveTo>
                  <a:pt x="4640071" y="101473"/>
                </a:moveTo>
                <a:lnTo>
                  <a:pt x="4637659" y="113919"/>
                </a:lnTo>
                <a:lnTo>
                  <a:pt x="4650105" y="116332"/>
                </a:lnTo>
                <a:lnTo>
                  <a:pt x="4652518" y="103886"/>
                </a:lnTo>
                <a:lnTo>
                  <a:pt x="4640071" y="101473"/>
                </a:lnTo>
                <a:close/>
              </a:path>
              <a:path w="6061075" h="600710">
                <a:moveTo>
                  <a:pt x="4664964" y="106299"/>
                </a:moveTo>
                <a:lnTo>
                  <a:pt x="4662550" y="118745"/>
                </a:lnTo>
                <a:lnTo>
                  <a:pt x="4674996" y="121158"/>
                </a:lnTo>
                <a:lnTo>
                  <a:pt x="4677410" y="108712"/>
                </a:lnTo>
                <a:lnTo>
                  <a:pt x="4664964" y="106299"/>
                </a:lnTo>
                <a:close/>
              </a:path>
              <a:path w="6061075" h="600710">
                <a:moveTo>
                  <a:pt x="4689983" y="111125"/>
                </a:moveTo>
                <a:lnTo>
                  <a:pt x="4687570" y="123571"/>
                </a:lnTo>
                <a:lnTo>
                  <a:pt x="4700016" y="125984"/>
                </a:lnTo>
                <a:lnTo>
                  <a:pt x="4702429" y="113411"/>
                </a:lnTo>
                <a:lnTo>
                  <a:pt x="4689983" y="111125"/>
                </a:lnTo>
                <a:close/>
              </a:path>
              <a:path w="6061075" h="600710">
                <a:moveTo>
                  <a:pt x="4714874" y="115824"/>
                </a:moveTo>
                <a:lnTo>
                  <a:pt x="4712462" y="128397"/>
                </a:lnTo>
                <a:lnTo>
                  <a:pt x="4721606" y="130048"/>
                </a:lnTo>
                <a:lnTo>
                  <a:pt x="4721352" y="130048"/>
                </a:lnTo>
                <a:lnTo>
                  <a:pt x="4724781" y="130810"/>
                </a:lnTo>
                <a:lnTo>
                  <a:pt x="4727447" y="118364"/>
                </a:lnTo>
                <a:lnTo>
                  <a:pt x="4724019" y="117602"/>
                </a:lnTo>
                <a:lnTo>
                  <a:pt x="4714874" y="115824"/>
                </a:lnTo>
                <a:close/>
              </a:path>
              <a:path w="6061075" h="600710">
                <a:moveTo>
                  <a:pt x="4739894" y="121158"/>
                </a:moveTo>
                <a:lnTo>
                  <a:pt x="4737227" y="133477"/>
                </a:lnTo>
                <a:lnTo>
                  <a:pt x="4749545" y="136271"/>
                </a:lnTo>
                <a:lnTo>
                  <a:pt x="4752340" y="123825"/>
                </a:lnTo>
                <a:lnTo>
                  <a:pt x="4739894" y="121158"/>
                </a:lnTo>
                <a:close/>
              </a:path>
              <a:path w="6061075" h="600710">
                <a:moveTo>
                  <a:pt x="4764659" y="126492"/>
                </a:moveTo>
                <a:lnTo>
                  <a:pt x="4761992" y="138938"/>
                </a:lnTo>
                <a:lnTo>
                  <a:pt x="4774438" y="141732"/>
                </a:lnTo>
                <a:lnTo>
                  <a:pt x="4777105" y="129286"/>
                </a:lnTo>
                <a:lnTo>
                  <a:pt x="4764659" y="126492"/>
                </a:lnTo>
                <a:close/>
              </a:path>
              <a:path w="6061075" h="600710">
                <a:moveTo>
                  <a:pt x="4789550" y="131953"/>
                </a:moveTo>
                <a:lnTo>
                  <a:pt x="4786757" y="144399"/>
                </a:lnTo>
                <a:lnTo>
                  <a:pt x="4799203" y="147066"/>
                </a:lnTo>
                <a:lnTo>
                  <a:pt x="4801870" y="134747"/>
                </a:lnTo>
                <a:lnTo>
                  <a:pt x="4789550" y="131953"/>
                </a:lnTo>
                <a:close/>
              </a:path>
              <a:path w="6061075" h="600710">
                <a:moveTo>
                  <a:pt x="4814316" y="137414"/>
                </a:moveTo>
                <a:lnTo>
                  <a:pt x="4811648" y="149860"/>
                </a:lnTo>
                <a:lnTo>
                  <a:pt x="4823968" y="152527"/>
                </a:lnTo>
                <a:lnTo>
                  <a:pt x="4826762" y="140208"/>
                </a:lnTo>
                <a:lnTo>
                  <a:pt x="4814316" y="137414"/>
                </a:lnTo>
                <a:close/>
              </a:path>
              <a:path w="6061075" h="600710">
                <a:moveTo>
                  <a:pt x="4839081" y="142875"/>
                </a:moveTo>
                <a:lnTo>
                  <a:pt x="4836414" y="155321"/>
                </a:lnTo>
                <a:lnTo>
                  <a:pt x="4848860" y="157988"/>
                </a:lnTo>
                <a:lnTo>
                  <a:pt x="4851527" y="145542"/>
                </a:lnTo>
                <a:lnTo>
                  <a:pt x="4839081" y="142875"/>
                </a:lnTo>
                <a:close/>
              </a:path>
              <a:path w="6061075" h="600710">
                <a:moveTo>
                  <a:pt x="4863972" y="148336"/>
                </a:moveTo>
                <a:lnTo>
                  <a:pt x="4861179" y="160782"/>
                </a:lnTo>
                <a:lnTo>
                  <a:pt x="4873624" y="163449"/>
                </a:lnTo>
                <a:lnTo>
                  <a:pt x="4876292" y="151003"/>
                </a:lnTo>
                <a:lnTo>
                  <a:pt x="4863972" y="148336"/>
                </a:lnTo>
                <a:close/>
              </a:path>
              <a:path w="6061075" h="600710">
                <a:moveTo>
                  <a:pt x="4888865" y="153924"/>
                </a:moveTo>
                <a:lnTo>
                  <a:pt x="4885817" y="166370"/>
                </a:lnTo>
                <a:lnTo>
                  <a:pt x="4898136" y="169291"/>
                </a:lnTo>
                <a:lnTo>
                  <a:pt x="4901184" y="156972"/>
                </a:lnTo>
                <a:lnTo>
                  <a:pt x="4888865" y="153924"/>
                </a:lnTo>
                <a:close/>
              </a:path>
              <a:path w="6061075" h="600710">
                <a:moveTo>
                  <a:pt x="4913503" y="160020"/>
                </a:moveTo>
                <a:lnTo>
                  <a:pt x="4910455" y="172339"/>
                </a:lnTo>
                <a:lnTo>
                  <a:pt x="4922900" y="175387"/>
                </a:lnTo>
                <a:lnTo>
                  <a:pt x="4925821" y="163068"/>
                </a:lnTo>
                <a:lnTo>
                  <a:pt x="4913503" y="160020"/>
                </a:lnTo>
                <a:close/>
              </a:path>
              <a:path w="6061075" h="600710">
                <a:moveTo>
                  <a:pt x="4938141" y="165989"/>
                </a:moveTo>
                <a:lnTo>
                  <a:pt x="4935220" y="178308"/>
                </a:lnTo>
                <a:lnTo>
                  <a:pt x="4947539" y="181356"/>
                </a:lnTo>
                <a:lnTo>
                  <a:pt x="4950587" y="169037"/>
                </a:lnTo>
                <a:lnTo>
                  <a:pt x="4938141" y="165989"/>
                </a:lnTo>
                <a:close/>
              </a:path>
              <a:path w="6061075" h="600710">
                <a:moveTo>
                  <a:pt x="4962906" y="172085"/>
                </a:moveTo>
                <a:lnTo>
                  <a:pt x="4959858" y="184404"/>
                </a:lnTo>
                <a:lnTo>
                  <a:pt x="4972177" y="187325"/>
                </a:lnTo>
                <a:lnTo>
                  <a:pt x="4975224" y="175006"/>
                </a:lnTo>
                <a:lnTo>
                  <a:pt x="4962906" y="172085"/>
                </a:lnTo>
                <a:close/>
              </a:path>
              <a:path w="6061075" h="600710">
                <a:moveTo>
                  <a:pt x="4987544" y="178054"/>
                </a:moveTo>
                <a:lnTo>
                  <a:pt x="4984495" y="190373"/>
                </a:lnTo>
                <a:lnTo>
                  <a:pt x="4996942" y="193421"/>
                </a:lnTo>
                <a:lnTo>
                  <a:pt x="4999863" y="181102"/>
                </a:lnTo>
                <a:lnTo>
                  <a:pt x="4987544" y="178054"/>
                </a:lnTo>
                <a:close/>
              </a:path>
              <a:path w="6061075" h="600710">
                <a:moveTo>
                  <a:pt x="5012182" y="184023"/>
                </a:moveTo>
                <a:lnTo>
                  <a:pt x="5009261" y="196469"/>
                </a:lnTo>
                <a:lnTo>
                  <a:pt x="5021580" y="199390"/>
                </a:lnTo>
                <a:lnTo>
                  <a:pt x="5024628" y="187071"/>
                </a:lnTo>
                <a:lnTo>
                  <a:pt x="5012182" y="184023"/>
                </a:lnTo>
                <a:close/>
              </a:path>
              <a:path w="6061075" h="600710">
                <a:moveTo>
                  <a:pt x="5037073" y="190119"/>
                </a:moveTo>
                <a:lnTo>
                  <a:pt x="5033771" y="202438"/>
                </a:lnTo>
                <a:lnTo>
                  <a:pt x="5045964" y="205740"/>
                </a:lnTo>
                <a:lnTo>
                  <a:pt x="5049266" y="193421"/>
                </a:lnTo>
                <a:lnTo>
                  <a:pt x="5037073" y="190119"/>
                </a:lnTo>
                <a:close/>
              </a:path>
              <a:path w="6061075" h="600710">
                <a:moveTo>
                  <a:pt x="5061585" y="196723"/>
                </a:moveTo>
                <a:lnTo>
                  <a:pt x="5058283" y="209042"/>
                </a:lnTo>
                <a:lnTo>
                  <a:pt x="5070602" y="212217"/>
                </a:lnTo>
                <a:lnTo>
                  <a:pt x="5073904" y="200025"/>
                </a:lnTo>
                <a:lnTo>
                  <a:pt x="5061585" y="196723"/>
                </a:lnTo>
                <a:close/>
              </a:path>
              <a:path w="6061075" h="600710">
                <a:moveTo>
                  <a:pt x="5086095" y="203327"/>
                </a:moveTo>
                <a:lnTo>
                  <a:pt x="5082794" y="215519"/>
                </a:lnTo>
                <a:lnTo>
                  <a:pt x="5095113" y="218821"/>
                </a:lnTo>
                <a:lnTo>
                  <a:pt x="5098415" y="206502"/>
                </a:lnTo>
                <a:lnTo>
                  <a:pt x="5086095" y="203327"/>
                </a:lnTo>
                <a:close/>
              </a:path>
              <a:path w="6061075" h="600710">
                <a:moveTo>
                  <a:pt x="5110607" y="209804"/>
                </a:moveTo>
                <a:lnTo>
                  <a:pt x="5107432" y="222123"/>
                </a:lnTo>
                <a:lnTo>
                  <a:pt x="5119623" y="225298"/>
                </a:lnTo>
                <a:lnTo>
                  <a:pt x="5122925" y="213106"/>
                </a:lnTo>
                <a:lnTo>
                  <a:pt x="5110607" y="209804"/>
                </a:lnTo>
                <a:close/>
              </a:path>
              <a:path w="6061075" h="600710">
                <a:moveTo>
                  <a:pt x="5135245" y="216408"/>
                </a:moveTo>
                <a:lnTo>
                  <a:pt x="5131943" y="228600"/>
                </a:lnTo>
                <a:lnTo>
                  <a:pt x="5144135" y="231902"/>
                </a:lnTo>
                <a:lnTo>
                  <a:pt x="5147437" y="219583"/>
                </a:lnTo>
                <a:lnTo>
                  <a:pt x="5135245" y="216408"/>
                </a:lnTo>
                <a:close/>
              </a:path>
              <a:path w="6061075" h="600710">
                <a:moveTo>
                  <a:pt x="5159756" y="222885"/>
                </a:moveTo>
                <a:lnTo>
                  <a:pt x="5156454" y="235204"/>
                </a:lnTo>
                <a:lnTo>
                  <a:pt x="5168772" y="238506"/>
                </a:lnTo>
                <a:lnTo>
                  <a:pt x="5171947" y="226187"/>
                </a:lnTo>
                <a:lnTo>
                  <a:pt x="5159756" y="222885"/>
                </a:lnTo>
                <a:close/>
              </a:path>
              <a:path w="6061075" h="600710">
                <a:moveTo>
                  <a:pt x="5184267" y="229489"/>
                </a:moveTo>
                <a:lnTo>
                  <a:pt x="5180965" y="241681"/>
                </a:lnTo>
                <a:lnTo>
                  <a:pt x="5183123" y="242316"/>
                </a:lnTo>
                <a:lnTo>
                  <a:pt x="5193157" y="245110"/>
                </a:lnTo>
                <a:lnTo>
                  <a:pt x="5196586" y="232918"/>
                </a:lnTo>
                <a:lnTo>
                  <a:pt x="5186553" y="229997"/>
                </a:lnTo>
                <a:lnTo>
                  <a:pt x="5184267" y="229489"/>
                </a:lnTo>
                <a:close/>
              </a:path>
              <a:path w="6061075" h="600710">
                <a:moveTo>
                  <a:pt x="5208778" y="236474"/>
                </a:moveTo>
                <a:lnTo>
                  <a:pt x="5205348" y="248666"/>
                </a:lnTo>
                <a:lnTo>
                  <a:pt x="5217541" y="252095"/>
                </a:lnTo>
                <a:lnTo>
                  <a:pt x="5220970" y="239903"/>
                </a:lnTo>
                <a:lnTo>
                  <a:pt x="5208778" y="236474"/>
                </a:lnTo>
                <a:close/>
              </a:path>
              <a:path w="6061075" h="600710">
                <a:moveTo>
                  <a:pt x="5233289" y="243459"/>
                </a:moveTo>
                <a:lnTo>
                  <a:pt x="5229733" y="255651"/>
                </a:lnTo>
                <a:lnTo>
                  <a:pt x="5241924" y="259207"/>
                </a:lnTo>
                <a:lnTo>
                  <a:pt x="5245481" y="247015"/>
                </a:lnTo>
                <a:lnTo>
                  <a:pt x="5233289" y="243459"/>
                </a:lnTo>
                <a:close/>
              </a:path>
              <a:path w="6061075" h="600710">
                <a:moveTo>
                  <a:pt x="5257672" y="250444"/>
                </a:moveTo>
                <a:lnTo>
                  <a:pt x="5254117" y="262636"/>
                </a:lnTo>
                <a:lnTo>
                  <a:pt x="5266309" y="266192"/>
                </a:lnTo>
                <a:lnTo>
                  <a:pt x="5269865" y="254000"/>
                </a:lnTo>
                <a:lnTo>
                  <a:pt x="5257672" y="250444"/>
                </a:lnTo>
                <a:close/>
              </a:path>
              <a:path w="6061075" h="600710">
                <a:moveTo>
                  <a:pt x="5282057" y="257429"/>
                </a:moveTo>
                <a:lnTo>
                  <a:pt x="5278500" y="269748"/>
                </a:lnTo>
                <a:lnTo>
                  <a:pt x="5290820" y="273177"/>
                </a:lnTo>
                <a:lnTo>
                  <a:pt x="5294248" y="260985"/>
                </a:lnTo>
                <a:lnTo>
                  <a:pt x="5282057" y="257429"/>
                </a:lnTo>
                <a:close/>
              </a:path>
              <a:path w="6061075" h="600710">
                <a:moveTo>
                  <a:pt x="5306441" y="264541"/>
                </a:moveTo>
                <a:lnTo>
                  <a:pt x="5303012" y="276733"/>
                </a:lnTo>
                <a:lnTo>
                  <a:pt x="5315204" y="280162"/>
                </a:lnTo>
                <a:lnTo>
                  <a:pt x="5318633" y="267970"/>
                </a:lnTo>
                <a:lnTo>
                  <a:pt x="5306441" y="264541"/>
                </a:lnTo>
                <a:close/>
              </a:path>
              <a:path w="6061075" h="600710">
                <a:moveTo>
                  <a:pt x="5330952" y="271526"/>
                </a:moveTo>
                <a:lnTo>
                  <a:pt x="5327395" y="283718"/>
                </a:lnTo>
                <a:lnTo>
                  <a:pt x="5332348" y="285115"/>
                </a:lnTo>
                <a:lnTo>
                  <a:pt x="5339461" y="287274"/>
                </a:lnTo>
                <a:lnTo>
                  <a:pt x="5343144" y="275082"/>
                </a:lnTo>
                <a:lnTo>
                  <a:pt x="5335905" y="272923"/>
                </a:lnTo>
                <a:lnTo>
                  <a:pt x="5330952" y="271526"/>
                </a:lnTo>
                <a:close/>
              </a:path>
              <a:path w="6061075" h="600710">
                <a:moveTo>
                  <a:pt x="5355336" y="278892"/>
                </a:moveTo>
                <a:lnTo>
                  <a:pt x="5351653" y="290957"/>
                </a:lnTo>
                <a:lnTo>
                  <a:pt x="5363718" y="294640"/>
                </a:lnTo>
                <a:lnTo>
                  <a:pt x="5367400" y="282575"/>
                </a:lnTo>
                <a:lnTo>
                  <a:pt x="5355336" y="278892"/>
                </a:lnTo>
                <a:close/>
              </a:path>
              <a:path w="6061075" h="600710">
                <a:moveTo>
                  <a:pt x="5379593" y="286258"/>
                </a:moveTo>
                <a:lnTo>
                  <a:pt x="5375910" y="298323"/>
                </a:lnTo>
                <a:lnTo>
                  <a:pt x="5388102" y="302006"/>
                </a:lnTo>
                <a:lnTo>
                  <a:pt x="5391785" y="289941"/>
                </a:lnTo>
                <a:lnTo>
                  <a:pt x="5379593" y="286258"/>
                </a:lnTo>
                <a:close/>
              </a:path>
              <a:path w="6061075" h="600710">
                <a:moveTo>
                  <a:pt x="5403977" y="293624"/>
                </a:moveTo>
                <a:lnTo>
                  <a:pt x="5400167" y="305689"/>
                </a:lnTo>
                <a:lnTo>
                  <a:pt x="5412359" y="309372"/>
                </a:lnTo>
                <a:lnTo>
                  <a:pt x="5416042" y="297307"/>
                </a:lnTo>
                <a:lnTo>
                  <a:pt x="5403977" y="293624"/>
                </a:lnTo>
                <a:close/>
              </a:path>
              <a:path w="6061075" h="600710">
                <a:moveTo>
                  <a:pt x="5428234" y="300990"/>
                </a:moveTo>
                <a:lnTo>
                  <a:pt x="5424550" y="313182"/>
                </a:lnTo>
                <a:lnTo>
                  <a:pt x="5436743" y="316865"/>
                </a:lnTo>
                <a:lnTo>
                  <a:pt x="5440425" y="304673"/>
                </a:lnTo>
                <a:lnTo>
                  <a:pt x="5428234" y="300990"/>
                </a:lnTo>
                <a:close/>
              </a:path>
              <a:path w="6061075" h="600710">
                <a:moveTo>
                  <a:pt x="5452491" y="308356"/>
                </a:moveTo>
                <a:lnTo>
                  <a:pt x="5448808" y="320548"/>
                </a:lnTo>
                <a:lnTo>
                  <a:pt x="5460999" y="324231"/>
                </a:lnTo>
                <a:lnTo>
                  <a:pt x="5464683" y="312039"/>
                </a:lnTo>
                <a:lnTo>
                  <a:pt x="5452491" y="308356"/>
                </a:lnTo>
                <a:close/>
              </a:path>
              <a:path w="6061075" h="600710">
                <a:moveTo>
                  <a:pt x="5476874" y="315722"/>
                </a:moveTo>
                <a:lnTo>
                  <a:pt x="5473192" y="327914"/>
                </a:lnTo>
                <a:lnTo>
                  <a:pt x="5479669" y="329819"/>
                </a:lnTo>
                <a:lnTo>
                  <a:pt x="5485130" y="331597"/>
                </a:lnTo>
                <a:lnTo>
                  <a:pt x="5489067" y="319532"/>
                </a:lnTo>
                <a:lnTo>
                  <a:pt x="5476874" y="315722"/>
                </a:lnTo>
                <a:close/>
              </a:path>
              <a:path w="6061075" h="600710">
                <a:moveTo>
                  <a:pt x="5501132" y="323342"/>
                </a:moveTo>
                <a:lnTo>
                  <a:pt x="5497321" y="335407"/>
                </a:lnTo>
                <a:lnTo>
                  <a:pt x="5509387" y="339344"/>
                </a:lnTo>
                <a:lnTo>
                  <a:pt x="5513196" y="327279"/>
                </a:lnTo>
                <a:lnTo>
                  <a:pt x="5501132" y="323342"/>
                </a:lnTo>
                <a:close/>
              </a:path>
              <a:path w="6061075" h="600710">
                <a:moveTo>
                  <a:pt x="5525389" y="331089"/>
                </a:moveTo>
                <a:lnTo>
                  <a:pt x="5521452" y="343154"/>
                </a:lnTo>
                <a:lnTo>
                  <a:pt x="5533644" y="346964"/>
                </a:lnTo>
                <a:lnTo>
                  <a:pt x="5537454" y="334899"/>
                </a:lnTo>
                <a:lnTo>
                  <a:pt x="5525389" y="331089"/>
                </a:lnTo>
                <a:close/>
              </a:path>
              <a:path w="6061075" h="600710">
                <a:moveTo>
                  <a:pt x="5549519" y="338709"/>
                </a:moveTo>
                <a:lnTo>
                  <a:pt x="5545709" y="350901"/>
                </a:lnTo>
                <a:lnTo>
                  <a:pt x="5557773" y="354711"/>
                </a:lnTo>
                <a:lnTo>
                  <a:pt x="5561711" y="342646"/>
                </a:lnTo>
                <a:lnTo>
                  <a:pt x="5549519" y="338709"/>
                </a:lnTo>
                <a:close/>
              </a:path>
              <a:path w="6061075" h="600710">
                <a:moveTo>
                  <a:pt x="5573775" y="346456"/>
                </a:moveTo>
                <a:lnTo>
                  <a:pt x="5569966" y="358521"/>
                </a:lnTo>
                <a:lnTo>
                  <a:pt x="5582031" y="362458"/>
                </a:lnTo>
                <a:lnTo>
                  <a:pt x="5585841" y="350266"/>
                </a:lnTo>
                <a:lnTo>
                  <a:pt x="5573775" y="346456"/>
                </a:lnTo>
                <a:close/>
              </a:path>
              <a:path w="6061075" h="600710">
                <a:moveTo>
                  <a:pt x="5597906" y="354203"/>
                </a:moveTo>
                <a:lnTo>
                  <a:pt x="5594095" y="366268"/>
                </a:lnTo>
                <a:lnTo>
                  <a:pt x="5606161" y="370078"/>
                </a:lnTo>
                <a:lnTo>
                  <a:pt x="5610097" y="358013"/>
                </a:lnTo>
                <a:lnTo>
                  <a:pt x="5597906" y="354203"/>
                </a:lnTo>
                <a:close/>
              </a:path>
              <a:path w="6061075" h="600710">
                <a:moveTo>
                  <a:pt x="5622163" y="361823"/>
                </a:moveTo>
                <a:lnTo>
                  <a:pt x="5618353" y="374015"/>
                </a:lnTo>
                <a:lnTo>
                  <a:pt x="5625719" y="376301"/>
                </a:lnTo>
                <a:lnTo>
                  <a:pt x="5630291" y="377825"/>
                </a:lnTo>
                <a:lnTo>
                  <a:pt x="5634355" y="365760"/>
                </a:lnTo>
                <a:lnTo>
                  <a:pt x="5629529" y="364236"/>
                </a:lnTo>
                <a:lnTo>
                  <a:pt x="5622163" y="361823"/>
                </a:lnTo>
                <a:close/>
              </a:path>
              <a:path w="6061075" h="600710">
                <a:moveTo>
                  <a:pt x="5646420" y="369697"/>
                </a:moveTo>
                <a:lnTo>
                  <a:pt x="5642356" y="381762"/>
                </a:lnTo>
                <a:lnTo>
                  <a:pt x="5654420" y="385826"/>
                </a:lnTo>
                <a:lnTo>
                  <a:pt x="5658485" y="373761"/>
                </a:lnTo>
                <a:lnTo>
                  <a:pt x="5646420" y="369697"/>
                </a:lnTo>
                <a:close/>
              </a:path>
              <a:path w="6061075" h="600710">
                <a:moveTo>
                  <a:pt x="5670549" y="377698"/>
                </a:moveTo>
                <a:lnTo>
                  <a:pt x="5666486" y="389763"/>
                </a:lnTo>
                <a:lnTo>
                  <a:pt x="5678550" y="393700"/>
                </a:lnTo>
                <a:lnTo>
                  <a:pt x="5682615" y="381635"/>
                </a:lnTo>
                <a:lnTo>
                  <a:pt x="5670549" y="377698"/>
                </a:lnTo>
                <a:close/>
              </a:path>
              <a:path w="6061075" h="600710">
                <a:moveTo>
                  <a:pt x="5694680" y="385572"/>
                </a:moveTo>
                <a:lnTo>
                  <a:pt x="5690616" y="397637"/>
                </a:lnTo>
                <a:lnTo>
                  <a:pt x="5702681" y="401574"/>
                </a:lnTo>
                <a:lnTo>
                  <a:pt x="5706745" y="389509"/>
                </a:lnTo>
                <a:lnTo>
                  <a:pt x="5694680" y="385572"/>
                </a:lnTo>
                <a:close/>
              </a:path>
              <a:path w="6061075" h="600710">
                <a:moveTo>
                  <a:pt x="5718810" y="393573"/>
                </a:moveTo>
                <a:lnTo>
                  <a:pt x="5714745" y="405638"/>
                </a:lnTo>
                <a:lnTo>
                  <a:pt x="5726811" y="409575"/>
                </a:lnTo>
                <a:lnTo>
                  <a:pt x="5730874" y="397510"/>
                </a:lnTo>
                <a:lnTo>
                  <a:pt x="5718810" y="393573"/>
                </a:lnTo>
                <a:close/>
              </a:path>
              <a:path w="6061075" h="600710">
                <a:moveTo>
                  <a:pt x="5742940" y="401447"/>
                </a:moveTo>
                <a:lnTo>
                  <a:pt x="5738875" y="413512"/>
                </a:lnTo>
                <a:lnTo>
                  <a:pt x="5750941" y="417449"/>
                </a:lnTo>
                <a:lnTo>
                  <a:pt x="5755005" y="405384"/>
                </a:lnTo>
                <a:lnTo>
                  <a:pt x="5742940" y="401447"/>
                </a:lnTo>
                <a:close/>
              </a:path>
              <a:path w="6061075" h="600710">
                <a:moveTo>
                  <a:pt x="5767070" y="409321"/>
                </a:moveTo>
                <a:lnTo>
                  <a:pt x="5763006" y="421386"/>
                </a:lnTo>
                <a:lnTo>
                  <a:pt x="5770625" y="423926"/>
                </a:lnTo>
                <a:lnTo>
                  <a:pt x="5775070" y="425450"/>
                </a:lnTo>
                <a:lnTo>
                  <a:pt x="5779135" y="413385"/>
                </a:lnTo>
                <a:lnTo>
                  <a:pt x="5767070" y="409321"/>
                </a:lnTo>
                <a:close/>
              </a:path>
              <a:path w="6061075" h="600710">
                <a:moveTo>
                  <a:pt x="5791199" y="417449"/>
                </a:moveTo>
                <a:lnTo>
                  <a:pt x="5787136" y="429514"/>
                </a:lnTo>
                <a:lnTo>
                  <a:pt x="5799200" y="433578"/>
                </a:lnTo>
                <a:lnTo>
                  <a:pt x="5803265" y="421513"/>
                </a:lnTo>
                <a:lnTo>
                  <a:pt x="5791199" y="417449"/>
                </a:lnTo>
                <a:close/>
              </a:path>
              <a:path w="6061075" h="600710">
                <a:moveTo>
                  <a:pt x="5815203" y="425577"/>
                </a:moveTo>
                <a:lnTo>
                  <a:pt x="5811139" y="437642"/>
                </a:lnTo>
                <a:lnTo>
                  <a:pt x="5823204" y="441706"/>
                </a:lnTo>
                <a:lnTo>
                  <a:pt x="5827268" y="429641"/>
                </a:lnTo>
                <a:lnTo>
                  <a:pt x="5815203" y="425577"/>
                </a:lnTo>
                <a:close/>
              </a:path>
              <a:path w="6061075" h="600710">
                <a:moveTo>
                  <a:pt x="5839333" y="433705"/>
                </a:moveTo>
                <a:lnTo>
                  <a:pt x="5835269" y="445770"/>
                </a:lnTo>
                <a:lnTo>
                  <a:pt x="5847334" y="449834"/>
                </a:lnTo>
                <a:lnTo>
                  <a:pt x="5851397" y="437769"/>
                </a:lnTo>
                <a:lnTo>
                  <a:pt x="5839333" y="433705"/>
                </a:lnTo>
                <a:close/>
              </a:path>
              <a:path w="6061075" h="600710">
                <a:moveTo>
                  <a:pt x="5863336" y="441833"/>
                </a:moveTo>
                <a:lnTo>
                  <a:pt x="5859271" y="453898"/>
                </a:lnTo>
                <a:lnTo>
                  <a:pt x="5871337" y="457962"/>
                </a:lnTo>
                <a:lnTo>
                  <a:pt x="5875400" y="445897"/>
                </a:lnTo>
                <a:lnTo>
                  <a:pt x="5863336" y="441833"/>
                </a:lnTo>
                <a:close/>
              </a:path>
              <a:path w="6061075" h="600710">
                <a:moveTo>
                  <a:pt x="5887466" y="449961"/>
                </a:moveTo>
                <a:lnTo>
                  <a:pt x="5883402" y="462026"/>
                </a:lnTo>
                <a:lnTo>
                  <a:pt x="5895467" y="466090"/>
                </a:lnTo>
                <a:lnTo>
                  <a:pt x="5899531" y="454025"/>
                </a:lnTo>
                <a:lnTo>
                  <a:pt x="5887466" y="449961"/>
                </a:lnTo>
                <a:close/>
              </a:path>
              <a:path w="6061075" h="600710">
                <a:moveTo>
                  <a:pt x="5911469" y="458089"/>
                </a:moveTo>
                <a:lnTo>
                  <a:pt x="5907405" y="470154"/>
                </a:lnTo>
                <a:lnTo>
                  <a:pt x="5919470" y="474091"/>
                </a:lnTo>
                <a:lnTo>
                  <a:pt x="5923534" y="462153"/>
                </a:lnTo>
                <a:lnTo>
                  <a:pt x="5911469" y="458089"/>
                </a:lnTo>
                <a:close/>
              </a:path>
              <a:path w="6061075" h="600710">
                <a:moveTo>
                  <a:pt x="5935598" y="466217"/>
                </a:moveTo>
                <a:lnTo>
                  <a:pt x="5931535" y="478155"/>
                </a:lnTo>
                <a:lnTo>
                  <a:pt x="5943599" y="482219"/>
                </a:lnTo>
                <a:lnTo>
                  <a:pt x="5947664" y="470281"/>
                </a:lnTo>
                <a:lnTo>
                  <a:pt x="5935598" y="466217"/>
                </a:lnTo>
                <a:close/>
              </a:path>
              <a:path w="6061075" h="600710">
                <a:moveTo>
                  <a:pt x="6028403" y="508878"/>
                </a:moveTo>
                <a:lnTo>
                  <a:pt x="5961253" y="522605"/>
                </a:lnTo>
                <a:lnTo>
                  <a:pt x="5957823" y="523367"/>
                </a:lnTo>
                <a:lnTo>
                  <a:pt x="5955538" y="526669"/>
                </a:lnTo>
                <a:lnTo>
                  <a:pt x="5956299" y="530098"/>
                </a:lnTo>
                <a:lnTo>
                  <a:pt x="5956935" y="533654"/>
                </a:lnTo>
                <a:lnTo>
                  <a:pt x="5960364" y="535813"/>
                </a:lnTo>
                <a:lnTo>
                  <a:pt x="5963793" y="535051"/>
                </a:lnTo>
                <a:lnTo>
                  <a:pt x="6060202" y="515239"/>
                </a:lnTo>
                <a:lnTo>
                  <a:pt x="6044184" y="515239"/>
                </a:lnTo>
                <a:lnTo>
                  <a:pt x="6043740" y="514731"/>
                </a:lnTo>
                <a:lnTo>
                  <a:pt x="6039866" y="514731"/>
                </a:lnTo>
                <a:lnTo>
                  <a:pt x="6027800" y="510667"/>
                </a:lnTo>
                <a:lnTo>
                  <a:pt x="6028403" y="508878"/>
                </a:lnTo>
                <a:close/>
              </a:path>
              <a:path w="6061075" h="600710">
                <a:moveTo>
                  <a:pt x="6047613" y="504952"/>
                </a:moveTo>
                <a:lnTo>
                  <a:pt x="6042830" y="505929"/>
                </a:lnTo>
                <a:lnTo>
                  <a:pt x="6040943" y="511530"/>
                </a:lnTo>
                <a:lnTo>
                  <a:pt x="6044184" y="515239"/>
                </a:lnTo>
                <a:lnTo>
                  <a:pt x="6047613" y="504952"/>
                </a:lnTo>
                <a:close/>
              </a:path>
              <a:path w="6061075" h="600710">
                <a:moveTo>
                  <a:pt x="6051956" y="504952"/>
                </a:moveTo>
                <a:lnTo>
                  <a:pt x="6047613" y="504952"/>
                </a:lnTo>
                <a:lnTo>
                  <a:pt x="6044184" y="515239"/>
                </a:lnTo>
                <a:lnTo>
                  <a:pt x="6060202" y="515239"/>
                </a:lnTo>
                <a:lnTo>
                  <a:pt x="6060820" y="515112"/>
                </a:lnTo>
                <a:lnTo>
                  <a:pt x="6051956" y="504952"/>
                </a:lnTo>
                <a:close/>
              </a:path>
              <a:path w="6061075" h="600710">
                <a:moveTo>
                  <a:pt x="6037077" y="507105"/>
                </a:moveTo>
                <a:lnTo>
                  <a:pt x="6028403" y="508878"/>
                </a:lnTo>
                <a:lnTo>
                  <a:pt x="6027800" y="510667"/>
                </a:lnTo>
                <a:lnTo>
                  <a:pt x="6039866" y="514731"/>
                </a:lnTo>
                <a:lnTo>
                  <a:pt x="6040943" y="511530"/>
                </a:lnTo>
                <a:lnTo>
                  <a:pt x="6037077" y="507105"/>
                </a:lnTo>
                <a:close/>
              </a:path>
              <a:path w="6061075" h="600710">
                <a:moveTo>
                  <a:pt x="6040943" y="511530"/>
                </a:moveTo>
                <a:lnTo>
                  <a:pt x="6039866" y="514731"/>
                </a:lnTo>
                <a:lnTo>
                  <a:pt x="6043740" y="514731"/>
                </a:lnTo>
                <a:lnTo>
                  <a:pt x="6040943" y="511530"/>
                </a:lnTo>
                <a:close/>
              </a:path>
              <a:path w="6061075" h="600710">
                <a:moveTo>
                  <a:pt x="6042830" y="505929"/>
                </a:moveTo>
                <a:lnTo>
                  <a:pt x="6037077" y="507105"/>
                </a:lnTo>
                <a:lnTo>
                  <a:pt x="6040943" y="511530"/>
                </a:lnTo>
                <a:lnTo>
                  <a:pt x="6042830" y="505929"/>
                </a:lnTo>
                <a:close/>
              </a:path>
              <a:path w="6061075" h="600710">
                <a:moveTo>
                  <a:pt x="6031247" y="500434"/>
                </a:moveTo>
                <a:lnTo>
                  <a:pt x="6028403" y="508878"/>
                </a:lnTo>
                <a:lnTo>
                  <a:pt x="6037077" y="507105"/>
                </a:lnTo>
                <a:lnTo>
                  <a:pt x="6031247" y="500434"/>
                </a:lnTo>
                <a:close/>
              </a:path>
              <a:path w="6061075" h="600710">
                <a:moveTo>
                  <a:pt x="6031865" y="498602"/>
                </a:moveTo>
                <a:lnTo>
                  <a:pt x="6031247" y="500434"/>
                </a:lnTo>
                <a:lnTo>
                  <a:pt x="6037077" y="507105"/>
                </a:lnTo>
                <a:lnTo>
                  <a:pt x="6042830" y="505929"/>
                </a:lnTo>
                <a:lnTo>
                  <a:pt x="6043930" y="502666"/>
                </a:lnTo>
                <a:lnTo>
                  <a:pt x="6031865" y="498602"/>
                </a:lnTo>
                <a:close/>
              </a:path>
              <a:path w="6061075" h="600710">
                <a:moveTo>
                  <a:pt x="6007735" y="490601"/>
                </a:moveTo>
                <a:lnTo>
                  <a:pt x="6003670" y="502539"/>
                </a:lnTo>
                <a:lnTo>
                  <a:pt x="6015736" y="506603"/>
                </a:lnTo>
                <a:lnTo>
                  <a:pt x="6019799" y="494665"/>
                </a:lnTo>
                <a:lnTo>
                  <a:pt x="6007735" y="490601"/>
                </a:lnTo>
                <a:close/>
              </a:path>
              <a:path w="6061075" h="600710">
                <a:moveTo>
                  <a:pt x="6046416" y="498602"/>
                </a:moveTo>
                <a:lnTo>
                  <a:pt x="6031865" y="498602"/>
                </a:lnTo>
                <a:lnTo>
                  <a:pt x="6043930" y="502666"/>
                </a:lnTo>
                <a:lnTo>
                  <a:pt x="6042830" y="505929"/>
                </a:lnTo>
                <a:lnTo>
                  <a:pt x="6047613" y="504952"/>
                </a:lnTo>
                <a:lnTo>
                  <a:pt x="6051956" y="504952"/>
                </a:lnTo>
                <a:lnTo>
                  <a:pt x="6046416" y="498602"/>
                </a:lnTo>
                <a:close/>
              </a:path>
              <a:path w="6061075" h="600710">
                <a:moveTo>
                  <a:pt x="5989446" y="437515"/>
                </a:moveTo>
                <a:lnTo>
                  <a:pt x="5986780" y="439801"/>
                </a:lnTo>
                <a:lnTo>
                  <a:pt x="5984113" y="442214"/>
                </a:lnTo>
                <a:lnTo>
                  <a:pt x="5983859" y="446151"/>
                </a:lnTo>
                <a:lnTo>
                  <a:pt x="5986145" y="448818"/>
                </a:lnTo>
                <a:lnTo>
                  <a:pt x="6031247" y="500434"/>
                </a:lnTo>
                <a:lnTo>
                  <a:pt x="6031865" y="498602"/>
                </a:lnTo>
                <a:lnTo>
                  <a:pt x="6046416" y="498602"/>
                </a:lnTo>
                <a:lnTo>
                  <a:pt x="5995670" y="440436"/>
                </a:lnTo>
                <a:lnTo>
                  <a:pt x="5993384" y="437769"/>
                </a:lnTo>
                <a:lnTo>
                  <a:pt x="5989446" y="437515"/>
                </a:lnTo>
                <a:close/>
              </a:path>
              <a:path w="6061075" h="600710">
                <a:moveTo>
                  <a:pt x="5983732" y="482473"/>
                </a:moveTo>
                <a:lnTo>
                  <a:pt x="5979668" y="494411"/>
                </a:lnTo>
                <a:lnTo>
                  <a:pt x="5991733" y="498475"/>
                </a:lnTo>
                <a:lnTo>
                  <a:pt x="5995796" y="486537"/>
                </a:lnTo>
                <a:lnTo>
                  <a:pt x="5983732" y="482473"/>
                </a:lnTo>
                <a:close/>
              </a:path>
              <a:path w="6061075" h="600710">
                <a:moveTo>
                  <a:pt x="5959602" y="474345"/>
                </a:moveTo>
                <a:lnTo>
                  <a:pt x="5955538" y="486283"/>
                </a:lnTo>
                <a:lnTo>
                  <a:pt x="5967603" y="490347"/>
                </a:lnTo>
                <a:lnTo>
                  <a:pt x="5971667" y="478409"/>
                </a:lnTo>
                <a:lnTo>
                  <a:pt x="5959602" y="4743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47670" y="4081017"/>
            <a:ext cx="6132830" cy="570865"/>
          </a:xfrm>
          <a:custGeom>
            <a:avLst/>
            <a:gdLst/>
            <a:ahLst/>
            <a:cxnLst/>
            <a:rect l="l" t="t" r="r" b="b"/>
            <a:pathLst>
              <a:path w="6132830" h="570864">
                <a:moveTo>
                  <a:pt x="12318" y="538352"/>
                </a:moveTo>
                <a:lnTo>
                  <a:pt x="0" y="541146"/>
                </a:lnTo>
                <a:lnTo>
                  <a:pt x="2793" y="553592"/>
                </a:lnTo>
                <a:lnTo>
                  <a:pt x="15240" y="550671"/>
                </a:lnTo>
                <a:lnTo>
                  <a:pt x="12318" y="538352"/>
                </a:lnTo>
                <a:close/>
              </a:path>
              <a:path w="6132830" h="570864">
                <a:moveTo>
                  <a:pt x="37084" y="532637"/>
                </a:moveTo>
                <a:lnTo>
                  <a:pt x="24765" y="535558"/>
                </a:lnTo>
                <a:lnTo>
                  <a:pt x="27559" y="547877"/>
                </a:lnTo>
                <a:lnTo>
                  <a:pt x="40005" y="545083"/>
                </a:lnTo>
                <a:lnTo>
                  <a:pt x="37084" y="532637"/>
                </a:lnTo>
                <a:close/>
              </a:path>
              <a:path w="6132830" h="570864">
                <a:moveTo>
                  <a:pt x="61849" y="527049"/>
                </a:moveTo>
                <a:lnTo>
                  <a:pt x="49530" y="529843"/>
                </a:lnTo>
                <a:lnTo>
                  <a:pt x="52324" y="542162"/>
                </a:lnTo>
                <a:lnTo>
                  <a:pt x="64770" y="539368"/>
                </a:lnTo>
                <a:lnTo>
                  <a:pt x="61849" y="527049"/>
                </a:lnTo>
                <a:close/>
              </a:path>
              <a:path w="6132830" h="570864">
                <a:moveTo>
                  <a:pt x="86614" y="521334"/>
                </a:moveTo>
                <a:lnTo>
                  <a:pt x="74295" y="524128"/>
                </a:lnTo>
                <a:lnTo>
                  <a:pt x="77089" y="536574"/>
                </a:lnTo>
                <a:lnTo>
                  <a:pt x="89408" y="533653"/>
                </a:lnTo>
                <a:lnTo>
                  <a:pt x="86614" y="521334"/>
                </a:lnTo>
                <a:close/>
              </a:path>
              <a:path w="6132830" h="570864">
                <a:moveTo>
                  <a:pt x="111379" y="515619"/>
                </a:moveTo>
                <a:lnTo>
                  <a:pt x="99060" y="518540"/>
                </a:lnTo>
                <a:lnTo>
                  <a:pt x="101854" y="530859"/>
                </a:lnTo>
                <a:lnTo>
                  <a:pt x="114173" y="528065"/>
                </a:lnTo>
                <a:lnTo>
                  <a:pt x="111379" y="515619"/>
                </a:lnTo>
                <a:close/>
              </a:path>
              <a:path w="6132830" h="570864">
                <a:moveTo>
                  <a:pt x="136144" y="510031"/>
                </a:moveTo>
                <a:lnTo>
                  <a:pt x="123825" y="512825"/>
                </a:lnTo>
                <a:lnTo>
                  <a:pt x="126618" y="525144"/>
                </a:lnTo>
                <a:lnTo>
                  <a:pt x="138937" y="522350"/>
                </a:lnTo>
                <a:lnTo>
                  <a:pt x="136144" y="510031"/>
                </a:lnTo>
                <a:close/>
              </a:path>
              <a:path w="6132830" h="570864">
                <a:moveTo>
                  <a:pt x="160909" y="504316"/>
                </a:moveTo>
                <a:lnTo>
                  <a:pt x="148590" y="507110"/>
                </a:lnTo>
                <a:lnTo>
                  <a:pt x="151384" y="519556"/>
                </a:lnTo>
                <a:lnTo>
                  <a:pt x="163703" y="516635"/>
                </a:lnTo>
                <a:lnTo>
                  <a:pt x="160909" y="504316"/>
                </a:lnTo>
                <a:close/>
              </a:path>
              <a:path w="6132830" h="570864">
                <a:moveTo>
                  <a:pt x="185674" y="498601"/>
                </a:moveTo>
                <a:lnTo>
                  <a:pt x="173228" y="501522"/>
                </a:lnTo>
                <a:lnTo>
                  <a:pt x="176149" y="513841"/>
                </a:lnTo>
                <a:lnTo>
                  <a:pt x="188468" y="511047"/>
                </a:lnTo>
                <a:lnTo>
                  <a:pt x="185674" y="498601"/>
                </a:lnTo>
                <a:close/>
              </a:path>
              <a:path w="6132830" h="570864">
                <a:moveTo>
                  <a:pt x="210439" y="493013"/>
                </a:moveTo>
                <a:lnTo>
                  <a:pt x="197993" y="495807"/>
                </a:lnTo>
                <a:lnTo>
                  <a:pt x="200914" y="508126"/>
                </a:lnTo>
                <a:lnTo>
                  <a:pt x="213233" y="505332"/>
                </a:lnTo>
                <a:lnTo>
                  <a:pt x="210439" y="493013"/>
                </a:lnTo>
                <a:close/>
              </a:path>
              <a:path w="6132830" h="570864">
                <a:moveTo>
                  <a:pt x="235204" y="487298"/>
                </a:moveTo>
                <a:lnTo>
                  <a:pt x="222758" y="490092"/>
                </a:lnTo>
                <a:lnTo>
                  <a:pt x="225679" y="502538"/>
                </a:lnTo>
                <a:lnTo>
                  <a:pt x="237998" y="499617"/>
                </a:lnTo>
                <a:lnTo>
                  <a:pt x="235204" y="487298"/>
                </a:lnTo>
                <a:close/>
              </a:path>
              <a:path w="6132830" h="570864">
                <a:moveTo>
                  <a:pt x="259969" y="481583"/>
                </a:moveTo>
                <a:lnTo>
                  <a:pt x="247523" y="484504"/>
                </a:lnTo>
                <a:lnTo>
                  <a:pt x="250444" y="496823"/>
                </a:lnTo>
                <a:lnTo>
                  <a:pt x="262763" y="494029"/>
                </a:lnTo>
                <a:lnTo>
                  <a:pt x="259969" y="481583"/>
                </a:lnTo>
                <a:close/>
              </a:path>
              <a:path w="6132830" h="570864">
                <a:moveTo>
                  <a:pt x="284734" y="475995"/>
                </a:moveTo>
                <a:lnTo>
                  <a:pt x="272288" y="478789"/>
                </a:lnTo>
                <a:lnTo>
                  <a:pt x="275209" y="491108"/>
                </a:lnTo>
                <a:lnTo>
                  <a:pt x="287528" y="488314"/>
                </a:lnTo>
                <a:lnTo>
                  <a:pt x="284734" y="475995"/>
                </a:lnTo>
                <a:close/>
              </a:path>
              <a:path w="6132830" h="570864">
                <a:moveTo>
                  <a:pt x="309499" y="470280"/>
                </a:moveTo>
                <a:lnTo>
                  <a:pt x="297053" y="473074"/>
                </a:lnTo>
                <a:lnTo>
                  <a:pt x="299974" y="485520"/>
                </a:lnTo>
                <a:lnTo>
                  <a:pt x="312293" y="482726"/>
                </a:lnTo>
                <a:lnTo>
                  <a:pt x="309499" y="470280"/>
                </a:lnTo>
                <a:close/>
              </a:path>
              <a:path w="6132830" h="570864">
                <a:moveTo>
                  <a:pt x="334264" y="464565"/>
                </a:moveTo>
                <a:lnTo>
                  <a:pt x="321818" y="467486"/>
                </a:lnTo>
                <a:lnTo>
                  <a:pt x="324739" y="479805"/>
                </a:lnTo>
                <a:lnTo>
                  <a:pt x="337058" y="477011"/>
                </a:lnTo>
                <a:lnTo>
                  <a:pt x="334264" y="464565"/>
                </a:lnTo>
                <a:close/>
              </a:path>
              <a:path w="6132830" h="570864">
                <a:moveTo>
                  <a:pt x="359029" y="458977"/>
                </a:moveTo>
                <a:lnTo>
                  <a:pt x="346583" y="461771"/>
                </a:lnTo>
                <a:lnTo>
                  <a:pt x="349377" y="474217"/>
                </a:lnTo>
                <a:lnTo>
                  <a:pt x="361823" y="471296"/>
                </a:lnTo>
                <a:lnTo>
                  <a:pt x="359029" y="458977"/>
                </a:lnTo>
                <a:close/>
              </a:path>
              <a:path w="6132830" h="570864">
                <a:moveTo>
                  <a:pt x="383794" y="453262"/>
                </a:moveTo>
                <a:lnTo>
                  <a:pt x="371348" y="456056"/>
                </a:lnTo>
                <a:lnTo>
                  <a:pt x="374142" y="468502"/>
                </a:lnTo>
                <a:lnTo>
                  <a:pt x="386588" y="465708"/>
                </a:lnTo>
                <a:lnTo>
                  <a:pt x="383794" y="453262"/>
                </a:lnTo>
                <a:close/>
              </a:path>
              <a:path w="6132830" h="570864">
                <a:moveTo>
                  <a:pt x="408559" y="447547"/>
                </a:moveTo>
                <a:lnTo>
                  <a:pt x="396113" y="450468"/>
                </a:lnTo>
                <a:lnTo>
                  <a:pt x="398906" y="462787"/>
                </a:lnTo>
                <a:lnTo>
                  <a:pt x="411353" y="459993"/>
                </a:lnTo>
                <a:lnTo>
                  <a:pt x="408559" y="447547"/>
                </a:lnTo>
                <a:close/>
              </a:path>
              <a:path w="6132830" h="570864">
                <a:moveTo>
                  <a:pt x="433197" y="441959"/>
                </a:moveTo>
                <a:lnTo>
                  <a:pt x="420878" y="444753"/>
                </a:lnTo>
                <a:lnTo>
                  <a:pt x="423672" y="457199"/>
                </a:lnTo>
                <a:lnTo>
                  <a:pt x="436118" y="454278"/>
                </a:lnTo>
                <a:lnTo>
                  <a:pt x="433197" y="441959"/>
                </a:lnTo>
                <a:close/>
              </a:path>
              <a:path w="6132830" h="570864">
                <a:moveTo>
                  <a:pt x="458089" y="436371"/>
                </a:moveTo>
                <a:lnTo>
                  <a:pt x="445643" y="439165"/>
                </a:lnTo>
                <a:lnTo>
                  <a:pt x="448437" y="451484"/>
                </a:lnTo>
                <a:lnTo>
                  <a:pt x="460883" y="448690"/>
                </a:lnTo>
                <a:lnTo>
                  <a:pt x="458089" y="436371"/>
                </a:lnTo>
                <a:close/>
              </a:path>
              <a:path w="6132830" h="570864">
                <a:moveTo>
                  <a:pt x="482854" y="430656"/>
                </a:moveTo>
                <a:lnTo>
                  <a:pt x="470408" y="433577"/>
                </a:lnTo>
                <a:lnTo>
                  <a:pt x="473202" y="445896"/>
                </a:lnTo>
                <a:lnTo>
                  <a:pt x="485648" y="443102"/>
                </a:lnTo>
                <a:lnTo>
                  <a:pt x="482854" y="430656"/>
                </a:lnTo>
                <a:close/>
              </a:path>
              <a:path w="6132830" h="570864">
                <a:moveTo>
                  <a:pt x="507619" y="425068"/>
                </a:moveTo>
                <a:lnTo>
                  <a:pt x="495173" y="427862"/>
                </a:lnTo>
                <a:lnTo>
                  <a:pt x="497967" y="440308"/>
                </a:lnTo>
                <a:lnTo>
                  <a:pt x="510413" y="437514"/>
                </a:lnTo>
                <a:lnTo>
                  <a:pt x="507619" y="425068"/>
                </a:lnTo>
                <a:close/>
              </a:path>
              <a:path w="6132830" h="570864">
                <a:moveTo>
                  <a:pt x="532384" y="419480"/>
                </a:moveTo>
                <a:lnTo>
                  <a:pt x="519938" y="422274"/>
                </a:lnTo>
                <a:lnTo>
                  <a:pt x="522731" y="434720"/>
                </a:lnTo>
                <a:lnTo>
                  <a:pt x="535178" y="431926"/>
                </a:lnTo>
                <a:lnTo>
                  <a:pt x="532384" y="419480"/>
                </a:lnTo>
                <a:close/>
              </a:path>
              <a:path w="6132830" h="570864">
                <a:moveTo>
                  <a:pt x="557149" y="413892"/>
                </a:moveTo>
                <a:lnTo>
                  <a:pt x="544830" y="416686"/>
                </a:lnTo>
                <a:lnTo>
                  <a:pt x="547624" y="429132"/>
                </a:lnTo>
                <a:lnTo>
                  <a:pt x="559943" y="426338"/>
                </a:lnTo>
                <a:lnTo>
                  <a:pt x="557149" y="413892"/>
                </a:lnTo>
                <a:close/>
              </a:path>
              <a:path w="6132830" h="570864">
                <a:moveTo>
                  <a:pt x="581914" y="408304"/>
                </a:moveTo>
                <a:lnTo>
                  <a:pt x="569595" y="411098"/>
                </a:lnTo>
                <a:lnTo>
                  <a:pt x="572389" y="423544"/>
                </a:lnTo>
                <a:lnTo>
                  <a:pt x="584708" y="420750"/>
                </a:lnTo>
                <a:lnTo>
                  <a:pt x="581914" y="408304"/>
                </a:lnTo>
                <a:close/>
              </a:path>
              <a:path w="6132830" h="570864">
                <a:moveTo>
                  <a:pt x="606679" y="402716"/>
                </a:moveTo>
                <a:lnTo>
                  <a:pt x="594360" y="405510"/>
                </a:lnTo>
                <a:lnTo>
                  <a:pt x="597154" y="417956"/>
                </a:lnTo>
                <a:lnTo>
                  <a:pt x="609473" y="415162"/>
                </a:lnTo>
                <a:lnTo>
                  <a:pt x="606679" y="402716"/>
                </a:lnTo>
                <a:close/>
              </a:path>
              <a:path w="6132830" h="570864">
                <a:moveTo>
                  <a:pt x="631444" y="397128"/>
                </a:moveTo>
                <a:lnTo>
                  <a:pt x="619125" y="399922"/>
                </a:lnTo>
                <a:lnTo>
                  <a:pt x="621919" y="412368"/>
                </a:lnTo>
                <a:lnTo>
                  <a:pt x="634238" y="409574"/>
                </a:lnTo>
                <a:lnTo>
                  <a:pt x="631444" y="397128"/>
                </a:lnTo>
                <a:close/>
              </a:path>
              <a:path w="6132830" h="570864">
                <a:moveTo>
                  <a:pt x="656209" y="391540"/>
                </a:moveTo>
                <a:lnTo>
                  <a:pt x="643890" y="394334"/>
                </a:lnTo>
                <a:lnTo>
                  <a:pt x="646684" y="406780"/>
                </a:lnTo>
                <a:lnTo>
                  <a:pt x="659003" y="403986"/>
                </a:lnTo>
                <a:lnTo>
                  <a:pt x="656209" y="391540"/>
                </a:lnTo>
                <a:close/>
              </a:path>
              <a:path w="6132830" h="570864">
                <a:moveTo>
                  <a:pt x="681101" y="386079"/>
                </a:moveTo>
                <a:lnTo>
                  <a:pt x="668655" y="388873"/>
                </a:lnTo>
                <a:lnTo>
                  <a:pt x="671449" y="401192"/>
                </a:lnTo>
                <a:lnTo>
                  <a:pt x="683895" y="398525"/>
                </a:lnTo>
                <a:lnTo>
                  <a:pt x="681101" y="386079"/>
                </a:lnTo>
                <a:close/>
              </a:path>
              <a:path w="6132830" h="570864">
                <a:moveTo>
                  <a:pt x="705866" y="380618"/>
                </a:moveTo>
                <a:lnTo>
                  <a:pt x="693547" y="383412"/>
                </a:lnTo>
                <a:lnTo>
                  <a:pt x="696214" y="395731"/>
                </a:lnTo>
                <a:lnTo>
                  <a:pt x="708660" y="393064"/>
                </a:lnTo>
                <a:lnTo>
                  <a:pt x="705866" y="380618"/>
                </a:lnTo>
                <a:close/>
              </a:path>
              <a:path w="6132830" h="570864">
                <a:moveTo>
                  <a:pt x="730758" y="375157"/>
                </a:moveTo>
                <a:lnTo>
                  <a:pt x="718312" y="377951"/>
                </a:lnTo>
                <a:lnTo>
                  <a:pt x="720979" y="390270"/>
                </a:lnTo>
                <a:lnTo>
                  <a:pt x="733425" y="387603"/>
                </a:lnTo>
                <a:lnTo>
                  <a:pt x="730758" y="375157"/>
                </a:lnTo>
                <a:close/>
              </a:path>
              <a:path w="6132830" h="570864">
                <a:moveTo>
                  <a:pt x="755523" y="369696"/>
                </a:moveTo>
                <a:lnTo>
                  <a:pt x="743077" y="372363"/>
                </a:lnTo>
                <a:lnTo>
                  <a:pt x="745871" y="384809"/>
                </a:lnTo>
                <a:lnTo>
                  <a:pt x="758190" y="382142"/>
                </a:lnTo>
                <a:lnTo>
                  <a:pt x="755523" y="369696"/>
                </a:lnTo>
                <a:close/>
              </a:path>
              <a:path w="6132830" h="570864">
                <a:moveTo>
                  <a:pt x="780288" y="364235"/>
                </a:moveTo>
                <a:lnTo>
                  <a:pt x="767969" y="366902"/>
                </a:lnTo>
                <a:lnTo>
                  <a:pt x="770636" y="379348"/>
                </a:lnTo>
                <a:lnTo>
                  <a:pt x="783082" y="376681"/>
                </a:lnTo>
                <a:lnTo>
                  <a:pt x="780288" y="364235"/>
                </a:lnTo>
                <a:close/>
              </a:path>
              <a:path w="6132830" h="570864">
                <a:moveTo>
                  <a:pt x="805180" y="358774"/>
                </a:moveTo>
                <a:lnTo>
                  <a:pt x="792734" y="361441"/>
                </a:lnTo>
                <a:lnTo>
                  <a:pt x="795401" y="373887"/>
                </a:lnTo>
                <a:lnTo>
                  <a:pt x="807846" y="371093"/>
                </a:lnTo>
                <a:lnTo>
                  <a:pt x="805180" y="358774"/>
                </a:lnTo>
                <a:close/>
              </a:path>
              <a:path w="6132830" h="570864">
                <a:moveTo>
                  <a:pt x="829944" y="353313"/>
                </a:moveTo>
                <a:lnTo>
                  <a:pt x="817499" y="355980"/>
                </a:lnTo>
                <a:lnTo>
                  <a:pt x="820293" y="368426"/>
                </a:lnTo>
                <a:lnTo>
                  <a:pt x="832612" y="365632"/>
                </a:lnTo>
                <a:lnTo>
                  <a:pt x="829944" y="353313"/>
                </a:lnTo>
                <a:close/>
              </a:path>
              <a:path w="6132830" h="570864">
                <a:moveTo>
                  <a:pt x="854709" y="347852"/>
                </a:moveTo>
                <a:lnTo>
                  <a:pt x="842264" y="350519"/>
                </a:lnTo>
                <a:lnTo>
                  <a:pt x="845057" y="362965"/>
                </a:lnTo>
                <a:lnTo>
                  <a:pt x="857504" y="360171"/>
                </a:lnTo>
                <a:lnTo>
                  <a:pt x="854709" y="347852"/>
                </a:lnTo>
                <a:close/>
              </a:path>
              <a:path w="6132830" h="570864">
                <a:moveTo>
                  <a:pt x="879602" y="342391"/>
                </a:moveTo>
                <a:lnTo>
                  <a:pt x="867156" y="345058"/>
                </a:lnTo>
                <a:lnTo>
                  <a:pt x="869823" y="357504"/>
                </a:lnTo>
                <a:lnTo>
                  <a:pt x="881633" y="354837"/>
                </a:lnTo>
                <a:lnTo>
                  <a:pt x="882269" y="354710"/>
                </a:lnTo>
                <a:lnTo>
                  <a:pt x="879602" y="342391"/>
                </a:lnTo>
                <a:close/>
              </a:path>
              <a:path w="6132830" h="570864">
                <a:moveTo>
                  <a:pt x="904367" y="337057"/>
                </a:moveTo>
                <a:lnTo>
                  <a:pt x="892048" y="339724"/>
                </a:lnTo>
                <a:lnTo>
                  <a:pt x="894588" y="352043"/>
                </a:lnTo>
                <a:lnTo>
                  <a:pt x="907033" y="349376"/>
                </a:lnTo>
                <a:lnTo>
                  <a:pt x="904367" y="337057"/>
                </a:lnTo>
                <a:close/>
              </a:path>
              <a:path w="6132830" h="570864">
                <a:moveTo>
                  <a:pt x="929258" y="331723"/>
                </a:moveTo>
                <a:lnTo>
                  <a:pt x="916813" y="334390"/>
                </a:lnTo>
                <a:lnTo>
                  <a:pt x="919480" y="346836"/>
                </a:lnTo>
                <a:lnTo>
                  <a:pt x="931926" y="344169"/>
                </a:lnTo>
                <a:lnTo>
                  <a:pt x="929258" y="331723"/>
                </a:lnTo>
                <a:close/>
              </a:path>
              <a:path w="6132830" h="570864">
                <a:moveTo>
                  <a:pt x="954024" y="326389"/>
                </a:moveTo>
                <a:lnTo>
                  <a:pt x="941705" y="329056"/>
                </a:lnTo>
                <a:lnTo>
                  <a:pt x="944371" y="341502"/>
                </a:lnTo>
                <a:lnTo>
                  <a:pt x="956691" y="338835"/>
                </a:lnTo>
                <a:lnTo>
                  <a:pt x="954024" y="326389"/>
                </a:lnTo>
                <a:close/>
              </a:path>
              <a:path w="6132830" h="570864">
                <a:moveTo>
                  <a:pt x="978916" y="321055"/>
                </a:moveTo>
                <a:lnTo>
                  <a:pt x="966469" y="323722"/>
                </a:lnTo>
                <a:lnTo>
                  <a:pt x="969137" y="336168"/>
                </a:lnTo>
                <a:lnTo>
                  <a:pt x="981582" y="333501"/>
                </a:lnTo>
                <a:lnTo>
                  <a:pt x="978916" y="321055"/>
                </a:lnTo>
                <a:close/>
              </a:path>
              <a:path w="6132830" h="570864">
                <a:moveTo>
                  <a:pt x="1003807" y="315721"/>
                </a:moveTo>
                <a:lnTo>
                  <a:pt x="991362" y="318388"/>
                </a:lnTo>
                <a:lnTo>
                  <a:pt x="994029" y="330834"/>
                </a:lnTo>
                <a:lnTo>
                  <a:pt x="1006475" y="328167"/>
                </a:lnTo>
                <a:lnTo>
                  <a:pt x="1003807" y="315721"/>
                </a:lnTo>
                <a:close/>
              </a:path>
              <a:path w="6132830" h="570864">
                <a:moveTo>
                  <a:pt x="1028573" y="310387"/>
                </a:moveTo>
                <a:lnTo>
                  <a:pt x="1016127" y="313054"/>
                </a:lnTo>
                <a:lnTo>
                  <a:pt x="1018794" y="325500"/>
                </a:lnTo>
                <a:lnTo>
                  <a:pt x="1031240" y="322833"/>
                </a:lnTo>
                <a:lnTo>
                  <a:pt x="1028573" y="310387"/>
                </a:lnTo>
                <a:close/>
              </a:path>
              <a:path w="6132830" h="570864">
                <a:moveTo>
                  <a:pt x="1053465" y="305053"/>
                </a:moveTo>
                <a:lnTo>
                  <a:pt x="1041019" y="307720"/>
                </a:lnTo>
                <a:lnTo>
                  <a:pt x="1043686" y="320166"/>
                </a:lnTo>
                <a:lnTo>
                  <a:pt x="1056132" y="317499"/>
                </a:lnTo>
                <a:lnTo>
                  <a:pt x="1053465" y="305053"/>
                </a:lnTo>
                <a:close/>
              </a:path>
              <a:path w="6132830" h="570864">
                <a:moveTo>
                  <a:pt x="1078230" y="299846"/>
                </a:moveTo>
                <a:lnTo>
                  <a:pt x="1065911" y="302513"/>
                </a:lnTo>
                <a:lnTo>
                  <a:pt x="1068451" y="314832"/>
                </a:lnTo>
                <a:lnTo>
                  <a:pt x="1080896" y="312165"/>
                </a:lnTo>
                <a:lnTo>
                  <a:pt x="1078230" y="299846"/>
                </a:lnTo>
                <a:close/>
              </a:path>
              <a:path w="6132830" h="570864">
                <a:moveTo>
                  <a:pt x="1103121" y="294512"/>
                </a:moveTo>
                <a:lnTo>
                  <a:pt x="1097026" y="295782"/>
                </a:lnTo>
                <a:lnTo>
                  <a:pt x="1090676" y="297179"/>
                </a:lnTo>
                <a:lnTo>
                  <a:pt x="1093343" y="309498"/>
                </a:lnTo>
                <a:lnTo>
                  <a:pt x="1105662" y="306958"/>
                </a:lnTo>
                <a:lnTo>
                  <a:pt x="1103121" y="294512"/>
                </a:lnTo>
                <a:close/>
              </a:path>
              <a:path w="6132830" h="570864">
                <a:moveTo>
                  <a:pt x="1128014" y="289432"/>
                </a:moveTo>
                <a:lnTo>
                  <a:pt x="1115568" y="291972"/>
                </a:lnTo>
                <a:lnTo>
                  <a:pt x="1118108" y="304418"/>
                </a:lnTo>
                <a:lnTo>
                  <a:pt x="1130554" y="301878"/>
                </a:lnTo>
                <a:lnTo>
                  <a:pt x="1128014" y="289432"/>
                </a:lnTo>
                <a:close/>
              </a:path>
              <a:path w="6132830" h="570864">
                <a:moveTo>
                  <a:pt x="1152906" y="284225"/>
                </a:moveTo>
                <a:lnTo>
                  <a:pt x="1140459" y="286892"/>
                </a:lnTo>
                <a:lnTo>
                  <a:pt x="1143000" y="299211"/>
                </a:lnTo>
                <a:lnTo>
                  <a:pt x="1155445" y="296671"/>
                </a:lnTo>
                <a:lnTo>
                  <a:pt x="1152906" y="284225"/>
                </a:lnTo>
                <a:close/>
              </a:path>
              <a:path w="6132830" h="570864">
                <a:moveTo>
                  <a:pt x="1177798" y="279145"/>
                </a:moveTo>
                <a:lnTo>
                  <a:pt x="1165352" y="281685"/>
                </a:lnTo>
                <a:lnTo>
                  <a:pt x="1167892" y="294131"/>
                </a:lnTo>
                <a:lnTo>
                  <a:pt x="1180338" y="291591"/>
                </a:lnTo>
                <a:lnTo>
                  <a:pt x="1177798" y="279145"/>
                </a:lnTo>
                <a:close/>
              </a:path>
              <a:path w="6132830" h="570864">
                <a:moveTo>
                  <a:pt x="1202690" y="274065"/>
                </a:moveTo>
                <a:lnTo>
                  <a:pt x="1190244" y="276605"/>
                </a:lnTo>
                <a:lnTo>
                  <a:pt x="1192783" y="289051"/>
                </a:lnTo>
                <a:lnTo>
                  <a:pt x="1205230" y="286511"/>
                </a:lnTo>
                <a:lnTo>
                  <a:pt x="1202690" y="274065"/>
                </a:lnTo>
                <a:close/>
              </a:path>
              <a:path w="6132830" h="570864">
                <a:moveTo>
                  <a:pt x="1227582" y="268858"/>
                </a:moveTo>
                <a:lnTo>
                  <a:pt x="1215136" y="271398"/>
                </a:lnTo>
                <a:lnTo>
                  <a:pt x="1217676" y="283844"/>
                </a:lnTo>
                <a:lnTo>
                  <a:pt x="1230121" y="281304"/>
                </a:lnTo>
                <a:lnTo>
                  <a:pt x="1227582" y="268858"/>
                </a:lnTo>
                <a:close/>
              </a:path>
              <a:path w="6132830" h="570864">
                <a:moveTo>
                  <a:pt x="1252474" y="263778"/>
                </a:moveTo>
                <a:lnTo>
                  <a:pt x="1240028" y="266318"/>
                </a:lnTo>
                <a:lnTo>
                  <a:pt x="1242568" y="278764"/>
                </a:lnTo>
                <a:lnTo>
                  <a:pt x="1255014" y="276224"/>
                </a:lnTo>
                <a:lnTo>
                  <a:pt x="1252474" y="263778"/>
                </a:lnTo>
                <a:close/>
              </a:path>
              <a:path w="6132830" h="570864">
                <a:moveTo>
                  <a:pt x="1277366" y="258698"/>
                </a:moveTo>
                <a:lnTo>
                  <a:pt x="1264920" y="261238"/>
                </a:lnTo>
                <a:lnTo>
                  <a:pt x="1267459" y="273684"/>
                </a:lnTo>
                <a:lnTo>
                  <a:pt x="1279906" y="271144"/>
                </a:lnTo>
                <a:lnTo>
                  <a:pt x="1277366" y="258698"/>
                </a:lnTo>
                <a:close/>
              </a:path>
              <a:path w="6132830" h="570864">
                <a:moveTo>
                  <a:pt x="1302131" y="253491"/>
                </a:moveTo>
                <a:lnTo>
                  <a:pt x="1289684" y="256031"/>
                </a:lnTo>
                <a:lnTo>
                  <a:pt x="1292352" y="268477"/>
                </a:lnTo>
                <a:lnTo>
                  <a:pt x="1304798" y="265937"/>
                </a:lnTo>
                <a:lnTo>
                  <a:pt x="1302131" y="253491"/>
                </a:lnTo>
                <a:close/>
              </a:path>
              <a:path w="6132830" h="570864">
                <a:moveTo>
                  <a:pt x="1327150" y="248538"/>
                </a:moveTo>
                <a:lnTo>
                  <a:pt x="1314704" y="250951"/>
                </a:lnTo>
                <a:lnTo>
                  <a:pt x="1317117" y="263397"/>
                </a:lnTo>
                <a:lnTo>
                  <a:pt x="1329563" y="260984"/>
                </a:lnTo>
                <a:lnTo>
                  <a:pt x="1327150" y="248538"/>
                </a:lnTo>
                <a:close/>
              </a:path>
              <a:path w="6132830" h="570864">
                <a:moveTo>
                  <a:pt x="1352042" y="243585"/>
                </a:moveTo>
                <a:lnTo>
                  <a:pt x="1339595" y="245998"/>
                </a:lnTo>
                <a:lnTo>
                  <a:pt x="1342008" y="258571"/>
                </a:lnTo>
                <a:lnTo>
                  <a:pt x="1354455" y="256031"/>
                </a:lnTo>
                <a:lnTo>
                  <a:pt x="1352042" y="243585"/>
                </a:lnTo>
                <a:close/>
              </a:path>
              <a:path w="6132830" h="570864">
                <a:moveTo>
                  <a:pt x="1376933" y="238759"/>
                </a:moveTo>
                <a:lnTo>
                  <a:pt x="1364488" y="241172"/>
                </a:lnTo>
                <a:lnTo>
                  <a:pt x="1367028" y="253618"/>
                </a:lnTo>
                <a:lnTo>
                  <a:pt x="1379474" y="251205"/>
                </a:lnTo>
                <a:lnTo>
                  <a:pt x="1376933" y="238759"/>
                </a:lnTo>
                <a:close/>
              </a:path>
              <a:path w="6132830" h="570864">
                <a:moveTo>
                  <a:pt x="1401953" y="233806"/>
                </a:moveTo>
                <a:lnTo>
                  <a:pt x="1389507" y="236219"/>
                </a:lnTo>
                <a:lnTo>
                  <a:pt x="1391920" y="248665"/>
                </a:lnTo>
                <a:lnTo>
                  <a:pt x="1404366" y="246252"/>
                </a:lnTo>
                <a:lnTo>
                  <a:pt x="1401953" y="233806"/>
                </a:lnTo>
                <a:close/>
              </a:path>
              <a:path w="6132830" h="570864">
                <a:moveTo>
                  <a:pt x="1426845" y="228853"/>
                </a:moveTo>
                <a:lnTo>
                  <a:pt x="1414399" y="231393"/>
                </a:lnTo>
                <a:lnTo>
                  <a:pt x="1416812" y="243839"/>
                </a:lnTo>
                <a:lnTo>
                  <a:pt x="1429258" y="241426"/>
                </a:lnTo>
                <a:lnTo>
                  <a:pt x="1426845" y="228853"/>
                </a:lnTo>
                <a:close/>
              </a:path>
              <a:path w="6132830" h="570864">
                <a:moveTo>
                  <a:pt x="1451737" y="224027"/>
                </a:moveTo>
                <a:lnTo>
                  <a:pt x="1439291" y="226440"/>
                </a:lnTo>
                <a:lnTo>
                  <a:pt x="1441704" y="238886"/>
                </a:lnTo>
                <a:lnTo>
                  <a:pt x="1454150" y="236473"/>
                </a:lnTo>
                <a:lnTo>
                  <a:pt x="1451737" y="224027"/>
                </a:lnTo>
                <a:close/>
              </a:path>
              <a:path w="6132830" h="570864">
                <a:moveTo>
                  <a:pt x="1476629" y="219074"/>
                </a:moveTo>
                <a:lnTo>
                  <a:pt x="1464183" y="221614"/>
                </a:lnTo>
                <a:lnTo>
                  <a:pt x="1466723" y="234060"/>
                </a:lnTo>
                <a:lnTo>
                  <a:pt x="1479169" y="231520"/>
                </a:lnTo>
                <a:lnTo>
                  <a:pt x="1476629" y="219074"/>
                </a:lnTo>
                <a:close/>
              </a:path>
              <a:path w="6132830" h="570864">
                <a:moveTo>
                  <a:pt x="1501648" y="214248"/>
                </a:moveTo>
                <a:lnTo>
                  <a:pt x="1489202" y="216661"/>
                </a:lnTo>
                <a:lnTo>
                  <a:pt x="1491615" y="229107"/>
                </a:lnTo>
                <a:lnTo>
                  <a:pt x="1504061" y="226694"/>
                </a:lnTo>
                <a:lnTo>
                  <a:pt x="1501648" y="214248"/>
                </a:lnTo>
                <a:close/>
              </a:path>
              <a:path w="6132830" h="570864">
                <a:moveTo>
                  <a:pt x="1526540" y="209295"/>
                </a:moveTo>
                <a:lnTo>
                  <a:pt x="1514094" y="211708"/>
                </a:lnTo>
                <a:lnTo>
                  <a:pt x="1516507" y="224154"/>
                </a:lnTo>
                <a:lnTo>
                  <a:pt x="1528953" y="221741"/>
                </a:lnTo>
                <a:lnTo>
                  <a:pt x="1526540" y="209295"/>
                </a:lnTo>
                <a:close/>
              </a:path>
              <a:path w="6132830" h="570864">
                <a:moveTo>
                  <a:pt x="1551558" y="204596"/>
                </a:moveTo>
                <a:lnTo>
                  <a:pt x="1539113" y="207009"/>
                </a:lnTo>
                <a:lnTo>
                  <a:pt x="1541399" y="219455"/>
                </a:lnTo>
                <a:lnTo>
                  <a:pt x="1553845" y="217169"/>
                </a:lnTo>
                <a:lnTo>
                  <a:pt x="1551558" y="204596"/>
                </a:lnTo>
                <a:close/>
              </a:path>
              <a:path w="6132830" h="570864">
                <a:moveTo>
                  <a:pt x="1576578" y="200024"/>
                </a:moveTo>
                <a:lnTo>
                  <a:pt x="1564005" y="202310"/>
                </a:lnTo>
                <a:lnTo>
                  <a:pt x="1566418" y="214883"/>
                </a:lnTo>
                <a:lnTo>
                  <a:pt x="1578864" y="212470"/>
                </a:lnTo>
                <a:lnTo>
                  <a:pt x="1576578" y="200024"/>
                </a:lnTo>
                <a:close/>
              </a:path>
              <a:path w="6132830" h="570864">
                <a:moveTo>
                  <a:pt x="1601470" y="195452"/>
                </a:moveTo>
                <a:lnTo>
                  <a:pt x="1589024" y="197738"/>
                </a:lnTo>
                <a:lnTo>
                  <a:pt x="1591309" y="210184"/>
                </a:lnTo>
                <a:lnTo>
                  <a:pt x="1603883" y="207898"/>
                </a:lnTo>
                <a:lnTo>
                  <a:pt x="1601470" y="195452"/>
                </a:lnTo>
                <a:close/>
              </a:path>
              <a:path w="6132830" h="570864">
                <a:moveTo>
                  <a:pt x="1626489" y="190753"/>
                </a:moveTo>
                <a:lnTo>
                  <a:pt x="1614043" y="193166"/>
                </a:lnTo>
                <a:lnTo>
                  <a:pt x="1616329" y="205612"/>
                </a:lnTo>
                <a:lnTo>
                  <a:pt x="1628775" y="203326"/>
                </a:lnTo>
                <a:lnTo>
                  <a:pt x="1626489" y="190753"/>
                </a:lnTo>
                <a:close/>
              </a:path>
              <a:path w="6132830" h="570864">
                <a:moveTo>
                  <a:pt x="1651508" y="186181"/>
                </a:moveTo>
                <a:lnTo>
                  <a:pt x="1638934" y="188467"/>
                </a:lnTo>
                <a:lnTo>
                  <a:pt x="1641348" y="201040"/>
                </a:lnTo>
                <a:lnTo>
                  <a:pt x="1653794" y="198627"/>
                </a:lnTo>
                <a:lnTo>
                  <a:pt x="1651508" y="186181"/>
                </a:lnTo>
                <a:close/>
              </a:path>
              <a:path w="6132830" h="570864">
                <a:moveTo>
                  <a:pt x="1676400" y="181609"/>
                </a:moveTo>
                <a:lnTo>
                  <a:pt x="1663954" y="183895"/>
                </a:lnTo>
                <a:lnTo>
                  <a:pt x="1666240" y="196341"/>
                </a:lnTo>
                <a:lnTo>
                  <a:pt x="1678813" y="194055"/>
                </a:lnTo>
                <a:lnTo>
                  <a:pt x="1676400" y="181609"/>
                </a:lnTo>
                <a:close/>
              </a:path>
              <a:path w="6132830" h="570864">
                <a:moveTo>
                  <a:pt x="1701419" y="176910"/>
                </a:moveTo>
                <a:lnTo>
                  <a:pt x="1688973" y="179323"/>
                </a:lnTo>
                <a:lnTo>
                  <a:pt x="1691258" y="191769"/>
                </a:lnTo>
                <a:lnTo>
                  <a:pt x="1703705" y="189483"/>
                </a:lnTo>
                <a:lnTo>
                  <a:pt x="1701419" y="176910"/>
                </a:lnTo>
                <a:close/>
              </a:path>
              <a:path w="6132830" h="570864">
                <a:moveTo>
                  <a:pt x="1726438" y="172338"/>
                </a:moveTo>
                <a:lnTo>
                  <a:pt x="1713865" y="174624"/>
                </a:lnTo>
                <a:lnTo>
                  <a:pt x="1716278" y="187197"/>
                </a:lnTo>
                <a:lnTo>
                  <a:pt x="1728724" y="184784"/>
                </a:lnTo>
                <a:lnTo>
                  <a:pt x="1726438" y="172338"/>
                </a:lnTo>
                <a:close/>
              </a:path>
              <a:path w="6132830" h="570864">
                <a:moveTo>
                  <a:pt x="1751457" y="167766"/>
                </a:moveTo>
                <a:lnTo>
                  <a:pt x="1743583" y="169163"/>
                </a:lnTo>
                <a:lnTo>
                  <a:pt x="1738883" y="170052"/>
                </a:lnTo>
                <a:lnTo>
                  <a:pt x="1741170" y="182498"/>
                </a:lnTo>
                <a:lnTo>
                  <a:pt x="1745869" y="181609"/>
                </a:lnTo>
                <a:lnTo>
                  <a:pt x="1746573" y="181609"/>
                </a:lnTo>
                <a:lnTo>
                  <a:pt x="1753616" y="180339"/>
                </a:lnTo>
                <a:lnTo>
                  <a:pt x="1751457" y="167766"/>
                </a:lnTo>
                <a:close/>
              </a:path>
              <a:path w="6132830" h="570864">
                <a:moveTo>
                  <a:pt x="1746573" y="181609"/>
                </a:moveTo>
                <a:lnTo>
                  <a:pt x="1745869" y="181609"/>
                </a:lnTo>
                <a:lnTo>
                  <a:pt x="1745869" y="181736"/>
                </a:lnTo>
                <a:lnTo>
                  <a:pt x="1746573" y="181609"/>
                </a:lnTo>
                <a:close/>
              </a:path>
              <a:path w="6132830" h="570864">
                <a:moveTo>
                  <a:pt x="1776476" y="163575"/>
                </a:moveTo>
                <a:lnTo>
                  <a:pt x="1764030" y="165734"/>
                </a:lnTo>
                <a:lnTo>
                  <a:pt x="1766189" y="178180"/>
                </a:lnTo>
                <a:lnTo>
                  <a:pt x="1778634" y="176021"/>
                </a:lnTo>
                <a:lnTo>
                  <a:pt x="1776476" y="163575"/>
                </a:lnTo>
                <a:close/>
              </a:path>
              <a:path w="6132830" h="570864">
                <a:moveTo>
                  <a:pt x="1801495" y="159257"/>
                </a:moveTo>
                <a:lnTo>
                  <a:pt x="1789049" y="161416"/>
                </a:lnTo>
                <a:lnTo>
                  <a:pt x="1791208" y="173862"/>
                </a:lnTo>
                <a:lnTo>
                  <a:pt x="1803654" y="171703"/>
                </a:lnTo>
                <a:lnTo>
                  <a:pt x="1801495" y="159257"/>
                </a:lnTo>
                <a:close/>
              </a:path>
              <a:path w="6132830" h="570864">
                <a:moveTo>
                  <a:pt x="1826641" y="154939"/>
                </a:moveTo>
                <a:lnTo>
                  <a:pt x="1814068" y="157098"/>
                </a:lnTo>
                <a:lnTo>
                  <a:pt x="1816227" y="169544"/>
                </a:lnTo>
                <a:lnTo>
                  <a:pt x="1828673" y="167512"/>
                </a:lnTo>
                <a:lnTo>
                  <a:pt x="1826641" y="154939"/>
                </a:lnTo>
                <a:close/>
              </a:path>
              <a:path w="6132830" h="570864">
                <a:moveTo>
                  <a:pt x="1851659" y="150621"/>
                </a:moveTo>
                <a:lnTo>
                  <a:pt x="1839087" y="152780"/>
                </a:lnTo>
                <a:lnTo>
                  <a:pt x="1841245" y="165353"/>
                </a:lnTo>
                <a:lnTo>
                  <a:pt x="1853819" y="163194"/>
                </a:lnTo>
                <a:lnTo>
                  <a:pt x="1851659" y="150621"/>
                </a:lnTo>
                <a:close/>
              </a:path>
              <a:path w="6132830" h="570864">
                <a:moveTo>
                  <a:pt x="1876679" y="146303"/>
                </a:moveTo>
                <a:lnTo>
                  <a:pt x="1864106" y="148462"/>
                </a:lnTo>
                <a:lnTo>
                  <a:pt x="1866265" y="161035"/>
                </a:lnTo>
                <a:lnTo>
                  <a:pt x="1878838" y="158876"/>
                </a:lnTo>
                <a:lnTo>
                  <a:pt x="1876679" y="146303"/>
                </a:lnTo>
                <a:close/>
              </a:path>
              <a:path w="6132830" h="570864">
                <a:moveTo>
                  <a:pt x="1901698" y="142112"/>
                </a:moveTo>
                <a:lnTo>
                  <a:pt x="1889125" y="144144"/>
                </a:lnTo>
                <a:lnTo>
                  <a:pt x="1891283" y="156717"/>
                </a:lnTo>
                <a:lnTo>
                  <a:pt x="1903857" y="154558"/>
                </a:lnTo>
                <a:lnTo>
                  <a:pt x="1901698" y="142112"/>
                </a:lnTo>
                <a:close/>
              </a:path>
              <a:path w="6132830" h="570864">
                <a:moveTo>
                  <a:pt x="1926717" y="137794"/>
                </a:moveTo>
                <a:lnTo>
                  <a:pt x="1914144" y="139953"/>
                </a:lnTo>
                <a:lnTo>
                  <a:pt x="1916303" y="152399"/>
                </a:lnTo>
                <a:lnTo>
                  <a:pt x="1928876" y="150240"/>
                </a:lnTo>
                <a:lnTo>
                  <a:pt x="1926717" y="137794"/>
                </a:lnTo>
                <a:close/>
              </a:path>
              <a:path w="6132830" h="570864">
                <a:moveTo>
                  <a:pt x="1951736" y="133476"/>
                </a:moveTo>
                <a:lnTo>
                  <a:pt x="1939290" y="135635"/>
                </a:lnTo>
                <a:lnTo>
                  <a:pt x="1941449" y="148081"/>
                </a:lnTo>
                <a:lnTo>
                  <a:pt x="1953895" y="145922"/>
                </a:lnTo>
                <a:lnTo>
                  <a:pt x="1951736" y="133476"/>
                </a:lnTo>
                <a:close/>
              </a:path>
              <a:path w="6132830" h="570864">
                <a:moveTo>
                  <a:pt x="1976882" y="129412"/>
                </a:moveTo>
                <a:lnTo>
                  <a:pt x="1964436" y="131444"/>
                </a:lnTo>
                <a:lnTo>
                  <a:pt x="1966341" y="144017"/>
                </a:lnTo>
                <a:lnTo>
                  <a:pt x="1978914" y="141985"/>
                </a:lnTo>
                <a:lnTo>
                  <a:pt x="1976882" y="129412"/>
                </a:lnTo>
                <a:close/>
              </a:path>
              <a:path w="6132830" h="570864">
                <a:moveTo>
                  <a:pt x="2002028" y="125602"/>
                </a:moveTo>
                <a:lnTo>
                  <a:pt x="1989455" y="127507"/>
                </a:lnTo>
                <a:lnTo>
                  <a:pt x="1991487" y="140080"/>
                </a:lnTo>
                <a:lnTo>
                  <a:pt x="2003933" y="138048"/>
                </a:lnTo>
                <a:lnTo>
                  <a:pt x="2002028" y="125602"/>
                </a:lnTo>
                <a:close/>
              </a:path>
              <a:path w="6132830" h="570864">
                <a:moveTo>
                  <a:pt x="2027174" y="121665"/>
                </a:moveTo>
                <a:lnTo>
                  <a:pt x="2014601" y="123570"/>
                </a:lnTo>
                <a:lnTo>
                  <a:pt x="2016506" y="136143"/>
                </a:lnTo>
                <a:lnTo>
                  <a:pt x="2029079" y="134111"/>
                </a:lnTo>
                <a:lnTo>
                  <a:pt x="2027174" y="121665"/>
                </a:lnTo>
                <a:close/>
              </a:path>
              <a:path w="6132830" h="570864">
                <a:moveTo>
                  <a:pt x="2052193" y="117728"/>
                </a:moveTo>
                <a:lnTo>
                  <a:pt x="2039620" y="119633"/>
                </a:lnTo>
                <a:lnTo>
                  <a:pt x="2041652" y="132206"/>
                </a:lnTo>
                <a:lnTo>
                  <a:pt x="2054225" y="130301"/>
                </a:lnTo>
                <a:lnTo>
                  <a:pt x="2052193" y="117728"/>
                </a:lnTo>
                <a:close/>
              </a:path>
              <a:path w="6132830" h="570864">
                <a:moveTo>
                  <a:pt x="2077339" y="113791"/>
                </a:moveTo>
                <a:lnTo>
                  <a:pt x="2064766" y="115696"/>
                </a:lnTo>
                <a:lnTo>
                  <a:pt x="2066670" y="128269"/>
                </a:lnTo>
                <a:lnTo>
                  <a:pt x="2079244" y="126364"/>
                </a:lnTo>
                <a:lnTo>
                  <a:pt x="2077339" y="113791"/>
                </a:lnTo>
                <a:close/>
              </a:path>
              <a:path w="6132830" h="570864">
                <a:moveTo>
                  <a:pt x="2102358" y="109854"/>
                </a:moveTo>
                <a:lnTo>
                  <a:pt x="2089912" y="111759"/>
                </a:lnTo>
                <a:lnTo>
                  <a:pt x="2091817" y="124332"/>
                </a:lnTo>
                <a:lnTo>
                  <a:pt x="2104390" y="122427"/>
                </a:lnTo>
                <a:lnTo>
                  <a:pt x="2102358" y="109854"/>
                </a:lnTo>
                <a:close/>
              </a:path>
              <a:path w="6132830" h="570864">
                <a:moveTo>
                  <a:pt x="2127504" y="105917"/>
                </a:moveTo>
                <a:lnTo>
                  <a:pt x="2114931" y="107949"/>
                </a:lnTo>
                <a:lnTo>
                  <a:pt x="2116963" y="120395"/>
                </a:lnTo>
                <a:lnTo>
                  <a:pt x="2129409" y="118490"/>
                </a:lnTo>
                <a:lnTo>
                  <a:pt x="2127504" y="105917"/>
                </a:lnTo>
                <a:close/>
              </a:path>
              <a:path w="6132830" h="570864">
                <a:moveTo>
                  <a:pt x="2152650" y="101980"/>
                </a:moveTo>
                <a:lnTo>
                  <a:pt x="2140077" y="104012"/>
                </a:lnTo>
                <a:lnTo>
                  <a:pt x="2141982" y="116458"/>
                </a:lnTo>
                <a:lnTo>
                  <a:pt x="2154555" y="114553"/>
                </a:lnTo>
                <a:lnTo>
                  <a:pt x="2152650" y="101980"/>
                </a:lnTo>
                <a:close/>
              </a:path>
              <a:path w="6132830" h="570864">
                <a:moveTo>
                  <a:pt x="2177796" y="98297"/>
                </a:moveTo>
                <a:lnTo>
                  <a:pt x="2166112" y="99948"/>
                </a:lnTo>
                <a:lnTo>
                  <a:pt x="2165096" y="100075"/>
                </a:lnTo>
                <a:lnTo>
                  <a:pt x="2167128" y="112648"/>
                </a:lnTo>
                <a:lnTo>
                  <a:pt x="2168017" y="112394"/>
                </a:lnTo>
                <a:lnTo>
                  <a:pt x="2168905" y="112394"/>
                </a:lnTo>
                <a:lnTo>
                  <a:pt x="2179574" y="110870"/>
                </a:lnTo>
                <a:lnTo>
                  <a:pt x="2177796" y="98297"/>
                </a:lnTo>
                <a:close/>
              </a:path>
              <a:path w="6132830" h="570864">
                <a:moveTo>
                  <a:pt x="2168905" y="112394"/>
                </a:moveTo>
                <a:lnTo>
                  <a:pt x="2168017" y="112394"/>
                </a:lnTo>
                <a:lnTo>
                  <a:pt x="2168905" y="112394"/>
                </a:lnTo>
                <a:close/>
              </a:path>
              <a:path w="6132830" h="570864">
                <a:moveTo>
                  <a:pt x="2202942" y="94741"/>
                </a:moveTo>
                <a:lnTo>
                  <a:pt x="2190369" y="96519"/>
                </a:lnTo>
                <a:lnTo>
                  <a:pt x="2192147" y="109092"/>
                </a:lnTo>
                <a:lnTo>
                  <a:pt x="2204720" y="107314"/>
                </a:lnTo>
                <a:lnTo>
                  <a:pt x="2202942" y="94741"/>
                </a:lnTo>
                <a:close/>
              </a:path>
              <a:path w="6132830" h="570864">
                <a:moveTo>
                  <a:pt x="2228215" y="91312"/>
                </a:moveTo>
                <a:lnTo>
                  <a:pt x="2215515" y="93090"/>
                </a:lnTo>
                <a:lnTo>
                  <a:pt x="2217293" y="105663"/>
                </a:lnTo>
                <a:lnTo>
                  <a:pt x="2229866" y="103885"/>
                </a:lnTo>
                <a:lnTo>
                  <a:pt x="2228215" y="91312"/>
                </a:lnTo>
                <a:close/>
              </a:path>
              <a:path w="6132830" h="570864">
                <a:moveTo>
                  <a:pt x="2253361" y="87756"/>
                </a:moveTo>
                <a:lnTo>
                  <a:pt x="2240788" y="89534"/>
                </a:lnTo>
                <a:lnTo>
                  <a:pt x="2242439" y="102107"/>
                </a:lnTo>
                <a:lnTo>
                  <a:pt x="2255012" y="100329"/>
                </a:lnTo>
                <a:lnTo>
                  <a:pt x="2253361" y="87756"/>
                </a:lnTo>
                <a:close/>
              </a:path>
              <a:path w="6132830" h="570864">
                <a:moveTo>
                  <a:pt x="2278507" y="84327"/>
                </a:moveTo>
                <a:lnTo>
                  <a:pt x="2265934" y="86105"/>
                </a:lnTo>
                <a:lnTo>
                  <a:pt x="2267585" y="98678"/>
                </a:lnTo>
                <a:lnTo>
                  <a:pt x="2280158" y="96900"/>
                </a:lnTo>
                <a:lnTo>
                  <a:pt x="2278507" y="84327"/>
                </a:lnTo>
                <a:close/>
              </a:path>
              <a:path w="6132830" h="570864">
                <a:moveTo>
                  <a:pt x="2303653" y="80771"/>
                </a:moveTo>
                <a:lnTo>
                  <a:pt x="2291080" y="82549"/>
                </a:lnTo>
                <a:lnTo>
                  <a:pt x="2292858" y="95122"/>
                </a:lnTo>
                <a:lnTo>
                  <a:pt x="2305431" y="93344"/>
                </a:lnTo>
                <a:lnTo>
                  <a:pt x="2303653" y="80771"/>
                </a:lnTo>
                <a:close/>
              </a:path>
              <a:path w="6132830" h="570864">
                <a:moveTo>
                  <a:pt x="2328799" y="77342"/>
                </a:moveTo>
                <a:lnTo>
                  <a:pt x="2316226" y="79120"/>
                </a:lnTo>
                <a:lnTo>
                  <a:pt x="2318004" y="91693"/>
                </a:lnTo>
                <a:lnTo>
                  <a:pt x="2330577" y="89915"/>
                </a:lnTo>
                <a:lnTo>
                  <a:pt x="2328799" y="77342"/>
                </a:lnTo>
                <a:close/>
              </a:path>
              <a:path w="6132830" h="570864">
                <a:moveTo>
                  <a:pt x="2353945" y="73786"/>
                </a:moveTo>
                <a:lnTo>
                  <a:pt x="2341372" y="75564"/>
                </a:lnTo>
                <a:lnTo>
                  <a:pt x="2343150" y="88137"/>
                </a:lnTo>
                <a:lnTo>
                  <a:pt x="2355723" y="86359"/>
                </a:lnTo>
                <a:lnTo>
                  <a:pt x="2353945" y="73786"/>
                </a:lnTo>
                <a:close/>
              </a:path>
              <a:path w="6132830" h="570864">
                <a:moveTo>
                  <a:pt x="2379218" y="70357"/>
                </a:moveTo>
                <a:lnTo>
                  <a:pt x="2374265" y="70992"/>
                </a:lnTo>
                <a:lnTo>
                  <a:pt x="2366518" y="72135"/>
                </a:lnTo>
                <a:lnTo>
                  <a:pt x="2368296" y="84708"/>
                </a:lnTo>
                <a:lnTo>
                  <a:pt x="2375916" y="83565"/>
                </a:lnTo>
                <a:lnTo>
                  <a:pt x="2380742" y="83057"/>
                </a:lnTo>
                <a:lnTo>
                  <a:pt x="2379218" y="70357"/>
                </a:lnTo>
                <a:close/>
              </a:path>
              <a:path w="6132830" h="570864">
                <a:moveTo>
                  <a:pt x="2404491" y="67436"/>
                </a:moveTo>
                <a:lnTo>
                  <a:pt x="2391791" y="68960"/>
                </a:lnTo>
                <a:lnTo>
                  <a:pt x="2393315" y="81533"/>
                </a:lnTo>
                <a:lnTo>
                  <a:pt x="2406015" y="80009"/>
                </a:lnTo>
                <a:lnTo>
                  <a:pt x="2404491" y="67436"/>
                </a:lnTo>
                <a:close/>
              </a:path>
              <a:path w="6132830" h="570864">
                <a:moveTo>
                  <a:pt x="2429637" y="64388"/>
                </a:moveTo>
                <a:lnTo>
                  <a:pt x="2417064" y="65912"/>
                </a:lnTo>
                <a:lnTo>
                  <a:pt x="2418588" y="78485"/>
                </a:lnTo>
                <a:lnTo>
                  <a:pt x="2431161" y="76961"/>
                </a:lnTo>
                <a:lnTo>
                  <a:pt x="2429637" y="64388"/>
                </a:lnTo>
                <a:close/>
              </a:path>
              <a:path w="6132830" h="570864">
                <a:moveTo>
                  <a:pt x="2454910" y="61340"/>
                </a:moveTo>
                <a:lnTo>
                  <a:pt x="2442337" y="62864"/>
                </a:lnTo>
                <a:lnTo>
                  <a:pt x="2443734" y="75564"/>
                </a:lnTo>
                <a:lnTo>
                  <a:pt x="2456434" y="74040"/>
                </a:lnTo>
                <a:lnTo>
                  <a:pt x="2454910" y="61340"/>
                </a:lnTo>
                <a:close/>
              </a:path>
              <a:path w="6132830" h="570864">
                <a:moveTo>
                  <a:pt x="2480183" y="58419"/>
                </a:moveTo>
                <a:lnTo>
                  <a:pt x="2467483" y="59943"/>
                </a:lnTo>
                <a:lnTo>
                  <a:pt x="2469007" y="72516"/>
                </a:lnTo>
                <a:lnTo>
                  <a:pt x="2481580" y="70992"/>
                </a:lnTo>
                <a:lnTo>
                  <a:pt x="2480183" y="58419"/>
                </a:lnTo>
                <a:close/>
              </a:path>
              <a:path w="6132830" h="570864">
                <a:moveTo>
                  <a:pt x="2505329" y="55371"/>
                </a:moveTo>
                <a:lnTo>
                  <a:pt x="2492756" y="56895"/>
                </a:lnTo>
                <a:lnTo>
                  <a:pt x="2494280" y="69468"/>
                </a:lnTo>
                <a:lnTo>
                  <a:pt x="2506853" y="67944"/>
                </a:lnTo>
                <a:lnTo>
                  <a:pt x="2505329" y="55371"/>
                </a:lnTo>
                <a:close/>
              </a:path>
              <a:path w="6132830" h="570864">
                <a:moveTo>
                  <a:pt x="2530602" y="52323"/>
                </a:moveTo>
                <a:lnTo>
                  <a:pt x="2517902" y="53847"/>
                </a:lnTo>
                <a:lnTo>
                  <a:pt x="2519426" y="66547"/>
                </a:lnTo>
                <a:lnTo>
                  <a:pt x="2532126" y="65023"/>
                </a:lnTo>
                <a:lnTo>
                  <a:pt x="2530602" y="52323"/>
                </a:lnTo>
                <a:close/>
              </a:path>
              <a:path w="6132830" h="570864">
                <a:moveTo>
                  <a:pt x="2555748" y="49402"/>
                </a:moveTo>
                <a:lnTo>
                  <a:pt x="2543175" y="50926"/>
                </a:lnTo>
                <a:lnTo>
                  <a:pt x="2544699" y="63499"/>
                </a:lnTo>
                <a:lnTo>
                  <a:pt x="2557272" y="61975"/>
                </a:lnTo>
                <a:lnTo>
                  <a:pt x="2555748" y="49402"/>
                </a:lnTo>
                <a:close/>
              </a:path>
              <a:path w="6132830" h="570864">
                <a:moveTo>
                  <a:pt x="2581148" y="46354"/>
                </a:moveTo>
                <a:lnTo>
                  <a:pt x="2579751" y="46481"/>
                </a:lnTo>
                <a:lnTo>
                  <a:pt x="2568448" y="47878"/>
                </a:lnTo>
                <a:lnTo>
                  <a:pt x="2569845" y="60451"/>
                </a:lnTo>
                <a:lnTo>
                  <a:pt x="2581275" y="59181"/>
                </a:lnTo>
                <a:lnTo>
                  <a:pt x="2582418" y="59054"/>
                </a:lnTo>
                <a:lnTo>
                  <a:pt x="2581148" y="46354"/>
                </a:lnTo>
                <a:close/>
              </a:path>
              <a:path w="6132830" h="570864">
                <a:moveTo>
                  <a:pt x="2606421" y="43941"/>
                </a:moveTo>
                <a:lnTo>
                  <a:pt x="2593848" y="45211"/>
                </a:lnTo>
                <a:lnTo>
                  <a:pt x="2594991" y="57784"/>
                </a:lnTo>
                <a:lnTo>
                  <a:pt x="2607691" y="56514"/>
                </a:lnTo>
                <a:lnTo>
                  <a:pt x="2606421" y="43941"/>
                </a:lnTo>
                <a:close/>
              </a:path>
              <a:path w="6132830" h="570864">
                <a:moveTo>
                  <a:pt x="2631694" y="41528"/>
                </a:moveTo>
                <a:lnTo>
                  <a:pt x="2619121" y="42671"/>
                </a:lnTo>
                <a:lnTo>
                  <a:pt x="2620264" y="55371"/>
                </a:lnTo>
                <a:lnTo>
                  <a:pt x="2632964" y="54101"/>
                </a:lnTo>
                <a:lnTo>
                  <a:pt x="2631694" y="41528"/>
                </a:lnTo>
                <a:close/>
              </a:path>
              <a:path w="6132830" h="570864">
                <a:moveTo>
                  <a:pt x="2656967" y="38988"/>
                </a:moveTo>
                <a:lnTo>
                  <a:pt x="2644394" y="40258"/>
                </a:lnTo>
                <a:lnTo>
                  <a:pt x="2645537" y="52831"/>
                </a:lnTo>
                <a:lnTo>
                  <a:pt x="2658237" y="51688"/>
                </a:lnTo>
                <a:lnTo>
                  <a:pt x="2656967" y="38988"/>
                </a:lnTo>
                <a:close/>
              </a:path>
              <a:path w="6132830" h="570864">
                <a:moveTo>
                  <a:pt x="2682240" y="36575"/>
                </a:moveTo>
                <a:lnTo>
                  <a:pt x="2669667" y="37718"/>
                </a:lnTo>
                <a:lnTo>
                  <a:pt x="2670810" y="50418"/>
                </a:lnTo>
                <a:lnTo>
                  <a:pt x="2683510" y="49148"/>
                </a:lnTo>
                <a:lnTo>
                  <a:pt x="2682240" y="36575"/>
                </a:lnTo>
                <a:close/>
              </a:path>
              <a:path w="6132830" h="570864">
                <a:moveTo>
                  <a:pt x="2707513" y="34035"/>
                </a:moveTo>
                <a:lnTo>
                  <a:pt x="2694940" y="35305"/>
                </a:lnTo>
                <a:lnTo>
                  <a:pt x="2696083" y="48005"/>
                </a:lnTo>
                <a:lnTo>
                  <a:pt x="2708783" y="46735"/>
                </a:lnTo>
                <a:lnTo>
                  <a:pt x="2707513" y="34035"/>
                </a:lnTo>
                <a:close/>
              </a:path>
              <a:path w="6132830" h="570864">
                <a:moveTo>
                  <a:pt x="2732786" y="31622"/>
                </a:moveTo>
                <a:lnTo>
                  <a:pt x="2720213" y="32892"/>
                </a:lnTo>
                <a:lnTo>
                  <a:pt x="2721483" y="45465"/>
                </a:lnTo>
                <a:lnTo>
                  <a:pt x="2734056" y="44322"/>
                </a:lnTo>
                <a:lnTo>
                  <a:pt x="2732786" y="31622"/>
                </a:lnTo>
                <a:close/>
              </a:path>
              <a:path w="6132830" h="570864">
                <a:moveTo>
                  <a:pt x="2758059" y="29209"/>
                </a:moveTo>
                <a:lnTo>
                  <a:pt x="2745486" y="30352"/>
                </a:lnTo>
                <a:lnTo>
                  <a:pt x="2746756" y="43052"/>
                </a:lnTo>
                <a:lnTo>
                  <a:pt x="2759329" y="41782"/>
                </a:lnTo>
                <a:lnTo>
                  <a:pt x="2758059" y="29209"/>
                </a:lnTo>
                <a:close/>
              </a:path>
              <a:path w="6132830" h="570864">
                <a:moveTo>
                  <a:pt x="2783586" y="26669"/>
                </a:moveTo>
                <a:lnTo>
                  <a:pt x="2782697" y="26796"/>
                </a:lnTo>
                <a:lnTo>
                  <a:pt x="2770759" y="27939"/>
                </a:lnTo>
                <a:lnTo>
                  <a:pt x="2772029" y="40639"/>
                </a:lnTo>
                <a:lnTo>
                  <a:pt x="2783840" y="39496"/>
                </a:lnTo>
                <a:lnTo>
                  <a:pt x="2784475" y="39369"/>
                </a:lnTo>
                <a:lnTo>
                  <a:pt x="2783586" y="26669"/>
                </a:lnTo>
                <a:close/>
              </a:path>
              <a:path w="6132830" h="570864">
                <a:moveTo>
                  <a:pt x="2808859" y="24891"/>
                </a:moveTo>
                <a:lnTo>
                  <a:pt x="2796159" y="25780"/>
                </a:lnTo>
                <a:lnTo>
                  <a:pt x="2797175" y="38480"/>
                </a:lnTo>
                <a:lnTo>
                  <a:pt x="2809748" y="37591"/>
                </a:lnTo>
                <a:lnTo>
                  <a:pt x="2808859" y="24891"/>
                </a:lnTo>
                <a:close/>
              </a:path>
              <a:path w="6132830" h="570864">
                <a:moveTo>
                  <a:pt x="2834259" y="22986"/>
                </a:moveTo>
                <a:lnTo>
                  <a:pt x="2821559" y="24002"/>
                </a:lnTo>
                <a:lnTo>
                  <a:pt x="2822448" y="36575"/>
                </a:lnTo>
                <a:lnTo>
                  <a:pt x="2835148" y="35686"/>
                </a:lnTo>
                <a:lnTo>
                  <a:pt x="2834259" y="22986"/>
                </a:lnTo>
                <a:close/>
              </a:path>
              <a:path w="6132830" h="570864">
                <a:moveTo>
                  <a:pt x="2859532" y="21208"/>
                </a:moveTo>
                <a:lnTo>
                  <a:pt x="2846832" y="22097"/>
                </a:lnTo>
                <a:lnTo>
                  <a:pt x="2847848" y="34797"/>
                </a:lnTo>
                <a:lnTo>
                  <a:pt x="2860421" y="33908"/>
                </a:lnTo>
                <a:lnTo>
                  <a:pt x="2859532" y="21208"/>
                </a:lnTo>
                <a:close/>
              </a:path>
              <a:path w="6132830" h="570864">
                <a:moveTo>
                  <a:pt x="2884932" y="19303"/>
                </a:moveTo>
                <a:lnTo>
                  <a:pt x="2872232" y="20319"/>
                </a:lnTo>
                <a:lnTo>
                  <a:pt x="2873121" y="32892"/>
                </a:lnTo>
                <a:lnTo>
                  <a:pt x="2885821" y="32003"/>
                </a:lnTo>
                <a:lnTo>
                  <a:pt x="2884932" y="19303"/>
                </a:lnTo>
                <a:close/>
              </a:path>
              <a:path w="6132830" h="570864">
                <a:moveTo>
                  <a:pt x="2910205" y="17525"/>
                </a:moveTo>
                <a:lnTo>
                  <a:pt x="2897505" y="18414"/>
                </a:lnTo>
                <a:lnTo>
                  <a:pt x="2898521" y="31114"/>
                </a:lnTo>
                <a:lnTo>
                  <a:pt x="2911094" y="30098"/>
                </a:lnTo>
                <a:lnTo>
                  <a:pt x="2910205" y="17525"/>
                </a:lnTo>
                <a:close/>
              </a:path>
              <a:path w="6132830" h="570864">
                <a:moveTo>
                  <a:pt x="2935605" y="15620"/>
                </a:moveTo>
                <a:lnTo>
                  <a:pt x="2922905" y="16509"/>
                </a:lnTo>
                <a:lnTo>
                  <a:pt x="2923794" y="29209"/>
                </a:lnTo>
                <a:lnTo>
                  <a:pt x="2936494" y="28320"/>
                </a:lnTo>
                <a:lnTo>
                  <a:pt x="2935605" y="15620"/>
                </a:lnTo>
                <a:close/>
              </a:path>
              <a:path w="6132830" h="570864">
                <a:moveTo>
                  <a:pt x="2960878" y="13842"/>
                </a:moveTo>
                <a:lnTo>
                  <a:pt x="2948178" y="14731"/>
                </a:lnTo>
                <a:lnTo>
                  <a:pt x="2949194" y="27431"/>
                </a:lnTo>
                <a:lnTo>
                  <a:pt x="2961767" y="26415"/>
                </a:lnTo>
                <a:lnTo>
                  <a:pt x="2960878" y="13842"/>
                </a:lnTo>
                <a:close/>
              </a:path>
              <a:path w="6132830" h="570864">
                <a:moveTo>
                  <a:pt x="2986405" y="12064"/>
                </a:moveTo>
                <a:lnTo>
                  <a:pt x="2982722" y="12191"/>
                </a:lnTo>
                <a:lnTo>
                  <a:pt x="2973578" y="12826"/>
                </a:lnTo>
                <a:lnTo>
                  <a:pt x="2974467" y="25526"/>
                </a:lnTo>
                <a:lnTo>
                  <a:pt x="2983611" y="24891"/>
                </a:lnTo>
                <a:lnTo>
                  <a:pt x="2983357" y="24891"/>
                </a:lnTo>
                <a:lnTo>
                  <a:pt x="2986913" y="24764"/>
                </a:lnTo>
                <a:lnTo>
                  <a:pt x="2986405" y="12064"/>
                </a:lnTo>
                <a:close/>
              </a:path>
              <a:path w="6132830" h="570864">
                <a:moveTo>
                  <a:pt x="3011805" y="10921"/>
                </a:moveTo>
                <a:lnTo>
                  <a:pt x="2999105" y="11429"/>
                </a:lnTo>
                <a:lnTo>
                  <a:pt x="2999613" y="24129"/>
                </a:lnTo>
                <a:lnTo>
                  <a:pt x="3012313" y="23494"/>
                </a:lnTo>
                <a:lnTo>
                  <a:pt x="3011805" y="10921"/>
                </a:lnTo>
                <a:close/>
              </a:path>
              <a:path w="6132830" h="570864">
                <a:moveTo>
                  <a:pt x="3037078" y="9651"/>
                </a:moveTo>
                <a:lnTo>
                  <a:pt x="3024505" y="10286"/>
                </a:lnTo>
                <a:lnTo>
                  <a:pt x="3025013" y="22986"/>
                </a:lnTo>
                <a:lnTo>
                  <a:pt x="3037713" y="22351"/>
                </a:lnTo>
                <a:lnTo>
                  <a:pt x="3037078" y="9651"/>
                </a:lnTo>
                <a:close/>
              </a:path>
              <a:path w="6132830" h="570864">
                <a:moveTo>
                  <a:pt x="3062478" y="8508"/>
                </a:moveTo>
                <a:lnTo>
                  <a:pt x="3049778" y="9143"/>
                </a:lnTo>
                <a:lnTo>
                  <a:pt x="3050413" y="21843"/>
                </a:lnTo>
                <a:lnTo>
                  <a:pt x="3063113" y="21208"/>
                </a:lnTo>
                <a:lnTo>
                  <a:pt x="3062478" y="8508"/>
                </a:lnTo>
                <a:close/>
              </a:path>
              <a:path w="6132830" h="570864">
                <a:moveTo>
                  <a:pt x="3087878" y="7365"/>
                </a:moveTo>
                <a:lnTo>
                  <a:pt x="3075178" y="8000"/>
                </a:lnTo>
                <a:lnTo>
                  <a:pt x="3075813" y="20573"/>
                </a:lnTo>
                <a:lnTo>
                  <a:pt x="3088513" y="20065"/>
                </a:lnTo>
                <a:lnTo>
                  <a:pt x="3087878" y="7365"/>
                </a:lnTo>
                <a:close/>
              </a:path>
              <a:path w="6132830" h="570864">
                <a:moveTo>
                  <a:pt x="3113278" y="6222"/>
                </a:moveTo>
                <a:lnTo>
                  <a:pt x="3100578" y="6730"/>
                </a:lnTo>
                <a:lnTo>
                  <a:pt x="3101213" y="19430"/>
                </a:lnTo>
                <a:lnTo>
                  <a:pt x="3113786" y="18922"/>
                </a:lnTo>
                <a:lnTo>
                  <a:pt x="3113278" y="6222"/>
                </a:lnTo>
                <a:close/>
              </a:path>
              <a:path w="6132830" h="570864">
                <a:moveTo>
                  <a:pt x="3138678" y="5079"/>
                </a:moveTo>
                <a:lnTo>
                  <a:pt x="3125978" y="5587"/>
                </a:lnTo>
                <a:lnTo>
                  <a:pt x="3126486" y="18287"/>
                </a:lnTo>
                <a:lnTo>
                  <a:pt x="3139186" y="17652"/>
                </a:lnTo>
                <a:lnTo>
                  <a:pt x="3138678" y="5079"/>
                </a:lnTo>
                <a:close/>
              </a:path>
              <a:path w="6132830" h="570864">
                <a:moveTo>
                  <a:pt x="3163951" y="3809"/>
                </a:moveTo>
                <a:lnTo>
                  <a:pt x="3151378" y="4444"/>
                </a:lnTo>
                <a:lnTo>
                  <a:pt x="3151886" y="17144"/>
                </a:lnTo>
                <a:lnTo>
                  <a:pt x="3164586" y="16509"/>
                </a:lnTo>
                <a:lnTo>
                  <a:pt x="3163951" y="3809"/>
                </a:lnTo>
                <a:close/>
              </a:path>
              <a:path w="6132830" h="570864">
                <a:moveTo>
                  <a:pt x="3189478" y="2920"/>
                </a:moveTo>
                <a:lnTo>
                  <a:pt x="3179572" y="3174"/>
                </a:lnTo>
                <a:lnTo>
                  <a:pt x="3176651" y="3301"/>
                </a:lnTo>
                <a:lnTo>
                  <a:pt x="3177286" y="16001"/>
                </a:lnTo>
                <a:lnTo>
                  <a:pt x="3180080" y="15874"/>
                </a:lnTo>
                <a:lnTo>
                  <a:pt x="3189859" y="15620"/>
                </a:lnTo>
                <a:lnTo>
                  <a:pt x="3189478" y="2920"/>
                </a:lnTo>
                <a:close/>
              </a:path>
              <a:path w="6132830" h="570864">
                <a:moveTo>
                  <a:pt x="3214878" y="2285"/>
                </a:moveTo>
                <a:lnTo>
                  <a:pt x="3202178" y="2539"/>
                </a:lnTo>
                <a:lnTo>
                  <a:pt x="3202559" y="15239"/>
                </a:lnTo>
                <a:lnTo>
                  <a:pt x="3215259" y="14985"/>
                </a:lnTo>
                <a:lnTo>
                  <a:pt x="3214878" y="2285"/>
                </a:lnTo>
                <a:close/>
              </a:path>
              <a:path w="6132830" h="570864">
                <a:moveTo>
                  <a:pt x="3240278" y="1650"/>
                </a:moveTo>
                <a:lnTo>
                  <a:pt x="3227578" y="1904"/>
                </a:lnTo>
                <a:lnTo>
                  <a:pt x="3227959" y="14604"/>
                </a:lnTo>
                <a:lnTo>
                  <a:pt x="3240659" y="14350"/>
                </a:lnTo>
                <a:lnTo>
                  <a:pt x="3240278" y="1650"/>
                </a:lnTo>
                <a:close/>
              </a:path>
              <a:path w="6132830" h="570864">
                <a:moveTo>
                  <a:pt x="3265678" y="1015"/>
                </a:moveTo>
                <a:lnTo>
                  <a:pt x="3252978" y="1396"/>
                </a:lnTo>
                <a:lnTo>
                  <a:pt x="3253358" y="14096"/>
                </a:lnTo>
                <a:lnTo>
                  <a:pt x="3266058" y="13715"/>
                </a:lnTo>
                <a:lnTo>
                  <a:pt x="3265678" y="1015"/>
                </a:lnTo>
                <a:close/>
              </a:path>
              <a:path w="6132830" h="570864">
                <a:moveTo>
                  <a:pt x="3291204" y="634"/>
                </a:moveTo>
                <a:lnTo>
                  <a:pt x="3278504" y="761"/>
                </a:lnTo>
                <a:lnTo>
                  <a:pt x="3278631" y="13461"/>
                </a:lnTo>
                <a:lnTo>
                  <a:pt x="3291331" y="13334"/>
                </a:lnTo>
                <a:lnTo>
                  <a:pt x="3291204" y="634"/>
                </a:lnTo>
                <a:close/>
              </a:path>
              <a:path w="6132830" h="570864">
                <a:moveTo>
                  <a:pt x="3316604" y="507"/>
                </a:moveTo>
                <a:lnTo>
                  <a:pt x="3303904" y="507"/>
                </a:lnTo>
                <a:lnTo>
                  <a:pt x="3304031" y="13207"/>
                </a:lnTo>
                <a:lnTo>
                  <a:pt x="3316731" y="13207"/>
                </a:lnTo>
                <a:lnTo>
                  <a:pt x="3316604" y="507"/>
                </a:lnTo>
                <a:close/>
              </a:path>
              <a:path w="6132830" h="570864">
                <a:moveTo>
                  <a:pt x="3342004" y="253"/>
                </a:moveTo>
                <a:lnTo>
                  <a:pt x="3329304" y="380"/>
                </a:lnTo>
                <a:lnTo>
                  <a:pt x="3329431" y="13080"/>
                </a:lnTo>
                <a:lnTo>
                  <a:pt x="3342131" y="12953"/>
                </a:lnTo>
                <a:lnTo>
                  <a:pt x="3342004" y="253"/>
                </a:lnTo>
                <a:close/>
              </a:path>
              <a:path w="6132830" h="570864">
                <a:moveTo>
                  <a:pt x="3367404" y="0"/>
                </a:moveTo>
                <a:lnTo>
                  <a:pt x="3354704" y="126"/>
                </a:lnTo>
                <a:lnTo>
                  <a:pt x="3354831" y="12826"/>
                </a:lnTo>
                <a:lnTo>
                  <a:pt x="3367531" y="12699"/>
                </a:lnTo>
                <a:lnTo>
                  <a:pt x="3367404" y="0"/>
                </a:lnTo>
                <a:close/>
              </a:path>
              <a:path w="6132830" h="570864">
                <a:moveTo>
                  <a:pt x="3380231" y="0"/>
                </a:moveTo>
                <a:lnTo>
                  <a:pt x="3380104" y="12699"/>
                </a:lnTo>
                <a:lnTo>
                  <a:pt x="3392804" y="12826"/>
                </a:lnTo>
                <a:lnTo>
                  <a:pt x="3392931" y="126"/>
                </a:lnTo>
                <a:lnTo>
                  <a:pt x="3380231" y="0"/>
                </a:lnTo>
                <a:close/>
              </a:path>
              <a:path w="6132830" h="570864">
                <a:moveTo>
                  <a:pt x="3405631" y="253"/>
                </a:moveTo>
                <a:lnTo>
                  <a:pt x="3405504" y="12953"/>
                </a:lnTo>
                <a:lnTo>
                  <a:pt x="3418204" y="13080"/>
                </a:lnTo>
                <a:lnTo>
                  <a:pt x="3418331" y="380"/>
                </a:lnTo>
                <a:lnTo>
                  <a:pt x="3405631" y="253"/>
                </a:lnTo>
                <a:close/>
              </a:path>
              <a:path w="6132830" h="570864">
                <a:moveTo>
                  <a:pt x="3443731" y="507"/>
                </a:moveTo>
                <a:lnTo>
                  <a:pt x="3431031" y="507"/>
                </a:lnTo>
                <a:lnTo>
                  <a:pt x="3430904" y="13207"/>
                </a:lnTo>
                <a:lnTo>
                  <a:pt x="3443604" y="13207"/>
                </a:lnTo>
                <a:lnTo>
                  <a:pt x="3443731" y="507"/>
                </a:lnTo>
                <a:close/>
              </a:path>
              <a:path w="6132830" h="570864">
                <a:moveTo>
                  <a:pt x="3456431" y="634"/>
                </a:moveTo>
                <a:lnTo>
                  <a:pt x="3456304" y="13334"/>
                </a:lnTo>
                <a:lnTo>
                  <a:pt x="3468497" y="13461"/>
                </a:lnTo>
                <a:lnTo>
                  <a:pt x="3468878" y="13461"/>
                </a:lnTo>
                <a:lnTo>
                  <a:pt x="3469258" y="761"/>
                </a:lnTo>
                <a:lnTo>
                  <a:pt x="3456431" y="634"/>
                </a:lnTo>
                <a:close/>
              </a:path>
              <a:path w="6132830" h="570864">
                <a:moveTo>
                  <a:pt x="3481958" y="1142"/>
                </a:moveTo>
                <a:lnTo>
                  <a:pt x="3481578" y="13842"/>
                </a:lnTo>
                <a:lnTo>
                  <a:pt x="3494278" y="14096"/>
                </a:lnTo>
                <a:lnTo>
                  <a:pt x="3494531" y="1396"/>
                </a:lnTo>
                <a:lnTo>
                  <a:pt x="3481958" y="1142"/>
                </a:lnTo>
                <a:close/>
              </a:path>
              <a:path w="6132830" h="570864">
                <a:moveTo>
                  <a:pt x="3507231" y="1777"/>
                </a:moveTo>
                <a:lnTo>
                  <a:pt x="3506978" y="14477"/>
                </a:lnTo>
                <a:lnTo>
                  <a:pt x="3519678" y="14731"/>
                </a:lnTo>
                <a:lnTo>
                  <a:pt x="3519931" y="2031"/>
                </a:lnTo>
                <a:lnTo>
                  <a:pt x="3507231" y="1777"/>
                </a:lnTo>
                <a:close/>
              </a:path>
              <a:path w="6132830" h="570864">
                <a:moveTo>
                  <a:pt x="3532631" y="2412"/>
                </a:moveTo>
                <a:lnTo>
                  <a:pt x="3532378" y="15112"/>
                </a:lnTo>
                <a:lnTo>
                  <a:pt x="3545078" y="15366"/>
                </a:lnTo>
                <a:lnTo>
                  <a:pt x="3545331" y="2666"/>
                </a:lnTo>
                <a:lnTo>
                  <a:pt x="3532631" y="2412"/>
                </a:lnTo>
                <a:close/>
              </a:path>
              <a:path w="6132830" h="570864">
                <a:moveTo>
                  <a:pt x="3558031" y="3047"/>
                </a:moveTo>
                <a:lnTo>
                  <a:pt x="3557778" y="15747"/>
                </a:lnTo>
                <a:lnTo>
                  <a:pt x="3562857" y="15874"/>
                </a:lnTo>
                <a:lnTo>
                  <a:pt x="3570351" y="16255"/>
                </a:lnTo>
                <a:lnTo>
                  <a:pt x="3570858" y="3555"/>
                </a:lnTo>
                <a:lnTo>
                  <a:pt x="3563239" y="3174"/>
                </a:lnTo>
                <a:lnTo>
                  <a:pt x="3558031" y="3047"/>
                </a:lnTo>
                <a:close/>
              </a:path>
              <a:path w="6132830" h="570864">
                <a:moveTo>
                  <a:pt x="3583558" y="4190"/>
                </a:moveTo>
                <a:lnTo>
                  <a:pt x="3582924" y="16763"/>
                </a:lnTo>
                <a:lnTo>
                  <a:pt x="3595624" y="17398"/>
                </a:lnTo>
                <a:lnTo>
                  <a:pt x="3596258" y="4698"/>
                </a:lnTo>
                <a:lnTo>
                  <a:pt x="3583558" y="4190"/>
                </a:lnTo>
                <a:close/>
              </a:path>
              <a:path w="6132830" h="570864">
                <a:moveTo>
                  <a:pt x="3608958" y="5333"/>
                </a:moveTo>
                <a:lnTo>
                  <a:pt x="3608324" y="18033"/>
                </a:lnTo>
                <a:lnTo>
                  <a:pt x="3621024" y="18668"/>
                </a:lnTo>
                <a:lnTo>
                  <a:pt x="3621658" y="5968"/>
                </a:lnTo>
                <a:lnTo>
                  <a:pt x="3608958" y="5333"/>
                </a:lnTo>
                <a:close/>
              </a:path>
              <a:path w="6132830" h="570864">
                <a:moveTo>
                  <a:pt x="3634358" y="6603"/>
                </a:moveTo>
                <a:lnTo>
                  <a:pt x="3633724" y="19303"/>
                </a:lnTo>
                <a:lnTo>
                  <a:pt x="3646424" y="19938"/>
                </a:lnTo>
                <a:lnTo>
                  <a:pt x="3647058" y="7238"/>
                </a:lnTo>
                <a:lnTo>
                  <a:pt x="3634358" y="6603"/>
                </a:lnTo>
                <a:close/>
              </a:path>
              <a:path w="6132830" h="570864">
                <a:moveTo>
                  <a:pt x="3659758" y="7873"/>
                </a:moveTo>
                <a:lnTo>
                  <a:pt x="3659124" y="20573"/>
                </a:lnTo>
                <a:lnTo>
                  <a:pt x="3671824" y="21081"/>
                </a:lnTo>
                <a:lnTo>
                  <a:pt x="3672331" y="8381"/>
                </a:lnTo>
                <a:lnTo>
                  <a:pt x="3659758" y="7873"/>
                </a:lnTo>
                <a:close/>
              </a:path>
              <a:path w="6132830" h="570864">
                <a:moveTo>
                  <a:pt x="3685031" y="9016"/>
                </a:moveTo>
                <a:lnTo>
                  <a:pt x="3684524" y="21716"/>
                </a:lnTo>
                <a:lnTo>
                  <a:pt x="3697097" y="22351"/>
                </a:lnTo>
                <a:lnTo>
                  <a:pt x="3697731" y="9651"/>
                </a:lnTo>
                <a:lnTo>
                  <a:pt x="3685031" y="9016"/>
                </a:lnTo>
                <a:close/>
              </a:path>
              <a:path w="6132830" h="570864">
                <a:moveTo>
                  <a:pt x="3710431" y="10286"/>
                </a:moveTo>
                <a:lnTo>
                  <a:pt x="3709797" y="22986"/>
                </a:lnTo>
                <a:lnTo>
                  <a:pt x="3722497" y="23621"/>
                </a:lnTo>
                <a:lnTo>
                  <a:pt x="3723131" y="10921"/>
                </a:lnTo>
                <a:lnTo>
                  <a:pt x="3710431" y="10286"/>
                </a:lnTo>
                <a:close/>
              </a:path>
              <a:path w="6132830" h="570864">
                <a:moveTo>
                  <a:pt x="3735831" y="11556"/>
                </a:moveTo>
                <a:lnTo>
                  <a:pt x="3735197" y="24256"/>
                </a:lnTo>
                <a:lnTo>
                  <a:pt x="3747897" y="24764"/>
                </a:lnTo>
                <a:lnTo>
                  <a:pt x="3748531" y="12191"/>
                </a:lnTo>
                <a:lnTo>
                  <a:pt x="3735831" y="11556"/>
                </a:lnTo>
                <a:close/>
              </a:path>
              <a:path w="6132830" h="570864">
                <a:moveTo>
                  <a:pt x="3761358" y="13080"/>
                </a:moveTo>
                <a:lnTo>
                  <a:pt x="3760343" y="25780"/>
                </a:lnTo>
                <a:lnTo>
                  <a:pt x="3773043" y="26796"/>
                </a:lnTo>
                <a:lnTo>
                  <a:pt x="3774058" y="14096"/>
                </a:lnTo>
                <a:lnTo>
                  <a:pt x="3761358" y="13080"/>
                </a:lnTo>
                <a:close/>
              </a:path>
              <a:path w="6132830" h="570864">
                <a:moveTo>
                  <a:pt x="3786631" y="15112"/>
                </a:moveTo>
                <a:lnTo>
                  <a:pt x="3785616" y="27812"/>
                </a:lnTo>
                <a:lnTo>
                  <a:pt x="3798316" y="28828"/>
                </a:lnTo>
                <a:lnTo>
                  <a:pt x="3799331" y="16128"/>
                </a:lnTo>
                <a:lnTo>
                  <a:pt x="3786631" y="15112"/>
                </a:lnTo>
                <a:close/>
              </a:path>
              <a:path w="6132830" h="570864">
                <a:moveTo>
                  <a:pt x="3812031" y="17144"/>
                </a:moveTo>
                <a:lnTo>
                  <a:pt x="3811016" y="29844"/>
                </a:lnTo>
                <a:lnTo>
                  <a:pt x="3823716" y="30860"/>
                </a:lnTo>
                <a:lnTo>
                  <a:pt x="3824604" y="18160"/>
                </a:lnTo>
                <a:lnTo>
                  <a:pt x="3812031" y="17144"/>
                </a:lnTo>
                <a:close/>
              </a:path>
              <a:path w="6132830" h="570864">
                <a:moveTo>
                  <a:pt x="3837304" y="19176"/>
                </a:moveTo>
                <a:lnTo>
                  <a:pt x="3836289" y="31749"/>
                </a:lnTo>
                <a:lnTo>
                  <a:pt x="3848989" y="32765"/>
                </a:lnTo>
                <a:lnTo>
                  <a:pt x="3850004" y="20192"/>
                </a:lnTo>
                <a:lnTo>
                  <a:pt x="3837304" y="19176"/>
                </a:lnTo>
                <a:close/>
              </a:path>
              <a:path w="6132830" h="570864">
                <a:moveTo>
                  <a:pt x="3862578" y="21208"/>
                </a:moveTo>
                <a:lnTo>
                  <a:pt x="3861689" y="33781"/>
                </a:lnTo>
                <a:lnTo>
                  <a:pt x="3874262" y="34797"/>
                </a:lnTo>
                <a:lnTo>
                  <a:pt x="3875278" y="22224"/>
                </a:lnTo>
                <a:lnTo>
                  <a:pt x="3862578" y="21208"/>
                </a:lnTo>
                <a:close/>
              </a:path>
              <a:path w="6132830" h="570864">
                <a:moveTo>
                  <a:pt x="3887978" y="23113"/>
                </a:moveTo>
                <a:lnTo>
                  <a:pt x="3886962" y="35813"/>
                </a:lnTo>
                <a:lnTo>
                  <a:pt x="3899662" y="36829"/>
                </a:lnTo>
                <a:lnTo>
                  <a:pt x="3900678" y="24129"/>
                </a:lnTo>
                <a:lnTo>
                  <a:pt x="3887978" y="23113"/>
                </a:lnTo>
                <a:close/>
              </a:path>
              <a:path w="6132830" h="570864">
                <a:moveTo>
                  <a:pt x="3913251" y="25145"/>
                </a:moveTo>
                <a:lnTo>
                  <a:pt x="3912234" y="37845"/>
                </a:lnTo>
                <a:lnTo>
                  <a:pt x="3924934" y="38861"/>
                </a:lnTo>
                <a:lnTo>
                  <a:pt x="3925951" y="26161"/>
                </a:lnTo>
                <a:lnTo>
                  <a:pt x="3913251" y="25145"/>
                </a:lnTo>
                <a:close/>
              </a:path>
              <a:path w="6132830" h="570864">
                <a:moveTo>
                  <a:pt x="3938778" y="27431"/>
                </a:moveTo>
                <a:lnTo>
                  <a:pt x="3937380" y="40004"/>
                </a:lnTo>
                <a:lnTo>
                  <a:pt x="3950080" y="41401"/>
                </a:lnTo>
                <a:lnTo>
                  <a:pt x="3951351" y="28701"/>
                </a:lnTo>
                <a:lnTo>
                  <a:pt x="3938778" y="27431"/>
                </a:lnTo>
                <a:close/>
              </a:path>
              <a:path w="6132830" h="570864">
                <a:moveTo>
                  <a:pt x="3964051" y="30098"/>
                </a:moveTo>
                <a:lnTo>
                  <a:pt x="3962654" y="42798"/>
                </a:lnTo>
                <a:lnTo>
                  <a:pt x="3975227" y="44195"/>
                </a:lnTo>
                <a:lnTo>
                  <a:pt x="3976624" y="31495"/>
                </a:lnTo>
                <a:lnTo>
                  <a:pt x="3964051" y="30098"/>
                </a:lnTo>
                <a:close/>
              </a:path>
              <a:path w="6132830" h="570864">
                <a:moveTo>
                  <a:pt x="3989324" y="32892"/>
                </a:moveTo>
                <a:lnTo>
                  <a:pt x="3987927" y="45465"/>
                </a:lnTo>
                <a:lnTo>
                  <a:pt x="4000500" y="46862"/>
                </a:lnTo>
                <a:lnTo>
                  <a:pt x="4001897" y="34289"/>
                </a:lnTo>
                <a:lnTo>
                  <a:pt x="3989324" y="32892"/>
                </a:lnTo>
                <a:close/>
              </a:path>
              <a:path w="6132830" h="570864">
                <a:moveTo>
                  <a:pt x="4014470" y="35686"/>
                </a:moveTo>
                <a:lnTo>
                  <a:pt x="4013200" y="48259"/>
                </a:lnTo>
                <a:lnTo>
                  <a:pt x="4025773" y="49656"/>
                </a:lnTo>
                <a:lnTo>
                  <a:pt x="4027170" y="37083"/>
                </a:lnTo>
                <a:lnTo>
                  <a:pt x="4014470" y="35686"/>
                </a:lnTo>
                <a:close/>
              </a:path>
              <a:path w="6132830" h="570864">
                <a:moveTo>
                  <a:pt x="4039743" y="38353"/>
                </a:moveTo>
                <a:lnTo>
                  <a:pt x="4038346" y="51053"/>
                </a:lnTo>
                <a:lnTo>
                  <a:pt x="4051046" y="52450"/>
                </a:lnTo>
                <a:lnTo>
                  <a:pt x="4052443" y="39750"/>
                </a:lnTo>
                <a:lnTo>
                  <a:pt x="4039743" y="38353"/>
                </a:lnTo>
                <a:close/>
              </a:path>
              <a:path w="6132830" h="570864">
                <a:moveTo>
                  <a:pt x="4065015" y="41147"/>
                </a:moveTo>
                <a:lnTo>
                  <a:pt x="4063619" y="53847"/>
                </a:lnTo>
                <a:lnTo>
                  <a:pt x="4076319" y="55117"/>
                </a:lnTo>
                <a:lnTo>
                  <a:pt x="4077588" y="42544"/>
                </a:lnTo>
                <a:lnTo>
                  <a:pt x="4065015" y="41147"/>
                </a:lnTo>
                <a:close/>
              </a:path>
              <a:path w="6132830" h="570864">
                <a:moveTo>
                  <a:pt x="4090288" y="43941"/>
                </a:moveTo>
                <a:lnTo>
                  <a:pt x="4088892" y="56514"/>
                </a:lnTo>
                <a:lnTo>
                  <a:pt x="4101464" y="57911"/>
                </a:lnTo>
                <a:lnTo>
                  <a:pt x="4102861" y="45338"/>
                </a:lnTo>
                <a:lnTo>
                  <a:pt x="4090288" y="43941"/>
                </a:lnTo>
                <a:close/>
              </a:path>
              <a:path w="6132830" h="570864">
                <a:moveTo>
                  <a:pt x="4115688" y="46735"/>
                </a:moveTo>
                <a:lnTo>
                  <a:pt x="4113910" y="59308"/>
                </a:lnTo>
                <a:lnTo>
                  <a:pt x="4126483" y="61086"/>
                </a:lnTo>
                <a:lnTo>
                  <a:pt x="4128261" y="48513"/>
                </a:lnTo>
                <a:lnTo>
                  <a:pt x="4115688" y="46735"/>
                </a:lnTo>
                <a:close/>
              </a:path>
              <a:path w="6132830" h="570864">
                <a:moveTo>
                  <a:pt x="4140834" y="50164"/>
                </a:moveTo>
                <a:lnTo>
                  <a:pt x="4139183" y="62864"/>
                </a:lnTo>
                <a:lnTo>
                  <a:pt x="4151756" y="64515"/>
                </a:lnTo>
                <a:lnTo>
                  <a:pt x="4153407" y="51942"/>
                </a:lnTo>
                <a:lnTo>
                  <a:pt x="4140834" y="50164"/>
                </a:lnTo>
                <a:close/>
              </a:path>
              <a:path w="6132830" h="570864">
                <a:moveTo>
                  <a:pt x="4165980" y="53720"/>
                </a:moveTo>
                <a:lnTo>
                  <a:pt x="4164329" y="66293"/>
                </a:lnTo>
                <a:lnTo>
                  <a:pt x="4176903" y="67944"/>
                </a:lnTo>
                <a:lnTo>
                  <a:pt x="4178554" y="55371"/>
                </a:lnTo>
                <a:lnTo>
                  <a:pt x="4165980" y="53720"/>
                </a:lnTo>
                <a:close/>
              </a:path>
              <a:path w="6132830" h="570864">
                <a:moveTo>
                  <a:pt x="4191127" y="57149"/>
                </a:moveTo>
                <a:lnTo>
                  <a:pt x="4189476" y="69722"/>
                </a:lnTo>
                <a:lnTo>
                  <a:pt x="4202049" y="71500"/>
                </a:lnTo>
                <a:lnTo>
                  <a:pt x="4203700" y="58927"/>
                </a:lnTo>
                <a:lnTo>
                  <a:pt x="4191127" y="57149"/>
                </a:lnTo>
                <a:close/>
              </a:path>
              <a:path w="6132830" h="570864">
                <a:moveTo>
                  <a:pt x="4216400" y="60578"/>
                </a:moveTo>
                <a:lnTo>
                  <a:pt x="4214622" y="73151"/>
                </a:lnTo>
                <a:lnTo>
                  <a:pt x="4227195" y="74929"/>
                </a:lnTo>
                <a:lnTo>
                  <a:pt x="4228973" y="62356"/>
                </a:lnTo>
                <a:lnTo>
                  <a:pt x="4216400" y="60578"/>
                </a:lnTo>
                <a:close/>
              </a:path>
              <a:path w="6132830" h="570864">
                <a:moveTo>
                  <a:pt x="4241546" y="64134"/>
                </a:moveTo>
                <a:lnTo>
                  <a:pt x="4239768" y="76707"/>
                </a:lnTo>
                <a:lnTo>
                  <a:pt x="4252340" y="78358"/>
                </a:lnTo>
                <a:lnTo>
                  <a:pt x="4254119" y="65785"/>
                </a:lnTo>
                <a:lnTo>
                  <a:pt x="4241546" y="64134"/>
                </a:lnTo>
                <a:close/>
              </a:path>
              <a:path w="6132830" h="570864">
                <a:moveTo>
                  <a:pt x="4266692" y="67563"/>
                </a:moveTo>
                <a:lnTo>
                  <a:pt x="4264913" y="80136"/>
                </a:lnTo>
                <a:lnTo>
                  <a:pt x="4277486" y="81914"/>
                </a:lnTo>
                <a:lnTo>
                  <a:pt x="4279264" y="69341"/>
                </a:lnTo>
                <a:lnTo>
                  <a:pt x="4266692" y="67563"/>
                </a:lnTo>
                <a:close/>
              </a:path>
              <a:path w="6132830" h="570864">
                <a:moveTo>
                  <a:pt x="4291964" y="70992"/>
                </a:moveTo>
                <a:lnTo>
                  <a:pt x="4290059" y="83565"/>
                </a:lnTo>
                <a:lnTo>
                  <a:pt x="4302506" y="85597"/>
                </a:lnTo>
                <a:lnTo>
                  <a:pt x="4304537" y="73151"/>
                </a:lnTo>
                <a:lnTo>
                  <a:pt x="4291964" y="70992"/>
                </a:lnTo>
                <a:close/>
              </a:path>
              <a:path w="6132830" h="570864">
                <a:moveTo>
                  <a:pt x="4317110" y="75183"/>
                </a:moveTo>
                <a:lnTo>
                  <a:pt x="4314952" y="87756"/>
                </a:lnTo>
                <a:lnTo>
                  <a:pt x="4327525" y="89788"/>
                </a:lnTo>
                <a:lnTo>
                  <a:pt x="4329557" y="77215"/>
                </a:lnTo>
                <a:lnTo>
                  <a:pt x="4317110" y="75183"/>
                </a:lnTo>
                <a:close/>
              </a:path>
              <a:path w="6132830" h="570864">
                <a:moveTo>
                  <a:pt x="4342130" y="79247"/>
                </a:moveTo>
                <a:lnTo>
                  <a:pt x="4340098" y="91820"/>
                </a:lnTo>
                <a:lnTo>
                  <a:pt x="4352544" y="93852"/>
                </a:lnTo>
                <a:lnTo>
                  <a:pt x="4354703" y="81406"/>
                </a:lnTo>
                <a:lnTo>
                  <a:pt x="4342130" y="79247"/>
                </a:lnTo>
                <a:close/>
              </a:path>
              <a:path w="6132830" h="570864">
                <a:moveTo>
                  <a:pt x="4367149" y="83438"/>
                </a:moveTo>
                <a:lnTo>
                  <a:pt x="4365117" y="96011"/>
                </a:lnTo>
                <a:lnTo>
                  <a:pt x="4377689" y="98043"/>
                </a:lnTo>
                <a:lnTo>
                  <a:pt x="4379722" y="85470"/>
                </a:lnTo>
                <a:lnTo>
                  <a:pt x="4367149" y="83438"/>
                </a:lnTo>
                <a:close/>
              </a:path>
              <a:path w="6132830" h="570864">
                <a:moveTo>
                  <a:pt x="4392295" y="87502"/>
                </a:moveTo>
                <a:lnTo>
                  <a:pt x="4390135" y="100075"/>
                </a:lnTo>
                <a:lnTo>
                  <a:pt x="4402708" y="102107"/>
                </a:lnTo>
                <a:lnTo>
                  <a:pt x="4404740" y="89661"/>
                </a:lnTo>
                <a:lnTo>
                  <a:pt x="4392295" y="87502"/>
                </a:lnTo>
                <a:close/>
              </a:path>
              <a:path w="6132830" h="570864">
                <a:moveTo>
                  <a:pt x="4417313" y="91693"/>
                </a:moveTo>
                <a:lnTo>
                  <a:pt x="4415282" y="104266"/>
                </a:lnTo>
                <a:lnTo>
                  <a:pt x="4427728" y="106298"/>
                </a:lnTo>
                <a:lnTo>
                  <a:pt x="4429886" y="93725"/>
                </a:lnTo>
                <a:lnTo>
                  <a:pt x="4417313" y="91693"/>
                </a:lnTo>
                <a:close/>
              </a:path>
              <a:path w="6132830" h="570864">
                <a:moveTo>
                  <a:pt x="4442333" y="95757"/>
                </a:moveTo>
                <a:lnTo>
                  <a:pt x="4440301" y="108330"/>
                </a:lnTo>
                <a:lnTo>
                  <a:pt x="4452874" y="110362"/>
                </a:lnTo>
                <a:lnTo>
                  <a:pt x="4454906" y="97916"/>
                </a:lnTo>
                <a:lnTo>
                  <a:pt x="4442333" y="95757"/>
                </a:lnTo>
                <a:close/>
              </a:path>
              <a:path w="6132830" h="570864">
                <a:moveTo>
                  <a:pt x="4467606" y="99948"/>
                </a:moveTo>
                <a:lnTo>
                  <a:pt x="4465193" y="112394"/>
                </a:lnTo>
                <a:lnTo>
                  <a:pt x="4477638" y="114807"/>
                </a:lnTo>
                <a:lnTo>
                  <a:pt x="4480052" y="102361"/>
                </a:lnTo>
                <a:lnTo>
                  <a:pt x="4467606" y="99948"/>
                </a:lnTo>
                <a:close/>
              </a:path>
              <a:path w="6132830" h="570864">
                <a:moveTo>
                  <a:pt x="4492498" y="104647"/>
                </a:moveTo>
                <a:lnTo>
                  <a:pt x="4490211" y="117220"/>
                </a:lnTo>
                <a:lnTo>
                  <a:pt x="4502658" y="119506"/>
                </a:lnTo>
                <a:lnTo>
                  <a:pt x="4505071" y="107060"/>
                </a:lnTo>
                <a:lnTo>
                  <a:pt x="4492498" y="104647"/>
                </a:lnTo>
                <a:close/>
              </a:path>
              <a:path w="6132830" h="570864">
                <a:moveTo>
                  <a:pt x="4517517" y="109473"/>
                </a:moveTo>
                <a:lnTo>
                  <a:pt x="4515104" y="121919"/>
                </a:lnTo>
                <a:lnTo>
                  <a:pt x="4527550" y="124332"/>
                </a:lnTo>
                <a:lnTo>
                  <a:pt x="4529962" y="111759"/>
                </a:lnTo>
                <a:lnTo>
                  <a:pt x="4517517" y="109473"/>
                </a:lnTo>
                <a:close/>
              </a:path>
              <a:path w="6132830" h="570864">
                <a:moveTo>
                  <a:pt x="4542408" y="114172"/>
                </a:moveTo>
                <a:lnTo>
                  <a:pt x="4540123" y="126618"/>
                </a:lnTo>
                <a:lnTo>
                  <a:pt x="4552569" y="129031"/>
                </a:lnTo>
                <a:lnTo>
                  <a:pt x="4554982" y="116585"/>
                </a:lnTo>
                <a:lnTo>
                  <a:pt x="4542408" y="114172"/>
                </a:lnTo>
                <a:close/>
              </a:path>
              <a:path w="6132830" h="570864">
                <a:moveTo>
                  <a:pt x="4567428" y="118871"/>
                </a:moveTo>
                <a:lnTo>
                  <a:pt x="4565014" y="131444"/>
                </a:lnTo>
                <a:lnTo>
                  <a:pt x="4577460" y="133730"/>
                </a:lnTo>
                <a:lnTo>
                  <a:pt x="4579874" y="121284"/>
                </a:lnTo>
                <a:lnTo>
                  <a:pt x="4567428" y="118871"/>
                </a:lnTo>
                <a:close/>
              </a:path>
              <a:path w="6132830" h="570864">
                <a:moveTo>
                  <a:pt x="4592320" y="123697"/>
                </a:moveTo>
                <a:lnTo>
                  <a:pt x="4590033" y="136143"/>
                </a:lnTo>
                <a:lnTo>
                  <a:pt x="4602480" y="138556"/>
                </a:lnTo>
                <a:lnTo>
                  <a:pt x="4604893" y="125983"/>
                </a:lnTo>
                <a:lnTo>
                  <a:pt x="4592320" y="123697"/>
                </a:lnTo>
                <a:close/>
              </a:path>
              <a:path w="6132830" h="570864">
                <a:moveTo>
                  <a:pt x="4617338" y="128396"/>
                </a:moveTo>
                <a:lnTo>
                  <a:pt x="4614926" y="140842"/>
                </a:lnTo>
                <a:lnTo>
                  <a:pt x="4627372" y="143255"/>
                </a:lnTo>
                <a:lnTo>
                  <a:pt x="4629784" y="130809"/>
                </a:lnTo>
                <a:lnTo>
                  <a:pt x="4617338" y="128396"/>
                </a:lnTo>
                <a:close/>
              </a:path>
              <a:path w="6132830" h="570864">
                <a:moveTo>
                  <a:pt x="4642358" y="133222"/>
                </a:moveTo>
                <a:lnTo>
                  <a:pt x="4639690" y="145668"/>
                </a:lnTo>
                <a:lnTo>
                  <a:pt x="4652136" y="148335"/>
                </a:lnTo>
                <a:lnTo>
                  <a:pt x="4654804" y="135889"/>
                </a:lnTo>
                <a:lnTo>
                  <a:pt x="4642358" y="133222"/>
                </a:lnTo>
                <a:close/>
              </a:path>
              <a:path w="6132830" h="570864">
                <a:moveTo>
                  <a:pt x="4667250" y="138556"/>
                </a:moveTo>
                <a:lnTo>
                  <a:pt x="4664583" y="150875"/>
                </a:lnTo>
                <a:lnTo>
                  <a:pt x="4677029" y="153542"/>
                </a:lnTo>
                <a:lnTo>
                  <a:pt x="4679696" y="141096"/>
                </a:lnTo>
                <a:lnTo>
                  <a:pt x="4667250" y="138556"/>
                </a:lnTo>
                <a:close/>
              </a:path>
              <a:path w="6132830" h="570864">
                <a:moveTo>
                  <a:pt x="4692014" y="143763"/>
                </a:moveTo>
                <a:lnTo>
                  <a:pt x="4689475" y="156209"/>
                </a:lnTo>
                <a:lnTo>
                  <a:pt x="4701794" y="158876"/>
                </a:lnTo>
                <a:lnTo>
                  <a:pt x="4704460" y="146430"/>
                </a:lnTo>
                <a:lnTo>
                  <a:pt x="4692014" y="143763"/>
                </a:lnTo>
                <a:close/>
              </a:path>
              <a:path w="6132830" h="570864">
                <a:moveTo>
                  <a:pt x="4716907" y="149097"/>
                </a:moveTo>
                <a:lnTo>
                  <a:pt x="4714239" y="161543"/>
                </a:lnTo>
                <a:lnTo>
                  <a:pt x="4726685" y="164083"/>
                </a:lnTo>
                <a:lnTo>
                  <a:pt x="4729353" y="151764"/>
                </a:lnTo>
                <a:lnTo>
                  <a:pt x="4716907" y="149097"/>
                </a:lnTo>
                <a:close/>
              </a:path>
              <a:path w="6132830" h="570864">
                <a:moveTo>
                  <a:pt x="4741799" y="154304"/>
                </a:moveTo>
                <a:lnTo>
                  <a:pt x="4739132" y="166750"/>
                </a:lnTo>
                <a:lnTo>
                  <a:pt x="4751578" y="169417"/>
                </a:lnTo>
                <a:lnTo>
                  <a:pt x="4754245" y="156971"/>
                </a:lnTo>
                <a:lnTo>
                  <a:pt x="4741799" y="154304"/>
                </a:lnTo>
                <a:close/>
              </a:path>
              <a:path w="6132830" h="570864">
                <a:moveTo>
                  <a:pt x="4766563" y="159638"/>
                </a:moveTo>
                <a:lnTo>
                  <a:pt x="4764024" y="172084"/>
                </a:lnTo>
                <a:lnTo>
                  <a:pt x="4776343" y="174751"/>
                </a:lnTo>
                <a:lnTo>
                  <a:pt x="4779009" y="162305"/>
                </a:lnTo>
                <a:lnTo>
                  <a:pt x="4766563" y="159638"/>
                </a:lnTo>
                <a:close/>
              </a:path>
              <a:path w="6132830" h="570864">
                <a:moveTo>
                  <a:pt x="4791456" y="164972"/>
                </a:moveTo>
                <a:lnTo>
                  <a:pt x="4788788" y="177291"/>
                </a:lnTo>
                <a:lnTo>
                  <a:pt x="4801234" y="179958"/>
                </a:lnTo>
                <a:lnTo>
                  <a:pt x="4803902" y="167512"/>
                </a:lnTo>
                <a:lnTo>
                  <a:pt x="4791456" y="164972"/>
                </a:lnTo>
                <a:close/>
              </a:path>
              <a:path w="6132830" h="570864">
                <a:moveTo>
                  <a:pt x="4816348" y="170306"/>
                </a:moveTo>
                <a:lnTo>
                  <a:pt x="4813554" y="182752"/>
                </a:lnTo>
                <a:lnTo>
                  <a:pt x="4825873" y="185546"/>
                </a:lnTo>
                <a:lnTo>
                  <a:pt x="4828794" y="173227"/>
                </a:lnTo>
                <a:lnTo>
                  <a:pt x="4816348" y="170306"/>
                </a:lnTo>
                <a:close/>
              </a:path>
              <a:path w="6132830" h="570864">
                <a:moveTo>
                  <a:pt x="4841112" y="176148"/>
                </a:moveTo>
                <a:lnTo>
                  <a:pt x="4838192" y="188467"/>
                </a:lnTo>
                <a:lnTo>
                  <a:pt x="4850637" y="191388"/>
                </a:lnTo>
                <a:lnTo>
                  <a:pt x="4853558" y="178942"/>
                </a:lnTo>
                <a:lnTo>
                  <a:pt x="4841112" y="176148"/>
                </a:lnTo>
                <a:close/>
              </a:path>
              <a:path w="6132830" h="570864">
                <a:moveTo>
                  <a:pt x="4865878" y="181863"/>
                </a:moveTo>
                <a:lnTo>
                  <a:pt x="4862957" y="194309"/>
                </a:lnTo>
                <a:lnTo>
                  <a:pt x="4875403" y="197103"/>
                </a:lnTo>
                <a:lnTo>
                  <a:pt x="4878197" y="184784"/>
                </a:lnTo>
                <a:lnTo>
                  <a:pt x="4865878" y="181863"/>
                </a:lnTo>
                <a:close/>
              </a:path>
              <a:path w="6132830" h="570864">
                <a:moveTo>
                  <a:pt x="4890643" y="187705"/>
                </a:moveTo>
                <a:lnTo>
                  <a:pt x="4887722" y="200024"/>
                </a:lnTo>
                <a:lnTo>
                  <a:pt x="4900040" y="202945"/>
                </a:lnTo>
                <a:lnTo>
                  <a:pt x="4902961" y="190499"/>
                </a:lnTo>
                <a:lnTo>
                  <a:pt x="4890643" y="187705"/>
                </a:lnTo>
                <a:close/>
              </a:path>
              <a:path w="6132830" h="570864">
                <a:moveTo>
                  <a:pt x="4915281" y="193420"/>
                </a:moveTo>
                <a:lnTo>
                  <a:pt x="4912486" y="205866"/>
                </a:lnTo>
                <a:lnTo>
                  <a:pt x="4924806" y="208660"/>
                </a:lnTo>
                <a:lnTo>
                  <a:pt x="4927727" y="196341"/>
                </a:lnTo>
                <a:lnTo>
                  <a:pt x="4915281" y="193420"/>
                </a:lnTo>
                <a:close/>
              </a:path>
              <a:path w="6132830" h="570864">
                <a:moveTo>
                  <a:pt x="4940046" y="199262"/>
                </a:moveTo>
                <a:lnTo>
                  <a:pt x="4937125" y="211581"/>
                </a:lnTo>
                <a:lnTo>
                  <a:pt x="4949571" y="214502"/>
                </a:lnTo>
                <a:lnTo>
                  <a:pt x="4952492" y="202056"/>
                </a:lnTo>
                <a:lnTo>
                  <a:pt x="4940046" y="199262"/>
                </a:lnTo>
                <a:close/>
              </a:path>
              <a:path w="6132830" h="570864">
                <a:moveTo>
                  <a:pt x="4964810" y="204977"/>
                </a:moveTo>
                <a:lnTo>
                  <a:pt x="4961889" y="217423"/>
                </a:lnTo>
                <a:lnTo>
                  <a:pt x="4974335" y="220217"/>
                </a:lnTo>
                <a:lnTo>
                  <a:pt x="4977130" y="207898"/>
                </a:lnTo>
                <a:lnTo>
                  <a:pt x="4964810" y="204977"/>
                </a:lnTo>
                <a:close/>
              </a:path>
              <a:path w="6132830" h="570864">
                <a:moveTo>
                  <a:pt x="4989576" y="210946"/>
                </a:moveTo>
                <a:lnTo>
                  <a:pt x="4986528" y="223265"/>
                </a:lnTo>
                <a:lnTo>
                  <a:pt x="4998847" y="226440"/>
                </a:lnTo>
                <a:lnTo>
                  <a:pt x="5001895" y="214121"/>
                </a:lnTo>
                <a:lnTo>
                  <a:pt x="4989576" y="210946"/>
                </a:lnTo>
                <a:close/>
              </a:path>
              <a:path w="6132830" h="570864">
                <a:moveTo>
                  <a:pt x="5014213" y="217169"/>
                </a:moveTo>
                <a:lnTo>
                  <a:pt x="5011165" y="229488"/>
                </a:lnTo>
                <a:lnTo>
                  <a:pt x="5023484" y="232663"/>
                </a:lnTo>
                <a:lnTo>
                  <a:pt x="5026533" y="220344"/>
                </a:lnTo>
                <a:lnTo>
                  <a:pt x="5014213" y="217169"/>
                </a:lnTo>
                <a:close/>
              </a:path>
              <a:path w="6132830" h="570864">
                <a:moveTo>
                  <a:pt x="5038852" y="223392"/>
                </a:moveTo>
                <a:lnTo>
                  <a:pt x="5035804" y="235711"/>
                </a:lnTo>
                <a:lnTo>
                  <a:pt x="5048123" y="238886"/>
                </a:lnTo>
                <a:lnTo>
                  <a:pt x="5051171" y="226567"/>
                </a:lnTo>
                <a:lnTo>
                  <a:pt x="5038852" y="223392"/>
                </a:lnTo>
                <a:close/>
              </a:path>
              <a:path w="6132830" h="570864">
                <a:moveTo>
                  <a:pt x="5063489" y="229615"/>
                </a:moveTo>
                <a:lnTo>
                  <a:pt x="5060314" y="241934"/>
                </a:lnTo>
                <a:lnTo>
                  <a:pt x="5072633" y="245109"/>
                </a:lnTo>
                <a:lnTo>
                  <a:pt x="5075808" y="232790"/>
                </a:lnTo>
                <a:lnTo>
                  <a:pt x="5063489" y="229615"/>
                </a:lnTo>
                <a:close/>
              </a:path>
              <a:path w="6132830" h="570864">
                <a:moveTo>
                  <a:pt x="5088128" y="235838"/>
                </a:moveTo>
                <a:lnTo>
                  <a:pt x="5084953" y="248157"/>
                </a:lnTo>
                <a:lnTo>
                  <a:pt x="5097272" y="251332"/>
                </a:lnTo>
                <a:lnTo>
                  <a:pt x="5100447" y="239013"/>
                </a:lnTo>
                <a:lnTo>
                  <a:pt x="5088128" y="235838"/>
                </a:lnTo>
                <a:close/>
              </a:path>
              <a:path w="6132830" h="570864">
                <a:moveTo>
                  <a:pt x="5112765" y="242061"/>
                </a:moveTo>
                <a:lnTo>
                  <a:pt x="5109590" y="254380"/>
                </a:lnTo>
                <a:lnTo>
                  <a:pt x="5121909" y="257555"/>
                </a:lnTo>
                <a:lnTo>
                  <a:pt x="5125084" y="245236"/>
                </a:lnTo>
                <a:lnTo>
                  <a:pt x="5112765" y="242061"/>
                </a:lnTo>
                <a:close/>
              </a:path>
              <a:path w="6132830" h="570864">
                <a:moveTo>
                  <a:pt x="5137404" y="248284"/>
                </a:moveTo>
                <a:lnTo>
                  <a:pt x="5134229" y="260603"/>
                </a:lnTo>
                <a:lnTo>
                  <a:pt x="5145532" y="263524"/>
                </a:lnTo>
                <a:lnTo>
                  <a:pt x="5146421" y="263778"/>
                </a:lnTo>
                <a:lnTo>
                  <a:pt x="5149723" y="251459"/>
                </a:lnTo>
                <a:lnTo>
                  <a:pt x="5137404" y="248284"/>
                </a:lnTo>
                <a:close/>
              </a:path>
              <a:path w="6132830" h="570864">
                <a:moveTo>
                  <a:pt x="5162042" y="254761"/>
                </a:moveTo>
                <a:lnTo>
                  <a:pt x="5158739" y="267080"/>
                </a:lnTo>
                <a:lnTo>
                  <a:pt x="5171058" y="270382"/>
                </a:lnTo>
                <a:lnTo>
                  <a:pt x="5174233" y="258063"/>
                </a:lnTo>
                <a:lnTo>
                  <a:pt x="5162042" y="254761"/>
                </a:lnTo>
                <a:close/>
              </a:path>
              <a:path w="6132830" h="570864">
                <a:moveTo>
                  <a:pt x="5186553" y="261365"/>
                </a:moveTo>
                <a:lnTo>
                  <a:pt x="5183251" y="273684"/>
                </a:lnTo>
                <a:lnTo>
                  <a:pt x="5195570" y="276859"/>
                </a:lnTo>
                <a:lnTo>
                  <a:pt x="5198872" y="264667"/>
                </a:lnTo>
                <a:lnTo>
                  <a:pt x="5186553" y="261365"/>
                </a:lnTo>
                <a:close/>
              </a:path>
              <a:path w="6132830" h="570864">
                <a:moveTo>
                  <a:pt x="5211063" y="267969"/>
                </a:moveTo>
                <a:lnTo>
                  <a:pt x="5207761" y="280161"/>
                </a:lnTo>
                <a:lnTo>
                  <a:pt x="5220081" y="283463"/>
                </a:lnTo>
                <a:lnTo>
                  <a:pt x="5223383" y="271271"/>
                </a:lnTo>
                <a:lnTo>
                  <a:pt x="5211063" y="267969"/>
                </a:lnTo>
                <a:close/>
              </a:path>
              <a:path w="6132830" h="570864">
                <a:moveTo>
                  <a:pt x="5235575" y="274573"/>
                </a:moveTo>
                <a:lnTo>
                  <a:pt x="5232273" y="286765"/>
                </a:lnTo>
                <a:lnTo>
                  <a:pt x="5244592" y="290067"/>
                </a:lnTo>
                <a:lnTo>
                  <a:pt x="5247894" y="277875"/>
                </a:lnTo>
                <a:lnTo>
                  <a:pt x="5235575" y="274573"/>
                </a:lnTo>
                <a:close/>
              </a:path>
              <a:path w="6132830" h="570864">
                <a:moveTo>
                  <a:pt x="5260085" y="281177"/>
                </a:moveTo>
                <a:lnTo>
                  <a:pt x="5256910" y="293369"/>
                </a:lnTo>
                <a:lnTo>
                  <a:pt x="5269103" y="296671"/>
                </a:lnTo>
                <a:lnTo>
                  <a:pt x="5272405" y="284479"/>
                </a:lnTo>
                <a:lnTo>
                  <a:pt x="5260085" y="281177"/>
                </a:lnTo>
                <a:close/>
              </a:path>
              <a:path w="6132830" h="570864">
                <a:moveTo>
                  <a:pt x="5284724" y="287654"/>
                </a:moveTo>
                <a:lnTo>
                  <a:pt x="5281422" y="299973"/>
                </a:lnTo>
                <a:lnTo>
                  <a:pt x="5293613" y="303275"/>
                </a:lnTo>
                <a:lnTo>
                  <a:pt x="5296915" y="290956"/>
                </a:lnTo>
                <a:lnTo>
                  <a:pt x="5284724" y="287654"/>
                </a:lnTo>
                <a:close/>
              </a:path>
              <a:path w="6132830" h="570864">
                <a:moveTo>
                  <a:pt x="5309234" y="294258"/>
                </a:moveTo>
                <a:lnTo>
                  <a:pt x="5305933" y="306577"/>
                </a:lnTo>
                <a:lnTo>
                  <a:pt x="5311775" y="308101"/>
                </a:lnTo>
                <a:lnTo>
                  <a:pt x="5318125" y="309879"/>
                </a:lnTo>
                <a:lnTo>
                  <a:pt x="5321554" y="297687"/>
                </a:lnTo>
                <a:lnTo>
                  <a:pt x="5309234" y="294258"/>
                </a:lnTo>
                <a:close/>
              </a:path>
              <a:path w="6132830" h="570864">
                <a:moveTo>
                  <a:pt x="5333746" y="301116"/>
                </a:moveTo>
                <a:lnTo>
                  <a:pt x="5330317" y="313435"/>
                </a:lnTo>
                <a:lnTo>
                  <a:pt x="5342508" y="316864"/>
                </a:lnTo>
                <a:lnTo>
                  <a:pt x="5345937" y="304672"/>
                </a:lnTo>
                <a:lnTo>
                  <a:pt x="5333746" y="301116"/>
                </a:lnTo>
                <a:close/>
              </a:path>
              <a:path w="6132830" h="570864">
                <a:moveTo>
                  <a:pt x="5358257" y="308101"/>
                </a:moveTo>
                <a:lnTo>
                  <a:pt x="5354701" y="320293"/>
                </a:lnTo>
                <a:lnTo>
                  <a:pt x="5367020" y="323722"/>
                </a:lnTo>
                <a:lnTo>
                  <a:pt x="5370449" y="311530"/>
                </a:lnTo>
                <a:lnTo>
                  <a:pt x="5358257" y="308101"/>
                </a:lnTo>
                <a:close/>
              </a:path>
              <a:path w="6132830" h="570864">
                <a:moveTo>
                  <a:pt x="5382640" y="314959"/>
                </a:moveTo>
                <a:lnTo>
                  <a:pt x="5379211" y="327151"/>
                </a:lnTo>
                <a:lnTo>
                  <a:pt x="5391404" y="330707"/>
                </a:lnTo>
                <a:lnTo>
                  <a:pt x="5394833" y="318388"/>
                </a:lnTo>
                <a:lnTo>
                  <a:pt x="5382640" y="314959"/>
                </a:lnTo>
                <a:close/>
              </a:path>
              <a:path w="6132830" h="570864">
                <a:moveTo>
                  <a:pt x="5407025" y="321817"/>
                </a:moveTo>
                <a:lnTo>
                  <a:pt x="5403596" y="334136"/>
                </a:lnTo>
                <a:lnTo>
                  <a:pt x="5415787" y="337565"/>
                </a:lnTo>
                <a:lnTo>
                  <a:pt x="5419344" y="325373"/>
                </a:lnTo>
                <a:lnTo>
                  <a:pt x="5407025" y="321817"/>
                </a:lnTo>
                <a:close/>
              </a:path>
              <a:path w="6132830" h="570864">
                <a:moveTo>
                  <a:pt x="5431535" y="328802"/>
                </a:moveTo>
                <a:lnTo>
                  <a:pt x="5428107" y="340994"/>
                </a:lnTo>
                <a:lnTo>
                  <a:pt x="5440299" y="344423"/>
                </a:lnTo>
                <a:lnTo>
                  <a:pt x="5443728" y="332231"/>
                </a:lnTo>
                <a:lnTo>
                  <a:pt x="5431535" y="328802"/>
                </a:lnTo>
                <a:close/>
              </a:path>
              <a:path w="6132830" h="570864">
                <a:moveTo>
                  <a:pt x="5455920" y="335660"/>
                </a:moveTo>
                <a:lnTo>
                  <a:pt x="5452490" y="347979"/>
                </a:lnTo>
                <a:lnTo>
                  <a:pt x="5464683" y="351408"/>
                </a:lnTo>
                <a:lnTo>
                  <a:pt x="5468238" y="339089"/>
                </a:lnTo>
                <a:lnTo>
                  <a:pt x="5455920" y="335660"/>
                </a:lnTo>
                <a:close/>
              </a:path>
              <a:path w="6132830" h="570864">
                <a:moveTo>
                  <a:pt x="5480431" y="342645"/>
                </a:moveTo>
                <a:lnTo>
                  <a:pt x="5476875" y="354837"/>
                </a:lnTo>
                <a:lnTo>
                  <a:pt x="5489067" y="358393"/>
                </a:lnTo>
                <a:lnTo>
                  <a:pt x="5492623" y="346201"/>
                </a:lnTo>
                <a:lnTo>
                  <a:pt x="5480431" y="342645"/>
                </a:lnTo>
                <a:close/>
              </a:path>
              <a:path w="6132830" h="570864">
                <a:moveTo>
                  <a:pt x="5504814" y="349757"/>
                </a:moveTo>
                <a:lnTo>
                  <a:pt x="5501258" y="361949"/>
                </a:lnTo>
                <a:lnTo>
                  <a:pt x="5513451" y="365505"/>
                </a:lnTo>
                <a:lnTo>
                  <a:pt x="5517007" y="353313"/>
                </a:lnTo>
                <a:lnTo>
                  <a:pt x="5504814" y="349757"/>
                </a:lnTo>
                <a:close/>
              </a:path>
              <a:path w="6132830" h="570864">
                <a:moveTo>
                  <a:pt x="5529199" y="356996"/>
                </a:moveTo>
                <a:lnTo>
                  <a:pt x="5525643" y="369188"/>
                </a:lnTo>
                <a:lnTo>
                  <a:pt x="5537834" y="372744"/>
                </a:lnTo>
                <a:lnTo>
                  <a:pt x="5541390" y="360552"/>
                </a:lnTo>
                <a:lnTo>
                  <a:pt x="5529199" y="356996"/>
                </a:lnTo>
                <a:close/>
              </a:path>
              <a:path w="6132830" h="570864">
                <a:moveTo>
                  <a:pt x="5553583" y="364108"/>
                </a:moveTo>
                <a:lnTo>
                  <a:pt x="5550027" y="376300"/>
                </a:lnTo>
                <a:lnTo>
                  <a:pt x="5562219" y="379856"/>
                </a:lnTo>
                <a:lnTo>
                  <a:pt x="5565775" y="367664"/>
                </a:lnTo>
                <a:lnTo>
                  <a:pt x="5553583" y="364108"/>
                </a:lnTo>
                <a:close/>
              </a:path>
              <a:path w="6132830" h="570864">
                <a:moveTo>
                  <a:pt x="5577967" y="371347"/>
                </a:moveTo>
                <a:lnTo>
                  <a:pt x="5574410" y="383412"/>
                </a:lnTo>
                <a:lnTo>
                  <a:pt x="5586603" y="387095"/>
                </a:lnTo>
                <a:lnTo>
                  <a:pt x="5590158" y="374903"/>
                </a:lnTo>
                <a:lnTo>
                  <a:pt x="5577967" y="371347"/>
                </a:lnTo>
                <a:close/>
              </a:path>
              <a:path w="6132830" h="570864">
                <a:moveTo>
                  <a:pt x="5602351" y="378459"/>
                </a:moveTo>
                <a:lnTo>
                  <a:pt x="5598668" y="390651"/>
                </a:lnTo>
                <a:lnTo>
                  <a:pt x="5610859" y="394207"/>
                </a:lnTo>
                <a:lnTo>
                  <a:pt x="5614543" y="382015"/>
                </a:lnTo>
                <a:lnTo>
                  <a:pt x="5602351" y="378459"/>
                </a:lnTo>
                <a:close/>
              </a:path>
              <a:path w="6132830" h="570864">
                <a:moveTo>
                  <a:pt x="5626734" y="385571"/>
                </a:moveTo>
                <a:lnTo>
                  <a:pt x="5623052" y="397763"/>
                </a:lnTo>
                <a:lnTo>
                  <a:pt x="5635244" y="401446"/>
                </a:lnTo>
                <a:lnTo>
                  <a:pt x="5638927" y="389254"/>
                </a:lnTo>
                <a:lnTo>
                  <a:pt x="5626734" y="385571"/>
                </a:lnTo>
                <a:close/>
              </a:path>
              <a:path w="6132830" h="570864">
                <a:moveTo>
                  <a:pt x="5651119" y="392810"/>
                </a:moveTo>
                <a:lnTo>
                  <a:pt x="5647435" y="405002"/>
                </a:lnTo>
                <a:lnTo>
                  <a:pt x="5659501" y="408685"/>
                </a:lnTo>
                <a:lnTo>
                  <a:pt x="5663183" y="396493"/>
                </a:lnTo>
                <a:lnTo>
                  <a:pt x="5651119" y="392810"/>
                </a:lnTo>
                <a:close/>
              </a:path>
              <a:path w="6132830" h="570864">
                <a:moveTo>
                  <a:pt x="5675376" y="400176"/>
                </a:moveTo>
                <a:lnTo>
                  <a:pt x="5671693" y="412368"/>
                </a:lnTo>
                <a:lnTo>
                  <a:pt x="5683884" y="416051"/>
                </a:lnTo>
                <a:lnTo>
                  <a:pt x="5687568" y="403859"/>
                </a:lnTo>
                <a:lnTo>
                  <a:pt x="5675376" y="400176"/>
                </a:lnTo>
                <a:close/>
              </a:path>
              <a:path w="6132830" h="570864">
                <a:moveTo>
                  <a:pt x="5699759" y="407542"/>
                </a:moveTo>
                <a:lnTo>
                  <a:pt x="5696077" y="419734"/>
                </a:lnTo>
                <a:lnTo>
                  <a:pt x="5708142" y="423417"/>
                </a:lnTo>
                <a:lnTo>
                  <a:pt x="5711825" y="411225"/>
                </a:lnTo>
                <a:lnTo>
                  <a:pt x="5699759" y="407542"/>
                </a:lnTo>
                <a:close/>
              </a:path>
              <a:path w="6132830" h="570864">
                <a:moveTo>
                  <a:pt x="5724017" y="414908"/>
                </a:moveTo>
                <a:lnTo>
                  <a:pt x="5720333" y="427100"/>
                </a:lnTo>
                <a:lnTo>
                  <a:pt x="5732526" y="430783"/>
                </a:lnTo>
                <a:lnTo>
                  <a:pt x="5736208" y="418591"/>
                </a:lnTo>
                <a:lnTo>
                  <a:pt x="5724017" y="414908"/>
                </a:lnTo>
                <a:close/>
              </a:path>
              <a:path w="6132830" h="570864">
                <a:moveTo>
                  <a:pt x="5748274" y="422274"/>
                </a:moveTo>
                <a:lnTo>
                  <a:pt x="5744590" y="434466"/>
                </a:lnTo>
                <a:lnTo>
                  <a:pt x="5756783" y="438149"/>
                </a:lnTo>
                <a:lnTo>
                  <a:pt x="5760465" y="425957"/>
                </a:lnTo>
                <a:lnTo>
                  <a:pt x="5748274" y="422274"/>
                </a:lnTo>
                <a:close/>
              </a:path>
              <a:path w="6132830" h="570864">
                <a:moveTo>
                  <a:pt x="5772658" y="429640"/>
                </a:moveTo>
                <a:lnTo>
                  <a:pt x="5768975" y="441832"/>
                </a:lnTo>
                <a:lnTo>
                  <a:pt x="5781167" y="445515"/>
                </a:lnTo>
                <a:lnTo>
                  <a:pt x="5784850" y="433323"/>
                </a:lnTo>
                <a:lnTo>
                  <a:pt x="5772658" y="429640"/>
                </a:lnTo>
                <a:close/>
              </a:path>
              <a:path w="6132830" h="570864">
                <a:moveTo>
                  <a:pt x="5796914" y="437006"/>
                </a:moveTo>
                <a:lnTo>
                  <a:pt x="5793232" y="449198"/>
                </a:lnTo>
                <a:lnTo>
                  <a:pt x="5804534" y="452627"/>
                </a:lnTo>
                <a:lnTo>
                  <a:pt x="5805424" y="452881"/>
                </a:lnTo>
                <a:lnTo>
                  <a:pt x="5809107" y="440689"/>
                </a:lnTo>
                <a:lnTo>
                  <a:pt x="5808218" y="440435"/>
                </a:lnTo>
                <a:lnTo>
                  <a:pt x="5796914" y="437006"/>
                </a:lnTo>
                <a:close/>
              </a:path>
              <a:path w="6132830" h="570864">
                <a:moveTo>
                  <a:pt x="5821299" y="444499"/>
                </a:moveTo>
                <a:lnTo>
                  <a:pt x="5817488" y="456564"/>
                </a:lnTo>
                <a:lnTo>
                  <a:pt x="5829681" y="460374"/>
                </a:lnTo>
                <a:lnTo>
                  <a:pt x="5833363" y="448182"/>
                </a:lnTo>
                <a:lnTo>
                  <a:pt x="5821299" y="444499"/>
                </a:lnTo>
                <a:close/>
              </a:path>
              <a:path w="6132830" h="570864">
                <a:moveTo>
                  <a:pt x="5845556" y="451992"/>
                </a:moveTo>
                <a:lnTo>
                  <a:pt x="5841746" y="464057"/>
                </a:lnTo>
                <a:lnTo>
                  <a:pt x="5853937" y="467867"/>
                </a:lnTo>
                <a:lnTo>
                  <a:pt x="5857621" y="455675"/>
                </a:lnTo>
                <a:lnTo>
                  <a:pt x="5845556" y="451992"/>
                </a:lnTo>
                <a:close/>
              </a:path>
              <a:path w="6132830" h="570864">
                <a:moveTo>
                  <a:pt x="5869812" y="459485"/>
                </a:moveTo>
                <a:lnTo>
                  <a:pt x="5866003" y="471550"/>
                </a:lnTo>
                <a:lnTo>
                  <a:pt x="5878195" y="475360"/>
                </a:lnTo>
                <a:lnTo>
                  <a:pt x="5881878" y="463168"/>
                </a:lnTo>
                <a:lnTo>
                  <a:pt x="5869812" y="459485"/>
                </a:lnTo>
                <a:close/>
              </a:path>
              <a:path w="6132830" h="570864">
                <a:moveTo>
                  <a:pt x="5894070" y="466978"/>
                </a:moveTo>
                <a:lnTo>
                  <a:pt x="5890259" y="479043"/>
                </a:lnTo>
                <a:lnTo>
                  <a:pt x="5902452" y="482853"/>
                </a:lnTo>
                <a:lnTo>
                  <a:pt x="5906134" y="470788"/>
                </a:lnTo>
                <a:lnTo>
                  <a:pt x="5894070" y="466978"/>
                </a:lnTo>
                <a:close/>
              </a:path>
              <a:path w="6132830" h="570864">
                <a:moveTo>
                  <a:pt x="5918327" y="474471"/>
                </a:moveTo>
                <a:lnTo>
                  <a:pt x="5914517" y="486663"/>
                </a:lnTo>
                <a:lnTo>
                  <a:pt x="5926708" y="490346"/>
                </a:lnTo>
                <a:lnTo>
                  <a:pt x="5930519" y="478281"/>
                </a:lnTo>
                <a:lnTo>
                  <a:pt x="5918327" y="474471"/>
                </a:lnTo>
                <a:close/>
              </a:path>
              <a:path w="6132830" h="570864">
                <a:moveTo>
                  <a:pt x="5942583" y="481964"/>
                </a:moveTo>
                <a:lnTo>
                  <a:pt x="5938901" y="494156"/>
                </a:lnTo>
                <a:lnTo>
                  <a:pt x="5950965" y="497839"/>
                </a:lnTo>
                <a:lnTo>
                  <a:pt x="5954776" y="485774"/>
                </a:lnTo>
                <a:lnTo>
                  <a:pt x="5942583" y="481964"/>
                </a:lnTo>
                <a:close/>
              </a:path>
              <a:path w="6132830" h="570864">
                <a:moveTo>
                  <a:pt x="5966840" y="489457"/>
                </a:moveTo>
                <a:lnTo>
                  <a:pt x="5963158" y="501649"/>
                </a:lnTo>
                <a:lnTo>
                  <a:pt x="5975223" y="505332"/>
                </a:lnTo>
                <a:lnTo>
                  <a:pt x="5979033" y="493267"/>
                </a:lnTo>
                <a:lnTo>
                  <a:pt x="5966840" y="489457"/>
                </a:lnTo>
                <a:close/>
              </a:path>
              <a:path w="6132830" h="570864">
                <a:moveTo>
                  <a:pt x="5991098" y="496950"/>
                </a:moveTo>
                <a:lnTo>
                  <a:pt x="5987414" y="509142"/>
                </a:lnTo>
                <a:lnTo>
                  <a:pt x="5999480" y="512825"/>
                </a:lnTo>
                <a:lnTo>
                  <a:pt x="6003289" y="500760"/>
                </a:lnTo>
                <a:lnTo>
                  <a:pt x="5991098" y="496950"/>
                </a:lnTo>
                <a:close/>
              </a:path>
              <a:path w="6132830" h="570864">
                <a:moveTo>
                  <a:pt x="6096053" y="542781"/>
                </a:moveTo>
                <a:lnTo>
                  <a:pt x="6029706" y="558164"/>
                </a:lnTo>
                <a:lnTo>
                  <a:pt x="6027547" y="561593"/>
                </a:lnTo>
                <a:lnTo>
                  <a:pt x="6029071" y="568451"/>
                </a:lnTo>
                <a:lnTo>
                  <a:pt x="6032500" y="570610"/>
                </a:lnTo>
                <a:lnTo>
                  <a:pt x="6035929" y="569721"/>
                </a:lnTo>
                <a:lnTo>
                  <a:pt x="6122577" y="549655"/>
                </a:lnTo>
                <a:lnTo>
                  <a:pt x="6118606" y="549655"/>
                </a:lnTo>
                <a:lnTo>
                  <a:pt x="6108700" y="546607"/>
                </a:lnTo>
                <a:lnTo>
                  <a:pt x="6109863" y="542924"/>
                </a:lnTo>
                <a:lnTo>
                  <a:pt x="6096508" y="542924"/>
                </a:lnTo>
                <a:lnTo>
                  <a:pt x="6096053" y="542781"/>
                </a:lnTo>
                <a:close/>
              </a:path>
              <a:path w="6132830" h="570864">
                <a:moveTo>
                  <a:pt x="6110192" y="541882"/>
                </a:moveTo>
                <a:lnTo>
                  <a:pt x="6108700" y="546607"/>
                </a:lnTo>
                <a:lnTo>
                  <a:pt x="6118606" y="549655"/>
                </a:lnTo>
                <a:lnTo>
                  <a:pt x="6119109" y="548004"/>
                </a:lnTo>
                <a:lnTo>
                  <a:pt x="6115811" y="548004"/>
                </a:lnTo>
                <a:lnTo>
                  <a:pt x="6110192" y="541882"/>
                </a:lnTo>
                <a:close/>
              </a:path>
              <a:path w="6132830" h="570864">
                <a:moveTo>
                  <a:pt x="6120670" y="534542"/>
                </a:moveTo>
                <a:lnTo>
                  <a:pt x="6112509" y="534542"/>
                </a:lnTo>
                <a:lnTo>
                  <a:pt x="6122288" y="537590"/>
                </a:lnTo>
                <a:lnTo>
                  <a:pt x="6118606" y="549655"/>
                </a:lnTo>
                <a:lnTo>
                  <a:pt x="6122577" y="549655"/>
                </a:lnTo>
                <a:lnTo>
                  <a:pt x="6132449" y="547369"/>
                </a:lnTo>
                <a:lnTo>
                  <a:pt x="6120670" y="534542"/>
                </a:lnTo>
                <a:close/>
              </a:path>
              <a:path w="6132830" h="570864">
                <a:moveTo>
                  <a:pt x="6118986" y="537463"/>
                </a:moveTo>
                <a:lnTo>
                  <a:pt x="6111002" y="539315"/>
                </a:lnTo>
                <a:lnTo>
                  <a:pt x="6110192" y="541882"/>
                </a:lnTo>
                <a:lnTo>
                  <a:pt x="6115811" y="548004"/>
                </a:lnTo>
                <a:lnTo>
                  <a:pt x="6118986" y="537463"/>
                </a:lnTo>
                <a:close/>
              </a:path>
              <a:path w="6132830" h="570864">
                <a:moveTo>
                  <a:pt x="6121881" y="537463"/>
                </a:moveTo>
                <a:lnTo>
                  <a:pt x="6118986" y="537463"/>
                </a:lnTo>
                <a:lnTo>
                  <a:pt x="6115811" y="548004"/>
                </a:lnTo>
                <a:lnTo>
                  <a:pt x="6119109" y="548004"/>
                </a:lnTo>
                <a:lnTo>
                  <a:pt x="6122288" y="537590"/>
                </a:lnTo>
                <a:lnTo>
                  <a:pt x="6121881" y="537463"/>
                </a:lnTo>
                <a:close/>
              </a:path>
              <a:path w="6132830" h="570864">
                <a:moveTo>
                  <a:pt x="6096591" y="542656"/>
                </a:moveTo>
                <a:lnTo>
                  <a:pt x="6096053" y="542781"/>
                </a:lnTo>
                <a:lnTo>
                  <a:pt x="6096508" y="542924"/>
                </a:lnTo>
                <a:lnTo>
                  <a:pt x="6096591" y="542656"/>
                </a:lnTo>
                <a:close/>
              </a:path>
              <a:path w="6132830" h="570864">
                <a:moveTo>
                  <a:pt x="6108390" y="539920"/>
                </a:moveTo>
                <a:lnTo>
                  <a:pt x="6096591" y="542656"/>
                </a:lnTo>
                <a:lnTo>
                  <a:pt x="6096508" y="542924"/>
                </a:lnTo>
                <a:lnTo>
                  <a:pt x="6109863" y="542924"/>
                </a:lnTo>
                <a:lnTo>
                  <a:pt x="6110192" y="541882"/>
                </a:lnTo>
                <a:lnTo>
                  <a:pt x="6108390" y="539920"/>
                </a:lnTo>
                <a:close/>
              </a:path>
              <a:path w="6132830" h="570864">
                <a:moveTo>
                  <a:pt x="6088126" y="527049"/>
                </a:moveTo>
                <a:lnTo>
                  <a:pt x="6084443" y="539114"/>
                </a:lnTo>
                <a:lnTo>
                  <a:pt x="6096053" y="542781"/>
                </a:lnTo>
                <a:lnTo>
                  <a:pt x="6096591" y="542656"/>
                </a:lnTo>
                <a:lnTo>
                  <a:pt x="6100226" y="531026"/>
                </a:lnTo>
                <a:lnTo>
                  <a:pt x="6099818" y="530582"/>
                </a:lnTo>
                <a:lnTo>
                  <a:pt x="6088126" y="527049"/>
                </a:lnTo>
                <a:close/>
              </a:path>
              <a:path w="6132830" h="570864">
                <a:moveTo>
                  <a:pt x="6111002" y="539315"/>
                </a:moveTo>
                <a:lnTo>
                  <a:pt x="6108390" y="539920"/>
                </a:lnTo>
                <a:lnTo>
                  <a:pt x="6110192" y="541882"/>
                </a:lnTo>
                <a:lnTo>
                  <a:pt x="6111002" y="539315"/>
                </a:lnTo>
                <a:close/>
              </a:path>
              <a:path w="6132830" h="570864">
                <a:moveTo>
                  <a:pt x="6059043" y="471677"/>
                </a:moveTo>
                <a:lnTo>
                  <a:pt x="6053835" y="476376"/>
                </a:lnTo>
                <a:lnTo>
                  <a:pt x="6053708" y="480440"/>
                </a:lnTo>
                <a:lnTo>
                  <a:pt x="6056122" y="482980"/>
                </a:lnTo>
                <a:lnTo>
                  <a:pt x="6099818" y="530582"/>
                </a:lnTo>
                <a:lnTo>
                  <a:pt x="6100318" y="530732"/>
                </a:lnTo>
                <a:lnTo>
                  <a:pt x="6100226" y="531026"/>
                </a:lnTo>
                <a:lnTo>
                  <a:pt x="6108390" y="539920"/>
                </a:lnTo>
                <a:lnTo>
                  <a:pt x="6111002" y="539315"/>
                </a:lnTo>
                <a:lnTo>
                  <a:pt x="6112509" y="534542"/>
                </a:lnTo>
                <a:lnTo>
                  <a:pt x="6120670" y="534542"/>
                </a:lnTo>
                <a:lnTo>
                  <a:pt x="6065393" y="474344"/>
                </a:lnTo>
                <a:lnTo>
                  <a:pt x="6063107" y="471804"/>
                </a:lnTo>
                <a:lnTo>
                  <a:pt x="6059043" y="471677"/>
                </a:lnTo>
                <a:close/>
              </a:path>
              <a:path w="6132830" h="570864">
                <a:moveTo>
                  <a:pt x="6112509" y="534542"/>
                </a:moveTo>
                <a:lnTo>
                  <a:pt x="6111002" y="539315"/>
                </a:lnTo>
                <a:lnTo>
                  <a:pt x="6118986" y="537463"/>
                </a:lnTo>
                <a:lnTo>
                  <a:pt x="6121881" y="537463"/>
                </a:lnTo>
                <a:lnTo>
                  <a:pt x="6112509" y="534542"/>
                </a:lnTo>
                <a:close/>
              </a:path>
              <a:path w="6132830" h="570864">
                <a:moveTo>
                  <a:pt x="6063869" y="519556"/>
                </a:moveTo>
                <a:lnTo>
                  <a:pt x="6060185" y="531621"/>
                </a:lnTo>
                <a:lnTo>
                  <a:pt x="6072251" y="535431"/>
                </a:lnTo>
                <a:lnTo>
                  <a:pt x="6076060" y="523239"/>
                </a:lnTo>
                <a:lnTo>
                  <a:pt x="6063869" y="519556"/>
                </a:lnTo>
                <a:close/>
              </a:path>
              <a:path w="6132830" h="570864">
                <a:moveTo>
                  <a:pt x="6099818" y="530582"/>
                </a:moveTo>
                <a:lnTo>
                  <a:pt x="6100226" y="531026"/>
                </a:lnTo>
                <a:lnTo>
                  <a:pt x="6100318" y="530732"/>
                </a:lnTo>
                <a:lnTo>
                  <a:pt x="6099818" y="530582"/>
                </a:lnTo>
                <a:close/>
              </a:path>
              <a:path w="6132830" h="570864">
                <a:moveTo>
                  <a:pt x="6039611" y="512063"/>
                </a:moveTo>
                <a:lnTo>
                  <a:pt x="6035929" y="524128"/>
                </a:lnTo>
                <a:lnTo>
                  <a:pt x="6047994" y="527938"/>
                </a:lnTo>
                <a:lnTo>
                  <a:pt x="6051804" y="515746"/>
                </a:lnTo>
                <a:lnTo>
                  <a:pt x="6039611" y="512063"/>
                </a:lnTo>
                <a:close/>
              </a:path>
              <a:path w="6132830" h="570864">
                <a:moveTo>
                  <a:pt x="6015355" y="504570"/>
                </a:moveTo>
                <a:lnTo>
                  <a:pt x="6011672" y="516635"/>
                </a:lnTo>
                <a:lnTo>
                  <a:pt x="6023736" y="520445"/>
                </a:lnTo>
                <a:lnTo>
                  <a:pt x="6027547" y="508253"/>
                </a:lnTo>
                <a:lnTo>
                  <a:pt x="6015355" y="5045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503631" y="1589023"/>
            <a:ext cx="35822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25" dirty="0">
                <a:latin typeface="Arial"/>
                <a:cs typeface="Arial"/>
              </a:rPr>
              <a:t>Ecuador: April 16 </a:t>
            </a:r>
            <a:r>
              <a:rPr lang="en-US" sz="1800" spc="-25" dirty="0">
                <a:latin typeface="Arial"/>
                <a:cs typeface="Arial"/>
              </a:rPr>
              <a:t>earthquake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0" name="Title 1">
            <a:extLst>
              <a:ext uri="{FF2B5EF4-FFF2-40B4-BE49-F238E27FC236}">
                <a16:creationId xmlns:a16="http://schemas.microsoft.com/office/drawing/2014/main" id="{94049738-911D-455D-B9F1-5C8C4593A72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38121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Example: Earthquake</a:t>
            </a:r>
          </a:p>
        </p:txBody>
      </p:sp>
    </p:spTree>
    <p:extLst>
      <p:ext uri="{BB962C8B-B14F-4D97-AF65-F5344CB8AC3E}">
        <p14:creationId xmlns:p14="http://schemas.microsoft.com/office/powerpoint/2010/main" val="104040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68304" y="3560032"/>
            <a:ext cx="35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Average annual insurance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732" y="4490518"/>
            <a:ext cx="3536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Resulting protection gap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9"/>
            <a:ext cx="10842252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Design and implementation process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1B3B5A-A2E0-4B01-A1BF-F8EA6188D708}"/>
              </a:ext>
            </a:extLst>
          </p:cNvPr>
          <p:cNvSpPr txBox="1"/>
          <p:nvPr/>
        </p:nvSpPr>
        <p:spPr>
          <a:xfrm>
            <a:off x="338822" y="1542821"/>
            <a:ext cx="2724734" cy="4794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2015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Project proposal in El Salvador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Selection of Seguros Futuro for development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Signing of Memorandums of Understanding between  Seguros Futuro and MICRO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Selection of Banco de Fomento Agropecuario as initial aggregate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SV" sz="2000" dirty="0">
              <a:latin typeface="Arial"/>
              <a:cs typeface="Arial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8299B94F-1E1D-4615-9A50-5D895275FD48}"/>
              </a:ext>
            </a:extLst>
          </p:cNvPr>
          <p:cNvSpPr txBox="1"/>
          <p:nvPr/>
        </p:nvSpPr>
        <p:spPr>
          <a:xfrm>
            <a:off x="3063042" y="1542820"/>
            <a:ext cx="2724734" cy="47941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s-SV" sz="2000" b="1" dirty="0">
                <a:solidFill>
                  <a:srgbClr val="002060"/>
                </a:solidFill>
                <a:latin typeface="Arial"/>
                <a:cs typeface="Arial"/>
              </a:rPr>
              <a:t>2016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Signing of the M.O.U between MICRO and  BFA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Validation of the product with and adjustments to the product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Conversations and explanation about the product to SSF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Meetings with IADB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Product design and  proceedings for the first installment of the insurance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SV" sz="2000" dirty="0">
              <a:latin typeface="Arial"/>
              <a:cs typeface="Arial"/>
            </a:endParaRP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04470862-484B-47E4-8FB1-865A90945163}"/>
              </a:ext>
            </a:extLst>
          </p:cNvPr>
          <p:cNvSpPr txBox="1"/>
          <p:nvPr/>
        </p:nvSpPr>
        <p:spPr>
          <a:xfrm>
            <a:off x="5807396" y="1542820"/>
            <a:ext cx="2724734" cy="4794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s-SV" sz="2000" b="1" dirty="0">
                <a:solidFill>
                  <a:srgbClr val="002060"/>
                </a:solidFill>
                <a:latin typeface="Arial"/>
                <a:cs typeface="Arial"/>
              </a:rPr>
              <a:t>2017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Presentation of the product to SSF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Approval of the first installment of PRODUCE SEGURO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Registration of BFA as mass seller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The  SSF for the launching of the product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Validation (and  adjustment) of parameters with MARN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First product and system  audit in  Seguros Futuro and  BFA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SV" sz="2000" dirty="0">
              <a:latin typeface="Arial"/>
              <a:cs typeface="Arial"/>
            </a:endParaRPr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id="{F09F525A-0670-4716-844D-43B4F3F7EAAE}"/>
              </a:ext>
            </a:extLst>
          </p:cNvPr>
          <p:cNvSpPr txBox="1"/>
          <p:nvPr/>
        </p:nvSpPr>
        <p:spPr>
          <a:xfrm>
            <a:off x="8531616" y="1542820"/>
            <a:ext cx="2724734" cy="47941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s-SV" sz="2000" b="1" dirty="0">
                <a:solidFill>
                  <a:srgbClr val="002060"/>
                </a:solidFill>
                <a:latin typeface="Arial"/>
                <a:cs typeface="Arial"/>
              </a:rPr>
              <a:t>2018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End of product and system Audit in Seguros Futuro and BFA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Product approval (v2) and   registration of mass seller in BFA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Implementation of online product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Start of product plan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Management with new aggregates initiated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SV" sz="2000" dirty="0">
              <a:latin typeface="Arial"/>
              <a:cs typeface="Arial"/>
            </a:endParaRPr>
          </a:p>
        </p:txBody>
      </p:sp>
      <p:sp>
        <p:nvSpPr>
          <p:cNvPr id="15" name="Flecha: a la derecha 5">
            <a:extLst>
              <a:ext uri="{FF2B5EF4-FFF2-40B4-BE49-F238E27FC236}">
                <a16:creationId xmlns:a16="http://schemas.microsoft.com/office/drawing/2014/main" id="{8D5DC34A-A0C5-4CF0-BD34-CD6CB234EC6B}"/>
              </a:ext>
            </a:extLst>
          </p:cNvPr>
          <p:cNvSpPr/>
          <p:nvPr/>
        </p:nvSpPr>
        <p:spPr>
          <a:xfrm>
            <a:off x="338822" y="999464"/>
            <a:ext cx="11144341" cy="426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988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059" y="494156"/>
            <a:ext cx="3782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</a:rPr>
              <a:t>Productos</a:t>
            </a:r>
            <a:r>
              <a:rPr sz="2800" b="1" spc="5" dirty="0">
                <a:solidFill>
                  <a:schemeClr val="bg1"/>
                </a:solidFill>
              </a:rPr>
              <a:t> </a:t>
            </a:r>
            <a:r>
              <a:rPr sz="2800" b="1" spc="-5" dirty="0">
                <a:solidFill>
                  <a:schemeClr val="bg1"/>
                </a:solidFill>
              </a:rPr>
              <a:t>paramétricos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701" y="1616405"/>
            <a:ext cx="18605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Arial"/>
                <a:cs typeface="Arial"/>
              </a:rPr>
              <a:t>Advantages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701" y="2136775"/>
            <a:ext cx="2139315" cy="137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SzPct val="150000"/>
              <a:buChar char="•"/>
              <a:tabLst>
                <a:tab pos="286385" algn="l"/>
                <a:tab pos="287020" algn="l"/>
              </a:tabLst>
            </a:pPr>
            <a:r>
              <a:rPr lang="en-US" sz="1800" spc="-5" dirty="0">
                <a:solidFill>
                  <a:srgbClr val="004FA0"/>
                </a:solidFill>
                <a:latin typeface="Arial"/>
                <a:cs typeface="Arial"/>
              </a:rPr>
              <a:t>Affordability</a:t>
            </a:r>
            <a:endParaRPr lang="en-US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86385" algn="l"/>
                <a:tab pos="287020" algn="l"/>
              </a:tabLst>
            </a:pPr>
            <a:r>
              <a:rPr lang="en-US" sz="1800" spc="-5" dirty="0">
                <a:solidFill>
                  <a:srgbClr val="004FA0"/>
                </a:solidFill>
                <a:latin typeface="Arial"/>
                <a:cs typeface="Arial"/>
              </a:rPr>
              <a:t>Accessibility</a:t>
            </a:r>
            <a:endParaRPr lang="en-US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86385" algn="l"/>
                <a:tab pos="287020" algn="l"/>
              </a:tabLst>
            </a:pPr>
            <a:r>
              <a:rPr lang="en-US" sz="1800" spc="-10" dirty="0">
                <a:solidFill>
                  <a:srgbClr val="004FA0"/>
                </a:solidFill>
                <a:latin typeface="Arial"/>
                <a:cs typeface="Arial"/>
              </a:rPr>
              <a:t>Transparency</a:t>
            </a:r>
            <a:endParaRPr lang="en-US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86385" algn="l"/>
                <a:tab pos="287020" algn="l"/>
              </a:tabLst>
            </a:pPr>
            <a:r>
              <a:rPr lang="en-US" sz="1800" spc="-10" dirty="0">
                <a:solidFill>
                  <a:srgbClr val="004FA0"/>
                </a:solidFill>
                <a:latin typeface="Arial"/>
                <a:cs typeface="Arial"/>
              </a:rPr>
              <a:t>Fast payments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3971" y="1512242"/>
            <a:ext cx="4504690" cy="2180083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19"/>
              </a:spcBef>
            </a:pPr>
            <a:r>
              <a:rPr lang="en-US" sz="2400" spc="-5" dirty="0">
                <a:latin typeface="Arial"/>
                <a:cs typeface="Arial"/>
              </a:rPr>
              <a:t>Requirements</a:t>
            </a:r>
            <a:endParaRPr lang="en-US" sz="2400" dirty="0">
              <a:latin typeface="Arial"/>
              <a:cs typeface="Arial"/>
            </a:endParaRPr>
          </a:p>
          <a:p>
            <a:pPr marL="290830" indent="-29083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291465" algn="l"/>
              </a:tabLst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Existence of insurable interest</a:t>
            </a:r>
          </a:p>
          <a:p>
            <a:pPr marL="290830" indent="-29083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291465" algn="l"/>
              </a:tabLst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Indexes that reliably record relevant and insurable phenomena</a:t>
            </a:r>
          </a:p>
          <a:p>
            <a:pPr marL="290830" indent="-29083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291465" algn="l"/>
              </a:tabLst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Adequate correlation between deviations</a:t>
            </a:r>
          </a:p>
          <a:p>
            <a:pPr marL="290830" indent="-29083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291465" algn="l"/>
              </a:tabLst>
            </a:pPr>
            <a:r>
              <a:rPr lang="en-US" spc="-5" dirty="0">
                <a:solidFill>
                  <a:srgbClr val="004FA0"/>
                </a:solidFill>
                <a:latin typeface="Arial"/>
                <a:cs typeface="Arial"/>
              </a:rPr>
              <a:t>of the index and losses in the field</a:t>
            </a:r>
          </a:p>
        </p:txBody>
      </p:sp>
      <p:sp>
        <p:nvSpPr>
          <p:cNvPr id="7" name="object 7"/>
          <p:cNvSpPr/>
          <p:nvPr/>
        </p:nvSpPr>
        <p:spPr>
          <a:xfrm>
            <a:off x="397763" y="4111752"/>
            <a:ext cx="11099800" cy="1871980"/>
          </a:xfrm>
          <a:custGeom>
            <a:avLst/>
            <a:gdLst/>
            <a:ahLst/>
            <a:cxnLst/>
            <a:rect l="l" t="t" r="r" b="b"/>
            <a:pathLst>
              <a:path w="11099800" h="1871979">
                <a:moveTo>
                  <a:pt x="0" y="1871472"/>
                </a:moveTo>
                <a:lnTo>
                  <a:pt x="11099292" y="1871472"/>
                </a:lnTo>
                <a:lnTo>
                  <a:pt x="11099292" y="0"/>
                </a:lnTo>
                <a:lnTo>
                  <a:pt x="0" y="0"/>
                </a:lnTo>
                <a:lnTo>
                  <a:pt x="0" y="1871472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7349" y="4191761"/>
            <a:ext cx="11436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s-CO" sz="1800" b="1" i="1" dirty="0">
                <a:solidFill>
                  <a:srgbClr val="4471C4"/>
                </a:solidFill>
                <a:latin typeface="Arial"/>
                <a:cs typeface="Arial"/>
              </a:rPr>
              <a:t>The case of </a:t>
            </a:r>
            <a:r>
              <a:rPr sz="1800" b="1" i="1" dirty="0">
                <a:solidFill>
                  <a:srgbClr val="4471C4"/>
                </a:solidFill>
                <a:latin typeface="Arial"/>
                <a:cs typeface="Arial"/>
              </a:rPr>
              <a:t>MiCRO: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8342" y="4213986"/>
            <a:ext cx="873252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indent="-226695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SzPct val="150000"/>
              <a:buChar char="•"/>
              <a:tabLst>
                <a:tab pos="227329" algn="l"/>
              </a:tabLst>
            </a:pPr>
            <a:r>
              <a:rPr lang="en-US" spc="-5" dirty="0">
                <a:latin typeface="Arial"/>
                <a:cs typeface="Arial"/>
              </a:rPr>
              <a:t>The continuity of the productive activity is the insurable interest (indirect damages)</a:t>
            </a:r>
            <a:endParaRPr lang="en-US" sz="1800" dirty="0">
              <a:latin typeface="Arial"/>
              <a:cs typeface="Arial"/>
            </a:endParaRPr>
          </a:p>
          <a:p>
            <a:pPr marL="226695" indent="-22669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27329" algn="l"/>
              </a:tabLst>
            </a:pPr>
            <a:r>
              <a:rPr lang="en-US" sz="1800" spc="-5" dirty="0">
                <a:latin typeface="Arial"/>
                <a:cs typeface="Arial"/>
              </a:rPr>
              <a:t>Cover</a:t>
            </a:r>
            <a:r>
              <a:rPr lang="en-US" spc="-5" dirty="0">
                <a:latin typeface="Arial"/>
                <a:cs typeface="Arial"/>
              </a:rPr>
              <a:t>s all types of productive activities</a:t>
            </a:r>
            <a:endParaRPr lang="en-US" sz="1800" dirty="0">
              <a:latin typeface="Arial"/>
              <a:cs typeface="Arial"/>
            </a:endParaRPr>
          </a:p>
          <a:p>
            <a:pPr marL="226695" indent="-22669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27329" algn="l"/>
              </a:tabLst>
            </a:pPr>
            <a:r>
              <a:rPr lang="en-US" spc="-5" dirty="0">
                <a:latin typeface="Arial"/>
                <a:cs typeface="Arial"/>
              </a:rPr>
              <a:t>The sum insured is limited to the initial amount of the credit for the productive activity</a:t>
            </a:r>
          </a:p>
          <a:p>
            <a:pPr marL="226695" indent="-22669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27329" algn="l"/>
              </a:tabLst>
            </a:pPr>
            <a:r>
              <a:rPr lang="en-US" spc="-5" dirty="0">
                <a:latin typeface="Arial"/>
                <a:cs typeface="Arial"/>
              </a:rPr>
              <a:t>The calculation platform allows payments to be very fast</a:t>
            </a:r>
          </a:p>
          <a:p>
            <a:pPr marL="226695" indent="-22669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27329" algn="l"/>
              </a:tabLst>
            </a:pPr>
            <a:r>
              <a:rPr lang="en-US" spc="-5" dirty="0">
                <a:latin typeface="Arial"/>
                <a:cs typeface="Arial"/>
              </a:rPr>
              <a:t>Studies prove index correlation with field damage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3632" y="1616405"/>
            <a:ext cx="16443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Challenges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3632" y="2136775"/>
            <a:ext cx="1860550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0"/>
              </a:spcBef>
              <a:buClr>
                <a:srgbClr val="4471C4"/>
              </a:buClr>
              <a:buSzPct val="150000"/>
              <a:buChar char="•"/>
              <a:tabLst>
                <a:tab pos="286385" algn="l"/>
                <a:tab pos="287020" algn="l"/>
              </a:tabLst>
            </a:pPr>
            <a:r>
              <a:rPr lang="en-US" sz="1800" spc="-5" dirty="0">
                <a:solidFill>
                  <a:srgbClr val="004FA0"/>
                </a:solidFill>
                <a:latin typeface="Arial"/>
                <a:cs typeface="Arial"/>
              </a:rPr>
              <a:t>Base risk</a:t>
            </a:r>
            <a:endParaRPr lang="en-US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86385" algn="l"/>
                <a:tab pos="287020" algn="l"/>
              </a:tabLst>
            </a:pPr>
            <a:r>
              <a:rPr lang="en-US" sz="1800" spc="-5" dirty="0">
                <a:solidFill>
                  <a:srgbClr val="004FA0"/>
                </a:solidFill>
                <a:latin typeface="Arial"/>
                <a:cs typeface="Arial"/>
              </a:rPr>
              <a:t>Data access</a:t>
            </a:r>
            <a:endParaRPr lang="en-US" sz="1800" dirty="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600"/>
              </a:spcBef>
              <a:buClr>
                <a:srgbClr val="4471C4"/>
              </a:buClr>
              <a:buSzPct val="150000"/>
              <a:buChar char="•"/>
              <a:tabLst>
                <a:tab pos="286385" algn="l"/>
                <a:tab pos="287020" algn="l"/>
              </a:tabLst>
            </a:pPr>
            <a:r>
              <a:rPr lang="en-US" sz="1800" spc="-5" dirty="0">
                <a:solidFill>
                  <a:srgbClr val="004FA0"/>
                </a:solidFill>
                <a:latin typeface="Arial"/>
                <a:cs typeface="Arial"/>
              </a:rPr>
              <a:t>Regulation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483" y="1501139"/>
            <a:ext cx="11014075" cy="2245360"/>
          </a:xfrm>
          <a:custGeom>
            <a:avLst/>
            <a:gdLst/>
            <a:ahLst/>
            <a:cxnLst/>
            <a:rect l="l" t="t" r="r" b="b"/>
            <a:pathLst>
              <a:path w="11014075" h="2245360">
                <a:moveTo>
                  <a:pt x="0" y="2244851"/>
                </a:moveTo>
                <a:lnTo>
                  <a:pt x="11013948" y="2244851"/>
                </a:lnTo>
                <a:lnTo>
                  <a:pt x="11013948" y="0"/>
                </a:lnTo>
                <a:lnTo>
                  <a:pt x="0" y="0"/>
                </a:lnTo>
                <a:lnTo>
                  <a:pt x="0" y="22448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2C4288-24EB-4496-AF73-E67DDA51559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38121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Parametric products</a:t>
            </a:r>
          </a:p>
        </p:txBody>
      </p:sp>
    </p:spTree>
    <p:extLst>
      <p:ext uri="{BB962C8B-B14F-4D97-AF65-F5344CB8AC3E}">
        <p14:creationId xmlns:p14="http://schemas.microsoft.com/office/powerpoint/2010/main" val="66179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" y="2020228"/>
            <a:ext cx="11109960" cy="92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7411" y="1182028"/>
            <a:ext cx="4718303" cy="511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6461" y="1201078"/>
            <a:ext cx="4578350" cy="4973320"/>
          </a:xfrm>
          <a:custGeom>
            <a:avLst/>
            <a:gdLst/>
            <a:ahLst/>
            <a:cxnLst/>
            <a:rect l="l" t="t" r="r" b="b"/>
            <a:pathLst>
              <a:path w="4578350" h="4973320">
                <a:moveTo>
                  <a:pt x="0" y="4972812"/>
                </a:moveTo>
                <a:lnTo>
                  <a:pt x="4578095" y="4972812"/>
                </a:lnTo>
                <a:lnTo>
                  <a:pt x="4578095" y="0"/>
                </a:lnTo>
                <a:lnTo>
                  <a:pt x="0" y="0"/>
                </a:lnTo>
                <a:lnTo>
                  <a:pt x="0" y="4972812"/>
                </a:lnTo>
                <a:close/>
              </a:path>
            </a:pathLst>
          </a:custGeom>
          <a:ln w="380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83558" y="3179231"/>
            <a:ext cx="3836035" cy="632866"/>
          </a:xfrm>
          <a:prstGeom prst="rect">
            <a:avLst/>
          </a:prstGeom>
          <a:solidFill>
            <a:srgbClr val="F1F1F1"/>
          </a:solidFill>
          <a:ln w="38100">
            <a:solidFill>
              <a:srgbClr val="7E7E7E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lang="en-US" sz="2000" dirty="0">
                <a:solidFill>
                  <a:srgbClr val="004FA0"/>
                </a:solidFill>
                <a:latin typeface="Arial"/>
                <a:cs typeface="Arial"/>
              </a:rPr>
              <a:t>Main Aggregator</a:t>
            </a:r>
            <a:endParaRPr lang="en-US"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n-US" sz="1400" i="1" spc="-5" dirty="0">
                <a:solidFill>
                  <a:srgbClr val="3A3838"/>
                </a:solidFill>
                <a:latin typeface="Arial"/>
                <a:cs typeface="Arial"/>
              </a:rPr>
              <a:t>Microfinance, Institutions  </a:t>
            </a:r>
            <a:r>
              <a:rPr lang="en-US" sz="1400" i="1" dirty="0">
                <a:solidFill>
                  <a:srgbClr val="3A3838"/>
                </a:solidFill>
                <a:latin typeface="Arial"/>
                <a:cs typeface="Arial"/>
              </a:rPr>
              <a:t>and Coop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8129" y="2123099"/>
            <a:ext cx="3837940" cy="677750"/>
          </a:xfrm>
          <a:prstGeom prst="rect">
            <a:avLst/>
          </a:prstGeom>
          <a:solidFill>
            <a:srgbClr val="F1F1F1"/>
          </a:solidFill>
          <a:ln w="38100">
            <a:solidFill>
              <a:srgbClr val="7E7E7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lang="en-US" sz="2000" dirty="0">
                <a:solidFill>
                  <a:srgbClr val="004FA0"/>
                </a:solidFill>
                <a:latin typeface="Arial"/>
                <a:cs typeface="Arial"/>
              </a:rPr>
              <a:t>Individuals</a:t>
            </a:r>
            <a:endParaRPr lang="en-US"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1600" i="1" spc="-5" dirty="0">
                <a:solidFill>
                  <a:srgbClr val="3A3838"/>
                </a:solidFill>
                <a:latin typeface="Arial"/>
                <a:cs typeface="Arial"/>
              </a:rPr>
              <a:t>Farmers and microentrepreneurs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1511" y="3928276"/>
            <a:ext cx="5080" cy="231140"/>
          </a:xfrm>
          <a:custGeom>
            <a:avLst/>
            <a:gdLst/>
            <a:ahLst/>
            <a:cxnLst/>
            <a:rect l="l" t="t" r="r" b="b"/>
            <a:pathLst>
              <a:path w="5079" h="231139">
                <a:moveTo>
                  <a:pt x="0" y="0"/>
                </a:moveTo>
                <a:lnTo>
                  <a:pt x="4825" y="230631"/>
                </a:lnTo>
              </a:path>
            </a:pathLst>
          </a:custGeom>
          <a:ln w="579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65910"/>
              </p:ext>
            </p:extLst>
          </p:nvPr>
        </p:nvGraphicFramePr>
        <p:xfrm>
          <a:off x="4069079" y="4140113"/>
          <a:ext cx="3836670" cy="1724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030">
                <a:tc gridSpan="2">
                  <a:txBody>
                    <a:bodyPr/>
                    <a:lstStyle/>
                    <a:p>
                      <a:pPr marL="94106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en-US" sz="2000" noProof="0" dirty="0">
                          <a:solidFill>
                            <a:srgbClr val="004FA0"/>
                          </a:solidFill>
                          <a:latin typeface="Arial"/>
                          <a:cs typeface="Arial"/>
                        </a:rPr>
                        <a:t>Local Insurer</a:t>
                      </a:r>
                      <a:endParaRPr lang="en-US" sz="2000" noProof="0" dirty="0">
                        <a:latin typeface="Arial"/>
                        <a:cs typeface="Arial"/>
                      </a:endParaRPr>
                    </a:p>
                    <a:p>
                      <a:pPr marL="90931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i="1" noProof="0" dirty="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Local insurance company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 gridSpan="2"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US" sz="2000" noProof="0" dirty="0">
                          <a:solidFill>
                            <a:srgbClr val="004FA0"/>
                          </a:solidFill>
                          <a:latin typeface="Arial"/>
                          <a:cs typeface="Arial"/>
                        </a:rPr>
                        <a:t>Reinsurance</a:t>
                      </a:r>
                      <a:endParaRPr lang="en-US" sz="2000" noProof="0" dirty="0">
                        <a:latin typeface="Arial"/>
                        <a:cs typeface="Arial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400" i="1" spc="-15" noProof="0" dirty="0">
                          <a:solidFill>
                            <a:srgbClr val="3A3838"/>
                          </a:solidFill>
                          <a:latin typeface="Arial"/>
                          <a:cs typeface="Arial"/>
                        </a:rPr>
                        <a:t>Risk Takers</a:t>
                      </a:r>
                      <a:endParaRPr lang="en-US" sz="1400" noProof="0" dirty="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001511" y="2931581"/>
            <a:ext cx="5080" cy="247650"/>
          </a:xfrm>
          <a:custGeom>
            <a:avLst/>
            <a:gdLst/>
            <a:ahLst/>
            <a:cxnLst/>
            <a:rect l="l" t="t" r="r" b="b"/>
            <a:pathLst>
              <a:path w="5079" h="247650">
                <a:moveTo>
                  <a:pt x="0" y="247395"/>
                </a:moveTo>
                <a:lnTo>
                  <a:pt x="4825" y="0"/>
                </a:lnTo>
              </a:path>
            </a:pathLst>
          </a:custGeom>
          <a:ln w="579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6575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2"/>
                </a:moveTo>
                <a:lnTo>
                  <a:pt x="12192000" y="12192"/>
                </a:lnTo>
                <a:lnTo>
                  <a:pt x="12192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1559" y="1450253"/>
            <a:ext cx="2311908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3059" y="507237"/>
            <a:ext cx="1884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</a:rPr>
              <a:t>Dis</a:t>
            </a:r>
            <a:r>
              <a:rPr sz="2800" b="1" dirty="0">
                <a:solidFill>
                  <a:schemeClr val="bg1"/>
                </a:solidFill>
              </a:rPr>
              <a:t>t</a:t>
            </a:r>
            <a:r>
              <a:rPr sz="2800" b="1" spc="-5" dirty="0">
                <a:solidFill>
                  <a:schemeClr val="bg1"/>
                </a:solidFill>
              </a:rPr>
              <a:t>ri</a:t>
            </a:r>
            <a:r>
              <a:rPr sz="2800" b="1" spc="5" dirty="0">
                <a:solidFill>
                  <a:schemeClr val="bg1"/>
                </a:solidFill>
              </a:rPr>
              <a:t>b</a:t>
            </a:r>
            <a:r>
              <a:rPr sz="2800" b="1" spc="-5" dirty="0">
                <a:solidFill>
                  <a:schemeClr val="bg1"/>
                </a:solidFill>
              </a:rPr>
              <a:t>u</a:t>
            </a:r>
            <a:r>
              <a:rPr sz="2800" b="1" dirty="0">
                <a:solidFill>
                  <a:schemeClr val="bg1"/>
                </a:solidFill>
              </a:rPr>
              <a:t>c</a:t>
            </a:r>
            <a:r>
              <a:rPr sz="2800" b="1" spc="-5" dirty="0">
                <a:solidFill>
                  <a:schemeClr val="bg1"/>
                </a:solidFill>
              </a:rPr>
              <a:t>i</a:t>
            </a:r>
            <a:r>
              <a:rPr sz="2800" b="1" dirty="0">
                <a:solidFill>
                  <a:schemeClr val="bg1"/>
                </a:solidFill>
              </a:rPr>
              <a:t>ó</a:t>
            </a:r>
            <a:r>
              <a:rPr sz="2800" b="1" spc="-5" dirty="0">
                <a:solidFill>
                  <a:schemeClr val="bg1"/>
                </a:solidFill>
              </a:rPr>
              <a:t>n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3DC56-55F3-4241-BC4B-BFE53EDF63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38121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406732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33BAF-48ED-4730-98E8-D11D37D6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89785"/>
            <a:ext cx="8026912" cy="39319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Assistance in design and implementation of integral solutions:</a:t>
            </a:r>
          </a:p>
          <a:p>
            <a:pPr marL="287338" lvl="1" indent="-1746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i="1" dirty="0">
                <a:solidFill>
                  <a:schemeClr val="accent1"/>
                </a:solidFill>
                <a:latin typeface="Arial"/>
                <a:cs typeface="Arial"/>
              </a:rPr>
              <a:t>Parametric microinsurance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product that protects commercial disruption caused by relevant natural disasters </a:t>
            </a:r>
          </a:p>
          <a:p>
            <a:pPr marL="287338" lvl="1" indent="-1746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i="1" dirty="0">
                <a:solidFill>
                  <a:schemeClr val="accent1"/>
                </a:solidFill>
                <a:latin typeface="Arial"/>
                <a:cs typeface="Arial"/>
              </a:rPr>
              <a:t>Added value program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(AVP) that integrates preparation as social marketing.</a:t>
            </a:r>
          </a:p>
          <a:p>
            <a:pPr marL="287338" lvl="1" indent="-1746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chemeClr val="accent1"/>
                </a:solidFill>
                <a:latin typeface="Arial"/>
                <a:cs typeface="Arial"/>
              </a:rPr>
              <a:t>Financial Education </a:t>
            </a:r>
            <a:r>
              <a:rPr lang="en-US" sz="2000" i="1" dirty="0">
                <a:latin typeface="Arial"/>
                <a:cs typeface="Arial"/>
              </a:rPr>
              <a:t>program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and marketing for the product. </a:t>
            </a:r>
          </a:p>
          <a:p>
            <a:pPr marL="287338" lvl="1" indent="-1746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i="1" dirty="0">
                <a:solidFill>
                  <a:schemeClr val="accent1"/>
                </a:solidFill>
                <a:latin typeface="Arial"/>
                <a:cs typeface="Arial"/>
              </a:rPr>
              <a:t>Calculation platform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for product operation. </a:t>
            </a:r>
          </a:p>
          <a:p>
            <a:pPr marL="287338" lvl="1" indent="-1746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i="1" dirty="0">
                <a:solidFill>
                  <a:schemeClr val="accent1"/>
                </a:solidFill>
                <a:latin typeface="Arial"/>
                <a:cs typeface="Arial"/>
              </a:rPr>
              <a:t>Monitoring and evaluation </a:t>
            </a:r>
            <a:r>
              <a:rPr lang="en-US" sz="2000" dirty="0">
                <a:latin typeface="Arial"/>
                <a:cs typeface="Arial"/>
              </a:rPr>
              <a:t>of the microinsurance product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287338" lvl="1" indent="-1746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Assessment for the design and implementation of </a:t>
            </a:r>
            <a:r>
              <a:rPr lang="en-US" sz="2000" i="1" dirty="0">
                <a:solidFill>
                  <a:schemeClr val="accent1"/>
                </a:solidFill>
                <a:latin typeface="Arial"/>
                <a:cs typeface="Arial"/>
              </a:rPr>
              <a:t>other risk transference strategies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 increase protection.</a:t>
            </a:r>
          </a:p>
        </p:txBody>
      </p:sp>
      <p:pic>
        <p:nvPicPr>
          <p:cNvPr id="2" name="Picture 1" descr="_DSC98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3" r="10209"/>
          <a:stretch/>
        </p:blipFill>
        <p:spPr>
          <a:xfrm>
            <a:off x="8607594" y="1579730"/>
            <a:ext cx="3514920" cy="36985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EAE8A-B308-4948-9500-0F4B7F5B7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ACE5-2BA9-BB4A-BBB5-47A0816A1528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42124D-DB09-4F09-BF88-120D74B45DB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38121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MiCRO offers its local partne</a:t>
            </a:r>
            <a:r>
              <a:rPr lang="es-E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rs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6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22513C-4D9A-4A99-ACFA-E85E15AF17C4}"/>
              </a:ext>
            </a:extLst>
          </p:cNvPr>
          <p:cNvSpPr/>
          <p:nvPr/>
        </p:nvSpPr>
        <p:spPr>
          <a:xfrm>
            <a:off x="0" y="460744"/>
            <a:ext cx="6652846" cy="60392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MiCRO_Logo_CMYK (1).eps">
            <a:extLst>
              <a:ext uri="{FF2B5EF4-FFF2-40B4-BE49-F238E27FC236}">
                <a16:creationId xmlns:a16="http://schemas.microsoft.com/office/drawing/2014/main" id="{6A04F3AE-ECD4-4E76-B2DD-3C8BC77F2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357" y="4370913"/>
            <a:ext cx="2554631" cy="999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F23EF-D1A7-4875-AA72-BCB447D4B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4"/>
          <a:stretch/>
        </p:blipFill>
        <p:spPr>
          <a:xfrm>
            <a:off x="7798852" y="1460512"/>
            <a:ext cx="2963639" cy="17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68304" y="3560032"/>
            <a:ext cx="35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Average annual insurance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732" y="4490518"/>
            <a:ext cx="3536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Resulting protection gap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996"/>
            <a:ext cx="10873563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solution is already available in El Salvador: Produce Seguro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ACE5-2BA9-BB4A-BBB5-47A0816A1528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701A7-EFFE-456F-BFD2-87D4674FBFE8}"/>
              </a:ext>
            </a:extLst>
          </p:cNvPr>
          <p:cNvSpPr txBox="1"/>
          <p:nvPr/>
        </p:nvSpPr>
        <p:spPr>
          <a:xfrm>
            <a:off x="548640" y="1097280"/>
            <a:ext cx="52780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This solution was adapted to  El Salvador market  by validation studies with customers of the Banco de Fomento Agropecuario.</a:t>
            </a:r>
          </a:p>
          <a:p>
            <a:pPr algn="just"/>
            <a:endParaRPr lang="en-US" sz="2000" dirty="0">
              <a:latin typeface="Arial"/>
              <a:cs typeface="Arial"/>
            </a:endParaRPr>
          </a:p>
          <a:p>
            <a:pPr algn="just"/>
            <a:r>
              <a:rPr lang="en-US" sz="2000" dirty="0">
                <a:latin typeface="Arial"/>
                <a:cs typeface="Arial"/>
              </a:rPr>
              <a:t>Once the product was adjusted it was subject to exhaustive review by SSF and MARN, to make sure the product brings maximum value to the customers and aggregates.</a:t>
            </a:r>
          </a:p>
          <a:p>
            <a:pPr algn="just"/>
            <a:endParaRPr lang="en-US" sz="2000" dirty="0">
              <a:latin typeface="Arial"/>
              <a:cs typeface="Arial"/>
            </a:endParaRPr>
          </a:p>
          <a:p>
            <a:pPr algn="just"/>
            <a:r>
              <a:rPr lang="en-US" sz="2000" dirty="0">
                <a:latin typeface="Arial"/>
                <a:cs typeface="Arial"/>
              </a:rPr>
              <a:t>The product was approved in 2018 and the mass trader was approved in June 2018, so there are insurance  customers all over the country 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70D4-BD36-47DF-9637-0DA95BDAF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47" y="1259304"/>
            <a:ext cx="3780893" cy="1500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7FB9D-C909-468B-AF44-50B7B5707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4"/>
          <a:stretch/>
        </p:blipFill>
        <p:spPr>
          <a:xfrm>
            <a:off x="7121734" y="2763791"/>
            <a:ext cx="3243435" cy="1879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88C440-50A4-45EB-A810-482B1CED42D8}"/>
              </a:ext>
            </a:extLst>
          </p:cNvPr>
          <p:cNvSpPr txBox="1"/>
          <p:nvPr/>
        </p:nvSpPr>
        <p:spPr>
          <a:xfrm>
            <a:off x="6365360" y="4829072"/>
            <a:ext cx="5049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The product registered before SSF may be traded in any financial entity that productive credits to the costumers</a:t>
            </a:r>
          </a:p>
        </p:txBody>
      </p:sp>
    </p:spTree>
    <p:extLst>
      <p:ext uri="{BB962C8B-B14F-4D97-AF65-F5344CB8AC3E}">
        <p14:creationId xmlns:p14="http://schemas.microsoft.com/office/powerpoint/2010/main" val="150649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68304" y="3560032"/>
            <a:ext cx="35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Average annual insurance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732" y="4490518"/>
            <a:ext cx="3536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Resulting protection gap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" y="-9428"/>
            <a:ext cx="10854701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Insurable Interest: Produce Seguro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ACE5-2BA9-BB4A-BBB5-47A0816A1528}" type="slidenum">
              <a:rPr lang="en-US" smtClean="0"/>
              <a:t>4</a:t>
            </a:fld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F325F5-08D2-4D3C-AE4A-587BA0D7CEAF}"/>
              </a:ext>
            </a:extLst>
          </p:cNvPr>
          <p:cNvSpPr txBox="1"/>
          <p:nvPr/>
        </p:nvSpPr>
        <p:spPr>
          <a:xfrm>
            <a:off x="274320" y="1097280"/>
            <a:ext cx="112293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Produce Seguro protects against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commercial disruptions  </a:t>
            </a:r>
            <a:r>
              <a:rPr lang="en-US" sz="2000" dirty="0">
                <a:latin typeface="Arial"/>
                <a:cs typeface="Arial"/>
              </a:rPr>
              <a:t>that affect Productive Capacity in case of a severe event caused by excessive rain, earthquakes or drought.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/>
                <a:cs typeface="Arial"/>
              </a:rPr>
              <a:t>The commercial interruption is an 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indirect damage </a:t>
            </a:r>
            <a:r>
              <a:rPr lang="en-US" sz="2000" dirty="0">
                <a:latin typeface="Arial"/>
                <a:cs typeface="Arial"/>
              </a:rPr>
              <a:t>and it causes:</a:t>
            </a:r>
          </a:p>
          <a:p>
            <a:pPr marL="857250" indent="-3968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Interruption in access roads</a:t>
            </a:r>
          </a:p>
          <a:p>
            <a:pPr marL="857250" indent="-3968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Income reduction as customers stop buying </a:t>
            </a:r>
          </a:p>
          <a:p>
            <a:pPr marL="857250" indent="-3968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Increase of raw materials costs</a:t>
            </a:r>
          </a:p>
          <a:p>
            <a:pPr marL="857250" indent="-3968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Lack of raw materials</a:t>
            </a:r>
          </a:p>
          <a:p>
            <a:pPr>
              <a:spcAft>
                <a:spcPts val="1200"/>
              </a:spcAft>
            </a:pPr>
            <a:r>
              <a:rPr lang="es-SV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s-SV" sz="2000" dirty="0"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5947B1D-CBF6-4068-8DB3-00A0FC0D5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" t="70018" r="-781" b="-1045"/>
          <a:stretch/>
        </p:blipFill>
        <p:spPr>
          <a:xfrm>
            <a:off x="559339" y="4371100"/>
            <a:ext cx="10471974" cy="204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68304" y="3560032"/>
            <a:ext cx="35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Average annual insurance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732" y="4490518"/>
            <a:ext cx="3536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Resulting protection gap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57"/>
            <a:ext cx="10901916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Coverage: Produce Seguro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ACE5-2BA9-BB4A-BBB5-47A0816A1528}" type="slidenum">
              <a:rPr lang="en-US" smtClean="0"/>
              <a:t>5</a:t>
            </a:fld>
            <a:endParaRPr lang="en-US"/>
          </a:p>
        </p:txBody>
      </p:sp>
      <p:sp>
        <p:nvSpPr>
          <p:cNvPr id="10" name="7 CuadroTexto">
            <a:extLst>
              <a:ext uri="{FF2B5EF4-FFF2-40B4-BE49-F238E27FC236}">
                <a16:creationId xmlns:a16="http://schemas.microsoft.com/office/drawing/2014/main" id="{256F228E-D935-482C-8671-88297148406E}"/>
              </a:ext>
            </a:extLst>
          </p:cNvPr>
          <p:cNvSpPr txBox="1"/>
          <p:nvPr/>
        </p:nvSpPr>
        <p:spPr>
          <a:xfrm>
            <a:off x="274319" y="1188720"/>
            <a:ext cx="11400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Indirect Damage to  Productive Activity as a consequence of: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F849F1B-94BA-4856-AF0B-3F9C2517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5" y="2889357"/>
            <a:ext cx="2012613" cy="181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19070DF-C6CF-473F-B41F-07816BB3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72" y="2794643"/>
            <a:ext cx="1935348" cy="18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B84C156F-9B1B-4473-8499-5D62BBDE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8" y="2640921"/>
            <a:ext cx="1791225" cy="19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7 CuadroTexto">
            <a:extLst>
              <a:ext uri="{FF2B5EF4-FFF2-40B4-BE49-F238E27FC236}">
                <a16:creationId xmlns:a16="http://schemas.microsoft.com/office/drawing/2014/main" id="{0B08C356-9605-4056-A35F-BE073B5EB1F2}"/>
              </a:ext>
            </a:extLst>
          </p:cNvPr>
          <p:cNvSpPr txBox="1"/>
          <p:nvPr/>
        </p:nvSpPr>
        <p:spPr>
          <a:xfrm>
            <a:off x="274320" y="5230162"/>
            <a:ext cx="1140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In the place where the productive activity of the customer takes place</a:t>
            </a:r>
          </a:p>
        </p:txBody>
      </p:sp>
      <p:sp>
        <p:nvSpPr>
          <p:cNvPr id="20" name="7 CuadroTexto">
            <a:extLst>
              <a:ext uri="{FF2B5EF4-FFF2-40B4-BE49-F238E27FC236}">
                <a16:creationId xmlns:a16="http://schemas.microsoft.com/office/drawing/2014/main" id="{9D95735D-B1F8-437C-B40D-747BA149FF96}"/>
              </a:ext>
            </a:extLst>
          </p:cNvPr>
          <p:cNvSpPr txBox="1"/>
          <p:nvPr/>
        </p:nvSpPr>
        <p:spPr>
          <a:xfrm>
            <a:off x="580149" y="1950633"/>
            <a:ext cx="2567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/>
                </a:solidFill>
                <a:latin typeface="Arial"/>
                <a:cs typeface="Arial"/>
              </a:rPr>
              <a:t>Earthquake</a:t>
            </a:r>
          </a:p>
        </p:txBody>
      </p:sp>
      <p:sp>
        <p:nvSpPr>
          <p:cNvPr id="21" name="7 CuadroTexto">
            <a:extLst>
              <a:ext uri="{FF2B5EF4-FFF2-40B4-BE49-F238E27FC236}">
                <a16:creationId xmlns:a16="http://schemas.microsoft.com/office/drawing/2014/main" id="{C86B038A-84DA-40AF-8BD5-818C9DFEF77D}"/>
              </a:ext>
            </a:extLst>
          </p:cNvPr>
          <p:cNvSpPr txBox="1"/>
          <p:nvPr/>
        </p:nvSpPr>
        <p:spPr>
          <a:xfrm>
            <a:off x="4411414" y="1950633"/>
            <a:ext cx="2567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/>
                </a:solidFill>
                <a:latin typeface="Arial"/>
                <a:cs typeface="Arial"/>
              </a:rPr>
              <a:t>Drought</a:t>
            </a:r>
          </a:p>
        </p:txBody>
      </p:sp>
      <p:sp>
        <p:nvSpPr>
          <p:cNvPr id="22" name="7 CuadroTexto">
            <a:extLst>
              <a:ext uri="{FF2B5EF4-FFF2-40B4-BE49-F238E27FC236}">
                <a16:creationId xmlns:a16="http://schemas.microsoft.com/office/drawing/2014/main" id="{F0853BEE-B53C-44AB-8126-98423F939FC1}"/>
              </a:ext>
            </a:extLst>
          </p:cNvPr>
          <p:cNvSpPr txBox="1"/>
          <p:nvPr/>
        </p:nvSpPr>
        <p:spPr>
          <a:xfrm>
            <a:off x="7781116" y="1950633"/>
            <a:ext cx="366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6"/>
                </a:solidFill>
                <a:latin typeface="Arial"/>
                <a:cs typeface="Arial"/>
              </a:rPr>
              <a:t>Excessive rainfall</a:t>
            </a:r>
          </a:p>
        </p:txBody>
      </p:sp>
    </p:spTree>
    <p:extLst>
      <p:ext uri="{BB962C8B-B14F-4D97-AF65-F5344CB8AC3E}">
        <p14:creationId xmlns:p14="http://schemas.microsoft.com/office/powerpoint/2010/main" val="299172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68304" y="3560032"/>
            <a:ext cx="35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Average annual insurance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732" y="4490518"/>
            <a:ext cx="3536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Resulting protection gap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42"/>
            <a:ext cx="10880651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cover: Produce Seguro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ACE5-2BA9-BB4A-BBB5-47A0816A152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F761130F-07D1-4EED-A900-81876CA61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211715"/>
              </p:ext>
            </p:extLst>
          </p:nvPr>
        </p:nvGraphicFramePr>
        <p:xfrm>
          <a:off x="597195" y="1350439"/>
          <a:ext cx="10744200" cy="274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a 3">
            <a:extLst>
              <a:ext uri="{FF2B5EF4-FFF2-40B4-BE49-F238E27FC236}">
                <a16:creationId xmlns:a16="http://schemas.microsoft.com/office/drawing/2014/main" id="{FFD0A5B2-30A2-4A64-918F-B30C915EB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100906"/>
              </p:ext>
            </p:extLst>
          </p:nvPr>
        </p:nvGraphicFramePr>
        <p:xfrm>
          <a:off x="597195" y="4535973"/>
          <a:ext cx="10744200" cy="123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001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3591" y="6313410"/>
            <a:ext cx="373098" cy="358928"/>
          </a:xfrm>
        </p:spPr>
        <p:txBody>
          <a:bodyPr/>
          <a:lstStyle/>
          <a:p>
            <a:fld id="{CB77ACE5-2BA9-BB4A-BBB5-47A0816A152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DB2DA8-78BA-4EC1-B6B4-270452CE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46"/>
            <a:ext cx="10880651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is how it works: Produce Seguro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9D6FC04-6DF6-4178-9156-723B1216F15B}"/>
              </a:ext>
            </a:extLst>
          </p:cNvPr>
          <p:cNvSpPr/>
          <p:nvPr/>
        </p:nvSpPr>
        <p:spPr>
          <a:xfrm>
            <a:off x="736590" y="1928502"/>
            <a:ext cx="2389632" cy="95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0420A6E-2C98-4297-B41E-103AA76358C0}"/>
              </a:ext>
            </a:extLst>
          </p:cNvPr>
          <p:cNvSpPr txBox="1"/>
          <p:nvPr/>
        </p:nvSpPr>
        <p:spPr>
          <a:xfrm>
            <a:off x="992113" y="1589032"/>
            <a:ext cx="19602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latin typeface="Arial"/>
                <a:cs typeface="Arial"/>
              </a:rPr>
              <a:t>Disaster occurs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4BA2807-A0BE-4013-96D5-17CE19CD6AE8}"/>
              </a:ext>
            </a:extLst>
          </p:cNvPr>
          <p:cNvSpPr txBox="1"/>
          <p:nvPr/>
        </p:nvSpPr>
        <p:spPr>
          <a:xfrm>
            <a:off x="1038596" y="4641603"/>
            <a:ext cx="169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Arial"/>
                <a:cs typeface="Arial"/>
              </a:rPr>
              <a:t>  Remote monitoring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FA73405-3CEA-4DE6-98D4-FFD0136CB634}"/>
              </a:ext>
            </a:extLst>
          </p:cNvPr>
          <p:cNvSpPr/>
          <p:nvPr/>
        </p:nvSpPr>
        <p:spPr>
          <a:xfrm>
            <a:off x="439981" y="2920915"/>
            <a:ext cx="1224280" cy="2806700"/>
          </a:xfrm>
          <a:custGeom>
            <a:avLst/>
            <a:gdLst/>
            <a:ahLst/>
            <a:cxnLst/>
            <a:rect l="l" t="t" r="r" b="b"/>
            <a:pathLst>
              <a:path w="1224280" h="2806700">
                <a:moveTo>
                  <a:pt x="1075100" y="2636716"/>
                </a:moveTo>
                <a:lnTo>
                  <a:pt x="906081" y="2743199"/>
                </a:lnTo>
                <a:lnTo>
                  <a:pt x="895280" y="2755899"/>
                </a:lnTo>
                <a:lnTo>
                  <a:pt x="889587" y="2768599"/>
                </a:lnTo>
                <a:lnTo>
                  <a:pt x="889347" y="2781299"/>
                </a:lnTo>
                <a:lnTo>
                  <a:pt x="894905" y="2793999"/>
                </a:lnTo>
                <a:lnTo>
                  <a:pt x="905553" y="2806699"/>
                </a:lnTo>
                <a:lnTo>
                  <a:pt x="947737" y="2806699"/>
                </a:lnTo>
                <a:lnTo>
                  <a:pt x="1164871" y="2666999"/>
                </a:lnTo>
                <a:lnTo>
                  <a:pt x="1131125" y="2666999"/>
                </a:lnTo>
                <a:lnTo>
                  <a:pt x="1075100" y="2636716"/>
                </a:lnTo>
                <a:close/>
              </a:path>
              <a:path w="1224280" h="2806700">
                <a:moveTo>
                  <a:pt x="742886" y="0"/>
                </a:moveTo>
                <a:lnTo>
                  <a:pt x="704532" y="25400"/>
                </a:lnTo>
                <a:lnTo>
                  <a:pt x="666445" y="63500"/>
                </a:lnTo>
                <a:lnTo>
                  <a:pt x="629411" y="88900"/>
                </a:lnTo>
                <a:lnTo>
                  <a:pt x="593166" y="127000"/>
                </a:lnTo>
                <a:lnTo>
                  <a:pt x="557809" y="152400"/>
                </a:lnTo>
                <a:lnTo>
                  <a:pt x="523354" y="190500"/>
                </a:lnTo>
                <a:lnTo>
                  <a:pt x="489864" y="228600"/>
                </a:lnTo>
                <a:lnTo>
                  <a:pt x="457263" y="254000"/>
                </a:lnTo>
                <a:lnTo>
                  <a:pt x="425627" y="292100"/>
                </a:lnTo>
                <a:lnTo>
                  <a:pt x="394944" y="330200"/>
                </a:lnTo>
                <a:lnTo>
                  <a:pt x="365353" y="368300"/>
                </a:lnTo>
                <a:lnTo>
                  <a:pt x="336778" y="406400"/>
                </a:lnTo>
                <a:lnTo>
                  <a:pt x="309168" y="444500"/>
                </a:lnTo>
                <a:lnTo>
                  <a:pt x="282600" y="495299"/>
                </a:lnTo>
                <a:lnTo>
                  <a:pt x="257124" y="533399"/>
                </a:lnTo>
                <a:lnTo>
                  <a:pt x="232689" y="571499"/>
                </a:lnTo>
                <a:lnTo>
                  <a:pt x="209448" y="609599"/>
                </a:lnTo>
                <a:lnTo>
                  <a:pt x="187274" y="660399"/>
                </a:lnTo>
                <a:lnTo>
                  <a:pt x="166255" y="698499"/>
                </a:lnTo>
                <a:lnTo>
                  <a:pt x="146418" y="749299"/>
                </a:lnTo>
                <a:lnTo>
                  <a:pt x="127736" y="787399"/>
                </a:lnTo>
                <a:lnTo>
                  <a:pt x="110223" y="838199"/>
                </a:lnTo>
                <a:lnTo>
                  <a:pt x="93967" y="876299"/>
                </a:lnTo>
                <a:lnTo>
                  <a:pt x="78981" y="927099"/>
                </a:lnTo>
                <a:lnTo>
                  <a:pt x="65163" y="977899"/>
                </a:lnTo>
                <a:lnTo>
                  <a:pt x="52704" y="1015999"/>
                </a:lnTo>
                <a:lnTo>
                  <a:pt x="41401" y="1066799"/>
                </a:lnTo>
                <a:lnTo>
                  <a:pt x="31572" y="1117599"/>
                </a:lnTo>
                <a:lnTo>
                  <a:pt x="22898" y="1155699"/>
                </a:lnTo>
                <a:lnTo>
                  <a:pt x="15684" y="1206499"/>
                </a:lnTo>
                <a:lnTo>
                  <a:pt x="9855" y="1257299"/>
                </a:lnTo>
                <a:lnTo>
                  <a:pt x="4991" y="1308099"/>
                </a:lnTo>
                <a:lnTo>
                  <a:pt x="2438" y="1346199"/>
                </a:lnTo>
                <a:lnTo>
                  <a:pt x="774" y="1384299"/>
                </a:lnTo>
                <a:lnTo>
                  <a:pt x="0" y="1409699"/>
                </a:lnTo>
                <a:lnTo>
                  <a:pt x="101" y="1447799"/>
                </a:lnTo>
                <a:lnTo>
                  <a:pt x="977" y="1485899"/>
                </a:lnTo>
                <a:lnTo>
                  <a:pt x="2730" y="1523999"/>
                </a:lnTo>
                <a:lnTo>
                  <a:pt x="5372" y="1562099"/>
                </a:lnTo>
                <a:lnTo>
                  <a:pt x="8788" y="1600199"/>
                </a:lnTo>
                <a:lnTo>
                  <a:pt x="13004" y="1625599"/>
                </a:lnTo>
                <a:lnTo>
                  <a:pt x="18084" y="1663699"/>
                </a:lnTo>
                <a:lnTo>
                  <a:pt x="23863" y="1701799"/>
                </a:lnTo>
                <a:lnTo>
                  <a:pt x="30530" y="1739899"/>
                </a:lnTo>
                <a:lnTo>
                  <a:pt x="37960" y="1765299"/>
                </a:lnTo>
                <a:lnTo>
                  <a:pt x="46088" y="1803399"/>
                </a:lnTo>
                <a:lnTo>
                  <a:pt x="55016" y="1828799"/>
                </a:lnTo>
                <a:lnTo>
                  <a:pt x="64719" y="1866899"/>
                </a:lnTo>
                <a:lnTo>
                  <a:pt x="75095" y="1892299"/>
                </a:lnTo>
                <a:lnTo>
                  <a:pt x="86194" y="1930399"/>
                </a:lnTo>
                <a:lnTo>
                  <a:pt x="98082" y="1955799"/>
                </a:lnTo>
                <a:lnTo>
                  <a:pt x="110655" y="1993899"/>
                </a:lnTo>
                <a:lnTo>
                  <a:pt x="124015" y="2019299"/>
                </a:lnTo>
                <a:lnTo>
                  <a:pt x="137947" y="2044699"/>
                </a:lnTo>
                <a:lnTo>
                  <a:pt x="152628" y="2082799"/>
                </a:lnTo>
                <a:lnTo>
                  <a:pt x="183959" y="2133599"/>
                </a:lnTo>
                <a:lnTo>
                  <a:pt x="218033" y="2184399"/>
                </a:lnTo>
                <a:lnTo>
                  <a:pt x="254571" y="2235199"/>
                </a:lnTo>
                <a:lnTo>
                  <a:pt x="293725" y="2285999"/>
                </a:lnTo>
                <a:lnTo>
                  <a:pt x="335152" y="2336799"/>
                </a:lnTo>
                <a:lnTo>
                  <a:pt x="356844" y="2349499"/>
                </a:lnTo>
                <a:lnTo>
                  <a:pt x="378993" y="2374899"/>
                </a:lnTo>
                <a:lnTo>
                  <a:pt x="401688" y="2400299"/>
                </a:lnTo>
                <a:lnTo>
                  <a:pt x="425056" y="2412999"/>
                </a:lnTo>
                <a:lnTo>
                  <a:pt x="448945" y="2438399"/>
                </a:lnTo>
                <a:lnTo>
                  <a:pt x="473303" y="2451099"/>
                </a:lnTo>
                <a:lnTo>
                  <a:pt x="498220" y="2476499"/>
                </a:lnTo>
                <a:lnTo>
                  <a:pt x="523735" y="2489199"/>
                </a:lnTo>
                <a:lnTo>
                  <a:pt x="576059" y="2527299"/>
                </a:lnTo>
                <a:lnTo>
                  <a:pt x="630389" y="2552699"/>
                </a:lnTo>
                <a:lnTo>
                  <a:pt x="715327" y="2590799"/>
                </a:lnTo>
                <a:lnTo>
                  <a:pt x="804227" y="2628899"/>
                </a:lnTo>
                <a:lnTo>
                  <a:pt x="834580" y="2628899"/>
                </a:lnTo>
                <a:lnTo>
                  <a:pt x="865441" y="2641599"/>
                </a:lnTo>
                <a:lnTo>
                  <a:pt x="896683" y="2641599"/>
                </a:lnTo>
                <a:lnTo>
                  <a:pt x="928306" y="2654299"/>
                </a:lnTo>
                <a:lnTo>
                  <a:pt x="960183" y="2654299"/>
                </a:lnTo>
                <a:lnTo>
                  <a:pt x="992314" y="2666999"/>
                </a:lnTo>
                <a:lnTo>
                  <a:pt x="1027031" y="2666999"/>
                </a:lnTo>
                <a:lnTo>
                  <a:pt x="1075100" y="2636716"/>
                </a:lnTo>
                <a:lnTo>
                  <a:pt x="966660" y="2578099"/>
                </a:lnTo>
                <a:lnTo>
                  <a:pt x="912558" y="2578099"/>
                </a:lnTo>
                <a:lnTo>
                  <a:pt x="882459" y="2565399"/>
                </a:lnTo>
                <a:lnTo>
                  <a:pt x="883602" y="2565399"/>
                </a:lnTo>
                <a:lnTo>
                  <a:pt x="853884" y="2552699"/>
                </a:lnTo>
                <a:lnTo>
                  <a:pt x="826579" y="2552699"/>
                </a:lnTo>
                <a:lnTo>
                  <a:pt x="797623" y="2539999"/>
                </a:lnTo>
                <a:lnTo>
                  <a:pt x="798639" y="2539999"/>
                </a:lnTo>
                <a:lnTo>
                  <a:pt x="770064" y="2527299"/>
                </a:lnTo>
                <a:lnTo>
                  <a:pt x="744283" y="2527299"/>
                </a:lnTo>
                <a:lnTo>
                  <a:pt x="716470" y="2514599"/>
                </a:lnTo>
                <a:lnTo>
                  <a:pt x="717359" y="2514599"/>
                </a:lnTo>
                <a:lnTo>
                  <a:pt x="690054" y="2501899"/>
                </a:lnTo>
                <a:lnTo>
                  <a:pt x="691070" y="2501899"/>
                </a:lnTo>
                <a:lnTo>
                  <a:pt x="664248" y="2489199"/>
                </a:lnTo>
                <a:lnTo>
                  <a:pt x="665365" y="2489199"/>
                </a:lnTo>
                <a:lnTo>
                  <a:pt x="638987" y="2476499"/>
                </a:lnTo>
                <a:lnTo>
                  <a:pt x="639851" y="2476499"/>
                </a:lnTo>
                <a:lnTo>
                  <a:pt x="613841" y="2463799"/>
                </a:lnTo>
                <a:lnTo>
                  <a:pt x="614895" y="2463799"/>
                </a:lnTo>
                <a:lnTo>
                  <a:pt x="589457" y="2438399"/>
                </a:lnTo>
                <a:lnTo>
                  <a:pt x="590296" y="2438399"/>
                </a:lnTo>
                <a:lnTo>
                  <a:pt x="565251" y="2425699"/>
                </a:lnTo>
                <a:lnTo>
                  <a:pt x="566204" y="2425699"/>
                </a:lnTo>
                <a:lnTo>
                  <a:pt x="541629" y="2412999"/>
                </a:lnTo>
                <a:lnTo>
                  <a:pt x="542543" y="2412999"/>
                </a:lnTo>
                <a:lnTo>
                  <a:pt x="518540" y="2400299"/>
                </a:lnTo>
                <a:lnTo>
                  <a:pt x="519468" y="2400299"/>
                </a:lnTo>
                <a:lnTo>
                  <a:pt x="495935" y="2374899"/>
                </a:lnTo>
                <a:lnTo>
                  <a:pt x="496684" y="2374899"/>
                </a:lnTo>
                <a:lnTo>
                  <a:pt x="473633" y="2362199"/>
                </a:lnTo>
                <a:lnTo>
                  <a:pt x="474560" y="2362199"/>
                </a:lnTo>
                <a:lnTo>
                  <a:pt x="452081" y="2336799"/>
                </a:lnTo>
                <a:lnTo>
                  <a:pt x="452920" y="2336799"/>
                </a:lnTo>
                <a:lnTo>
                  <a:pt x="431012" y="2324099"/>
                </a:lnTo>
                <a:lnTo>
                  <a:pt x="431774" y="2324099"/>
                </a:lnTo>
                <a:lnTo>
                  <a:pt x="410336" y="2298699"/>
                </a:lnTo>
                <a:lnTo>
                  <a:pt x="411010" y="2298699"/>
                </a:lnTo>
                <a:lnTo>
                  <a:pt x="390055" y="2285999"/>
                </a:lnTo>
                <a:lnTo>
                  <a:pt x="390867" y="2285999"/>
                </a:lnTo>
                <a:lnTo>
                  <a:pt x="370586" y="2260599"/>
                </a:lnTo>
                <a:lnTo>
                  <a:pt x="371271" y="2260599"/>
                </a:lnTo>
                <a:lnTo>
                  <a:pt x="351548" y="2235199"/>
                </a:lnTo>
                <a:lnTo>
                  <a:pt x="352196" y="2235199"/>
                </a:lnTo>
                <a:lnTo>
                  <a:pt x="332955" y="2209799"/>
                </a:lnTo>
                <a:lnTo>
                  <a:pt x="333654" y="2209799"/>
                </a:lnTo>
                <a:lnTo>
                  <a:pt x="315074" y="2197099"/>
                </a:lnTo>
                <a:lnTo>
                  <a:pt x="315721" y="2197099"/>
                </a:lnTo>
                <a:lnTo>
                  <a:pt x="297726" y="2171699"/>
                </a:lnTo>
                <a:lnTo>
                  <a:pt x="298310" y="2171699"/>
                </a:lnTo>
                <a:lnTo>
                  <a:pt x="280974" y="2146299"/>
                </a:lnTo>
                <a:lnTo>
                  <a:pt x="281533" y="2146299"/>
                </a:lnTo>
                <a:lnTo>
                  <a:pt x="264769" y="2120899"/>
                </a:lnTo>
                <a:lnTo>
                  <a:pt x="265328" y="2120899"/>
                </a:lnTo>
                <a:lnTo>
                  <a:pt x="249135" y="2095499"/>
                </a:lnTo>
                <a:lnTo>
                  <a:pt x="249707" y="2095499"/>
                </a:lnTo>
                <a:lnTo>
                  <a:pt x="234276" y="2070099"/>
                </a:lnTo>
                <a:lnTo>
                  <a:pt x="234657" y="2070099"/>
                </a:lnTo>
                <a:lnTo>
                  <a:pt x="219709" y="2044699"/>
                </a:lnTo>
                <a:lnTo>
                  <a:pt x="220243" y="2044699"/>
                </a:lnTo>
                <a:lnTo>
                  <a:pt x="206057" y="2019299"/>
                </a:lnTo>
                <a:lnTo>
                  <a:pt x="206514" y="2019299"/>
                </a:lnTo>
                <a:lnTo>
                  <a:pt x="192989" y="1981199"/>
                </a:lnTo>
                <a:lnTo>
                  <a:pt x="193344" y="1981199"/>
                </a:lnTo>
                <a:lnTo>
                  <a:pt x="180390" y="1955799"/>
                </a:lnTo>
                <a:lnTo>
                  <a:pt x="180822" y="1955799"/>
                </a:lnTo>
                <a:lnTo>
                  <a:pt x="168630" y="1930399"/>
                </a:lnTo>
                <a:lnTo>
                  <a:pt x="168986" y="1930399"/>
                </a:lnTo>
                <a:lnTo>
                  <a:pt x="157454" y="1904999"/>
                </a:lnTo>
                <a:lnTo>
                  <a:pt x="157822" y="1904999"/>
                </a:lnTo>
                <a:lnTo>
                  <a:pt x="147053" y="1866899"/>
                </a:lnTo>
                <a:lnTo>
                  <a:pt x="147358" y="1866899"/>
                </a:lnTo>
                <a:lnTo>
                  <a:pt x="137261" y="1841499"/>
                </a:lnTo>
                <a:lnTo>
                  <a:pt x="137540" y="1841499"/>
                </a:lnTo>
                <a:lnTo>
                  <a:pt x="128104" y="1816099"/>
                </a:lnTo>
                <a:lnTo>
                  <a:pt x="128384" y="1816099"/>
                </a:lnTo>
                <a:lnTo>
                  <a:pt x="119710" y="1777999"/>
                </a:lnTo>
                <a:lnTo>
                  <a:pt x="119951" y="1777999"/>
                </a:lnTo>
                <a:lnTo>
                  <a:pt x="112052" y="1752599"/>
                </a:lnTo>
                <a:lnTo>
                  <a:pt x="112242" y="1752599"/>
                </a:lnTo>
                <a:lnTo>
                  <a:pt x="105003" y="1714499"/>
                </a:lnTo>
                <a:lnTo>
                  <a:pt x="105206" y="1714499"/>
                </a:lnTo>
                <a:lnTo>
                  <a:pt x="98729" y="1689099"/>
                </a:lnTo>
                <a:lnTo>
                  <a:pt x="98907" y="1689099"/>
                </a:lnTo>
                <a:lnTo>
                  <a:pt x="93294" y="1650999"/>
                </a:lnTo>
                <a:lnTo>
                  <a:pt x="88468" y="1625599"/>
                </a:lnTo>
                <a:lnTo>
                  <a:pt x="84505" y="1587499"/>
                </a:lnTo>
                <a:lnTo>
                  <a:pt x="81267" y="1549399"/>
                </a:lnTo>
                <a:lnTo>
                  <a:pt x="78765" y="1523999"/>
                </a:lnTo>
                <a:lnTo>
                  <a:pt x="77101" y="1485899"/>
                </a:lnTo>
                <a:lnTo>
                  <a:pt x="76288" y="1447799"/>
                </a:lnTo>
                <a:lnTo>
                  <a:pt x="76187" y="1422399"/>
                </a:lnTo>
                <a:lnTo>
                  <a:pt x="76949" y="1384299"/>
                </a:lnTo>
                <a:lnTo>
                  <a:pt x="78549" y="1346199"/>
                </a:lnTo>
                <a:lnTo>
                  <a:pt x="80975" y="1308099"/>
                </a:lnTo>
                <a:lnTo>
                  <a:pt x="85623" y="1269999"/>
                </a:lnTo>
                <a:lnTo>
                  <a:pt x="91249" y="1219199"/>
                </a:lnTo>
                <a:lnTo>
                  <a:pt x="91109" y="1219199"/>
                </a:lnTo>
                <a:lnTo>
                  <a:pt x="98158" y="1168399"/>
                </a:lnTo>
                <a:lnTo>
                  <a:pt x="97955" y="1168399"/>
                </a:lnTo>
                <a:lnTo>
                  <a:pt x="106438" y="1130299"/>
                </a:lnTo>
                <a:lnTo>
                  <a:pt x="106260" y="1130299"/>
                </a:lnTo>
                <a:lnTo>
                  <a:pt x="115874" y="1079499"/>
                </a:lnTo>
                <a:lnTo>
                  <a:pt x="115620" y="1079499"/>
                </a:lnTo>
                <a:lnTo>
                  <a:pt x="126669" y="1041399"/>
                </a:lnTo>
                <a:lnTo>
                  <a:pt x="126428" y="1041399"/>
                </a:lnTo>
                <a:lnTo>
                  <a:pt x="138620" y="990599"/>
                </a:lnTo>
                <a:lnTo>
                  <a:pt x="138328" y="990599"/>
                </a:lnTo>
                <a:lnTo>
                  <a:pt x="151853" y="952499"/>
                </a:lnTo>
                <a:lnTo>
                  <a:pt x="151561" y="952499"/>
                </a:lnTo>
                <a:lnTo>
                  <a:pt x="166230" y="901699"/>
                </a:lnTo>
                <a:lnTo>
                  <a:pt x="165887" y="901699"/>
                </a:lnTo>
                <a:lnTo>
                  <a:pt x="181800" y="863599"/>
                </a:lnTo>
                <a:lnTo>
                  <a:pt x="181432" y="863599"/>
                </a:lnTo>
                <a:lnTo>
                  <a:pt x="198577" y="812799"/>
                </a:lnTo>
                <a:lnTo>
                  <a:pt x="198208" y="812799"/>
                </a:lnTo>
                <a:lnTo>
                  <a:pt x="216496" y="774699"/>
                </a:lnTo>
                <a:lnTo>
                  <a:pt x="216077" y="774699"/>
                </a:lnTo>
                <a:lnTo>
                  <a:pt x="235508" y="736599"/>
                </a:lnTo>
                <a:lnTo>
                  <a:pt x="235102" y="736599"/>
                </a:lnTo>
                <a:lnTo>
                  <a:pt x="255676" y="685799"/>
                </a:lnTo>
                <a:lnTo>
                  <a:pt x="260635" y="685799"/>
                </a:lnTo>
                <a:lnTo>
                  <a:pt x="276923" y="647699"/>
                </a:lnTo>
                <a:lnTo>
                  <a:pt x="276491" y="647699"/>
                </a:lnTo>
                <a:lnTo>
                  <a:pt x="299250" y="609599"/>
                </a:lnTo>
                <a:lnTo>
                  <a:pt x="298729" y="609599"/>
                </a:lnTo>
                <a:lnTo>
                  <a:pt x="322630" y="571499"/>
                </a:lnTo>
                <a:lnTo>
                  <a:pt x="322122" y="571499"/>
                </a:lnTo>
                <a:lnTo>
                  <a:pt x="347078" y="533399"/>
                </a:lnTo>
                <a:lnTo>
                  <a:pt x="346532" y="533399"/>
                </a:lnTo>
                <a:lnTo>
                  <a:pt x="372541" y="495299"/>
                </a:lnTo>
                <a:lnTo>
                  <a:pt x="371957" y="495299"/>
                </a:lnTo>
                <a:lnTo>
                  <a:pt x="399008" y="457200"/>
                </a:lnTo>
                <a:lnTo>
                  <a:pt x="398462" y="457200"/>
                </a:lnTo>
                <a:lnTo>
                  <a:pt x="426465" y="419100"/>
                </a:lnTo>
                <a:lnTo>
                  <a:pt x="425869" y="419100"/>
                </a:lnTo>
                <a:lnTo>
                  <a:pt x="454825" y="381000"/>
                </a:lnTo>
                <a:lnTo>
                  <a:pt x="454152" y="381000"/>
                </a:lnTo>
                <a:lnTo>
                  <a:pt x="484149" y="342900"/>
                </a:lnTo>
                <a:lnTo>
                  <a:pt x="483489" y="342900"/>
                </a:lnTo>
                <a:lnTo>
                  <a:pt x="514438" y="304800"/>
                </a:lnTo>
                <a:lnTo>
                  <a:pt x="513753" y="304800"/>
                </a:lnTo>
                <a:lnTo>
                  <a:pt x="545655" y="279400"/>
                </a:lnTo>
                <a:lnTo>
                  <a:pt x="544944" y="279400"/>
                </a:lnTo>
                <a:lnTo>
                  <a:pt x="577710" y="241300"/>
                </a:lnTo>
                <a:lnTo>
                  <a:pt x="576986" y="241300"/>
                </a:lnTo>
                <a:lnTo>
                  <a:pt x="610704" y="215900"/>
                </a:lnTo>
                <a:lnTo>
                  <a:pt x="609955" y="215900"/>
                </a:lnTo>
                <a:lnTo>
                  <a:pt x="644524" y="177800"/>
                </a:lnTo>
                <a:lnTo>
                  <a:pt x="643712" y="177800"/>
                </a:lnTo>
                <a:lnTo>
                  <a:pt x="679145" y="152400"/>
                </a:lnTo>
                <a:lnTo>
                  <a:pt x="678345" y="152400"/>
                </a:lnTo>
                <a:lnTo>
                  <a:pt x="714565" y="114300"/>
                </a:lnTo>
                <a:lnTo>
                  <a:pt x="713676" y="114300"/>
                </a:lnTo>
                <a:lnTo>
                  <a:pt x="750760" y="88900"/>
                </a:lnTo>
                <a:lnTo>
                  <a:pt x="749871" y="88900"/>
                </a:lnTo>
                <a:lnTo>
                  <a:pt x="787844" y="63500"/>
                </a:lnTo>
                <a:lnTo>
                  <a:pt x="742886" y="0"/>
                </a:lnTo>
                <a:close/>
              </a:path>
              <a:path w="1224280" h="2806700">
                <a:moveTo>
                  <a:pt x="1127823" y="2603499"/>
                </a:moveTo>
                <a:lnTo>
                  <a:pt x="1075100" y="2636716"/>
                </a:lnTo>
                <a:lnTo>
                  <a:pt x="1131125" y="2666999"/>
                </a:lnTo>
                <a:lnTo>
                  <a:pt x="1127823" y="2603499"/>
                </a:lnTo>
                <a:close/>
              </a:path>
              <a:path w="1224280" h="2806700">
                <a:moveTo>
                  <a:pt x="1148291" y="2603499"/>
                </a:moveTo>
                <a:lnTo>
                  <a:pt x="1127823" y="2603499"/>
                </a:lnTo>
                <a:lnTo>
                  <a:pt x="1131125" y="2666999"/>
                </a:lnTo>
                <a:lnTo>
                  <a:pt x="1149032" y="2666999"/>
                </a:lnTo>
                <a:lnTo>
                  <a:pt x="1148291" y="2603499"/>
                </a:lnTo>
                <a:close/>
              </a:path>
              <a:path w="1224280" h="2806700">
                <a:moveTo>
                  <a:pt x="1126468" y="2578099"/>
                </a:moveTo>
                <a:lnTo>
                  <a:pt x="970597" y="2578099"/>
                </a:lnTo>
                <a:lnTo>
                  <a:pt x="1001712" y="2590799"/>
                </a:lnTo>
                <a:lnTo>
                  <a:pt x="1148143" y="2590799"/>
                </a:lnTo>
                <a:lnTo>
                  <a:pt x="1149032" y="2666999"/>
                </a:lnTo>
                <a:lnTo>
                  <a:pt x="1164871" y="2666999"/>
                </a:lnTo>
                <a:lnTo>
                  <a:pt x="1224089" y="2628899"/>
                </a:lnTo>
                <a:lnTo>
                  <a:pt x="1126468" y="2578099"/>
                </a:lnTo>
                <a:close/>
              </a:path>
              <a:path w="1224280" h="2806700">
                <a:moveTo>
                  <a:pt x="931227" y="2476499"/>
                </a:moveTo>
                <a:lnTo>
                  <a:pt x="889382" y="2476499"/>
                </a:lnTo>
                <a:lnTo>
                  <a:pt x="879919" y="2489199"/>
                </a:lnTo>
                <a:lnTo>
                  <a:pt x="875708" y="2501899"/>
                </a:lnTo>
                <a:lnTo>
                  <a:pt x="877379" y="2514599"/>
                </a:lnTo>
                <a:lnTo>
                  <a:pt x="884384" y="2527299"/>
                </a:lnTo>
                <a:lnTo>
                  <a:pt x="896175" y="2539999"/>
                </a:lnTo>
                <a:lnTo>
                  <a:pt x="1075100" y="2636716"/>
                </a:lnTo>
                <a:lnTo>
                  <a:pt x="1127823" y="2603499"/>
                </a:lnTo>
                <a:lnTo>
                  <a:pt x="1148291" y="2603499"/>
                </a:lnTo>
                <a:lnTo>
                  <a:pt x="1148143" y="2590799"/>
                </a:lnTo>
                <a:lnTo>
                  <a:pt x="1001712" y="2590799"/>
                </a:lnTo>
                <a:lnTo>
                  <a:pt x="970597" y="2578099"/>
                </a:lnTo>
                <a:lnTo>
                  <a:pt x="1126468" y="2578099"/>
                </a:lnTo>
                <a:lnTo>
                  <a:pt x="931227" y="2476499"/>
                </a:lnTo>
                <a:close/>
              </a:path>
              <a:path w="1224280" h="2806700">
                <a:moveTo>
                  <a:pt x="911542" y="2565399"/>
                </a:moveTo>
                <a:lnTo>
                  <a:pt x="912558" y="2578099"/>
                </a:lnTo>
                <a:lnTo>
                  <a:pt x="942022" y="2578099"/>
                </a:lnTo>
                <a:lnTo>
                  <a:pt x="911542" y="2565399"/>
                </a:lnTo>
                <a:close/>
              </a:path>
              <a:path w="1224280" h="2806700">
                <a:moveTo>
                  <a:pt x="260635" y="685799"/>
                </a:moveTo>
                <a:lnTo>
                  <a:pt x="255676" y="685799"/>
                </a:lnTo>
                <a:lnTo>
                  <a:pt x="255206" y="698499"/>
                </a:lnTo>
                <a:lnTo>
                  <a:pt x="260635" y="685799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5FA902E-6520-418D-B524-5574B129B346}"/>
              </a:ext>
            </a:extLst>
          </p:cNvPr>
          <p:cNvSpPr/>
          <p:nvPr/>
        </p:nvSpPr>
        <p:spPr>
          <a:xfrm>
            <a:off x="1839966" y="5232534"/>
            <a:ext cx="2115311" cy="768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DEFAD95-F22E-444F-8C6E-562218F642FE}"/>
              </a:ext>
            </a:extLst>
          </p:cNvPr>
          <p:cNvSpPr/>
          <p:nvPr/>
        </p:nvSpPr>
        <p:spPr>
          <a:xfrm>
            <a:off x="2591297" y="4459866"/>
            <a:ext cx="914400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DD72D6A-5A6D-4B15-883B-74FC10492CDA}"/>
              </a:ext>
            </a:extLst>
          </p:cNvPr>
          <p:cNvSpPr/>
          <p:nvPr/>
        </p:nvSpPr>
        <p:spPr>
          <a:xfrm>
            <a:off x="5136593" y="2825196"/>
            <a:ext cx="257704" cy="150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745E7187-F987-49F7-8408-1AD0FD22E4FB}"/>
              </a:ext>
            </a:extLst>
          </p:cNvPr>
          <p:cNvSpPr/>
          <p:nvPr/>
        </p:nvSpPr>
        <p:spPr>
          <a:xfrm rot="21176639">
            <a:off x="3921140" y="4538028"/>
            <a:ext cx="1645084" cy="1079818"/>
          </a:xfrm>
          <a:custGeom>
            <a:avLst/>
            <a:gdLst/>
            <a:ahLst/>
            <a:cxnLst/>
            <a:rect l="l" t="t" r="r" b="b"/>
            <a:pathLst>
              <a:path w="1417320" h="1143635">
                <a:moveTo>
                  <a:pt x="16001" y="1042276"/>
                </a:moveTo>
                <a:lnTo>
                  <a:pt x="0" y="1116787"/>
                </a:lnTo>
                <a:lnTo>
                  <a:pt x="60451" y="1128725"/>
                </a:lnTo>
                <a:lnTo>
                  <a:pt x="121793" y="1137221"/>
                </a:lnTo>
                <a:lnTo>
                  <a:pt x="183134" y="1142060"/>
                </a:lnTo>
                <a:lnTo>
                  <a:pt x="214249" y="1143254"/>
                </a:lnTo>
                <a:lnTo>
                  <a:pt x="244601" y="1142961"/>
                </a:lnTo>
                <a:lnTo>
                  <a:pt x="300482" y="1141095"/>
                </a:lnTo>
                <a:lnTo>
                  <a:pt x="355726" y="1136345"/>
                </a:lnTo>
                <a:lnTo>
                  <a:pt x="410210" y="1128636"/>
                </a:lnTo>
                <a:lnTo>
                  <a:pt x="463550" y="1118247"/>
                </a:lnTo>
                <a:lnTo>
                  <a:pt x="515874" y="1105204"/>
                </a:lnTo>
                <a:lnTo>
                  <a:pt x="567055" y="1089444"/>
                </a:lnTo>
                <a:lnTo>
                  <a:pt x="616966" y="1071130"/>
                </a:lnTo>
                <a:lnTo>
                  <a:pt x="626813" y="1067079"/>
                </a:lnTo>
                <a:lnTo>
                  <a:pt x="216281" y="1067079"/>
                </a:lnTo>
                <a:lnTo>
                  <a:pt x="214375" y="1067054"/>
                </a:lnTo>
                <a:lnTo>
                  <a:pt x="215373" y="1067044"/>
                </a:lnTo>
                <a:lnTo>
                  <a:pt x="186562" y="1065936"/>
                </a:lnTo>
                <a:lnTo>
                  <a:pt x="186786" y="1065936"/>
                </a:lnTo>
                <a:lnTo>
                  <a:pt x="159247" y="1064171"/>
                </a:lnTo>
                <a:lnTo>
                  <a:pt x="159004" y="1064171"/>
                </a:lnTo>
                <a:lnTo>
                  <a:pt x="157861" y="1064082"/>
                </a:lnTo>
                <a:lnTo>
                  <a:pt x="158053" y="1064082"/>
                </a:lnTo>
                <a:lnTo>
                  <a:pt x="130770" y="1061529"/>
                </a:lnTo>
                <a:lnTo>
                  <a:pt x="130429" y="1061529"/>
                </a:lnTo>
                <a:lnTo>
                  <a:pt x="102308" y="1058075"/>
                </a:lnTo>
                <a:lnTo>
                  <a:pt x="102108" y="1058075"/>
                </a:lnTo>
                <a:lnTo>
                  <a:pt x="100964" y="1057910"/>
                </a:lnTo>
                <a:lnTo>
                  <a:pt x="73626" y="1053655"/>
                </a:lnTo>
                <a:lnTo>
                  <a:pt x="72644" y="1053503"/>
                </a:lnTo>
                <a:lnTo>
                  <a:pt x="44069" y="1048321"/>
                </a:lnTo>
                <a:lnTo>
                  <a:pt x="44212" y="1048321"/>
                </a:lnTo>
                <a:lnTo>
                  <a:pt x="16001" y="1042276"/>
                </a:lnTo>
                <a:close/>
              </a:path>
              <a:path w="1417320" h="1143635">
                <a:moveTo>
                  <a:pt x="215373" y="1067044"/>
                </a:moveTo>
                <a:lnTo>
                  <a:pt x="214375" y="1067054"/>
                </a:lnTo>
                <a:lnTo>
                  <a:pt x="216281" y="1067079"/>
                </a:lnTo>
                <a:lnTo>
                  <a:pt x="215373" y="1067044"/>
                </a:lnTo>
                <a:close/>
              </a:path>
              <a:path w="1417320" h="1143635">
                <a:moveTo>
                  <a:pt x="270270" y="1066205"/>
                </a:moveTo>
                <a:lnTo>
                  <a:pt x="243205" y="1066774"/>
                </a:lnTo>
                <a:lnTo>
                  <a:pt x="215373" y="1067044"/>
                </a:lnTo>
                <a:lnTo>
                  <a:pt x="216281" y="1067079"/>
                </a:lnTo>
                <a:lnTo>
                  <a:pt x="626813" y="1067079"/>
                </a:lnTo>
                <a:lnTo>
                  <a:pt x="628851" y="1066241"/>
                </a:lnTo>
                <a:lnTo>
                  <a:pt x="269494" y="1066241"/>
                </a:lnTo>
                <a:lnTo>
                  <a:pt x="270270" y="1066205"/>
                </a:lnTo>
                <a:close/>
              </a:path>
              <a:path w="1417320" h="1143635">
                <a:moveTo>
                  <a:pt x="628943" y="1066203"/>
                </a:moveTo>
                <a:lnTo>
                  <a:pt x="270327" y="1066205"/>
                </a:lnTo>
                <a:lnTo>
                  <a:pt x="269494" y="1066241"/>
                </a:lnTo>
                <a:lnTo>
                  <a:pt x="628851" y="1066241"/>
                </a:lnTo>
                <a:close/>
              </a:path>
              <a:path w="1417320" h="1143635">
                <a:moveTo>
                  <a:pt x="295786" y="1065031"/>
                </a:moveTo>
                <a:lnTo>
                  <a:pt x="270270" y="1066205"/>
                </a:lnTo>
                <a:lnTo>
                  <a:pt x="628943" y="1066203"/>
                </a:lnTo>
                <a:lnTo>
                  <a:pt x="631721" y="1065060"/>
                </a:lnTo>
                <a:lnTo>
                  <a:pt x="295401" y="1065060"/>
                </a:lnTo>
                <a:lnTo>
                  <a:pt x="295786" y="1065031"/>
                </a:lnTo>
                <a:close/>
              </a:path>
              <a:path w="1417320" h="1143635">
                <a:moveTo>
                  <a:pt x="187121" y="1065957"/>
                </a:moveTo>
                <a:lnTo>
                  <a:pt x="187579" y="1065987"/>
                </a:lnTo>
                <a:lnTo>
                  <a:pt x="187883" y="1065987"/>
                </a:lnTo>
                <a:lnTo>
                  <a:pt x="187121" y="1065957"/>
                </a:lnTo>
                <a:close/>
              </a:path>
              <a:path w="1417320" h="1143635">
                <a:moveTo>
                  <a:pt x="186786" y="1065936"/>
                </a:moveTo>
                <a:lnTo>
                  <a:pt x="186562" y="1065936"/>
                </a:lnTo>
                <a:lnTo>
                  <a:pt x="187121" y="1065957"/>
                </a:lnTo>
                <a:lnTo>
                  <a:pt x="186786" y="1065936"/>
                </a:lnTo>
                <a:close/>
              </a:path>
              <a:path w="1417320" h="1143635">
                <a:moveTo>
                  <a:pt x="631876" y="1064996"/>
                </a:moveTo>
                <a:lnTo>
                  <a:pt x="296545" y="1064996"/>
                </a:lnTo>
                <a:lnTo>
                  <a:pt x="295401" y="1065060"/>
                </a:lnTo>
                <a:lnTo>
                  <a:pt x="631721" y="1065060"/>
                </a:lnTo>
                <a:lnTo>
                  <a:pt x="631876" y="1064996"/>
                </a:lnTo>
                <a:close/>
              </a:path>
              <a:path w="1417320" h="1143635">
                <a:moveTo>
                  <a:pt x="636568" y="1063066"/>
                </a:moveTo>
                <a:lnTo>
                  <a:pt x="322199" y="1063066"/>
                </a:lnTo>
                <a:lnTo>
                  <a:pt x="295786" y="1065031"/>
                </a:lnTo>
                <a:lnTo>
                  <a:pt x="296545" y="1064996"/>
                </a:lnTo>
                <a:lnTo>
                  <a:pt x="631876" y="1064996"/>
                </a:lnTo>
                <a:lnTo>
                  <a:pt x="636568" y="1063066"/>
                </a:lnTo>
                <a:close/>
              </a:path>
              <a:path w="1417320" h="1143635">
                <a:moveTo>
                  <a:pt x="158473" y="1064121"/>
                </a:moveTo>
                <a:lnTo>
                  <a:pt x="159004" y="1064171"/>
                </a:lnTo>
                <a:lnTo>
                  <a:pt x="159247" y="1064171"/>
                </a:lnTo>
                <a:lnTo>
                  <a:pt x="158473" y="1064121"/>
                </a:lnTo>
                <a:close/>
              </a:path>
              <a:path w="1417320" h="1143635">
                <a:moveTo>
                  <a:pt x="158053" y="1064082"/>
                </a:moveTo>
                <a:lnTo>
                  <a:pt x="157861" y="1064082"/>
                </a:lnTo>
                <a:lnTo>
                  <a:pt x="158473" y="1064121"/>
                </a:lnTo>
                <a:lnTo>
                  <a:pt x="158053" y="1064082"/>
                </a:lnTo>
                <a:close/>
              </a:path>
              <a:path w="1417320" h="1143635">
                <a:moveTo>
                  <a:pt x="347460" y="1060590"/>
                </a:moveTo>
                <a:lnTo>
                  <a:pt x="321310" y="1063129"/>
                </a:lnTo>
                <a:lnTo>
                  <a:pt x="322199" y="1063066"/>
                </a:lnTo>
                <a:lnTo>
                  <a:pt x="636568" y="1063066"/>
                </a:lnTo>
                <a:lnTo>
                  <a:pt x="641476" y="1061046"/>
                </a:lnTo>
                <a:lnTo>
                  <a:pt x="642250" y="1060704"/>
                </a:lnTo>
                <a:lnTo>
                  <a:pt x="346583" y="1060704"/>
                </a:lnTo>
                <a:lnTo>
                  <a:pt x="347460" y="1060590"/>
                </a:lnTo>
                <a:close/>
              </a:path>
              <a:path w="1417320" h="1143635">
                <a:moveTo>
                  <a:pt x="129412" y="1061402"/>
                </a:moveTo>
                <a:lnTo>
                  <a:pt x="130429" y="1061529"/>
                </a:lnTo>
                <a:lnTo>
                  <a:pt x="130770" y="1061529"/>
                </a:lnTo>
                <a:lnTo>
                  <a:pt x="129412" y="1061402"/>
                </a:lnTo>
                <a:close/>
              </a:path>
              <a:path w="1417320" h="1143635">
                <a:moveTo>
                  <a:pt x="642566" y="1060564"/>
                </a:moveTo>
                <a:lnTo>
                  <a:pt x="347725" y="1060564"/>
                </a:lnTo>
                <a:lnTo>
                  <a:pt x="346583" y="1060704"/>
                </a:lnTo>
                <a:lnTo>
                  <a:pt x="642250" y="1060704"/>
                </a:lnTo>
                <a:lnTo>
                  <a:pt x="642566" y="1060564"/>
                </a:lnTo>
                <a:close/>
              </a:path>
              <a:path w="1417320" h="1143635">
                <a:moveTo>
                  <a:pt x="649988" y="1057275"/>
                </a:moveTo>
                <a:lnTo>
                  <a:pt x="372999" y="1057275"/>
                </a:lnTo>
                <a:lnTo>
                  <a:pt x="347460" y="1060590"/>
                </a:lnTo>
                <a:lnTo>
                  <a:pt x="347725" y="1060564"/>
                </a:lnTo>
                <a:lnTo>
                  <a:pt x="642566" y="1060564"/>
                </a:lnTo>
                <a:lnTo>
                  <a:pt x="649988" y="1057275"/>
                </a:lnTo>
                <a:close/>
              </a:path>
              <a:path w="1417320" h="1143635">
                <a:moveTo>
                  <a:pt x="101344" y="1057956"/>
                </a:moveTo>
                <a:lnTo>
                  <a:pt x="102108" y="1058075"/>
                </a:lnTo>
                <a:lnTo>
                  <a:pt x="102308" y="1058075"/>
                </a:lnTo>
                <a:lnTo>
                  <a:pt x="101344" y="1057956"/>
                </a:lnTo>
                <a:close/>
              </a:path>
              <a:path w="1417320" h="1143635">
                <a:moveTo>
                  <a:pt x="101044" y="1057910"/>
                </a:moveTo>
                <a:lnTo>
                  <a:pt x="101344" y="1057956"/>
                </a:lnTo>
                <a:lnTo>
                  <a:pt x="101044" y="1057910"/>
                </a:lnTo>
                <a:close/>
              </a:path>
              <a:path w="1417320" h="1143635">
                <a:moveTo>
                  <a:pt x="398018" y="1053401"/>
                </a:moveTo>
                <a:lnTo>
                  <a:pt x="372581" y="1057329"/>
                </a:lnTo>
                <a:lnTo>
                  <a:pt x="372999" y="1057275"/>
                </a:lnTo>
                <a:lnTo>
                  <a:pt x="649988" y="1057275"/>
                </a:lnTo>
                <a:lnTo>
                  <a:pt x="658356" y="1053566"/>
                </a:lnTo>
                <a:lnTo>
                  <a:pt x="397129" y="1053566"/>
                </a:lnTo>
                <a:lnTo>
                  <a:pt x="398018" y="1053401"/>
                </a:lnTo>
                <a:close/>
              </a:path>
              <a:path w="1417320" h="1143635">
                <a:moveTo>
                  <a:pt x="72974" y="1053554"/>
                </a:moveTo>
                <a:lnTo>
                  <a:pt x="73533" y="1053655"/>
                </a:lnTo>
                <a:lnTo>
                  <a:pt x="72974" y="1053554"/>
                </a:lnTo>
                <a:close/>
              </a:path>
              <a:path w="1417320" h="1143635">
                <a:moveTo>
                  <a:pt x="668699" y="1048893"/>
                </a:moveTo>
                <a:lnTo>
                  <a:pt x="422910" y="1048893"/>
                </a:lnTo>
                <a:lnTo>
                  <a:pt x="397129" y="1053566"/>
                </a:lnTo>
                <a:lnTo>
                  <a:pt x="658384" y="1053554"/>
                </a:lnTo>
                <a:lnTo>
                  <a:pt x="665607" y="1050353"/>
                </a:lnTo>
                <a:lnTo>
                  <a:pt x="668699" y="1048893"/>
                </a:lnTo>
                <a:close/>
              </a:path>
              <a:path w="1417320" h="1143635">
                <a:moveTo>
                  <a:pt x="72691" y="1053503"/>
                </a:moveTo>
                <a:lnTo>
                  <a:pt x="72974" y="1053554"/>
                </a:lnTo>
                <a:lnTo>
                  <a:pt x="72691" y="1053503"/>
                </a:lnTo>
                <a:close/>
              </a:path>
              <a:path w="1417320" h="1143635">
                <a:moveTo>
                  <a:pt x="679588" y="1043749"/>
                </a:moveTo>
                <a:lnTo>
                  <a:pt x="447548" y="1043749"/>
                </a:lnTo>
                <a:lnTo>
                  <a:pt x="446532" y="1043978"/>
                </a:lnTo>
                <a:lnTo>
                  <a:pt x="422131" y="1049034"/>
                </a:lnTo>
                <a:lnTo>
                  <a:pt x="422910" y="1048893"/>
                </a:lnTo>
                <a:lnTo>
                  <a:pt x="668699" y="1048893"/>
                </a:lnTo>
                <a:lnTo>
                  <a:pt x="679588" y="1043749"/>
                </a:lnTo>
                <a:close/>
              </a:path>
              <a:path w="1417320" h="1143635">
                <a:moveTo>
                  <a:pt x="44996" y="1048489"/>
                </a:moveTo>
                <a:lnTo>
                  <a:pt x="45338" y="1048562"/>
                </a:lnTo>
                <a:lnTo>
                  <a:pt x="44996" y="1048489"/>
                </a:lnTo>
                <a:close/>
              </a:path>
              <a:path w="1417320" h="1143635">
                <a:moveTo>
                  <a:pt x="44212" y="1048321"/>
                </a:moveTo>
                <a:lnTo>
                  <a:pt x="44069" y="1048321"/>
                </a:lnTo>
                <a:lnTo>
                  <a:pt x="44996" y="1048489"/>
                </a:lnTo>
                <a:lnTo>
                  <a:pt x="44212" y="1048321"/>
                </a:lnTo>
                <a:close/>
              </a:path>
              <a:path w="1417320" h="1143635">
                <a:moveTo>
                  <a:pt x="447124" y="1043837"/>
                </a:moveTo>
                <a:lnTo>
                  <a:pt x="446448" y="1043978"/>
                </a:lnTo>
                <a:lnTo>
                  <a:pt x="447124" y="1043837"/>
                </a:lnTo>
                <a:close/>
              </a:path>
              <a:path w="1417320" h="1143635">
                <a:moveTo>
                  <a:pt x="691646" y="1037983"/>
                </a:moveTo>
                <a:lnTo>
                  <a:pt x="471805" y="1037983"/>
                </a:lnTo>
                <a:lnTo>
                  <a:pt x="447124" y="1043837"/>
                </a:lnTo>
                <a:lnTo>
                  <a:pt x="447548" y="1043749"/>
                </a:lnTo>
                <a:lnTo>
                  <a:pt x="679588" y="1043749"/>
                </a:lnTo>
                <a:lnTo>
                  <a:pt x="689483" y="1039075"/>
                </a:lnTo>
                <a:lnTo>
                  <a:pt x="691646" y="1037983"/>
                </a:lnTo>
                <a:close/>
              </a:path>
              <a:path w="1417320" h="1143635">
                <a:moveTo>
                  <a:pt x="704225" y="1031633"/>
                </a:moveTo>
                <a:lnTo>
                  <a:pt x="496062" y="1031633"/>
                </a:lnTo>
                <a:lnTo>
                  <a:pt x="495046" y="1031913"/>
                </a:lnTo>
                <a:lnTo>
                  <a:pt x="471126" y="1038144"/>
                </a:lnTo>
                <a:lnTo>
                  <a:pt x="471805" y="1037983"/>
                </a:lnTo>
                <a:lnTo>
                  <a:pt x="691646" y="1037983"/>
                </a:lnTo>
                <a:lnTo>
                  <a:pt x="704225" y="1031633"/>
                </a:lnTo>
                <a:close/>
              </a:path>
              <a:path w="1417320" h="1143635">
                <a:moveTo>
                  <a:pt x="495498" y="1031780"/>
                </a:moveTo>
                <a:lnTo>
                  <a:pt x="494991" y="1031913"/>
                </a:lnTo>
                <a:lnTo>
                  <a:pt x="495498" y="1031780"/>
                </a:lnTo>
                <a:close/>
              </a:path>
              <a:path w="1417320" h="1143635">
                <a:moveTo>
                  <a:pt x="717571" y="1024674"/>
                </a:moveTo>
                <a:lnTo>
                  <a:pt x="519811" y="1024674"/>
                </a:lnTo>
                <a:lnTo>
                  <a:pt x="518795" y="1024991"/>
                </a:lnTo>
                <a:lnTo>
                  <a:pt x="495498" y="1031780"/>
                </a:lnTo>
                <a:lnTo>
                  <a:pt x="496062" y="1031633"/>
                </a:lnTo>
                <a:lnTo>
                  <a:pt x="704225" y="1031633"/>
                </a:lnTo>
                <a:lnTo>
                  <a:pt x="713232" y="1027087"/>
                </a:lnTo>
                <a:lnTo>
                  <a:pt x="717571" y="1024674"/>
                </a:lnTo>
                <a:close/>
              </a:path>
              <a:path w="1417320" h="1143635">
                <a:moveTo>
                  <a:pt x="519432" y="1024784"/>
                </a:moveTo>
                <a:lnTo>
                  <a:pt x="518724" y="1024991"/>
                </a:lnTo>
                <a:lnTo>
                  <a:pt x="519432" y="1024784"/>
                </a:lnTo>
                <a:close/>
              </a:path>
              <a:path w="1417320" h="1143635">
                <a:moveTo>
                  <a:pt x="745911" y="1008913"/>
                </a:moveTo>
                <a:lnTo>
                  <a:pt x="566420" y="1008913"/>
                </a:lnTo>
                <a:lnTo>
                  <a:pt x="542289" y="1017397"/>
                </a:lnTo>
                <a:lnTo>
                  <a:pt x="519432" y="1024784"/>
                </a:lnTo>
                <a:lnTo>
                  <a:pt x="519811" y="1024674"/>
                </a:lnTo>
                <a:lnTo>
                  <a:pt x="717571" y="1024674"/>
                </a:lnTo>
                <a:lnTo>
                  <a:pt x="745911" y="1008913"/>
                </a:lnTo>
                <a:close/>
              </a:path>
              <a:path w="1417320" h="1143635">
                <a:moveTo>
                  <a:pt x="543179" y="1017079"/>
                </a:moveTo>
                <a:lnTo>
                  <a:pt x="542200" y="1017397"/>
                </a:lnTo>
                <a:lnTo>
                  <a:pt x="543179" y="1017079"/>
                </a:lnTo>
                <a:close/>
              </a:path>
              <a:path w="1417320" h="1143635">
                <a:moveTo>
                  <a:pt x="761396" y="1000125"/>
                </a:moveTo>
                <a:lnTo>
                  <a:pt x="589280" y="1000125"/>
                </a:lnTo>
                <a:lnTo>
                  <a:pt x="588391" y="1000480"/>
                </a:lnTo>
                <a:lnTo>
                  <a:pt x="565404" y="1009269"/>
                </a:lnTo>
                <a:lnTo>
                  <a:pt x="566420" y="1008913"/>
                </a:lnTo>
                <a:lnTo>
                  <a:pt x="745911" y="1008913"/>
                </a:lnTo>
                <a:lnTo>
                  <a:pt x="758951" y="1001661"/>
                </a:lnTo>
                <a:lnTo>
                  <a:pt x="761396" y="1000125"/>
                </a:lnTo>
                <a:close/>
              </a:path>
              <a:path w="1417320" h="1143635">
                <a:moveTo>
                  <a:pt x="588925" y="1000260"/>
                </a:moveTo>
                <a:lnTo>
                  <a:pt x="588351" y="1000480"/>
                </a:lnTo>
                <a:lnTo>
                  <a:pt x="588925" y="1000260"/>
                </a:lnTo>
                <a:close/>
              </a:path>
              <a:path w="1417320" h="1143635">
                <a:moveTo>
                  <a:pt x="792018" y="980871"/>
                </a:moveTo>
                <a:lnTo>
                  <a:pt x="634364" y="980871"/>
                </a:lnTo>
                <a:lnTo>
                  <a:pt x="611124" y="991158"/>
                </a:lnTo>
                <a:lnTo>
                  <a:pt x="588925" y="1000260"/>
                </a:lnTo>
                <a:lnTo>
                  <a:pt x="589280" y="1000125"/>
                </a:lnTo>
                <a:lnTo>
                  <a:pt x="761396" y="1000125"/>
                </a:lnTo>
                <a:lnTo>
                  <a:pt x="792018" y="980871"/>
                </a:lnTo>
                <a:close/>
              </a:path>
              <a:path w="1417320" h="1143635">
                <a:moveTo>
                  <a:pt x="612013" y="990765"/>
                </a:moveTo>
                <a:lnTo>
                  <a:pt x="611055" y="991158"/>
                </a:lnTo>
                <a:lnTo>
                  <a:pt x="612013" y="990765"/>
                </a:lnTo>
                <a:close/>
              </a:path>
              <a:path w="1417320" h="1143635">
                <a:moveTo>
                  <a:pt x="823878" y="959485"/>
                </a:moveTo>
                <a:lnTo>
                  <a:pt x="678052" y="959485"/>
                </a:lnTo>
                <a:lnTo>
                  <a:pt x="655574" y="970864"/>
                </a:lnTo>
                <a:lnTo>
                  <a:pt x="633482" y="981262"/>
                </a:lnTo>
                <a:lnTo>
                  <a:pt x="634364" y="980871"/>
                </a:lnTo>
                <a:lnTo>
                  <a:pt x="792018" y="980871"/>
                </a:lnTo>
                <a:lnTo>
                  <a:pt x="803148" y="973874"/>
                </a:lnTo>
                <a:lnTo>
                  <a:pt x="823878" y="959485"/>
                </a:lnTo>
                <a:close/>
              </a:path>
              <a:path w="1417320" h="1143635">
                <a:moveTo>
                  <a:pt x="656463" y="970407"/>
                </a:moveTo>
                <a:lnTo>
                  <a:pt x="655495" y="970864"/>
                </a:lnTo>
                <a:lnTo>
                  <a:pt x="656463" y="970407"/>
                </a:lnTo>
                <a:close/>
              </a:path>
              <a:path w="1417320" h="1143635">
                <a:moveTo>
                  <a:pt x="720695" y="935766"/>
                </a:moveTo>
                <a:lnTo>
                  <a:pt x="676783" y="960120"/>
                </a:lnTo>
                <a:lnTo>
                  <a:pt x="678052" y="959485"/>
                </a:lnTo>
                <a:lnTo>
                  <a:pt x="823878" y="959485"/>
                </a:lnTo>
                <a:lnTo>
                  <a:pt x="846201" y="943991"/>
                </a:lnTo>
                <a:lnTo>
                  <a:pt x="855663" y="936625"/>
                </a:lnTo>
                <a:lnTo>
                  <a:pt x="719327" y="936625"/>
                </a:lnTo>
                <a:lnTo>
                  <a:pt x="720695" y="935766"/>
                </a:lnTo>
                <a:close/>
              </a:path>
              <a:path w="1417320" h="1143635">
                <a:moveTo>
                  <a:pt x="720979" y="935609"/>
                </a:moveTo>
                <a:lnTo>
                  <a:pt x="720695" y="935766"/>
                </a:lnTo>
                <a:lnTo>
                  <a:pt x="719327" y="936625"/>
                </a:lnTo>
                <a:lnTo>
                  <a:pt x="720979" y="935609"/>
                </a:lnTo>
                <a:close/>
              </a:path>
              <a:path w="1417320" h="1143635">
                <a:moveTo>
                  <a:pt x="856968" y="935609"/>
                </a:moveTo>
                <a:lnTo>
                  <a:pt x="720979" y="935609"/>
                </a:lnTo>
                <a:lnTo>
                  <a:pt x="719327" y="936625"/>
                </a:lnTo>
                <a:lnTo>
                  <a:pt x="855663" y="936625"/>
                </a:lnTo>
                <a:lnTo>
                  <a:pt x="856968" y="935609"/>
                </a:lnTo>
                <a:close/>
              </a:path>
              <a:path w="1417320" h="1143635">
                <a:moveTo>
                  <a:pt x="889825" y="909828"/>
                </a:moveTo>
                <a:lnTo>
                  <a:pt x="762000" y="909828"/>
                </a:lnTo>
                <a:lnTo>
                  <a:pt x="760476" y="910844"/>
                </a:lnTo>
                <a:lnTo>
                  <a:pt x="720695" y="935766"/>
                </a:lnTo>
                <a:lnTo>
                  <a:pt x="720979" y="935609"/>
                </a:lnTo>
                <a:lnTo>
                  <a:pt x="856968" y="935609"/>
                </a:lnTo>
                <a:lnTo>
                  <a:pt x="887476" y="911860"/>
                </a:lnTo>
                <a:lnTo>
                  <a:pt x="889825" y="909828"/>
                </a:lnTo>
                <a:close/>
              </a:path>
              <a:path w="1417320" h="1143635">
                <a:moveTo>
                  <a:pt x="761312" y="910259"/>
                </a:moveTo>
                <a:lnTo>
                  <a:pt x="760382" y="910844"/>
                </a:lnTo>
                <a:lnTo>
                  <a:pt x="761312" y="910259"/>
                </a:lnTo>
                <a:close/>
              </a:path>
              <a:path w="1417320" h="1143635">
                <a:moveTo>
                  <a:pt x="762000" y="909828"/>
                </a:moveTo>
                <a:lnTo>
                  <a:pt x="761312" y="910259"/>
                </a:lnTo>
                <a:lnTo>
                  <a:pt x="760476" y="910844"/>
                </a:lnTo>
                <a:lnTo>
                  <a:pt x="762000" y="909828"/>
                </a:lnTo>
                <a:close/>
              </a:path>
              <a:path w="1417320" h="1143635">
                <a:moveTo>
                  <a:pt x="801540" y="882161"/>
                </a:moveTo>
                <a:lnTo>
                  <a:pt x="761312" y="910259"/>
                </a:lnTo>
                <a:lnTo>
                  <a:pt x="762000" y="909828"/>
                </a:lnTo>
                <a:lnTo>
                  <a:pt x="889825" y="909828"/>
                </a:lnTo>
                <a:lnTo>
                  <a:pt x="920512" y="883285"/>
                </a:lnTo>
                <a:lnTo>
                  <a:pt x="800100" y="883285"/>
                </a:lnTo>
                <a:lnTo>
                  <a:pt x="801540" y="882161"/>
                </a:lnTo>
                <a:close/>
              </a:path>
              <a:path w="1417320" h="1143635">
                <a:moveTo>
                  <a:pt x="921980" y="882015"/>
                </a:moveTo>
                <a:lnTo>
                  <a:pt x="801751" y="882015"/>
                </a:lnTo>
                <a:lnTo>
                  <a:pt x="800100" y="883285"/>
                </a:lnTo>
                <a:lnTo>
                  <a:pt x="920512" y="883285"/>
                </a:lnTo>
                <a:lnTo>
                  <a:pt x="921980" y="882015"/>
                </a:lnTo>
                <a:close/>
              </a:path>
              <a:path w="1417320" h="1143635">
                <a:moveTo>
                  <a:pt x="953535" y="852297"/>
                </a:moveTo>
                <a:lnTo>
                  <a:pt x="839851" y="852297"/>
                </a:lnTo>
                <a:lnTo>
                  <a:pt x="838326" y="853567"/>
                </a:lnTo>
                <a:lnTo>
                  <a:pt x="801540" y="882161"/>
                </a:lnTo>
                <a:lnTo>
                  <a:pt x="801751" y="882015"/>
                </a:lnTo>
                <a:lnTo>
                  <a:pt x="921980" y="882015"/>
                </a:lnTo>
                <a:lnTo>
                  <a:pt x="926973" y="877697"/>
                </a:lnTo>
                <a:lnTo>
                  <a:pt x="953535" y="852297"/>
                </a:lnTo>
                <a:close/>
              </a:path>
              <a:path w="1417320" h="1143635">
                <a:moveTo>
                  <a:pt x="839305" y="852722"/>
                </a:moveTo>
                <a:lnTo>
                  <a:pt x="838221" y="853567"/>
                </a:lnTo>
                <a:lnTo>
                  <a:pt x="839305" y="852722"/>
                </a:lnTo>
                <a:close/>
              </a:path>
              <a:path w="1417320" h="1143635">
                <a:moveTo>
                  <a:pt x="839851" y="852297"/>
                </a:moveTo>
                <a:lnTo>
                  <a:pt x="839305" y="852722"/>
                </a:lnTo>
                <a:lnTo>
                  <a:pt x="838326" y="853567"/>
                </a:lnTo>
                <a:lnTo>
                  <a:pt x="839851" y="852297"/>
                </a:lnTo>
                <a:close/>
              </a:path>
              <a:path w="1417320" h="1143635">
                <a:moveTo>
                  <a:pt x="984525" y="820674"/>
                </a:moveTo>
                <a:lnTo>
                  <a:pt x="876426" y="820674"/>
                </a:lnTo>
                <a:lnTo>
                  <a:pt x="875030" y="821944"/>
                </a:lnTo>
                <a:lnTo>
                  <a:pt x="839305" y="852722"/>
                </a:lnTo>
                <a:lnTo>
                  <a:pt x="839851" y="852297"/>
                </a:lnTo>
                <a:lnTo>
                  <a:pt x="953535" y="852297"/>
                </a:lnTo>
                <a:lnTo>
                  <a:pt x="964692" y="841629"/>
                </a:lnTo>
                <a:lnTo>
                  <a:pt x="984525" y="820674"/>
                </a:lnTo>
                <a:close/>
              </a:path>
              <a:path w="1417320" h="1143635">
                <a:moveTo>
                  <a:pt x="875729" y="821276"/>
                </a:moveTo>
                <a:lnTo>
                  <a:pt x="874955" y="821944"/>
                </a:lnTo>
                <a:lnTo>
                  <a:pt x="875729" y="821276"/>
                </a:lnTo>
                <a:close/>
              </a:path>
              <a:path w="1417320" h="1143635">
                <a:moveTo>
                  <a:pt x="876426" y="820674"/>
                </a:moveTo>
                <a:lnTo>
                  <a:pt x="875729" y="821276"/>
                </a:lnTo>
                <a:lnTo>
                  <a:pt x="875030" y="821944"/>
                </a:lnTo>
                <a:lnTo>
                  <a:pt x="876426" y="820674"/>
                </a:lnTo>
                <a:close/>
              </a:path>
              <a:path w="1417320" h="1143635">
                <a:moveTo>
                  <a:pt x="1014920" y="787146"/>
                </a:moveTo>
                <a:lnTo>
                  <a:pt x="911479" y="787146"/>
                </a:lnTo>
                <a:lnTo>
                  <a:pt x="910082" y="788543"/>
                </a:lnTo>
                <a:lnTo>
                  <a:pt x="875729" y="821276"/>
                </a:lnTo>
                <a:lnTo>
                  <a:pt x="876426" y="820674"/>
                </a:lnTo>
                <a:lnTo>
                  <a:pt x="984525" y="820674"/>
                </a:lnTo>
                <a:lnTo>
                  <a:pt x="1000633" y="803656"/>
                </a:lnTo>
                <a:lnTo>
                  <a:pt x="1014920" y="787146"/>
                </a:lnTo>
                <a:close/>
              </a:path>
              <a:path w="1417320" h="1143635">
                <a:moveTo>
                  <a:pt x="910713" y="787877"/>
                </a:moveTo>
                <a:lnTo>
                  <a:pt x="910015" y="788543"/>
                </a:lnTo>
                <a:lnTo>
                  <a:pt x="910713" y="787877"/>
                </a:lnTo>
                <a:close/>
              </a:path>
              <a:path w="1417320" h="1143635">
                <a:moveTo>
                  <a:pt x="911479" y="787146"/>
                </a:moveTo>
                <a:lnTo>
                  <a:pt x="910713" y="787877"/>
                </a:lnTo>
                <a:lnTo>
                  <a:pt x="910082" y="788543"/>
                </a:lnTo>
                <a:lnTo>
                  <a:pt x="911479" y="787146"/>
                </a:lnTo>
                <a:close/>
              </a:path>
              <a:path w="1417320" h="1143635">
                <a:moveTo>
                  <a:pt x="1044266" y="751967"/>
                </a:moveTo>
                <a:lnTo>
                  <a:pt x="944752" y="751967"/>
                </a:lnTo>
                <a:lnTo>
                  <a:pt x="943483" y="753364"/>
                </a:lnTo>
                <a:lnTo>
                  <a:pt x="910713" y="787877"/>
                </a:lnTo>
                <a:lnTo>
                  <a:pt x="911479" y="787146"/>
                </a:lnTo>
                <a:lnTo>
                  <a:pt x="1014920" y="787146"/>
                </a:lnTo>
                <a:lnTo>
                  <a:pt x="1034923" y="764032"/>
                </a:lnTo>
                <a:lnTo>
                  <a:pt x="1044266" y="751967"/>
                </a:lnTo>
                <a:close/>
              </a:path>
              <a:path w="1417320" h="1143635">
                <a:moveTo>
                  <a:pt x="944019" y="752740"/>
                </a:moveTo>
                <a:lnTo>
                  <a:pt x="943428" y="753364"/>
                </a:lnTo>
                <a:lnTo>
                  <a:pt x="944019" y="752740"/>
                </a:lnTo>
                <a:close/>
              </a:path>
              <a:path w="1417320" h="1143635">
                <a:moveTo>
                  <a:pt x="944752" y="751967"/>
                </a:moveTo>
                <a:lnTo>
                  <a:pt x="944019" y="752740"/>
                </a:lnTo>
                <a:lnTo>
                  <a:pt x="943483" y="753364"/>
                </a:lnTo>
                <a:lnTo>
                  <a:pt x="944752" y="751967"/>
                </a:lnTo>
                <a:close/>
              </a:path>
              <a:path w="1417320" h="1143635">
                <a:moveTo>
                  <a:pt x="1072315" y="715010"/>
                </a:moveTo>
                <a:lnTo>
                  <a:pt x="976502" y="715010"/>
                </a:lnTo>
                <a:lnTo>
                  <a:pt x="975233" y="716534"/>
                </a:lnTo>
                <a:lnTo>
                  <a:pt x="944019" y="752740"/>
                </a:lnTo>
                <a:lnTo>
                  <a:pt x="944752" y="751967"/>
                </a:lnTo>
                <a:lnTo>
                  <a:pt x="1044266" y="751967"/>
                </a:lnTo>
                <a:lnTo>
                  <a:pt x="1067181" y="722376"/>
                </a:lnTo>
                <a:lnTo>
                  <a:pt x="1072315" y="715010"/>
                </a:lnTo>
                <a:close/>
              </a:path>
              <a:path w="1417320" h="1143635">
                <a:moveTo>
                  <a:pt x="975613" y="716042"/>
                </a:moveTo>
                <a:lnTo>
                  <a:pt x="975190" y="716534"/>
                </a:lnTo>
                <a:lnTo>
                  <a:pt x="975613" y="716042"/>
                </a:lnTo>
                <a:close/>
              </a:path>
              <a:path w="1417320" h="1143635">
                <a:moveTo>
                  <a:pt x="976502" y="715010"/>
                </a:moveTo>
                <a:lnTo>
                  <a:pt x="975613" y="716042"/>
                </a:lnTo>
                <a:lnTo>
                  <a:pt x="975233" y="716534"/>
                </a:lnTo>
                <a:lnTo>
                  <a:pt x="976502" y="715010"/>
                </a:lnTo>
                <a:close/>
              </a:path>
              <a:path w="1417320" h="1143635">
                <a:moveTo>
                  <a:pt x="1099029" y="676402"/>
                </a:moveTo>
                <a:lnTo>
                  <a:pt x="1006348" y="676402"/>
                </a:lnTo>
                <a:lnTo>
                  <a:pt x="1005205" y="677926"/>
                </a:lnTo>
                <a:lnTo>
                  <a:pt x="975613" y="716042"/>
                </a:lnTo>
                <a:lnTo>
                  <a:pt x="976502" y="715010"/>
                </a:lnTo>
                <a:lnTo>
                  <a:pt x="1072315" y="715010"/>
                </a:lnTo>
                <a:lnTo>
                  <a:pt x="1097280" y="679196"/>
                </a:lnTo>
                <a:lnTo>
                  <a:pt x="1099029" y="676402"/>
                </a:lnTo>
                <a:close/>
              </a:path>
              <a:path w="1417320" h="1143635">
                <a:moveTo>
                  <a:pt x="1005549" y="677431"/>
                </a:moveTo>
                <a:lnTo>
                  <a:pt x="1005166" y="677926"/>
                </a:lnTo>
                <a:lnTo>
                  <a:pt x="1005549" y="677431"/>
                </a:lnTo>
                <a:close/>
              </a:path>
              <a:path w="1417320" h="1143635">
                <a:moveTo>
                  <a:pt x="1006348" y="676402"/>
                </a:moveTo>
                <a:lnTo>
                  <a:pt x="1005549" y="677431"/>
                </a:lnTo>
                <a:lnTo>
                  <a:pt x="1005205" y="677926"/>
                </a:lnTo>
                <a:lnTo>
                  <a:pt x="1006348" y="676402"/>
                </a:lnTo>
                <a:close/>
              </a:path>
              <a:path w="1417320" h="1143635">
                <a:moveTo>
                  <a:pt x="1124074" y="636397"/>
                </a:moveTo>
                <a:lnTo>
                  <a:pt x="1034161" y="636397"/>
                </a:lnTo>
                <a:lnTo>
                  <a:pt x="1033145" y="637921"/>
                </a:lnTo>
                <a:lnTo>
                  <a:pt x="1005549" y="677431"/>
                </a:lnTo>
                <a:lnTo>
                  <a:pt x="1006348" y="676402"/>
                </a:lnTo>
                <a:lnTo>
                  <a:pt x="1099029" y="676402"/>
                </a:lnTo>
                <a:lnTo>
                  <a:pt x="1124074" y="636397"/>
                </a:lnTo>
                <a:close/>
              </a:path>
              <a:path w="1417320" h="1143635">
                <a:moveTo>
                  <a:pt x="1033564" y="637252"/>
                </a:moveTo>
                <a:lnTo>
                  <a:pt x="1033098" y="637921"/>
                </a:lnTo>
                <a:lnTo>
                  <a:pt x="1033564" y="637252"/>
                </a:lnTo>
                <a:close/>
              </a:path>
              <a:path w="1417320" h="1143635">
                <a:moveTo>
                  <a:pt x="1034161" y="636397"/>
                </a:moveTo>
                <a:lnTo>
                  <a:pt x="1033564" y="637252"/>
                </a:lnTo>
                <a:lnTo>
                  <a:pt x="1033145" y="637921"/>
                </a:lnTo>
                <a:lnTo>
                  <a:pt x="1034161" y="636397"/>
                </a:lnTo>
                <a:close/>
              </a:path>
              <a:path w="1417320" h="1143635">
                <a:moveTo>
                  <a:pt x="1060323" y="594614"/>
                </a:moveTo>
                <a:lnTo>
                  <a:pt x="1033564" y="637252"/>
                </a:lnTo>
                <a:lnTo>
                  <a:pt x="1034161" y="636397"/>
                </a:lnTo>
                <a:lnTo>
                  <a:pt x="1124074" y="636397"/>
                </a:lnTo>
                <a:lnTo>
                  <a:pt x="1125347" y="634365"/>
                </a:lnTo>
                <a:lnTo>
                  <a:pt x="1146745" y="596265"/>
                </a:lnTo>
                <a:lnTo>
                  <a:pt x="1059434" y="596265"/>
                </a:lnTo>
                <a:lnTo>
                  <a:pt x="1060323" y="594614"/>
                </a:lnTo>
                <a:close/>
              </a:path>
              <a:path w="1417320" h="1143635">
                <a:moveTo>
                  <a:pt x="1169621" y="551434"/>
                </a:moveTo>
                <a:lnTo>
                  <a:pt x="1084580" y="551434"/>
                </a:lnTo>
                <a:lnTo>
                  <a:pt x="1083691" y="553212"/>
                </a:lnTo>
                <a:lnTo>
                  <a:pt x="1059434" y="596265"/>
                </a:lnTo>
                <a:lnTo>
                  <a:pt x="1146745" y="596265"/>
                </a:lnTo>
                <a:lnTo>
                  <a:pt x="1151382" y="588010"/>
                </a:lnTo>
                <a:lnTo>
                  <a:pt x="1169621" y="551434"/>
                </a:lnTo>
                <a:close/>
              </a:path>
              <a:path w="1417320" h="1143635">
                <a:moveTo>
                  <a:pt x="1084516" y="551546"/>
                </a:moveTo>
                <a:lnTo>
                  <a:pt x="1083582" y="553212"/>
                </a:lnTo>
                <a:lnTo>
                  <a:pt x="1084516" y="551546"/>
                </a:lnTo>
                <a:close/>
              </a:path>
              <a:path w="1417320" h="1143635">
                <a:moveTo>
                  <a:pt x="1189752" y="507111"/>
                </a:moveTo>
                <a:lnTo>
                  <a:pt x="1106551" y="507111"/>
                </a:lnTo>
                <a:lnTo>
                  <a:pt x="1105789" y="508762"/>
                </a:lnTo>
                <a:lnTo>
                  <a:pt x="1084516" y="551546"/>
                </a:lnTo>
                <a:lnTo>
                  <a:pt x="1169621" y="551434"/>
                </a:lnTo>
                <a:lnTo>
                  <a:pt x="1175258" y="540131"/>
                </a:lnTo>
                <a:lnTo>
                  <a:pt x="1189752" y="507111"/>
                </a:lnTo>
                <a:close/>
              </a:path>
              <a:path w="1417320" h="1143635">
                <a:moveTo>
                  <a:pt x="1106222" y="507773"/>
                </a:moveTo>
                <a:lnTo>
                  <a:pt x="1105732" y="508762"/>
                </a:lnTo>
                <a:lnTo>
                  <a:pt x="1106222" y="507773"/>
                </a:lnTo>
                <a:close/>
              </a:path>
              <a:path w="1417320" h="1143635">
                <a:moveTo>
                  <a:pt x="1106551" y="507111"/>
                </a:moveTo>
                <a:lnTo>
                  <a:pt x="1106222" y="507773"/>
                </a:lnTo>
                <a:lnTo>
                  <a:pt x="1105789" y="508762"/>
                </a:lnTo>
                <a:lnTo>
                  <a:pt x="1106551" y="507111"/>
                </a:lnTo>
                <a:close/>
              </a:path>
              <a:path w="1417320" h="1143635">
                <a:moveTo>
                  <a:pt x="1208327" y="461264"/>
                </a:moveTo>
                <a:lnTo>
                  <a:pt x="1126617" y="461264"/>
                </a:lnTo>
                <a:lnTo>
                  <a:pt x="1106222" y="507773"/>
                </a:lnTo>
                <a:lnTo>
                  <a:pt x="1106551" y="507111"/>
                </a:lnTo>
                <a:lnTo>
                  <a:pt x="1189752" y="507111"/>
                </a:lnTo>
                <a:lnTo>
                  <a:pt x="1196721" y="491236"/>
                </a:lnTo>
                <a:lnTo>
                  <a:pt x="1206627" y="465836"/>
                </a:lnTo>
                <a:lnTo>
                  <a:pt x="1208327" y="461264"/>
                </a:lnTo>
                <a:close/>
              </a:path>
              <a:path w="1417320" h="1143635">
                <a:moveTo>
                  <a:pt x="1216748" y="438404"/>
                </a:moveTo>
                <a:lnTo>
                  <a:pt x="1135507" y="438404"/>
                </a:lnTo>
                <a:lnTo>
                  <a:pt x="1125982" y="462661"/>
                </a:lnTo>
                <a:lnTo>
                  <a:pt x="1126617" y="461264"/>
                </a:lnTo>
                <a:lnTo>
                  <a:pt x="1208327" y="461264"/>
                </a:lnTo>
                <a:lnTo>
                  <a:pt x="1216025" y="440563"/>
                </a:lnTo>
                <a:lnTo>
                  <a:pt x="1216748" y="438404"/>
                </a:lnTo>
                <a:close/>
              </a:path>
              <a:path w="1417320" h="1143635">
                <a:moveTo>
                  <a:pt x="1224700" y="414655"/>
                </a:moveTo>
                <a:lnTo>
                  <a:pt x="1144270" y="414655"/>
                </a:lnTo>
                <a:lnTo>
                  <a:pt x="1135252" y="439039"/>
                </a:lnTo>
                <a:lnTo>
                  <a:pt x="1135507" y="438404"/>
                </a:lnTo>
                <a:lnTo>
                  <a:pt x="1216748" y="438404"/>
                </a:lnTo>
                <a:lnTo>
                  <a:pt x="1224700" y="414655"/>
                </a:lnTo>
                <a:close/>
              </a:path>
              <a:path w="1417320" h="1143635">
                <a:moveTo>
                  <a:pt x="1152271" y="390779"/>
                </a:moveTo>
                <a:lnTo>
                  <a:pt x="1143889" y="415671"/>
                </a:lnTo>
                <a:lnTo>
                  <a:pt x="1144270" y="414655"/>
                </a:lnTo>
                <a:lnTo>
                  <a:pt x="1224700" y="414655"/>
                </a:lnTo>
                <a:lnTo>
                  <a:pt x="1231916" y="391541"/>
                </a:lnTo>
                <a:lnTo>
                  <a:pt x="1152144" y="391541"/>
                </a:lnTo>
                <a:lnTo>
                  <a:pt x="1152271" y="390779"/>
                </a:lnTo>
                <a:close/>
              </a:path>
              <a:path w="1417320" h="1143635">
                <a:moveTo>
                  <a:pt x="1239159" y="366395"/>
                </a:moveTo>
                <a:lnTo>
                  <a:pt x="1160018" y="366395"/>
                </a:lnTo>
                <a:lnTo>
                  <a:pt x="1152144" y="391541"/>
                </a:lnTo>
                <a:lnTo>
                  <a:pt x="1231916" y="391541"/>
                </a:lnTo>
                <a:lnTo>
                  <a:pt x="1232789" y="388747"/>
                </a:lnTo>
                <a:lnTo>
                  <a:pt x="1239159" y="366395"/>
                </a:lnTo>
                <a:close/>
              </a:path>
              <a:path w="1417320" h="1143635">
                <a:moveTo>
                  <a:pt x="1261863" y="266827"/>
                </a:moveTo>
                <a:lnTo>
                  <a:pt x="1184402" y="266827"/>
                </a:lnTo>
                <a:lnTo>
                  <a:pt x="1178941" y="292989"/>
                </a:lnTo>
                <a:lnTo>
                  <a:pt x="1173099" y="318262"/>
                </a:lnTo>
                <a:lnTo>
                  <a:pt x="1166749" y="342773"/>
                </a:lnTo>
                <a:lnTo>
                  <a:pt x="1159637" y="367411"/>
                </a:lnTo>
                <a:lnTo>
                  <a:pt x="1160018" y="366395"/>
                </a:lnTo>
                <a:lnTo>
                  <a:pt x="1239159" y="366395"/>
                </a:lnTo>
                <a:lnTo>
                  <a:pt x="1240282" y="362458"/>
                </a:lnTo>
                <a:lnTo>
                  <a:pt x="1247267" y="335915"/>
                </a:lnTo>
                <a:lnTo>
                  <a:pt x="1253489" y="308864"/>
                </a:lnTo>
                <a:lnTo>
                  <a:pt x="1259101" y="281813"/>
                </a:lnTo>
                <a:lnTo>
                  <a:pt x="1261863" y="266827"/>
                </a:lnTo>
                <a:close/>
              </a:path>
              <a:path w="1417320" h="1143635">
                <a:moveTo>
                  <a:pt x="1240536" y="0"/>
                </a:moveTo>
                <a:lnTo>
                  <a:pt x="1079627" y="288036"/>
                </a:lnTo>
                <a:lnTo>
                  <a:pt x="1075070" y="302474"/>
                </a:lnTo>
                <a:lnTo>
                  <a:pt x="1076325" y="317055"/>
                </a:lnTo>
                <a:lnTo>
                  <a:pt x="1082913" y="330112"/>
                </a:lnTo>
                <a:lnTo>
                  <a:pt x="1094359" y="339979"/>
                </a:lnTo>
                <a:lnTo>
                  <a:pt x="1108795" y="344552"/>
                </a:lnTo>
                <a:lnTo>
                  <a:pt x="1123362" y="343328"/>
                </a:lnTo>
                <a:lnTo>
                  <a:pt x="1187088" y="251956"/>
                </a:lnTo>
                <a:lnTo>
                  <a:pt x="1188847" y="242316"/>
                </a:lnTo>
                <a:lnTo>
                  <a:pt x="1192911" y="215646"/>
                </a:lnTo>
                <a:lnTo>
                  <a:pt x="1196462" y="189357"/>
                </a:lnTo>
                <a:lnTo>
                  <a:pt x="1199179" y="164084"/>
                </a:lnTo>
                <a:lnTo>
                  <a:pt x="1201324" y="137922"/>
                </a:lnTo>
                <a:lnTo>
                  <a:pt x="1202775" y="110998"/>
                </a:lnTo>
                <a:lnTo>
                  <a:pt x="1202844" y="110236"/>
                </a:lnTo>
                <a:lnTo>
                  <a:pt x="1203754" y="85344"/>
                </a:lnTo>
                <a:lnTo>
                  <a:pt x="1203833" y="75184"/>
                </a:lnTo>
                <a:lnTo>
                  <a:pt x="1286310" y="75184"/>
                </a:lnTo>
                <a:lnTo>
                  <a:pt x="1240536" y="0"/>
                </a:lnTo>
                <a:close/>
              </a:path>
              <a:path w="1417320" h="1143635">
                <a:moveTo>
                  <a:pt x="1166876" y="342011"/>
                </a:moveTo>
                <a:lnTo>
                  <a:pt x="1166658" y="342773"/>
                </a:lnTo>
                <a:lnTo>
                  <a:pt x="1166876" y="342011"/>
                </a:lnTo>
                <a:close/>
              </a:path>
              <a:path w="1417320" h="1143635">
                <a:moveTo>
                  <a:pt x="1286310" y="75184"/>
                </a:moveTo>
                <a:lnTo>
                  <a:pt x="1203833" y="75184"/>
                </a:lnTo>
                <a:lnTo>
                  <a:pt x="1280033" y="75946"/>
                </a:lnTo>
                <a:lnTo>
                  <a:pt x="1279906" y="85344"/>
                </a:lnTo>
                <a:lnTo>
                  <a:pt x="1279017" y="114046"/>
                </a:lnTo>
                <a:lnTo>
                  <a:pt x="1277366" y="142621"/>
                </a:lnTo>
                <a:lnTo>
                  <a:pt x="1275080" y="170942"/>
                </a:lnTo>
                <a:lnTo>
                  <a:pt x="1272107" y="198312"/>
                </a:lnTo>
                <a:lnTo>
                  <a:pt x="1347089" y="321437"/>
                </a:lnTo>
                <a:lnTo>
                  <a:pt x="1357354" y="332565"/>
                </a:lnTo>
                <a:lnTo>
                  <a:pt x="1370631" y="338645"/>
                </a:lnTo>
                <a:lnTo>
                  <a:pt x="1385218" y="339296"/>
                </a:lnTo>
                <a:lnTo>
                  <a:pt x="1399413" y="334137"/>
                </a:lnTo>
                <a:lnTo>
                  <a:pt x="1410541" y="323871"/>
                </a:lnTo>
                <a:lnTo>
                  <a:pt x="1416621" y="310594"/>
                </a:lnTo>
                <a:lnTo>
                  <a:pt x="1417272" y="296007"/>
                </a:lnTo>
                <a:lnTo>
                  <a:pt x="1412113" y="281813"/>
                </a:lnTo>
                <a:lnTo>
                  <a:pt x="1286310" y="75184"/>
                </a:lnTo>
                <a:close/>
              </a:path>
              <a:path w="1417320" h="1143635">
                <a:moveTo>
                  <a:pt x="1173352" y="317119"/>
                </a:moveTo>
                <a:lnTo>
                  <a:pt x="1173058" y="318262"/>
                </a:lnTo>
                <a:lnTo>
                  <a:pt x="1173352" y="317119"/>
                </a:lnTo>
                <a:close/>
              </a:path>
              <a:path w="1417320" h="1143635">
                <a:moveTo>
                  <a:pt x="1179068" y="292227"/>
                </a:moveTo>
                <a:lnTo>
                  <a:pt x="1178893" y="292989"/>
                </a:lnTo>
                <a:lnTo>
                  <a:pt x="1179068" y="292227"/>
                </a:lnTo>
                <a:close/>
              </a:path>
              <a:path w="1417320" h="1143635">
                <a:moveTo>
                  <a:pt x="1243374" y="151130"/>
                </a:moveTo>
                <a:lnTo>
                  <a:pt x="1187088" y="251956"/>
                </a:lnTo>
                <a:lnTo>
                  <a:pt x="1184148" y="267716"/>
                </a:lnTo>
                <a:lnTo>
                  <a:pt x="1184402" y="266827"/>
                </a:lnTo>
                <a:lnTo>
                  <a:pt x="1261863" y="266827"/>
                </a:lnTo>
                <a:lnTo>
                  <a:pt x="1264158" y="254381"/>
                </a:lnTo>
                <a:lnTo>
                  <a:pt x="1268349" y="226822"/>
                </a:lnTo>
                <a:lnTo>
                  <a:pt x="1272032" y="199009"/>
                </a:lnTo>
                <a:lnTo>
                  <a:pt x="1272107" y="198312"/>
                </a:lnTo>
                <a:lnTo>
                  <a:pt x="1243374" y="151130"/>
                </a:lnTo>
                <a:close/>
              </a:path>
              <a:path w="1417320" h="1143635">
                <a:moveTo>
                  <a:pt x="1193108" y="241173"/>
                </a:moveTo>
                <a:lnTo>
                  <a:pt x="1189101" y="241173"/>
                </a:lnTo>
                <a:lnTo>
                  <a:pt x="1187088" y="251956"/>
                </a:lnTo>
                <a:lnTo>
                  <a:pt x="1193108" y="241173"/>
                </a:lnTo>
                <a:close/>
              </a:path>
              <a:path w="1417320" h="1143635">
                <a:moveTo>
                  <a:pt x="1222034" y="189357"/>
                </a:moveTo>
                <a:lnTo>
                  <a:pt x="1196467" y="189357"/>
                </a:lnTo>
                <a:lnTo>
                  <a:pt x="1196339" y="190500"/>
                </a:lnTo>
                <a:lnTo>
                  <a:pt x="1192911" y="216408"/>
                </a:lnTo>
                <a:lnTo>
                  <a:pt x="1188847" y="242316"/>
                </a:lnTo>
                <a:lnTo>
                  <a:pt x="1189101" y="241173"/>
                </a:lnTo>
                <a:lnTo>
                  <a:pt x="1193108" y="241173"/>
                </a:lnTo>
                <a:lnTo>
                  <a:pt x="1222034" y="189357"/>
                </a:lnTo>
                <a:close/>
              </a:path>
              <a:path w="1417320" h="1143635">
                <a:moveTo>
                  <a:pt x="1189101" y="241173"/>
                </a:moveTo>
                <a:lnTo>
                  <a:pt x="1188847" y="242316"/>
                </a:lnTo>
                <a:lnTo>
                  <a:pt x="1189101" y="241173"/>
                </a:lnTo>
                <a:close/>
              </a:path>
              <a:path w="1417320" h="1143635">
                <a:moveTo>
                  <a:pt x="1192911" y="215646"/>
                </a:moveTo>
                <a:lnTo>
                  <a:pt x="1192794" y="216408"/>
                </a:lnTo>
                <a:lnTo>
                  <a:pt x="1192911" y="215646"/>
                </a:lnTo>
                <a:close/>
              </a:path>
              <a:path w="1417320" h="1143635">
                <a:moveTo>
                  <a:pt x="1193011" y="215646"/>
                </a:moveTo>
                <a:lnTo>
                  <a:pt x="1192911" y="216408"/>
                </a:lnTo>
                <a:lnTo>
                  <a:pt x="1193011" y="215646"/>
                </a:lnTo>
                <a:close/>
              </a:path>
              <a:path w="1417320" h="1143635">
                <a:moveTo>
                  <a:pt x="1279634" y="94107"/>
                </a:moveTo>
                <a:lnTo>
                  <a:pt x="1275207" y="94107"/>
                </a:lnTo>
                <a:lnTo>
                  <a:pt x="1243374" y="151130"/>
                </a:lnTo>
                <a:lnTo>
                  <a:pt x="1272107" y="198312"/>
                </a:lnTo>
                <a:lnTo>
                  <a:pt x="1275080" y="170942"/>
                </a:lnTo>
                <a:lnTo>
                  <a:pt x="1277366" y="142621"/>
                </a:lnTo>
                <a:lnTo>
                  <a:pt x="1279017" y="114046"/>
                </a:lnTo>
                <a:lnTo>
                  <a:pt x="1279634" y="94107"/>
                </a:lnTo>
                <a:close/>
              </a:path>
              <a:path w="1417320" h="1143635">
                <a:moveTo>
                  <a:pt x="1196444" y="189530"/>
                </a:moveTo>
                <a:lnTo>
                  <a:pt x="1196316" y="190500"/>
                </a:lnTo>
                <a:lnTo>
                  <a:pt x="1196444" y="189530"/>
                </a:lnTo>
                <a:close/>
              </a:path>
              <a:path w="1417320" h="1143635">
                <a:moveTo>
                  <a:pt x="1236568" y="163322"/>
                </a:moveTo>
                <a:lnTo>
                  <a:pt x="1199261" y="163322"/>
                </a:lnTo>
                <a:lnTo>
                  <a:pt x="1196444" y="189530"/>
                </a:lnTo>
                <a:lnTo>
                  <a:pt x="1196467" y="189357"/>
                </a:lnTo>
                <a:lnTo>
                  <a:pt x="1222034" y="189357"/>
                </a:lnTo>
                <a:lnTo>
                  <a:pt x="1236568" y="163322"/>
                </a:lnTo>
                <a:close/>
              </a:path>
              <a:path w="1417320" h="1143635">
                <a:moveTo>
                  <a:pt x="1234634" y="136779"/>
                </a:moveTo>
                <a:lnTo>
                  <a:pt x="1201420" y="136779"/>
                </a:lnTo>
                <a:lnTo>
                  <a:pt x="1199134" y="164084"/>
                </a:lnTo>
                <a:lnTo>
                  <a:pt x="1199261" y="163322"/>
                </a:lnTo>
                <a:lnTo>
                  <a:pt x="1236568" y="163322"/>
                </a:lnTo>
                <a:lnTo>
                  <a:pt x="1243374" y="151130"/>
                </a:lnTo>
                <a:lnTo>
                  <a:pt x="1234634" y="136779"/>
                </a:lnTo>
                <a:close/>
              </a:path>
              <a:path w="1417320" h="1143635">
                <a:moveTo>
                  <a:pt x="1199261" y="163322"/>
                </a:moveTo>
                <a:lnTo>
                  <a:pt x="1199134" y="164084"/>
                </a:lnTo>
                <a:lnTo>
                  <a:pt x="1199261" y="163322"/>
                </a:lnTo>
                <a:close/>
              </a:path>
              <a:path w="1417320" h="1143635">
                <a:moveTo>
                  <a:pt x="1275207" y="94107"/>
                </a:moveTo>
                <a:lnTo>
                  <a:pt x="1209421" y="95377"/>
                </a:lnTo>
                <a:lnTo>
                  <a:pt x="1243374" y="151130"/>
                </a:lnTo>
                <a:lnTo>
                  <a:pt x="1275207" y="94107"/>
                </a:lnTo>
                <a:close/>
              </a:path>
              <a:path w="1417320" h="1143635">
                <a:moveTo>
                  <a:pt x="1203833" y="75184"/>
                </a:moveTo>
                <a:lnTo>
                  <a:pt x="1203833" y="84201"/>
                </a:lnTo>
                <a:lnTo>
                  <a:pt x="1203754" y="85344"/>
                </a:lnTo>
                <a:lnTo>
                  <a:pt x="1202817" y="110998"/>
                </a:lnTo>
                <a:lnTo>
                  <a:pt x="1201293" y="137922"/>
                </a:lnTo>
                <a:lnTo>
                  <a:pt x="1201420" y="136779"/>
                </a:lnTo>
                <a:lnTo>
                  <a:pt x="1234634" y="136779"/>
                </a:lnTo>
                <a:lnTo>
                  <a:pt x="1209421" y="95377"/>
                </a:lnTo>
                <a:lnTo>
                  <a:pt x="1275207" y="94107"/>
                </a:lnTo>
                <a:lnTo>
                  <a:pt x="1279634" y="94107"/>
                </a:lnTo>
                <a:lnTo>
                  <a:pt x="1279906" y="85344"/>
                </a:lnTo>
                <a:lnTo>
                  <a:pt x="1280033" y="75946"/>
                </a:lnTo>
                <a:lnTo>
                  <a:pt x="1203833" y="75184"/>
                </a:lnTo>
                <a:close/>
              </a:path>
              <a:path w="1417320" h="1143635">
                <a:moveTo>
                  <a:pt x="1201420" y="136779"/>
                </a:moveTo>
                <a:lnTo>
                  <a:pt x="1201293" y="137922"/>
                </a:lnTo>
                <a:lnTo>
                  <a:pt x="1201420" y="136779"/>
                </a:lnTo>
                <a:close/>
              </a:path>
              <a:path w="1417320" h="1143635">
                <a:moveTo>
                  <a:pt x="1202817" y="110236"/>
                </a:moveTo>
                <a:lnTo>
                  <a:pt x="1202775" y="110998"/>
                </a:lnTo>
                <a:lnTo>
                  <a:pt x="1202817" y="110236"/>
                </a:lnTo>
                <a:close/>
              </a:path>
              <a:path w="1417320" h="1143635">
                <a:moveTo>
                  <a:pt x="1202844" y="110236"/>
                </a:moveTo>
                <a:lnTo>
                  <a:pt x="1202817" y="110998"/>
                </a:lnTo>
                <a:lnTo>
                  <a:pt x="1202844" y="110236"/>
                </a:lnTo>
                <a:close/>
              </a:path>
              <a:path w="1417320" h="1143635">
                <a:moveTo>
                  <a:pt x="1203833" y="83185"/>
                </a:moveTo>
                <a:lnTo>
                  <a:pt x="1203795" y="84201"/>
                </a:lnTo>
                <a:lnTo>
                  <a:pt x="1203833" y="83185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8B5E7F0E-5131-45DD-830D-93D2A07D803F}"/>
              </a:ext>
            </a:extLst>
          </p:cNvPr>
          <p:cNvSpPr/>
          <p:nvPr/>
        </p:nvSpPr>
        <p:spPr>
          <a:xfrm>
            <a:off x="5346690" y="2833758"/>
            <a:ext cx="905255" cy="1517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C53F350D-B216-4C4D-979B-93A9BC00C5F0}"/>
              </a:ext>
            </a:extLst>
          </p:cNvPr>
          <p:cNvSpPr txBox="1"/>
          <p:nvPr/>
        </p:nvSpPr>
        <p:spPr>
          <a:xfrm>
            <a:off x="3697849" y="2177626"/>
            <a:ext cx="265049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latin typeface="Arial"/>
                <a:cs typeface="Arial"/>
              </a:rPr>
              <a:t>Calculation platform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latin typeface="Arial"/>
                <a:cs typeface="Arial"/>
              </a:rPr>
              <a:t>Detects and define</a:t>
            </a:r>
            <a:r>
              <a:rPr lang="es-CO" sz="2000" b="1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43A11496-5215-42F6-819D-D5F924421E16}"/>
              </a:ext>
            </a:extLst>
          </p:cNvPr>
          <p:cNvSpPr/>
          <p:nvPr/>
        </p:nvSpPr>
        <p:spPr>
          <a:xfrm>
            <a:off x="6911838" y="2562486"/>
            <a:ext cx="1146048" cy="1202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F99E75B-63C3-4184-8DA3-3B808B6EA4CD}"/>
              </a:ext>
            </a:extLst>
          </p:cNvPr>
          <p:cNvSpPr/>
          <p:nvPr/>
        </p:nvSpPr>
        <p:spPr>
          <a:xfrm>
            <a:off x="7541757" y="4899159"/>
            <a:ext cx="2500630" cy="759460"/>
          </a:xfrm>
          <a:custGeom>
            <a:avLst/>
            <a:gdLst/>
            <a:ahLst/>
            <a:cxnLst/>
            <a:rect l="l" t="t" r="r" b="b"/>
            <a:pathLst>
              <a:path w="2500629" h="759460">
                <a:moveTo>
                  <a:pt x="75565" y="0"/>
                </a:moveTo>
                <a:lnTo>
                  <a:pt x="0" y="9778"/>
                </a:lnTo>
                <a:lnTo>
                  <a:pt x="4064" y="41528"/>
                </a:lnTo>
                <a:lnTo>
                  <a:pt x="10033" y="73913"/>
                </a:lnTo>
                <a:lnTo>
                  <a:pt x="26289" y="137159"/>
                </a:lnTo>
                <a:lnTo>
                  <a:pt x="48387" y="198119"/>
                </a:lnTo>
                <a:lnTo>
                  <a:pt x="76454" y="257047"/>
                </a:lnTo>
                <a:lnTo>
                  <a:pt x="109982" y="313308"/>
                </a:lnTo>
                <a:lnTo>
                  <a:pt x="148717" y="367029"/>
                </a:lnTo>
                <a:lnTo>
                  <a:pt x="192532" y="417829"/>
                </a:lnTo>
                <a:lnTo>
                  <a:pt x="241427" y="465708"/>
                </a:lnTo>
                <a:lnTo>
                  <a:pt x="294767" y="510451"/>
                </a:lnTo>
                <a:lnTo>
                  <a:pt x="352806" y="552018"/>
                </a:lnTo>
                <a:lnTo>
                  <a:pt x="414909" y="590168"/>
                </a:lnTo>
                <a:lnTo>
                  <a:pt x="481330" y="624878"/>
                </a:lnTo>
                <a:lnTo>
                  <a:pt x="516001" y="640841"/>
                </a:lnTo>
                <a:lnTo>
                  <a:pt x="551561" y="655891"/>
                </a:lnTo>
                <a:lnTo>
                  <a:pt x="588137" y="669937"/>
                </a:lnTo>
                <a:lnTo>
                  <a:pt x="625602" y="683082"/>
                </a:lnTo>
                <a:lnTo>
                  <a:pt x="663956" y="695223"/>
                </a:lnTo>
                <a:lnTo>
                  <a:pt x="703199" y="706488"/>
                </a:lnTo>
                <a:lnTo>
                  <a:pt x="743331" y="716673"/>
                </a:lnTo>
                <a:lnTo>
                  <a:pt x="784479" y="725804"/>
                </a:lnTo>
                <a:lnTo>
                  <a:pt x="846963" y="737488"/>
                </a:lnTo>
                <a:lnTo>
                  <a:pt x="910336" y="746658"/>
                </a:lnTo>
                <a:lnTo>
                  <a:pt x="973963" y="753389"/>
                </a:lnTo>
                <a:lnTo>
                  <a:pt x="1037971" y="757681"/>
                </a:lnTo>
                <a:lnTo>
                  <a:pt x="1102233" y="759434"/>
                </a:lnTo>
                <a:lnTo>
                  <a:pt x="1166495" y="758939"/>
                </a:lnTo>
                <a:lnTo>
                  <a:pt x="1230884" y="756119"/>
                </a:lnTo>
                <a:lnTo>
                  <a:pt x="1295146" y="751065"/>
                </a:lnTo>
                <a:lnTo>
                  <a:pt x="1359154" y="743775"/>
                </a:lnTo>
                <a:lnTo>
                  <a:pt x="1422908" y="734237"/>
                </a:lnTo>
                <a:lnTo>
                  <a:pt x="1486154" y="722579"/>
                </a:lnTo>
                <a:lnTo>
                  <a:pt x="1548892" y="708875"/>
                </a:lnTo>
                <a:lnTo>
                  <a:pt x="1611122" y="693038"/>
                </a:lnTo>
                <a:lnTo>
                  <a:pt x="1644973" y="683247"/>
                </a:lnTo>
                <a:lnTo>
                  <a:pt x="1103630" y="683247"/>
                </a:lnTo>
                <a:lnTo>
                  <a:pt x="1102233" y="683221"/>
                </a:lnTo>
                <a:lnTo>
                  <a:pt x="1102604" y="683219"/>
                </a:lnTo>
                <a:lnTo>
                  <a:pt x="1043538" y="681596"/>
                </a:lnTo>
                <a:lnTo>
                  <a:pt x="1042289" y="681596"/>
                </a:lnTo>
                <a:lnTo>
                  <a:pt x="1040765" y="681520"/>
                </a:lnTo>
                <a:lnTo>
                  <a:pt x="1041152" y="681520"/>
                </a:lnTo>
                <a:lnTo>
                  <a:pt x="981698" y="677532"/>
                </a:lnTo>
                <a:lnTo>
                  <a:pt x="981202" y="677532"/>
                </a:lnTo>
                <a:lnTo>
                  <a:pt x="979805" y="677405"/>
                </a:lnTo>
                <a:lnTo>
                  <a:pt x="980003" y="677405"/>
                </a:lnTo>
                <a:lnTo>
                  <a:pt x="920897" y="671144"/>
                </a:lnTo>
                <a:lnTo>
                  <a:pt x="920496" y="671144"/>
                </a:lnTo>
                <a:lnTo>
                  <a:pt x="919099" y="670953"/>
                </a:lnTo>
                <a:lnTo>
                  <a:pt x="860401" y="662444"/>
                </a:lnTo>
                <a:lnTo>
                  <a:pt x="860171" y="662444"/>
                </a:lnTo>
                <a:lnTo>
                  <a:pt x="858647" y="662190"/>
                </a:lnTo>
                <a:lnTo>
                  <a:pt x="858813" y="662190"/>
                </a:lnTo>
                <a:lnTo>
                  <a:pt x="800441" y="651268"/>
                </a:lnTo>
                <a:lnTo>
                  <a:pt x="799084" y="651014"/>
                </a:lnTo>
                <a:lnTo>
                  <a:pt x="761677" y="642683"/>
                </a:lnTo>
                <a:lnTo>
                  <a:pt x="761492" y="642683"/>
                </a:lnTo>
                <a:lnTo>
                  <a:pt x="723702" y="633082"/>
                </a:lnTo>
                <a:lnTo>
                  <a:pt x="722503" y="632777"/>
                </a:lnTo>
                <a:lnTo>
                  <a:pt x="686562" y="622426"/>
                </a:lnTo>
                <a:lnTo>
                  <a:pt x="686435" y="622426"/>
                </a:lnTo>
                <a:lnTo>
                  <a:pt x="649097" y="610615"/>
                </a:lnTo>
                <a:lnTo>
                  <a:pt x="615038" y="598614"/>
                </a:lnTo>
                <a:lnTo>
                  <a:pt x="580722" y="585457"/>
                </a:lnTo>
                <a:lnTo>
                  <a:pt x="579501" y="584987"/>
                </a:lnTo>
                <a:lnTo>
                  <a:pt x="547367" y="571372"/>
                </a:lnTo>
                <a:lnTo>
                  <a:pt x="513715" y="555942"/>
                </a:lnTo>
                <a:lnTo>
                  <a:pt x="513846" y="555942"/>
                </a:lnTo>
                <a:lnTo>
                  <a:pt x="482346" y="540130"/>
                </a:lnTo>
                <a:lnTo>
                  <a:pt x="453229" y="524217"/>
                </a:lnTo>
                <a:lnTo>
                  <a:pt x="422656" y="506209"/>
                </a:lnTo>
                <a:lnTo>
                  <a:pt x="394335" y="488187"/>
                </a:lnTo>
                <a:lnTo>
                  <a:pt x="394548" y="488187"/>
                </a:lnTo>
                <a:lnTo>
                  <a:pt x="367030" y="469391"/>
                </a:lnTo>
                <a:lnTo>
                  <a:pt x="342062" y="450722"/>
                </a:lnTo>
                <a:lnTo>
                  <a:pt x="340868" y="449833"/>
                </a:lnTo>
                <a:lnTo>
                  <a:pt x="317073" y="430529"/>
                </a:lnTo>
                <a:lnTo>
                  <a:pt x="293136" y="409701"/>
                </a:lnTo>
                <a:lnTo>
                  <a:pt x="291973" y="408685"/>
                </a:lnTo>
                <a:lnTo>
                  <a:pt x="269113" y="387222"/>
                </a:lnTo>
                <a:lnTo>
                  <a:pt x="269264" y="387222"/>
                </a:lnTo>
                <a:lnTo>
                  <a:pt x="248768" y="366267"/>
                </a:lnTo>
                <a:lnTo>
                  <a:pt x="227203" y="342391"/>
                </a:lnTo>
                <a:lnTo>
                  <a:pt x="209057" y="320420"/>
                </a:lnTo>
                <a:lnTo>
                  <a:pt x="208915" y="320420"/>
                </a:lnTo>
                <a:lnTo>
                  <a:pt x="190918" y="296544"/>
                </a:lnTo>
                <a:lnTo>
                  <a:pt x="189865" y="295147"/>
                </a:lnTo>
                <a:lnTo>
                  <a:pt x="174184" y="272160"/>
                </a:lnTo>
                <a:lnTo>
                  <a:pt x="158519" y="247395"/>
                </a:lnTo>
                <a:lnTo>
                  <a:pt x="157480" y="245744"/>
                </a:lnTo>
                <a:lnTo>
                  <a:pt x="143256" y="220471"/>
                </a:lnTo>
                <a:lnTo>
                  <a:pt x="143436" y="220471"/>
                </a:lnTo>
                <a:lnTo>
                  <a:pt x="131011" y="195960"/>
                </a:lnTo>
                <a:lnTo>
                  <a:pt x="130175" y="194309"/>
                </a:lnTo>
                <a:lnTo>
                  <a:pt x="118364" y="167893"/>
                </a:lnTo>
                <a:lnTo>
                  <a:pt x="108645" y="142747"/>
                </a:lnTo>
                <a:lnTo>
                  <a:pt x="107950" y="140969"/>
                </a:lnTo>
                <a:lnTo>
                  <a:pt x="98679" y="113664"/>
                </a:lnTo>
                <a:lnTo>
                  <a:pt x="98810" y="113664"/>
                </a:lnTo>
                <a:lnTo>
                  <a:pt x="90932" y="85851"/>
                </a:lnTo>
                <a:lnTo>
                  <a:pt x="84869" y="59435"/>
                </a:lnTo>
                <a:lnTo>
                  <a:pt x="84455" y="57657"/>
                </a:lnTo>
                <a:lnTo>
                  <a:pt x="79248" y="28955"/>
                </a:lnTo>
                <a:lnTo>
                  <a:pt x="79378" y="28955"/>
                </a:lnTo>
                <a:lnTo>
                  <a:pt x="75565" y="0"/>
                </a:lnTo>
                <a:close/>
              </a:path>
              <a:path w="2500629" h="759460">
                <a:moveTo>
                  <a:pt x="1102604" y="683219"/>
                </a:moveTo>
                <a:lnTo>
                  <a:pt x="1102233" y="683221"/>
                </a:lnTo>
                <a:lnTo>
                  <a:pt x="1103630" y="683247"/>
                </a:lnTo>
                <a:lnTo>
                  <a:pt x="1102604" y="683219"/>
                </a:lnTo>
                <a:close/>
              </a:path>
              <a:path w="2500629" h="759460">
                <a:moveTo>
                  <a:pt x="1164586" y="682756"/>
                </a:moveTo>
                <a:lnTo>
                  <a:pt x="1102604" y="683219"/>
                </a:lnTo>
                <a:lnTo>
                  <a:pt x="1103630" y="683247"/>
                </a:lnTo>
                <a:lnTo>
                  <a:pt x="1644973" y="683247"/>
                </a:lnTo>
                <a:lnTo>
                  <a:pt x="1646553" y="682790"/>
                </a:lnTo>
                <a:lnTo>
                  <a:pt x="1163828" y="682790"/>
                </a:lnTo>
                <a:lnTo>
                  <a:pt x="1164586" y="682756"/>
                </a:lnTo>
                <a:close/>
              </a:path>
              <a:path w="2500629" h="759460">
                <a:moveTo>
                  <a:pt x="1646685" y="682751"/>
                </a:moveTo>
                <a:lnTo>
                  <a:pt x="1165225" y="682751"/>
                </a:lnTo>
                <a:lnTo>
                  <a:pt x="1163828" y="682790"/>
                </a:lnTo>
                <a:lnTo>
                  <a:pt x="1646553" y="682790"/>
                </a:lnTo>
                <a:lnTo>
                  <a:pt x="1646685" y="682751"/>
                </a:lnTo>
                <a:close/>
              </a:path>
              <a:path w="2500629" h="759460">
                <a:moveTo>
                  <a:pt x="1226499" y="680035"/>
                </a:moveTo>
                <a:lnTo>
                  <a:pt x="1164586" y="682756"/>
                </a:lnTo>
                <a:lnTo>
                  <a:pt x="1646685" y="682751"/>
                </a:lnTo>
                <a:lnTo>
                  <a:pt x="1655818" y="680110"/>
                </a:lnTo>
                <a:lnTo>
                  <a:pt x="1225550" y="680110"/>
                </a:lnTo>
                <a:lnTo>
                  <a:pt x="1226499" y="680035"/>
                </a:lnTo>
                <a:close/>
              </a:path>
              <a:path w="2500629" h="759460">
                <a:moveTo>
                  <a:pt x="1040765" y="681520"/>
                </a:moveTo>
                <a:lnTo>
                  <a:pt x="1042289" y="681596"/>
                </a:lnTo>
                <a:lnTo>
                  <a:pt x="1041422" y="681538"/>
                </a:lnTo>
                <a:lnTo>
                  <a:pt x="1040765" y="681520"/>
                </a:lnTo>
                <a:close/>
              </a:path>
              <a:path w="2500629" h="759460">
                <a:moveTo>
                  <a:pt x="1041422" y="681538"/>
                </a:moveTo>
                <a:lnTo>
                  <a:pt x="1042289" y="681596"/>
                </a:lnTo>
                <a:lnTo>
                  <a:pt x="1043538" y="681596"/>
                </a:lnTo>
                <a:lnTo>
                  <a:pt x="1041422" y="681538"/>
                </a:lnTo>
                <a:close/>
              </a:path>
              <a:path w="2500629" h="759460">
                <a:moveTo>
                  <a:pt x="1041152" y="681520"/>
                </a:moveTo>
                <a:lnTo>
                  <a:pt x="1040765" y="681520"/>
                </a:lnTo>
                <a:lnTo>
                  <a:pt x="1041422" y="681538"/>
                </a:lnTo>
                <a:lnTo>
                  <a:pt x="1041152" y="681520"/>
                </a:lnTo>
                <a:close/>
              </a:path>
              <a:path w="2500629" h="759460">
                <a:moveTo>
                  <a:pt x="1656125" y="680021"/>
                </a:moveTo>
                <a:lnTo>
                  <a:pt x="1226820" y="680021"/>
                </a:lnTo>
                <a:lnTo>
                  <a:pt x="1225550" y="680110"/>
                </a:lnTo>
                <a:lnTo>
                  <a:pt x="1655818" y="680110"/>
                </a:lnTo>
                <a:lnTo>
                  <a:pt x="1656125" y="680021"/>
                </a:lnTo>
                <a:close/>
              </a:path>
              <a:path w="2500629" h="759460">
                <a:moveTo>
                  <a:pt x="1287910" y="675197"/>
                </a:moveTo>
                <a:lnTo>
                  <a:pt x="1226499" y="680035"/>
                </a:lnTo>
                <a:lnTo>
                  <a:pt x="1226820" y="680021"/>
                </a:lnTo>
                <a:lnTo>
                  <a:pt x="1656125" y="680021"/>
                </a:lnTo>
                <a:lnTo>
                  <a:pt x="1672502" y="675284"/>
                </a:lnTo>
                <a:lnTo>
                  <a:pt x="1287145" y="675284"/>
                </a:lnTo>
                <a:lnTo>
                  <a:pt x="1287910" y="675197"/>
                </a:lnTo>
                <a:close/>
              </a:path>
              <a:path w="2500629" h="759460">
                <a:moveTo>
                  <a:pt x="979805" y="677405"/>
                </a:moveTo>
                <a:lnTo>
                  <a:pt x="981202" y="677532"/>
                </a:lnTo>
                <a:lnTo>
                  <a:pt x="980345" y="677441"/>
                </a:lnTo>
                <a:lnTo>
                  <a:pt x="979805" y="677405"/>
                </a:lnTo>
                <a:close/>
              </a:path>
              <a:path w="2500629" h="759460">
                <a:moveTo>
                  <a:pt x="980345" y="677441"/>
                </a:moveTo>
                <a:lnTo>
                  <a:pt x="981202" y="677532"/>
                </a:lnTo>
                <a:lnTo>
                  <a:pt x="981698" y="677532"/>
                </a:lnTo>
                <a:lnTo>
                  <a:pt x="980345" y="677441"/>
                </a:lnTo>
                <a:close/>
              </a:path>
              <a:path w="2500629" h="759460">
                <a:moveTo>
                  <a:pt x="980003" y="677405"/>
                </a:moveTo>
                <a:lnTo>
                  <a:pt x="979805" y="677405"/>
                </a:lnTo>
                <a:lnTo>
                  <a:pt x="980345" y="677441"/>
                </a:lnTo>
                <a:lnTo>
                  <a:pt x="980003" y="677405"/>
                </a:lnTo>
                <a:close/>
              </a:path>
              <a:path w="2500629" h="759460">
                <a:moveTo>
                  <a:pt x="1672900" y="675157"/>
                </a:moveTo>
                <a:lnTo>
                  <a:pt x="1288415" y="675157"/>
                </a:lnTo>
                <a:lnTo>
                  <a:pt x="1287145" y="675284"/>
                </a:lnTo>
                <a:lnTo>
                  <a:pt x="1672502" y="675284"/>
                </a:lnTo>
                <a:lnTo>
                  <a:pt x="1672900" y="675157"/>
                </a:lnTo>
                <a:close/>
              </a:path>
              <a:path w="2500629" h="759460">
                <a:moveTo>
                  <a:pt x="1349010" y="668233"/>
                </a:moveTo>
                <a:lnTo>
                  <a:pt x="1287910" y="675197"/>
                </a:lnTo>
                <a:lnTo>
                  <a:pt x="1288415" y="675157"/>
                </a:lnTo>
                <a:lnTo>
                  <a:pt x="1672900" y="675157"/>
                </a:lnTo>
                <a:lnTo>
                  <a:pt x="1693804" y="668312"/>
                </a:lnTo>
                <a:lnTo>
                  <a:pt x="1348486" y="668312"/>
                </a:lnTo>
                <a:lnTo>
                  <a:pt x="1349010" y="668233"/>
                </a:lnTo>
                <a:close/>
              </a:path>
              <a:path w="2500629" h="759460">
                <a:moveTo>
                  <a:pt x="919401" y="670985"/>
                </a:moveTo>
                <a:lnTo>
                  <a:pt x="920496" y="671144"/>
                </a:lnTo>
                <a:lnTo>
                  <a:pt x="920897" y="671144"/>
                </a:lnTo>
                <a:lnTo>
                  <a:pt x="919401" y="670985"/>
                </a:lnTo>
                <a:close/>
              </a:path>
              <a:path w="2500629" h="759460">
                <a:moveTo>
                  <a:pt x="919180" y="670953"/>
                </a:moveTo>
                <a:lnTo>
                  <a:pt x="919401" y="670985"/>
                </a:lnTo>
                <a:lnTo>
                  <a:pt x="919180" y="670953"/>
                </a:lnTo>
                <a:close/>
              </a:path>
              <a:path w="2500629" h="759460">
                <a:moveTo>
                  <a:pt x="1694347" y="668134"/>
                </a:moveTo>
                <a:lnTo>
                  <a:pt x="1349883" y="668134"/>
                </a:lnTo>
                <a:lnTo>
                  <a:pt x="1348486" y="668312"/>
                </a:lnTo>
                <a:lnTo>
                  <a:pt x="1693804" y="668312"/>
                </a:lnTo>
                <a:lnTo>
                  <a:pt x="1694347" y="668134"/>
                </a:lnTo>
                <a:close/>
              </a:path>
              <a:path w="2500629" h="759460">
                <a:moveTo>
                  <a:pt x="1410447" y="659055"/>
                </a:moveTo>
                <a:lnTo>
                  <a:pt x="1349010" y="668233"/>
                </a:lnTo>
                <a:lnTo>
                  <a:pt x="1349883" y="668134"/>
                </a:lnTo>
                <a:lnTo>
                  <a:pt x="1694347" y="668134"/>
                </a:lnTo>
                <a:lnTo>
                  <a:pt x="1721650" y="659193"/>
                </a:lnTo>
                <a:lnTo>
                  <a:pt x="1409700" y="659193"/>
                </a:lnTo>
                <a:lnTo>
                  <a:pt x="1410447" y="659055"/>
                </a:lnTo>
                <a:close/>
              </a:path>
              <a:path w="2500629" h="759460">
                <a:moveTo>
                  <a:pt x="858647" y="662190"/>
                </a:moveTo>
                <a:lnTo>
                  <a:pt x="860171" y="662444"/>
                </a:lnTo>
                <a:lnTo>
                  <a:pt x="859382" y="662297"/>
                </a:lnTo>
                <a:lnTo>
                  <a:pt x="858647" y="662190"/>
                </a:lnTo>
                <a:close/>
              </a:path>
              <a:path w="2500629" h="759460">
                <a:moveTo>
                  <a:pt x="859382" y="662297"/>
                </a:moveTo>
                <a:lnTo>
                  <a:pt x="860171" y="662444"/>
                </a:lnTo>
                <a:lnTo>
                  <a:pt x="860401" y="662444"/>
                </a:lnTo>
                <a:lnTo>
                  <a:pt x="859382" y="662297"/>
                </a:lnTo>
                <a:close/>
              </a:path>
              <a:path w="2500629" h="759460">
                <a:moveTo>
                  <a:pt x="858813" y="662190"/>
                </a:moveTo>
                <a:lnTo>
                  <a:pt x="858647" y="662190"/>
                </a:lnTo>
                <a:lnTo>
                  <a:pt x="859382" y="662297"/>
                </a:lnTo>
                <a:lnTo>
                  <a:pt x="858813" y="662190"/>
                </a:lnTo>
                <a:close/>
              </a:path>
              <a:path w="2500629" h="759460">
                <a:moveTo>
                  <a:pt x="1722309" y="658977"/>
                </a:moveTo>
                <a:lnTo>
                  <a:pt x="1410970" y="658977"/>
                </a:lnTo>
                <a:lnTo>
                  <a:pt x="1409700" y="659193"/>
                </a:lnTo>
                <a:lnTo>
                  <a:pt x="1721650" y="659193"/>
                </a:lnTo>
                <a:lnTo>
                  <a:pt x="1722309" y="658977"/>
                </a:lnTo>
                <a:close/>
              </a:path>
              <a:path w="2500629" h="759460">
                <a:moveTo>
                  <a:pt x="1471425" y="647809"/>
                </a:moveTo>
                <a:lnTo>
                  <a:pt x="1410447" y="659055"/>
                </a:lnTo>
                <a:lnTo>
                  <a:pt x="1410970" y="658977"/>
                </a:lnTo>
                <a:lnTo>
                  <a:pt x="1722309" y="658977"/>
                </a:lnTo>
                <a:lnTo>
                  <a:pt x="1733169" y="655421"/>
                </a:lnTo>
                <a:lnTo>
                  <a:pt x="1753506" y="648004"/>
                </a:lnTo>
                <a:lnTo>
                  <a:pt x="1470533" y="648004"/>
                </a:lnTo>
                <a:lnTo>
                  <a:pt x="1471425" y="647809"/>
                </a:lnTo>
                <a:close/>
              </a:path>
              <a:path w="2500629" h="759460">
                <a:moveTo>
                  <a:pt x="799884" y="651164"/>
                </a:moveTo>
                <a:lnTo>
                  <a:pt x="800354" y="651268"/>
                </a:lnTo>
                <a:lnTo>
                  <a:pt x="799884" y="651164"/>
                </a:lnTo>
                <a:close/>
              </a:path>
              <a:path w="2500629" h="759460">
                <a:moveTo>
                  <a:pt x="799209" y="651014"/>
                </a:moveTo>
                <a:lnTo>
                  <a:pt x="799884" y="651164"/>
                </a:lnTo>
                <a:lnTo>
                  <a:pt x="799209" y="651014"/>
                </a:lnTo>
                <a:close/>
              </a:path>
              <a:path w="2500629" h="759460">
                <a:moveTo>
                  <a:pt x="1754168" y="647763"/>
                </a:moveTo>
                <a:lnTo>
                  <a:pt x="1471676" y="647763"/>
                </a:lnTo>
                <a:lnTo>
                  <a:pt x="1470533" y="648004"/>
                </a:lnTo>
                <a:lnTo>
                  <a:pt x="1753506" y="648004"/>
                </a:lnTo>
                <a:lnTo>
                  <a:pt x="1754168" y="647763"/>
                </a:lnTo>
                <a:close/>
              </a:path>
              <a:path w="2500629" h="759460">
                <a:moveTo>
                  <a:pt x="1790351" y="634568"/>
                </a:moveTo>
                <a:lnTo>
                  <a:pt x="1532001" y="634568"/>
                </a:lnTo>
                <a:lnTo>
                  <a:pt x="1530731" y="634872"/>
                </a:lnTo>
                <a:lnTo>
                  <a:pt x="1471425" y="647809"/>
                </a:lnTo>
                <a:lnTo>
                  <a:pt x="1471676" y="647763"/>
                </a:lnTo>
                <a:lnTo>
                  <a:pt x="1754168" y="647763"/>
                </a:lnTo>
                <a:lnTo>
                  <a:pt x="1790351" y="634568"/>
                </a:lnTo>
                <a:close/>
              </a:path>
              <a:path w="2500629" h="759460">
                <a:moveTo>
                  <a:pt x="760476" y="642416"/>
                </a:moveTo>
                <a:lnTo>
                  <a:pt x="761492" y="642683"/>
                </a:lnTo>
                <a:lnTo>
                  <a:pt x="761677" y="642683"/>
                </a:lnTo>
                <a:lnTo>
                  <a:pt x="760476" y="642416"/>
                </a:lnTo>
                <a:close/>
              </a:path>
              <a:path w="2500629" h="759460">
                <a:moveTo>
                  <a:pt x="1531486" y="634680"/>
                </a:moveTo>
                <a:lnTo>
                  <a:pt x="1530606" y="634872"/>
                </a:lnTo>
                <a:lnTo>
                  <a:pt x="1531486" y="634680"/>
                </a:lnTo>
                <a:close/>
              </a:path>
              <a:path w="2500629" h="759460">
                <a:moveTo>
                  <a:pt x="1828282" y="619353"/>
                </a:moveTo>
                <a:lnTo>
                  <a:pt x="1591691" y="619353"/>
                </a:lnTo>
                <a:lnTo>
                  <a:pt x="1590548" y="619671"/>
                </a:lnTo>
                <a:lnTo>
                  <a:pt x="1531486" y="634680"/>
                </a:lnTo>
                <a:lnTo>
                  <a:pt x="1532001" y="634568"/>
                </a:lnTo>
                <a:lnTo>
                  <a:pt x="1790351" y="634568"/>
                </a:lnTo>
                <a:lnTo>
                  <a:pt x="1792859" y="633653"/>
                </a:lnTo>
                <a:lnTo>
                  <a:pt x="1828282" y="619353"/>
                </a:lnTo>
                <a:close/>
              </a:path>
              <a:path w="2500629" h="759460">
                <a:moveTo>
                  <a:pt x="723213" y="632957"/>
                </a:moveTo>
                <a:lnTo>
                  <a:pt x="723646" y="633082"/>
                </a:lnTo>
                <a:lnTo>
                  <a:pt x="723213" y="632957"/>
                </a:lnTo>
                <a:close/>
              </a:path>
              <a:path w="2500629" h="759460">
                <a:moveTo>
                  <a:pt x="722585" y="632777"/>
                </a:moveTo>
                <a:lnTo>
                  <a:pt x="723213" y="632957"/>
                </a:lnTo>
                <a:lnTo>
                  <a:pt x="722585" y="632777"/>
                </a:lnTo>
                <a:close/>
              </a:path>
              <a:path w="2500629" h="759460">
                <a:moveTo>
                  <a:pt x="685546" y="622134"/>
                </a:moveTo>
                <a:lnTo>
                  <a:pt x="686435" y="622426"/>
                </a:lnTo>
                <a:lnTo>
                  <a:pt x="686562" y="622426"/>
                </a:lnTo>
                <a:lnTo>
                  <a:pt x="685546" y="622134"/>
                </a:lnTo>
                <a:close/>
              </a:path>
              <a:path w="2500629" h="759460">
                <a:moveTo>
                  <a:pt x="1591308" y="619451"/>
                </a:moveTo>
                <a:lnTo>
                  <a:pt x="1590443" y="619671"/>
                </a:lnTo>
                <a:lnTo>
                  <a:pt x="1591308" y="619451"/>
                </a:lnTo>
                <a:close/>
              </a:path>
              <a:path w="2500629" h="759460">
                <a:moveTo>
                  <a:pt x="1868949" y="602246"/>
                </a:moveTo>
                <a:lnTo>
                  <a:pt x="1650746" y="602246"/>
                </a:lnTo>
                <a:lnTo>
                  <a:pt x="1649476" y="602627"/>
                </a:lnTo>
                <a:lnTo>
                  <a:pt x="1591308" y="619451"/>
                </a:lnTo>
                <a:lnTo>
                  <a:pt x="1591691" y="619353"/>
                </a:lnTo>
                <a:lnTo>
                  <a:pt x="1828282" y="619353"/>
                </a:lnTo>
                <a:lnTo>
                  <a:pt x="1851406" y="610019"/>
                </a:lnTo>
                <a:lnTo>
                  <a:pt x="1868949" y="602246"/>
                </a:lnTo>
                <a:close/>
              </a:path>
              <a:path w="2500629" h="759460">
                <a:moveTo>
                  <a:pt x="650047" y="610916"/>
                </a:moveTo>
                <a:lnTo>
                  <a:pt x="650240" y="610984"/>
                </a:lnTo>
                <a:lnTo>
                  <a:pt x="650047" y="610916"/>
                </a:lnTo>
                <a:close/>
              </a:path>
              <a:path w="2500629" h="759460">
                <a:moveTo>
                  <a:pt x="649191" y="610615"/>
                </a:moveTo>
                <a:lnTo>
                  <a:pt x="650047" y="610916"/>
                </a:lnTo>
                <a:lnTo>
                  <a:pt x="649191" y="610615"/>
                </a:lnTo>
                <a:close/>
              </a:path>
              <a:path w="2500629" h="759460">
                <a:moveTo>
                  <a:pt x="1649826" y="602512"/>
                </a:moveTo>
                <a:lnTo>
                  <a:pt x="1649429" y="602627"/>
                </a:lnTo>
                <a:lnTo>
                  <a:pt x="1649826" y="602512"/>
                </a:lnTo>
                <a:close/>
              </a:path>
              <a:path w="2500629" h="759460">
                <a:moveTo>
                  <a:pt x="1708785" y="583196"/>
                </a:moveTo>
                <a:lnTo>
                  <a:pt x="1649826" y="602512"/>
                </a:lnTo>
                <a:lnTo>
                  <a:pt x="1650746" y="602246"/>
                </a:lnTo>
                <a:lnTo>
                  <a:pt x="1868949" y="602246"/>
                </a:lnTo>
                <a:lnTo>
                  <a:pt x="1908937" y="584530"/>
                </a:lnTo>
                <a:lnTo>
                  <a:pt x="1910813" y="583615"/>
                </a:lnTo>
                <a:lnTo>
                  <a:pt x="1707642" y="583615"/>
                </a:lnTo>
                <a:lnTo>
                  <a:pt x="1708785" y="583196"/>
                </a:lnTo>
                <a:close/>
              </a:path>
              <a:path w="2500629" h="759460">
                <a:moveTo>
                  <a:pt x="613918" y="598220"/>
                </a:moveTo>
                <a:lnTo>
                  <a:pt x="614934" y="598614"/>
                </a:lnTo>
                <a:lnTo>
                  <a:pt x="613918" y="598220"/>
                </a:lnTo>
                <a:close/>
              </a:path>
              <a:path w="2500629" h="759460">
                <a:moveTo>
                  <a:pt x="579859" y="585125"/>
                </a:moveTo>
                <a:lnTo>
                  <a:pt x="580644" y="585457"/>
                </a:lnTo>
                <a:lnTo>
                  <a:pt x="579859" y="585125"/>
                </a:lnTo>
                <a:close/>
              </a:path>
              <a:path w="2500629" h="759460">
                <a:moveTo>
                  <a:pt x="579533" y="584987"/>
                </a:moveTo>
                <a:lnTo>
                  <a:pt x="579859" y="585125"/>
                </a:lnTo>
                <a:lnTo>
                  <a:pt x="579533" y="584987"/>
                </a:lnTo>
                <a:close/>
              </a:path>
              <a:path w="2500629" h="759460">
                <a:moveTo>
                  <a:pt x="1954594" y="562279"/>
                </a:moveTo>
                <a:lnTo>
                  <a:pt x="1766062" y="562279"/>
                </a:lnTo>
                <a:lnTo>
                  <a:pt x="1764919" y="562736"/>
                </a:lnTo>
                <a:lnTo>
                  <a:pt x="1707642" y="583615"/>
                </a:lnTo>
                <a:lnTo>
                  <a:pt x="1910813" y="583615"/>
                </a:lnTo>
                <a:lnTo>
                  <a:pt x="1954594" y="562279"/>
                </a:lnTo>
                <a:close/>
              </a:path>
              <a:path w="2500629" h="759460">
                <a:moveTo>
                  <a:pt x="546227" y="570890"/>
                </a:moveTo>
                <a:lnTo>
                  <a:pt x="547243" y="571372"/>
                </a:lnTo>
                <a:lnTo>
                  <a:pt x="546227" y="570890"/>
                </a:lnTo>
                <a:close/>
              </a:path>
              <a:path w="2500629" h="759460">
                <a:moveTo>
                  <a:pt x="1765962" y="562316"/>
                </a:moveTo>
                <a:lnTo>
                  <a:pt x="1764810" y="562736"/>
                </a:lnTo>
                <a:lnTo>
                  <a:pt x="1765962" y="562316"/>
                </a:lnTo>
                <a:close/>
              </a:path>
              <a:path w="2500629" h="759460">
                <a:moveTo>
                  <a:pt x="2042369" y="515137"/>
                </a:moveTo>
                <a:lnTo>
                  <a:pt x="1877441" y="515137"/>
                </a:lnTo>
                <a:lnTo>
                  <a:pt x="1876171" y="515721"/>
                </a:lnTo>
                <a:lnTo>
                  <a:pt x="1821180" y="540092"/>
                </a:lnTo>
                <a:lnTo>
                  <a:pt x="1765962" y="562316"/>
                </a:lnTo>
                <a:lnTo>
                  <a:pt x="1954594" y="562279"/>
                </a:lnTo>
                <a:lnTo>
                  <a:pt x="1965071" y="557174"/>
                </a:lnTo>
                <a:lnTo>
                  <a:pt x="2019935" y="528154"/>
                </a:lnTo>
                <a:lnTo>
                  <a:pt x="2042369" y="515137"/>
                </a:lnTo>
                <a:close/>
              </a:path>
              <a:path w="2500629" h="759460">
                <a:moveTo>
                  <a:pt x="513846" y="555942"/>
                </a:moveTo>
                <a:lnTo>
                  <a:pt x="513715" y="555942"/>
                </a:lnTo>
                <a:lnTo>
                  <a:pt x="514985" y="556513"/>
                </a:lnTo>
                <a:lnTo>
                  <a:pt x="513846" y="555942"/>
                </a:lnTo>
                <a:close/>
              </a:path>
              <a:path w="2500629" h="759460">
                <a:moveTo>
                  <a:pt x="482462" y="540130"/>
                </a:moveTo>
                <a:lnTo>
                  <a:pt x="483489" y="540689"/>
                </a:lnTo>
                <a:lnTo>
                  <a:pt x="482462" y="540130"/>
                </a:lnTo>
                <a:close/>
              </a:path>
              <a:path w="2500629" h="759460">
                <a:moveTo>
                  <a:pt x="1822323" y="539584"/>
                </a:moveTo>
                <a:lnTo>
                  <a:pt x="1821063" y="540092"/>
                </a:lnTo>
                <a:lnTo>
                  <a:pt x="1822323" y="539584"/>
                </a:lnTo>
                <a:close/>
              </a:path>
              <a:path w="2500629" h="759460">
                <a:moveTo>
                  <a:pt x="452040" y="523570"/>
                </a:moveTo>
                <a:lnTo>
                  <a:pt x="453136" y="524217"/>
                </a:lnTo>
                <a:lnTo>
                  <a:pt x="452040" y="523570"/>
                </a:lnTo>
                <a:close/>
              </a:path>
              <a:path w="2500629" h="759460">
                <a:moveTo>
                  <a:pt x="451996" y="523544"/>
                </a:moveTo>
                <a:close/>
              </a:path>
              <a:path w="2500629" h="759460">
                <a:moveTo>
                  <a:pt x="1876653" y="515486"/>
                </a:moveTo>
                <a:lnTo>
                  <a:pt x="1876123" y="515721"/>
                </a:lnTo>
                <a:lnTo>
                  <a:pt x="1876653" y="515486"/>
                </a:lnTo>
                <a:close/>
              </a:path>
              <a:path w="2500629" h="759460">
                <a:moveTo>
                  <a:pt x="1931162" y="488949"/>
                </a:moveTo>
                <a:lnTo>
                  <a:pt x="1876653" y="515486"/>
                </a:lnTo>
                <a:lnTo>
                  <a:pt x="1877441" y="515137"/>
                </a:lnTo>
                <a:lnTo>
                  <a:pt x="2042369" y="515137"/>
                </a:lnTo>
                <a:lnTo>
                  <a:pt x="2073275" y="497204"/>
                </a:lnTo>
                <a:lnTo>
                  <a:pt x="2085449" y="489584"/>
                </a:lnTo>
                <a:lnTo>
                  <a:pt x="1930019" y="489584"/>
                </a:lnTo>
                <a:lnTo>
                  <a:pt x="1931162" y="488949"/>
                </a:lnTo>
                <a:close/>
              </a:path>
              <a:path w="2500629" h="759460">
                <a:moveTo>
                  <a:pt x="423561" y="506744"/>
                </a:moveTo>
                <a:lnTo>
                  <a:pt x="423799" y="506895"/>
                </a:lnTo>
                <a:lnTo>
                  <a:pt x="423561" y="506744"/>
                </a:lnTo>
                <a:close/>
              </a:path>
              <a:path w="2500629" h="759460">
                <a:moveTo>
                  <a:pt x="422718" y="506209"/>
                </a:moveTo>
                <a:lnTo>
                  <a:pt x="423561" y="506744"/>
                </a:lnTo>
                <a:lnTo>
                  <a:pt x="422718" y="506209"/>
                </a:lnTo>
                <a:close/>
              </a:path>
              <a:path w="2500629" h="759460">
                <a:moveTo>
                  <a:pt x="1983613" y="461136"/>
                </a:moveTo>
                <a:lnTo>
                  <a:pt x="1930019" y="489584"/>
                </a:lnTo>
                <a:lnTo>
                  <a:pt x="2085449" y="489584"/>
                </a:lnTo>
                <a:lnTo>
                  <a:pt x="2125218" y="464692"/>
                </a:lnTo>
                <a:lnTo>
                  <a:pt x="2129295" y="461898"/>
                </a:lnTo>
                <a:lnTo>
                  <a:pt x="1982343" y="461898"/>
                </a:lnTo>
                <a:lnTo>
                  <a:pt x="1983613" y="461136"/>
                </a:lnTo>
                <a:close/>
              </a:path>
              <a:path w="2500629" h="759460">
                <a:moveTo>
                  <a:pt x="394548" y="488187"/>
                </a:moveTo>
                <a:lnTo>
                  <a:pt x="394335" y="488187"/>
                </a:lnTo>
                <a:lnTo>
                  <a:pt x="395478" y="488822"/>
                </a:lnTo>
                <a:lnTo>
                  <a:pt x="394548" y="488187"/>
                </a:lnTo>
                <a:close/>
              </a:path>
              <a:path w="2500629" h="759460">
                <a:moveTo>
                  <a:pt x="367149" y="469391"/>
                </a:moveTo>
                <a:lnTo>
                  <a:pt x="368173" y="470153"/>
                </a:lnTo>
                <a:lnTo>
                  <a:pt x="367149" y="469391"/>
                </a:lnTo>
                <a:close/>
              </a:path>
              <a:path w="2500629" h="759460">
                <a:moveTo>
                  <a:pt x="2173402" y="431672"/>
                </a:moveTo>
                <a:lnTo>
                  <a:pt x="2034540" y="431672"/>
                </a:lnTo>
                <a:lnTo>
                  <a:pt x="1982343" y="461898"/>
                </a:lnTo>
                <a:lnTo>
                  <a:pt x="2129295" y="461898"/>
                </a:lnTo>
                <a:lnTo>
                  <a:pt x="2173402" y="431672"/>
                </a:lnTo>
                <a:close/>
              </a:path>
              <a:path w="2500629" h="759460">
                <a:moveTo>
                  <a:pt x="340868" y="449833"/>
                </a:moveTo>
                <a:lnTo>
                  <a:pt x="342011" y="450722"/>
                </a:lnTo>
                <a:lnTo>
                  <a:pt x="341425" y="450248"/>
                </a:lnTo>
                <a:lnTo>
                  <a:pt x="340868" y="449833"/>
                </a:lnTo>
                <a:close/>
              </a:path>
              <a:path w="2500629" h="759460">
                <a:moveTo>
                  <a:pt x="341425" y="450248"/>
                </a:moveTo>
                <a:lnTo>
                  <a:pt x="342011" y="450722"/>
                </a:lnTo>
                <a:lnTo>
                  <a:pt x="341425" y="450248"/>
                </a:lnTo>
                <a:close/>
              </a:path>
              <a:path w="2500629" h="759460">
                <a:moveTo>
                  <a:pt x="340913" y="449833"/>
                </a:moveTo>
                <a:lnTo>
                  <a:pt x="341425" y="450248"/>
                </a:lnTo>
                <a:lnTo>
                  <a:pt x="340913" y="449833"/>
                </a:lnTo>
                <a:close/>
              </a:path>
              <a:path w="2500629" h="759460">
                <a:moveTo>
                  <a:pt x="2215578" y="400557"/>
                </a:moveTo>
                <a:lnTo>
                  <a:pt x="2084070" y="400557"/>
                </a:lnTo>
                <a:lnTo>
                  <a:pt x="2033397" y="432307"/>
                </a:lnTo>
                <a:lnTo>
                  <a:pt x="2034540" y="431672"/>
                </a:lnTo>
                <a:lnTo>
                  <a:pt x="2173402" y="431672"/>
                </a:lnTo>
                <a:lnTo>
                  <a:pt x="2175256" y="430402"/>
                </a:lnTo>
                <a:lnTo>
                  <a:pt x="2215578" y="400557"/>
                </a:lnTo>
                <a:close/>
              </a:path>
              <a:path w="2500629" h="759460">
                <a:moveTo>
                  <a:pt x="315976" y="429640"/>
                </a:moveTo>
                <a:lnTo>
                  <a:pt x="316992" y="430529"/>
                </a:lnTo>
                <a:lnTo>
                  <a:pt x="315976" y="429640"/>
                </a:lnTo>
                <a:close/>
              </a:path>
              <a:path w="2500629" h="759460">
                <a:moveTo>
                  <a:pt x="292831" y="409435"/>
                </a:moveTo>
                <a:lnTo>
                  <a:pt x="293116" y="409701"/>
                </a:lnTo>
                <a:lnTo>
                  <a:pt x="292831" y="409435"/>
                </a:lnTo>
                <a:close/>
              </a:path>
              <a:path w="2500629" h="759460">
                <a:moveTo>
                  <a:pt x="292031" y="408685"/>
                </a:moveTo>
                <a:lnTo>
                  <a:pt x="292831" y="409435"/>
                </a:lnTo>
                <a:lnTo>
                  <a:pt x="292031" y="408685"/>
                </a:lnTo>
                <a:close/>
              </a:path>
              <a:path w="2500629" h="759460">
                <a:moveTo>
                  <a:pt x="2131695" y="367918"/>
                </a:moveTo>
                <a:lnTo>
                  <a:pt x="2082800" y="401319"/>
                </a:lnTo>
                <a:lnTo>
                  <a:pt x="2084070" y="400557"/>
                </a:lnTo>
                <a:lnTo>
                  <a:pt x="2215578" y="400557"/>
                </a:lnTo>
                <a:lnTo>
                  <a:pt x="2223643" y="394588"/>
                </a:lnTo>
                <a:lnTo>
                  <a:pt x="2255628" y="368807"/>
                </a:lnTo>
                <a:lnTo>
                  <a:pt x="2130552" y="368807"/>
                </a:lnTo>
                <a:lnTo>
                  <a:pt x="2131695" y="367918"/>
                </a:lnTo>
                <a:close/>
              </a:path>
              <a:path w="2500629" h="759460">
                <a:moveTo>
                  <a:pt x="2498127" y="74548"/>
                </a:moveTo>
                <a:lnTo>
                  <a:pt x="2427732" y="74548"/>
                </a:lnTo>
                <a:lnTo>
                  <a:pt x="2490089" y="118490"/>
                </a:lnTo>
                <a:lnTo>
                  <a:pt x="2470150" y="146811"/>
                </a:lnTo>
                <a:lnTo>
                  <a:pt x="2434717" y="191769"/>
                </a:lnTo>
                <a:lnTo>
                  <a:pt x="2415059" y="214471"/>
                </a:lnTo>
                <a:lnTo>
                  <a:pt x="2408047" y="359028"/>
                </a:lnTo>
                <a:lnTo>
                  <a:pt x="2410329" y="373957"/>
                </a:lnTo>
                <a:lnTo>
                  <a:pt x="2417921" y="386445"/>
                </a:lnTo>
                <a:lnTo>
                  <a:pt x="2429656" y="395194"/>
                </a:lnTo>
                <a:lnTo>
                  <a:pt x="2444369" y="398906"/>
                </a:lnTo>
                <a:lnTo>
                  <a:pt x="2459297" y="396626"/>
                </a:lnTo>
                <a:lnTo>
                  <a:pt x="2471785" y="389048"/>
                </a:lnTo>
                <a:lnTo>
                  <a:pt x="2480534" y="377350"/>
                </a:lnTo>
                <a:lnTo>
                  <a:pt x="2484247" y="362711"/>
                </a:lnTo>
                <a:lnTo>
                  <a:pt x="2498127" y="74548"/>
                </a:lnTo>
                <a:close/>
              </a:path>
              <a:path w="2500629" h="759460">
                <a:moveTo>
                  <a:pt x="269264" y="387222"/>
                </a:moveTo>
                <a:lnTo>
                  <a:pt x="269113" y="387222"/>
                </a:lnTo>
                <a:lnTo>
                  <a:pt x="270383" y="388365"/>
                </a:lnTo>
                <a:lnTo>
                  <a:pt x="269264" y="387222"/>
                </a:lnTo>
                <a:close/>
              </a:path>
              <a:path w="2500629" h="759460">
                <a:moveTo>
                  <a:pt x="2296535" y="333882"/>
                </a:moveTo>
                <a:lnTo>
                  <a:pt x="2177669" y="333882"/>
                </a:lnTo>
                <a:lnTo>
                  <a:pt x="2130552" y="368807"/>
                </a:lnTo>
                <a:lnTo>
                  <a:pt x="2255628" y="368807"/>
                </a:lnTo>
                <a:lnTo>
                  <a:pt x="2270125" y="357123"/>
                </a:lnTo>
                <a:lnTo>
                  <a:pt x="2296535" y="333882"/>
                </a:lnTo>
                <a:close/>
              </a:path>
              <a:path w="2500629" h="759460">
                <a:moveTo>
                  <a:pt x="247650" y="365124"/>
                </a:moveTo>
                <a:lnTo>
                  <a:pt x="248666" y="366267"/>
                </a:lnTo>
                <a:lnTo>
                  <a:pt x="247650" y="365124"/>
                </a:lnTo>
                <a:close/>
              </a:path>
              <a:path w="2500629" h="759460">
                <a:moveTo>
                  <a:pt x="228082" y="343370"/>
                </a:moveTo>
                <a:lnTo>
                  <a:pt x="228219" y="343534"/>
                </a:lnTo>
                <a:lnTo>
                  <a:pt x="228082" y="343370"/>
                </a:lnTo>
                <a:close/>
              </a:path>
              <a:path w="2500629" h="759460">
                <a:moveTo>
                  <a:pt x="227271" y="342391"/>
                </a:moveTo>
                <a:lnTo>
                  <a:pt x="228082" y="343370"/>
                </a:lnTo>
                <a:lnTo>
                  <a:pt x="227271" y="342391"/>
                </a:lnTo>
                <a:close/>
              </a:path>
              <a:path w="2500629" h="759460">
                <a:moveTo>
                  <a:pt x="2372142" y="261365"/>
                </a:moveTo>
                <a:lnTo>
                  <a:pt x="2263648" y="261365"/>
                </a:lnTo>
                <a:lnTo>
                  <a:pt x="2262378" y="262508"/>
                </a:lnTo>
                <a:lnTo>
                  <a:pt x="2220468" y="299338"/>
                </a:lnTo>
                <a:lnTo>
                  <a:pt x="2176399" y="334771"/>
                </a:lnTo>
                <a:lnTo>
                  <a:pt x="2177669" y="333882"/>
                </a:lnTo>
                <a:lnTo>
                  <a:pt x="2296535" y="333882"/>
                </a:lnTo>
                <a:lnTo>
                  <a:pt x="2314575" y="318007"/>
                </a:lnTo>
                <a:lnTo>
                  <a:pt x="2356866" y="277367"/>
                </a:lnTo>
                <a:lnTo>
                  <a:pt x="2372142" y="261365"/>
                </a:lnTo>
                <a:close/>
              </a:path>
              <a:path w="2500629" h="759460">
                <a:moveTo>
                  <a:pt x="207899" y="319023"/>
                </a:moveTo>
                <a:lnTo>
                  <a:pt x="208915" y="320420"/>
                </a:lnTo>
                <a:lnTo>
                  <a:pt x="209057" y="320420"/>
                </a:lnTo>
                <a:lnTo>
                  <a:pt x="207899" y="319023"/>
                </a:lnTo>
                <a:close/>
              </a:path>
              <a:path w="2500629" h="759460">
                <a:moveTo>
                  <a:pt x="2221611" y="298322"/>
                </a:moveTo>
                <a:lnTo>
                  <a:pt x="2220350" y="299338"/>
                </a:lnTo>
                <a:lnTo>
                  <a:pt x="2221611" y="298322"/>
                </a:lnTo>
                <a:close/>
              </a:path>
              <a:path w="2500629" h="759460">
                <a:moveTo>
                  <a:pt x="189865" y="295147"/>
                </a:moveTo>
                <a:lnTo>
                  <a:pt x="190881" y="296544"/>
                </a:lnTo>
                <a:lnTo>
                  <a:pt x="190513" y="296008"/>
                </a:lnTo>
                <a:lnTo>
                  <a:pt x="189865" y="295147"/>
                </a:lnTo>
                <a:close/>
              </a:path>
              <a:path w="2500629" h="759460">
                <a:moveTo>
                  <a:pt x="190513" y="296008"/>
                </a:moveTo>
                <a:lnTo>
                  <a:pt x="190881" y="296544"/>
                </a:lnTo>
                <a:lnTo>
                  <a:pt x="190513" y="296008"/>
                </a:lnTo>
                <a:close/>
              </a:path>
              <a:path w="2500629" h="759460">
                <a:moveTo>
                  <a:pt x="189924" y="295147"/>
                </a:moveTo>
                <a:lnTo>
                  <a:pt x="190513" y="296008"/>
                </a:lnTo>
                <a:lnTo>
                  <a:pt x="189924" y="295147"/>
                </a:lnTo>
                <a:close/>
              </a:path>
              <a:path w="2500629" h="759460">
                <a:moveTo>
                  <a:pt x="173342" y="270930"/>
                </a:moveTo>
                <a:lnTo>
                  <a:pt x="174117" y="272160"/>
                </a:lnTo>
                <a:lnTo>
                  <a:pt x="173342" y="270930"/>
                </a:lnTo>
                <a:close/>
              </a:path>
              <a:path w="2500629" h="759460">
                <a:moveTo>
                  <a:pt x="173237" y="270763"/>
                </a:moveTo>
                <a:lnTo>
                  <a:pt x="173342" y="270930"/>
                </a:lnTo>
                <a:lnTo>
                  <a:pt x="173237" y="270763"/>
                </a:lnTo>
                <a:close/>
              </a:path>
              <a:path w="2500629" h="759460">
                <a:moveTo>
                  <a:pt x="2262702" y="262197"/>
                </a:moveTo>
                <a:lnTo>
                  <a:pt x="2262348" y="262508"/>
                </a:lnTo>
                <a:lnTo>
                  <a:pt x="2262702" y="262197"/>
                </a:lnTo>
                <a:close/>
              </a:path>
              <a:path w="2500629" h="759460">
                <a:moveTo>
                  <a:pt x="2263648" y="261365"/>
                </a:moveTo>
                <a:lnTo>
                  <a:pt x="2262702" y="262197"/>
                </a:lnTo>
                <a:lnTo>
                  <a:pt x="2262378" y="262508"/>
                </a:lnTo>
                <a:lnTo>
                  <a:pt x="2263648" y="261365"/>
                </a:lnTo>
                <a:close/>
              </a:path>
              <a:path w="2500629" h="759460">
                <a:moveTo>
                  <a:pt x="2407664" y="223011"/>
                </a:moveTo>
                <a:lnTo>
                  <a:pt x="2303526" y="223011"/>
                </a:lnTo>
                <a:lnTo>
                  <a:pt x="2262702" y="262197"/>
                </a:lnTo>
                <a:lnTo>
                  <a:pt x="2263648" y="261365"/>
                </a:lnTo>
                <a:lnTo>
                  <a:pt x="2372142" y="261365"/>
                </a:lnTo>
                <a:lnTo>
                  <a:pt x="2396998" y="235330"/>
                </a:lnTo>
                <a:lnTo>
                  <a:pt x="2407664" y="223011"/>
                </a:lnTo>
                <a:close/>
              </a:path>
              <a:path w="2500629" h="759460">
                <a:moveTo>
                  <a:pt x="2500122" y="33146"/>
                </a:moveTo>
                <a:lnTo>
                  <a:pt x="2205355" y="181482"/>
                </a:lnTo>
                <a:lnTo>
                  <a:pt x="2193464" y="190855"/>
                </a:lnTo>
                <a:lnTo>
                  <a:pt x="2186336" y="203596"/>
                </a:lnTo>
                <a:lnTo>
                  <a:pt x="2184495" y="218076"/>
                </a:lnTo>
                <a:lnTo>
                  <a:pt x="2188464" y="232663"/>
                </a:lnTo>
                <a:lnTo>
                  <a:pt x="2197836" y="244554"/>
                </a:lnTo>
                <a:lnTo>
                  <a:pt x="2210577" y="251682"/>
                </a:lnTo>
                <a:lnTo>
                  <a:pt x="2225057" y="253523"/>
                </a:lnTo>
                <a:lnTo>
                  <a:pt x="2239645" y="249554"/>
                </a:lnTo>
                <a:lnTo>
                  <a:pt x="2313482" y="212378"/>
                </a:lnTo>
                <a:lnTo>
                  <a:pt x="2341118" y="183387"/>
                </a:lnTo>
                <a:lnTo>
                  <a:pt x="2376056" y="143190"/>
                </a:lnTo>
                <a:lnTo>
                  <a:pt x="2408521" y="101794"/>
                </a:lnTo>
                <a:lnTo>
                  <a:pt x="2427732" y="74548"/>
                </a:lnTo>
                <a:lnTo>
                  <a:pt x="2498127" y="74548"/>
                </a:lnTo>
                <a:lnTo>
                  <a:pt x="2500122" y="33146"/>
                </a:lnTo>
                <a:close/>
              </a:path>
              <a:path w="2500629" h="759460">
                <a:moveTo>
                  <a:pt x="157480" y="245744"/>
                </a:moveTo>
                <a:lnTo>
                  <a:pt x="158496" y="247395"/>
                </a:lnTo>
                <a:lnTo>
                  <a:pt x="158284" y="247022"/>
                </a:lnTo>
                <a:lnTo>
                  <a:pt x="157480" y="245744"/>
                </a:lnTo>
                <a:close/>
              </a:path>
              <a:path w="2500629" h="759460">
                <a:moveTo>
                  <a:pt x="158284" y="247022"/>
                </a:moveTo>
                <a:lnTo>
                  <a:pt x="158496" y="247395"/>
                </a:lnTo>
                <a:lnTo>
                  <a:pt x="158284" y="247022"/>
                </a:lnTo>
                <a:close/>
              </a:path>
              <a:path w="2500629" h="759460">
                <a:moveTo>
                  <a:pt x="157561" y="245744"/>
                </a:moveTo>
                <a:lnTo>
                  <a:pt x="158284" y="247022"/>
                </a:lnTo>
                <a:lnTo>
                  <a:pt x="157561" y="245744"/>
                </a:lnTo>
                <a:close/>
              </a:path>
              <a:path w="2500629" h="759460">
                <a:moveTo>
                  <a:pt x="2417706" y="159902"/>
                </a:moveTo>
                <a:lnTo>
                  <a:pt x="2313482" y="212378"/>
                </a:lnTo>
                <a:lnTo>
                  <a:pt x="2302256" y="224154"/>
                </a:lnTo>
                <a:lnTo>
                  <a:pt x="2303526" y="223011"/>
                </a:lnTo>
                <a:lnTo>
                  <a:pt x="2407664" y="223011"/>
                </a:lnTo>
                <a:lnTo>
                  <a:pt x="2415059" y="214471"/>
                </a:lnTo>
                <a:lnTo>
                  <a:pt x="2417706" y="159902"/>
                </a:lnTo>
                <a:close/>
              </a:path>
              <a:path w="2500629" h="759460">
                <a:moveTo>
                  <a:pt x="143436" y="220471"/>
                </a:moveTo>
                <a:lnTo>
                  <a:pt x="143256" y="220471"/>
                </a:lnTo>
                <a:lnTo>
                  <a:pt x="144145" y="221868"/>
                </a:lnTo>
                <a:lnTo>
                  <a:pt x="143436" y="220471"/>
                </a:lnTo>
                <a:close/>
              </a:path>
              <a:path w="2500629" h="759460">
                <a:moveTo>
                  <a:pt x="2456207" y="94614"/>
                </a:moveTo>
                <a:lnTo>
                  <a:pt x="2420874" y="94614"/>
                </a:lnTo>
                <a:lnTo>
                  <a:pt x="2475992" y="130555"/>
                </a:lnTo>
                <a:lnTo>
                  <a:pt x="2417706" y="159902"/>
                </a:lnTo>
                <a:lnTo>
                  <a:pt x="2415059" y="214471"/>
                </a:lnTo>
                <a:lnTo>
                  <a:pt x="2434717" y="191769"/>
                </a:lnTo>
                <a:lnTo>
                  <a:pt x="2470150" y="146811"/>
                </a:lnTo>
                <a:lnTo>
                  <a:pt x="2490089" y="118490"/>
                </a:lnTo>
                <a:lnTo>
                  <a:pt x="2456207" y="94614"/>
                </a:lnTo>
                <a:close/>
              </a:path>
              <a:path w="2500629" h="759460">
                <a:moveTo>
                  <a:pt x="2341118" y="183387"/>
                </a:moveTo>
                <a:lnTo>
                  <a:pt x="2313482" y="212378"/>
                </a:lnTo>
                <a:lnTo>
                  <a:pt x="2368286" y="184784"/>
                </a:lnTo>
                <a:lnTo>
                  <a:pt x="2339975" y="184784"/>
                </a:lnTo>
                <a:lnTo>
                  <a:pt x="2341118" y="183387"/>
                </a:lnTo>
                <a:close/>
              </a:path>
              <a:path w="2500629" h="759460">
                <a:moveTo>
                  <a:pt x="130175" y="194309"/>
                </a:moveTo>
                <a:lnTo>
                  <a:pt x="130937" y="195960"/>
                </a:lnTo>
                <a:lnTo>
                  <a:pt x="130367" y="194690"/>
                </a:lnTo>
                <a:lnTo>
                  <a:pt x="130175" y="194309"/>
                </a:lnTo>
                <a:close/>
              </a:path>
              <a:path w="2500629" h="759460">
                <a:moveTo>
                  <a:pt x="130367" y="194690"/>
                </a:moveTo>
                <a:lnTo>
                  <a:pt x="130937" y="195960"/>
                </a:lnTo>
                <a:lnTo>
                  <a:pt x="130367" y="194690"/>
                </a:lnTo>
                <a:close/>
              </a:path>
              <a:path w="2500629" h="759460">
                <a:moveTo>
                  <a:pt x="130197" y="194309"/>
                </a:moveTo>
                <a:lnTo>
                  <a:pt x="130367" y="194690"/>
                </a:lnTo>
                <a:lnTo>
                  <a:pt x="130197" y="194309"/>
                </a:lnTo>
                <a:close/>
              </a:path>
              <a:path w="2500629" h="759460">
                <a:moveTo>
                  <a:pt x="2341186" y="183387"/>
                </a:moveTo>
                <a:lnTo>
                  <a:pt x="2339975" y="184784"/>
                </a:lnTo>
                <a:lnTo>
                  <a:pt x="2341186" y="183387"/>
                </a:lnTo>
                <a:close/>
              </a:path>
              <a:path w="2500629" h="759460">
                <a:moveTo>
                  <a:pt x="2418545" y="142620"/>
                </a:moveTo>
                <a:lnTo>
                  <a:pt x="2376551" y="142620"/>
                </a:lnTo>
                <a:lnTo>
                  <a:pt x="2375408" y="144017"/>
                </a:lnTo>
                <a:lnTo>
                  <a:pt x="2339975" y="184784"/>
                </a:lnTo>
                <a:lnTo>
                  <a:pt x="2368286" y="184784"/>
                </a:lnTo>
                <a:lnTo>
                  <a:pt x="2417706" y="159902"/>
                </a:lnTo>
                <a:lnTo>
                  <a:pt x="2418545" y="142620"/>
                </a:lnTo>
                <a:close/>
              </a:path>
              <a:path w="2500629" h="759460">
                <a:moveTo>
                  <a:pt x="118480" y="167893"/>
                </a:moveTo>
                <a:lnTo>
                  <a:pt x="119126" y="169544"/>
                </a:lnTo>
                <a:lnTo>
                  <a:pt x="118480" y="167893"/>
                </a:lnTo>
                <a:close/>
              </a:path>
              <a:path w="2500629" h="759460">
                <a:moveTo>
                  <a:pt x="2420874" y="94614"/>
                </a:moveTo>
                <a:lnTo>
                  <a:pt x="2417706" y="159902"/>
                </a:lnTo>
                <a:lnTo>
                  <a:pt x="2475992" y="130555"/>
                </a:lnTo>
                <a:lnTo>
                  <a:pt x="2420874" y="94614"/>
                </a:lnTo>
                <a:close/>
              </a:path>
              <a:path w="2500629" h="759460">
                <a:moveTo>
                  <a:pt x="2376056" y="143190"/>
                </a:moveTo>
                <a:lnTo>
                  <a:pt x="2375339" y="144017"/>
                </a:lnTo>
                <a:lnTo>
                  <a:pt x="2376056" y="143190"/>
                </a:lnTo>
                <a:close/>
              </a:path>
              <a:path w="2500629" h="759460">
                <a:moveTo>
                  <a:pt x="2376551" y="142620"/>
                </a:moveTo>
                <a:lnTo>
                  <a:pt x="2376056" y="143190"/>
                </a:lnTo>
                <a:lnTo>
                  <a:pt x="2375408" y="144017"/>
                </a:lnTo>
                <a:lnTo>
                  <a:pt x="2376551" y="142620"/>
                </a:lnTo>
                <a:close/>
              </a:path>
              <a:path w="2500629" h="759460">
                <a:moveTo>
                  <a:pt x="2420590" y="100456"/>
                </a:moveTo>
                <a:lnTo>
                  <a:pt x="2409571" y="100456"/>
                </a:lnTo>
                <a:lnTo>
                  <a:pt x="2408301" y="102107"/>
                </a:lnTo>
                <a:lnTo>
                  <a:pt x="2376056" y="143190"/>
                </a:lnTo>
                <a:lnTo>
                  <a:pt x="2376551" y="142620"/>
                </a:lnTo>
                <a:lnTo>
                  <a:pt x="2418545" y="142620"/>
                </a:lnTo>
                <a:lnTo>
                  <a:pt x="2420590" y="100456"/>
                </a:lnTo>
                <a:close/>
              </a:path>
              <a:path w="2500629" h="759460">
                <a:moveTo>
                  <a:pt x="107950" y="140969"/>
                </a:moveTo>
                <a:lnTo>
                  <a:pt x="108585" y="142747"/>
                </a:lnTo>
                <a:lnTo>
                  <a:pt x="108177" y="141552"/>
                </a:lnTo>
                <a:lnTo>
                  <a:pt x="107950" y="140969"/>
                </a:lnTo>
                <a:close/>
              </a:path>
              <a:path w="2500629" h="759460">
                <a:moveTo>
                  <a:pt x="108177" y="141552"/>
                </a:moveTo>
                <a:lnTo>
                  <a:pt x="108585" y="142747"/>
                </a:lnTo>
                <a:lnTo>
                  <a:pt x="108177" y="141552"/>
                </a:lnTo>
                <a:close/>
              </a:path>
              <a:path w="2500629" h="759460">
                <a:moveTo>
                  <a:pt x="107979" y="140969"/>
                </a:moveTo>
                <a:lnTo>
                  <a:pt x="108177" y="141552"/>
                </a:lnTo>
                <a:lnTo>
                  <a:pt x="107979" y="140969"/>
                </a:lnTo>
                <a:close/>
              </a:path>
              <a:path w="2500629" h="759460">
                <a:moveTo>
                  <a:pt x="98810" y="113664"/>
                </a:moveTo>
                <a:lnTo>
                  <a:pt x="98679" y="113664"/>
                </a:lnTo>
                <a:lnTo>
                  <a:pt x="99314" y="115442"/>
                </a:lnTo>
                <a:lnTo>
                  <a:pt x="98810" y="113664"/>
                </a:lnTo>
                <a:close/>
              </a:path>
              <a:path w="2500629" h="759460">
                <a:moveTo>
                  <a:pt x="2408521" y="101794"/>
                </a:moveTo>
                <a:lnTo>
                  <a:pt x="2408276" y="102107"/>
                </a:lnTo>
                <a:lnTo>
                  <a:pt x="2408521" y="101794"/>
                </a:lnTo>
                <a:close/>
              </a:path>
              <a:path w="2500629" h="759460">
                <a:moveTo>
                  <a:pt x="2409571" y="100456"/>
                </a:moveTo>
                <a:lnTo>
                  <a:pt x="2408521" y="101794"/>
                </a:lnTo>
                <a:lnTo>
                  <a:pt x="2408301" y="102107"/>
                </a:lnTo>
                <a:lnTo>
                  <a:pt x="2409571" y="100456"/>
                </a:lnTo>
                <a:close/>
              </a:path>
              <a:path w="2500629" h="759460">
                <a:moveTo>
                  <a:pt x="2427732" y="74548"/>
                </a:moveTo>
                <a:lnTo>
                  <a:pt x="2408521" y="101794"/>
                </a:lnTo>
                <a:lnTo>
                  <a:pt x="2409571" y="100456"/>
                </a:lnTo>
                <a:lnTo>
                  <a:pt x="2420590" y="100456"/>
                </a:lnTo>
                <a:lnTo>
                  <a:pt x="2420874" y="94614"/>
                </a:lnTo>
                <a:lnTo>
                  <a:pt x="2456207" y="94614"/>
                </a:lnTo>
                <a:lnTo>
                  <a:pt x="2427732" y="74548"/>
                </a:lnTo>
                <a:close/>
              </a:path>
              <a:path w="2500629" h="759460">
                <a:moveTo>
                  <a:pt x="91025" y="85851"/>
                </a:moveTo>
                <a:lnTo>
                  <a:pt x="91440" y="87629"/>
                </a:lnTo>
                <a:lnTo>
                  <a:pt x="91025" y="85851"/>
                </a:lnTo>
                <a:close/>
              </a:path>
              <a:path w="2500629" h="759460">
                <a:moveTo>
                  <a:pt x="84455" y="57657"/>
                </a:moveTo>
                <a:lnTo>
                  <a:pt x="84836" y="59435"/>
                </a:lnTo>
                <a:lnTo>
                  <a:pt x="84712" y="58764"/>
                </a:lnTo>
                <a:lnTo>
                  <a:pt x="84455" y="57657"/>
                </a:lnTo>
                <a:close/>
              </a:path>
              <a:path w="2500629" h="759460">
                <a:moveTo>
                  <a:pt x="84712" y="58764"/>
                </a:moveTo>
                <a:lnTo>
                  <a:pt x="84836" y="59435"/>
                </a:lnTo>
                <a:lnTo>
                  <a:pt x="84712" y="58764"/>
                </a:lnTo>
                <a:close/>
              </a:path>
              <a:path w="2500629" h="759460">
                <a:moveTo>
                  <a:pt x="84510" y="57657"/>
                </a:moveTo>
                <a:lnTo>
                  <a:pt x="84712" y="58764"/>
                </a:lnTo>
                <a:lnTo>
                  <a:pt x="84510" y="57657"/>
                </a:lnTo>
                <a:close/>
              </a:path>
              <a:path w="2500629" h="759460">
                <a:moveTo>
                  <a:pt x="79378" y="28955"/>
                </a:moveTo>
                <a:lnTo>
                  <a:pt x="79248" y="28955"/>
                </a:lnTo>
                <a:lnTo>
                  <a:pt x="79629" y="30860"/>
                </a:lnTo>
                <a:lnTo>
                  <a:pt x="79378" y="28955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1E4F1ABF-BC2E-42E5-9223-991D90A16CF6}"/>
              </a:ext>
            </a:extLst>
          </p:cNvPr>
          <p:cNvSpPr txBox="1"/>
          <p:nvPr/>
        </p:nvSpPr>
        <p:spPr>
          <a:xfrm>
            <a:off x="6693652" y="3790577"/>
            <a:ext cx="18446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Arial"/>
                <a:cs typeface="Arial"/>
              </a:rPr>
              <a:t>Insurer identifies customer and pays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B7E540DE-3F5E-4EDD-AFCD-6E9309F3E0B9}"/>
              </a:ext>
            </a:extLst>
          </p:cNvPr>
          <p:cNvSpPr/>
          <p:nvPr/>
        </p:nvSpPr>
        <p:spPr>
          <a:xfrm>
            <a:off x="5315448" y="1417963"/>
            <a:ext cx="2359025" cy="1228725"/>
          </a:xfrm>
          <a:custGeom>
            <a:avLst/>
            <a:gdLst/>
            <a:ahLst/>
            <a:cxnLst/>
            <a:rect l="l" t="t" r="r" b="b"/>
            <a:pathLst>
              <a:path w="2359025" h="1228725">
                <a:moveTo>
                  <a:pt x="2052935" y="878066"/>
                </a:moveTo>
                <a:lnTo>
                  <a:pt x="2038350" y="882014"/>
                </a:lnTo>
                <a:lnTo>
                  <a:pt x="2026366" y="891313"/>
                </a:lnTo>
                <a:lnTo>
                  <a:pt x="2019157" y="904017"/>
                </a:lnTo>
                <a:lnTo>
                  <a:pt x="2017258" y="918483"/>
                </a:lnTo>
                <a:lnTo>
                  <a:pt x="2021204" y="933068"/>
                </a:lnTo>
                <a:lnTo>
                  <a:pt x="2168652" y="1228343"/>
                </a:lnTo>
                <a:lnTo>
                  <a:pt x="2218368" y="1154556"/>
                </a:lnTo>
                <a:lnTo>
                  <a:pt x="2211578" y="1154556"/>
                </a:lnTo>
                <a:lnTo>
                  <a:pt x="2138322" y="1151254"/>
                </a:lnTo>
                <a:lnTo>
                  <a:pt x="2135504" y="1151254"/>
                </a:lnTo>
                <a:lnTo>
                  <a:pt x="2135870" y="1114552"/>
                </a:lnTo>
                <a:lnTo>
                  <a:pt x="2135840" y="1113027"/>
                </a:lnTo>
                <a:lnTo>
                  <a:pt x="2134785" y="1077976"/>
                </a:lnTo>
                <a:lnTo>
                  <a:pt x="2134776" y="1076578"/>
                </a:lnTo>
                <a:lnTo>
                  <a:pt x="2132388" y="1040996"/>
                </a:lnTo>
                <a:lnTo>
                  <a:pt x="2128520" y="1004061"/>
                </a:lnTo>
                <a:lnTo>
                  <a:pt x="2123440" y="968247"/>
                </a:lnTo>
                <a:lnTo>
                  <a:pt x="2123159" y="966652"/>
                </a:lnTo>
                <a:lnTo>
                  <a:pt x="2089403" y="899032"/>
                </a:lnTo>
                <a:lnTo>
                  <a:pt x="2080105" y="887122"/>
                </a:lnTo>
                <a:lnTo>
                  <a:pt x="2067401" y="879951"/>
                </a:lnTo>
                <a:lnTo>
                  <a:pt x="2052935" y="878066"/>
                </a:lnTo>
                <a:close/>
              </a:path>
              <a:path w="2359025" h="1228725">
                <a:moveTo>
                  <a:pt x="2154472" y="1113027"/>
                </a:moveTo>
                <a:lnTo>
                  <a:pt x="2135886" y="1113027"/>
                </a:lnTo>
                <a:lnTo>
                  <a:pt x="2135886" y="1114552"/>
                </a:lnTo>
                <a:lnTo>
                  <a:pt x="2135506" y="1151128"/>
                </a:lnTo>
                <a:lnTo>
                  <a:pt x="2211578" y="1154556"/>
                </a:lnTo>
                <a:lnTo>
                  <a:pt x="2211704" y="1152652"/>
                </a:lnTo>
                <a:lnTo>
                  <a:pt x="2211866" y="1135888"/>
                </a:lnTo>
                <a:lnTo>
                  <a:pt x="2207641" y="1135888"/>
                </a:lnTo>
                <a:lnTo>
                  <a:pt x="2141981" y="1131569"/>
                </a:lnTo>
                <a:lnTo>
                  <a:pt x="2154472" y="1113027"/>
                </a:lnTo>
                <a:close/>
              </a:path>
              <a:path w="2359025" h="1228725">
                <a:moveTo>
                  <a:pt x="2328761" y="896004"/>
                </a:moveTo>
                <a:lnTo>
                  <a:pt x="2314146" y="896016"/>
                </a:lnTo>
                <a:lnTo>
                  <a:pt x="2300603" y="901505"/>
                </a:lnTo>
                <a:lnTo>
                  <a:pt x="2289809" y="912113"/>
                </a:lnTo>
                <a:lnTo>
                  <a:pt x="2208164" y="1033318"/>
                </a:lnTo>
                <a:lnTo>
                  <a:pt x="2208276" y="1034414"/>
                </a:lnTo>
                <a:lnTo>
                  <a:pt x="2210943" y="1073657"/>
                </a:lnTo>
                <a:lnTo>
                  <a:pt x="2212086" y="1113027"/>
                </a:lnTo>
                <a:lnTo>
                  <a:pt x="2211704" y="1152652"/>
                </a:lnTo>
                <a:lnTo>
                  <a:pt x="2211578" y="1154556"/>
                </a:lnTo>
                <a:lnTo>
                  <a:pt x="2218368" y="1154556"/>
                </a:lnTo>
                <a:lnTo>
                  <a:pt x="2353055" y="954658"/>
                </a:lnTo>
                <a:lnTo>
                  <a:pt x="2358824" y="940706"/>
                </a:lnTo>
                <a:lnTo>
                  <a:pt x="2358818" y="926099"/>
                </a:lnTo>
                <a:lnTo>
                  <a:pt x="2353359" y="912564"/>
                </a:lnTo>
                <a:lnTo>
                  <a:pt x="2342769" y="901826"/>
                </a:lnTo>
                <a:lnTo>
                  <a:pt x="2328761" y="896004"/>
                </a:lnTo>
                <a:close/>
              </a:path>
              <a:path w="2359025" h="1228725">
                <a:moveTo>
                  <a:pt x="2135506" y="1151128"/>
                </a:moveTo>
                <a:lnTo>
                  <a:pt x="2138322" y="1151254"/>
                </a:lnTo>
                <a:lnTo>
                  <a:pt x="2135506" y="1151128"/>
                </a:lnTo>
                <a:close/>
              </a:path>
              <a:path w="2359025" h="1228725">
                <a:moveTo>
                  <a:pt x="2135518" y="1149857"/>
                </a:moveTo>
                <a:lnTo>
                  <a:pt x="2135506" y="1151128"/>
                </a:lnTo>
                <a:lnTo>
                  <a:pt x="2135518" y="1149857"/>
                </a:lnTo>
                <a:close/>
              </a:path>
              <a:path w="2359025" h="1228725">
                <a:moveTo>
                  <a:pt x="2178455" y="1077423"/>
                </a:moveTo>
                <a:lnTo>
                  <a:pt x="2141981" y="1131569"/>
                </a:lnTo>
                <a:lnTo>
                  <a:pt x="2207641" y="1135888"/>
                </a:lnTo>
                <a:lnTo>
                  <a:pt x="2178455" y="1077423"/>
                </a:lnTo>
                <a:close/>
              </a:path>
              <a:path w="2359025" h="1228725">
                <a:moveTo>
                  <a:pt x="2208164" y="1033318"/>
                </a:moveTo>
                <a:lnTo>
                  <a:pt x="2178455" y="1077423"/>
                </a:lnTo>
                <a:lnTo>
                  <a:pt x="2207641" y="1135888"/>
                </a:lnTo>
                <a:lnTo>
                  <a:pt x="2211866" y="1135888"/>
                </a:lnTo>
                <a:lnTo>
                  <a:pt x="2212086" y="1113027"/>
                </a:lnTo>
                <a:lnTo>
                  <a:pt x="2210943" y="1073657"/>
                </a:lnTo>
                <a:lnTo>
                  <a:pt x="2208276" y="1034414"/>
                </a:lnTo>
                <a:lnTo>
                  <a:pt x="2208164" y="1033318"/>
                </a:lnTo>
                <a:close/>
              </a:path>
              <a:path w="2359025" h="1228725">
                <a:moveTo>
                  <a:pt x="2135874" y="1114172"/>
                </a:moveTo>
                <a:lnTo>
                  <a:pt x="2135870" y="1114552"/>
                </a:lnTo>
                <a:lnTo>
                  <a:pt x="2135874" y="1114172"/>
                </a:lnTo>
                <a:close/>
              </a:path>
              <a:path w="2359025" h="1228725">
                <a:moveTo>
                  <a:pt x="2159839" y="1040129"/>
                </a:moveTo>
                <a:lnTo>
                  <a:pt x="2132329" y="1040129"/>
                </a:lnTo>
                <a:lnTo>
                  <a:pt x="2132456" y="1041653"/>
                </a:lnTo>
                <a:lnTo>
                  <a:pt x="2134870" y="1077976"/>
                </a:lnTo>
                <a:lnTo>
                  <a:pt x="2135874" y="1114172"/>
                </a:lnTo>
                <a:lnTo>
                  <a:pt x="2135886" y="1113027"/>
                </a:lnTo>
                <a:lnTo>
                  <a:pt x="2154472" y="1113027"/>
                </a:lnTo>
                <a:lnTo>
                  <a:pt x="2178455" y="1077423"/>
                </a:lnTo>
                <a:lnTo>
                  <a:pt x="2159839" y="1040129"/>
                </a:lnTo>
                <a:close/>
              </a:path>
              <a:path w="2359025" h="1228725">
                <a:moveTo>
                  <a:pt x="2134743" y="1076578"/>
                </a:moveTo>
                <a:lnTo>
                  <a:pt x="2134785" y="1077976"/>
                </a:lnTo>
                <a:lnTo>
                  <a:pt x="2134743" y="1076578"/>
                </a:lnTo>
                <a:close/>
              </a:path>
              <a:path w="2359025" h="1228725">
                <a:moveTo>
                  <a:pt x="2134776" y="1076578"/>
                </a:moveTo>
                <a:lnTo>
                  <a:pt x="2134870" y="1077976"/>
                </a:lnTo>
                <a:lnTo>
                  <a:pt x="2134776" y="1076578"/>
                </a:lnTo>
                <a:close/>
              </a:path>
              <a:path w="2359025" h="1228725">
                <a:moveTo>
                  <a:pt x="2194483" y="932688"/>
                </a:moveTo>
                <a:lnTo>
                  <a:pt x="2117090" y="932688"/>
                </a:lnTo>
                <a:lnTo>
                  <a:pt x="2117344" y="933957"/>
                </a:lnTo>
                <a:lnTo>
                  <a:pt x="2123159" y="966652"/>
                </a:lnTo>
                <a:lnTo>
                  <a:pt x="2178455" y="1077423"/>
                </a:lnTo>
                <a:lnTo>
                  <a:pt x="2208164" y="1033318"/>
                </a:lnTo>
                <a:lnTo>
                  <a:pt x="2204339" y="995552"/>
                </a:lnTo>
                <a:lnTo>
                  <a:pt x="2198878" y="956817"/>
                </a:lnTo>
                <a:lnTo>
                  <a:pt x="2194483" y="932688"/>
                </a:lnTo>
                <a:close/>
              </a:path>
              <a:path w="2359025" h="1228725">
                <a:moveTo>
                  <a:pt x="2132388" y="1040996"/>
                </a:moveTo>
                <a:lnTo>
                  <a:pt x="2132432" y="1041653"/>
                </a:lnTo>
                <a:lnTo>
                  <a:pt x="2132388" y="1040996"/>
                </a:lnTo>
                <a:close/>
              </a:path>
              <a:path w="2359025" h="1228725">
                <a:moveTo>
                  <a:pt x="2123159" y="966652"/>
                </a:moveTo>
                <a:lnTo>
                  <a:pt x="2123694" y="969644"/>
                </a:lnTo>
                <a:lnTo>
                  <a:pt x="2128774" y="1005458"/>
                </a:lnTo>
                <a:lnTo>
                  <a:pt x="2132388" y="1040996"/>
                </a:lnTo>
                <a:lnTo>
                  <a:pt x="2132329" y="1040129"/>
                </a:lnTo>
                <a:lnTo>
                  <a:pt x="2159839" y="1040129"/>
                </a:lnTo>
                <a:lnTo>
                  <a:pt x="2123159" y="966652"/>
                </a:lnTo>
                <a:close/>
              </a:path>
              <a:path w="2359025" h="1228725">
                <a:moveTo>
                  <a:pt x="2128520" y="1004061"/>
                </a:moveTo>
                <a:lnTo>
                  <a:pt x="2128666" y="1005458"/>
                </a:lnTo>
                <a:lnTo>
                  <a:pt x="2128520" y="1004061"/>
                </a:lnTo>
                <a:close/>
              </a:path>
              <a:path w="2359025" h="1228725">
                <a:moveTo>
                  <a:pt x="2128573" y="1004061"/>
                </a:moveTo>
                <a:lnTo>
                  <a:pt x="2128774" y="1005458"/>
                </a:lnTo>
                <a:lnTo>
                  <a:pt x="2128573" y="1004061"/>
                </a:lnTo>
                <a:close/>
              </a:path>
              <a:path w="2359025" h="1228725">
                <a:moveTo>
                  <a:pt x="2123440" y="968247"/>
                </a:moveTo>
                <a:lnTo>
                  <a:pt x="2123640" y="969644"/>
                </a:lnTo>
                <a:lnTo>
                  <a:pt x="2123440" y="968247"/>
                </a:lnTo>
                <a:close/>
              </a:path>
              <a:path w="2359025" h="1228725">
                <a:moveTo>
                  <a:pt x="2123444" y="968247"/>
                </a:moveTo>
                <a:lnTo>
                  <a:pt x="2123694" y="969644"/>
                </a:lnTo>
                <a:lnTo>
                  <a:pt x="2123444" y="968247"/>
                </a:lnTo>
                <a:close/>
              </a:path>
              <a:path w="2359025" h="1228725">
                <a:moveTo>
                  <a:pt x="2117193" y="933269"/>
                </a:moveTo>
                <a:lnTo>
                  <a:pt x="2117316" y="933957"/>
                </a:lnTo>
                <a:lnTo>
                  <a:pt x="2117193" y="933269"/>
                </a:lnTo>
                <a:close/>
              </a:path>
              <a:path w="2359025" h="1228725">
                <a:moveTo>
                  <a:pt x="2187353" y="897254"/>
                </a:moveTo>
                <a:lnTo>
                  <a:pt x="2109343" y="897254"/>
                </a:lnTo>
                <a:lnTo>
                  <a:pt x="2109724" y="898778"/>
                </a:lnTo>
                <a:lnTo>
                  <a:pt x="2109730" y="899032"/>
                </a:lnTo>
                <a:lnTo>
                  <a:pt x="2117193" y="933269"/>
                </a:lnTo>
                <a:lnTo>
                  <a:pt x="2117090" y="932688"/>
                </a:lnTo>
                <a:lnTo>
                  <a:pt x="2194483" y="932688"/>
                </a:lnTo>
                <a:lnTo>
                  <a:pt x="2191893" y="918463"/>
                </a:lnTo>
                <a:lnTo>
                  <a:pt x="2187353" y="897254"/>
                </a:lnTo>
                <a:close/>
              </a:path>
              <a:path w="2359025" h="1228725">
                <a:moveTo>
                  <a:pt x="2109382" y="897437"/>
                </a:moveTo>
                <a:lnTo>
                  <a:pt x="2109675" y="898778"/>
                </a:lnTo>
                <a:lnTo>
                  <a:pt x="2109382" y="897437"/>
                </a:lnTo>
                <a:close/>
              </a:path>
              <a:path w="2359025" h="1228725">
                <a:moveTo>
                  <a:pt x="2179117" y="862329"/>
                </a:moveTo>
                <a:lnTo>
                  <a:pt x="2100453" y="862329"/>
                </a:lnTo>
                <a:lnTo>
                  <a:pt x="2109382" y="897437"/>
                </a:lnTo>
                <a:lnTo>
                  <a:pt x="2109343" y="897254"/>
                </a:lnTo>
                <a:lnTo>
                  <a:pt x="2187353" y="897254"/>
                </a:lnTo>
                <a:lnTo>
                  <a:pt x="2183765" y="880490"/>
                </a:lnTo>
                <a:lnTo>
                  <a:pt x="2179117" y="862329"/>
                </a:lnTo>
                <a:close/>
              </a:path>
              <a:path w="2359025" h="1228725">
                <a:moveTo>
                  <a:pt x="2159028" y="793495"/>
                </a:moveTo>
                <a:lnTo>
                  <a:pt x="2078736" y="793495"/>
                </a:lnTo>
                <a:lnTo>
                  <a:pt x="2090674" y="829055"/>
                </a:lnTo>
                <a:lnTo>
                  <a:pt x="2100706" y="863600"/>
                </a:lnTo>
                <a:lnTo>
                  <a:pt x="2100453" y="862329"/>
                </a:lnTo>
                <a:lnTo>
                  <a:pt x="2179117" y="862329"/>
                </a:lnTo>
                <a:lnTo>
                  <a:pt x="2174113" y="842771"/>
                </a:lnTo>
                <a:lnTo>
                  <a:pt x="2163064" y="805560"/>
                </a:lnTo>
                <a:lnTo>
                  <a:pt x="2159028" y="793495"/>
                </a:lnTo>
                <a:close/>
              </a:path>
              <a:path w="2359025" h="1228725">
                <a:moveTo>
                  <a:pt x="2090166" y="827658"/>
                </a:moveTo>
                <a:lnTo>
                  <a:pt x="2090575" y="829055"/>
                </a:lnTo>
                <a:lnTo>
                  <a:pt x="2090166" y="827658"/>
                </a:lnTo>
                <a:close/>
              </a:path>
              <a:path w="2359025" h="1228725">
                <a:moveTo>
                  <a:pt x="2147371" y="759713"/>
                </a:moveTo>
                <a:lnTo>
                  <a:pt x="2066036" y="759713"/>
                </a:lnTo>
                <a:lnTo>
                  <a:pt x="2079117" y="794765"/>
                </a:lnTo>
                <a:lnTo>
                  <a:pt x="2078736" y="793495"/>
                </a:lnTo>
                <a:lnTo>
                  <a:pt x="2159028" y="793495"/>
                </a:lnTo>
                <a:lnTo>
                  <a:pt x="2150745" y="768730"/>
                </a:lnTo>
                <a:lnTo>
                  <a:pt x="2147371" y="759713"/>
                </a:lnTo>
                <a:close/>
              </a:path>
              <a:path w="2359025" h="1228725">
                <a:moveTo>
                  <a:pt x="2134654" y="726439"/>
                </a:moveTo>
                <a:lnTo>
                  <a:pt x="2052066" y="726439"/>
                </a:lnTo>
                <a:lnTo>
                  <a:pt x="2066544" y="761110"/>
                </a:lnTo>
                <a:lnTo>
                  <a:pt x="2066036" y="759713"/>
                </a:lnTo>
                <a:lnTo>
                  <a:pt x="2147371" y="759713"/>
                </a:lnTo>
                <a:lnTo>
                  <a:pt x="2137155" y="732408"/>
                </a:lnTo>
                <a:lnTo>
                  <a:pt x="2134654" y="726439"/>
                </a:lnTo>
                <a:close/>
              </a:path>
              <a:path w="2359025" h="1228725">
                <a:moveTo>
                  <a:pt x="2120756" y="693546"/>
                </a:moveTo>
                <a:lnTo>
                  <a:pt x="2036952" y="693546"/>
                </a:lnTo>
                <a:lnTo>
                  <a:pt x="2052574" y="727709"/>
                </a:lnTo>
                <a:lnTo>
                  <a:pt x="2052066" y="726439"/>
                </a:lnTo>
                <a:lnTo>
                  <a:pt x="2134654" y="726439"/>
                </a:lnTo>
                <a:lnTo>
                  <a:pt x="2122043" y="696340"/>
                </a:lnTo>
                <a:lnTo>
                  <a:pt x="2120756" y="693546"/>
                </a:lnTo>
                <a:close/>
              </a:path>
              <a:path w="2359025" h="1228725">
                <a:moveTo>
                  <a:pt x="2105845" y="661161"/>
                </a:moveTo>
                <a:lnTo>
                  <a:pt x="2020570" y="661161"/>
                </a:lnTo>
                <a:lnTo>
                  <a:pt x="2037461" y="694816"/>
                </a:lnTo>
                <a:lnTo>
                  <a:pt x="2036952" y="693546"/>
                </a:lnTo>
                <a:lnTo>
                  <a:pt x="2120756" y="693546"/>
                </a:lnTo>
                <a:lnTo>
                  <a:pt x="2105845" y="661161"/>
                </a:lnTo>
                <a:close/>
              </a:path>
              <a:path w="2359025" h="1228725">
                <a:moveTo>
                  <a:pt x="2089796" y="629284"/>
                </a:moveTo>
                <a:lnTo>
                  <a:pt x="2003044" y="629284"/>
                </a:lnTo>
                <a:lnTo>
                  <a:pt x="2003678" y="630427"/>
                </a:lnTo>
                <a:lnTo>
                  <a:pt x="2021077" y="662304"/>
                </a:lnTo>
                <a:lnTo>
                  <a:pt x="2020570" y="661161"/>
                </a:lnTo>
                <a:lnTo>
                  <a:pt x="2105845" y="661161"/>
                </a:lnTo>
                <a:lnTo>
                  <a:pt x="2089796" y="629284"/>
                </a:lnTo>
                <a:close/>
              </a:path>
              <a:path w="2359025" h="1228725">
                <a:moveTo>
                  <a:pt x="2003550" y="630212"/>
                </a:moveTo>
                <a:lnTo>
                  <a:pt x="2003668" y="630427"/>
                </a:lnTo>
                <a:lnTo>
                  <a:pt x="2003550" y="630212"/>
                </a:lnTo>
                <a:close/>
              </a:path>
              <a:path w="2359025" h="1228725">
                <a:moveTo>
                  <a:pt x="2072749" y="598042"/>
                </a:moveTo>
                <a:lnTo>
                  <a:pt x="1984375" y="598042"/>
                </a:lnTo>
                <a:lnTo>
                  <a:pt x="2003550" y="630212"/>
                </a:lnTo>
                <a:lnTo>
                  <a:pt x="2003044" y="629284"/>
                </a:lnTo>
                <a:lnTo>
                  <a:pt x="2089796" y="629284"/>
                </a:lnTo>
                <a:lnTo>
                  <a:pt x="2088261" y="626236"/>
                </a:lnTo>
                <a:lnTo>
                  <a:pt x="2072749" y="598042"/>
                </a:lnTo>
                <a:close/>
              </a:path>
              <a:path w="2359025" h="1228725">
                <a:moveTo>
                  <a:pt x="2054792" y="567308"/>
                </a:moveTo>
                <a:lnTo>
                  <a:pt x="1964563" y="567308"/>
                </a:lnTo>
                <a:lnTo>
                  <a:pt x="1985009" y="599185"/>
                </a:lnTo>
                <a:lnTo>
                  <a:pt x="1984375" y="598042"/>
                </a:lnTo>
                <a:lnTo>
                  <a:pt x="2072749" y="598042"/>
                </a:lnTo>
                <a:lnTo>
                  <a:pt x="2069465" y="592073"/>
                </a:lnTo>
                <a:lnTo>
                  <a:pt x="2054792" y="567308"/>
                </a:lnTo>
                <a:close/>
              </a:path>
              <a:path w="2359025" h="1228725">
                <a:moveTo>
                  <a:pt x="1030986" y="0"/>
                </a:moveTo>
                <a:lnTo>
                  <a:pt x="973327" y="634"/>
                </a:lnTo>
                <a:lnTo>
                  <a:pt x="915924" y="3809"/>
                </a:lnTo>
                <a:lnTo>
                  <a:pt x="858901" y="9525"/>
                </a:lnTo>
                <a:lnTo>
                  <a:pt x="802132" y="17779"/>
                </a:lnTo>
                <a:lnTo>
                  <a:pt x="745998" y="28701"/>
                </a:lnTo>
                <a:lnTo>
                  <a:pt x="690372" y="41909"/>
                </a:lnTo>
                <a:lnTo>
                  <a:pt x="635508" y="57784"/>
                </a:lnTo>
                <a:lnTo>
                  <a:pt x="581533" y="75945"/>
                </a:lnTo>
                <a:lnTo>
                  <a:pt x="528320" y="96519"/>
                </a:lnTo>
                <a:lnTo>
                  <a:pt x="476123" y="119633"/>
                </a:lnTo>
                <a:lnTo>
                  <a:pt x="425069" y="145160"/>
                </a:lnTo>
                <a:lnTo>
                  <a:pt x="375285" y="172973"/>
                </a:lnTo>
                <a:lnTo>
                  <a:pt x="326898" y="203200"/>
                </a:lnTo>
                <a:lnTo>
                  <a:pt x="279781" y="235711"/>
                </a:lnTo>
                <a:lnTo>
                  <a:pt x="234314" y="270509"/>
                </a:lnTo>
                <a:lnTo>
                  <a:pt x="190373" y="307593"/>
                </a:lnTo>
                <a:lnTo>
                  <a:pt x="148209" y="347090"/>
                </a:lnTo>
                <a:lnTo>
                  <a:pt x="107950" y="388746"/>
                </a:lnTo>
                <a:lnTo>
                  <a:pt x="69723" y="432561"/>
                </a:lnTo>
                <a:lnTo>
                  <a:pt x="33400" y="478663"/>
                </a:lnTo>
                <a:lnTo>
                  <a:pt x="0" y="526033"/>
                </a:lnTo>
                <a:lnTo>
                  <a:pt x="62102" y="570102"/>
                </a:lnTo>
                <a:lnTo>
                  <a:pt x="94043" y="525017"/>
                </a:lnTo>
                <a:lnTo>
                  <a:pt x="95123" y="523493"/>
                </a:lnTo>
                <a:lnTo>
                  <a:pt x="127833" y="481964"/>
                </a:lnTo>
                <a:lnTo>
                  <a:pt x="129032" y="480440"/>
                </a:lnTo>
                <a:lnTo>
                  <a:pt x="164719" y="439546"/>
                </a:lnTo>
                <a:lnTo>
                  <a:pt x="164915" y="439546"/>
                </a:lnTo>
                <a:lnTo>
                  <a:pt x="202311" y="400684"/>
                </a:lnTo>
                <a:lnTo>
                  <a:pt x="202535" y="400684"/>
                </a:lnTo>
                <a:lnTo>
                  <a:pt x="240449" y="365251"/>
                </a:lnTo>
                <a:lnTo>
                  <a:pt x="240284" y="365251"/>
                </a:lnTo>
                <a:lnTo>
                  <a:pt x="281475" y="330453"/>
                </a:lnTo>
                <a:lnTo>
                  <a:pt x="282828" y="329310"/>
                </a:lnTo>
                <a:lnTo>
                  <a:pt x="324047" y="297814"/>
                </a:lnTo>
                <a:lnTo>
                  <a:pt x="323850" y="297814"/>
                </a:lnTo>
                <a:lnTo>
                  <a:pt x="367966" y="267461"/>
                </a:lnTo>
                <a:lnTo>
                  <a:pt x="369443" y="266445"/>
                </a:lnTo>
                <a:lnTo>
                  <a:pt x="413485" y="239013"/>
                </a:lnTo>
                <a:lnTo>
                  <a:pt x="414909" y="238125"/>
                </a:lnTo>
                <a:lnTo>
                  <a:pt x="459936" y="212851"/>
                </a:lnTo>
                <a:lnTo>
                  <a:pt x="461518" y="211962"/>
                </a:lnTo>
                <a:lnTo>
                  <a:pt x="461654" y="211962"/>
                </a:lnTo>
                <a:lnTo>
                  <a:pt x="507865" y="188975"/>
                </a:lnTo>
                <a:lnTo>
                  <a:pt x="509397" y="188213"/>
                </a:lnTo>
                <a:lnTo>
                  <a:pt x="556856" y="167258"/>
                </a:lnTo>
                <a:lnTo>
                  <a:pt x="558292" y="166623"/>
                </a:lnTo>
                <a:lnTo>
                  <a:pt x="606575" y="147827"/>
                </a:lnTo>
                <a:lnTo>
                  <a:pt x="608202" y="147192"/>
                </a:lnTo>
                <a:lnTo>
                  <a:pt x="608438" y="147192"/>
                </a:lnTo>
                <a:lnTo>
                  <a:pt x="657493" y="130682"/>
                </a:lnTo>
                <a:lnTo>
                  <a:pt x="657351" y="130682"/>
                </a:lnTo>
                <a:lnTo>
                  <a:pt x="659002" y="130175"/>
                </a:lnTo>
                <a:lnTo>
                  <a:pt x="709358" y="115823"/>
                </a:lnTo>
                <a:lnTo>
                  <a:pt x="708913" y="115823"/>
                </a:lnTo>
                <a:lnTo>
                  <a:pt x="761285" y="103377"/>
                </a:lnTo>
                <a:lnTo>
                  <a:pt x="762888" y="102996"/>
                </a:lnTo>
                <a:lnTo>
                  <a:pt x="763183" y="102996"/>
                </a:lnTo>
                <a:lnTo>
                  <a:pt x="815721" y="92709"/>
                </a:lnTo>
                <a:lnTo>
                  <a:pt x="816567" y="92709"/>
                </a:lnTo>
                <a:lnTo>
                  <a:pt x="868186" y="85216"/>
                </a:lnTo>
                <a:lnTo>
                  <a:pt x="867283" y="85216"/>
                </a:lnTo>
                <a:lnTo>
                  <a:pt x="921367" y="79882"/>
                </a:lnTo>
                <a:lnTo>
                  <a:pt x="921003" y="79882"/>
                </a:lnTo>
                <a:lnTo>
                  <a:pt x="922655" y="79755"/>
                </a:lnTo>
                <a:lnTo>
                  <a:pt x="923234" y="79755"/>
                </a:lnTo>
                <a:lnTo>
                  <a:pt x="976757" y="76707"/>
                </a:lnTo>
                <a:lnTo>
                  <a:pt x="974978" y="76707"/>
                </a:lnTo>
                <a:lnTo>
                  <a:pt x="1029538" y="76212"/>
                </a:lnTo>
                <a:lnTo>
                  <a:pt x="1029208" y="76200"/>
                </a:lnTo>
                <a:lnTo>
                  <a:pt x="1447435" y="76200"/>
                </a:lnTo>
                <a:lnTo>
                  <a:pt x="1431290" y="70103"/>
                </a:lnTo>
                <a:lnTo>
                  <a:pt x="1375155" y="51942"/>
                </a:lnTo>
                <a:lnTo>
                  <a:pt x="1318387" y="36575"/>
                </a:lnTo>
                <a:lnTo>
                  <a:pt x="1261364" y="24002"/>
                </a:lnTo>
                <a:lnTo>
                  <a:pt x="1203959" y="13969"/>
                </a:lnTo>
                <a:lnTo>
                  <a:pt x="1146302" y="6730"/>
                </a:lnTo>
                <a:lnTo>
                  <a:pt x="1088644" y="2031"/>
                </a:lnTo>
                <a:lnTo>
                  <a:pt x="1030986" y="0"/>
                </a:lnTo>
                <a:close/>
              </a:path>
              <a:path w="2359025" h="1228725">
                <a:moveTo>
                  <a:pt x="2035932" y="537336"/>
                </a:moveTo>
                <a:lnTo>
                  <a:pt x="1943607" y="537336"/>
                </a:lnTo>
                <a:lnTo>
                  <a:pt x="1965325" y="568578"/>
                </a:lnTo>
                <a:lnTo>
                  <a:pt x="1964563" y="567308"/>
                </a:lnTo>
                <a:lnTo>
                  <a:pt x="2054792" y="567308"/>
                </a:lnTo>
                <a:lnTo>
                  <a:pt x="2049526" y="558418"/>
                </a:lnTo>
                <a:lnTo>
                  <a:pt x="2035932" y="537336"/>
                </a:lnTo>
                <a:close/>
              </a:path>
              <a:path w="2359025" h="1228725">
                <a:moveTo>
                  <a:pt x="1921509" y="508000"/>
                </a:moveTo>
                <a:lnTo>
                  <a:pt x="1944370" y="538479"/>
                </a:lnTo>
                <a:lnTo>
                  <a:pt x="1943607" y="537336"/>
                </a:lnTo>
                <a:lnTo>
                  <a:pt x="2035932" y="537336"/>
                </a:lnTo>
                <a:lnTo>
                  <a:pt x="2028317" y="525526"/>
                </a:lnTo>
                <a:lnTo>
                  <a:pt x="2016812" y="509015"/>
                </a:lnTo>
                <a:lnTo>
                  <a:pt x="1922399" y="509015"/>
                </a:lnTo>
                <a:lnTo>
                  <a:pt x="1921509" y="508000"/>
                </a:lnTo>
                <a:close/>
              </a:path>
              <a:path w="2359025" h="1228725">
                <a:moveTo>
                  <a:pt x="95123" y="523493"/>
                </a:moveTo>
                <a:lnTo>
                  <a:pt x="93980" y="525017"/>
                </a:lnTo>
                <a:lnTo>
                  <a:pt x="94619" y="524204"/>
                </a:lnTo>
                <a:lnTo>
                  <a:pt x="95123" y="523493"/>
                </a:lnTo>
                <a:close/>
              </a:path>
              <a:path w="2359025" h="1228725">
                <a:moveTo>
                  <a:pt x="94619" y="524204"/>
                </a:moveTo>
                <a:lnTo>
                  <a:pt x="93980" y="525017"/>
                </a:lnTo>
                <a:lnTo>
                  <a:pt x="94619" y="524204"/>
                </a:lnTo>
                <a:close/>
              </a:path>
              <a:path w="2359025" h="1228725">
                <a:moveTo>
                  <a:pt x="95178" y="523493"/>
                </a:moveTo>
                <a:lnTo>
                  <a:pt x="94619" y="524204"/>
                </a:lnTo>
                <a:lnTo>
                  <a:pt x="95178" y="523493"/>
                </a:lnTo>
                <a:close/>
              </a:path>
              <a:path w="2359025" h="1228725">
                <a:moveTo>
                  <a:pt x="1995208" y="479170"/>
                </a:moveTo>
                <a:lnTo>
                  <a:pt x="1898396" y="479170"/>
                </a:lnTo>
                <a:lnTo>
                  <a:pt x="1922399" y="509015"/>
                </a:lnTo>
                <a:lnTo>
                  <a:pt x="2016812" y="509015"/>
                </a:lnTo>
                <a:lnTo>
                  <a:pt x="2005838" y="493267"/>
                </a:lnTo>
                <a:lnTo>
                  <a:pt x="1995208" y="479170"/>
                </a:lnTo>
                <a:close/>
              </a:path>
              <a:path w="2359025" h="1228725">
                <a:moveTo>
                  <a:pt x="129032" y="480440"/>
                </a:moveTo>
                <a:lnTo>
                  <a:pt x="127762" y="481964"/>
                </a:lnTo>
                <a:lnTo>
                  <a:pt x="128496" y="481121"/>
                </a:lnTo>
                <a:lnTo>
                  <a:pt x="129032" y="480440"/>
                </a:lnTo>
                <a:close/>
              </a:path>
              <a:path w="2359025" h="1228725">
                <a:moveTo>
                  <a:pt x="128496" y="481121"/>
                </a:moveTo>
                <a:lnTo>
                  <a:pt x="127762" y="481964"/>
                </a:lnTo>
                <a:lnTo>
                  <a:pt x="128496" y="481121"/>
                </a:lnTo>
                <a:close/>
              </a:path>
              <a:path w="2359025" h="1228725">
                <a:moveTo>
                  <a:pt x="129089" y="480440"/>
                </a:moveTo>
                <a:lnTo>
                  <a:pt x="128496" y="481121"/>
                </a:lnTo>
                <a:lnTo>
                  <a:pt x="129089" y="480440"/>
                </a:lnTo>
                <a:close/>
              </a:path>
              <a:path w="2359025" h="1228725">
                <a:moveTo>
                  <a:pt x="1973528" y="451103"/>
                </a:moveTo>
                <a:lnTo>
                  <a:pt x="1874139" y="451103"/>
                </a:lnTo>
                <a:lnTo>
                  <a:pt x="1875027" y="452119"/>
                </a:lnTo>
                <a:lnTo>
                  <a:pt x="1899157" y="480186"/>
                </a:lnTo>
                <a:lnTo>
                  <a:pt x="1898396" y="479170"/>
                </a:lnTo>
                <a:lnTo>
                  <a:pt x="1995208" y="479170"/>
                </a:lnTo>
                <a:lnTo>
                  <a:pt x="1982089" y="461771"/>
                </a:lnTo>
                <a:lnTo>
                  <a:pt x="1973528" y="451103"/>
                </a:lnTo>
                <a:close/>
              </a:path>
              <a:path w="2359025" h="1228725">
                <a:moveTo>
                  <a:pt x="1874822" y="451898"/>
                </a:moveTo>
                <a:lnTo>
                  <a:pt x="1875013" y="452119"/>
                </a:lnTo>
                <a:lnTo>
                  <a:pt x="1874822" y="451898"/>
                </a:lnTo>
                <a:close/>
              </a:path>
              <a:path w="2359025" h="1228725">
                <a:moveTo>
                  <a:pt x="1951311" y="423925"/>
                </a:moveTo>
                <a:lnTo>
                  <a:pt x="1848866" y="423925"/>
                </a:lnTo>
                <a:lnTo>
                  <a:pt x="1874822" y="451898"/>
                </a:lnTo>
                <a:lnTo>
                  <a:pt x="1874139" y="451103"/>
                </a:lnTo>
                <a:lnTo>
                  <a:pt x="1973528" y="451103"/>
                </a:lnTo>
                <a:lnTo>
                  <a:pt x="1957324" y="430910"/>
                </a:lnTo>
                <a:lnTo>
                  <a:pt x="1951311" y="423925"/>
                </a:lnTo>
                <a:close/>
              </a:path>
              <a:path w="2359025" h="1228725">
                <a:moveTo>
                  <a:pt x="164915" y="439546"/>
                </a:moveTo>
                <a:lnTo>
                  <a:pt x="164719" y="439546"/>
                </a:lnTo>
                <a:lnTo>
                  <a:pt x="163449" y="441070"/>
                </a:lnTo>
                <a:lnTo>
                  <a:pt x="164915" y="439546"/>
                </a:lnTo>
                <a:close/>
              </a:path>
              <a:path w="2359025" h="1228725">
                <a:moveTo>
                  <a:pt x="1928225" y="397382"/>
                </a:moveTo>
                <a:lnTo>
                  <a:pt x="1822450" y="397382"/>
                </a:lnTo>
                <a:lnTo>
                  <a:pt x="1823339" y="398271"/>
                </a:lnTo>
                <a:lnTo>
                  <a:pt x="1849754" y="424941"/>
                </a:lnTo>
                <a:lnTo>
                  <a:pt x="1848866" y="423925"/>
                </a:lnTo>
                <a:lnTo>
                  <a:pt x="1951311" y="423925"/>
                </a:lnTo>
                <a:lnTo>
                  <a:pt x="1931297" y="400684"/>
                </a:lnTo>
                <a:lnTo>
                  <a:pt x="1928225" y="397382"/>
                </a:lnTo>
                <a:close/>
              </a:path>
              <a:path w="2359025" h="1228725">
                <a:moveTo>
                  <a:pt x="202535" y="400684"/>
                </a:moveTo>
                <a:lnTo>
                  <a:pt x="202311" y="400684"/>
                </a:lnTo>
                <a:lnTo>
                  <a:pt x="201040" y="402081"/>
                </a:lnTo>
                <a:lnTo>
                  <a:pt x="202535" y="400684"/>
                </a:lnTo>
                <a:close/>
              </a:path>
              <a:path w="2359025" h="1228725">
                <a:moveTo>
                  <a:pt x="1823217" y="398157"/>
                </a:moveTo>
                <a:close/>
              </a:path>
              <a:path w="2359025" h="1228725">
                <a:moveTo>
                  <a:pt x="1904356" y="371728"/>
                </a:moveTo>
                <a:lnTo>
                  <a:pt x="1795145" y="371728"/>
                </a:lnTo>
                <a:lnTo>
                  <a:pt x="1796161" y="372617"/>
                </a:lnTo>
                <a:lnTo>
                  <a:pt x="1823217" y="398157"/>
                </a:lnTo>
                <a:lnTo>
                  <a:pt x="1822450" y="397382"/>
                </a:lnTo>
                <a:lnTo>
                  <a:pt x="1928225" y="397382"/>
                </a:lnTo>
                <a:lnTo>
                  <a:pt x="1904356" y="371728"/>
                </a:lnTo>
                <a:close/>
              </a:path>
              <a:path w="2359025" h="1228725">
                <a:moveTo>
                  <a:pt x="1795206" y="371787"/>
                </a:moveTo>
                <a:lnTo>
                  <a:pt x="1796089" y="372617"/>
                </a:lnTo>
                <a:lnTo>
                  <a:pt x="1795206" y="371787"/>
                </a:lnTo>
                <a:close/>
              </a:path>
              <a:path w="2359025" h="1228725">
                <a:moveTo>
                  <a:pt x="1766697" y="346963"/>
                </a:moveTo>
                <a:lnTo>
                  <a:pt x="1795206" y="371787"/>
                </a:lnTo>
                <a:lnTo>
                  <a:pt x="1904356" y="371728"/>
                </a:lnTo>
                <a:lnTo>
                  <a:pt x="1880575" y="347725"/>
                </a:lnTo>
                <a:lnTo>
                  <a:pt x="1767713" y="347725"/>
                </a:lnTo>
                <a:lnTo>
                  <a:pt x="1766697" y="346963"/>
                </a:lnTo>
                <a:close/>
              </a:path>
              <a:path w="2359025" h="1228725">
                <a:moveTo>
                  <a:pt x="241808" y="363981"/>
                </a:moveTo>
                <a:lnTo>
                  <a:pt x="240284" y="365251"/>
                </a:lnTo>
                <a:lnTo>
                  <a:pt x="240449" y="365251"/>
                </a:lnTo>
                <a:lnTo>
                  <a:pt x="241808" y="363981"/>
                </a:lnTo>
                <a:close/>
              </a:path>
              <a:path w="2359025" h="1228725">
                <a:moveTo>
                  <a:pt x="1854312" y="322833"/>
                </a:moveTo>
                <a:lnTo>
                  <a:pt x="1737232" y="322833"/>
                </a:lnTo>
                <a:lnTo>
                  <a:pt x="1767713" y="347725"/>
                </a:lnTo>
                <a:lnTo>
                  <a:pt x="1880575" y="347725"/>
                </a:lnTo>
                <a:lnTo>
                  <a:pt x="1876044" y="343153"/>
                </a:lnTo>
                <a:lnTo>
                  <a:pt x="1854312" y="322833"/>
                </a:lnTo>
                <a:close/>
              </a:path>
              <a:path w="2359025" h="1228725">
                <a:moveTo>
                  <a:pt x="282828" y="329310"/>
                </a:moveTo>
                <a:lnTo>
                  <a:pt x="281432" y="330453"/>
                </a:lnTo>
                <a:lnTo>
                  <a:pt x="281902" y="330093"/>
                </a:lnTo>
                <a:lnTo>
                  <a:pt x="282828" y="329310"/>
                </a:lnTo>
                <a:close/>
              </a:path>
              <a:path w="2359025" h="1228725">
                <a:moveTo>
                  <a:pt x="281902" y="330093"/>
                </a:moveTo>
                <a:lnTo>
                  <a:pt x="281432" y="330453"/>
                </a:lnTo>
                <a:lnTo>
                  <a:pt x="281902" y="330093"/>
                </a:lnTo>
                <a:close/>
              </a:path>
              <a:path w="2359025" h="1228725">
                <a:moveTo>
                  <a:pt x="282924" y="329310"/>
                </a:moveTo>
                <a:lnTo>
                  <a:pt x="281902" y="330093"/>
                </a:lnTo>
                <a:lnTo>
                  <a:pt x="282924" y="329310"/>
                </a:lnTo>
                <a:close/>
              </a:path>
              <a:path w="2359025" h="1228725">
                <a:moveTo>
                  <a:pt x="1706626" y="299719"/>
                </a:moveTo>
                <a:lnTo>
                  <a:pt x="1738249" y="323722"/>
                </a:lnTo>
                <a:lnTo>
                  <a:pt x="1737232" y="322833"/>
                </a:lnTo>
                <a:lnTo>
                  <a:pt x="1854312" y="322833"/>
                </a:lnTo>
                <a:lnTo>
                  <a:pt x="1846706" y="315721"/>
                </a:lnTo>
                <a:lnTo>
                  <a:pt x="1829362" y="300481"/>
                </a:lnTo>
                <a:lnTo>
                  <a:pt x="1707769" y="300481"/>
                </a:lnTo>
                <a:lnTo>
                  <a:pt x="1706626" y="299719"/>
                </a:lnTo>
                <a:close/>
              </a:path>
              <a:path w="2359025" h="1228725">
                <a:moveTo>
                  <a:pt x="1802165" y="277494"/>
                </a:moveTo>
                <a:lnTo>
                  <a:pt x="1675256" y="277494"/>
                </a:lnTo>
                <a:lnTo>
                  <a:pt x="1707769" y="300481"/>
                </a:lnTo>
                <a:lnTo>
                  <a:pt x="1829362" y="300481"/>
                </a:lnTo>
                <a:lnTo>
                  <a:pt x="1816353" y="289051"/>
                </a:lnTo>
                <a:lnTo>
                  <a:pt x="1802165" y="277494"/>
                </a:lnTo>
                <a:close/>
              </a:path>
              <a:path w="2359025" h="1228725">
                <a:moveTo>
                  <a:pt x="325374" y="296798"/>
                </a:moveTo>
                <a:lnTo>
                  <a:pt x="323850" y="297814"/>
                </a:lnTo>
                <a:lnTo>
                  <a:pt x="324047" y="297814"/>
                </a:lnTo>
                <a:lnTo>
                  <a:pt x="325374" y="296798"/>
                </a:lnTo>
                <a:close/>
              </a:path>
              <a:path w="2359025" h="1228725">
                <a:moveTo>
                  <a:pt x="1642872" y="256285"/>
                </a:moveTo>
                <a:lnTo>
                  <a:pt x="1676273" y="278256"/>
                </a:lnTo>
                <a:lnTo>
                  <a:pt x="1675256" y="277494"/>
                </a:lnTo>
                <a:lnTo>
                  <a:pt x="1802165" y="277494"/>
                </a:lnTo>
                <a:lnTo>
                  <a:pt x="1784857" y="263397"/>
                </a:lnTo>
                <a:lnTo>
                  <a:pt x="1776321" y="256920"/>
                </a:lnTo>
                <a:lnTo>
                  <a:pt x="1644015" y="256920"/>
                </a:lnTo>
                <a:lnTo>
                  <a:pt x="1642872" y="256285"/>
                </a:lnTo>
                <a:close/>
              </a:path>
              <a:path w="2359025" h="1228725">
                <a:moveTo>
                  <a:pt x="369443" y="266445"/>
                </a:moveTo>
                <a:lnTo>
                  <a:pt x="367919" y="267461"/>
                </a:lnTo>
                <a:lnTo>
                  <a:pt x="368429" y="267143"/>
                </a:lnTo>
                <a:lnTo>
                  <a:pt x="369443" y="266445"/>
                </a:lnTo>
                <a:close/>
              </a:path>
              <a:path w="2359025" h="1228725">
                <a:moveTo>
                  <a:pt x="368429" y="267143"/>
                </a:moveTo>
                <a:lnTo>
                  <a:pt x="367919" y="267461"/>
                </a:lnTo>
                <a:lnTo>
                  <a:pt x="368429" y="267143"/>
                </a:lnTo>
                <a:close/>
              </a:path>
              <a:path w="2359025" h="1228725">
                <a:moveTo>
                  <a:pt x="369546" y="266445"/>
                </a:moveTo>
                <a:lnTo>
                  <a:pt x="368429" y="267143"/>
                </a:lnTo>
                <a:lnTo>
                  <a:pt x="369546" y="266445"/>
                </a:lnTo>
                <a:close/>
              </a:path>
              <a:path w="2359025" h="1228725">
                <a:moveTo>
                  <a:pt x="1748453" y="235965"/>
                </a:moveTo>
                <a:lnTo>
                  <a:pt x="1609598" y="235965"/>
                </a:lnTo>
                <a:lnTo>
                  <a:pt x="1610868" y="236727"/>
                </a:lnTo>
                <a:lnTo>
                  <a:pt x="1644015" y="256920"/>
                </a:lnTo>
                <a:lnTo>
                  <a:pt x="1776321" y="256920"/>
                </a:lnTo>
                <a:lnTo>
                  <a:pt x="1752219" y="238632"/>
                </a:lnTo>
                <a:lnTo>
                  <a:pt x="1748453" y="235965"/>
                </a:lnTo>
                <a:close/>
              </a:path>
              <a:path w="2359025" h="1228725">
                <a:moveTo>
                  <a:pt x="414909" y="238125"/>
                </a:moveTo>
                <a:lnTo>
                  <a:pt x="413385" y="239013"/>
                </a:lnTo>
                <a:lnTo>
                  <a:pt x="414387" y="238450"/>
                </a:lnTo>
                <a:lnTo>
                  <a:pt x="414909" y="238125"/>
                </a:lnTo>
                <a:close/>
              </a:path>
              <a:path w="2359025" h="1228725">
                <a:moveTo>
                  <a:pt x="414387" y="238450"/>
                </a:moveTo>
                <a:lnTo>
                  <a:pt x="413385" y="239013"/>
                </a:lnTo>
                <a:lnTo>
                  <a:pt x="414387" y="238450"/>
                </a:lnTo>
                <a:close/>
              </a:path>
              <a:path w="2359025" h="1228725">
                <a:moveTo>
                  <a:pt x="414966" y="238125"/>
                </a:moveTo>
                <a:lnTo>
                  <a:pt x="414387" y="238450"/>
                </a:lnTo>
                <a:lnTo>
                  <a:pt x="414966" y="238125"/>
                </a:lnTo>
                <a:close/>
              </a:path>
              <a:path w="2359025" h="1228725">
                <a:moveTo>
                  <a:pt x="1610666" y="236616"/>
                </a:moveTo>
                <a:lnTo>
                  <a:pt x="1610849" y="236727"/>
                </a:lnTo>
                <a:lnTo>
                  <a:pt x="1610666" y="236616"/>
                </a:lnTo>
                <a:close/>
              </a:path>
              <a:path w="2359025" h="1228725">
                <a:moveTo>
                  <a:pt x="1708655" y="208279"/>
                </a:moveTo>
                <a:lnTo>
                  <a:pt x="1559432" y="208279"/>
                </a:lnTo>
                <a:lnTo>
                  <a:pt x="1561083" y="209168"/>
                </a:lnTo>
                <a:lnTo>
                  <a:pt x="1610666" y="236616"/>
                </a:lnTo>
                <a:lnTo>
                  <a:pt x="1609598" y="235965"/>
                </a:lnTo>
                <a:lnTo>
                  <a:pt x="1748453" y="235965"/>
                </a:lnTo>
                <a:lnTo>
                  <a:pt x="1718691" y="214883"/>
                </a:lnTo>
                <a:lnTo>
                  <a:pt x="1708655" y="208279"/>
                </a:lnTo>
                <a:close/>
              </a:path>
              <a:path w="2359025" h="1228725">
                <a:moveTo>
                  <a:pt x="461518" y="211962"/>
                </a:moveTo>
                <a:lnTo>
                  <a:pt x="459867" y="212851"/>
                </a:lnTo>
                <a:lnTo>
                  <a:pt x="460468" y="212552"/>
                </a:lnTo>
                <a:lnTo>
                  <a:pt x="461518" y="211962"/>
                </a:lnTo>
                <a:close/>
              </a:path>
              <a:path w="2359025" h="1228725">
                <a:moveTo>
                  <a:pt x="460468" y="212552"/>
                </a:moveTo>
                <a:lnTo>
                  <a:pt x="459867" y="212851"/>
                </a:lnTo>
                <a:lnTo>
                  <a:pt x="460468" y="212552"/>
                </a:lnTo>
                <a:close/>
              </a:path>
              <a:path w="2359025" h="1228725">
                <a:moveTo>
                  <a:pt x="461654" y="211962"/>
                </a:moveTo>
                <a:lnTo>
                  <a:pt x="461518" y="211962"/>
                </a:lnTo>
                <a:lnTo>
                  <a:pt x="460468" y="212552"/>
                </a:lnTo>
                <a:lnTo>
                  <a:pt x="461654" y="211962"/>
                </a:lnTo>
                <a:close/>
              </a:path>
              <a:path w="2359025" h="1228725">
                <a:moveTo>
                  <a:pt x="1560692" y="208976"/>
                </a:moveTo>
                <a:lnTo>
                  <a:pt x="1561040" y="209168"/>
                </a:lnTo>
                <a:lnTo>
                  <a:pt x="1560692" y="208976"/>
                </a:lnTo>
                <a:close/>
              </a:path>
              <a:path w="2359025" h="1228725">
                <a:moveTo>
                  <a:pt x="1559432" y="208279"/>
                </a:moveTo>
                <a:lnTo>
                  <a:pt x="1560692" y="208976"/>
                </a:lnTo>
                <a:lnTo>
                  <a:pt x="1561083" y="209168"/>
                </a:lnTo>
                <a:lnTo>
                  <a:pt x="1559432" y="208279"/>
                </a:lnTo>
                <a:close/>
              </a:path>
              <a:path w="2359025" h="1228725">
                <a:moveTo>
                  <a:pt x="1669955" y="183514"/>
                </a:moveTo>
                <a:lnTo>
                  <a:pt x="1508887" y="183514"/>
                </a:lnTo>
                <a:lnTo>
                  <a:pt x="1510538" y="184276"/>
                </a:lnTo>
                <a:lnTo>
                  <a:pt x="1560692" y="208976"/>
                </a:lnTo>
                <a:lnTo>
                  <a:pt x="1559432" y="208279"/>
                </a:lnTo>
                <a:lnTo>
                  <a:pt x="1708655" y="208279"/>
                </a:lnTo>
                <a:lnTo>
                  <a:pt x="1684147" y="192150"/>
                </a:lnTo>
                <a:lnTo>
                  <a:pt x="1669955" y="183514"/>
                </a:lnTo>
                <a:close/>
              </a:path>
              <a:path w="2359025" h="1228725">
                <a:moveTo>
                  <a:pt x="509397" y="188213"/>
                </a:moveTo>
                <a:lnTo>
                  <a:pt x="507746" y="188975"/>
                </a:lnTo>
                <a:lnTo>
                  <a:pt x="508819" y="188501"/>
                </a:lnTo>
                <a:lnTo>
                  <a:pt x="509397" y="188213"/>
                </a:lnTo>
                <a:close/>
              </a:path>
              <a:path w="2359025" h="1228725">
                <a:moveTo>
                  <a:pt x="508819" y="188501"/>
                </a:moveTo>
                <a:lnTo>
                  <a:pt x="507746" y="188975"/>
                </a:lnTo>
                <a:lnTo>
                  <a:pt x="508819" y="188501"/>
                </a:lnTo>
                <a:close/>
              </a:path>
              <a:path w="2359025" h="1228725">
                <a:moveTo>
                  <a:pt x="509469" y="188213"/>
                </a:moveTo>
                <a:lnTo>
                  <a:pt x="508819" y="188501"/>
                </a:lnTo>
                <a:lnTo>
                  <a:pt x="509469" y="188213"/>
                </a:lnTo>
                <a:close/>
              </a:path>
              <a:path w="2359025" h="1228725">
                <a:moveTo>
                  <a:pt x="1509725" y="183927"/>
                </a:moveTo>
                <a:lnTo>
                  <a:pt x="1510437" y="184276"/>
                </a:lnTo>
                <a:lnTo>
                  <a:pt x="1509725" y="183927"/>
                </a:lnTo>
                <a:close/>
              </a:path>
              <a:path w="2359025" h="1228725">
                <a:moveTo>
                  <a:pt x="1508887" y="183514"/>
                </a:moveTo>
                <a:lnTo>
                  <a:pt x="1509725" y="183927"/>
                </a:lnTo>
                <a:lnTo>
                  <a:pt x="1510538" y="184276"/>
                </a:lnTo>
                <a:lnTo>
                  <a:pt x="1508887" y="183514"/>
                </a:lnTo>
                <a:close/>
              </a:path>
              <a:path w="2359025" h="1228725">
                <a:moveTo>
                  <a:pt x="1457676" y="161513"/>
                </a:moveTo>
                <a:lnTo>
                  <a:pt x="1509725" y="183927"/>
                </a:lnTo>
                <a:lnTo>
                  <a:pt x="1508887" y="183514"/>
                </a:lnTo>
                <a:lnTo>
                  <a:pt x="1669955" y="183514"/>
                </a:lnTo>
                <a:lnTo>
                  <a:pt x="1648459" y="170433"/>
                </a:lnTo>
                <a:lnTo>
                  <a:pt x="1633263" y="162051"/>
                </a:lnTo>
                <a:lnTo>
                  <a:pt x="1459102" y="162051"/>
                </a:lnTo>
                <a:lnTo>
                  <a:pt x="1457676" y="161513"/>
                </a:lnTo>
                <a:close/>
              </a:path>
              <a:path w="2359025" h="1228725">
                <a:moveTo>
                  <a:pt x="558292" y="166623"/>
                </a:moveTo>
                <a:lnTo>
                  <a:pt x="556768" y="167258"/>
                </a:lnTo>
                <a:lnTo>
                  <a:pt x="557515" y="166967"/>
                </a:lnTo>
                <a:lnTo>
                  <a:pt x="558292" y="166623"/>
                </a:lnTo>
                <a:close/>
              </a:path>
              <a:path w="2359025" h="1228725">
                <a:moveTo>
                  <a:pt x="557515" y="166967"/>
                </a:moveTo>
                <a:lnTo>
                  <a:pt x="556768" y="167258"/>
                </a:lnTo>
                <a:lnTo>
                  <a:pt x="557515" y="166967"/>
                </a:lnTo>
                <a:close/>
              </a:path>
              <a:path w="2359025" h="1228725">
                <a:moveTo>
                  <a:pt x="558395" y="166623"/>
                </a:moveTo>
                <a:lnTo>
                  <a:pt x="557515" y="166967"/>
                </a:lnTo>
                <a:lnTo>
                  <a:pt x="558395" y="166623"/>
                </a:lnTo>
                <a:close/>
              </a:path>
              <a:path w="2359025" h="1228725">
                <a:moveTo>
                  <a:pt x="1632111" y="161416"/>
                </a:moveTo>
                <a:lnTo>
                  <a:pt x="1457452" y="161416"/>
                </a:lnTo>
                <a:lnTo>
                  <a:pt x="1459102" y="162051"/>
                </a:lnTo>
                <a:lnTo>
                  <a:pt x="1633263" y="162051"/>
                </a:lnTo>
                <a:lnTo>
                  <a:pt x="1632111" y="161416"/>
                </a:lnTo>
                <a:close/>
              </a:path>
              <a:path w="2359025" h="1228725">
                <a:moveTo>
                  <a:pt x="1596422" y="141731"/>
                </a:moveTo>
                <a:lnTo>
                  <a:pt x="1405254" y="141731"/>
                </a:lnTo>
                <a:lnTo>
                  <a:pt x="1457676" y="161513"/>
                </a:lnTo>
                <a:lnTo>
                  <a:pt x="1457452" y="161416"/>
                </a:lnTo>
                <a:lnTo>
                  <a:pt x="1632111" y="161416"/>
                </a:lnTo>
                <a:lnTo>
                  <a:pt x="1596422" y="141731"/>
                </a:lnTo>
                <a:close/>
              </a:path>
              <a:path w="2359025" h="1228725">
                <a:moveTo>
                  <a:pt x="608438" y="147192"/>
                </a:moveTo>
                <a:lnTo>
                  <a:pt x="608202" y="147192"/>
                </a:lnTo>
                <a:lnTo>
                  <a:pt x="606721" y="147770"/>
                </a:lnTo>
                <a:lnTo>
                  <a:pt x="608438" y="147192"/>
                </a:lnTo>
                <a:close/>
              </a:path>
              <a:path w="2359025" h="1228725">
                <a:moveTo>
                  <a:pt x="1353055" y="124878"/>
                </a:moveTo>
                <a:lnTo>
                  <a:pt x="1406905" y="142366"/>
                </a:lnTo>
                <a:lnTo>
                  <a:pt x="1405254" y="141731"/>
                </a:lnTo>
                <a:lnTo>
                  <a:pt x="1596422" y="141731"/>
                </a:lnTo>
                <a:lnTo>
                  <a:pt x="1595501" y="141223"/>
                </a:lnTo>
                <a:lnTo>
                  <a:pt x="1562961" y="125221"/>
                </a:lnTo>
                <a:lnTo>
                  <a:pt x="1354327" y="125221"/>
                </a:lnTo>
                <a:lnTo>
                  <a:pt x="1353055" y="124878"/>
                </a:lnTo>
                <a:close/>
              </a:path>
              <a:path w="2359025" h="1228725">
                <a:moveTo>
                  <a:pt x="659002" y="130175"/>
                </a:moveTo>
                <a:lnTo>
                  <a:pt x="657351" y="130682"/>
                </a:lnTo>
                <a:lnTo>
                  <a:pt x="658289" y="130415"/>
                </a:lnTo>
                <a:lnTo>
                  <a:pt x="659002" y="130175"/>
                </a:lnTo>
                <a:close/>
              </a:path>
              <a:path w="2359025" h="1228725">
                <a:moveTo>
                  <a:pt x="658289" y="130415"/>
                </a:moveTo>
                <a:lnTo>
                  <a:pt x="657351" y="130682"/>
                </a:lnTo>
                <a:lnTo>
                  <a:pt x="657493" y="130682"/>
                </a:lnTo>
                <a:lnTo>
                  <a:pt x="658289" y="130415"/>
                </a:lnTo>
                <a:close/>
              </a:path>
              <a:path w="2359025" h="1228725">
                <a:moveTo>
                  <a:pt x="659129" y="130175"/>
                </a:moveTo>
                <a:lnTo>
                  <a:pt x="658289" y="130415"/>
                </a:lnTo>
                <a:lnTo>
                  <a:pt x="659129" y="130175"/>
                </a:lnTo>
                <a:close/>
              </a:path>
              <a:path w="2359025" h="1228725">
                <a:moveTo>
                  <a:pt x="1352550" y="124713"/>
                </a:moveTo>
                <a:lnTo>
                  <a:pt x="1353055" y="124878"/>
                </a:lnTo>
                <a:lnTo>
                  <a:pt x="1354327" y="125221"/>
                </a:lnTo>
                <a:lnTo>
                  <a:pt x="1352550" y="124713"/>
                </a:lnTo>
                <a:close/>
              </a:path>
              <a:path w="2359025" h="1228725">
                <a:moveTo>
                  <a:pt x="1561928" y="124713"/>
                </a:moveTo>
                <a:lnTo>
                  <a:pt x="1352550" y="124713"/>
                </a:lnTo>
                <a:lnTo>
                  <a:pt x="1354327" y="125221"/>
                </a:lnTo>
                <a:lnTo>
                  <a:pt x="1562961" y="125221"/>
                </a:lnTo>
                <a:lnTo>
                  <a:pt x="1561928" y="124713"/>
                </a:lnTo>
                <a:close/>
              </a:path>
              <a:path w="2359025" h="1228725">
                <a:moveTo>
                  <a:pt x="1531520" y="110362"/>
                </a:moveTo>
                <a:lnTo>
                  <a:pt x="1299337" y="110362"/>
                </a:lnTo>
                <a:lnTo>
                  <a:pt x="1353055" y="124878"/>
                </a:lnTo>
                <a:lnTo>
                  <a:pt x="1352550" y="124713"/>
                </a:lnTo>
                <a:lnTo>
                  <a:pt x="1561928" y="124713"/>
                </a:lnTo>
                <a:lnTo>
                  <a:pt x="1541526" y="114680"/>
                </a:lnTo>
                <a:lnTo>
                  <a:pt x="1531520" y="110362"/>
                </a:lnTo>
                <a:close/>
              </a:path>
              <a:path w="2359025" h="1228725">
                <a:moveTo>
                  <a:pt x="710692" y="115442"/>
                </a:moveTo>
                <a:lnTo>
                  <a:pt x="708913" y="115823"/>
                </a:lnTo>
                <a:lnTo>
                  <a:pt x="709358" y="115823"/>
                </a:lnTo>
                <a:lnTo>
                  <a:pt x="710692" y="115442"/>
                </a:lnTo>
                <a:close/>
              </a:path>
              <a:path w="2359025" h="1228725">
                <a:moveTo>
                  <a:pt x="1504151" y="98551"/>
                </a:moveTo>
                <a:lnTo>
                  <a:pt x="1245743" y="98551"/>
                </a:lnTo>
                <a:lnTo>
                  <a:pt x="1300988" y="110870"/>
                </a:lnTo>
                <a:lnTo>
                  <a:pt x="1299337" y="110362"/>
                </a:lnTo>
                <a:lnTo>
                  <a:pt x="1531520" y="110362"/>
                </a:lnTo>
                <a:lnTo>
                  <a:pt x="1504151" y="98551"/>
                </a:lnTo>
                <a:close/>
              </a:path>
              <a:path w="2359025" h="1228725">
                <a:moveTo>
                  <a:pt x="763183" y="102996"/>
                </a:moveTo>
                <a:lnTo>
                  <a:pt x="762888" y="102996"/>
                </a:lnTo>
                <a:lnTo>
                  <a:pt x="761509" y="103324"/>
                </a:lnTo>
                <a:lnTo>
                  <a:pt x="763183" y="102996"/>
                </a:lnTo>
                <a:close/>
              </a:path>
              <a:path w="2359025" h="1228725">
                <a:moveTo>
                  <a:pt x="1192393" y="89263"/>
                </a:moveTo>
                <a:lnTo>
                  <a:pt x="1247394" y="98932"/>
                </a:lnTo>
                <a:lnTo>
                  <a:pt x="1245743" y="98551"/>
                </a:lnTo>
                <a:lnTo>
                  <a:pt x="1504151" y="98551"/>
                </a:lnTo>
                <a:lnTo>
                  <a:pt x="1486789" y="91058"/>
                </a:lnTo>
                <a:lnTo>
                  <a:pt x="1482416" y="89407"/>
                </a:lnTo>
                <a:lnTo>
                  <a:pt x="1193546" y="89407"/>
                </a:lnTo>
                <a:lnTo>
                  <a:pt x="1192393" y="89263"/>
                </a:lnTo>
                <a:close/>
              </a:path>
              <a:path w="2359025" h="1228725">
                <a:moveTo>
                  <a:pt x="816567" y="92709"/>
                </a:moveTo>
                <a:lnTo>
                  <a:pt x="815721" y="92709"/>
                </a:lnTo>
                <a:lnTo>
                  <a:pt x="813943" y="93090"/>
                </a:lnTo>
                <a:lnTo>
                  <a:pt x="816567" y="92709"/>
                </a:lnTo>
                <a:close/>
              </a:path>
              <a:path w="2359025" h="1228725">
                <a:moveTo>
                  <a:pt x="1191768" y="89153"/>
                </a:moveTo>
                <a:lnTo>
                  <a:pt x="1192393" y="89263"/>
                </a:lnTo>
                <a:lnTo>
                  <a:pt x="1193546" y="89407"/>
                </a:lnTo>
                <a:lnTo>
                  <a:pt x="1191768" y="89153"/>
                </a:lnTo>
                <a:close/>
              </a:path>
              <a:path w="2359025" h="1228725">
                <a:moveTo>
                  <a:pt x="1481743" y="89153"/>
                </a:moveTo>
                <a:lnTo>
                  <a:pt x="1191768" y="89153"/>
                </a:lnTo>
                <a:lnTo>
                  <a:pt x="1193546" y="89407"/>
                </a:lnTo>
                <a:lnTo>
                  <a:pt x="1482416" y="89407"/>
                </a:lnTo>
                <a:lnTo>
                  <a:pt x="1481743" y="89153"/>
                </a:lnTo>
                <a:close/>
              </a:path>
              <a:path w="2359025" h="1228725">
                <a:moveTo>
                  <a:pt x="1137666" y="82422"/>
                </a:moveTo>
                <a:lnTo>
                  <a:pt x="1192393" y="89263"/>
                </a:lnTo>
                <a:lnTo>
                  <a:pt x="1191768" y="89153"/>
                </a:lnTo>
                <a:lnTo>
                  <a:pt x="1481743" y="89153"/>
                </a:lnTo>
                <a:lnTo>
                  <a:pt x="1464253" y="82550"/>
                </a:lnTo>
                <a:lnTo>
                  <a:pt x="1139444" y="82550"/>
                </a:lnTo>
                <a:lnTo>
                  <a:pt x="1137666" y="82422"/>
                </a:lnTo>
                <a:close/>
              </a:path>
              <a:path w="2359025" h="1228725">
                <a:moveTo>
                  <a:pt x="869061" y="85089"/>
                </a:moveTo>
                <a:lnTo>
                  <a:pt x="867283" y="85216"/>
                </a:lnTo>
                <a:lnTo>
                  <a:pt x="868186" y="85216"/>
                </a:lnTo>
                <a:lnTo>
                  <a:pt x="869061" y="85089"/>
                </a:lnTo>
                <a:close/>
              </a:path>
              <a:path w="2359025" h="1228725">
                <a:moveTo>
                  <a:pt x="1452480" y="78104"/>
                </a:moveTo>
                <a:lnTo>
                  <a:pt x="1083437" y="78104"/>
                </a:lnTo>
                <a:lnTo>
                  <a:pt x="1085088" y="78231"/>
                </a:lnTo>
                <a:lnTo>
                  <a:pt x="1139444" y="82550"/>
                </a:lnTo>
                <a:lnTo>
                  <a:pt x="1464253" y="82550"/>
                </a:lnTo>
                <a:lnTo>
                  <a:pt x="1452480" y="78104"/>
                </a:lnTo>
                <a:close/>
              </a:path>
              <a:path w="2359025" h="1228725">
                <a:moveTo>
                  <a:pt x="922655" y="79755"/>
                </a:moveTo>
                <a:lnTo>
                  <a:pt x="921003" y="79882"/>
                </a:lnTo>
                <a:lnTo>
                  <a:pt x="921863" y="79834"/>
                </a:lnTo>
                <a:lnTo>
                  <a:pt x="922655" y="79755"/>
                </a:lnTo>
                <a:close/>
              </a:path>
              <a:path w="2359025" h="1228725">
                <a:moveTo>
                  <a:pt x="921863" y="79834"/>
                </a:moveTo>
                <a:lnTo>
                  <a:pt x="921003" y="79882"/>
                </a:lnTo>
                <a:lnTo>
                  <a:pt x="921367" y="79882"/>
                </a:lnTo>
                <a:lnTo>
                  <a:pt x="921863" y="79834"/>
                </a:lnTo>
                <a:close/>
              </a:path>
              <a:path w="2359025" h="1228725">
                <a:moveTo>
                  <a:pt x="923234" y="79755"/>
                </a:moveTo>
                <a:lnTo>
                  <a:pt x="922655" y="79755"/>
                </a:lnTo>
                <a:lnTo>
                  <a:pt x="921863" y="79834"/>
                </a:lnTo>
                <a:lnTo>
                  <a:pt x="923234" y="79755"/>
                </a:lnTo>
                <a:close/>
              </a:path>
              <a:path w="2359025" h="1228725">
                <a:moveTo>
                  <a:pt x="1084994" y="78228"/>
                </a:moveTo>
                <a:close/>
              </a:path>
              <a:path w="2359025" h="1228725">
                <a:moveTo>
                  <a:pt x="1447435" y="76200"/>
                </a:moveTo>
                <a:lnTo>
                  <a:pt x="1029538" y="76212"/>
                </a:lnTo>
                <a:lnTo>
                  <a:pt x="1084994" y="78228"/>
                </a:lnTo>
                <a:lnTo>
                  <a:pt x="1083437" y="78104"/>
                </a:lnTo>
                <a:lnTo>
                  <a:pt x="1452480" y="78104"/>
                </a:lnTo>
                <a:lnTo>
                  <a:pt x="1447435" y="76200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FFE00C-1DF0-4473-BE0D-FECE4A4AD4F7}"/>
              </a:ext>
            </a:extLst>
          </p:cNvPr>
          <p:cNvSpPr/>
          <p:nvPr/>
        </p:nvSpPr>
        <p:spPr>
          <a:xfrm>
            <a:off x="9025626" y="1466730"/>
            <a:ext cx="1133856" cy="1280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0099CBBA-0DDB-46D1-9D4C-7106E2F0E791}"/>
              </a:ext>
            </a:extLst>
          </p:cNvPr>
          <p:cNvSpPr txBox="1"/>
          <p:nvPr/>
        </p:nvSpPr>
        <p:spPr>
          <a:xfrm>
            <a:off x="9863699" y="1589032"/>
            <a:ext cx="152742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latin typeface="Arial"/>
                <a:cs typeface="Arial"/>
              </a:rPr>
              <a:t>Customer is informed by SMS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63B688AB-A2CF-44ED-9306-3865E1EE4CDF}"/>
              </a:ext>
            </a:extLst>
          </p:cNvPr>
          <p:cNvSpPr/>
          <p:nvPr/>
        </p:nvSpPr>
        <p:spPr>
          <a:xfrm>
            <a:off x="9395957" y="2704219"/>
            <a:ext cx="1447800" cy="22418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6516659C-AF32-45F7-8095-FF66A6BECEC1}"/>
              </a:ext>
            </a:extLst>
          </p:cNvPr>
          <p:cNvSpPr/>
          <p:nvPr/>
        </p:nvSpPr>
        <p:spPr>
          <a:xfrm>
            <a:off x="3902890" y="2883597"/>
            <a:ext cx="1039939" cy="1331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object 22">
            <a:extLst>
              <a:ext uri="{FF2B5EF4-FFF2-40B4-BE49-F238E27FC236}">
                <a16:creationId xmlns:a16="http://schemas.microsoft.com/office/drawing/2014/main" id="{CD2583E9-02C0-4D76-B1EE-7792E4C5D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80087"/>
              </p:ext>
            </p:extLst>
          </p:nvPr>
        </p:nvGraphicFramePr>
        <p:xfrm>
          <a:off x="3863075" y="2875669"/>
          <a:ext cx="1117598" cy="1368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4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004FA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4FA0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004FA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004F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08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3591" y="6313410"/>
            <a:ext cx="373098" cy="358928"/>
          </a:xfrm>
        </p:spPr>
        <p:txBody>
          <a:bodyPr/>
          <a:lstStyle/>
          <a:p>
            <a:fld id="{CB77ACE5-2BA9-BB4A-BBB5-47A0816A152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A6571A-2D0A-4E33-84A6-D9C9C9DBDE91}"/>
              </a:ext>
            </a:extLst>
          </p:cNvPr>
          <p:cNvSpPr txBox="1">
            <a:spLocks/>
          </p:cNvSpPr>
          <p:nvPr/>
        </p:nvSpPr>
        <p:spPr>
          <a:xfrm>
            <a:off x="0" y="14246"/>
            <a:ext cx="10866474" cy="822960"/>
          </a:xfrm>
          <a:prstGeom prst="rect">
            <a:avLst/>
          </a:prstGeo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Amount insured: Produce Seguro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7C884FA-B6C3-481A-A261-FCDADEB6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03" y="2531698"/>
            <a:ext cx="8203722" cy="26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E31D2CA-02A3-40AC-AC34-D4FBEC8DD869}"/>
              </a:ext>
            </a:extLst>
          </p:cNvPr>
          <p:cNvSpPr/>
          <p:nvPr/>
        </p:nvSpPr>
        <p:spPr>
          <a:xfrm>
            <a:off x="432391" y="1260667"/>
            <a:ext cx="11211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It is the initial amount of the credit granted by the financial institution for the  Productive Activity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The Insured Amount has sub-limitations by Insured Risk as follows:</a:t>
            </a:r>
            <a:r>
              <a:rPr lang="es-HN" sz="20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2B7AB4-BF85-4F9C-8758-1121CD2BE987}"/>
              </a:ext>
            </a:extLst>
          </p:cNvPr>
          <p:cNvSpPr txBox="1"/>
          <p:nvPr/>
        </p:nvSpPr>
        <p:spPr>
          <a:xfrm>
            <a:off x="788441" y="5482718"/>
            <a:ext cx="1013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dirty="0">
                <a:solidFill>
                  <a:schemeClr val="accent1"/>
                </a:solidFill>
                <a:latin typeface="Arial"/>
                <a:cs typeface="Arial"/>
              </a:rPr>
              <a:t>The maximum amount to be insured is $10,000.00</a:t>
            </a:r>
          </a:p>
        </p:txBody>
      </p:sp>
    </p:spTree>
    <p:extLst>
      <p:ext uri="{BB962C8B-B14F-4D97-AF65-F5344CB8AC3E}">
        <p14:creationId xmlns:p14="http://schemas.microsoft.com/office/powerpoint/2010/main" val="394961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9592" y="538558"/>
            <a:ext cx="35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Heavy"/>
                <a:ea typeface="+mn-ea"/>
                <a:cs typeface="Futura Heavy"/>
              </a:rPr>
              <a:t>What is MiCRO?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304" y="3560032"/>
            <a:ext cx="35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Average annual insurance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3732" y="4490518"/>
            <a:ext cx="3536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Resulting protection gap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58D5-5C42-44C4-A55D-57E458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670"/>
            <a:ext cx="10880651" cy="822960"/>
          </a:xfrm>
          <a:solidFill>
            <a:srgbClr val="004FA1"/>
          </a:solidFill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Compensation Parameters Table: Produce Seguro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723C3-8584-434E-B839-70ECC0ED4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ACE5-2BA9-BB4A-BBB5-47A0816A152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4BF11A6-7CEA-4466-A5EB-D79192A5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24" y="943588"/>
            <a:ext cx="6001677" cy="54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1321</Words>
  <Application>Microsoft Office PowerPoint</Application>
  <PresentationFormat>Panorámica</PresentationFormat>
  <Paragraphs>226</Paragraphs>
  <Slides>23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Futura Book</vt:lpstr>
      <vt:lpstr>Futura Heavy</vt:lpstr>
      <vt:lpstr>Times New Roman</vt:lpstr>
      <vt:lpstr>Trebuchet MS</vt:lpstr>
      <vt:lpstr>Office Theme</vt:lpstr>
      <vt:lpstr>Presentación de PowerPoint</vt:lpstr>
      <vt:lpstr>Design and implementation process</vt:lpstr>
      <vt:lpstr>The solution is already available in El Salvador: Produce Seguro </vt:lpstr>
      <vt:lpstr>Insurable Interest: Produce Seguro </vt:lpstr>
      <vt:lpstr>Coverage: Produce Seguro </vt:lpstr>
      <vt:lpstr>Does not cover: Produce Seguro </vt:lpstr>
      <vt:lpstr>This is how it works: Produce Seguro</vt:lpstr>
      <vt:lpstr>Presentación de PowerPoint</vt:lpstr>
      <vt:lpstr>Compensation Parameters Table: Produce Seguro </vt:lpstr>
      <vt:lpstr>Main Features: Produce Seguro </vt:lpstr>
      <vt:lpstr>Presentación de PowerPoint</vt:lpstr>
      <vt:lpstr>Presentación de PowerPoint</vt:lpstr>
      <vt:lpstr>That is how it works</vt:lpstr>
      <vt:lpstr>Expanding the limits of insurability with technology  Carlos Boelsterli Director of  MiCRO</vt:lpstr>
      <vt:lpstr>The issue</vt:lpstr>
      <vt:lpstr>Presentación de PowerPoint</vt:lpstr>
      <vt:lpstr>Presentación de PowerPoint</vt:lpstr>
      <vt:lpstr>Diseño de productos paramétricos</vt:lpstr>
      <vt:lpstr>Ejemplo</vt:lpstr>
      <vt:lpstr>Productos paramétricos</vt:lpstr>
      <vt:lpstr>Distribución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Iker Llabres</dc:creator>
  <cp:lastModifiedBy>Cris Lozano</cp:lastModifiedBy>
  <cp:revision>118</cp:revision>
  <dcterms:created xsi:type="dcterms:W3CDTF">2018-07-01T14:04:39Z</dcterms:created>
  <dcterms:modified xsi:type="dcterms:W3CDTF">2018-11-13T22:43:50Z</dcterms:modified>
</cp:coreProperties>
</file>