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4.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5.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6.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7.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8.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9.xml" ContentType="application/vnd.openxmlformats-officedocument.theme+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10.xml" ContentType="application/vnd.openxmlformats-officedocument.theme+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theme/theme11.xml" ContentType="application/vnd.openxmlformats-officedocument.theme+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theme/theme12.xml" ContentType="application/vnd.openxmlformats-officedocument.theme+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2" r:id="rId5"/>
    <p:sldMasterId id="2147483674" r:id="rId6"/>
    <p:sldMasterId id="2147483682" r:id="rId7"/>
    <p:sldMasterId id="2147483690" r:id="rId8"/>
    <p:sldMasterId id="2147483698" r:id="rId9"/>
    <p:sldMasterId id="2147483710" r:id="rId10"/>
    <p:sldMasterId id="2147483725" r:id="rId11"/>
    <p:sldMasterId id="2147483740" r:id="rId12"/>
    <p:sldMasterId id="2147483755" r:id="rId13"/>
    <p:sldMasterId id="2147483770" r:id="rId14"/>
    <p:sldMasterId id="2147483785" r:id="rId15"/>
    <p:sldMasterId id="2147483800" r:id="rId16"/>
  </p:sldMasterIdLst>
  <p:notesMasterIdLst>
    <p:notesMasterId r:id="rId77"/>
  </p:notesMasterIdLst>
  <p:handoutMasterIdLst>
    <p:handoutMasterId r:id="rId78"/>
  </p:handoutMasterIdLst>
  <p:sldIdLst>
    <p:sldId id="493" r:id="rId17"/>
    <p:sldId id="574" r:id="rId18"/>
    <p:sldId id="575" r:id="rId19"/>
    <p:sldId id="576" r:id="rId20"/>
    <p:sldId id="499" r:id="rId21"/>
    <p:sldId id="528" r:id="rId22"/>
    <p:sldId id="569" r:id="rId23"/>
    <p:sldId id="500" r:id="rId24"/>
    <p:sldId id="501" r:id="rId25"/>
    <p:sldId id="495" r:id="rId26"/>
    <p:sldId id="496" r:id="rId27"/>
    <p:sldId id="531" r:id="rId28"/>
    <p:sldId id="529" r:id="rId29"/>
    <p:sldId id="497" r:id="rId30"/>
    <p:sldId id="498" r:id="rId31"/>
    <p:sldId id="502" r:id="rId32"/>
    <p:sldId id="503" r:id="rId33"/>
    <p:sldId id="577" r:id="rId34"/>
    <p:sldId id="571" r:id="rId35"/>
    <p:sldId id="504" r:id="rId36"/>
    <p:sldId id="532" r:id="rId37"/>
    <p:sldId id="534" r:id="rId38"/>
    <p:sldId id="535" r:id="rId39"/>
    <p:sldId id="506" r:id="rId40"/>
    <p:sldId id="542" r:id="rId41"/>
    <p:sldId id="572" r:id="rId42"/>
    <p:sldId id="537" r:id="rId43"/>
    <p:sldId id="538" r:id="rId44"/>
    <p:sldId id="540" r:id="rId45"/>
    <p:sldId id="541" r:id="rId46"/>
    <p:sldId id="560" r:id="rId47"/>
    <p:sldId id="561" r:id="rId48"/>
    <p:sldId id="562" r:id="rId49"/>
    <p:sldId id="559" r:id="rId50"/>
    <p:sldId id="508" r:id="rId51"/>
    <p:sldId id="509" r:id="rId52"/>
    <p:sldId id="510" r:id="rId53"/>
    <p:sldId id="512" r:id="rId54"/>
    <p:sldId id="515" r:id="rId55"/>
    <p:sldId id="578" r:id="rId56"/>
    <p:sldId id="543" r:id="rId57"/>
    <p:sldId id="544" r:id="rId58"/>
    <p:sldId id="545" r:id="rId59"/>
    <p:sldId id="546" r:id="rId60"/>
    <p:sldId id="548" r:id="rId61"/>
    <p:sldId id="518" r:id="rId62"/>
    <p:sldId id="573" r:id="rId63"/>
    <p:sldId id="524" r:id="rId64"/>
    <p:sldId id="552" r:id="rId65"/>
    <p:sldId id="553" r:id="rId66"/>
    <p:sldId id="554" r:id="rId67"/>
    <p:sldId id="566" r:id="rId68"/>
    <p:sldId id="555" r:id="rId69"/>
    <p:sldId id="556" r:id="rId70"/>
    <p:sldId id="579" r:id="rId71"/>
    <p:sldId id="557" r:id="rId72"/>
    <p:sldId id="525" r:id="rId73"/>
    <p:sldId id="526" r:id="rId74"/>
    <p:sldId id="558" r:id="rId75"/>
    <p:sldId id="563"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6BC43"/>
    <a:srgbClr val="357E58"/>
    <a:srgbClr val="F68B1F"/>
    <a:srgbClr val="31859C"/>
    <a:srgbClr val="604A7B"/>
    <a:srgbClr val="035642"/>
    <a:srgbClr val="98C2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5" autoAdjust="0"/>
    <p:restoredTop sz="79693" autoAdjust="0"/>
  </p:normalViewPr>
  <p:slideViewPr>
    <p:cSldViewPr>
      <p:cViewPr varScale="1">
        <p:scale>
          <a:sx n="95" d="100"/>
          <a:sy n="95" d="100"/>
        </p:scale>
        <p:origin x="1206" y="84"/>
      </p:cViewPr>
      <p:guideLst>
        <p:guide orient="horz" pos="2160"/>
        <p:guide pos="2880"/>
      </p:guideLst>
    </p:cSldViewPr>
  </p:slideViewPr>
  <p:notesTextViewPr>
    <p:cViewPr>
      <p:scale>
        <a:sx n="1" d="1"/>
        <a:sy n="1" d="1"/>
      </p:scale>
      <p:origin x="0" y="0"/>
    </p:cViewPr>
  </p:notesTextViewPr>
  <p:sorterViewPr>
    <p:cViewPr>
      <p:scale>
        <a:sx n="110" d="100"/>
        <a:sy n="110" d="100"/>
      </p:scale>
      <p:origin x="0" y="1266"/>
    </p:cViewPr>
  </p:sorterViewPr>
  <p:notesViewPr>
    <p:cSldViewPr showGuides="1">
      <p:cViewPr varScale="1">
        <p:scale>
          <a:sx n="50" d="100"/>
          <a:sy n="50" d="100"/>
        </p:scale>
        <p:origin x="-2620" y="-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2.xml"/><Relationship Id="rId26" Type="http://schemas.openxmlformats.org/officeDocument/2006/relationships/slide" Target="slides/slide10.xml"/><Relationship Id="rId39" Type="http://schemas.openxmlformats.org/officeDocument/2006/relationships/slide" Target="slides/slide23.xml"/><Relationship Id="rId21" Type="http://schemas.openxmlformats.org/officeDocument/2006/relationships/slide" Target="slides/slide5.xml"/><Relationship Id="rId34" Type="http://schemas.openxmlformats.org/officeDocument/2006/relationships/slide" Target="slides/slide18.xml"/><Relationship Id="rId42" Type="http://schemas.openxmlformats.org/officeDocument/2006/relationships/slide" Target="slides/slide26.xml"/><Relationship Id="rId47" Type="http://schemas.openxmlformats.org/officeDocument/2006/relationships/slide" Target="slides/slide31.xml"/><Relationship Id="rId50" Type="http://schemas.openxmlformats.org/officeDocument/2006/relationships/slide" Target="slides/slide34.xml"/><Relationship Id="rId55" Type="http://schemas.openxmlformats.org/officeDocument/2006/relationships/slide" Target="slides/slide39.xml"/><Relationship Id="rId63" Type="http://schemas.openxmlformats.org/officeDocument/2006/relationships/slide" Target="slides/slide47.xml"/><Relationship Id="rId68" Type="http://schemas.openxmlformats.org/officeDocument/2006/relationships/slide" Target="slides/slide52.xml"/><Relationship Id="rId76" Type="http://schemas.openxmlformats.org/officeDocument/2006/relationships/slide" Target="slides/slide60.xml"/><Relationship Id="rId7" Type="http://schemas.openxmlformats.org/officeDocument/2006/relationships/slideMaster" Target="slideMasters/slideMaster4.xml"/><Relationship Id="rId71" Type="http://schemas.openxmlformats.org/officeDocument/2006/relationships/slide" Target="slides/slide55.xml"/><Relationship Id="rId2" Type="http://schemas.openxmlformats.org/officeDocument/2006/relationships/customXml" Target="../customXml/item2.xml"/><Relationship Id="rId16" Type="http://schemas.openxmlformats.org/officeDocument/2006/relationships/slideMaster" Target="slideMasters/slideMaster13.xml"/><Relationship Id="rId29" Type="http://schemas.openxmlformats.org/officeDocument/2006/relationships/slide" Target="slides/slide13.xml"/><Relationship Id="rId11" Type="http://schemas.openxmlformats.org/officeDocument/2006/relationships/slideMaster" Target="slideMasters/slideMaster8.xml"/><Relationship Id="rId24" Type="http://schemas.openxmlformats.org/officeDocument/2006/relationships/slide" Target="slides/slide8.xml"/><Relationship Id="rId32" Type="http://schemas.openxmlformats.org/officeDocument/2006/relationships/slide" Target="slides/slide16.xml"/><Relationship Id="rId37" Type="http://schemas.openxmlformats.org/officeDocument/2006/relationships/slide" Target="slides/slide21.xml"/><Relationship Id="rId40" Type="http://schemas.openxmlformats.org/officeDocument/2006/relationships/slide" Target="slides/slide24.xml"/><Relationship Id="rId45" Type="http://schemas.openxmlformats.org/officeDocument/2006/relationships/slide" Target="slides/slide29.xml"/><Relationship Id="rId53" Type="http://schemas.openxmlformats.org/officeDocument/2006/relationships/slide" Target="slides/slide37.xml"/><Relationship Id="rId58" Type="http://schemas.openxmlformats.org/officeDocument/2006/relationships/slide" Target="slides/slide42.xml"/><Relationship Id="rId66" Type="http://schemas.openxmlformats.org/officeDocument/2006/relationships/slide" Target="slides/slide50.xml"/><Relationship Id="rId74" Type="http://schemas.openxmlformats.org/officeDocument/2006/relationships/slide" Target="slides/slide58.xml"/><Relationship Id="rId79" Type="http://schemas.openxmlformats.org/officeDocument/2006/relationships/presProps" Target="presProps.xml"/><Relationship Id="rId5" Type="http://schemas.openxmlformats.org/officeDocument/2006/relationships/slideMaster" Target="slideMasters/slideMaster2.xml"/><Relationship Id="rId61" Type="http://schemas.openxmlformats.org/officeDocument/2006/relationships/slide" Target="slides/slide45.xml"/><Relationship Id="rId82" Type="http://schemas.openxmlformats.org/officeDocument/2006/relationships/tableStyles" Target="tableStyles.xml"/><Relationship Id="rId10" Type="http://schemas.openxmlformats.org/officeDocument/2006/relationships/slideMaster" Target="slideMasters/slideMaster7.xml"/><Relationship Id="rId19" Type="http://schemas.openxmlformats.org/officeDocument/2006/relationships/slide" Target="slides/slide3.xml"/><Relationship Id="rId31" Type="http://schemas.openxmlformats.org/officeDocument/2006/relationships/slide" Target="slides/slide15.xml"/><Relationship Id="rId44" Type="http://schemas.openxmlformats.org/officeDocument/2006/relationships/slide" Target="slides/slide28.xml"/><Relationship Id="rId52" Type="http://schemas.openxmlformats.org/officeDocument/2006/relationships/slide" Target="slides/slide36.xml"/><Relationship Id="rId60" Type="http://schemas.openxmlformats.org/officeDocument/2006/relationships/slide" Target="slides/slide44.xml"/><Relationship Id="rId65" Type="http://schemas.openxmlformats.org/officeDocument/2006/relationships/slide" Target="slides/slide49.xml"/><Relationship Id="rId73" Type="http://schemas.openxmlformats.org/officeDocument/2006/relationships/slide" Target="slides/slide57.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slide" Target="slides/slide19.xml"/><Relationship Id="rId43" Type="http://schemas.openxmlformats.org/officeDocument/2006/relationships/slide" Target="slides/slide27.xml"/><Relationship Id="rId48" Type="http://schemas.openxmlformats.org/officeDocument/2006/relationships/slide" Target="slides/slide32.xml"/><Relationship Id="rId56" Type="http://schemas.openxmlformats.org/officeDocument/2006/relationships/slide" Target="slides/slide40.xml"/><Relationship Id="rId64" Type="http://schemas.openxmlformats.org/officeDocument/2006/relationships/slide" Target="slides/slide48.xml"/><Relationship Id="rId69" Type="http://schemas.openxmlformats.org/officeDocument/2006/relationships/slide" Target="slides/slide53.xml"/><Relationship Id="rId77" Type="http://schemas.openxmlformats.org/officeDocument/2006/relationships/notesMaster" Target="notesMasters/notesMaster1.xml"/><Relationship Id="rId8" Type="http://schemas.openxmlformats.org/officeDocument/2006/relationships/slideMaster" Target="slideMasters/slideMaster5.xml"/><Relationship Id="rId51" Type="http://schemas.openxmlformats.org/officeDocument/2006/relationships/slide" Target="slides/slide35.xml"/><Relationship Id="rId72" Type="http://schemas.openxmlformats.org/officeDocument/2006/relationships/slide" Target="slides/slide56.xml"/><Relationship Id="rId80"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slide" Target="slides/slide17.xml"/><Relationship Id="rId38" Type="http://schemas.openxmlformats.org/officeDocument/2006/relationships/slide" Target="slides/slide22.xml"/><Relationship Id="rId46" Type="http://schemas.openxmlformats.org/officeDocument/2006/relationships/slide" Target="slides/slide30.xml"/><Relationship Id="rId59" Type="http://schemas.openxmlformats.org/officeDocument/2006/relationships/slide" Target="slides/slide43.xml"/><Relationship Id="rId67" Type="http://schemas.openxmlformats.org/officeDocument/2006/relationships/slide" Target="slides/slide51.xml"/><Relationship Id="rId20" Type="http://schemas.openxmlformats.org/officeDocument/2006/relationships/slide" Target="slides/slide4.xml"/><Relationship Id="rId41" Type="http://schemas.openxmlformats.org/officeDocument/2006/relationships/slide" Target="slides/slide25.xml"/><Relationship Id="rId54" Type="http://schemas.openxmlformats.org/officeDocument/2006/relationships/slide" Target="slides/slide38.xml"/><Relationship Id="rId62" Type="http://schemas.openxmlformats.org/officeDocument/2006/relationships/slide" Target="slides/slide46.xml"/><Relationship Id="rId70" Type="http://schemas.openxmlformats.org/officeDocument/2006/relationships/slide" Target="slides/slide54.xml"/><Relationship Id="rId75" Type="http://schemas.openxmlformats.org/officeDocument/2006/relationships/slide" Target="slides/slide59.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Master" Target="slideMasters/slideMaster12.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slide" Target="slides/slide20.xml"/><Relationship Id="rId49" Type="http://schemas.openxmlformats.org/officeDocument/2006/relationships/slide" Target="slides/slide33.xml"/><Relationship Id="rId57" Type="http://schemas.openxmlformats.org/officeDocument/2006/relationships/slide" Target="slides/slide4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87C725-67BE-43B0-8C18-DFF56784789E}" type="datetimeFigureOut">
              <a:rPr lang="en-US" smtClean="0"/>
              <a:t>4/25/2019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7770C6-1D0B-4ED7-AEC4-B3BB2018BDA3}" type="slidenum">
              <a:rPr lang="en-US" smtClean="0"/>
              <a:t>‹#›</a:t>
            </a:fld>
            <a:endParaRPr lang="en-US" dirty="0"/>
          </a:p>
        </p:txBody>
      </p:sp>
    </p:spTree>
    <p:extLst>
      <p:ext uri="{BB962C8B-B14F-4D97-AF65-F5344CB8AC3E}">
        <p14:creationId xmlns:p14="http://schemas.microsoft.com/office/powerpoint/2010/main" val="1502021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942D63-E938-4AED-B70E-593857C403AD}" type="datetimeFigureOut">
              <a:rPr lang="en-US" smtClean="0"/>
              <a:t>4/25/2019</a:t>
            </a:fld>
            <a:endParaRPr lang="en-US" dirty="0"/>
          </a:p>
        </p:txBody>
      </p:sp>
      <p:sp>
        <p:nvSpPr>
          <p:cNvPr id="4" name="Slide Image Placeholder 3"/>
          <p:cNvSpPr>
            <a:spLocks noGrp="1" noRot="1" noChangeAspect="1"/>
          </p:cNvSpPr>
          <p:nvPr>
            <p:ph type="sldImg" idx="2"/>
          </p:nvPr>
        </p:nvSpPr>
        <p:spPr>
          <a:xfrm>
            <a:off x="1143000" y="685800"/>
            <a:ext cx="4572000" cy="4953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6400800"/>
            <a:ext cx="5486400" cy="20574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E38A6B-76A9-4A16-9DBA-8F483928F400}" type="slidenum">
              <a:rPr lang="en-US" smtClean="0"/>
              <a:t>‹#›</a:t>
            </a:fld>
            <a:endParaRPr lang="en-US" dirty="0"/>
          </a:p>
        </p:txBody>
      </p:sp>
    </p:spTree>
    <p:extLst>
      <p:ext uri="{BB962C8B-B14F-4D97-AF65-F5344CB8AC3E}">
        <p14:creationId xmlns:p14="http://schemas.microsoft.com/office/powerpoint/2010/main" val="3789201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xfrm>
            <a:off x="127000" y="685800"/>
            <a:ext cx="6604000" cy="4953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02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defTabSz="912813" fontAlgn="base">
              <a:spcBef>
                <a:spcPct val="0"/>
              </a:spcBef>
              <a:spcAft>
                <a:spcPct val="0"/>
              </a:spcAft>
              <a:defRPr/>
            </a:pPr>
            <a:fld id="{4F4F8A5B-A7B5-4CE6-867F-8DDAAB3DC895}" type="slidenum">
              <a:rPr lang="en-US" altLang="en-US" smtClean="0">
                <a:solidFill>
                  <a:prstClr val="black"/>
                </a:solidFill>
                <a:latin typeface="Calibri" pitchFamily="34" charset="0"/>
              </a:rPr>
              <a:pPr defTabSz="912813" fontAlgn="base">
                <a:spcBef>
                  <a:spcPct val="0"/>
                </a:spcBef>
                <a:spcAft>
                  <a:spcPct val="0"/>
                </a:spcAft>
                <a:defRPr/>
              </a:pPr>
              <a:t>2</a:t>
            </a:fld>
            <a:endParaRPr lang="en-US" altLang="en-US" smtClean="0">
              <a:solidFill>
                <a:prstClr val="black"/>
              </a:solidFill>
              <a:latin typeface="Calibri" pitchFamily="34" charset="0"/>
            </a:endParaRPr>
          </a:p>
        </p:txBody>
      </p:sp>
    </p:spTree>
    <p:extLst>
      <p:ext uri="{BB962C8B-B14F-4D97-AF65-F5344CB8AC3E}">
        <p14:creationId xmlns:p14="http://schemas.microsoft.com/office/powerpoint/2010/main" val="3198349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000" y="685800"/>
            <a:ext cx="6604000" cy="4953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E38A6B-76A9-4A16-9DBA-8F483928F400}" type="slidenum">
              <a:rPr lang="en-US" smtClean="0"/>
              <a:t>48</a:t>
            </a:fld>
            <a:endParaRPr lang="en-US" dirty="0"/>
          </a:p>
        </p:txBody>
      </p:sp>
    </p:spTree>
    <p:extLst>
      <p:ext uri="{BB962C8B-B14F-4D97-AF65-F5344CB8AC3E}">
        <p14:creationId xmlns:p14="http://schemas.microsoft.com/office/powerpoint/2010/main" val="1785831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xfrm>
            <a:off x="127000" y="685800"/>
            <a:ext cx="6604000" cy="4953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84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defTabSz="912813" fontAlgn="base">
              <a:spcBef>
                <a:spcPct val="0"/>
              </a:spcBef>
              <a:spcAft>
                <a:spcPct val="0"/>
              </a:spcAft>
              <a:defRPr/>
            </a:pPr>
            <a:fld id="{CD54D85D-1378-49E1-8790-E84FC4782A23}" type="slidenum">
              <a:rPr lang="en-US" altLang="en-US" smtClean="0">
                <a:solidFill>
                  <a:prstClr val="black"/>
                </a:solidFill>
                <a:latin typeface="Calibri" pitchFamily="34" charset="0"/>
              </a:rPr>
              <a:pPr defTabSz="912813" fontAlgn="base">
                <a:spcBef>
                  <a:spcPct val="0"/>
                </a:spcBef>
                <a:spcAft>
                  <a:spcPct val="0"/>
                </a:spcAft>
                <a:defRPr/>
              </a:pPr>
              <a:t>52</a:t>
            </a:fld>
            <a:endParaRPr lang="en-US" altLang="en-US" smtClean="0">
              <a:solidFill>
                <a:prstClr val="black"/>
              </a:solidFill>
              <a:latin typeface="Calibri" pitchFamily="34" charset="0"/>
            </a:endParaRPr>
          </a:p>
        </p:txBody>
      </p:sp>
    </p:spTree>
    <p:extLst>
      <p:ext uri="{BB962C8B-B14F-4D97-AF65-F5344CB8AC3E}">
        <p14:creationId xmlns:p14="http://schemas.microsoft.com/office/powerpoint/2010/main" val="3973546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000" y="685800"/>
            <a:ext cx="6604000" cy="4953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E38A6B-76A9-4A16-9DBA-8F483928F400}" type="slidenum">
              <a:rPr lang="en-US" smtClean="0"/>
              <a:t>59</a:t>
            </a:fld>
            <a:endParaRPr lang="en-US" dirty="0"/>
          </a:p>
        </p:txBody>
      </p:sp>
    </p:spTree>
    <p:extLst>
      <p:ext uri="{BB962C8B-B14F-4D97-AF65-F5344CB8AC3E}">
        <p14:creationId xmlns:p14="http://schemas.microsoft.com/office/powerpoint/2010/main" val="1845499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xfrm>
            <a:off x="127000" y="685800"/>
            <a:ext cx="6604000" cy="4953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413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defTabSz="912813" fontAlgn="base">
              <a:spcBef>
                <a:spcPct val="0"/>
              </a:spcBef>
              <a:spcAft>
                <a:spcPct val="0"/>
              </a:spcAft>
              <a:defRPr/>
            </a:pPr>
            <a:fld id="{016D7ED3-953F-4B75-8CA9-743ACBBE8EE6}" type="slidenum">
              <a:rPr lang="en-US" altLang="en-US" smtClean="0">
                <a:solidFill>
                  <a:prstClr val="black"/>
                </a:solidFill>
                <a:latin typeface="Calibri" pitchFamily="34" charset="0"/>
              </a:rPr>
              <a:pPr defTabSz="912813" fontAlgn="base">
                <a:spcBef>
                  <a:spcPct val="0"/>
                </a:spcBef>
                <a:spcAft>
                  <a:spcPct val="0"/>
                </a:spcAft>
                <a:defRPr/>
              </a:pPr>
              <a:t>3</a:t>
            </a:fld>
            <a:endParaRPr lang="en-US" altLang="en-US" smtClean="0">
              <a:solidFill>
                <a:prstClr val="black"/>
              </a:solidFill>
              <a:latin typeface="Calibri" pitchFamily="34" charset="0"/>
            </a:endParaRPr>
          </a:p>
        </p:txBody>
      </p:sp>
    </p:spTree>
    <p:extLst>
      <p:ext uri="{BB962C8B-B14F-4D97-AF65-F5344CB8AC3E}">
        <p14:creationId xmlns:p14="http://schemas.microsoft.com/office/powerpoint/2010/main" val="1234428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xfrm>
            <a:off x="127000" y="685800"/>
            <a:ext cx="6604000" cy="4953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23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defTabSz="912813" fontAlgn="base">
              <a:spcBef>
                <a:spcPct val="0"/>
              </a:spcBef>
              <a:spcAft>
                <a:spcPct val="0"/>
              </a:spcAft>
              <a:defRPr/>
            </a:pPr>
            <a:fld id="{CE990B46-8481-4A9B-8CC6-CFC07E6D5EE8}" type="slidenum">
              <a:rPr lang="en-US" altLang="en-US" smtClean="0">
                <a:solidFill>
                  <a:prstClr val="black"/>
                </a:solidFill>
                <a:latin typeface="Calibri" pitchFamily="34" charset="0"/>
              </a:rPr>
              <a:pPr defTabSz="912813" fontAlgn="base">
                <a:spcBef>
                  <a:spcPct val="0"/>
                </a:spcBef>
                <a:spcAft>
                  <a:spcPct val="0"/>
                </a:spcAft>
                <a:defRPr/>
              </a:pPr>
              <a:t>4</a:t>
            </a:fld>
            <a:endParaRPr lang="en-US" altLang="en-US" smtClean="0">
              <a:solidFill>
                <a:prstClr val="black"/>
              </a:solidFill>
              <a:latin typeface="Calibri" pitchFamily="34" charset="0"/>
            </a:endParaRPr>
          </a:p>
        </p:txBody>
      </p:sp>
    </p:spTree>
    <p:extLst>
      <p:ext uri="{BB962C8B-B14F-4D97-AF65-F5344CB8AC3E}">
        <p14:creationId xmlns:p14="http://schemas.microsoft.com/office/powerpoint/2010/main" val="988523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xfrm>
            <a:off x="127000" y="685800"/>
            <a:ext cx="6604000" cy="4953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E8D4EE6C-03F5-4137-9CFE-9D8CA88D3E5A}" type="slidenum">
              <a:rPr lang="en-US" smtClean="0">
                <a:solidFill>
                  <a:prstClr val="black"/>
                </a:solidFill>
              </a:rPr>
              <a:pPr>
                <a:defRPr/>
              </a:pPr>
              <a:t>26</a:t>
            </a:fld>
            <a:endParaRPr lang="en-US" dirty="0">
              <a:solidFill>
                <a:prstClr val="black"/>
              </a:solidFill>
            </a:endParaRPr>
          </a:p>
        </p:txBody>
      </p:sp>
    </p:spTree>
    <p:extLst>
      <p:ext uri="{BB962C8B-B14F-4D97-AF65-F5344CB8AC3E}">
        <p14:creationId xmlns:p14="http://schemas.microsoft.com/office/powerpoint/2010/main" val="700733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8500"/>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A85121-15DA-44E6-AB5A-9D7A497046B2}"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4285334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8500"/>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A85121-15DA-44E6-AB5A-9D7A497046B2}"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58838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8500"/>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A85121-15DA-44E6-AB5A-9D7A497046B2}"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1003348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000" y="685800"/>
            <a:ext cx="6604000" cy="4953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E38A6B-76A9-4A16-9DBA-8F483928F400}" type="slidenum">
              <a:rPr lang="en-US" smtClean="0"/>
              <a:t>38</a:t>
            </a:fld>
            <a:endParaRPr lang="en-US" dirty="0"/>
          </a:p>
        </p:txBody>
      </p:sp>
    </p:spTree>
    <p:extLst>
      <p:ext uri="{BB962C8B-B14F-4D97-AF65-F5344CB8AC3E}">
        <p14:creationId xmlns:p14="http://schemas.microsoft.com/office/powerpoint/2010/main" val="2143974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xfrm>
            <a:off x="127000" y="685800"/>
            <a:ext cx="6604000" cy="4953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74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defTabSz="912813" fontAlgn="base">
              <a:spcBef>
                <a:spcPct val="0"/>
              </a:spcBef>
              <a:spcAft>
                <a:spcPct val="0"/>
              </a:spcAft>
              <a:defRPr/>
            </a:pPr>
            <a:fld id="{7FD74F61-DBBC-46F4-A34F-8B36C8FD4D96}" type="slidenum">
              <a:rPr lang="en-US" altLang="en-US" smtClean="0">
                <a:solidFill>
                  <a:prstClr val="black"/>
                </a:solidFill>
                <a:latin typeface="Calibri" pitchFamily="34" charset="0"/>
              </a:rPr>
              <a:pPr defTabSz="912813" fontAlgn="base">
                <a:spcBef>
                  <a:spcPct val="0"/>
                </a:spcBef>
                <a:spcAft>
                  <a:spcPct val="0"/>
                </a:spcAft>
                <a:defRPr/>
              </a:pPr>
              <a:t>47</a:t>
            </a:fld>
            <a:endParaRPr lang="en-US" altLang="en-US" smtClean="0">
              <a:solidFill>
                <a:prstClr val="black"/>
              </a:solidFill>
              <a:latin typeface="Calibri" pitchFamily="34" charset="0"/>
            </a:endParaRPr>
          </a:p>
        </p:txBody>
      </p:sp>
    </p:spTree>
    <p:extLst>
      <p:ext uri="{BB962C8B-B14F-4D97-AF65-F5344CB8AC3E}">
        <p14:creationId xmlns:p14="http://schemas.microsoft.com/office/powerpoint/2010/main" val="42168922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93645" y="584201"/>
            <a:ext cx="2590800" cy="1927225"/>
          </a:xfrm>
        </p:spPr>
        <p:txBody>
          <a:bodyPr>
            <a:noAutofit/>
          </a:bodyPr>
          <a:lstStyle>
            <a:lvl1pPr algn="l">
              <a:defRPr sz="3300" i="0">
                <a:solidFill>
                  <a:schemeClr val="accent2"/>
                </a:solidFill>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493645" y="3429001"/>
            <a:ext cx="2590800" cy="1520825"/>
          </a:xfrm>
        </p:spPr>
        <p:txBody>
          <a:bodyPr>
            <a:normAutofit/>
          </a:bodyPr>
          <a:lstStyle>
            <a:lvl1pPr marL="0" indent="0" algn="l">
              <a:buNone/>
              <a:defRPr sz="14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POC</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3876" y="5664202"/>
            <a:ext cx="2209800" cy="473825"/>
          </a:xfrm>
          <a:prstGeom prst="rect">
            <a:avLst/>
          </a:prstGeom>
        </p:spPr>
      </p:pic>
      <p:sp>
        <p:nvSpPr>
          <p:cNvPr id="8" name="TextBox 7"/>
          <p:cNvSpPr txBox="1"/>
          <p:nvPr userDrawn="1"/>
        </p:nvSpPr>
        <p:spPr>
          <a:xfrm>
            <a:off x="493645" y="3022602"/>
            <a:ext cx="2590800" cy="296075"/>
          </a:xfrm>
          <a:prstGeom prst="rect">
            <a:avLst/>
          </a:prstGeom>
          <a:noFill/>
        </p:spPr>
        <p:txBody>
          <a:bodyPr wrap="square" lIns="95091" tIns="47546" rIns="95091" bIns="47546" rtlCol="0">
            <a:spAutoFit/>
          </a:bodyPr>
          <a:lstStyle/>
          <a:p>
            <a:r>
              <a:rPr lang="en-US" sz="1300" dirty="0" smtClean="0">
                <a:solidFill>
                  <a:schemeClr val="accent2"/>
                </a:solidFill>
              </a:rPr>
              <a:t>SPEAKER</a:t>
            </a:r>
            <a:endParaRPr lang="en-US" sz="1300" dirty="0">
              <a:solidFill>
                <a:schemeClr val="accent2"/>
              </a:solidFill>
            </a:endParaRPr>
          </a:p>
        </p:txBody>
      </p:sp>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b="72573"/>
          <a:stretch/>
        </p:blipFill>
        <p:spPr>
          <a:xfrm>
            <a:off x="36446" y="5021634"/>
            <a:ext cx="3392554" cy="411119"/>
          </a:xfrm>
          <a:prstGeom prst="rect">
            <a:avLst/>
          </a:prstGeom>
        </p:spPr>
      </p:pic>
      <p:sp>
        <p:nvSpPr>
          <p:cNvPr id="14" name="Picture Placeholder 13"/>
          <p:cNvSpPr>
            <a:spLocks noGrp="1"/>
          </p:cNvSpPr>
          <p:nvPr>
            <p:ph type="pic" sz="quarter" idx="10"/>
          </p:nvPr>
        </p:nvSpPr>
        <p:spPr>
          <a:xfrm>
            <a:off x="3429000" y="0"/>
            <a:ext cx="5715000" cy="6858000"/>
          </a:xfrm>
        </p:spPr>
        <p:txBody>
          <a:bodyPr/>
          <a:lstStyle/>
          <a:p>
            <a:endParaRPr lang="en-US" dirty="0"/>
          </a:p>
        </p:txBody>
      </p:sp>
    </p:spTree>
    <p:extLst>
      <p:ext uri="{BB962C8B-B14F-4D97-AF65-F5344CB8AC3E}">
        <p14:creationId xmlns:p14="http://schemas.microsoft.com/office/powerpoint/2010/main" val="38405041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0"/>
            <a:ext cx="9144000" cy="6858000"/>
          </a:xfrm>
        </p:spPr>
        <p:txBody>
          <a:bodyPr/>
          <a:lstStyle/>
          <a:p>
            <a:endParaRPr lang="en-US" dirty="0"/>
          </a:p>
        </p:txBody>
      </p:sp>
      <p:sp>
        <p:nvSpPr>
          <p:cNvPr id="4" name="Title 1"/>
          <p:cNvSpPr>
            <a:spLocks noGrp="1"/>
          </p:cNvSpPr>
          <p:nvPr>
            <p:ph type="title"/>
          </p:nvPr>
        </p:nvSpPr>
        <p:spPr>
          <a:xfrm>
            <a:off x="0" y="4069080"/>
            <a:ext cx="9144000" cy="1645920"/>
          </a:xfrm>
          <a:solidFill>
            <a:schemeClr val="accent1">
              <a:alpha val="69804"/>
            </a:schemeClr>
          </a:solidFill>
        </p:spPr>
        <p:txBody>
          <a:bodyPr/>
          <a:lstStyle>
            <a:lvl1pPr>
              <a:defRPr i="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940427638"/>
      </p:ext>
    </p:extLst>
  </p:cSld>
  <p:clrMapOvr>
    <a:masterClrMapping/>
  </p:clrMapOvr>
  <p:timing>
    <p:tnLst>
      <p:par>
        <p:cTn id="1" dur="indefinite" restart="never" nodeType="tmRoot"/>
      </p:par>
    </p:tnLst>
  </p:timing>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3D3FA00-05E7-4DD6-B2D9-BD1C609B7D20}" type="datetime1">
              <a:rPr lang="en-US">
                <a:solidFill>
                  <a:srgbClr val="044F91"/>
                </a:solidFill>
              </a:rPr>
              <a:pPr>
                <a:defRPr/>
              </a:pPr>
              <a:t>4/25/2019</a:t>
            </a:fld>
            <a:endParaRPr lang="en-US" dirty="0">
              <a:solidFill>
                <a:srgbClr val="044F91"/>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5"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BC8F5AA2-CEB0-479D-97E7-3DF79CE47BD9}"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3565357789"/>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Date Placeholder 3"/>
          <p:cNvSpPr txBox="1">
            <a:spLocks/>
          </p:cNvSpPr>
          <p:nvPr userDrawn="1"/>
        </p:nvSpPr>
        <p:spPr bwMode="auto">
          <a:xfrm>
            <a:off x="307975" y="6405563"/>
            <a:ext cx="18700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01" tIns="45652" rIns="91301" bIns="45652"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defTabSz="912813" fontAlgn="base">
              <a:spcBef>
                <a:spcPct val="0"/>
              </a:spcBef>
              <a:spcAft>
                <a:spcPct val="0"/>
              </a:spcAft>
              <a:defRPr/>
            </a:pPr>
            <a:fld id="{E159ED38-FFF3-407B-86BF-48BEA1C444E6}" type="datetime1">
              <a:rPr lang="en-US" altLang="en-US" sz="1400" smtClean="0">
                <a:solidFill>
                  <a:srgbClr val="044F91"/>
                </a:solidFill>
                <a:cs typeface="Arial" charset="0"/>
              </a:rPr>
              <a:pPr defTabSz="912813" fontAlgn="base">
                <a:spcBef>
                  <a:spcPct val="0"/>
                </a:spcBef>
                <a:spcAft>
                  <a:spcPct val="0"/>
                </a:spcAft>
                <a:defRPr/>
              </a:pPr>
              <a:t>4/25/2019</a:t>
            </a:fld>
            <a:endParaRPr lang="en-US" altLang="en-US" sz="1400" smtClean="0">
              <a:solidFill>
                <a:srgbClr val="044F91"/>
              </a:solidFill>
              <a:cs typeface="Arial" charset="0"/>
            </a:endParaRPr>
          </a:p>
        </p:txBody>
      </p:sp>
      <p:sp>
        <p:nvSpPr>
          <p:cNvPr id="7" name="Slide Number Placeholder 5"/>
          <p:cNvSpPr txBox="1">
            <a:spLocks/>
          </p:cNvSpPr>
          <p:nvPr userDrawn="1"/>
        </p:nvSpPr>
        <p:spPr bwMode="auto">
          <a:xfrm>
            <a:off x="6691313" y="6405563"/>
            <a:ext cx="213360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01" tIns="45652" rIns="91301" bIns="45652"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r" defTabSz="912813" fontAlgn="base">
              <a:spcBef>
                <a:spcPct val="0"/>
              </a:spcBef>
              <a:spcAft>
                <a:spcPct val="0"/>
              </a:spcAft>
              <a:defRPr/>
            </a:pPr>
            <a:endParaRPr lang="en-US" altLang="en-US" sz="1400" smtClean="0">
              <a:solidFill>
                <a:srgbClr val="044F91"/>
              </a:solidFill>
              <a:cs typeface="Arial" charset="0"/>
            </a:endParaRPr>
          </a:p>
        </p:txBody>
      </p:sp>
      <p:sp>
        <p:nvSpPr>
          <p:cNvPr id="8" name="Line 38"/>
          <p:cNvSpPr>
            <a:spLocks noChangeShapeType="1"/>
          </p:cNvSpPr>
          <p:nvPr userDrawn="1"/>
        </p:nvSpPr>
        <p:spPr bwMode="auto">
          <a:xfrm>
            <a:off x="301625" y="2019300"/>
            <a:ext cx="852011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91301" tIns="45652" rIns="91301" bIns="45652" anchor="ctr"/>
          <a:lstStyle/>
          <a:p>
            <a:pPr defTabSz="912813" fontAlgn="base">
              <a:spcBef>
                <a:spcPct val="0"/>
              </a:spcBef>
              <a:spcAft>
                <a:spcPct val="0"/>
              </a:spcAft>
            </a:pPr>
            <a:endParaRPr lang="en-US">
              <a:solidFill>
                <a:srgbClr val="044F91"/>
              </a:solidFill>
              <a:cs typeface="Arial" charset="0"/>
            </a:endParaRPr>
          </a:p>
        </p:txBody>
      </p:sp>
      <p:sp>
        <p:nvSpPr>
          <p:cNvPr id="5" name="Title 1"/>
          <p:cNvSpPr>
            <a:spLocks noGrp="1"/>
          </p:cNvSpPr>
          <p:nvPr>
            <p:ph type="title"/>
          </p:nvPr>
        </p:nvSpPr>
        <p:spPr>
          <a:xfrm>
            <a:off x="299258" y="992395"/>
            <a:ext cx="8520545" cy="911711"/>
          </a:xfrm>
        </p:spPr>
        <p:txBody>
          <a:bodyPr/>
          <a:lstStyle/>
          <a:p>
            <a:r>
              <a:rPr lang="en-US" smtClean="0"/>
              <a:t>Click to edit Master title style</a:t>
            </a:r>
            <a:endParaRPr lang="en-US"/>
          </a:p>
        </p:txBody>
      </p:sp>
      <p:sp>
        <p:nvSpPr>
          <p:cNvPr id="6" name="Content Placeholder 2"/>
          <p:cNvSpPr>
            <a:spLocks noGrp="1"/>
          </p:cNvSpPr>
          <p:nvPr>
            <p:ph idx="1"/>
          </p:nvPr>
        </p:nvSpPr>
        <p:spPr>
          <a:xfrm>
            <a:off x="299258" y="2097741"/>
            <a:ext cx="8520545" cy="42277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1"/>
          <p:cNvSpPr>
            <a:spLocks noGrp="1"/>
          </p:cNvSpPr>
          <p:nvPr>
            <p:ph type="dt" sz="half" idx="10"/>
          </p:nvPr>
        </p:nvSpPr>
        <p:spPr/>
        <p:txBody>
          <a:bodyPr/>
          <a:lstStyle>
            <a:lvl1pPr>
              <a:defRPr/>
            </a:lvl1pPr>
          </a:lstStyle>
          <a:p>
            <a:pPr>
              <a:defRPr/>
            </a:pPr>
            <a:fld id="{C09A9C91-DBBD-4289-867E-2520180EAEE5}" type="datetime1">
              <a:rPr lang="en-US">
                <a:solidFill>
                  <a:srgbClr val="044F91"/>
                </a:solidFill>
              </a:rPr>
              <a:pPr>
                <a:defRPr/>
              </a:pPr>
              <a:t>4/25/2019</a:t>
            </a:fld>
            <a:endParaRPr lang="en-US" dirty="0">
              <a:solidFill>
                <a:srgbClr val="044F91"/>
              </a:solidFill>
            </a:endParaRPr>
          </a:p>
        </p:txBody>
      </p:sp>
      <p:sp>
        <p:nvSpPr>
          <p:cNvPr id="10" name="Footer Placeholder 2"/>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11" name="Slide Number Placeholder 3"/>
          <p:cNvSpPr>
            <a:spLocks noGrp="1"/>
          </p:cNvSpPr>
          <p:nvPr>
            <p:ph type="sldNum" sz="quarter" idx="12"/>
          </p:nvPr>
        </p:nvSpPr>
        <p:spPr/>
        <p:txBody>
          <a:bodyPr/>
          <a:lstStyle>
            <a:lvl1pPr>
              <a:defRPr/>
            </a:lvl1pPr>
          </a:lstStyle>
          <a:p>
            <a:pPr>
              <a:defRPr/>
            </a:pPr>
            <a:r>
              <a:rPr lang="en-US">
                <a:solidFill>
                  <a:srgbClr val="044F91"/>
                </a:solidFill>
              </a:rPr>
              <a:t>  </a:t>
            </a:r>
            <a:fld id="{CEB750D9-40AF-4245-A22F-FD1D43975911}"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376981625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1145689"/>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145689"/>
            <a:ext cx="5111750" cy="500230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4" y="2355925"/>
            <a:ext cx="3008313" cy="3775934"/>
          </a:xfrm>
        </p:spPr>
        <p:txBody>
          <a:bodyPr/>
          <a:lstStyle>
            <a:lvl1pPr marL="0" indent="0">
              <a:buNone/>
              <a:defRPr sz="1400"/>
            </a:lvl1pPr>
            <a:lvl2pPr marL="456506" indent="0">
              <a:buNone/>
              <a:defRPr sz="1200"/>
            </a:lvl2pPr>
            <a:lvl3pPr marL="913010" indent="0">
              <a:buNone/>
              <a:defRPr sz="1000"/>
            </a:lvl3pPr>
            <a:lvl4pPr marL="1369517" indent="0">
              <a:buNone/>
              <a:defRPr sz="900"/>
            </a:lvl4pPr>
            <a:lvl5pPr marL="1826021" indent="0">
              <a:buNone/>
              <a:defRPr sz="900"/>
            </a:lvl5pPr>
            <a:lvl6pPr marL="2282529" indent="0">
              <a:buNone/>
              <a:defRPr sz="900"/>
            </a:lvl6pPr>
            <a:lvl7pPr marL="2739032" indent="0">
              <a:buNone/>
              <a:defRPr sz="900"/>
            </a:lvl7pPr>
            <a:lvl8pPr marL="3195539" indent="0">
              <a:buNone/>
              <a:defRPr sz="900"/>
            </a:lvl8pPr>
            <a:lvl9pPr marL="3652043"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40A310D-C65A-4739-9B7E-1AFE4FB11504}"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793B05A4-983C-4580-BF81-DD16D975977E}"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73386943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08531"/>
            <a:ext cx="5486400" cy="3719456"/>
          </a:xfrm>
        </p:spPr>
        <p:txBody>
          <a:bodyPr rtlCol="0">
            <a:normAutofit/>
          </a:bodyPr>
          <a:lstStyle>
            <a:lvl1pPr marL="0" indent="0">
              <a:buNone/>
              <a:defRPr sz="3200"/>
            </a:lvl1pPr>
            <a:lvl2pPr marL="456506" indent="0">
              <a:buNone/>
              <a:defRPr sz="2800"/>
            </a:lvl2pPr>
            <a:lvl3pPr marL="913010" indent="0">
              <a:buNone/>
              <a:defRPr sz="2400"/>
            </a:lvl3pPr>
            <a:lvl4pPr marL="1369517" indent="0">
              <a:buNone/>
              <a:defRPr sz="2000"/>
            </a:lvl4pPr>
            <a:lvl5pPr marL="1826021" indent="0">
              <a:buNone/>
              <a:defRPr sz="2000"/>
            </a:lvl5pPr>
            <a:lvl6pPr marL="2282529" indent="0">
              <a:buNone/>
              <a:defRPr sz="2000"/>
            </a:lvl6pPr>
            <a:lvl7pPr marL="2739032" indent="0">
              <a:buNone/>
              <a:defRPr sz="2000"/>
            </a:lvl7pPr>
            <a:lvl8pPr marL="3195539" indent="0">
              <a:buNone/>
              <a:defRPr sz="2000"/>
            </a:lvl8pPr>
            <a:lvl9pPr marL="3652043"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506" indent="0">
              <a:buNone/>
              <a:defRPr sz="1200"/>
            </a:lvl2pPr>
            <a:lvl3pPr marL="913010" indent="0">
              <a:buNone/>
              <a:defRPr sz="1000"/>
            </a:lvl3pPr>
            <a:lvl4pPr marL="1369517" indent="0">
              <a:buNone/>
              <a:defRPr sz="900"/>
            </a:lvl4pPr>
            <a:lvl5pPr marL="1826021" indent="0">
              <a:buNone/>
              <a:defRPr sz="900"/>
            </a:lvl5pPr>
            <a:lvl6pPr marL="2282529" indent="0">
              <a:buNone/>
              <a:defRPr sz="900"/>
            </a:lvl6pPr>
            <a:lvl7pPr marL="2739032" indent="0">
              <a:buNone/>
              <a:defRPr sz="900"/>
            </a:lvl7pPr>
            <a:lvl8pPr marL="3195539" indent="0">
              <a:buNone/>
              <a:defRPr sz="900"/>
            </a:lvl8pPr>
            <a:lvl9pPr marL="3652043"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1DE3A68-6962-4C58-BC4E-84B16F5B5DEB}"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EEE17794-75DF-400B-99DC-5B6BDD2F1738}"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80827596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B3F9C6-B0E7-4CE3-82A1-E199028C237A}"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AA15220C-A0F7-4671-8610-4532ACC8FC64}"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581291745"/>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73075"/>
            <a:ext cx="2057400" cy="505071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073075"/>
            <a:ext cx="6019800" cy="50345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DA546C-A696-4132-BA98-97E7B6D045B7}"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C2168E31-DAF3-4D54-AB31-F0E2E7B0ECF6}"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634620429"/>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274320" y="2081617"/>
            <a:ext cx="8337665" cy="2542095"/>
          </a:xfrm>
          <a:noFill/>
          <a:ln w="9525">
            <a:noFill/>
            <a:miter lim="800000"/>
            <a:headEnd/>
            <a:tailEnd/>
          </a:ln>
          <a:effectLst/>
        </p:spPr>
        <p:txBody>
          <a:bodyPr lIns="91262" tIns="45632" rIns="91262" bIns="45632" numCol="6">
            <a:spAutoFit/>
          </a:bodyPr>
          <a:lstStyle>
            <a:lvl1pPr algn="l" defTabSz="913218" rtl="0" fontAlgn="base">
              <a:lnSpc>
                <a:spcPts val="718"/>
              </a:lnSpc>
              <a:spcAft>
                <a:spcPct val="0"/>
              </a:spcAft>
              <a:buNone/>
              <a:defRPr lang="en-US" sz="800" b="1" kern="1200" smtClean="0">
                <a:solidFill>
                  <a:schemeClr val="tx1"/>
                </a:solidFill>
                <a:latin typeface="Arial" pitchFamily="34" charset="0"/>
                <a:ea typeface="+mn-ea"/>
                <a:cs typeface="Arial" pitchFamily="34" charset="0"/>
              </a:defRPr>
            </a:lvl1pPr>
            <a:lvl2pPr algn="l" defTabSz="913218" rtl="0" fontAlgn="base">
              <a:lnSpc>
                <a:spcPts val="718"/>
              </a:lnSpc>
              <a:spcAft>
                <a:spcPct val="0"/>
              </a:spcAft>
              <a:buNone/>
              <a:defRPr lang="en-US" sz="800" b="0" kern="1200" smtClean="0">
                <a:solidFill>
                  <a:schemeClr val="tx1"/>
                </a:solidFill>
                <a:latin typeface="Arial" pitchFamily="34" charset="0"/>
                <a:ea typeface="+mn-ea"/>
                <a:cs typeface="Arial" pitchFamily="34" charset="0"/>
              </a:defRPr>
            </a:lvl2pPr>
            <a:lvl3pPr algn="l" defTabSz="913218" rtl="0" fontAlgn="base">
              <a:lnSpc>
                <a:spcPts val="718"/>
              </a:lnSpc>
              <a:spcAft>
                <a:spcPct val="0"/>
              </a:spcAft>
              <a:buNone/>
              <a:defRPr lang="en-US" sz="800" b="0" kern="1200" smtClean="0">
                <a:solidFill>
                  <a:schemeClr val="tx1"/>
                </a:solidFill>
                <a:latin typeface="Arial" pitchFamily="34" charset="0"/>
                <a:ea typeface="+mn-ea"/>
                <a:cs typeface="Arial" pitchFamily="34" charset="0"/>
              </a:defRPr>
            </a:lvl3pPr>
            <a:lvl4pPr algn="l" defTabSz="913218" rtl="0" fontAlgn="base">
              <a:lnSpc>
                <a:spcPts val="718"/>
              </a:lnSpc>
              <a:spcAft>
                <a:spcPct val="0"/>
              </a:spcAft>
              <a:buNone/>
              <a:defRPr lang="en-US" sz="800" b="0" kern="1200" smtClean="0">
                <a:solidFill>
                  <a:schemeClr val="tx1"/>
                </a:solidFill>
                <a:latin typeface="Arial" pitchFamily="34" charset="0"/>
                <a:ea typeface="+mn-ea"/>
                <a:cs typeface="Arial" pitchFamily="34" charset="0"/>
              </a:defRPr>
            </a:lvl4pPr>
            <a:lvl5pPr algn="l" defTabSz="913218" rtl="0" fontAlgn="base">
              <a:lnSpc>
                <a:spcPts val="718"/>
              </a:lnSpc>
              <a:spcAft>
                <a:spcPct val="0"/>
              </a:spcAft>
              <a:buNone/>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4861A64-6D7C-4EBC-8CFA-446BE5BF8316}"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A7E91D2B-4BDE-47AA-96DB-8DE69B27ED8F}"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82158082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MAPS">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anchor="t">
            <a:noAutofit/>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7" name="Content Placeholder 2"/>
          <p:cNvSpPr>
            <a:spLocks noGrp="1"/>
          </p:cNvSpPr>
          <p:nvPr>
            <p:ph idx="1"/>
          </p:nvPr>
        </p:nvSpPr>
        <p:spPr>
          <a:xfrm>
            <a:off x="274320" y="2081609"/>
            <a:ext cx="8337665" cy="302574"/>
          </a:xfrm>
          <a:noFill/>
          <a:ln w="9525">
            <a:noFill/>
            <a:miter lim="800000"/>
            <a:headEnd/>
            <a:tailEnd/>
          </a:ln>
          <a:effectLst/>
        </p:spPr>
        <p:txBody>
          <a:bodyPr lIns="91262" tIns="45632" rIns="91262" bIns="45632" numCol="6">
            <a:spAutoFit/>
          </a:bodyPr>
          <a:lstStyle>
            <a:lvl1pPr algn="l" defTabSz="913218" rtl="0" eaLnBrk="1" fontAlgn="base" hangingPunct="1">
              <a:lnSpc>
                <a:spcPts val="718"/>
              </a:lnSpc>
              <a:spcBef>
                <a:spcPct val="25000"/>
              </a:spcBef>
              <a:spcAft>
                <a:spcPct val="0"/>
              </a:spcAft>
              <a:buNone/>
              <a:defRPr lang="en-US" sz="800" b="1" kern="1200" dirty="0" smtClean="0">
                <a:solidFill>
                  <a:schemeClr val="tx1"/>
                </a:solidFill>
                <a:latin typeface="Arial" pitchFamily="34" charset="0"/>
                <a:ea typeface="+mn-ea"/>
                <a:cs typeface="Arial" pitchFamily="34" charset="0"/>
              </a:defRPr>
            </a:lvl1pPr>
            <a:lvl2pPr algn="l" defTabSz="913218" rtl="0" eaLnBrk="1" fontAlgn="base" hangingPunct="1">
              <a:lnSpc>
                <a:spcPts val="718"/>
              </a:lnSpc>
              <a:spcBef>
                <a:spcPct val="25000"/>
              </a:spcBef>
              <a:spcAft>
                <a:spcPct val="0"/>
              </a:spcAft>
              <a:buNone/>
              <a:defRPr lang="en-US" sz="800" b="0" kern="1200" dirty="0" smtClean="0">
                <a:solidFill>
                  <a:schemeClr val="tx1"/>
                </a:solidFill>
                <a:latin typeface="Arial" pitchFamily="34" charset="0"/>
                <a:ea typeface="+mn-ea"/>
                <a:cs typeface="Arial" pitchFamily="34" charset="0"/>
              </a:defRPr>
            </a:lvl2pPr>
            <a:lvl3pPr marL="1081648" algn="l" defTabSz="913218" rtl="0" eaLnBrk="1" fontAlgn="base" hangingPunct="1">
              <a:lnSpc>
                <a:spcPts val="718"/>
              </a:lnSpc>
              <a:spcBef>
                <a:spcPct val="25000"/>
              </a:spcBef>
              <a:spcAft>
                <a:spcPct val="0"/>
              </a:spcAft>
              <a:buNone/>
              <a:defRPr lang="en-US" sz="800" b="0" kern="1200" dirty="0" smtClean="0">
                <a:solidFill>
                  <a:schemeClr val="tx1"/>
                </a:solidFill>
                <a:latin typeface="Arial" pitchFamily="34" charset="0"/>
                <a:ea typeface="+mn-ea"/>
                <a:cs typeface="Arial" pitchFamily="34" charset="0"/>
              </a:defRPr>
            </a:lvl3pPr>
            <a:lvl4pPr marL="1425812" algn="l" defTabSz="913218" rtl="0" eaLnBrk="1" fontAlgn="base" hangingPunct="1">
              <a:lnSpc>
                <a:spcPts val="718"/>
              </a:lnSpc>
              <a:spcBef>
                <a:spcPts val="145"/>
              </a:spcBef>
              <a:spcAft>
                <a:spcPct val="0"/>
              </a:spcAft>
              <a:buNone/>
              <a:defRPr lang="en-US" sz="800" b="0" kern="1200" dirty="0" smtClean="0">
                <a:solidFill>
                  <a:schemeClr val="tx1"/>
                </a:solidFill>
                <a:latin typeface="Arial" pitchFamily="34" charset="0"/>
                <a:ea typeface="+mn-ea"/>
                <a:cs typeface="Arial" pitchFamily="34" charset="0"/>
              </a:defRPr>
            </a:lvl4pPr>
            <a:lvl5pPr marL="1769973" algn="l" defTabSz="913218" rtl="0" eaLnBrk="1" fontAlgn="base" hangingPunct="1">
              <a:lnSpc>
                <a:spcPts val="718"/>
              </a:lnSpc>
              <a:spcBef>
                <a:spcPts val="145"/>
              </a:spcBef>
              <a:spcAft>
                <a:spcPct val="0"/>
              </a:spcAft>
              <a:buNone/>
              <a:defRPr lang="en-US" sz="800" b="0" kern="1200" dirty="0">
                <a:solidFill>
                  <a:schemeClr val="tx1"/>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CC4A8F7-F550-4602-BE1E-42F29F344319}"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427EC113-D4CA-4390-9DA9-A4F89BC22253}"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49651906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3" name="Line 38"/>
          <p:cNvSpPr>
            <a:spLocks noChangeShapeType="1"/>
          </p:cNvSpPr>
          <p:nvPr userDrawn="1"/>
        </p:nvSpPr>
        <p:spPr bwMode="auto">
          <a:xfrm>
            <a:off x="300038" y="2017713"/>
            <a:ext cx="85201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101726" tIns="50863" rIns="101726" bIns="50863" anchor="ctr"/>
          <a:lstStyle/>
          <a:p>
            <a:pPr defTabSz="912813" fontAlgn="base">
              <a:spcBef>
                <a:spcPct val="0"/>
              </a:spcBef>
              <a:spcAft>
                <a:spcPct val="0"/>
              </a:spcAft>
            </a:pPr>
            <a:endParaRPr lang="en-US">
              <a:solidFill>
                <a:srgbClr val="044F91"/>
              </a:solidFill>
              <a:cs typeface="Arial" charset="0"/>
            </a:endParaRPr>
          </a:p>
        </p:txBody>
      </p:sp>
      <p:sp>
        <p:nvSpPr>
          <p:cNvPr id="7" name="Content Placeholder 6"/>
          <p:cNvSpPr>
            <a:spLocks noGrp="1"/>
          </p:cNvSpPr>
          <p:nvPr>
            <p:ph sz="quarter" idx="13"/>
          </p:nvPr>
        </p:nvSpPr>
        <p:spPr>
          <a:xfrm>
            <a:off x="346364" y="2353235"/>
            <a:ext cx="8458200" cy="1461939"/>
          </a:xfrm>
          <a:noFill/>
          <a:ln w="9525">
            <a:noFill/>
            <a:miter lim="800000"/>
            <a:headEnd/>
            <a:tailEnd/>
          </a:ln>
          <a:effectLst/>
        </p:spPr>
        <p:txBody>
          <a:bodyPr lIns="0" tIns="0" rIns="0" bIns="0">
            <a:spAutoFit/>
          </a:bodyPr>
          <a:lstStyle>
            <a:lvl1pPr algn="l" rtl="0" eaLnBrk="0" fontAlgn="base" hangingPunct="0">
              <a:lnSpc>
                <a:spcPct val="95000"/>
              </a:lnSpc>
              <a:spcBef>
                <a:spcPct val="0"/>
              </a:spcBef>
              <a:spcAft>
                <a:spcPct val="0"/>
              </a:spcAft>
              <a:buFont typeface="Arial" pitchFamily="34" charset="0"/>
              <a:buNone/>
              <a:defRPr lang="en-US" sz="2000" b="1" kern="1200" smtClean="0">
                <a:solidFill>
                  <a:srgbClr val="000000"/>
                </a:solidFill>
                <a:latin typeface="Arial" pitchFamily="34" charset="0"/>
                <a:ea typeface="+mn-ea"/>
                <a:cs typeface="Arial" pitchFamily="34" charset="0"/>
              </a:defRPr>
            </a:lvl1pPr>
            <a:lvl2pPr algn="l" rtl="0" eaLnBrk="0" fontAlgn="base" hangingPunct="0">
              <a:lnSpc>
                <a:spcPct val="95000"/>
              </a:lnSpc>
              <a:spcBef>
                <a:spcPct val="0"/>
              </a:spcBef>
              <a:spcAft>
                <a:spcPct val="0"/>
              </a:spcAft>
              <a:buFont typeface="Arial" pitchFamily="34" charset="0"/>
              <a:buNone/>
              <a:defRPr lang="en-US" sz="2000" b="1" kern="1200" smtClean="0">
                <a:solidFill>
                  <a:srgbClr val="000000"/>
                </a:solidFill>
                <a:latin typeface="Arial" pitchFamily="34" charset="0"/>
                <a:ea typeface="+mn-ea"/>
                <a:cs typeface="Arial" pitchFamily="34" charset="0"/>
              </a:defRPr>
            </a:lvl2pPr>
            <a:lvl3pPr algn="l" rtl="0" eaLnBrk="0" fontAlgn="base" hangingPunct="0">
              <a:lnSpc>
                <a:spcPct val="95000"/>
              </a:lnSpc>
              <a:spcBef>
                <a:spcPct val="0"/>
              </a:spcBef>
              <a:spcAft>
                <a:spcPct val="0"/>
              </a:spcAft>
              <a:buNone/>
              <a:defRPr lang="en-US" sz="2000" b="1" kern="1200" smtClean="0">
                <a:solidFill>
                  <a:srgbClr val="000000"/>
                </a:solidFill>
                <a:latin typeface="Arial" pitchFamily="34" charset="0"/>
                <a:ea typeface="+mn-ea"/>
                <a:cs typeface="Arial" pitchFamily="34" charset="0"/>
              </a:defRPr>
            </a:lvl3pPr>
            <a:lvl4pPr algn="l" rtl="0" eaLnBrk="0" fontAlgn="base" hangingPunct="0">
              <a:lnSpc>
                <a:spcPct val="95000"/>
              </a:lnSpc>
              <a:spcBef>
                <a:spcPct val="0"/>
              </a:spcBef>
              <a:spcAft>
                <a:spcPct val="0"/>
              </a:spcAft>
              <a:buNone/>
              <a:defRPr lang="en-US" sz="2000" b="1" kern="1200" smtClean="0">
                <a:solidFill>
                  <a:srgbClr val="000000"/>
                </a:solidFill>
                <a:latin typeface="Arial" pitchFamily="34" charset="0"/>
                <a:ea typeface="+mn-ea"/>
                <a:cs typeface="Arial" pitchFamily="34" charset="0"/>
              </a:defRPr>
            </a:lvl4pPr>
            <a:lvl5pPr algn="l" rtl="0" eaLnBrk="0" fontAlgn="base" hangingPunct="0">
              <a:lnSpc>
                <a:spcPct val="95000"/>
              </a:lnSpc>
              <a:spcBef>
                <a:spcPct val="0"/>
              </a:spcBef>
              <a:spcAft>
                <a:spcPct val="0"/>
              </a:spcAft>
              <a:buNone/>
              <a:defRPr lang="en-US" sz="2000" b="1" kern="1200" dirty="0">
                <a:solidFill>
                  <a:srgbClr val="000000"/>
                </a:solidFill>
                <a:latin typeface="Arial" pitchFamily="34" charset="0"/>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D0793701-DF39-40D0-92CD-B0B3975492A4}"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5"/>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6"/>
          </p:nvPr>
        </p:nvSpPr>
        <p:spPr/>
        <p:txBody>
          <a:bodyPr/>
          <a:lstStyle>
            <a:lvl1pPr>
              <a:defRPr/>
            </a:lvl1pPr>
          </a:lstStyle>
          <a:p>
            <a:pPr>
              <a:defRPr/>
            </a:pPr>
            <a:r>
              <a:rPr lang="en-US">
                <a:solidFill>
                  <a:srgbClr val="044F91"/>
                </a:solidFill>
              </a:rPr>
              <a:t>  </a:t>
            </a:r>
            <a:fld id="{B38ADF89-4733-4008-97D1-337137D51155}"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19922916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307975" y="2800350"/>
            <a:ext cx="8520113"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307571" y="1048873"/>
            <a:ext cx="8520545" cy="1621715"/>
          </a:xfrm>
        </p:spPr>
        <p:txBody>
          <a:bodyPr>
            <a:normAutofit/>
          </a:bodyPr>
          <a:lstStyle>
            <a:lvl1pPr algn="ct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307571" y="2969110"/>
            <a:ext cx="8520545" cy="2630245"/>
          </a:xfrm>
        </p:spPr>
        <p:txBody>
          <a:bodyPr anchor="ctr">
            <a:normAutofit/>
          </a:bodyPr>
          <a:lstStyle>
            <a:lvl1pPr marL="0" indent="0" algn="ctr">
              <a:buNone/>
              <a:defRPr sz="2800" b="1">
                <a:solidFill>
                  <a:schemeClr val="tx1"/>
                </a:solidFill>
              </a:defRPr>
            </a:lvl1pPr>
            <a:lvl2pPr marL="456506" indent="0" algn="ctr">
              <a:buNone/>
              <a:defRPr>
                <a:solidFill>
                  <a:schemeClr val="tx1">
                    <a:tint val="75000"/>
                  </a:schemeClr>
                </a:solidFill>
              </a:defRPr>
            </a:lvl2pPr>
            <a:lvl3pPr marL="913010" indent="0" algn="ctr">
              <a:buNone/>
              <a:defRPr>
                <a:solidFill>
                  <a:schemeClr val="tx1">
                    <a:tint val="75000"/>
                  </a:schemeClr>
                </a:solidFill>
              </a:defRPr>
            </a:lvl3pPr>
            <a:lvl4pPr marL="1369517" indent="0" algn="ctr">
              <a:buNone/>
              <a:defRPr>
                <a:solidFill>
                  <a:schemeClr val="tx1">
                    <a:tint val="75000"/>
                  </a:schemeClr>
                </a:solidFill>
              </a:defRPr>
            </a:lvl4pPr>
            <a:lvl5pPr marL="1826021" indent="0" algn="ctr">
              <a:buNone/>
              <a:defRPr>
                <a:solidFill>
                  <a:schemeClr val="tx1">
                    <a:tint val="75000"/>
                  </a:schemeClr>
                </a:solidFill>
              </a:defRPr>
            </a:lvl5pPr>
            <a:lvl6pPr marL="2282529" indent="0" algn="ctr">
              <a:buNone/>
              <a:defRPr>
                <a:solidFill>
                  <a:schemeClr val="tx1">
                    <a:tint val="75000"/>
                  </a:schemeClr>
                </a:solidFill>
              </a:defRPr>
            </a:lvl6pPr>
            <a:lvl7pPr marL="2739032" indent="0" algn="ctr">
              <a:buNone/>
              <a:defRPr>
                <a:solidFill>
                  <a:schemeClr val="tx1">
                    <a:tint val="75000"/>
                  </a:schemeClr>
                </a:solidFill>
              </a:defRPr>
            </a:lvl7pPr>
            <a:lvl8pPr marL="3195539" indent="0" algn="ctr">
              <a:buNone/>
              <a:defRPr>
                <a:solidFill>
                  <a:schemeClr val="tx1">
                    <a:tint val="75000"/>
                  </a:schemeClr>
                </a:solidFill>
              </a:defRPr>
            </a:lvl8pPr>
            <a:lvl9pPr marL="3652043"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42FAF4C-4972-49E7-A2BA-1ABDBDA5DE65}"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BDA1F7DE-5540-4F96-BB09-B0AA3C7812FD}"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1103506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0"/>
            <a:ext cx="9144000" cy="6858000"/>
          </a:xfrm>
        </p:spPr>
        <p:txBody>
          <a:bodyPr/>
          <a:lstStyle/>
          <a:p>
            <a:endParaRPr lang="en-US" dirty="0"/>
          </a:p>
        </p:txBody>
      </p:sp>
    </p:spTree>
    <p:extLst>
      <p:ext uri="{BB962C8B-B14F-4D97-AF65-F5344CB8AC3E}">
        <p14:creationId xmlns:p14="http://schemas.microsoft.com/office/powerpoint/2010/main" val="457121131"/>
      </p:ext>
    </p:extLst>
  </p:cSld>
  <p:clrMapOvr>
    <a:masterClrMapping/>
  </p:clrMapOvr>
  <p:timing>
    <p:tnLst>
      <p:par>
        <p:cTn id="1" dur="indefinite" restart="never" nodeType="tmRoot"/>
      </p:par>
    </p:tnLst>
  </p:timing>
</p:sldLayout>
</file>

<file path=ppt/slideLayouts/slideLayout1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38"/>
          <p:cNvSpPr>
            <a:spLocks noChangeShapeType="1"/>
          </p:cNvSpPr>
          <p:nvPr userDrawn="1"/>
        </p:nvSpPr>
        <p:spPr bwMode="auto">
          <a:xfrm>
            <a:off x="301625" y="2019300"/>
            <a:ext cx="852011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91301" tIns="45652" rIns="91301" bIns="45652" anchor="ctr"/>
          <a:lstStyle/>
          <a:p>
            <a:pPr defTabSz="912813" fontAlgn="base">
              <a:spcBef>
                <a:spcPct val="0"/>
              </a:spcBef>
              <a:spcAft>
                <a:spcPct val="0"/>
              </a:spcAft>
            </a:pPr>
            <a:endParaRPr lang="en-US">
              <a:solidFill>
                <a:srgbClr val="044F91"/>
              </a:solidFill>
              <a:cs typeface="Arial"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marL="1766898" indent="-226200" algn="l" rtl="0" eaLnBrk="1" fontAlgn="base" hangingPunct="1">
              <a:lnSpc>
                <a:spcPct val="85000"/>
              </a:lnSpc>
              <a:spcBef>
                <a:spcPct val="15000"/>
              </a:spcBef>
              <a:spcAft>
                <a:spcPct val="0"/>
              </a:spcAft>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7BF85DE-F03C-4F83-ADBE-D5913BFF97DF}"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13D2D389-DB12-4E34-8DE1-05C034FF7A4D}"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201245755"/>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3"/>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506" indent="0">
              <a:buNone/>
              <a:defRPr sz="1800">
                <a:solidFill>
                  <a:schemeClr val="tx1">
                    <a:tint val="75000"/>
                  </a:schemeClr>
                </a:solidFill>
              </a:defRPr>
            </a:lvl2pPr>
            <a:lvl3pPr marL="913010" indent="0">
              <a:buNone/>
              <a:defRPr sz="1600">
                <a:solidFill>
                  <a:schemeClr val="tx1">
                    <a:tint val="75000"/>
                  </a:schemeClr>
                </a:solidFill>
              </a:defRPr>
            </a:lvl3pPr>
            <a:lvl4pPr marL="1369517" indent="0">
              <a:buNone/>
              <a:defRPr sz="1400">
                <a:solidFill>
                  <a:schemeClr val="tx1">
                    <a:tint val="75000"/>
                  </a:schemeClr>
                </a:solidFill>
              </a:defRPr>
            </a:lvl4pPr>
            <a:lvl5pPr marL="1826021" indent="0">
              <a:buNone/>
              <a:defRPr sz="1400">
                <a:solidFill>
                  <a:schemeClr val="tx1">
                    <a:tint val="75000"/>
                  </a:schemeClr>
                </a:solidFill>
              </a:defRPr>
            </a:lvl5pPr>
            <a:lvl6pPr marL="2282529" indent="0">
              <a:buNone/>
              <a:defRPr sz="1400">
                <a:solidFill>
                  <a:schemeClr val="tx1">
                    <a:tint val="75000"/>
                  </a:schemeClr>
                </a:solidFill>
              </a:defRPr>
            </a:lvl6pPr>
            <a:lvl7pPr marL="2739032" indent="0">
              <a:buNone/>
              <a:defRPr sz="1400">
                <a:solidFill>
                  <a:schemeClr val="tx1">
                    <a:tint val="75000"/>
                  </a:schemeClr>
                </a:solidFill>
              </a:defRPr>
            </a:lvl7pPr>
            <a:lvl8pPr marL="3195539" indent="0">
              <a:buNone/>
              <a:defRPr sz="1400">
                <a:solidFill>
                  <a:schemeClr val="tx1">
                    <a:tint val="75000"/>
                  </a:schemeClr>
                </a:solidFill>
              </a:defRPr>
            </a:lvl8pPr>
            <a:lvl9pPr marL="365204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33CDCBE-E9B0-469B-B37E-59DB5B5236F1}"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CA114F3D-72CE-4824-A630-3536535A7C0C}"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1848748714"/>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4320" y="1952513"/>
            <a:ext cx="4222865" cy="41793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52513"/>
            <a:ext cx="4222865" cy="41793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2E4989B3-149F-4840-91FD-12F4A0E481BD}"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D2A51E3C-8B5F-460E-8090-56446D12646A}"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359953465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15641" y="2081605"/>
            <a:ext cx="4040188" cy="639762"/>
          </a:xfrm>
        </p:spPr>
        <p:txBody>
          <a:bodyPr anchor="b"/>
          <a:lstStyle>
            <a:lvl1pPr marL="0" indent="0">
              <a:buNone/>
              <a:defRPr sz="2400" b="1"/>
            </a:lvl1pPr>
            <a:lvl2pPr marL="456506" indent="0">
              <a:buNone/>
              <a:defRPr sz="2000" b="1"/>
            </a:lvl2pPr>
            <a:lvl3pPr marL="913010" indent="0">
              <a:buNone/>
              <a:defRPr sz="1800" b="1"/>
            </a:lvl3pPr>
            <a:lvl4pPr marL="1369517" indent="0">
              <a:buNone/>
              <a:defRPr sz="1600" b="1"/>
            </a:lvl4pPr>
            <a:lvl5pPr marL="1826021" indent="0">
              <a:buNone/>
              <a:defRPr sz="1600" b="1"/>
            </a:lvl5pPr>
            <a:lvl6pPr marL="2282529" indent="0">
              <a:buNone/>
              <a:defRPr sz="1600" b="1"/>
            </a:lvl6pPr>
            <a:lvl7pPr marL="2739032" indent="0">
              <a:buNone/>
              <a:defRPr sz="1600" b="1"/>
            </a:lvl7pPr>
            <a:lvl8pPr marL="3195539" indent="0">
              <a:buNone/>
              <a:defRPr sz="1600" b="1"/>
            </a:lvl8pPr>
            <a:lvl9pPr marL="365204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759337"/>
            <a:ext cx="4040188" cy="33725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38" y="2081605"/>
            <a:ext cx="4041775" cy="639762"/>
          </a:xfrm>
        </p:spPr>
        <p:txBody>
          <a:bodyPr anchor="b"/>
          <a:lstStyle>
            <a:lvl1pPr marL="0" indent="0">
              <a:buNone/>
              <a:defRPr sz="2400" b="1"/>
            </a:lvl1pPr>
            <a:lvl2pPr marL="456506" indent="0">
              <a:buNone/>
              <a:defRPr sz="2000" b="1"/>
            </a:lvl2pPr>
            <a:lvl3pPr marL="913010" indent="0">
              <a:buNone/>
              <a:defRPr sz="1800" b="1"/>
            </a:lvl3pPr>
            <a:lvl4pPr marL="1369517" indent="0">
              <a:buNone/>
              <a:defRPr sz="1600" b="1"/>
            </a:lvl4pPr>
            <a:lvl5pPr marL="1826021" indent="0">
              <a:buNone/>
              <a:defRPr sz="1600" b="1"/>
            </a:lvl5pPr>
            <a:lvl6pPr marL="2282529" indent="0">
              <a:buNone/>
              <a:defRPr sz="1600" b="1"/>
            </a:lvl6pPr>
            <a:lvl7pPr marL="2739032" indent="0">
              <a:buNone/>
              <a:defRPr sz="1600" b="1"/>
            </a:lvl7pPr>
            <a:lvl8pPr marL="3195539" indent="0">
              <a:buNone/>
              <a:defRPr sz="1600" b="1"/>
            </a:lvl8pPr>
            <a:lvl9pPr marL="365204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8" y="2759337"/>
            <a:ext cx="4041775" cy="33725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CFAF7E9B-46FC-4E12-A32C-566164A71EA0}" type="datetime1">
              <a:rPr lang="en-US">
                <a:solidFill>
                  <a:srgbClr val="044F91"/>
                </a:solidFill>
              </a:rPr>
              <a:pPr>
                <a:defRPr/>
              </a:pPr>
              <a:t>4/25/2019</a:t>
            </a:fld>
            <a:endParaRPr lang="en-US" dirty="0">
              <a:solidFill>
                <a:srgbClr val="044F91"/>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9"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53C58A67-A647-4692-9CB2-A5ED2B14336F}"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1995465467"/>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3D3FA00-05E7-4DD6-B2D9-BD1C609B7D20}" type="datetime1">
              <a:rPr lang="en-US">
                <a:solidFill>
                  <a:srgbClr val="044F91"/>
                </a:solidFill>
              </a:rPr>
              <a:pPr>
                <a:defRPr/>
              </a:pPr>
              <a:t>4/25/2019</a:t>
            </a:fld>
            <a:endParaRPr lang="en-US" dirty="0">
              <a:solidFill>
                <a:srgbClr val="044F91"/>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5"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BC8F5AA2-CEB0-479D-97E7-3DF79CE47BD9}"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3587711665"/>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Date Placeholder 3"/>
          <p:cNvSpPr txBox="1">
            <a:spLocks/>
          </p:cNvSpPr>
          <p:nvPr userDrawn="1"/>
        </p:nvSpPr>
        <p:spPr bwMode="auto">
          <a:xfrm>
            <a:off x="307975" y="6405563"/>
            <a:ext cx="18700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01" tIns="45652" rIns="91301" bIns="45652"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defTabSz="912813" fontAlgn="base">
              <a:spcBef>
                <a:spcPct val="0"/>
              </a:spcBef>
              <a:spcAft>
                <a:spcPct val="0"/>
              </a:spcAft>
              <a:defRPr/>
            </a:pPr>
            <a:fld id="{E159ED38-FFF3-407B-86BF-48BEA1C444E6}" type="datetime1">
              <a:rPr lang="en-US" altLang="en-US" sz="1400" smtClean="0">
                <a:solidFill>
                  <a:srgbClr val="044F91"/>
                </a:solidFill>
                <a:cs typeface="Arial" charset="0"/>
              </a:rPr>
              <a:pPr defTabSz="912813" fontAlgn="base">
                <a:spcBef>
                  <a:spcPct val="0"/>
                </a:spcBef>
                <a:spcAft>
                  <a:spcPct val="0"/>
                </a:spcAft>
                <a:defRPr/>
              </a:pPr>
              <a:t>4/25/2019</a:t>
            </a:fld>
            <a:endParaRPr lang="en-US" altLang="en-US" sz="1400" smtClean="0">
              <a:solidFill>
                <a:srgbClr val="044F91"/>
              </a:solidFill>
              <a:cs typeface="Arial" charset="0"/>
            </a:endParaRPr>
          </a:p>
        </p:txBody>
      </p:sp>
      <p:sp>
        <p:nvSpPr>
          <p:cNvPr id="7" name="Slide Number Placeholder 5"/>
          <p:cNvSpPr txBox="1">
            <a:spLocks/>
          </p:cNvSpPr>
          <p:nvPr userDrawn="1"/>
        </p:nvSpPr>
        <p:spPr bwMode="auto">
          <a:xfrm>
            <a:off x="6691313" y="6405563"/>
            <a:ext cx="213360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01" tIns="45652" rIns="91301" bIns="45652"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r" defTabSz="912813" fontAlgn="base">
              <a:spcBef>
                <a:spcPct val="0"/>
              </a:spcBef>
              <a:spcAft>
                <a:spcPct val="0"/>
              </a:spcAft>
              <a:defRPr/>
            </a:pPr>
            <a:endParaRPr lang="en-US" altLang="en-US" sz="1400" smtClean="0">
              <a:solidFill>
                <a:srgbClr val="044F91"/>
              </a:solidFill>
              <a:cs typeface="Arial" charset="0"/>
            </a:endParaRPr>
          </a:p>
        </p:txBody>
      </p:sp>
      <p:sp>
        <p:nvSpPr>
          <p:cNvPr id="8" name="Line 38"/>
          <p:cNvSpPr>
            <a:spLocks noChangeShapeType="1"/>
          </p:cNvSpPr>
          <p:nvPr userDrawn="1"/>
        </p:nvSpPr>
        <p:spPr bwMode="auto">
          <a:xfrm>
            <a:off x="301625" y="2019300"/>
            <a:ext cx="852011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91301" tIns="45652" rIns="91301" bIns="45652" anchor="ctr"/>
          <a:lstStyle/>
          <a:p>
            <a:pPr defTabSz="912813" fontAlgn="base">
              <a:spcBef>
                <a:spcPct val="0"/>
              </a:spcBef>
              <a:spcAft>
                <a:spcPct val="0"/>
              </a:spcAft>
            </a:pPr>
            <a:endParaRPr lang="en-US">
              <a:solidFill>
                <a:srgbClr val="044F91"/>
              </a:solidFill>
              <a:cs typeface="Arial" charset="0"/>
            </a:endParaRPr>
          </a:p>
        </p:txBody>
      </p:sp>
      <p:sp>
        <p:nvSpPr>
          <p:cNvPr id="5" name="Title 1"/>
          <p:cNvSpPr>
            <a:spLocks noGrp="1"/>
          </p:cNvSpPr>
          <p:nvPr>
            <p:ph type="title"/>
          </p:nvPr>
        </p:nvSpPr>
        <p:spPr>
          <a:xfrm>
            <a:off x="299258" y="992395"/>
            <a:ext cx="8520545" cy="911711"/>
          </a:xfrm>
        </p:spPr>
        <p:txBody>
          <a:bodyPr/>
          <a:lstStyle/>
          <a:p>
            <a:r>
              <a:rPr lang="en-US" smtClean="0"/>
              <a:t>Click to edit Master title style</a:t>
            </a:r>
            <a:endParaRPr lang="en-US"/>
          </a:p>
        </p:txBody>
      </p:sp>
      <p:sp>
        <p:nvSpPr>
          <p:cNvPr id="6" name="Content Placeholder 2"/>
          <p:cNvSpPr>
            <a:spLocks noGrp="1"/>
          </p:cNvSpPr>
          <p:nvPr>
            <p:ph idx="1"/>
          </p:nvPr>
        </p:nvSpPr>
        <p:spPr>
          <a:xfrm>
            <a:off x="299258" y="2097741"/>
            <a:ext cx="8520545" cy="42277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1"/>
          <p:cNvSpPr>
            <a:spLocks noGrp="1"/>
          </p:cNvSpPr>
          <p:nvPr>
            <p:ph type="dt" sz="half" idx="10"/>
          </p:nvPr>
        </p:nvSpPr>
        <p:spPr/>
        <p:txBody>
          <a:bodyPr/>
          <a:lstStyle>
            <a:lvl1pPr>
              <a:defRPr/>
            </a:lvl1pPr>
          </a:lstStyle>
          <a:p>
            <a:pPr>
              <a:defRPr/>
            </a:pPr>
            <a:fld id="{C09A9C91-DBBD-4289-867E-2520180EAEE5}" type="datetime1">
              <a:rPr lang="en-US">
                <a:solidFill>
                  <a:srgbClr val="044F91"/>
                </a:solidFill>
              </a:rPr>
              <a:pPr>
                <a:defRPr/>
              </a:pPr>
              <a:t>4/25/2019</a:t>
            </a:fld>
            <a:endParaRPr lang="en-US" dirty="0">
              <a:solidFill>
                <a:srgbClr val="044F91"/>
              </a:solidFill>
            </a:endParaRPr>
          </a:p>
        </p:txBody>
      </p:sp>
      <p:sp>
        <p:nvSpPr>
          <p:cNvPr id="10" name="Footer Placeholder 2"/>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11" name="Slide Number Placeholder 3"/>
          <p:cNvSpPr>
            <a:spLocks noGrp="1"/>
          </p:cNvSpPr>
          <p:nvPr>
            <p:ph type="sldNum" sz="quarter" idx="12"/>
          </p:nvPr>
        </p:nvSpPr>
        <p:spPr/>
        <p:txBody>
          <a:bodyPr/>
          <a:lstStyle>
            <a:lvl1pPr>
              <a:defRPr/>
            </a:lvl1pPr>
          </a:lstStyle>
          <a:p>
            <a:pPr>
              <a:defRPr/>
            </a:pPr>
            <a:r>
              <a:rPr lang="en-US">
                <a:solidFill>
                  <a:srgbClr val="044F91"/>
                </a:solidFill>
              </a:rPr>
              <a:t>  </a:t>
            </a:r>
            <a:fld id="{CEB750D9-40AF-4245-A22F-FD1D43975911}"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386120083"/>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1145689"/>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145689"/>
            <a:ext cx="5111750" cy="500230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4" y="2355925"/>
            <a:ext cx="3008313" cy="3775934"/>
          </a:xfrm>
        </p:spPr>
        <p:txBody>
          <a:bodyPr/>
          <a:lstStyle>
            <a:lvl1pPr marL="0" indent="0">
              <a:buNone/>
              <a:defRPr sz="1400"/>
            </a:lvl1pPr>
            <a:lvl2pPr marL="456506" indent="0">
              <a:buNone/>
              <a:defRPr sz="1200"/>
            </a:lvl2pPr>
            <a:lvl3pPr marL="913010" indent="0">
              <a:buNone/>
              <a:defRPr sz="1000"/>
            </a:lvl3pPr>
            <a:lvl4pPr marL="1369517" indent="0">
              <a:buNone/>
              <a:defRPr sz="900"/>
            </a:lvl4pPr>
            <a:lvl5pPr marL="1826021" indent="0">
              <a:buNone/>
              <a:defRPr sz="900"/>
            </a:lvl5pPr>
            <a:lvl6pPr marL="2282529" indent="0">
              <a:buNone/>
              <a:defRPr sz="900"/>
            </a:lvl6pPr>
            <a:lvl7pPr marL="2739032" indent="0">
              <a:buNone/>
              <a:defRPr sz="900"/>
            </a:lvl7pPr>
            <a:lvl8pPr marL="3195539" indent="0">
              <a:buNone/>
              <a:defRPr sz="900"/>
            </a:lvl8pPr>
            <a:lvl9pPr marL="3652043"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40A310D-C65A-4739-9B7E-1AFE4FB11504}"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793B05A4-983C-4580-BF81-DD16D975977E}"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155689333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08531"/>
            <a:ext cx="5486400" cy="3719456"/>
          </a:xfrm>
        </p:spPr>
        <p:txBody>
          <a:bodyPr rtlCol="0">
            <a:normAutofit/>
          </a:bodyPr>
          <a:lstStyle>
            <a:lvl1pPr marL="0" indent="0">
              <a:buNone/>
              <a:defRPr sz="3200"/>
            </a:lvl1pPr>
            <a:lvl2pPr marL="456506" indent="0">
              <a:buNone/>
              <a:defRPr sz="2800"/>
            </a:lvl2pPr>
            <a:lvl3pPr marL="913010" indent="0">
              <a:buNone/>
              <a:defRPr sz="2400"/>
            </a:lvl3pPr>
            <a:lvl4pPr marL="1369517" indent="0">
              <a:buNone/>
              <a:defRPr sz="2000"/>
            </a:lvl4pPr>
            <a:lvl5pPr marL="1826021" indent="0">
              <a:buNone/>
              <a:defRPr sz="2000"/>
            </a:lvl5pPr>
            <a:lvl6pPr marL="2282529" indent="0">
              <a:buNone/>
              <a:defRPr sz="2000"/>
            </a:lvl6pPr>
            <a:lvl7pPr marL="2739032" indent="0">
              <a:buNone/>
              <a:defRPr sz="2000"/>
            </a:lvl7pPr>
            <a:lvl8pPr marL="3195539" indent="0">
              <a:buNone/>
              <a:defRPr sz="2000"/>
            </a:lvl8pPr>
            <a:lvl9pPr marL="3652043"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506" indent="0">
              <a:buNone/>
              <a:defRPr sz="1200"/>
            </a:lvl2pPr>
            <a:lvl3pPr marL="913010" indent="0">
              <a:buNone/>
              <a:defRPr sz="1000"/>
            </a:lvl3pPr>
            <a:lvl4pPr marL="1369517" indent="0">
              <a:buNone/>
              <a:defRPr sz="900"/>
            </a:lvl4pPr>
            <a:lvl5pPr marL="1826021" indent="0">
              <a:buNone/>
              <a:defRPr sz="900"/>
            </a:lvl5pPr>
            <a:lvl6pPr marL="2282529" indent="0">
              <a:buNone/>
              <a:defRPr sz="900"/>
            </a:lvl6pPr>
            <a:lvl7pPr marL="2739032" indent="0">
              <a:buNone/>
              <a:defRPr sz="900"/>
            </a:lvl7pPr>
            <a:lvl8pPr marL="3195539" indent="0">
              <a:buNone/>
              <a:defRPr sz="900"/>
            </a:lvl8pPr>
            <a:lvl9pPr marL="3652043"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1DE3A68-6962-4C58-BC4E-84B16F5B5DEB}"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EEE17794-75DF-400B-99DC-5B6BDD2F1738}"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3709175011"/>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B3F9C6-B0E7-4CE3-82A1-E199028C237A}"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AA15220C-A0F7-4671-8610-4532ACC8FC64}"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172196525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73075"/>
            <a:ext cx="2057400" cy="505071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073075"/>
            <a:ext cx="6019800" cy="50345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DA546C-A696-4132-BA98-97E7B6D045B7}"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C2168E31-DAF3-4D54-AB31-F0E2E7B0ECF6}"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3046726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mage and Content">
    <p:spTree>
      <p:nvGrpSpPr>
        <p:cNvPr id="1" name=""/>
        <p:cNvGrpSpPr/>
        <p:nvPr/>
      </p:nvGrpSpPr>
      <p:grpSpPr>
        <a:xfrm>
          <a:off x="0" y="0"/>
          <a:ext cx="0" cy="0"/>
          <a:chOff x="0" y="0"/>
          <a:chExt cx="0" cy="0"/>
        </a:xfrm>
      </p:grpSpPr>
      <p:sp>
        <p:nvSpPr>
          <p:cNvPr id="8" name="Rectangle 7"/>
          <p:cNvSpPr/>
          <p:nvPr userDrawn="1"/>
        </p:nvSpPr>
        <p:spPr>
          <a:xfrm>
            <a:off x="0" y="1295400"/>
            <a:ext cx="9144000" cy="4775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3"/>
          <p:cNvSpPr>
            <a:spLocks noGrp="1"/>
          </p:cNvSpPr>
          <p:nvPr>
            <p:ph type="pic" sz="quarter" idx="11"/>
          </p:nvPr>
        </p:nvSpPr>
        <p:spPr>
          <a:xfrm>
            <a:off x="5257800" y="1295400"/>
            <a:ext cx="3429000" cy="4775200"/>
          </a:xfrm>
        </p:spPr>
        <p:txBody>
          <a:bodyPr/>
          <a:lstStyle/>
          <a:p>
            <a:endParaRPr lang="en-US" dirty="0"/>
          </a:p>
        </p:txBody>
      </p:sp>
      <p:sp>
        <p:nvSpPr>
          <p:cNvPr id="9" name="Content Placeholder 2"/>
          <p:cNvSpPr>
            <a:spLocks noGrp="1"/>
          </p:cNvSpPr>
          <p:nvPr>
            <p:ph idx="1"/>
          </p:nvPr>
        </p:nvSpPr>
        <p:spPr>
          <a:xfrm>
            <a:off x="457200" y="1803400"/>
            <a:ext cx="4495800" cy="3987800"/>
          </a:xfrm>
        </p:spPr>
        <p:txBody>
          <a:bodyPr anchor="ctr"/>
          <a:lstStyle>
            <a:lvl1pPr marL="0" indent="0">
              <a:spcBef>
                <a:spcPts val="1800"/>
              </a:spcBef>
              <a:buClr>
                <a:srgbClr val="357E58"/>
              </a:buClr>
              <a:buFont typeface="Webdings" pitchFamily="18" charset="2"/>
              <a:buNone/>
              <a:defRPr sz="2800" b="0">
                <a:solidFill>
                  <a:schemeClr val="bg1"/>
                </a:solidFill>
                <a:latin typeface="+mn-lt"/>
                <a:cs typeface="Arial" pitchFamily="34" charset="0"/>
              </a:defRPr>
            </a:lvl1pPr>
            <a:lvl2pPr marL="742950" indent="-285750">
              <a:buClr>
                <a:srgbClr val="357E58"/>
              </a:buClr>
              <a:buFont typeface="Wingdings" pitchFamily="2" charset="2"/>
              <a:buChar char="§"/>
              <a:defRPr sz="2400">
                <a:latin typeface="Arial" pitchFamily="34" charset="0"/>
                <a:cs typeface="Arial" pitchFamily="34" charset="0"/>
              </a:defRPr>
            </a:lvl2pPr>
            <a:lvl3pPr>
              <a:buClr>
                <a:schemeClr val="tx1">
                  <a:lumMod val="85000"/>
                  <a:lumOff val="15000"/>
                </a:schemeClr>
              </a:buCl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dirty="0" smtClean="0"/>
              <a:t>Click to edit Master text styles</a:t>
            </a:r>
          </a:p>
        </p:txBody>
      </p:sp>
      <p:pic>
        <p:nvPicPr>
          <p:cNvPr id="6" name="Picture 5"/>
          <p:cNvPicPr>
            <a:picLocks/>
          </p:cNvPicPr>
          <p:nvPr userDrawn="1"/>
        </p:nvPicPr>
        <p:blipFill rotWithShape="1">
          <a:blip r:embed="rId2">
            <a:extLst>
              <a:ext uri="{28A0092B-C50C-407E-A947-70E740481C1C}">
                <a14:useLocalDpi xmlns:a14="http://schemas.microsoft.com/office/drawing/2010/main" val="0"/>
              </a:ext>
            </a:extLst>
          </a:blip>
          <a:srcRect r="4250" b="86326"/>
          <a:stretch/>
        </p:blipFill>
        <p:spPr>
          <a:xfrm>
            <a:off x="552068" y="1295401"/>
            <a:ext cx="8031101" cy="507564"/>
          </a:xfrm>
          <a:prstGeom prst="rect">
            <a:avLst/>
          </a:prstGeom>
        </p:spPr>
      </p:pic>
      <p:sp>
        <p:nvSpPr>
          <p:cNvPr id="7" name="Title Placeholder 1"/>
          <p:cNvSpPr>
            <a:spLocks noGrp="1"/>
          </p:cNvSpPr>
          <p:nvPr>
            <p:ph type="title"/>
          </p:nvPr>
        </p:nvSpPr>
        <p:spPr>
          <a:xfrm>
            <a:off x="457200" y="161011"/>
            <a:ext cx="8229600" cy="1143000"/>
          </a:xfrm>
          <a:prstGeom prst="rect">
            <a:avLst/>
          </a:prstGeom>
        </p:spPr>
        <p:txBody>
          <a:bodyPr vert="horz" lIns="91440" tIns="45720" rIns="91440" bIns="45720" rtlCol="0" anchor="ctr">
            <a:noAutofit/>
          </a:bodyPr>
          <a:lstStyle>
            <a:lvl1pPr>
              <a:defRPr>
                <a:solidFill>
                  <a:schemeClr val="accent1"/>
                </a:solidFill>
              </a:defRPr>
            </a:lvl1pPr>
          </a:lstStyle>
          <a:p>
            <a:r>
              <a:rPr lang="en-US" dirty="0" smtClean="0"/>
              <a:t>Click to edit Master title style</a:t>
            </a:r>
            <a:endParaRPr lang="en-US" dirty="0"/>
          </a:p>
        </p:txBody>
      </p:sp>
      <p:sp>
        <p:nvSpPr>
          <p:cNvPr id="10" name="Slide Number Placeholder 4"/>
          <p:cNvSpPr>
            <a:spLocks noGrp="1"/>
          </p:cNvSpPr>
          <p:nvPr>
            <p:ph type="sldNum" sz="quarter" idx="10"/>
          </p:nvPr>
        </p:nvSpPr>
        <p:spPr>
          <a:xfrm>
            <a:off x="457200" y="6266868"/>
            <a:ext cx="2133600" cy="365125"/>
          </a:xfrm>
        </p:spPr>
        <p:txBody>
          <a:bodyPr/>
          <a:lstStyle/>
          <a:p>
            <a:fld id="{53E11550-E97D-4371-8DEE-DF9489DA122F}" type="slidenum">
              <a:rPr lang="en-US" smtClean="0"/>
              <a:t>‹#›</a:t>
            </a:fld>
            <a:endParaRPr lang="en-US" dirty="0"/>
          </a:p>
        </p:txBody>
      </p:sp>
      <p:pic>
        <p:nvPicPr>
          <p:cNvPr id="11" name="Picture 10"/>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7086600" y="6144769"/>
            <a:ext cx="1600200" cy="344978"/>
          </a:xfrm>
          <a:prstGeom prst="rect">
            <a:avLst/>
          </a:prstGeom>
        </p:spPr>
      </p:pic>
    </p:spTree>
    <p:extLst>
      <p:ext uri="{BB962C8B-B14F-4D97-AF65-F5344CB8AC3E}">
        <p14:creationId xmlns:p14="http://schemas.microsoft.com/office/powerpoint/2010/main" val="1829229611"/>
      </p:ext>
    </p:extLst>
  </p:cSld>
  <p:clrMapOvr>
    <a:masterClrMapping/>
  </p:clrMapOvr>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274320" y="2081617"/>
            <a:ext cx="8337665" cy="2542095"/>
          </a:xfrm>
          <a:noFill/>
          <a:ln w="9525">
            <a:noFill/>
            <a:miter lim="800000"/>
            <a:headEnd/>
            <a:tailEnd/>
          </a:ln>
          <a:effectLst/>
        </p:spPr>
        <p:txBody>
          <a:bodyPr lIns="91262" tIns="45632" rIns="91262" bIns="45632" numCol="6">
            <a:spAutoFit/>
          </a:bodyPr>
          <a:lstStyle>
            <a:lvl1pPr algn="l" defTabSz="913218" rtl="0" fontAlgn="base">
              <a:lnSpc>
                <a:spcPts val="718"/>
              </a:lnSpc>
              <a:spcAft>
                <a:spcPct val="0"/>
              </a:spcAft>
              <a:buNone/>
              <a:defRPr lang="en-US" sz="800" b="1" kern="1200" smtClean="0">
                <a:solidFill>
                  <a:schemeClr val="tx1"/>
                </a:solidFill>
                <a:latin typeface="Arial" pitchFamily="34" charset="0"/>
                <a:ea typeface="+mn-ea"/>
                <a:cs typeface="Arial" pitchFamily="34" charset="0"/>
              </a:defRPr>
            </a:lvl1pPr>
            <a:lvl2pPr algn="l" defTabSz="913218" rtl="0" fontAlgn="base">
              <a:lnSpc>
                <a:spcPts val="718"/>
              </a:lnSpc>
              <a:spcAft>
                <a:spcPct val="0"/>
              </a:spcAft>
              <a:buNone/>
              <a:defRPr lang="en-US" sz="800" b="0" kern="1200" smtClean="0">
                <a:solidFill>
                  <a:schemeClr val="tx1"/>
                </a:solidFill>
                <a:latin typeface="Arial" pitchFamily="34" charset="0"/>
                <a:ea typeface="+mn-ea"/>
                <a:cs typeface="Arial" pitchFamily="34" charset="0"/>
              </a:defRPr>
            </a:lvl2pPr>
            <a:lvl3pPr algn="l" defTabSz="913218" rtl="0" fontAlgn="base">
              <a:lnSpc>
                <a:spcPts val="718"/>
              </a:lnSpc>
              <a:spcAft>
                <a:spcPct val="0"/>
              </a:spcAft>
              <a:buNone/>
              <a:defRPr lang="en-US" sz="800" b="0" kern="1200" smtClean="0">
                <a:solidFill>
                  <a:schemeClr val="tx1"/>
                </a:solidFill>
                <a:latin typeface="Arial" pitchFamily="34" charset="0"/>
                <a:ea typeface="+mn-ea"/>
                <a:cs typeface="Arial" pitchFamily="34" charset="0"/>
              </a:defRPr>
            </a:lvl3pPr>
            <a:lvl4pPr algn="l" defTabSz="913218" rtl="0" fontAlgn="base">
              <a:lnSpc>
                <a:spcPts val="718"/>
              </a:lnSpc>
              <a:spcAft>
                <a:spcPct val="0"/>
              </a:spcAft>
              <a:buNone/>
              <a:defRPr lang="en-US" sz="800" b="0" kern="1200" smtClean="0">
                <a:solidFill>
                  <a:schemeClr val="tx1"/>
                </a:solidFill>
                <a:latin typeface="Arial" pitchFamily="34" charset="0"/>
                <a:ea typeface="+mn-ea"/>
                <a:cs typeface="Arial" pitchFamily="34" charset="0"/>
              </a:defRPr>
            </a:lvl4pPr>
            <a:lvl5pPr algn="l" defTabSz="913218" rtl="0" fontAlgn="base">
              <a:lnSpc>
                <a:spcPts val="718"/>
              </a:lnSpc>
              <a:spcAft>
                <a:spcPct val="0"/>
              </a:spcAft>
              <a:buNone/>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4861A64-6D7C-4EBC-8CFA-446BE5BF8316}"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A7E91D2B-4BDE-47AA-96DB-8DE69B27ED8F}"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1074657298"/>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MAPS">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anchor="t">
            <a:noAutofit/>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7" name="Content Placeholder 2"/>
          <p:cNvSpPr>
            <a:spLocks noGrp="1"/>
          </p:cNvSpPr>
          <p:nvPr>
            <p:ph idx="1"/>
          </p:nvPr>
        </p:nvSpPr>
        <p:spPr>
          <a:xfrm>
            <a:off x="274320" y="2081609"/>
            <a:ext cx="8337665" cy="302574"/>
          </a:xfrm>
          <a:noFill/>
          <a:ln w="9525">
            <a:noFill/>
            <a:miter lim="800000"/>
            <a:headEnd/>
            <a:tailEnd/>
          </a:ln>
          <a:effectLst/>
        </p:spPr>
        <p:txBody>
          <a:bodyPr lIns="91262" tIns="45632" rIns="91262" bIns="45632" numCol="6">
            <a:spAutoFit/>
          </a:bodyPr>
          <a:lstStyle>
            <a:lvl1pPr algn="l" defTabSz="913218" rtl="0" eaLnBrk="1" fontAlgn="base" hangingPunct="1">
              <a:lnSpc>
                <a:spcPts val="718"/>
              </a:lnSpc>
              <a:spcBef>
                <a:spcPct val="25000"/>
              </a:spcBef>
              <a:spcAft>
                <a:spcPct val="0"/>
              </a:spcAft>
              <a:buNone/>
              <a:defRPr lang="en-US" sz="800" b="1" kern="1200" dirty="0" smtClean="0">
                <a:solidFill>
                  <a:schemeClr val="tx1"/>
                </a:solidFill>
                <a:latin typeface="Arial" pitchFamily="34" charset="0"/>
                <a:ea typeface="+mn-ea"/>
                <a:cs typeface="Arial" pitchFamily="34" charset="0"/>
              </a:defRPr>
            </a:lvl1pPr>
            <a:lvl2pPr algn="l" defTabSz="913218" rtl="0" eaLnBrk="1" fontAlgn="base" hangingPunct="1">
              <a:lnSpc>
                <a:spcPts val="718"/>
              </a:lnSpc>
              <a:spcBef>
                <a:spcPct val="25000"/>
              </a:spcBef>
              <a:spcAft>
                <a:spcPct val="0"/>
              </a:spcAft>
              <a:buNone/>
              <a:defRPr lang="en-US" sz="800" b="0" kern="1200" dirty="0" smtClean="0">
                <a:solidFill>
                  <a:schemeClr val="tx1"/>
                </a:solidFill>
                <a:latin typeface="Arial" pitchFamily="34" charset="0"/>
                <a:ea typeface="+mn-ea"/>
                <a:cs typeface="Arial" pitchFamily="34" charset="0"/>
              </a:defRPr>
            </a:lvl2pPr>
            <a:lvl3pPr marL="1081648" algn="l" defTabSz="913218" rtl="0" eaLnBrk="1" fontAlgn="base" hangingPunct="1">
              <a:lnSpc>
                <a:spcPts val="718"/>
              </a:lnSpc>
              <a:spcBef>
                <a:spcPct val="25000"/>
              </a:spcBef>
              <a:spcAft>
                <a:spcPct val="0"/>
              </a:spcAft>
              <a:buNone/>
              <a:defRPr lang="en-US" sz="800" b="0" kern="1200" dirty="0" smtClean="0">
                <a:solidFill>
                  <a:schemeClr val="tx1"/>
                </a:solidFill>
                <a:latin typeface="Arial" pitchFamily="34" charset="0"/>
                <a:ea typeface="+mn-ea"/>
                <a:cs typeface="Arial" pitchFamily="34" charset="0"/>
              </a:defRPr>
            </a:lvl3pPr>
            <a:lvl4pPr marL="1425812" algn="l" defTabSz="913218" rtl="0" eaLnBrk="1" fontAlgn="base" hangingPunct="1">
              <a:lnSpc>
                <a:spcPts val="718"/>
              </a:lnSpc>
              <a:spcBef>
                <a:spcPts val="145"/>
              </a:spcBef>
              <a:spcAft>
                <a:spcPct val="0"/>
              </a:spcAft>
              <a:buNone/>
              <a:defRPr lang="en-US" sz="800" b="0" kern="1200" dirty="0" smtClean="0">
                <a:solidFill>
                  <a:schemeClr val="tx1"/>
                </a:solidFill>
                <a:latin typeface="Arial" pitchFamily="34" charset="0"/>
                <a:ea typeface="+mn-ea"/>
                <a:cs typeface="Arial" pitchFamily="34" charset="0"/>
              </a:defRPr>
            </a:lvl4pPr>
            <a:lvl5pPr marL="1769973" algn="l" defTabSz="913218" rtl="0" eaLnBrk="1" fontAlgn="base" hangingPunct="1">
              <a:lnSpc>
                <a:spcPts val="718"/>
              </a:lnSpc>
              <a:spcBef>
                <a:spcPts val="145"/>
              </a:spcBef>
              <a:spcAft>
                <a:spcPct val="0"/>
              </a:spcAft>
              <a:buNone/>
              <a:defRPr lang="en-US" sz="800" b="0" kern="1200" dirty="0">
                <a:solidFill>
                  <a:schemeClr val="tx1"/>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CC4A8F7-F550-4602-BE1E-42F29F344319}"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427EC113-D4CA-4390-9DA9-A4F89BC22253}"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39847336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3" name="Line 38"/>
          <p:cNvSpPr>
            <a:spLocks noChangeShapeType="1"/>
          </p:cNvSpPr>
          <p:nvPr userDrawn="1"/>
        </p:nvSpPr>
        <p:spPr bwMode="auto">
          <a:xfrm>
            <a:off x="300038" y="2017713"/>
            <a:ext cx="85201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101726" tIns="50863" rIns="101726" bIns="50863" anchor="ctr"/>
          <a:lstStyle/>
          <a:p>
            <a:pPr defTabSz="912813" fontAlgn="base">
              <a:spcBef>
                <a:spcPct val="0"/>
              </a:spcBef>
              <a:spcAft>
                <a:spcPct val="0"/>
              </a:spcAft>
            </a:pPr>
            <a:endParaRPr lang="en-US">
              <a:solidFill>
                <a:srgbClr val="044F91"/>
              </a:solidFill>
              <a:cs typeface="Arial" charset="0"/>
            </a:endParaRPr>
          </a:p>
        </p:txBody>
      </p:sp>
      <p:sp>
        <p:nvSpPr>
          <p:cNvPr id="7" name="Content Placeholder 6"/>
          <p:cNvSpPr>
            <a:spLocks noGrp="1"/>
          </p:cNvSpPr>
          <p:nvPr>
            <p:ph sz="quarter" idx="13"/>
          </p:nvPr>
        </p:nvSpPr>
        <p:spPr>
          <a:xfrm>
            <a:off x="346364" y="2353235"/>
            <a:ext cx="8458200" cy="1461939"/>
          </a:xfrm>
          <a:noFill/>
          <a:ln w="9525">
            <a:noFill/>
            <a:miter lim="800000"/>
            <a:headEnd/>
            <a:tailEnd/>
          </a:ln>
          <a:effectLst/>
        </p:spPr>
        <p:txBody>
          <a:bodyPr lIns="0" tIns="0" rIns="0" bIns="0">
            <a:spAutoFit/>
          </a:bodyPr>
          <a:lstStyle>
            <a:lvl1pPr algn="l" rtl="0" eaLnBrk="0" fontAlgn="base" hangingPunct="0">
              <a:lnSpc>
                <a:spcPct val="95000"/>
              </a:lnSpc>
              <a:spcBef>
                <a:spcPct val="0"/>
              </a:spcBef>
              <a:spcAft>
                <a:spcPct val="0"/>
              </a:spcAft>
              <a:buFont typeface="Arial" pitchFamily="34" charset="0"/>
              <a:buNone/>
              <a:defRPr lang="en-US" sz="2000" b="1" kern="1200" smtClean="0">
                <a:solidFill>
                  <a:srgbClr val="000000"/>
                </a:solidFill>
                <a:latin typeface="Arial" pitchFamily="34" charset="0"/>
                <a:ea typeface="+mn-ea"/>
                <a:cs typeface="Arial" pitchFamily="34" charset="0"/>
              </a:defRPr>
            </a:lvl1pPr>
            <a:lvl2pPr algn="l" rtl="0" eaLnBrk="0" fontAlgn="base" hangingPunct="0">
              <a:lnSpc>
                <a:spcPct val="95000"/>
              </a:lnSpc>
              <a:spcBef>
                <a:spcPct val="0"/>
              </a:spcBef>
              <a:spcAft>
                <a:spcPct val="0"/>
              </a:spcAft>
              <a:buFont typeface="Arial" pitchFamily="34" charset="0"/>
              <a:buNone/>
              <a:defRPr lang="en-US" sz="2000" b="1" kern="1200" smtClean="0">
                <a:solidFill>
                  <a:srgbClr val="000000"/>
                </a:solidFill>
                <a:latin typeface="Arial" pitchFamily="34" charset="0"/>
                <a:ea typeface="+mn-ea"/>
                <a:cs typeface="Arial" pitchFamily="34" charset="0"/>
              </a:defRPr>
            </a:lvl2pPr>
            <a:lvl3pPr algn="l" rtl="0" eaLnBrk="0" fontAlgn="base" hangingPunct="0">
              <a:lnSpc>
                <a:spcPct val="95000"/>
              </a:lnSpc>
              <a:spcBef>
                <a:spcPct val="0"/>
              </a:spcBef>
              <a:spcAft>
                <a:spcPct val="0"/>
              </a:spcAft>
              <a:buNone/>
              <a:defRPr lang="en-US" sz="2000" b="1" kern="1200" smtClean="0">
                <a:solidFill>
                  <a:srgbClr val="000000"/>
                </a:solidFill>
                <a:latin typeface="Arial" pitchFamily="34" charset="0"/>
                <a:ea typeface="+mn-ea"/>
                <a:cs typeface="Arial" pitchFamily="34" charset="0"/>
              </a:defRPr>
            </a:lvl3pPr>
            <a:lvl4pPr algn="l" rtl="0" eaLnBrk="0" fontAlgn="base" hangingPunct="0">
              <a:lnSpc>
                <a:spcPct val="95000"/>
              </a:lnSpc>
              <a:spcBef>
                <a:spcPct val="0"/>
              </a:spcBef>
              <a:spcAft>
                <a:spcPct val="0"/>
              </a:spcAft>
              <a:buNone/>
              <a:defRPr lang="en-US" sz="2000" b="1" kern="1200" smtClean="0">
                <a:solidFill>
                  <a:srgbClr val="000000"/>
                </a:solidFill>
                <a:latin typeface="Arial" pitchFamily="34" charset="0"/>
                <a:ea typeface="+mn-ea"/>
                <a:cs typeface="Arial" pitchFamily="34" charset="0"/>
              </a:defRPr>
            </a:lvl4pPr>
            <a:lvl5pPr algn="l" rtl="0" eaLnBrk="0" fontAlgn="base" hangingPunct="0">
              <a:lnSpc>
                <a:spcPct val="95000"/>
              </a:lnSpc>
              <a:spcBef>
                <a:spcPct val="0"/>
              </a:spcBef>
              <a:spcAft>
                <a:spcPct val="0"/>
              </a:spcAft>
              <a:buNone/>
              <a:defRPr lang="en-US" sz="2000" b="1" kern="1200" dirty="0">
                <a:solidFill>
                  <a:srgbClr val="000000"/>
                </a:solidFill>
                <a:latin typeface="Arial" pitchFamily="34" charset="0"/>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D0793701-DF39-40D0-92CD-B0B3975492A4}"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5"/>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6"/>
          </p:nvPr>
        </p:nvSpPr>
        <p:spPr/>
        <p:txBody>
          <a:bodyPr/>
          <a:lstStyle>
            <a:lvl1pPr>
              <a:defRPr/>
            </a:lvl1pPr>
          </a:lstStyle>
          <a:p>
            <a:pPr>
              <a:defRPr/>
            </a:pPr>
            <a:r>
              <a:rPr lang="en-US">
                <a:solidFill>
                  <a:srgbClr val="044F91"/>
                </a:solidFill>
              </a:rPr>
              <a:t>  </a:t>
            </a:r>
            <a:fld id="{B38ADF89-4733-4008-97D1-337137D51155}"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686900019"/>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307975" y="2800350"/>
            <a:ext cx="8520113"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307571" y="1048873"/>
            <a:ext cx="8520545" cy="1621715"/>
          </a:xfrm>
        </p:spPr>
        <p:txBody>
          <a:bodyPr>
            <a:normAutofit/>
          </a:bodyPr>
          <a:lstStyle>
            <a:lvl1pPr algn="ct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307571" y="2969110"/>
            <a:ext cx="8520545" cy="2630245"/>
          </a:xfrm>
        </p:spPr>
        <p:txBody>
          <a:bodyPr anchor="ctr">
            <a:normAutofit/>
          </a:bodyPr>
          <a:lstStyle>
            <a:lvl1pPr marL="0" indent="0" algn="ctr">
              <a:buNone/>
              <a:defRPr sz="2800" b="1">
                <a:solidFill>
                  <a:schemeClr val="tx1"/>
                </a:solidFill>
              </a:defRPr>
            </a:lvl1pPr>
            <a:lvl2pPr marL="456506" indent="0" algn="ctr">
              <a:buNone/>
              <a:defRPr>
                <a:solidFill>
                  <a:schemeClr val="tx1">
                    <a:tint val="75000"/>
                  </a:schemeClr>
                </a:solidFill>
              </a:defRPr>
            </a:lvl2pPr>
            <a:lvl3pPr marL="913010" indent="0" algn="ctr">
              <a:buNone/>
              <a:defRPr>
                <a:solidFill>
                  <a:schemeClr val="tx1">
                    <a:tint val="75000"/>
                  </a:schemeClr>
                </a:solidFill>
              </a:defRPr>
            </a:lvl3pPr>
            <a:lvl4pPr marL="1369517" indent="0" algn="ctr">
              <a:buNone/>
              <a:defRPr>
                <a:solidFill>
                  <a:schemeClr val="tx1">
                    <a:tint val="75000"/>
                  </a:schemeClr>
                </a:solidFill>
              </a:defRPr>
            </a:lvl4pPr>
            <a:lvl5pPr marL="1826021" indent="0" algn="ctr">
              <a:buNone/>
              <a:defRPr>
                <a:solidFill>
                  <a:schemeClr val="tx1">
                    <a:tint val="75000"/>
                  </a:schemeClr>
                </a:solidFill>
              </a:defRPr>
            </a:lvl5pPr>
            <a:lvl6pPr marL="2282529" indent="0" algn="ctr">
              <a:buNone/>
              <a:defRPr>
                <a:solidFill>
                  <a:schemeClr val="tx1">
                    <a:tint val="75000"/>
                  </a:schemeClr>
                </a:solidFill>
              </a:defRPr>
            </a:lvl6pPr>
            <a:lvl7pPr marL="2739032" indent="0" algn="ctr">
              <a:buNone/>
              <a:defRPr>
                <a:solidFill>
                  <a:schemeClr val="tx1">
                    <a:tint val="75000"/>
                  </a:schemeClr>
                </a:solidFill>
              </a:defRPr>
            </a:lvl7pPr>
            <a:lvl8pPr marL="3195539" indent="0" algn="ctr">
              <a:buNone/>
              <a:defRPr>
                <a:solidFill>
                  <a:schemeClr val="tx1">
                    <a:tint val="75000"/>
                  </a:schemeClr>
                </a:solidFill>
              </a:defRPr>
            </a:lvl8pPr>
            <a:lvl9pPr marL="3652043"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42FAF4C-4972-49E7-A2BA-1ABDBDA5DE65}"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BDA1F7DE-5540-4F96-BB09-B0AA3C7812FD}"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915757982"/>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38"/>
          <p:cNvSpPr>
            <a:spLocks noChangeShapeType="1"/>
          </p:cNvSpPr>
          <p:nvPr userDrawn="1"/>
        </p:nvSpPr>
        <p:spPr bwMode="auto">
          <a:xfrm>
            <a:off x="301625" y="2019300"/>
            <a:ext cx="852011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91301" tIns="45652" rIns="91301" bIns="45652" anchor="ctr"/>
          <a:lstStyle/>
          <a:p>
            <a:pPr defTabSz="912813" fontAlgn="base">
              <a:spcBef>
                <a:spcPct val="0"/>
              </a:spcBef>
              <a:spcAft>
                <a:spcPct val="0"/>
              </a:spcAft>
            </a:pPr>
            <a:endParaRPr lang="en-US">
              <a:solidFill>
                <a:srgbClr val="044F91"/>
              </a:solidFill>
              <a:cs typeface="Arial"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marL="1766898" indent="-226200" algn="l" rtl="0" eaLnBrk="1" fontAlgn="base" hangingPunct="1">
              <a:lnSpc>
                <a:spcPct val="85000"/>
              </a:lnSpc>
              <a:spcBef>
                <a:spcPct val="15000"/>
              </a:spcBef>
              <a:spcAft>
                <a:spcPct val="0"/>
              </a:spcAft>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7BF85DE-F03C-4F83-ADBE-D5913BFF97DF}"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13D2D389-DB12-4E34-8DE1-05C034FF7A4D}"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548926586"/>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3"/>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506" indent="0">
              <a:buNone/>
              <a:defRPr sz="1800">
                <a:solidFill>
                  <a:schemeClr val="tx1">
                    <a:tint val="75000"/>
                  </a:schemeClr>
                </a:solidFill>
              </a:defRPr>
            </a:lvl2pPr>
            <a:lvl3pPr marL="913010" indent="0">
              <a:buNone/>
              <a:defRPr sz="1600">
                <a:solidFill>
                  <a:schemeClr val="tx1">
                    <a:tint val="75000"/>
                  </a:schemeClr>
                </a:solidFill>
              </a:defRPr>
            </a:lvl3pPr>
            <a:lvl4pPr marL="1369517" indent="0">
              <a:buNone/>
              <a:defRPr sz="1400">
                <a:solidFill>
                  <a:schemeClr val="tx1">
                    <a:tint val="75000"/>
                  </a:schemeClr>
                </a:solidFill>
              </a:defRPr>
            </a:lvl4pPr>
            <a:lvl5pPr marL="1826021" indent="0">
              <a:buNone/>
              <a:defRPr sz="1400">
                <a:solidFill>
                  <a:schemeClr val="tx1">
                    <a:tint val="75000"/>
                  </a:schemeClr>
                </a:solidFill>
              </a:defRPr>
            </a:lvl5pPr>
            <a:lvl6pPr marL="2282529" indent="0">
              <a:buNone/>
              <a:defRPr sz="1400">
                <a:solidFill>
                  <a:schemeClr val="tx1">
                    <a:tint val="75000"/>
                  </a:schemeClr>
                </a:solidFill>
              </a:defRPr>
            </a:lvl6pPr>
            <a:lvl7pPr marL="2739032" indent="0">
              <a:buNone/>
              <a:defRPr sz="1400">
                <a:solidFill>
                  <a:schemeClr val="tx1">
                    <a:tint val="75000"/>
                  </a:schemeClr>
                </a:solidFill>
              </a:defRPr>
            </a:lvl7pPr>
            <a:lvl8pPr marL="3195539" indent="0">
              <a:buNone/>
              <a:defRPr sz="1400">
                <a:solidFill>
                  <a:schemeClr val="tx1">
                    <a:tint val="75000"/>
                  </a:schemeClr>
                </a:solidFill>
              </a:defRPr>
            </a:lvl8pPr>
            <a:lvl9pPr marL="365204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33CDCBE-E9B0-469B-B37E-59DB5B5236F1}"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CA114F3D-72CE-4824-A630-3536535A7C0C}"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270334008"/>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4320" y="1952513"/>
            <a:ext cx="4222865" cy="41793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52513"/>
            <a:ext cx="4222865" cy="41793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2E4989B3-149F-4840-91FD-12F4A0E481BD}"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D2A51E3C-8B5F-460E-8090-56446D12646A}"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1588581195"/>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15641" y="2081605"/>
            <a:ext cx="4040188" cy="639762"/>
          </a:xfrm>
        </p:spPr>
        <p:txBody>
          <a:bodyPr anchor="b"/>
          <a:lstStyle>
            <a:lvl1pPr marL="0" indent="0">
              <a:buNone/>
              <a:defRPr sz="2400" b="1"/>
            </a:lvl1pPr>
            <a:lvl2pPr marL="456506" indent="0">
              <a:buNone/>
              <a:defRPr sz="2000" b="1"/>
            </a:lvl2pPr>
            <a:lvl3pPr marL="913010" indent="0">
              <a:buNone/>
              <a:defRPr sz="1800" b="1"/>
            </a:lvl3pPr>
            <a:lvl4pPr marL="1369517" indent="0">
              <a:buNone/>
              <a:defRPr sz="1600" b="1"/>
            </a:lvl4pPr>
            <a:lvl5pPr marL="1826021" indent="0">
              <a:buNone/>
              <a:defRPr sz="1600" b="1"/>
            </a:lvl5pPr>
            <a:lvl6pPr marL="2282529" indent="0">
              <a:buNone/>
              <a:defRPr sz="1600" b="1"/>
            </a:lvl6pPr>
            <a:lvl7pPr marL="2739032" indent="0">
              <a:buNone/>
              <a:defRPr sz="1600" b="1"/>
            </a:lvl7pPr>
            <a:lvl8pPr marL="3195539" indent="0">
              <a:buNone/>
              <a:defRPr sz="1600" b="1"/>
            </a:lvl8pPr>
            <a:lvl9pPr marL="365204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759337"/>
            <a:ext cx="4040188" cy="33725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38" y="2081605"/>
            <a:ext cx="4041775" cy="639762"/>
          </a:xfrm>
        </p:spPr>
        <p:txBody>
          <a:bodyPr anchor="b"/>
          <a:lstStyle>
            <a:lvl1pPr marL="0" indent="0">
              <a:buNone/>
              <a:defRPr sz="2400" b="1"/>
            </a:lvl1pPr>
            <a:lvl2pPr marL="456506" indent="0">
              <a:buNone/>
              <a:defRPr sz="2000" b="1"/>
            </a:lvl2pPr>
            <a:lvl3pPr marL="913010" indent="0">
              <a:buNone/>
              <a:defRPr sz="1800" b="1"/>
            </a:lvl3pPr>
            <a:lvl4pPr marL="1369517" indent="0">
              <a:buNone/>
              <a:defRPr sz="1600" b="1"/>
            </a:lvl4pPr>
            <a:lvl5pPr marL="1826021" indent="0">
              <a:buNone/>
              <a:defRPr sz="1600" b="1"/>
            </a:lvl5pPr>
            <a:lvl6pPr marL="2282529" indent="0">
              <a:buNone/>
              <a:defRPr sz="1600" b="1"/>
            </a:lvl6pPr>
            <a:lvl7pPr marL="2739032" indent="0">
              <a:buNone/>
              <a:defRPr sz="1600" b="1"/>
            </a:lvl7pPr>
            <a:lvl8pPr marL="3195539" indent="0">
              <a:buNone/>
              <a:defRPr sz="1600" b="1"/>
            </a:lvl8pPr>
            <a:lvl9pPr marL="365204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8" y="2759337"/>
            <a:ext cx="4041775" cy="33725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CFAF7E9B-46FC-4E12-A32C-566164A71EA0}" type="datetime1">
              <a:rPr lang="en-US">
                <a:solidFill>
                  <a:srgbClr val="044F91"/>
                </a:solidFill>
              </a:rPr>
              <a:pPr>
                <a:defRPr/>
              </a:pPr>
              <a:t>4/25/2019</a:t>
            </a:fld>
            <a:endParaRPr lang="en-US" dirty="0">
              <a:solidFill>
                <a:srgbClr val="044F91"/>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9"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53C58A67-A647-4692-9CB2-A5ED2B14336F}"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715900318"/>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3D3FA00-05E7-4DD6-B2D9-BD1C609B7D20}" type="datetime1">
              <a:rPr lang="en-US">
                <a:solidFill>
                  <a:srgbClr val="044F91"/>
                </a:solidFill>
              </a:rPr>
              <a:pPr>
                <a:defRPr/>
              </a:pPr>
              <a:t>4/25/2019</a:t>
            </a:fld>
            <a:endParaRPr lang="en-US" dirty="0">
              <a:solidFill>
                <a:srgbClr val="044F91"/>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5"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BC8F5AA2-CEB0-479D-97E7-3DF79CE47BD9}"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1543347312"/>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Date Placeholder 3"/>
          <p:cNvSpPr txBox="1">
            <a:spLocks/>
          </p:cNvSpPr>
          <p:nvPr userDrawn="1"/>
        </p:nvSpPr>
        <p:spPr bwMode="auto">
          <a:xfrm>
            <a:off x="307975" y="6405563"/>
            <a:ext cx="18700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01" tIns="45652" rIns="91301" bIns="45652"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defTabSz="912813" fontAlgn="base">
              <a:spcBef>
                <a:spcPct val="0"/>
              </a:spcBef>
              <a:spcAft>
                <a:spcPct val="0"/>
              </a:spcAft>
              <a:defRPr/>
            </a:pPr>
            <a:fld id="{E159ED38-FFF3-407B-86BF-48BEA1C444E6}" type="datetime1">
              <a:rPr lang="en-US" altLang="en-US" sz="1400" smtClean="0">
                <a:solidFill>
                  <a:srgbClr val="044F91"/>
                </a:solidFill>
                <a:cs typeface="Arial" charset="0"/>
              </a:rPr>
              <a:pPr defTabSz="912813" fontAlgn="base">
                <a:spcBef>
                  <a:spcPct val="0"/>
                </a:spcBef>
                <a:spcAft>
                  <a:spcPct val="0"/>
                </a:spcAft>
                <a:defRPr/>
              </a:pPr>
              <a:t>4/25/2019</a:t>
            </a:fld>
            <a:endParaRPr lang="en-US" altLang="en-US" sz="1400" smtClean="0">
              <a:solidFill>
                <a:srgbClr val="044F91"/>
              </a:solidFill>
              <a:cs typeface="Arial" charset="0"/>
            </a:endParaRPr>
          </a:p>
        </p:txBody>
      </p:sp>
      <p:sp>
        <p:nvSpPr>
          <p:cNvPr id="7" name="Slide Number Placeholder 5"/>
          <p:cNvSpPr txBox="1">
            <a:spLocks/>
          </p:cNvSpPr>
          <p:nvPr userDrawn="1"/>
        </p:nvSpPr>
        <p:spPr bwMode="auto">
          <a:xfrm>
            <a:off x="6691313" y="6405563"/>
            <a:ext cx="213360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01" tIns="45652" rIns="91301" bIns="45652"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r" defTabSz="912813" fontAlgn="base">
              <a:spcBef>
                <a:spcPct val="0"/>
              </a:spcBef>
              <a:spcAft>
                <a:spcPct val="0"/>
              </a:spcAft>
              <a:defRPr/>
            </a:pPr>
            <a:endParaRPr lang="en-US" altLang="en-US" sz="1400" smtClean="0">
              <a:solidFill>
                <a:srgbClr val="044F91"/>
              </a:solidFill>
              <a:cs typeface="Arial" charset="0"/>
            </a:endParaRPr>
          </a:p>
        </p:txBody>
      </p:sp>
      <p:sp>
        <p:nvSpPr>
          <p:cNvPr id="8" name="Line 38"/>
          <p:cNvSpPr>
            <a:spLocks noChangeShapeType="1"/>
          </p:cNvSpPr>
          <p:nvPr userDrawn="1"/>
        </p:nvSpPr>
        <p:spPr bwMode="auto">
          <a:xfrm>
            <a:off x="301625" y="2019300"/>
            <a:ext cx="852011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91301" tIns="45652" rIns="91301" bIns="45652" anchor="ctr"/>
          <a:lstStyle/>
          <a:p>
            <a:pPr defTabSz="912813" fontAlgn="base">
              <a:spcBef>
                <a:spcPct val="0"/>
              </a:spcBef>
              <a:spcAft>
                <a:spcPct val="0"/>
              </a:spcAft>
            </a:pPr>
            <a:endParaRPr lang="en-US">
              <a:solidFill>
                <a:srgbClr val="044F91"/>
              </a:solidFill>
              <a:cs typeface="Arial" charset="0"/>
            </a:endParaRPr>
          </a:p>
        </p:txBody>
      </p:sp>
      <p:sp>
        <p:nvSpPr>
          <p:cNvPr id="5" name="Title 1"/>
          <p:cNvSpPr>
            <a:spLocks noGrp="1"/>
          </p:cNvSpPr>
          <p:nvPr>
            <p:ph type="title"/>
          </p:nvPr>
        </p:nvSpPr>
        <p:spPr>
          <a:xfrm>
            <a:off x="299258" y="992395"/>
            <a:ext cx="8520545" cy="911711"/>
          </a:xfrm>
        </p:spPr>
        <p:txBody>
          <a:bodyPr/>
          <a:lstStyle/>
          <a:p>
            <a:r>
              <a:rPr lang="en-US" smtClean="0"/>
              <a:t>Click to edit Master title style</a:t>
            </a:r>
            <a:endParaRPr lang="en-US"/>
          </a:p>
        </p:txBody>
      </p:sp>
      <p:sp>
        <p:nvSpPr>
          <p:cNvPr id="6" name="Content Placeholder 2"/>
          <p:cNvSpPr>
            <a:spLocks noGrp="1"/>
          </p:cNvSpPr>
          <p:nvPr>
            <p:ph idx="1"/>
          </p:nvPr>
        </p:nvSpPr>
        <p:spPr>
          <a:xfrm>
            <a:off x="299258" y="2097741"/>
            <a:ext cx="8520545" cy="42277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1"/>
          <p:cNvSpPr>
            <a:spLocks noGrp="1"/>
          </p:cNvSpPr>
          <p:nvPr>
            <p:ph type="dt" sz="half" idx="10"/>
          </p:nvPr>
        </p:nvSpPr>
        <p:spPr/>
        <p:txBody>
          <a:bodyPr/>
          <a:lstStyle>
            <a:lvl1pPr>
              <a:defRPr/>
            </a:lvl1pPr>
          </a:lstStyle>
          <a:p>
            <a:pPr>
              <a:defRPr/>
            </a:pPr>
            <a:fld id="{C09A9C91-DBBD-4289-867E-2520180EAEE5}" type="datetime1">
              <a:rPr lang="en-US">
                <a:solidFill>
                  <a:srgbClr val="044F91"/>
                </a:solidFill>
              </a:rPr>
              <a:pPr>
                <a:defRPr/>
              </a:pPr>
              <a:t>4/25/2019</a:t>
            </a:fld>
            <a:endParaRPr lang="en-US" dirty="0">
              <a:solidFill>
                <a:srgbClr val="044F91"/>
              </a:solidFill>
            </a:endParaRPr>
          </a:p>
        </p:txBody>
      </p:sp>
      <p:sp>
        <p:nvSpPr>
          <p:cNvPr id="10" name="Footer Placeholder 2"/>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11" name="Slide Number Placeholder 3"/>
          <p:cNvSpPr>
            <a:spLocks noGrp="1"/>
          </p:cNvSpPr>
          <p:nvPr>
            <p:ph type="sldNum" sz="quarter" idx="12"/>
          </p:nvPr>
        </p:nvSpPr>
        <p:spPr/>
        <p:txBody>
          <a:bodyPr/>
          <a:lstStyle>
            <a:lvl1pPr>
              <a:defRPr/>
            </a:lvl1pPr>
          </a:lstStyle>
          <a:p>
            <a:pPr>
              <a:defRPr/>
            </a:pPr>
            <a:r>
              <a:rPr lang="en-US">
                <a:solidFill>
                  <a:srgbClr val="044F91"/>
                </a:solidFill>
              </a:rPr>
              <a:t>  </a:t>
            </a:r>
            <a:fld id="{CEB750D9-40AF-4245-A22F-FD1D43975911}"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87777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2"/>
          <p:cNvSpPr>
            <a:spLocks noGrp="1"/>
          </p:cNvSpPr>
          <p:nvPr>
            <p:ph type="body" idx="1"/>
          </p:nvPr>
        </p:nvSpPr>
        <p:spPr>
          <a:xfrm>
            <a:off x="1143000" y="1473200"/>
            <a:ext cx="6858000" cy="1955800"/>
          </a:xfrm>
        </p:spPr>
        <p:txBody>
          <a:bodyPr anchor="b">
            <a:noAutofit/>
          </a:bodyPr>
          <a:lstStyle>
            <a:lvl1pPr marL="0" indent="0">
              <a:buNone/>
              <a:defRPr sz="3200" b="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2"/>
          <p:cNvSpPr>
            <a:spLocks noGrp="1"/>
          </p:cNvSpPr>
          <p:nvPr>
            <p:ph type="body" idx="10"/>
          </p:nvPr>
        </p:nvSpPr>
        <p:spPr>
          <a:xfrm>
            <a:off x="1143000" y="3429000"/>
            <a:ext cx="6858000" cy="1955800"/>
          </a:xfrm>
        </p:spPr>
        <p:txBody>
          <a:bodyPr anchor="ctr">
            <a:noAutofit/>
          </a:bodyPr>
          <a:lstStyle>
            <a:lvl1pPr marL="0" indent="0" algn="r">
              <a:buNone/>
              <a:defRPr sz="2000" b="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5" name="Picture 4"/>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7086600" y="6144769"/>
            <a:ext cx="1600200" cy="344995"/>
          </a:xfrm>
          <a:prstGeom prst="rect">
            <a:avLst/>
          </a:prstGeom>
        </p:spPr>
      </p:pic>
    </p:spTree>
    <p:extLst>
      <p:ext uri="{BB962C8B-B14F-4D97-AF65-F5344CB8AC3E}">
        <p14:creationId xmlns:p14="http://schemas.microsoft.com/office/powerpoint/2010/main" val="1879983747"/>
      </p:ext>
    </p:extLst>
  </p:cSld>
  <p:clrMapOvr>
    <a:masterClrMapping/>
  </p:clrMapOvr>
  <p:timing>
    <p:tnLst>
      <p:par>
        <p:cTn id="1" dur="indefinite" restart="never" nodeType="tmRoot"/>
      </p:par>
    </p:tnLst>
  </p:timing>
</p:sldLayout>
</file>

<file path=ppt/slideLayouts/slideLayout1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1145689"/>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145689"/>
            <a:ext cx="5111750" cy="500230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4" y="2355925"/>
            <a:ext cx="3008313" cy="3775934"/>
          </a:xfrm>
        </p:spPr>
        <p:txBody>
          <a:bodyPr/>
          <a:lstStyle>
            <a:lvl1pPr marL="0" indent="0">
              <a:buNone/>
              <a:defRPr sz="1400"/>
            </a:lvl1pPr>
            <a:lvl2pPr marL="456506" indent="0">
              <a:buNone/>
              <a:defRPr sz="1200"/>
            </a:lvl2pPr>
            <a:lvl3pPr marL="913010" indent="0">
              <a:buNone/>
              <a:defRPr sz="1000"/>
            </a:lvl3pPr>
            <a:lvl4pPr marL="1369517" indent="0">
              <a:buNone/>
              <a:defRPr sz="900"/>
            </a:lvl4pPr>
            <a:lvl5pPr marL="1826021" indent="0">
              <a:buNone/>
              <a:defRPr sz="900"/>
            </a:lvl5pPr>
            <a:lvl6pPr marL="2282529" indent="0">
              <a:buNone/>
              <a:defRPr sz="900"/>
            </a:lvl6pPr>
            <a:lvl7pPr marL="2739032" indent="0">
              <a:buNone/>
              <a:defRPr sz="900"/>
            </a:lvl7pPr>
            <a:lvl8pPr marL="3195539" indent="0">
              <a:buNone/>
              <a:defRPr sz="900"/>
            </a:lvl8pPr>
            <a:lvl9pPr marL="3652043"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40A310D-C65A-4739-9B7E-1AFE4FB11504}"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793B05A4-983C-4580-BF81-DD16D975977E}"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1582548217"/>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08531"/>
            <a:ext cx="5486400" cy="3719456"/>
          </a:xfrm>
        </p:spPr>
        <p:txBody>
          <a:bodyPr rtlCol="0">
            <a:normAutofit/>
          </a:bodyPr>
          <a:lstStyle>
            <a:lvl1pPr marL="0" indent="0">
              <a:buNone/>
              <a:defRPr sz="3200"/>
            </a:lvl1pPr>
            <a:lvl2pPr marL="456506" indent="0">
              <a:buNone/>
              <a:defRPr sz="2800"/>
            </a:lvl2pPr>
            <a:lvl3pPr marL="913010" indent="0">
              <a:buNone/>
              <a:defRPr sz="2400"/>
            </a:lvl3pPr>
            <a:lvl4pPr marL="1369517" indent="0">
              <a:buNone/>
              <a:defRPr sz="2000"/>
            </a:lvl4pPr>
            <a:lvl5pPr marL="1826021" indent="0">
              <a:buNone/>
              <a:defRPr sz="2000"/>
            </a:lvl5pPr>
            <a:lvl6pPr marL="2282529" indent="0">
              <a:buNone/>
              <a:defRPr sz="2000"/>
            </a:lvl6pPr>
            <a:lvl7pPr marL="2739032" indent="0">
              <a:buNone/>
              <a:defRPr sz="2000"/>
            </a:lvl7pPr>
            <a:lvl8pPr marL="3195539" indent="0">
              <a:buNone/>
              <a:defRPr sz="2000"/>
            </a:lvl8pPr>
            <a:lvl9pPr marL="3652043"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506" indent="0">
              <a:buNone/>
              <a:defRPr sz="1200"/>
            </a:lvl2pPr>
            <a:lvl3pPr marL="913010" indent="0">
              <a:buNone/>
              <a:defRPr sz="1000"/>
            </a:lvl3pPr>
            <a:lvl4pPr marL="1369517" indent="0">
              <a:buNone/>
              <a:defRPr sz="900"/>
            </a:lvl4pPr>
            <a:lvl5pPr marL="1826021" indent="0">
              <a:buNone/>
              <a:defRPr sz="900"/>
            </a:lvl5pPr>
            <a:lvl6pPr marL="2282529" indent="0">
              <a:buNone/>
              <a:defRPr sz="900"/>
            </a:lvl6pPr>
            <a:lvl7pPr marL="2739032" indent="0">
              <a:buNone/>
              <a:defRPr sz="900"/>
            </a:lvl7pPr>
            <a:lvl8pPr marL="3195539" indent="0">
              <a:buNone/>
              <a:defRPr sz="900"/>
            </a:lvl8pPr>
            <a:lvl9pPr marL="3652043"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1DE3A68-6962-4C58-BC4E-84B16F5B5DEB}"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EEE17794-75DF-400B-99DC-5B6BDD2F1738}"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3961699033"/>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B3F9C6-B0E7-4CE3-82A1-E199028C237A}"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AA15220C-A0F7-4671-8610-4532ACC8FC64}"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1410643633"/>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73075"/>
            <a:ext cx="2057400" cy="505071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073075"/>
            <a:ext cx="6019800" cy="50345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DA546C-A696-4132-BA98-97E7B6D045B7}"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C2168E31-DAF3-4D54-AB31-F0E2E7B0ECF6}"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1789466078"/>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274320" y="2081617"/>
            <a:ext cx="8337665" cy="2542095"/>
          </a:xfrm>
          <a:noFill/>
          <a:ln w="9525">
            <a:noFill/>
            <a:miter lim="800000"/>
            <a:headEnd/>
            <a:tailEnd/>
          </a:ln>
          <a:effectLst/>
        </p:spPr>
        <p:txBody>
          <a:bodyPr lIns="91262" tIns="45632" rIns="91262" bIns="45632" numCol="6">
            <a:spAutoFit/>
          </a:bodyPr>
          <a:lstStyle>
            <a:lvl1pPr algn="l" defTabSz="913218" rtl="0" fontAlgn="base">
              <a:lnSpc>
                <a:spcPts val="718"/>
              </a:lnSpc>
              <a:spcAft>
                <a:spcPct val="0"/>
              </a:spcAft>
              <a:buNone/>
              <a:defRPr lang="en-US" sz="800" b="1" kern="1200" smtClean="0">
                <a:solidFill>
                  <a:schemeClr val="tx1"/>
                </a:solidFill>
                <a:latin typeface="Arial" pitchFamily="34" charset="0"/>
                <a:ea typeface="+mn-ea"/>
                <a:cs typeface="Arial" pitchFamily="34" charset="0"/>
              </a:defRPr>
            </a:lvl1pPr>
            <a:lvl2pPr algn="l" defTabSz="913218" rtl="0" fontAlgn="base">
              <a:lnSpc>
                <a:spcPts val="718"/>
              </a:lnSpc>
              <a:spcAft>
                <a:spcPct val="0"/>
              </a:spcAft>
              <a:buNone/>
              <a:defRPr lang="en-US" sz="800" b="0" kern="1200" smtClean="0">
                <a:solidFill>
                  <a:schemeClr val="tx1"/>
                </a:solidFill>
                <a:latin typeface="Arial" pitchFamily="34" charset="0"/>
                <a:ea typeface="+mn-ea"/>
                <a:cs typeface="Arial" pitchFamily="34" charset="0"/>
              </a:defRPr>
            </a:lvl2pPr>
            <a:lvl3pPr algn="l" defTabSz="913218" rtl="0" fontAlgn="base">
              <a:lnSpc>
                <a:spcPts val="718"/>
              </a:lnSpc>
              <a:spcAft>
                <a:spcPct val="0"/>
              </a:spcAft>
              <a:buNone/>
              <a:defRPr lang="en-US" sz="800" b="0" kern="1200" smtClean="0">
                <a:solidFill>
                  <a:schemeClr val="tx1"/>
                </a:solidFill>
                <a:latin typeface="Arial" pitchFamily="34" charset="0"/>
                <a:ea typeface="+mn-ea"/>
                <a:cs typeface="Arial" pitchFamily="34" charset="0"/>
              </a:defRPr>
            </a:lvl3pPr>
            <a:lvl4pPr algn="l" defTabSz="913218" rtl="0" fontAlgn="base">
              <a:lnSpc>
                <a:spcPts val="718"/>
              </a:lnSpc>
              <a:spcAft>
                <a:spcPct val="0"/>
              </a:spcAft>
              <a:buNone/>
              <a:defRPr lang="en-US" sz="800" b="0" kern="1200" smtClean="0">
                <a:solidFill>
                  <a:schemeClr val="tx1"/>
                </a:solidFill>
                <a:latin typeface="Arial" pitchFamily="34" charset="0"/>
                <a:ea typeface="+mn-ea"/>
                <a:cs typeface="Arial" pitchFamily="34" charset="0"/>
              </a:defRPr>
            </a:lvl4pPr>
            <a:lvl5pPr algn="l" defTabSz="913218" rtl="0" fontAlgn="base">
              <a:lnSpc>
                <a:spcPts val="718"/>
              </a:lnSpc>
              <a:spcAft>
                <a:spcPct val="0"/>
              </a:spcAft>
              <a:buNone/>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4861A64-6D7C-4EBC-8CFA-446BE5BF8316}"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A7E91D2B-4BDE-47AA-96DB-8DE69B27ED8F}"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3508867146"/>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MAPS">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anchor="t">
            <a:noAutofit/>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7" name="Content Placeholder 2"/>
          <p:cNvSpPr>
            <a:spLocks noGrp="1"/>
          </p:cNvSpPr>
          <p:nvPr>
            <p:ph idx="1"/>
          </p:nvPr>
        </p:nvSpPr>
        <p:spPr>
          <a:xfrm>
            <a:off x="274320" y="2081609"/>
            <a:ext cx="8337665" cy="302574"/>
          </a:xfrm>
          <a:noFill/>
          <a:ln w="9525">
            <a:noFill/>
            <a:miter lim="800000"/>
            <a:headEnd/>
            <a:tailEnd/>
          </a:ln>
          <a:effectLst/>
        </p:spPr>
        <p:txBody>
          <a:bodyPr lIns="91262" tIns="45632" rIns="91262" bIns="45632" numCol="6">
            <a:spAutoFit/>
          </a:bodyPr>
          <a:lstStyle>
            <a:lvl1pPr algn="l" defTabSz="913218" rtl="0" eaLnBrk="1" fontAlgn="base" hangingPunct="1">
              <a:lnSpc>
                <a:spcPts val="718"/>
              </a:lnSpc>
              <a:spcBef>
                <a:spcPct val="25000"/>
              </a:spcBef>
              <a:spcAft>
                <a:spcPct val="0"/>
              </a:spcAft>
              <a:buNone/>
              <a:defRPr lang="en-US" sz="800" b="1" kern="1200" dirty="0" smtClean="0">
                <a:solidFill>
                  <a:schemeClr val="tx1"/>
                </a:solidFill>
                <a:latin typeface="Arial" pitchFamily="34" charset="0"/>
                <a:ea typeface="+mn-ea"/>
                <a:cs typeface="Arial" pitchFamily="34" charset="0"/>
              </a:defRPr>
            </a:lvl1pPr>
            <a:lvl2pPr algn="l" defTabSz="913218" rtl="0" eaLnBrk="1" fontAlgn="base" hangingPunct="1">
              <a:lnSpc>
                <a:spcPts val="718"/>
              </a:lnSpc>
              <a:spcBef>
                <a:spcPct val="25000"/>
              </a:spcBef>
              <a:spcAft>
                <a:spcPct val="0"/>
              </a:spcAft>
              <a:buNone/>
              <a:defRPr lang="en-US" sz="800" b="0" kern="1200" dirty="0" smtClean="0">
                <a:solidFill>
                  <a:schemeClr val="tx1"/>
                </a:solidFill>
                <a:latin typeface="Arial" pitchFamily="34" charset="0"/>
                <a:ea typeface="+mn-ea"/>
                <a:cs typeface="Arial" pitchFamily="34" charset="0"/>
              </a:defRPr>
            </a:lvl2pPr>
            <a:lvl3pPr marL="1081648" algn="l" defTabSz="913218" rtl="0" eaLnBrk="1" fontAlgn="base" hangingPunct="1">
              <a:lnSpc>
                <a:spcPts val="718"/>
              </a:lnSpc>
              <a:spcBef>
                <a:spcPct val="25000"/>
              </a:spcBef>
              <a:spcAft>
                <a:spcPct val="0"/>
              </a:spcAft>
              <a:buNone/>
              <a:defRPr lang="en-US" sz="800" b="0" kern="1200" dirty="0" smtClean="0">
                <a:solidFill>
                  <a:schemeClr val="tx1"/>
                </a:solidFill>
                <a:latin typeface="Arial" pitchFamily="34" charset="0"/>
                <a:ea typeface="+mn-ea"/>
                <a:cs typeface="Arial" pitchFamily="34" charset="0"/>
              </a:defRPr>
            </a:lvl3pPr>
            <a:lvl4pPr marL="1425812" algn="l" defTabSz="913218" rtl="0" eaLnBrk="1" fontAlgn="base" hangingPunct="1">
              <a:lnSpc>
                <a:spcPts val="718"/>
              </a:lnSpc>
              <a:spcBef>
                <a:spcPts val="145"/>
              </a:spcBef>
              <a:spcAft>
                <a:spcPct val="0"/>
              </a:spcAft>
              <a:buNone/>
              <a:defRPr lang="en-US" sz="800" b="0" kern="1200" dirty="0" smtClean="0">
                <a:solidFill>
                  <a:schemeClr val="tx1"/>
                </a:solidFill>
                <a:latin typeface="Arial" pitchFamily="34" charset="0"/>
                <a:ea typeface="+mn-ea"/>
                <a:cs typeface="Arial" pitchFamily="34" charset="0"/>
              </a:defRPr>
            </a:lvl4pPr>
            <a:lvl5pPr marL="1769973" algn="l" defTabSz="913218" rtl="0" eaLnBrk="1" fontAlgn="base" hangingPunct="1">
              <a:lnSpc>
                <a:spcPts val="718"/>
              </a:lnSpc>
              <a:spcBef>
                <a:spcPts val="145"/>
              </a:spcBef>
              <a:spcAft>
                <a:spcPct val="0"/>
              </a:spcAft>
              <a:buNone/>
              <a:defRPr lang="en-US" sz="800" b="0" kern="1200" dirty="0">
                <a:solidFill>
                  <a:schemeClr val="tx1"/>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CC4A8F7-F550-4602-BE1E-42F29F344319}"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427EC113-D4CA-4390-9DA9-A4F89BC22253}"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1879674886"/>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3" name="Line 38"/>
          <p:cNvSpPr>
            <a:spLocks noChangeShapeType="1"/>
          </p:cNvSpPr>
          <p:nvPr userDrawn="1"/>
        </p:nvSpPr>
        <p:spPr bwMode="auto">
          <a:xfrm>
            <a:off x="300038" y="2017713"/>
            <a:ext cx="85201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101726" tIns="50863" rIns="101726" bIns="50863" anchor="ctr"/>
          <a:lstStyle/>
          <a:p>
            <a:pPr defTabSz="912813" fontAlgn="base">
              <a:spcBef>
                <a:spcPct val="0"/>
              </a:spcBef>
              <a:spcAft>
                <a:spcPct val="0"/>
              </a:spcAft>
            </a:pPr>
            <a:endParaRPr lang="en-US">
              <a:solidFill>
                <a:srgbClr val="044F91"/>
              </a:solidFill>
              <a:cs typeface="Arial" charset="0"/>
            </a:endParaRPr>
          </a:p>
        </p:txBody>
      </p:sp>
      <p:sp>
        <p:nvSpPr>
          <p:cNvPr id="7" name="Content Placeholder 6"/>
          <p:cNvSpPr>
            <a:spLocks noGrp="1"/>
          </p:cNvSpPr>
          <p:nvPr>
            <p:ph sz="quarter" idx="13"/>
          </p:nvPr>
        </p:nvSpPr>
        <p:spPr>
          <a:xfrm>
            <a:off x="346364" y="2353235"/>
            <a:ext cx="8458200" cy="1461939"/>
          </a:xfrm>
          <a:noFill/>
          <a:ln w="9525">
            <a:noFill/>
            <a:miter lim="800000"/>
            <a:headEnd/>
            <a:tailEnd/>
          </a:ln>
          <a:effectLst/>
        </p:spPr>
        <p:txBody>
          <a:bodyPr lIns="0" tIns="0" rIns="0" bIns="0">
            <a:spAutoFit/>
          </a:bodyPr>
          <a:lstStyle>
            <a:lvl1pPr algn="l" rtl="0" eaLnBrk="0" fontAlgn="base" hangingPunct="0">
              <a:lnSpc>
                <a:spcPct val="95000"/>
              </a:lnSpc>
              <a:spcBef>
                <a:spcPct val="0"/>
              </a:spcBef>
              <a:spcAft>
                <a:spcPct val="0"/>
              </a:spcAft>
              <a:buFont typeface="Arial" pitchFamily="34" charset="0"/>
              <a:buNone/>
              <a:defRPr lang="en-US" sz="2000" b="1" kern="1200" smtClean="0">
                <a:solidFill>
                  <a:srgbClr val="000000"/>
                </a:solidFill>
                <a:latin typeface="Arial" pitchFamily="34" charset="0"/>
                <a:ea typeface="+mn-ea"/>
                <a:cs typeface="Arial" pitchFamily="34" charset="0"/>
              </a:defRPr>
            </a:lvl1pPr>
            <a:lvl2pPr algn="l" rtl="0" eaLnBrk="0" fontAlgn="base" hangingPunct="0">
              <a:lnSpc>
                <a:spcPct val="95000"/>
              </a:lnSpc>
              <a:spcBef>
                <a:spcPct val="0"/>
              </a:spcBef>
              <a:spcAft>
                <a:spcPct val="0"/>
              </a:spcAft>
              <a:buFont typeface="Arial" pitchFamily="34" charset="0"/>
              <a:buNone/>
              <a:defRPr lang="en-US" sz="2000" b="1" kern="1200" smtClean="0">
                <a:solidFill>
                  <a:srgbClr val="000000"/>
                </a:solidFill>
                <a:latin typeface="Arial" pitchFamily="34" charset="0"/>
                <a:ea typeface="+mn-ea"/>
                <a:cs typeface="Arial" pitchFamily="34" charset="0"/>
              </a:defRPr>
            </a:lvl2pPr>
            <a:lvl3pPr algn="l" rtl="0" eaLnBrk="0" fontAlgn="base" hangingPunct="0">
              <a:lnSpc>
                <a:spcPct val="95000"/>
              </a:lnSpc>
              <a:spcBef>
                <a:spcPct val="0"/>
              </a:spcBef>
              <a:spcAft>
                <a:spcPct val="0"/>
              </a:spcAft>
              <a:buNone/>
              <a:defRPr lang="en-US" sz="2000" b="1" kern="1200" smtClean="0">
                <a:solidFill>
                  <a:srgbClr val="000000"/>
                </a:solidFill>
                <a:latin typeface="Arial" pitchFamily="34" charset="0"/>
                <a:ea typeface="+mn-ea"/>
                <a:cs typeface="Arial" pitchFamily="34" charset="0"/>
              </a:defRPr>
            </a:lvl3pPr>
            <a:lvl4pPr algn="l" rtl="0" eaLnBrk="0" fontAlgn="base" hangingPunct="0">
              <a:lnSpc>
                <a:spcPct val="95000"/>
              </a:lnSpc>
              <a:spcBef>
                <a:spcPct val="0"/>
              </a:spcBef>
              <a:spcAft>
                <a:spcPct val="0"/>
              </a:spcAft>
              <a:buNone/>
              <a:defRPr lang="en-US" sz="2000" b="1" kern="1200" smtClean="0">
                <a:solidFill>
                  <a:srgbClr val="000000"/>
                </a:solidFill>
                <a:latin typeface="Arial" pitchFamily="34" charset="0"/>
                <a:ea typeface="+mn-ea"/>
                <a:cs typeface="Arial" pitchFamily="34" charset="0"/>
              </a:defRPr>
            </a:lvl4pPr>
            <a:lvl5pPr algn="l" rtl="0" eaLnBrk="0" fontAlgn="base" hangingPunct="0">
              <a:lnSpc>
                <a:spcPct val="95000"/>
              </a:lnSpc>
              <a:spcBef>
                <a:spcPct val="0"/>
              </a:spcBef>
              <a:spcAft>
                <a:spcPct val="0"/>
              </a:spcAft>
              <a:buNone/>
              <a:defRPr lang="en-US" sz="2000" b="1" kern="1200" dirty="0">
                <a:solidFill>
                  <a:srgbClr val="000000"/>
                </a:solidFill>
                <a:latin typeface="Arial" pitchFamily="34" charset="0"/>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D0793701-DF39-40D0-92CD-B0B3975492A4}"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5"/>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6"/>
          </p:nvPr>
        </p:nvSpPr>
        <p:spPr/>
        <p:txBody>
          <a:bodyPr/>
          <a:lstStyle>
            <a:lvl1pPr>
              <a:defRPr/>
            </a:lvl1pPr>
          </a:lstStyle>
          <a:p>
            <a:pPr>
              <a:defRPr/>
            </a:pPr>
            <a:r>
              <a:rPr lang="en-US">
                <a:solidFill>
                  <a:srgbClr val="044F91"/>
                </a:solidFill>
              </a:rPr>
              <a:t>  </a:t>
            </a:r>
            <a:fld id="{B38ADF89-4733-4008-97D1-337137D51155}"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005464510"/>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307975" y="2800350"/>
            <a:ext cx="8520113"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307571" y="1048873"/>
            <a:ext cx="8520545" cy="1621715"/>
          </a:xfrm>
        </p:spPr>
        <p:txBody>
          <a:bodyPr>
            <a:normAutofit/>
          </a:bodyPr>
          <a:lstStyle>
            <a:lvl1pPr algn="ct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307571" y="2969110"/>
            <a:ext cx="8520545" cy="2630245"/>
          </a:xfrm>
        </p:spPr>
        <p:txBody>
          <a:bodyPr anchor="ctr">
            <a:normAutofit/>
          </a:bodyPr>
          <a:lstStyle>
            <a:lvl1pPr marL="0" indent="0" algn="ctr">
              <a:buNone/>
              <a:defRPr sz="2800" b="1">
                <a:solidFill>
                  <a:schemeClr val="tx1"/>
                </a:solidFill>
              </a:defRPr>
            </a:lvl1pPr>
            <a:lvl2pPr marL="456506" indent="0" algn="ctr">
              <a:buNone/>
              <a:defRPr>
                <a:solidFill>
                  <a:schemeClr val="tx1">
                    <a:tint val="75000"/>
                  </a:schemeClr>
                </a:solidFill>
              </a:defRPr>
            </a:lvl2pPr>
            <a:lvl3pPr marL="913010" indent="0" algn="ctr">
              <a:buNone/>
              <a:defRPr>
                <a:solidFill>
                  <a:schemeClr val="tx1">
                    <a:tint val="75000"/>
                  </a:schemeClr>
                </a:solidFill>
              </a:defRPr>
            </a:lvl3pPr>
            <a:lvl4pPr marL="1369517" indent="0" algn="ctr">
              <a:buNone/>
              <a:defRPr>
                <a:solidFill>
                  <a:schemeClr val="tx1">
                    <a:tint val="75000"/>
                  </a:schemeClr>
                </a:solidFill>
              </a:defRPr>
            </a:lvl4pPr>
            <a:lvl5pPr marL="1826021" indent="0" algn="ctr">
              <a:buNone/>
              <a:defRPr>
                <a:solidFill>
                  <a:schemeClr val="tx1">
                    <a:tint val="75000"/>
                  </a:schemeClr>
                </a:solidFill>
              </a:defRPr>
            </a:lvl5pPr>
            <a:lvl6pPr marL="2282529" indent="0" algn="ctr">
              <a:buNone/>
              <a:defRPr>
                <a:solidFill>
                  <a:schemeClr val="tx1">
                    <a:tint val="75000"/>
                  </a:schemeClr>
                </a:solidFill>
              </a:defRPr>
            </a:lvl6pPr>
            <a:lvl7pPr marL="2739032" indent="0" algn="ctr">
              <a:buNone/>
              <a:defRPr>
                <a:solidFill>
                  <a:schemeClr val="tx1">
                    <a:tint val="75000"/>
                  </a:schemeClr>
                </a:solidFill>
              </a:defRPr>
            </a:lvl7pPr>
            <a:lvl8pPr marL="3195539" indent="0" algn="ctr">
              <a:buNone/>
              <a:defRPr>
                <a:solidFill>
                  <a:schemeClr val="tx1">
                    <a:tint val="75000"/>
                  </a:schemeClr>
                </a:solidFill>
              </a:defRPr>
            </a:lvl8pPr>
            <a:lvl9pPr marL="3652043"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42FAF4C-4972-49E7-A2BA-1ABDBDA5DE65}"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BDA1F7DE-5540-4F96-BB09-B0AA3C7812FD}"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4277033513"/>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38"/>
          <p:cNvSpPr>
            <a:spLocks noChangeShapeType="1"/>
          </p:cNvSpPr>
          <p:nvPr userDrawn="1"/>
        </p:nvSpPr>
        <p:spPr bwMode="auto">
          <a:xfrm>
            <a:off x="301625" y="2019300"/>
            <a:ext cx="852011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91301" tIns="45652" rIns="91301" bIns="45652" anchor="ctr"/>
          <a:lstStyle/>
          <a:p>
            <a:pPr defTabSz="912813" fontAlgn="base">
              <a:spcBef>
                <a:spcPct val="0"/>
              </a:spcBef>
              <a:spcAft>
                <a:spcPct val="0"/>
              </a:spcAft>
            </a:pPr>
            <a:endParaRPr lang="en-US">
              <a:solidFill>
                <a:srgbClr val="044F91"/>
              </a:solidFill>
              <a:cs typeface="Arial"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marL="1766898" indent="-226200" algn="l" rtl="0" eaLnBrk="1" fontAlgn="base" hangingPunct="1">
              <a:lnSpc>
                <a:spcPct val="85000"/>
              </a:lnSpc>
              <a:spcBef>
                <a:spcPct val="15000"/>
              </a:spcBef>
              <a:spcAft>
                <a:spcPct val="0"/>
              </a:spcAft>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7BF85DE-F03C-4F83-ADBE-D5913BFF97DF}"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13D2D389-DB12-4E34-8DE1-05C034FF7A4D}"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1035530845"/>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3"/>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506" indent="0">
              <a:buNone/>
              <a:defRPr sz="1800">
                <a:solidFill>
                  <a:schemeClr val="tx1">
                    <a:tint val="75000"/>
                  </a:schemeClr>
                </a:solidFill>
              </a:defRPr>
            </a:lvl2pPr>
            <a:lvl3pPr marL="913010" indent="0">
              <a:buNone/>
              <a:defRPr sz="1600">
                <a:solidFill>
                  <a:schemeClr val="tx1">
                    <a:tint val="75000"/>
                  </a:schemeClr>
                </a:solidFill>
              </a:defRPr>
            </a:lvl3pPr>
            <a:lvl4pPr marL="1369517" indent="0">
              <a:buNone/>
              <a:defRPr sz="1400">
                <a:solidFill>
                  <a:schemeClr val="tx1">
                    <a:tint val="75000"/>
                  </a:schemeClr>
                </a:solidFill>
              </a:defRPr>
            </a:lvl4pPr>
            <a:lvl5pPr marL="1826021" indent="0">
              <a:buNone/>
              <a:defRPr sz="1400">
                <a:solidFill>
                  <a:schemeClr val="tx1">
                    <a:tint val="75000"/>
                  </a:schemeClr>
                </a:solidFill>
              </a:defRPr>
            </a:lvl5pPr>
            <a:lvl6pPr marL="2282529" indent="0">
              <a:buNone/>
              <a:defRPr sz="1400">
                <a:solidFill>
                  <a:schemeClr val="tx1">
                    <a:tint val="75000"/>
                  </a:schemeClr>
                </a:solidFill>
              </a:defRPr>
            </a:lvl6pPr>
            <a:lvl7pPr marL="2739032" indent="0">
              <a:buNone/>
              <a:defRPr sz="1400">
                <a:solidFill>
                  <a:schemeClr val="tx1">
                    <a:tint val="75000"/>
                  </a:schemeClr>
                </a:solidFill>
              </a:defRPr>
            </a:lvl7pPr>
            <a:lvl8pPr marL="3195539" indent="0">
              <a:buNone/>
              <a:defRPr sz="1400">
                <a:solidFill>
                  <a:schemeClr val="tx1">
                    <a:tint val="75000"/>
                  </a:schemeClr>
                </a:solidFill>
              </a:defRPr>
            </a:lvl8pPr>
            <a:lvl9pPr marL="365204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33CDCBE-E9B0-469B-B37E-59DB5B5236F1}"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CA114F3D-72CE-4824-A630-3536535A7C0C}"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15164723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Left">
    <p:bg>
      <p:bgPr>
        <a:solidFill>
          <a:srgbClr val="FFFFFF"/>
        </a:solidFill>
        <a:effectLst/>
      </p:bgPr>
    </p:bg>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0" y="0"/>
            <a:ext cx="4572000" cy="6858000"/>
          </a:xfrm>
        </p:spPr>
        <p:txBody>
          <a:bodyPr/>
          <a:lstStyle/>
          <a:p>
            <a:endParaRPr lang="en-US" dirty="0"/>
          </a:p>
        </p:txBody>
      </p:sp>
      <p:sp>
        <p:nvSpPr>
          <p:cNvPr id="4" name="Rectangle 3"/>
          <p:cNvSpPr/>
          <p:nvPr userDrawn="1"/>
        </p:nvSpPr>
        <p:spPr>
          <a:xfrm>
            <a:off x="457200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Placeholder 4"/>
          <p:cNvSpPr>
            <a:spLocks noGrp="1"/>
          </p:cNvSpPr>
          <p:nvPr>
            <p:ph type="body" sz="quarter" idx="3"/>
          </p:nvPr>
        </p:nvSpPr>
        <p:spPr>
          <a:xfrm>
            <a:off x="4873626" y="2209800"/>
            <a:ext cx="4041775" cy="914400"/>
          </a:xfrm>
        </p:spPr>
        <p:txBody>
          <a:bodyPr anchor="b">
            <a:noAutofit/>
          </a:bodyPr>
          <a:lstStyle>
            <a:lvl1pPr marL="0" indent="0">
              <a:buNone/>
              <a:defRPr sz="2800" b="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Content Placeholder 5"/>
          <p:cNvSpPr>
            <a:spLocks noGrp="1"/>
          </p:cNvSpPr>
          <p:nvPr>
            <p:ph sz="quarter" idx="4"/>
          </p:nvPr>
        </p:nvSpPr>
        <p:spPr>
          <a:xfrm>
            <a:off x="4873626" y="3225800"/>
            <a:ext cx="4041775" cy="2844800"/>
          </a:xfrm>
        </p:spPr>
        <p:txBody>
          <a:bodyPr>
            <a:noAutofit/>
          </a:bodyPr>
          <a:lstStyle>
            <a:lvl1pPr marL="342900" indent="-342900">
              <a:buClr>
                <a:schemeClr val="bg1"/>
              </a:buClr>
              <a:buFont typeface="Webdings" pitchFamily="18" charset="2"/>
              <a:buChar char="4"/>
              <a:defRPr sz="2000">
                <a:solidFill>
                  <a:schemeClr val="bg1"/>
                </a:solidFill>
                <a:latin typeface="Arial" pitchFamily="34" charset="0"/>
                <a:cs typeface="Arial" pitchFamily="34" charset="0"/>
              </a:defRPr>
            </a:lvl1pPr>
            <a:lvl2pPr marL="742950" indent="-285750">
              <a:buClr>
                <a:schemeClr val="bg1"/>
              </a:buClr>
              <a:buFont typeface="Wingdings" pitchFamily="2" charset="2"/>
              <a:buChar char="§"/>
              <a:defRPr sz="1800">
                <a:solidFill>
                  <a:schemeClr val="bg1"/>
                </a:solidFill>
                <a:latin typeface="Arial" pitchFamily="34" charset="0"/>
                <a:cs typeface="Arial" pitchFamily="34" charset="0"/>
              </a:defRPr>
            </a:lvl2pPr>
            <a:lvl3pPr>
              <a:defRPr sz="1600">
                <a:solidFill>
                  <a:schemeClr val="bg1"/>
                </a:solidFill>
                <a:latin typeface="Arial" pitchFamily="34" charset="0"/>
                <a:cs typeface="Arial" pitchFamily="34" charset="0"/>
              </a:defRPr>
            </a:lvl3pPr>
            <a:lvl4pPr>
              <a:defRPr sz="1400">
                <a:solidFill>
                  <a:schemeClr val="bg1"/>
                </a:solidFill>
                <a:latin typeface="Arial" pitchFamily="34" charset="0"/>
                <a:cs typeface="Arial" pitchFamily="34" charset="0"/>
              </a:defRPr>
            </a:lvl4pPr>
            <a:lvl5pPr>
              <a:defRPr sz="1400">
                <a:solidFill>
                  <a:schemeClr val="bg1"/>
                </a:solidFill>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Placeholder 1"/>
          <p:cNvSpPr>
            <a:spLocks noGrp="1"/>
          </p:cNvSpPr>
          <p:nvPr>
            <p:ph type="title"/>
          </p:nvPr>
        </p:nvSpPr>
        <p:spPr>
          <a:xfrm>
            <a:off x="4876800" y="482600"/>
            <a:ext cx="4038601" cy="1375448"/>
          </a:xfrm>
          <a:prstGeom prst="rect">
            <a:avLst/>
          </a:prstGeom>
        </p:spPr>
        <p:txBody>
          <a:bodyPr vert="horz" lIns="91440" tIns="45720" rIns="91440" bIns="45720" rtlCol="0" anchor="t">
            <a:noAutofit/>
          </a:bodyPr>
          <a:lstStyle>
            <a:lvl1pPr algn="l">
              <a:defRPr sz="3600" b="0">
                <a:solidFill>
                  <a:schemeClr val="bg1"/>
                </a:solidFill>
              </a:defRPr>
            </a:lvl1pPr>
          </a:lstStyle>
          <a:p>
            <a:r>
              <a:rPr lang="en-US" dirty="0" smtClean="0"/>
              <a:t>Click to edit Master title style</a:t>
            </a:r>
            <a:endParaRPr lang="en-US" dirty="0"/>
          </a:p>
        </p:txBody>
      </p:sp>
      <p:pic>
        <p:nvPicPr>
          <p:cNvPr id="7" name="Picture 6"/>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7086600" y="6144769"/>
            <a:ext cx="1600200" cy="344995"/>
          </a:xfrm>
          <a:prstGeom prst="rect">
            <a:avLst/>
          </a:prstGeom>
        </p:spPr>
      </p:pic>
    </p:spTree>
    <p:extLst>
      <p:ext uri="{BB962C8B-B14F-4D97-AF65-F5344CB8AC3E}">
        <p14:creationId xmlns:p14="http://schemas.microsoft.com/office/powerpoint/2010/main" val="3956174308"/>
      </p:ext>
    </p:extLst>
  </p:cSld>
  <p:clrMapOvr>
    <a:masterClrMapping/>
  </p:clrMapOvr>
  <p:timing>
    <p:tnLst>
      <p:par>
        <p:cTn id="1" dur="indefinite" restart="never" nodeType="tmRoot"/>
      </p:par>
    </p:tnLst>
  </p:timing>
</p:sldLayout>
</file>

<file path=ppt/slideLayouts/slideLayout1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4320" y="1952513"/>
            <a:ext cx="4222865" cy="41793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52513"/>
            <a:ext cx="4222865" cy="41793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2E4989B3-149F-4840-91FD-12F4A0E481BD}"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D2A51E3C-8B5F-460E-8090-56446D12646A}"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652602392"/>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15641" y="2081605"/>
            <a:ext cx="4040188" cy="639762"/>
          </a:xfrm>
        </p:spPr>
        <p:txBody>
          <a:bodyPr anchor="b"/>
          <a:lstStyle>
            <a:lvl1pPr marL="0" indent="0">
              <a:buNone/>
              <a:defRPr sz="2400" b="1"/>
            </a:lvl1pPr>
            <a:lvl2pPr marL="456506" indent="0">
              <a:buNone/>
              <a:defRPr sz="2000" b="1"/>
            </a:lvl2pPr>
            <a:lvl3pPr marL="913010" indent="0">
              <a:buNone/>
              <a:defRPr sz="1800" b="1"/>
            </a:lvl3pPr>
            <a:lvl4pPr marL="1369517" indent="0">
              <a:buNone/>
              <a:defRPr sz="1600" b="1"/>
            </a:lvl4pPr>
            <a:lvl5pPr marL="1826021" indent="0">
              <a:buNone/>
              <a:defRPr sz="1600" b="1"/>
            </a:lvl5pPr>
            <a:lvl6pPr marL="2282529" indent="0">
              <a:buNone/>
              <a:defRPr sz="1600" b="1"/>
            </a:lvl6pPr>
            <a:lvl7pPr marL="2739032" indent="0">
              <a:buNone/>
              <a:defRPr sz="1600" b="1"/>
            </a:lvl7pPr>
            <a:lvl8pPr marL="3195539" indent="0">
              <a:buNone/>
              <a:defRPr sz="1600" b="1"/>
            </a:lvl8pPr>
            <a:lvl9pPr marL="365204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759337"/>
            <a:ext cx="4040188" cy="33725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38" y="2081605"/>
            <a:ext cx="4041775" cy="639762"/>
          </a:xfrm>
        </p:spPr>
        <p:txBody>
          <a:bodyPr anchor="b"/>
          <a:lstStyle>
            <a:lvl1pPr marL="0" indent="0">
              <a:buNone/>
              <a:defRPr sz="2400" b="1"/>
            </a:lvl1pPr>
            <a:lvl2pPr marL="456506" indent="0">
              <a:buNone/>
              <a:defRPr sz="2000" b="1"/>
            </a:lvl2pPr>
            <a:lvl3pPr marL="913010" indent="0">
              <a:buNone/>
              <a:defRPr sz="1800" b="1"/>
            </a:lvl3pPr>
            <a:lvl4pPr marL="1369517" indent="0">
              <a:buNone/>
              <a:defRPr sz="1600" b="1"/>
            </a:lvl4pPr>
            <a:lvl5pPr marL="1826021" indent="0">
              <a:buNone/>
              <a:defRPr sz="1600" b="1"/>
            </a:lvl5pPr>
            <a:lvl6pPr marL="2282529" indent="0">
              <a:buNone/>
              <a:defRPr sz="1600" b="1"/>
            </a:lvl6pPr>
            <a:lvl7pPr marL="2739032" indent="0">
              <a:buNone/>
              <a:defRPr sz="1600" b="1"/>
            </a:lvl7pPr>
            <a:lvl8pPr marL="3195539" indent="0">
              <a:buNone/>
              <a:defRPr sz="1600" b="1"/>
            </a:lvl8pPr>
            <a:lvl9pPr marL="365204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8" y="2759337"/>
            <a:ext cx="4041775" cy="33725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CFAF7E9B-46FC-4E12-A32C-566164A71EA0}" type="datetime1">
              <a:rPr lang="en-US">
                <a:solidFill>
                  <a:srgbClr val="044F91"/>
                </a:solidFill>
              </a:rPr>
              <a:pPr>
                <a:defRPr/>
              </a:pPr>
              <a:t>4/25/2019</a:t>
            </a:fld>
            <a:endParaRPr lang="en-US" dirty="0">
              <a:solidFill>
                <a:srgbClr val="044F91"/>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9"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53C58A67-A647-4692-9CB2-A5ED2B14336F}"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911405052"/>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3D3FA00-05E7-4DD6-B2D9-BD1C609B7D20}" type="datetime1">
              <a:rPr lang="en-US">
                <a:solidFill>
                  <a:srgbClr val="044F91"/>
                </a:solidFill>
              </a:rPr>
              <a:pPr>
                <a:defRPr/>
              </a:pPr>
              <a:t>4/25/2019</a:t>
            </a:fld>
            <a:endParaRPr lang="en-US" dirty="0">
              <a:solidFill>
                <a:srgbClr val="044F91"/>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5"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BC8F5AA2-CEB0-479D-97E7-3DF79CE47BD9}"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255718115"/>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Date Placeholder 3"/>
          <p:cNvSpPr txBox="1">
            <a:spLocks/>
          </p:cNvSpPr>
          <p:nvPr userDrawn="1"/>
        </p:nvSpPr>
        <p:spPr bwMode="auto">
          <a:xfrm>
            <a:off x="307975" y="6405563"/>
            <a:ext cx="18700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01" tIns="45652" rIns="91301" bIns="45652"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defTabSz="912813" fontAlgn="base">
              <a:spcBef>
                <a:spcPct val="0"/>
              </a:spcBef>
              <a:spcAft>
                <a:spcPct val="0"/>
              </a:spcAft>
              <a:defRPr/>
            </a:pPr>
            <a:fld id="{E159ED38-FFF3-407B-86BF-48BEA1C444E6}" type="datetime1">
              <a:rPr lang="en-US" altLang="en-US" sz="1400" smtClean="0">
                <a:solidFill>
                  <a:srgbClr val="044F91"/>
                </a:solidFill>
                <a:cs typeface="Arial" charset="0"/>
              </a:rPr>
              <a:pPr defTabSz="912813" fontAlgn="base">
                <a:spcBef>
                  <a:spcPct val="0"/>
                </a:spcBef>
                <a:spcAft>
                  <a:spcPct val="0"/>
                </a:spcAft>
                <a:defRPr/>
              </a:pPr>
              <a:t>4/25/2019</a:t>
            </a:fld>
            <a:endParaRPr lang="en-US" altLang="en-US" sz="1400" smtClean="0">
              <a:solidFill>
                <a:srgbClr val="044F91"/>
              </a:solidFill>
              <a:cs typeface="Arial" charset="0"/>
            </a:endParaRPr>
          </a:p>
        </p:txBody>
      </p:sp>
      <p:sp>
        <p:nvSpPr>
          <p:cNvPr id="7" name="Slide Number Placeholder 5"/>
          <p:cNvSpPr txBox="1">
            <a:spLocks/>
          </p:cNvSpPr>
          <p:nvPr userDrawn="1"/>
        </p:nvSpPr>
        <p:spPr bwMode="auto">
          <a:xfrm>
            <a:off x="6691313" y="6405563"/>
            <a:ext cx="213360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01" tIns="45652" rIns="91301" bIns="45652"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r" defTabSz="912813" fontAlgn="base">
              <a:spcBef>
                <a:spcPct val="0"/>
              </a:spcBef>
              <a:spcAft>
                <a:spcPct val="0"/>
              </a:spcAft>
              <a:defRPr/>
            </a:pPr>
            <a:endParaRPr lang="en-US" altLang="en-US" sz="1400" smtClean="0">
              <a:solidFill>
                <a:srgbClr val="044F91"/>
              </a:solidFill>
              <a:cs typeface="Arial" charset="0"/>
            </a:endParaRPr>
          </a:p>
        </p:txBody>
      </p:sp>
      <p:sp>
        <p:nvSpPr>
          <p:cNvPr id="8" name="Line 38"/>
          <p:cNvSpPr>
            <a:spLocks noChangeShapeType="1"/>
          </p:cNvSpPr>
          <p:nvPr userDrawn="1"/>
        </p:nvSpPr>
        <p:spPr bwMode="auto">
          <a:xfrm>
            <a:off x="301625" y="2019300"/>
            <a:ext cx="852011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91301" tIns="45652" rIns="91301" bIns="45652" anchor="ctr"/>
          <a:lstStyle/>
          <a:p>
            <a:pPr defTabSz="912813" fontAlgn="base">
              <a:spcBef>
                <a:spcPct val="0"/>
              </a:spcBef>
              <a:spcAft>
                <a:spcPct val="0"/>
              </a:spcAft>
            </a:pPr>
            <a:endParaRPr lang="en-US">
              <a:solidFill>
                <a:srgbClr val="044F91"/>
              </a:solidFill>
              <a:cs typeface="Arial" charset="0"/>
            </a:endParaRPr>
          </a:p>
        </p:txBody>
      </p:sp>
      <p:sp>
        <p:nvSpPr>
          <p:cNvPr id="5" name="Title 1"/>
          <p:cNvSpPr>
            <a:spLocks noGrp="1"/>
          </p:cNvSpPr>
          <p:nvPr>
            <p:ph type="title"/>
          </p:nvPr>
        </p:nvSpPr>
        <p:spPr>
          <a:xfrm>
            <a:off x="299258" y="992395"/>
            <a:ext cx="8520545" cy="911711"/>
          </a:xfrm>
        </p:spPr>
        <p:txBody>
          <a:bodyPr/>
          <a:lstStyle/>
          <a:p>
            <a:r>
              <a:rPr lang="en-US" smtClean="0"/>
              <a:t>Click to edit Master title style</a:t>
            </a:r>
            <a:endParaRPr lang="en-US"/>
          </a:p>
        </p:txBody>
      </p:sp>
      <p:sp>
        <p:nvSpPr>
          <p:cNvPr id="6" name="Content Placeholder 2"/>
          <p:cNvSpPr>
            <a:spLocks noGrp="1"/>
          </p:cNvSpPr>
          <p:nvPr>
            <p:ph idx="1"/>
          </p:nvPr>
        </p:nvSpPr>
        <p:spPr>
          <a:xfrm>
            <a:off x="299258" y="2097741"/>
            <a:ext cx="8520545" cy="42277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1"/>
          <p:cNvSpPr>
            <a:spLocks noGrp="1"/>
          </p:cNvSpPr>
          <p:nvPr>
            <p:ph type="dt" sz="half" idx="10"/>
          </p:nvPr>
        </p:nvSpPr>
        <p:spPr/>
        <p:txBody>
          <a:bodyPr/>
          <a:lstStyle>
            <a:lvl1pPr>
              <a:defRPr/>
            </a:lvl1pPr>
          </a:lstStyle>
          <a:p>
            <a:pPr>
              <a:defRPr/>
            </a:pPr>
            <a:fld id="{C09A9C91-DBBD-4289-867E-2520180EAEE5}" type="datetime1">
              <a:rPr lang="en-US">
                <a:solidFill>
                  <a:srgbClr val="044F91"/>
                </a:solidFill>
              </a:rPr>
              <a:pPr>
                <a:defRPr/>
              </a:pPr>
              <a:t>4/25/2019</a:t>
            </a:fld>
            <a:endParaRPr lang="en-US" dirty="0">
              <a:solidFill>
                <a:srgbClr val="044F91"/>
              </a:solidFill>
            </a:endParaRPr>
          </a:p>
        </p:txBody>
      </p:sp>
      <p:sp>
        <p:nvSpPr>
          <p:cNvPr id="10" name="Footer Placeholder 2"/>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11" name="Slide Number Placeholder 3"/>
          <p:cNvSpPr>
            <a:spLocks noGrp="1"/>
          </p:cNvSpPr>
          <p:nvPr>
            <p:ph type="sldNum" sz="quarter" idx="12"/>
          </p:nvPr>
        </p:nvSpPr>
        <p:spPr/>
        <p:txBody>
          <a:bodyPr/>
          <a:lstStyle>
            <a:lvl1pPr>
              <a:defRPr/>
            </a:lvl1pPr>
          </a:lstStyle>
          <a:p>
            <a:pPr>
              <a:defRPr/>
            </a:pPr>
            <a:r>
              <a:rPr lang="en-US">
                <a:solidFill>
                  <a:srgbClr val="044F91"/>
                </a:solidFill>
              </a:rPr>
              <a:t>  </a:t>
            </a:r>
            <a:fld id="{CEB750D9-40AF-4245-A22F-FD1D43975911}"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967808911"/>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1145689"/>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145689"/>
            <a:ext cx="5111750" cy="500230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4" y="2355925"/>
            <a:ext cx="3008313" cy="3775934"/>
          </a:xfrm>
        </p:spPr>
        <p:txBody>
          <a:bodyPr/>
          <a:lstStyle>
            <a:lvl1pPr marL="0" indent="0">
              <a:buNone/>
              <a:defRPr sz="1400"/>
            </a:lvl1pPr>
            <a:lvl2pPr marL="456506" indent="0">
              <a:buNone/>
              <a:defRPr sz="1200"/>
            </a:lvl2pPr>
            <a:lvl3pPr marL="913010" indent="0">
              <a:buNone/>
              <a:defRPr sz="1000"/>
            </a:lvl3pPr>
            <a:lvl4pPr marL="1369517" indent="0">
              <a:buNone/>
              <a:defRPr sz="900"/>
            </a:lvl4pPr>
            <a:lvl5pPr marL="1826021" indent="0">
              <a:buNone/>
              <a:defRPr sz="900"/>
            </a:lvl5pPr>
            <a:lvl6pPr marL="2282529" indent="0">
              <a:buNone/>
              <a:defRPr sz="900"/>
            </a:lvl6pPr>
            <a:lvl7pPr marL="2739032" indent="0">
              <a:buNone/>
              <a:defRPr sz="900"/>
            </a:lvl7pPr>
            <a:lvl8pPr marL="3195539" indent="0">
              <a:buNone/>
              <a:defRPr sz="900"/>
            </a:lvl8pPr>
            <a:lvl9pPr marL="3652043"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40A310D-C65A-4739-9B7E-1AFE4FB11504}"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793B05A4-983C-4580-BF81-DD16D975977E}"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496300169"/>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08531"/>
            <a:ext cx="5486400" cy="3719456"/>
          </a:xfrm>
        </p:spPr>
        <p:txBody>
          <a:bodyPr rtlCol="0">
            <a:normAutofit/>
          </a:bodyPr>
          <a:lstStyle>
            <a:lvl1pPr marL="0" indent="0">
              <a:buNone/>
              <a:defRPr sz="3200"/>
            </a:lvl1pPr>
            <a:lvl2pPr marL="456506" indent="0">
              <a:buNone/>
              <a:defRPr sz="2800"/>
            </a:lvl2pPr>
            <a:lvl3pPr marL="913010" indent="0">
              <a:buNone/>
              <a:defRPr sz="2400"/>
            </a:lvl3pPr>
            <a:lvl4pPr marL="1369517" indent="0">
              <a:buNone/>
              <a:defRPr sz="2000"/>
            </a:lvl4pPr>
            <a:lvl5pPr marL="1826021" indent="0">
              <a:buNone/>
              <a:defRPr sz="2000"/>
            </a:lvl5pPr>
            <a:lvl6pPr marL="2282529" indent="0">
              <a:buNone/>
              <a:defRPr sz="2000"/>
            </a:lvl6pPr>
            <a:lvl7pPr marL="2739032" indent="0">
              <a:buNone/>
              <a:defRPr sz="2000"/>
            </a:lvl7pPr>
            <a:lvl8pPr marL="3195539" indent="0">
              <a:buNone/>
              <a:defRPr sz="2000"/>
            </a:lvl8pPr>
            <a:lvl9pPr marL="3652043"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506" indent="0">
              <a:buNone/>
              <a:defRPr sz="1200"/>
            </a:lvl2pPr>
            <a:lvl3pPr marL="913010" indent="0">
              <a:buNone/>
              <a:defRPr sz="1000"/>
            </a:lvl3pPr>
            <a:lvl4pPr marL="1369517" indent="0">
              <a:buNone/>
              <a:defRPr sz="900"/>
            </a:lvl4pPr>
            <a:lvl5pPr marL="1826021" indent="0">
              <a:buNone/>
              <a:defRPr sz="900"/>
            </a:lvl5pPr>
            <a:lvl6pPr marL="2282529" indent="0">
              <a:buNone/>
              <a:defRPr sz="900"/>
            </a:lvl6pPr>
            <a:lvl7pPr marL="2739032" indent="0">
              <a:buNone/>
              <a:defRPr sz="900"/>
            </a:lvl7pPr>
            <a:lvl8pPr marL="3195539" indent="0">
              <a:buNone/>
              <a:defRPr sz="900"/>
            </a:lvl8pPr>
            <a:lvl9pPr marL="3652043"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1DE3A68-6962-4C58-BC4E-84B16F5B5DEB}"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EEE17794-75DF-400B-99DC-5B6BDD2F1738}"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408857701"/>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B3F9C6-B0E7-4CE3-82A1-E199028C237A}"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AA15220C-A0F7-4671-8610-4532ACC8FC64}"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3301598975"/>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73075"/>
            <a:ext cx="2057400" cy="505071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073075"/>
            <a:ext cx="6019800" cy="50345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DA546C-A696-4132-BA98-97E7B6D045B7}"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C2168E31-DAF3-4D54-AB31-F0E2E7B0ECF6}"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687040862"/>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274320" y="2081617"/>
            <a:ext cx="8337665" cy="2542095"/>
          </a:xfrm>
          <a:noFill/>
          <a:ln w="9525">
            <a:noFill/>
            <a:miter lim="800000"/>
            <a:headEnd/>
            <a:tailEnd/>
          </a:ln>
          <a:effectLst/>
        </p:spPr>
        <p:txBody>
          <a:bodyPr lIns="91262" tIns="45632" rIns="91262" bIns="45632" numCol="6">
            <a:spAutoFit/>
          </a:bodyPr>
          <a:lstStyle>
            <a:lvl1pPr algn="l" defTabSz="913218" rtl="0" fontAlgn="base">
              <a:lnSpc>
                <a:spcPts val="718"/>
              </a:lnSpc>
              <a:spcAft>
                <a:spcPct val="0"/>
              </a:spcAft>
              <a:buNone/>
              <a:defRPr lang="en-US" sz="800" b="1" kern="1200" smtClean="0">
                <a:solidFill>
                  <a:schemeClr val="tx1"/>
                </a:solidFill>
                <a:latin typeface="Arial" pitchFamily="34" charset="0"/>
                <a:ea typeface="+mn-ea"/>
                <a:cs typeface="Arial" pitchFamily="34" charset="0"/>
              </a:defRPr>
            </a:lvl1pPr>
            <a:lvl2pPr algn="l" defTabSz="913218" rtl="0" fontAlgn="base">
              <a:lnSpc>
                <a:spcPts val="718"/>
              </a:lnSpc>
              <a:spcAft>
                <a:spcPct val="0"/>
              </a:spcAft>
              <a:buNone/>
              <a:defRPr lang="en-US" sz="800" b="0" kern="1200" smtClean="0">
                <a:solidFill>
                  <a:schemeClr val="tx1"/>
                </a:solidFill>
                <a:latin typeface="Arial" pitchFamily="34" charset="0"/>
                <a:ea typeface="+mn-ea"/>
                <a:cs typeface="Arial" pitchFamily="34" charset="0"/>
              </a:defRPr>
            </a:lvl2pPr>
            <a:lvl3pPr algn="l" defTabSz="913218" rtl="0" fontAlgn="base">
              <a:lnSpc>
                <a:spcPts val="718"/>
              </a:lnSpc>
              <a:spcAft>
                <a:spcPct val="0"/>
              </a:spcAft>
              <a:buNone/>
              <a:defRPr lang="en-US" sz="800" b="0" kern="1200" smtClean="0">
                <a:solidFill>
                  <a:schemeClr val="tx1"/>
                </a:solidFill>
                <a:latin typeface="Arial" pitchFamily="34" charset="0"/>
                <a:ea typeface="+mn-ea"/>
                <a:cs typeface="Arial" pitchFamily="34" charset="0"/>
              </a:defRPr>
            </a:lvl3pPr>
            <a:lvl4pPr algn="l" defTabSz="913218" rtl="0" fontAlgn="base">
              <a:lnSpc>
                <a:spcPts val="718"/>
              </a:lnSpc>
              <a:spcAft>
                <a:spcPct val="0"/>
              </a:spcAft>
              <a:buNone/>
              <a:defRPr lang="en-US" sz="800" b="0" kern="1200" smtClean="0">
                <a:solidFill>
                  <a:schemeClr val="tx1"/>
                </a:solidFill>
                <a:latin typeface="Arial" pitchFamily="34" charset="0"/>
                <a:ea typeface="+mn-ea"/>
                <a:cs typeface="Arial" pitchFamily="34" charset="0"/>
              </a:defRPr>
            </a:lvl4pPr>
            <a:lvl5pPr algn="l" defTabSz="913218" rtl="0" fontAlgn="base">
              <a:lnSpc>
                <a:spcPts val="718"/>
              </a:lnSpc>
              <a:spcAft>
                <a:spcPct val="0"/>
              </a:spcAft>
              <a:buNone/>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4861A64-6D7C-4EBC-8CFA-446BE5BF8316}"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A7E91D2B-4BDE-47AA-96DB-8DE69B27ED8F}"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1160296354"/>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preserve="1" userDrawn="1">
  <p:cSld name="MAPS">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anchor="t">
            <a:noAutofit/>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7" name="Content Placeholder 2"/>
          <p:cNvSpPr>
            <a:spLocks noGrp="1"/>
          </p:cNvSpPr>
          <p:nvPr>
            <p:ph idx="1"/>
          </p:nvPr>
        </p:nvSpPr>
        <p:spPr>
          <a:xfrm>
            <a:off x="274320" y="2081609"/>
            <a:ext cx="8337665" cy="302574"/>
          </a:xfrm>
          <a:noFill/>
          <a:ln w="9525">
            <a:noFill/>
            <a:miter lim="800000"/>
            <a:headEnd/>
            <a:tailEnd/>
          </a:ln>
          <a:effectLst/>
        </p:spPr>
        <p:txBody>
          <a:bodyPr lIns="91262" tIns="45632" rIns="91262" bIns="45632" numCol="6">
            <a:spAutoFit/>
          </a:bodyPr>
          <a:lstStyle>
            <a:lvl1pPr algn="l" defTabSz="913218" rtl="0" eaLnBrk="1" fontAlgn="base" hangingPunct="1">
              <a:lnSpc>
                <a:spcPts val="718"/>
              </a:lnSpc>
              <a:spcBef>
                <a:spcPct val="25000"/>
              </a:spcBef>
              <a:spcAft>
                <a:spcPct val="0"/>
              </a:spcAft>
              <a:buNone/>
              <a:defRPr lang="en-US" sz="800" b="1" kern="1200" dirty="0" smtClean="0">
                <a:solidFill>
                  <a:schemeClr val="tx1"/>
                </a:solidFill>
                <a:latin typeface="Arial" pitchFamily="34" charset="0"/>
                <a:ea typeface="+mn-ea"/>
                <a:cs typeface="Arial" pitchFamily="34" charset="0"/>
              </a:defRPr>
            </a:lvl1pPr>
            <a:lvl2pPr algn="l" defTabSz="913218" rtl="0" eaLnBrk="1" fontAlgn="base" hangingPunct="1">
              <a:lnSpc>
                <a:spcPts val="718"/>
              </a:lnSpc>
              <a:spcBef>
                <a:spcPct val="25000"/>
              </a:spcBef>
              <a:spcAft>
                <a:spcPct val="0"/>
              </a:spcAft>
              <a:buNone/>
              <a:defRPr lang="en-US" sz="800" b="0" kern="1200" dirty="0" smtClean="0">
                <a:solidFill>
                  <a:schemeClr val="tx1"/>
                </a:solidFill>
                <a:latin typeface="Arial" pitchFamily="34" charset="0"/>
                <a:ea typeface="+mn-ea"/>
                <a:cs typeface="Arial" pitchFamily="34" charset="0"/>
              </a:defRPr>
            </a:lvl2pPr>
            <a:lvl3pPr marL="1081648" algn="l" defTabSz="913218" rtl="0" eaLnBrk="1" fontAlgn="base" hangingPunct="1">
              <a:lnSpc>
                <a:spcPts val="718"/>
              </a:lnSpc>
              <a:spcBef>
                <a:spcPct val="25000"/>
              </a:spcBef>
              <a:spcAft>
                <a:spcPct val="0"/>
              </a:spcAft>
              <a:buNone/>
              <a:defRPr lang="en-US" sz="800" b="0" kern="1200" dirty="0" smtClean="0">
                <a:solidFill>
                  <a:schemeClr val="tx1"/>
                </a:solidFill>
                <a:latin typeface="Arial" pitchFamily="34" charset="0"/>
                <a:ea typeface="+mn-ea"/>
                <a:cs typeface="Arial" pitchFamily="34" charset="0"/>
              </a:defRPr>
            </a:lvl3pPr>
            <a:lvl4pPr marL="1425812" algn="l" defTabSz="913218" rtl="0" eaLnBrk="1" fontAlgn="base" hangingPunct="1">
              <a:lnSpc>
                <a:spcPts val="718"/>
              </a:lnSpc>
              <a:spcBef>
                <a:spcPts val="145"/>
              </a:spcBef>
              <a:spcAft>
                <a:spcPct val="0"/>
              </a:spcAft>
              <a:buNone/>
              <a:defRPr lang="en-US" sz="800" b="0" kern="1200" dirty="0" smtClean="0">
                <a:solidFill>
                  <a:schemeClr val="tx1"/>
                </a:solidFill>
                <a:latin typeface="Arial" pitchFamily="34" charset="0"/>
                <a:ea typeface="+mn-ea"/>
                <a:cs typeface="Arial" pitchFamily="34" charset="0"/>
              </a:defRPr>
            </a:lvl4pPr>
            <a:lvl5pPr marL="1769973" algn="l" defTabSz="913218" rtl="0" eaLnBrk="1" fontAlgn="base" hangingPunct="1">
              <a:lnSpc>
                <a:spcPts val="718"/>
              </a:lnSpc>
              <a:spcBef>
                <a:spcPts val="145"/>
              </a:spcBef>
              <a:spcAft>
                <a:spcPct val="0"/>
              </a:spcAft>
              <a:buNone/>
              <a:defRPr lang="en-US" sz="800" b="0" kern="1200" dirty="0">
                <a:solidFill>
                  <a:schemeClr val="tx1"/>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CC4A8F7-F550-4602-BE1E-42F29F344319}"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427EC113-D4CA-4390-9DA9-A4F89BC22253}"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20489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Right">
    <p:bg>
      <p:bgPr>
        <a:solidFill>
          <a:srgbClr val="FFFFFF"/>
        </a:solidFill>
        <a:effectLst/>
      </p:bgPr>
    </p:bg>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4572000" y="0"/>
            <a:ext cx="4572000" cy="6858000"/>
          </a:xfrm>
        </p:spPr>
        <p:txBody>
          <a:bodyPr/>
          <a:lstStyle/>
          <a:p>
            <a:endParaRPr lang="en-US" dirty="0"/>
          </a:p>
        </p:txBody>
      </p:sp>
      <p:sp>
        <p:nvSpPr>
          <p:cNvPr id="4" name="Rectangle 3"/>
          <p:cNvSpPr/>
          <p:nvPr userDrawn="1"/>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Placeholder 4"/>
          <p:cNvSpPr>
            <a:spLocks noGrp="1"/>
          </p:cNvSpPr>
          <p:nvPr>
            <p:ph type="body" sz="quarter" idx="3"/>
          </p:nvPr>
        </p:nvSpPr>
        <p:spPr>
          <a:xfrm>
            <a:off x="301625" y="2209800"/>
            <a:ext cx="4041775" cy="914400"/>
          </a:xfrm>
        </p:spPr>
        <p:txBody>
          <a:bodyPr anchor="b">
            <a:noAutofit/>
          </a:bodyPr>
          <a:lstStyle>
            <a:lvl1pPr marL="0" indent="0">
              <a:buNone/>
              <a:defRPr sz="2800" b="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Content Placeholder 5"/>
          <p:cNvSpPr>
            <a:spLocks noGrp="1"/>
          </p:cNvSpPr>
          <p:nvPr>
            <p:ph sz="quarter" idx="4"/>
          </p:nvPr>
        </p:nvSpPr>
        <p:spPr>
          <a:xfrm>
            <a:off x="301625" y="3225800"/>
            <a:ext cx="4041775" cy="2844800"/>
          </a:xfrm>
        </p:spPr>
        <p:txBody>
          <a:bodyPr>
            <a:noAutofit/>
          </a:bodyPr>
          <a:lstStyle>
            <a:lvl1pPr marL="342900" indent="-342900">
              <a:buClr>
                <a:schemeClr val="bg1"/>
              </a:buClr>
              <a:buFont typeface="Webdings" pitchFamily="18" charset="2"/>
              <a:buChar char="4"/>
              <a:defRPr sz="2000">
                <a:solidFill>
                  <a:schemeClr val="bg1"/>
                </a:solidFill>
                <a:latin typeface="Arial" pitchFamily="34" charset="0"/>
                <a:cs typeface="Arial" pitchFamily="34" charset="0"/>
              </a:defRPr>
            </a:lvl1pPr>
            <a:lvl2pPr marL="742950" indent="-285750">
              <a:buClr>
                <a:schemeClr val="bg1"/>
              </a:buClr>
              <a:buFont typeface="Wingdings" pitchFamily="2" charset="2"/>
              <a:buChar char="§"/>
              <a:defRPr sz="1800">
                <a:solidFill>
                  <a:schemeClr val="bg1"/>
                </a:solidFill>
                <a:latin typeface="Arial" pitchFamily="34" charset="0"/>
                <a:cs typeface="Arial" pitchFamily="34" charset="0"/>
              </a:defRPr>
            </a:lvl2pPr>
            <a:lvl3pPr>
              <a:defRPr sz="1600">
                <a:solidFill>
                  <a:schemeClr val="bg1"/>
                </a:solidFill>
                <a:latin typeface="Arial" pitchFamily="34" charset="0"/>
                <a:cs typeface="Arial" pitchFamily="34" charset="0"/>
              </a:defRPr>
            </a:lvl3pPr>
            <a:lvl4pPr>
              <a:defRPr sz="1400">
                <a:solidFill>
                  <a:schemeClr val="bg1"/>
                </a:solidFill>
                <a:latin typeface="Arial" pitchFamily="34" charset="0"/>
                <a:cs typeface="Arial" pitchFamily="34" charset="0"/>
              </a:defRPr>
            </a:lvl4pPr>
            <a:lvl5pPr>
              <a:defRPr sz="1400">
                <a:solidFill>
                  <a:schemeClr val="bg1"/>
                </a:solidFill>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Placeholder 1"/>
          <p:cNvSpPr>
            <a:spLocks noGrp="1"/>
          </p:cNvSpPr>
          <p:nvPr>
            <p:ph type="title"/>
          </p:nvPr>
        </p:nvSpPr>
        <p:spPr>
          <a:xfrm>
            <a:off x="304799" y="482600"/>
            <a:ext cx="4038601" cy="1375448"/>
          </a:xfrm>
          <a:prstGeom prst="rect">
            <a:avLst/>
          </a:prstGeom>
        </p:spPr>
        <p:txBody>
          <a:bodyPr vert="horz" lIns="91440" tIns="45720" rIns="91440" bIns="45720" rtlCol="0" anchor="t">
            <a:noAutofit/>
          </a:bodyPr>
          <a:lstStyle>
            <a:lvl1pPr algn="l">
              <a:defRPr sz="3600" b="0">
                <a:solidFill>
                  <a:schemeClr val="bg1"/>
                </a:solidFill>
              </a:defRPr>
            </a:lvl1pPr>
          </a:lstStyle>
          <a:p>
            <a:r>
              <a:rPr lang="en-US" dirty="0" smtClean="0"/>
              <a:t>Click to edit Master title style</a:t>
            </a:r>
            <a:endParaRPr lang="en-US" dirty="0"/>
          </a:p>
        </p:txBody>
      </p:sp>
      <p:pic>
        <p:nvPicPr>
          <p:cNvPr id="8" name="Picture 7"/>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144769"/>
            <a:ext cx="1600200" cy="344995"/>
          </a:xfrm>
          <a:prstGeom prst="rect">
            <a:avLst/>
          </a:prstGeom>
        </p:spPr>
      </p:pic>
    </p:spTree>
    <p:extLst>
      <p:ext uri="{BB962C8B-B14F-4D97-AF65-F5344CB8AC3E}">
        <p14:creationId xmlns:p14="http://schemas.microsoft.com/office/powerpoint/2010/main" val="3022027513"/>
      </p:ext>
    </p:extLst>
  </p:cSld>
  <p:clrMapOvr>
    <a:masterClrMapping/>
  </p:clrMapOvr>
  <p:timing>
    <p:tnLst>
      <p:par>
        <p:cTn id="1" dur="indefinite" restart="never" nodeType="tmRoot"/>
      </p:par>
    </p:tnLst>
  </p:timing>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3" name="Line 38"/>
          <p:cNvSpPr>
            <a:spLocks noChangeShapeType="1"/>
          </p:cNvSpPr>
          <p:nvPr userDrawn="1"/>
        </p:nvSpPr>
        <p:spPr bwMode="auto">
          <a:xfrm>
            <a:off x="300038" y="2017713"/>
            <a:ext cx="85201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101726" tIns="50863" rIns="101726" bIns="50863" anchor="ctr"/>
          <a:lstStyle/>
          <a:p>
            <a:pPr defTabSz="912813" fontAlgn="base">
              <a:spcBef>
                <a:spcPct val="0"/>
              </a:spcBef>
              <a:spcAft>
                <a:spcPct val="0"/>
              </a:spcAft>
            </a:pPr>
            <a:endParaRPr lang="en-US">
              <a:solidFill>
                <a:srgbClr val="044F91"/>
              </a:solidFill>
              <a:cs typeface="Arial" charset="0"/>
            </a:endParaRPr>
          </a:p>
        </p:txBody>
      </p:sp>
      <p:sp>
        <p:nvSpPr>
          <p:cNvPr id="7" name="Content Placeholder 6"/>
          <p:cNvSpPr>
            <a:spLocks noGrp="1"/>
          </p:cNvSpPr>
          <p:nvPr>
            <p:ph sz="quarter" idx="13"/>
          </p:nvPr>
        </p:nvSpPr>
        <p:spPr>
          <a:xfrm>
            <a:off x="346364" y="2353235"/>
            <a:ext cx="8458200" cy="1461939"/>
          </a:xfrm>
          <a:noFill/>
          <a:ln w="9525">
            <a:noFill/>
            <a:miter lim="800000"/>
            <a:headEnd/>
            <a:tailEnd/>
          </a:ln>
          <a:effectLst/>
        </p:spPr>
        <p:txBody>
          <a:bodyPr lIns="0" tIns="0" rIns="0" bIns="0">
            <a:spAutoFit/>
          </a:bodyPr>
          <a:lstStyle>
            <a:lvl1pPr algn="l" rtl="0" eaLnBrk="0" fontAlgn="base" hangingPunct="0">
              <a:lnSpc>
                <a:spcPct val="95000"/>
              </a:lnSpc>
              <a:spcBef>
                <a:spcPct val="0"/>
              </a:spcBef>
              <a:spcAft>
                <a:spcPct val="0"/>
              </a:spcAft>
              <a:buFont typeface="Arial" pitchFamily="34" charset="0"/>
              <a:buNone/>
              <a:defRPr lang="en-US" sz="2000" b="1" kern="1200" smtClean="0">
                <a:solidFill>
                  <a:srgbClr val="000000"/>
                </a:solidFill>
                <a:latin typeface="Arial" pitchFamily="34" charset="0"/>
                <a:ea typeface="+mn-ea"/>
                <a:cs typeface="Arial" pitchFamily="34" charset="0"/>
              </a:defRPr>
            </a:lvl1pPr>
            <a:lvl2pPr algn="l" rtl="0" eaLnBrk="0" fontAlgn="base" hangingPunct="0">
              <a:lnSpc>
                <a:spcPct val="95000"/>
              </a:lnSpc>
              <a:spcBef>
                <a:spcPct val="0"/>
              </a:spcBef>
              <a:spcAft>
                <a:spcPct val="0"/>
              </a:spcAft>
              <a:buFont typeface="Arial" pitchFamily="34" charset="0"/>
              <a:buNone/>
              <a:defRPr lang="en-US" sz="2000" b="1" kern="1200" smtClean="0">
                <a:solidFill>
                  <a:srgbClr val="000000"/>
                </a:solidFill>
                <a:latin typeface="Arial" pitchFamily="34" charset="0"/>
                <a:ea typeface="+mn-ea"/>
                <a:cs typeface="Arial" pitchFamily="34" charset="0"/>
              </a:defRPr>
            </a:lvl2pPr>
            <a:lvl3pPr algn="l" rtl="0" eaLnBrk="0" fontAlgn="base" hangingPunct="0">
              <a:lnSpc>
                <a:spcPct val="95000"/>
              </a:lnSpc>
              <a:spcBef>
                <a:spcPct val="0"/>
              </a:spcBef>
              <a:spcAft>
                <a:spcPct val="0"/>
              </a:spcAft>
              <a:buNone/>
              <a:defRPr lang="en-US" sz="2000" b="1" kern="1200" smtClean="0">
                <a:solidFill>
                  <a:srgbClr val="000000"/>
                </a:solidFill>
                <a:latin typeface="Arial" pitchFamily="34" charset="0"/>
                <a:ea typeface="+mn-ea"/>
                <a:cs typeface="Arial" pitchFamily="34" charset="0"/>
              </a:defRPr>
            </a:lvl3pPr>
            <a:lvl4pPr algn="l" rtl="0" eaLnBrk="0" fontAlgn="base" hangingPunct="0">
              <a:lnSpc>
                <a:spcPct val="95000"/>
              </a:lnSpc>
              <a:spcBef>
                <a:spcPct val="0"/>
              </a:spcBef>
              <a:spcAft>
                <a:spcPct val="0"/>
              </a:spcAft>
              <a:buNone/>
              <a:defRPr lang="en-US" sz="2000" b="1" kern="1200" smtClean="0">
                <a:solidFill>
                  <a:srgbClr val="000000"/>
                </a:solidFill>
                <a:latin typeface="Arial" pitchFamily="34" charset="0"/>
                <a:ea typeface="+mn-ea"/>
                <a:cs typeface="Arial" pitchFamily="34" charset="0"/>
              </a:defRPr>
            </a:lvl4pPr>
            <a:lvl5pPr algn="l" rtl="0" eaLnBrk="0" fontAlgn="base" hangingPunct="0">
              <a:lnSpc>
                <a:spcPct val="95000"/>
              </a:lnSpc>
              <a:spcBef>
                <a:spcPct val="0"/>
              </a:spcBef>
              <a:spcAft>
                <a:spcPct val="0"/>
              </a:spcAft>
              <a:buNone/>
              <a:defRPr lang="en-US" sz="2000" b="1" kern="1200" dirty="0">
                <a:solidFill>
                  <a:srgbClr val="000000"/>
                </a:solidFill>
                <a:latin typeface="Arial" pitchFamily="34" charset="0"/>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D0793701-DF39-40D0-92CD-B0B3975492A4}"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5"/>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6"/>
          </p:nvPr>
        </p:nvSpPr>
        <p:spPr/>
        <p:txBody>
          <a:bodyPr/>
          <a:lstStyle>
            <a:lvl1pPr>
              <a:defRPr/>
            </a:lvl1pPr>
          </a:lstStyle>
          <a:p>
            <a:pPr>
              <a:defRPr/>
            </a:pPr>
            <a:r>
              <a:rPr lang="en-US">
                <a:solidFill>
                  <a:srgbClr val="044F91"/>
                </a:solidFill>
              </a:rPr>
              <a:t>  </a:t>
            </a:r>
            <a:fld id="{B38ADF89-4733-4008-97D1-337137D51155}"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4358167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Smart Art">
    <p:spTree>
      <p:nvGrpSpPr>
        <p:cNvPr id="1" name=""/>
        <p:cNvGrpSpPr/>
        <p:nvPr/>
      </p:nvGrpSpPr>
      <p:grpSpPr>
        <a:xfrm>
          <a:off x="0" y="0"/>
          <a:ext cx="0" cy="0"/>
          <a:chOff x="0" y="0"/>
          <a:chExt cx="0" cy="0"/>
        </a:xfrm>
      </p:grpSpPr>
      <p:sp>
        <p:nvSpPr>
          <p:cNvPr id="2" name="Rectangle 1"/>
          <p:cNvSpPr/>
          <p:nvPr userDrawn="1"/>
        </p:nvSpPr>
        <p:spPr>
          <a:xfrm>
            <a:off x="0" y="3429000"/>
            <a:ext cx="9144000"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4250" b="86326"/>
          <a:stretch/>
        </p:blipFill>
        <p:spPr>
          <a:xfrm>
            <a:off x="552067" y="1295401"/>
            <a:ext cx="8044006" cy="507564"/>
          </a:xfrm>
          <a:prstGeom prst="rect">
            <a:avLst/>
          </a:prstGeom>
        </p:spPr>
      </p:pic>
      <p:sp>
        <p:nvSpPr>
          <p:cNvPr id="8" name="Title Placeholder 1"/>
          <p:cNvSpPr>
            <a:spLocks noGrp="1"/>
          </p:cNvSpPr>
          <p:nvPr>
            <p:ph type="title"/>
          </p:nvPr>
        </p:nvSpPr>
        <p:spPr>
          <a:xfrm>
            <a:off x="457200" y="161011"/>
            <a:ext cx="8229600" cy="1143000"/>
          </a:xfrm>
          <a:prstGeom prst="rect">
            <a:avLst/>
          </a:prstGeom>
        </p:spPr>
        <p:txBody>
          <a:bodyPr vert="horz" lIns="91440" tIns="45720" rIns="91440" bIns="45720" rtlCol="0" anchor="ctr">
            <a:noAutofit/>
          </a:bodyPr>
          <a:lstStyle>
            <a:lvl1pPr>
              <a:defRPr>
                <a:solidFill>
                  <a:schemeClr val="accent2"/>
                </a:solidFill>
              </a:defRPr>
            </a:lvl1pPr>
          </a:lstStyle>
          <a:p>
            <a:r>
              <a:rPr lang="en-US" dirty="0" smtClean="0"/>
              <a:t>Click to edit Master title style</a:t>
            </a:r>
            <a:endParaRPr lang="en-US" dirty="0"/>
          </a:p>
        </p:txBody>
      </p:sp>
      <p:sp>
        <p:nvSpPr>
          <p:cNvPr id="10" name="SmartArt Placeholder 9"/>
          <p:cNvSpPr>
            <a:spLocks noGrp="1"/>
          </p:cNvSpPr>
          <p:nvPr>
            <p:ph type="dgm" sz="quarter" idx="11"/>
          </p:nvPr>
        </p:nvSpPr>
        <p:spPr>
          <a:xfrm>
            <a:off x="457200" y="1727401"/>
            <a:ext cx="8229600" cy="3437303"/>
          </a:xfrm>
        </p:spPr>
        <p:txBody>
          <a:bodyPr/>
          <a:lstStyle/>
          <a:p>
            <a:endParaRPr lang="en-US" dirty="0"/>
          </a:p>
        </p:txBody>
      </p:sp>
      <p:sp>
        <p:nvSpPr>
          <p:cNvPr id="11" name="Slide Number Placeholder 4"/>
          <p:cNvSpPr>
            <a:spLocks noGrp="1"/>
          </p:cNvSpPr>
          <p:nvPr>
            <p:ph type="sldNum" sz="quarter" idx="10"/>
          </p:nvPr>
        </p:nvSpPr>
        <p:spPr>
          <a:xfrm>
            <a:off x="457200" y="6266868"/>
            <a:ext cx="2133600" cy="365125"/>
          </a:xfrm>
        </p:spPr>
        <p:txBody>
          <a:bodyPr/>
          <a:lstStyle>
            <a:lvl1pPr>
              <a:defRPr>
                <a:solidFill>
                  <a:schemeClr val="bg1"/>
                </a:solidFill>
              </a:defRPr>
            </a:lvl1pPr>
          </a:lstStyle>
          <a:p>
            <a:fld id="{53E11550-E97D-4371-8DEE-DF9489DA122F}" type="slidenum">
              <a:rPr lang="en-US" smtClean="0"/>
              <a:pPr/>
              <a:t>‹#›</a:t>
            </a:fld>
            <a:endParaRPr lang="en-US" dirty="0"/>
          </a:p>
        </p:txBody>
      </p:sp>
      <p:pic>
        <p:nvPicPr>
          <p:cNvPr id="9" name="Picture 8"/>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7086600" y="6144769"/>
            <a:ext cx="1600200" cy="344995"/>
          </a:xfrm>
          <a:prstGeom prst="rect">
            <a:avLst/>
          </a:prstGeom>
        </p:spPr>
      </p:pic>
    </p:spTree>
    <p:extLst>
      <p:ext uri="{BB962C8B-B14F-4D97-AF65-F5344CB8AC3E}">
        <p14:creationId xmlns:p14="http://schemas.microsoft.com/office/powerpoint/2010/main" val="41448857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2">
    <p:spTree>
      <p:nvGrpSpPr>
        <p:cNvPr id="1" name=""/>
        <p:cNvGrpSpPr/>
        <p:nvPr/>
      </p:nvGrpSpPr>
      <p:grpSpPr>
        <a:xfrm>
          <a:off x="0" y="0"/>
          <a:ext cx="0" cy="0"/>
          <a:chOff x="0" y="0"/>
          <a:chExt cx="0" cy="0"/>
        </a:xfrm>
      </p:grpSpPr>
      <p:sp>
        <p:nvSpPr>
          <p:cNvPr id="2" name="Rectangle 1"/>
          <p:cNvSpPr/>
          <p:nvPr userDrawn="1"/>
        </p:nvSpPr>
        <p:spPr>
          <a:xfrm>
            <a:off x="0" y="1295400"/>
            <a:ext cx="9144000" cy="5562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1"/>
          </p:nvPr>
        </p:nvSpPr>
        <p:spPr>
          <a:xfrm>
            <a:off x="457200" y="2116995"/>
            <a:ext cx="4038600" cy="3953604"/>
          </a:xfrm>
        </p:spPr>
        <p:txBody>
          <a:bodyPr>
            <a:noAutofit/>
          </a:bodyPr>
          <a:lstStyle>
            <a:lvl1pPr marL="0" indent="0">
              <a:buClr>
                <a:srgbClr val="357E58"/>
              </a:buClr>
              <a:buFont typeface="Webdings" pitchFamily="18" charset="2"/>
              <a:buNone/>
              <a:defRPr sz="2400">
                <a:solidFill>
                  <a:schemeClr val="bg1"/>
                </a:solidFill>
                <a:latin typeface="Arial" pitchFamily="34" charset="0"/>
                <a:cs typeface="Arial" pitchFamily="34" charset="0"/>
              </a:defRPr>
            </a:lvl1pPr>
            <a:lvl2pPr marL="457200" indent="0">
              <a:buClr>
                <a:srgbClr val="357E58"/>
              </a:buClr>
              <a:buFont typeface="Wingdings" pitchFamily="2" charset="2"/>
              <a:buNone/>
              <a:defRPr sz="2000">
                <a:solidFill>
                  <a:schemeClr val="bg1"/>
                </a:solidFill>
                <a:latin typeface="Arial" pitchFamily="34" charset="0"/>
                <a:cs typeface="Arial" pitchFamily="34" charset="0"/>
              </a:defRPr>
            </a:lvl2pPr>
            <a:lvl3pPr marL="914400" indent="0">
              <a:buNone/>
              <a:defRPr sz="1800">
                <a:solidFill>
                  <a:schemeClr val="bg1"/>
                </a:solidFill>
                <a:latin typeface="Arial" pitchFamily="34" charset="0"/>
                <a:cs typeface="Arial" pitchFamily="34" charset="0"/>
              </a:defRPr>
            </a:lvl3pPr>
            <a:lvl4pPr marL="1371600" indent="0">
              <a:buNone/>
              <a:defRPr sz="1600">
                <a:solidFill>
                  <a:schemeClr val="bg1"/>
                </a:solidFill>
                <a:latin typeface="Arial" pitchFamily="34" charset="0"/>
                <a:cs typeface="Arial" pitchFamily="34" charset="0"/>
              </a:defRPr>
            </a:lvl4pPr>
            <a:lvl5pPr marL="1828800" indent="0">
              <a:buNone/>
              <a:defRPr sz="1600">
                <a:solidFill>
                  <a:schemeClr val="bg1"/>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p:txBody>
      </p:sp>
      <p:pic>
        <p:nvPicPr>
          <p:cNvPr id="7" name="Picture 6"/>
          <p:cNvPicPr>
            <a:picLocks/>
          </p:cNvPicPr>
          <p:nvPr userDrawn="1"/>
        </p:nvPicPr>
        <p:blipFill rotWithShape="1">
          <a:blip r:embed="rId2">
            <a:extLst>
              <a:ext uri="{28A0092B-C50C-407E-A947-70E740481C1C}">
                <a14:useLocalDpi xmlns:a14="http://schemas.microsoft.com/office/drawing/2010/main" val="0"/>
              </a:ext>
            </a:extLst>
          </a:blip>
          <a:srcRect r="4250" b="86326"/>
          <a:stretch/>
        </p:blipFill>
        <p:spPr>
          <a:xfrm>
            <a:off x="552068" y="1295401"/>
            <a:ext cx="8031101" cy="507564"/>
          </a:xfrm>
          <a:prstGeom prst="rect">
            <a:avLst/>
          </a:prstGeom>
        </p:spPr>
      </p:pic>
      <p:sp>
        <p:nvSpPr>
          <p:cNvPr id="8" name="Title Placeholder 1"/>
          <p:cNvSpPr>
            <a:spLocks noGrp="1"/>
          </p:cNvSpPr>
          <p:nvPr>
            <p:ph type="title"/>
          </p:nvPr>
        </p:nvSpPr>
        <p:spPr>
          <a:xfrm>
            <a:off x="457200" y="161011"/>
            <a:ext cx="8229600" cy="1143000"/>
          </a:xfrm>
          <a:prstGeom prst="rect">
            <a:avLst/>
          </a:prstGeom>
        </p:spPr>
        <p:txBody>
          <a:bodyPr vert="horz" lIns="91440" tIns="45720" rIns="91440" bIns="45720" rtlCol="0" anchor="ctr">
            <a:noAutofit/>
          </a:bodyPr>
          <a:lstStyle>
            <a:lvl1pPr>
              <a:defRPr>
                <a:solidFill>
                  <a:schemeClr val="accent2"/>
                </a:solidFill>
              </a:defRPr>
            </a:lvl1pPr>
          </a:lstStyle>
          <a:p>
            <a:r>
              <a:rPr lang="en-US" dirty="0" smtClean="0"/>
              <a:t>Click to edit Master title style</a:t>
            </a:r>
            <a:endParaRPr lang="en-US" dirty="0"/>
          </a:p>
        </p:txBody>
      </p:sp>
      <p:sp>
        <p:nvSpPr>
          <p:cNvPr id="9" name="Slide Number Placeholder 4"/>
          <p:cNvSpPr>
            <a:spLocks noGrp="1"/>
          </p:cNvSpPr>
          <p:nvPr>
            <p:ph type="sldNum" sz="quarter" idx="10"/>
          </p:nvPr>
        </p:nvSpPr>
        <p:spPr>
          <a:xfrm>
            <a:off x="457200" y="6266868"/>
            <a:ext cx="2133600" cy="365125"/>
          </a:xfrm>
        </p:spPr>
        <p:txBody>
          <a:bodyPr/>
          <a:lstStyle>
            <a:lvl1pPr>
              <a:defRPr>
                <a:solidFill>
                  <a:schemeClr val="bg1"/>
                </a:solidFill>
              </a:defRPr>
            </a:lvl1pPr>
          </a:lstStyle>
          <a:p>
            <a:fld id="{53E11550-E97D-4371-8DEE-DF9489DA122F}" type="slidenum">
              <a:rPr lang="en-US" smtClean="0"/>
              <a:pPr/>
              <a:t>‹#›</a:t>
            </a:fld>
            <a:endParaRPr lang="en-US" dirty="0"/>
          </a:p>
        </p:txBody>
      </p:sp>
      <p:sp>
        <p:nvSpPr>
          <p:cNvPr id="10" name="Content Placeholder 2"/>
          <p:cNvSpPr>
            <a:spLocks noGrp="1"/>
          </p:cNvSpPr>
          <p:nvPr>
            <p:ph sz="half" idx="11"/>
          </p:nvPr>
        </p:nvSpPr>
        <p:spPr>
          <a:xfrm>
            <a:off x="4648200" y="2118099"/>
            <a:ext cx="4038600" cy="3952500"/>
          </a:xfrm>
        </p:spPr>
        <p:txBody>
          <a:bodyPr>
            <a:noAutofit/>
          </a:bodyPr>
          <a:lstStyle>
            <a:lvl1pPr marL="0" indent="0">
              <a:buClr>
                <a:srgbClr val="357E58"/>
              </a:buClr>
              <a:buFont typeface="Webdings" pitchFamily="18" charset="2"/>
              <a:buNone/>
              <a:defRPr sz="2400">
                <a:solidFill>
                  <a:schemeClr val="bg1"/>
                </a:solidFill>
                <a:latin typeface="Arial" pitchFamily="34" charset="0"/>
                <a:cs typeface="Arial" pitchFamily="34" charset="0"/>
              </a:defRPr>
            </a:lvl1pPr>
            <a:lvl2pPr marL="457200" indent="0">
              <a:buClr>
                <a:srgbClr val="357E58"/>
              </a:buClr>
              <a:buFont typeface="Wingdings" pitchFamily="2" charset="2"/>
              <a:buNone/>
              <a:defRPr sz="2000">
                <a:solidFill>
                  <a:schemeClr val="bg1"/>
                </a:solidFill>
                <a:latin typeface="Arial" pitchFamily="34" charset="0"/>
                <a:cs typeface="Arial" pitchFamily="34" charset="0"/>
              </a:defRPr>
            </a:lvl2pPr>
            <a:lvl3pPr marL="914400" indent="0">
              <a:buNone/>
              <a:defRPr sz="1800">
                <a:solidFill>
                  <a:schemeClr val="bg1"/>
                </a:solidFill>
                <a:latin typeface="Arial" pitchFamily="34" charset="0"/>
                <a:cs typeface="Arial" pitchFamily="34" charset="0"/>
              </a:defRPr>
            </a:lvl3pPr>
            <a:lvl4pPr marL="1371600" indent="0">
              <a:buNone/>
              <a:defRPr sz="1600">
                <a:solidFill>
                  <a:schemeClr val="bg1"/>
                </a:solidFill>
                <a:latin typeface="Arial" pitchFamily="34" charset="0"/>
                <a:cs typeface="Arial" pitchFamily="34" charset="0"/>
              </a:defRPr>
            </a:lvl4pPr>
            <a:lvl5pPr marL="1828800" indent="0">
              <a:buNone/>
              <a:defRPr sz="1600">
                <a:solidFill>
                  <a:schemeClr val="bg1"/>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p:txBody>
      </p:sp>
      <p:pic>
        <p:nvPicPr>
          <p:cNvPr id="11" name="Picture 10"/>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7086600" y="6144769"/>
            <a:ext cx="1600200" cy="344995"/>
          </a:xfrm>
          <a:prstGeom prst="rect">
            <a:avLst/>
          </a:prstGeom>
        </p:spPr>
      </p:pic>
    </p:spTree>
    <p:extLst>
      <p:ext uri="{BB962C8B-B14F-4D97-AF65-F5344CB8AC3E}">
        <p14:creationId xmlns:p14="http://schemas.microsoft.com/office/powerpoint/2010/main" val="307224455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0"/>
            <a:ext cx="9144000" cy="6858000"/>
          </a:xfrm>
        </p:spPr>
        <p:txBody>
          <a:bodyPr/>
          <a:lstStyle/>
          <a:p>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6600" y="6137859"/>
            <a:ext cx="1600200" cy="459792"/>
          </a:xfrm>
          <a:prstGeom prst="rect">
            <a:avLst/>
          </a:prstGeom>
        </p:spPr>
      </p:pic>
      <p:sp>
        <p:nvSpPr>
          <p:cNvPr id="9" name="Title 1"/>
          <p:cNvSpPr>
            <a:spLocks noGrp="1"/>
          </p:cNvSpPr>
          <p:nvPr>
            <p:ph type="title"/>
          </p:nvPr>
        </p:nvSpPr>
        <p:spPr>
          <a:xfrm>
            <a:off x="0" y="4069080"/>
            <a:ext cx="9144000" cy="1645920"/>
          </a:xfrm>
          <a:solidFill>
            <a:schemeClr val="accent2">
              <a:alpha val="69804"/>
            </a:schemeClr>
          </a:solidFill>
        </p:spPr>
        <p:txBody>
          <a:bodyPr/>
          <a:lstStyle>
            <a:lvl1pPr>
              <a:defRPr i="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30677069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mage and Content">
    <p:spTree>
      <p:nvGrpSpPr>
        <p:cNvPr id="1" name=""/>
        <p:cNvGrpSpPr/>
        <p:nvPr/>
      </p:nvGrpSpPr>
      <p:grpSpPr>
        <a:xfrm>
          <a:off x="0" y="0"/>
          <a:ext cx="0" cy="0"/>
          <a:chOff x="0" y="0"/>
          <a:chExt cx="0" cy="0"/>
        </a:xfrm>
      </p:grpSpPr>
      <p:sp>
        <p:nvSpPr>
          <p:cNvPr id="8" name="Rectangle 7"/>
          <p:cNvSpPr/>
          <p:nvPr userDrawn="1"/>
        </p:nvSpPr>
        <p:spPr>
          <a:xfrm>
            <a:off x="0" y="1295400"/>
            <a:ext cx="9144000" cy="4775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3"/>
          <p:cNvSpPr>
            <a:spLocks noGrp="1"/>
          </p:cNvSpPr>
          <p:nvPr>
            <p:ph type="pic" sz="quarter" idx="11"/>
          </p:nvPr>
        </p:nvSpPr>
        <p:spPr>
          <a:xfrm>
            <a:off x="5257800" y="1295400"/>
            <a:ext cx="3429000" cy="4775200"/>
          </a:xfrm>
        </p:spPr>
        <p:txBody>
          <a:bodyPr/>
          <a:lstStyle/>
          <a:p>
            <a:endParaRPr lang="en-US" dirty="0"/>
          </a:p>
        </p:txBody>
      </p:sp>
      <p:sp>
        <p:nvSpPr>
          <p:cNvPr id="9" name="Content Placeholder 2"/>
          <p:cNvSpPr>
            <a:spLocks noGrp="1"/>
          </p:cNvSpPr>
          <p:nvPr>
            <p:ph idx="1"/>
          </p:nvPr>
        </p:nvSpPr>
        <p:spPr>
          <a:xfrm>
            <a:off x="457200" y="1803400"/>
            <a:ext cx="4495800" cy="3987800"/>
          </a:xfrm>
        </p:spPr>
        <p:txBody>
          <a:bodyPr anchor="ctr"/>
          <a:lstStyle>
            <a:lvl1pPr marL="0" indent="0">
              <a:spcBef>
                <a:spcPts val="1800"/>
              </a:spcBef>
              <a:buClr>
                <a:srgbClr val="357E58"/>
              </a:buClr>
              <a:buFont typeface="Webdings" pitchFamily="18" charset="2"/>
              <a:buNone/>
              <a:defRPr sz="2800" b="0">
                <a:solidFill>
                  <a:schemeClr val="bg1"/>
                </a:solidFill>
                <a:latin typeface="+mn-lt"/>
                <a:cs typeface="Arial" pitchFamily="34" charset="0"/>
              </a:defRPr>
            </a:lvl1pPr>
            <a:lvl2pPr marL="742950" indent="-285750">
              <a:buClr>
                <a:srgbClr val="357E58"/>
              </a:buClr>
              <a:buFont typeface="Wingdings" pitchFamily="2" charset="2"/>
              <a:buChar char="§"/>
              <a:defRPr sz="2400">
                <a:latin typeface="Arial" pitchFamily="34" charset="0"/>
                <a:cs typeface="Arial" pitchFamily="34" charset="0"/>
              </a:defRPr>
            </a:lvl2pPr>
            <a:lvl3pPr>
              <a:buClr>
                <a:schemeClr val="tx1">
                  <a:lumMod val="85000"/>
                  <a:lumOff val="15000"/>
                </a:schemeClr>
              </a:buCl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dirty="0" smtClean="0"/>
              <a:t>Click to edit Master text styles</a:t>
            </a:r>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r="4250" b="86326"/>
          <a:stretch/>
        </p:blipFill>
        <p:spPr>
          <a:xfrm>
            <a:off x="552067" y="1295401"/>
            <a:ext cx="8044006" cy="507564"/>
          </a:xfrm>
          <a:prstGeom prst="rect">
            <a:avLst/>
          </a:prstGeom>
        </p:spPr>
      </p:pic>
      <p:sp>
        <p:nvSpPr>
          <p:cNvPr id="7" name="Title Placeholder 1"/>
          <p:cNvSpPr>
            <a:spLocks noGrp="1"/>
          </p:cNvSpPr>
          <p:nvPr>
            <p:ph type="title"/>
          </p:nvPr>
        </p:nvSpPr>
        <p:spPr>
          <a:xfrm>
            <a:off x="457200" y="161011"/>
            <a:ext cx="8229600" cy="1143000"/>
          </a:xfrm>
          <a:prstGeom prst="rect">
            <a:avLst/>
          </a:prstGeom>
        </p:spPr>
        <p:txBody>
          <a:bodyPr vert="horz" lIns="91440" tIns="45720" rIns="91440" bIns="45720" rtlCol="0" anchor="ctr">
            <a:noAutofit/>
          </a:bodyPr>
          <a:lstStyle>
            <a:lvl1pPr>
              <a:defRPr>
                <a:solidFill>
                  <a:schemeClr val="accent2"/>
                </a:solidFill>
              </a:defRPr>
            </a:lvl1pPr>
          </a:lstStyle>
          <a:p>
            <a:r>
              <a:rPr lang="en-US" dirty="0" smtClean="0"/>
              <a:t>Click to edit Master title style</a:t>
            </a:r>
            <a:endParaRPr lang="en-US" dirty="0"/>
          </a:p>
        </p:txBody>
      </p:sp>
      <p:sp>
        <p:nvSpPr>
          <p:cNvPr id="10" name="Slide Number Placeholder 4"/>
          <p:cNvSpPr>
            <a:spLocks noGrp="1"/>
          </p:cNvSpPr>
          <p:nvPr>
            <p:ph type="sldNum" sz="quarter" idx="10"/>
          </p:nvPr>
        </p:nvSpPr>
        <p:spPr>
          <a:xfrm>
            <a:off x="457200" y="6266868"/>
            <a:ext cx="2133600" cy="365125"/>
          </a:xfrm>
        </p:spPr>
        <p:txBody>
          <a:bodyPr/>
          <a:lstStyle/>
          <a:p>
            <a:fld id="{53E11550-E97D-4371-8DEE-DF9489DA122F}" type="slidenum">
              <a:rPr lang="en-US" smtClean="0"/>
              <a:t>‹#›</a:t>
            </a:fld>
            <a:endParaRPr lang="en-US" dirty="0"/>
          </a:p>
        </p:txBody>
      </p:sp>
      <p:pic>
        <p:nvPicPr>
          <p:cNvPr id="11" name="Picture 10"/>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7086600" y="6144769"/>
            <a:ext cx="1600200" cy="344978"/>
          </a:xfrm>
          <a:prstGeom prst="rect">
            <a:avLst/>
          </a:prstGeom>
        </p:spPr>
      </p:pic>
    </p:spTree>
    <p:extLst>
      <p:ext uri="{BB962C8B-B14F-4D97-AF65-F5344CB8AC3E}">
        <p14:creationId xmlns:p14="http://schemas.microsoft.com/office/powerpoint/2010/main" val="18001947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a:xfrm>
            <a:off x="457200" y="6266868"/>
            <a:ext cx="2133600" cy="365125"/>
          </a:xfrm>
        </p:spPr>
        <p:txBody>
          <a:bodyPr/>
          <a:lstStyle/>
          <a:p>
            <a:fld id="{53E11550-E97D-4371-8DEE-DF9489DA122F}" type="slidenum">
              <a:rPr lang="en-US" smtClean="0"/>
              <a:t>‹#›</a:t>
            </a:fld>
            <a:endParaRPr lang="en-US" dirty="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4250" b="86326"/>
          <a:stretch/>
        </p:blipFill>
        <p:spPr>
          <a:xfrm>
            <a:off x="566594" y="1295401"/>
            <a:ext cx="8044006" cy="507564"/>
          </a:xfrm>
          <a:prstGeom prst="rect">
            <a:avLst/>
          </a:prstGeom>
        </p:spPr>
      </p:pic>
      <p:sp>
        <p:nvSpPr>
          <p:cNvPr id="8" name="Title Placeholder 1"/>
          <p:cNvSpPr>
            <a:spLocks noGrp="1"/>
          </p:cNvSpPr>
          <p:nvPr>
            <p:ph type="title"/>
          </p:nvPr>
        </p:nvSpPr>
        <p:spPr>
          <a:xfrm>
            <a:off x="457200" y="161011"/>
            <a:ext cx="8229600" cy="1143000"/>
          </a:xfrm>
          <a:prstGeom prst="rect">
            <a:avLst/>
          </a:prstGeom>
        </p:spPr>
        <p:txBody>
          <a:bodyPr vert="horz" lIns="91440" tIns="45720" rIns="91440" bIns="45720" rtlCol="0" anchor="ctr">
            <a:noAutofit/>
          </a:bodyPr>
          <a:lstStyle>
            <a:lvl1pPr>
              <a:defRPr>
                <a:solidFill>
                  <a:schemeClr val="accent1"/>
                </a:solidFill>
              </a:defRPr>
            </a:lvl1pPr>
          </a:lstStyle>
          <a:p>
            <a:r>
              <a:rPr lang="en-US" dirty="0" smtClean="0"/>
              <a:t>Click to edit Master title style</a:t>
            </a:r>
            <a:endParaRPr lang="en-US" dirty="0"/>
          </a:p>
        </p:txBody>
      </p:sp>
      <p:sp>
        <p:nvSpPr>
          <p:cNvPr id="9" name="Text Placeholder 2"/>
          <p:cNvSpPr>
            <a:spLocks noGrp="1"/>
          </p:cNvSpPr>
          <p:nvPr>
            <p:ph idx="1" hasCustomPrompt="1"/>
          </p:nvPr>
        </p:nvSpPr>
        <p:spPr>
          <a:xfrm>
            <a:off x="457200" y="1646237"/>
            <a:ext cx="8229600" cy="4424363"/>
          </a:xfrm>
          <a:prstGeom prst="rect">
            <a:avLst/>
          </a:prstGeom>
        </p:spPr>
        <p:txBody>
          <a:bodyPr vert="horz" lIns="91440" tIns="45720" rIns="91440" bIns="45720" rtlCol="0">
            <a:noAutofit/>
          </a:bodyPr>
          <a:lstStyle>
            <a:lvl1pPr marL="342900" marR="0" indent="-342900" algn="l" defTabSz="914400" rtl="0" eaLnBrk="1" fontAlgn="auto" latinLnBrk="0" hangingPunct="1">
              <a:lnSpc>
                <a:spcPct val="80000"/>
              </a:lnSpc>
              <a:spcBef>
                <a:spcPts val="1200"/>
              </a:spcBef>
              <a:spcAft>
                <a:spcPts val="0"/>
              </a:spcAft>
              <a:buClr>
                <a:srgbClr val="357E58"/>
              </a:buClr>
              <a:buSzTx/>
              <a:buFont typeface="Webdings" pitchFamily="18" charset="2"/>
              <a:buChar char="4"/>
              <a:tabLst/>
              <a:defRPr/>
            </a:lvl1pPr>
            <a:lvl2pPr marL="742950" marR="0" indent="-285750" algn="l" defTabSz="914400" rtl="0" eaLnBrk="1" fontAlgn="auto" latinLnBrk="0" hangingPunct="1">
              <a:lnSpc>
                <a:spcPct val="80000"/>
              </a:lnSpc>
              <a:spcBef>
                <a:spcPts val="1200"/>
              </a:spcBef>
              <a:spcAft>
                <a:spcPts val="0"/>
              </a:spcAft>
              <a:buClr>
                <a:srgbClr val="357E58"/>
              </a:buClr>
              <a:buSzTx/>
              <a:buFont typeface="Wingdings" pitchFamily="2" charset="2"/>
              <a:buChar char="§"/>
              <a:tabLst/>
              <a:defRPr/>
            </a:lvl2pPr>
            <a:lvl3pPr marL="1143000" marR="0" indent="-228600" algn="l" defTabSz="914400" rtl="0" eaLnBrk="1" fontAlgn="auto" latinLnBrk="0" hangingPunct="1">
              <a:lnSpc>
                <a:spcPct val="80000"/>
              </a:lnSpc>
              <a:spcBef>
                <a:spcPts val="1200"/>
              </a:spcBef>
              <a:spcAft>
                <a:spcPts val="0"/>
              </a:spcAft>
              <a:buClrTx/>
              <a:buSzTx/>
              <a:buFont typeface="Arial" pitchFamily="34" charset="0"/>
              <a:buChar char="•"/>
              <a:tabLst/>
              <a:defRPr/>
            </a:lvl3pPr>
            <a:lvl4pPr marL="1600200" marR="0" indent="-228600" algn="l" defTabSz="914400" rtl="0" eaLnBrk="1" fontAlgn="auto" latinLnBrk="0" hangingPunct="1">
              <a:lnSpc>
                <a:spcPct val="80000"/>
              </a:lnSpc>
              <a:spcBef>
                <a:spcPts val="1200"/>
              </a:spcBef>
              <a:spcAft>
                <a:spcPts val="0"/>
              </a:spcAft>
              <a:buClrTx/>
              <a:buSzTx/>
              <a:buFont typeface="Arial" pitchFamily="34" charset="0"/>
              <a:buChar char="–"/>
              <a:tabLst/>
              <a:defRPr/>
            </a:lvl4pPr>
            <a:lvl5pPr marL="2057400" marR="0" indent="-228600" algn="l" defTabSz="914400" rtl="0" eaLnBrk="1" fontAlgn="auto" latinLnBrk="0" hangingPunct="1">
              <a:lnSpc>
                <a:spcPct val="80000"/>
              </a:lnSpc>
              <a:spcBef>
                <a:spcPts val="1200"/>
              </a:spcBef>
              <a:spcAft>
                <a:spcPts val="0"/>
              </a:spcAft>
              <a:buClrTx/>
              <a:buSzTx/>
              <a:buFont typeface="Arial" pitchFamily="34" charset="0"/>
              <a:buChar char="»"/>
              <a:tabLst/>
              <a:defRPr/>
            </a:lvl5pPr>
          </a:lstStyle>
          <a:p>
            <a:pPr marL="342900" marR="0" lvl="0" indent="-342900" algn="l" defTabSz="914400" rtl="0" eaLnBrk="1" fontAlgn="auto" latinLnBrk="0" hangingPunct="1">
              <a:lnSpc>
                <a:spcPct val="100000"/>
              </a:lnSpc>
              <a:spcBef>
                <a:spcPts val="700"/>
              </a:spcBef>
              <a:spcAft>
                <a:spcPts val="0"/>
              </a:spcAft>
              <a:buClr>
                <a:srgbClr val="357E58"/>
              </a:buClr>
              <a:buSzTx/>
              <a:buFont typeface="Webdings" pitchFamily="18" charset="2"/>
              <a:buChar char="4"/>
              <a:tabLst/>
              <a:defRPr/>
            </a:pPr>
            <a:r>
              <a:rPr kumimoji="0" lang="en-US" sz="24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Click to edit Master text styles</a:t>
            </a:r>
          </a:p>
          <a:p>
            <a:pPr marL="742950" marR="0" lvl="1" indent="-285750" algn="l" defTabSz="914400" rtl="0" eaLnBrk="1" fontAlgn="auto" latinLnBrk="0" hangingPunct="1">
              <a:lnSpc>
                <a:spcPct val="100000"/>
              </a:lnSpc>
              <a:spcBef>
                <a:spcPts val="700"/>
              </a:spcBef>
              <a:spcAft>
                <a:spcPts val="0"/>
              </a:spcAft>
              <a:buClr>
                <a:srgbClr val="357E58"/>
              </a:buClr>
              <a:buSzTx/>
              <a:buFont typeface="Wingdings" pitchFamily="2" charset="2"/>
              <a:buChar char="§"/>
              <a:tabLst/>
              <a:defRPr/>
            </a:pPr>
            <a:r>
              <a:rPr kumimoji="0" lang="en-US" sz="20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Second level</a:t>
            </a:r>
          </a:p>
          <a:p>
            <a:pPr marL="1143000" marR="0" lvl="2" indent="-228600" algn="l" defTabSz="914400" rtl="0" eaLnBrk="1" fontAlgn="auto" latinLnBrk="0" hangingPunct="1">
              <a:lnSpc>
                <a:spcPct val="100000"/>
              </a:lnSpc>
              <a:spcBef>
                <a:spcPts val="7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Third level</a:t>
            </a:r>
          </a:p>
          <a:p>
            <a:pPr marL="1600200" marR="0" lvl="3" indent="-228600" algn="l" defTabSz="914400" rtl="0" eaLnBrk="1" fontAlgn="auto" latinLnBrk="0" hangingPunct="1">
              <a:lnSpc>
                <a:spcPct val="100000"/>
              </a:lnSpc>
              <a:spcBef>
                <a:spcPts val="7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Fourth level</a:t>
            </a:r>
          </a:p>
          <a:p>
            <a:pPr marL="2057400" marR="0" lvl="4" indent="-228600" algn="l" defTabSz="914400" rtl="0" eaLnBrk="1" fontAlgn="auto" latinLnBrk="0" hangingPunct="1">
              <a:lnSpc>
                <a:spcPct val="100000"/>
              </a:lnSpc>
              <a:spcBef>
                <a:spcPts val="7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Fifth level</a:t>
            </a:r>
            <a:endParaRPr kumimoji="0" lang="en-US" sz="16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pic>
        <p:nvPicPr>
          <p:cNvPr id="11" name="Picture 10"/>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7086600" y="6141140"/>
            <a:ext cx="1600200" cy="344978"/>
          </a:xfrm>
          <a:prstGeom prst="rect">
            <a:avLst/>
          </a:prstGeom>
        </p:spPr>
      </p:pic>
      <p:sp>
        <p:nvSpPr>
          <p:cNvPr id="12" name="Rectangle 11"/>
          <p:cNvSpPr/>
          <p:nvPr userDrawn="1"/>
        </p:nvSpPr>
        <p:spPr>
          <a:xfrm>
            <a:off x="0" y="6769099"/>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2744194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Quote">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2"/>
          <p:cNvSpPr>
            <a:spLocks noGrp="1"/>
          </p:cNvSpPr>
          <p:nvPr>
            <p:ph type="body" idx="1"/>
          </p:nvPr>
        </p:nvSpPr>
        <p:spPr>
          <a:xfrm>
            <a:off x="1143000" y="1473200"/>
            <a:ext cx="6858000" cy="1955800"/>
          </a:xfrm>
        </p:spPr>
        <p:txBody>
          <a:bodyPr anchor="b">
            <a:noAutofit/>
          </a:bodyPr>
          <a:lstStyle>
            <a:lvl1pPr marL="0" indent="0">
              <a:buNone/>
              <a:defRPr sz="3200" b="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2"/>
          <p:cNvSpPr>
            <a:spLocks noGrp="1"/>
          </p:cNvSpPr>
          <p:nvPr>
            <p:ph type="body" idx="10"/>
          </p:nvPr>
        </p:nvSpPr>
        <p:spPr>
          <a:xfrm>
            <a:off x="1143000" y="3429000"/>
            <a:ext cx="6858000" cy="1955800"/>
          </a:xfrm>
        </p:spPr>
        <p:txBody>
          <a:bodyPr anchor="ctr">
            <a:noAutofit/>
          </a:bodyPr>
          <a:lstStyle>
            <a:lvl1pPr marL="0" indent="0" algn="r">
              <a:buNone/>
              <a:defRPr sz="2000" b="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7" name="Picture 6"/>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7086600" y="6144769"/>
            <a:ext cx="1600200" cy="344995"/>
          </a:xfrm>
          <a:prstGeom prst="rect">
            <a:avLst/>
          </a:prstGeom>
        </p:spPr>
      </p:pic>
    </p:spTree>
    <p:extLst>
      <p:ext uri="{BB962C8B-B14F-4D97-AF65-F5344CB8AC3E}">
        <p14:creationId xmlns:p14="http://schemas.microsoft.com/office/powerpoint/2010/main" val="114385028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mage Left">
    <p:bg>
      <p:bgPr>
        <a:solidFill>
          <a:srgbClr val="FFFFFF"/>
        </a:solidFill>
        <a:effectLst/>
      </p:bgPr>
    </p:bg>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0" y="0"/>
            <a:ext cx="4572000" cy="6858000"/>
          </a:xfrm>
        </p:spPr>
        <p:txBody>
          <a:bodyPr/>
          <a:lstStyle/>
          <a:p>
            <a:endParaRPr lang="en-US" dirty="0"/>
          </a:p>
        </p:txBody>
      </p:sp>
      <p:sp>
        <p:nvSpPr>
          <p:cNvPr id="4" name="Rectangle 3"/>
          <p:cNvSpPr/>
          <p:nvPr userDrawn="1"/>
        </p:nvSpPr>
        <p:spPr>
          <a:xfrm>
            <a:off x="4572000" y="0"/>
            <a:ext cx="457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Placeholder 4"/>
          <p:cNvSpPr>
            <a:spLocks noGrp="1"/>
          </p:cNvSpPr>
          <p:nvPr>
            <p:ph type="body" sz="quarter" idx="3"/>
          </p:nvPr>
        </p:nvSpPr>
        <p:spPr>
          <a:xfrm>
            <a:off x="4873626" y="2209800"/>
            <a:ext cx="4041775" cy="914400"/>
          </a:xfrm>
        </p:spPr>
        <p:txBody>
          <a:bodyPr anchor="b">
            <a:noAutofit/>
          </a:bodyPr>
          <a:lstStyle>
            <a:lvl1pPr marL="0" indent="0">
              <a:buNone/>
              <a:defRPr sz="2800" b="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Content Placeholder 5"/>
          <p:cNvSpPr>
            <a:spLocks noGrp="1"/>
          </p:cNvSpPr>
          <p:nvPr>
            <p:ph sz="quarter" idx="4"/>
          </p:nvPr>
        </p:nvSpPr>
        <p:spPr>
          <a:xfrm>
            <a:off x="4873626" y="3225800"/>
            <a:ext cx="4041775" cy="2844800"/>
          </a:xfrm>
        </p:spPr>
        <p:txBody>
          <a:bodyPr>
            <a:noAutofit/>
          </a:bodyPr>
          <a:lstStyle>
            <a:lvl1pPr marL="342900" indent="-342900">
              <a:buClr>
                <a:schemeClr val="bg1"/>
              </a:buClr>
              <a:buFont typeface="Webdings" pitchFamily="18" charset="2"/>
              <a:buChar char="4"/>
              <a:defRPr sz="2000">
                <a:solidFill>
                  <a:schemeClr val="bg1"/>
                </a:solidFill>
                <a:latin typeface="Arial" pitchFamily="34" charset="0"/>
                <a:cs typeface="Arial" pitchFamily="34" charset="0"/>
              </a:defRPr>
            </a:lvl1pPr>
            <a:lvl2pPr marL="742950" indent="-285750">
              <a:buClr>
                <a:schemeClr val="bg1"/>
              </a:buClr>
              <a:buFont typeface="Wingdings" pitchFamily="2" charset="2"/>
              <a:buChar char="§"/>
              <a:defRPr sz="1800">
                <a:solidFill>
                  <a:schemeClr val="bg1"/>
                </a:solidFill>
                <a:latin typeface="Arial" pitchFamily="34" charset="0"/>
                <a:cs typeface="Arial" pitchFamily="34" charset="0"/>
              </a:defRPr>
            </a:lvl2pPr>
            <a:lvl3pPr>
              <a:defRPr sz="1600">
                <a:solidFill>
                  <a:schemeClr val="bg1"/>
                </a:solidFill>
                <a:latin typeface="Arial" pitchFamily="34" charset="0"/>
                <a:cs typeface="Arial" pitchFamily="34" charset="0"/>
              </a:defRPr>
            </a:lvl3pPr>
            <a:lvl4pPr>
              <a:defRPr sz="1400">
                <a:solidFill>
                  <a:schemeClr val="bg1"/>
                </a:solidFill>
                <a:latin typeface="Arial" pitchFamily="34" charset="0"/>
                <a:cs typeface="Arial" pitchFamily="34" charset="0"/>
              </a:defRPr>
            </a:lvl4pPr>
            <a:lvl5pPr>
              <a:defRPr sz="1400">
                <a:solidFill>
                  <a:schemeClr val="bg1"/>
                </a:solidFill>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Placeholder 1"/>
          <p:cNvSpPr>
            <a:spLocks noGrp="1"/>
          </p:cNvSpPr>
          <p:nvPr>
            <p:ph type="title"/>
          </p:nvPr>
        </p:nvSpPr>
        <p:spPr>
          <a:xfrm>
            <a:off x="4876800" y="482600"/>
            <a:ext cx="4038601" cy="1375448"/>
          </a:xfrm>
          <a:prstGeom prst="rect">
            <a:avLst/>
          </a:prstGeom>
        </p:spPr>
        <p:txBody>
          <a:bodyPr vert="horz" lIns="91440" tIns="45720" rIns="91440" bIns="45720" rtlCol="0" anchor="t">
            <a:noAutofit/>
          </a:bodyPr>
          <a:lstStyle>
            <a:lvl1pPr algn="l">
              <a:defRPr sz="3600" b="0">
                <a:solidFill>
                  <a:schemeClr val="bg1"/>
                </a:solidFill>
              </a:defRPr>
            </a:lvl1pPr>
          </a:lstStyle>
          <a:p>
            <a:r>
              <a:rPr lang="en-US" dirty="0" smtClean="0"/>
              <a:t>Click to edit Master title style</a:t>
            </a:r>
            <a:endParaRPr lang="en-US" dirty="0"/>
          </a:p>
        </p:txBody>
      </p:sp>
      <p:pic>
        <p:nvPicPr>
          <p:cNvPr id="7" name="Picture 6"/>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7315200" y="6144769"/>
            <a:ext cx="1600200" cy="344995"/>
          </a:xfrm>
          <a:prstGeom prst="rect">
            <a:avLst/>
          </a:prstGeom>
        </p:spPr>
      </p:pic>
    </p:spTree>
    <p:extLst>
      <p:ext uri="{BB962C8B-B14F-4D97-AF65-F5344CB8AC3E}">
        <p14:creationId xmlns:p14="http://schemas.microsoft.com/office/powerpoint/2010/main" val="417356360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Right">
    <p:bg>
      <p:bgPr>
        <a:solidFill>
          <a:srgbClr val="FFFFFF"/>
        </a:solidFill>
        <a:effectLst/>
      </p:bgPr>
    </p:bg>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4572000" y="0"/>
            <a:ext cx="4572000" cy="6858000"/>
          </a:xfrm>
        </p:spPr>
        <p:txBody>
          <a:bodyPr/>
          <a:lstStyle/>
          <a:p>
            <a:endParaRPr lang="en-US" dirty="0"/>
          </a:p>
        </p:txBody>
      </p:sp>
      <p:sp>
        <p:nvSpPr>
          <p:cNvPr id="4" name="Rectangle 3"/>
          <p:cNvSpPr/>
          <p:nvPr userDrawn="1"/>
        </p:nvSpPr>
        <p:spPr>
          <a:xfrm>
            <a:off x="0" y="0"/>
            <a:ext cx="457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Placeholder 4"/>
          <p:cNvSpPr>
            <a:spLocks noGrp="1"/>
          </p:cNvSpPr>
          <p:nvPr>
            <p:ph type="body" sz="quarter" idx="3"/>
          </p:nvPr>
        </p:nvSpPr>
        <p:spPr>
          <a:xfrm>
            <a:off x="301625" y="2209800"/>
            <a:ext cx="4041775" cy="914400"/>
          </a:xfrm>
        </p:spPr>
        <p:txBody>
          <a:bodyPr anchor="b">
            <a:noAutofit/>
          </a:bodyPr>
          <a:lstStyle>
            <a:lvl1pPr marL="0" indent="0">
              <a:buNone/>
              <a:defRPr sz="2800" b="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Content Placeholder 5"/>
          <p:cNvSpPr>
            <a:spLocks noGrp="1"/>
          </p:cNvSpPr>
          <p:nvPr>
            <p:ph sz="quarter" idx="4"/>
          </p:nvPr>
        </p:nvSpPr>
        <p:spPr>
          <a:xfrm>
            <a:off x="301625" y="3225800"/>
            <a:ext cx="4041775" cy="2844800"/>
          </a:xfrm>
        </p:spPr>
        <p:txBody>
          <a:bodyPr>
            <a:noAutofit/>
          </a:bodyPr>
          <a:lstStyle>
            <a:lvl1pPr marL="342900" indent="-342900">
              <a:buClr>
                <a:schemeClr val="bg1"/>
              </a:buClr>
              <a:buFont typeface="Webdings" pitchFamily="18" charset="2"/>
              <a:buChar char="4"/>
              <a:defRPr sz="2000">
                <a:solidFill>
                  <a:schemeClr val="bg1"/>
                </a:solidFill>
                <a:latin typeface="Arial" pitchFamily="34" charset="0"/>
                <a:cs typeface="Arial" pitchFamily="34" charset="0"/>
              </a:defRPr>
            </a:lvl1pPr>
            <a:lvl2pPr marL="742950" indent="-285750">
              <a:buClr>
                <a:schemeClr val="bg1"/>
              </a:buClr>
              <a:buFont typeface="Wingdings" pitchFamily="2" charset="2"/>
              <a:buChar char="§"/>
              <a:defRPr sz="1800">
                <a:solidFill>
                  <a:schemeClr val="bg1"/>
                </a:solidFill>
                <a:latin typeface="Arial" pitchFamily="34" charset="0"/>
                <a:cs typeface="Arial" pitchFamily="34" charset="0"/>
              </a:defRPr>
            </a:lvl2pPr>
            <a:lvl3pPr>
              <a:defRPr sz="1600">
                <a:solidFill>
                  <a:schemeClr val="bg1"/>
                </a:solidFill>
                <a:latin typeface="Arial" pitchFamily="34" charset="0"/>
                <a:cs typeface="Arial" pitchFamily="34" charset="0"/>
              </a:defRPr>
            </a:lvl3pPr>
            <a:lvl4pPr>
              <a:defRPr sz="1400">
                <a:solidFill>
                  <a:schemeClr val="bg1"/>
                </a:solidFill>
                <a:latin typeface="Arial" pitchFamily="34" charset="0"/>
                <a:cs typeface="Arial" pitchFamily="34" charset="0"/>
              </a:defRPr>
            </a:lvl4pPr>
            <a:lvl5pPr>
              <a:defRPr sz="1400">
                <a:solidFill>
                  <a:schemeClr val="bg1"/>
                </a:solidFill>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Placeholder 1"/>
          <p:cNvSpPr>
            <a:spLocks noGrp="1"/>
          </p:cNvSpPr>
          <p:nvPr>
            <p:ph type="title"/>
          </p:nvPr>
        </p:nvSpPr>
        <p:spPr>
          <a:xfrm>
            <a:off x="304799" y="482600"/>
            <a:ext cx="4038601" cy="1375448"/>
          </a:xfrm>
          <a:prstGeom prst="rect">
            <a:avLst/>
          </a:prstGeom>
        </p:spPr>
        <p:txBody>
          <a:bodyPr vert="horz" lIns="91440" tIns="45720" rIns="91440" bIns="45720" rtlCol="0" anchor="t">
            <a:noAutofit/>
          </a:bodyPr>
          <a:lstStyle>
            <a:lvl1pPr algn="l">
              <a:defRPr sz="3600" b="0">
                <a:solidFill>
                  <a:schemeClr val="bg1"/>
                </a:solidFill>
              </a:defRPr>
            </a:lvl1pPr>
          </a:lstStyle>
          <a:p>
            <a:r>
              <a:rPr lang="en-US" dirty="0" smtClean="0"/>
              <a:t>Click to edit Master title style</a:t>
            </a:r>
            <a:endParaRPr lang="en-US" dirty="0"/>
          </a:p>
        </p:txBody>
      </p:sp>
      <p:pic>
        <p:nvPicPr>
          <p:cNvPr id="8" name="Picture 7"/>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144769"/>
            <a:ext cx="1600200" cy="344995"/>
          </a:xfrm>
          <a:prstGeom prst="rect">
            <a:avLst/>
          </a:prstGeom>
        </p:spPr>
      </p:pic>
    </p:spTree>
    <p:extLst>
      <p:ext uri="{BB962C8B-B14F-4D97-AF65-F5344CB8AC3E}">
        <p14:creationId xmlns:p14="http://schemas.microsoft.com/office/powerpoint/2010/main" val="368099542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Smart Art">
    <p:spTree>
      <p:nvGrpSpPr>
        <p:cNvPr id="1" name=""/>
        <p:cNvGrpSpPr/>
        <p:nvPr/>
      </p:nvGrpSpPr>
      <p:grpSpPr>
        <a:xfrm>
          <a:off x="0" y="0"/>
          <a:ext cx="0" cy="0"/>
          <a:chOff x="0" y="0"/>
          <a:chExt cx="0" cy="0"/>
        </a:xfrm>
      </p:grpSpPr>
      <p:sp>
        <p:nvSpPr>
          <p:cNvPr id="2" name="Rectangle 1"/>
          <p:cNvSpPr/>
          <p:nvPr userDrawn="1"/>
        </p:nvSpPr>
        <p:spPr>
          <a:xfrm>
            <a:off x="0" y="3429000"/>
            <a:ext cx="9144000" cy="3429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4250" b="86326"/>
          <a:stretch/>
        </p:blipFill>
        <p:spPr>
          <a:xfrm>
            <a:off x="552067" y="1295401"/>
            <a:ext cx="8044006" cy="507564"/>
          </a:xfrm>
          <a:prstGeom prst="rect">
            <a:avLst/>
          </a:prstGeom>
        </p:spPr>
      </p:pic>
      <p:sp>
        <p:nvSpPr>
          <p:cNvPr id="8" name="Title Placeholder 1"/>
          <p:cNvSpPr>
            <a:spLocks noGrp="1"/>
          </p:cNvSpPr>
          <p:nvPr>
            <p:ph type="title"/>
          </p:nvPr>
        </p:nvSpPr>
        <p:spPr>
          <a:xfrm>
            <a:off x="457200" y="161011"/>
            <a:ext cx="8229600" cy="1143000"/>
          </a:xfrm>
          <a:prstGeom prst="rect">
            <a:avLst/>
          </a:prstGeom>
        </p:spPr>
        <p:txBody>
          <a:bodyPr vert="horz" lIns="91440" tIns="45720" rIns="91440" bIns="45720" rtlCol="0" anchor="ctr">
            <a:noAutofit/>
          </a:bodyPr>
          <a:lstStyle>
            <a:lvl1pPr>
              <a:defRPr>
                <a:solidFill>
                  <a:schemeClr val="accent4"/>
                </a:solidFill>
              </a:defRPr>
            </a:lvl1pPr>
          </a:lstStyle>
          <a:p>
            <a:r>
              <a:rPr lang="en-US" dirty="0" smtClean="0"/>
              <a:t>Click to edit Master title style</a:t>
            </a:r>
            <a:endParaRPr lang="en-US" dirty="0"/>
          </a:p>
        </p:txBody>
      </p:sp>
      <p:sp>
        <p:nvSpPr>
          <p:cNvPr id="10" name="SmartArt Placeholder 9"/>
          <p:cNvSpPr>
            <a:spLocks noGrp="1"/>
          </p:cNvSpPr>
          <p:nvPr>
            <p:ph type="dgm" sz="quarter" idx="11"/>
          </p:nvPr>
        </p:nvSpPr>
        <p:spPr>
          <a:xfrm>
            <a:off x="457200" y="1727401"/>
            <a:ext cx="8229600" cy="3437303"/>
          </a:xfrm>
        </p:spPr>
        <p:txBody>
          <a:bodyPr/>
          <a:lstStyle/>
          <a:p>
            <a:endParaRPr lang="en-US" dirty="0"/>
          </a:p>
        </p:txBody>
      </p:sp>
      <p:sp>
        <p:nvSpPr>
          <p:cNvPr id="11" name="Slide Number Placeholder 4"/>
          <p:cNvSpPr>
            <a:spLocks noGrp="1"/>
          </p:cNvSpPr>
          <p:nvPr>
            <p:ph type="sldNum" sz="quarter" idx="10"/>
          </p:nvPr>
        </p:nvSpPr>
        <p:spPr>
          <a:xfrm>
            <a:off x="457200" y="6266868"/>
            <a:ext cx="2133600" cy="365125"/>
          </a:xfrm>
        </p:spPr>
        <p:txBody>
          <a:bodyPr/>
          <a:lstStyle>
            <a:lvl1pPr>
              <a:defRPr>
                <a:solidFill>
                  <a:schemeClr val="bg1"/>
                </a:solidFill>
              </a:defRPr>
            </a:lvl1pPr>
          </a:lstStyle>
          <a:p>
            <a:fld id="{53E11550-E97D-4371-8DEE-DF9489DA122F}" type="slidenum">
              <a:rPr lang="en-US" smtClean="0"/>
              <a:pPr/>
              <a:t>‹#›</a:t>
            </a:fld>
            <a:endParaRPr lang="en-US" dirty="0"/>
          </a:p>
        </p:txBody>
      </p:sp>
      <p:pic>
        <p:nvPicPr>
          <p:cNvPr id="9" name="Picture 8"/>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7086600" y="6144769"/>
            <a:ext cx="1600200" cy="344995"/>
          </a:xfrm>
          <a:prstGeom prst="rect">
            <a:avLst/>
          </a:prstGeom>
        </p:spPr>
      </p:pic>
    </p:spTree>
    <p:extLst>
      <p:ext uri="{BB962C8B-B14F-4D97-AF65-F5344CB8AC3E}">
        <p14:creationId xmlns:p14="http://schemas.microsoft.com/office/powerpoint/2010/main" val="88226702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ntent2">
    <p:spTree>
      <p:nvGrpSpPr>
        <p:cNvPr id="1" name=""/>
        <p:cNvGrpSpPr/>
        <p:nvPr/>
      </p:nvGrpSpPr>
      <p:grpSpPr>
        <a:xfrm>
          <a:off x="0" y="0"/>
          <a:ext cx="0" cy="0"/>
          <a:chOff x="0" y="0"/>
          <a:chExt cx="0" cy="0"/>
        </a:xfrm>
      </p:grpSpPr>
      <p:sp>
        <p:nvSpPr>
          <p:cNvPr id="2" name="Rectangle 1"/>
          <p:cNvSpPr/>
          <p:nvPr userDrawn="1"/>
        </p:nvSpPr>
        <p:spPr>
          <a:xfrm>
            <a:off x="0" y="1295400"/>
            <a:ext cx="9144000" cy="5562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1"/>
          </p:nvPr>
        </p:nvSpPr>
        <p:spPr>
          <a:xfrm>
            <a:off x="457200" y="2116995"/>
            <a:ext cx="4038600" cy="3953604"/>
          </a:xfrm>
        </p:spPr>
        <p:txBody>
          <a:bodyPr>
            <a:noAutofit/>
          </a:bodyPr>
          <a:lstStyle>
            <a:lvl1pPr marL="0" indent="0">
              <a:buClr>
                <a:srgbClr val="357E58"/>
              </a:buClr>
              <a:buFont typeface="Webdings" pitchFamily="18" charset="2"/>
              <a:buNone/>
              <a:defRPr sz="2400">
                <a:solidFill>
                  <a:schemeClr val="bg1"/>
                </a:solidFill>
                <a:latin typeface="Arial" pitchFamily="34" charset="0"/>
                <a:cs typeface="Arial" pitchFamily="34" charset="0"/>
              </a:defRPr>
            </a:lvl1pPr>
            <a:lvl2pPr marL="457200" indent="0">
              <a:buClr>
                <a:srgbClr val="357E58"/>
              </a:buClr>
              <a:buFont typeface="Wingdings" pitchFamily="2" charset="2"/>
              <a:buNone/>
              <a:defRPr sz="2000">
                <a:solidFill>
                  <a:schemeClr val="bg1"/>
                </a:solidFill>
                <a:latin typeface="Arial" pitchFamily="34" charset="0"/>
                <a:cs typeface="Arial" pitchFamily="34" charset="0"/>
              </a:defRPr>
            </a:lvl2pPr>
            <a:lvl3pPr marL="914400" indent="0">
              <a:buNone/>
              <a:defRPr sz="1800">
                <a:solidFill>
                  <a:schemeClr val="bg1"/>
                </a:solidFill>
                <a:latin typeface="Arial" pitchFamily="34" charset="0"/>
                <a:cs typeface="Arial" pitchFamily="34" charset="0"/>
              </a:defRPr>
            </a:lvl3pPr>
            <a:lvl4pPr marL="1371600" indent="0">
              <a:buNone/>
              <a:defRPr sz="1600">
                <a:solidFill>
                  <a:schemeClr val="bg1"/>
                </a:solidFill>
                <a:latin typeface="Arial" pitchFamily="34" charset="0"/>
                <a:cs typeface="Arial" pitchFamily="34" charset="0"/>
              </a:defRPr>
            </a:lvl4pPr>
            <a:lvl5pPr marL="1828800" indent="0">
              <a:buNone/>
              <a:defRPr sz="1600">
                <a:solidFill>
                  <a:schemeClr val="bg1"/>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4250" b="86326"/>
          <a:stretch/>
        </p:blipFill>
        <p:spPr>
          <a:xfrm>
            <a:off x="552067" y="1295401"/>
            <a:ext cx="8044006" cy="507564"/>
          </a:xfrm>
          <a:prstGeom prst="rect">
            <a:avLst/>
          </a:prstGeom>
        </p:spPr>
      </p:pic>
      <p:sp>
        <p:nvSpPr>
          <p:cNvPr id="8" name="Title Placeholder 1"/>
          <p:cNvSpPr>
            <a:spLocks noGrp="1"/>
          </p:cNvSpPr>
          <p:nvPr>
            <p:ph type="title"/>
          </p:nvPr>
        </p:nvSpPr>
        <p:spPr>
          <a:xfrm>
            <a:off x="457200" y="161011"/>
            <a:ext cx="8229600" cy="1143000"/>
          </a:xfrm>
          <a:prstGeom prst="rect">
            <a:avLst/>
          </a:prstGeom>
        </p:spPr>
        <p:txBody>
          <a:bodyPr vert="horz" lIns="91440" tIns="45720" rIns="91440" bIns="45720" rtlCol="0" anchor="ctr">
            <a:noAutofit/>
          </a:bodyPr>
          <a:lstStyle>
            <a:lvl1pPr>
              <a:defRPr>
                <a:solidFill>
                  <a:schemeClr val="accent4"/>
                </a:solidFill>
              </a:defRPr>
            </a:lvl1pPr>
          </a:lstStyle>
          <a:p>
            <a:r>
              <a:rPr lang="en-US" dirty="0" smtClean="0"/>
              <a:t>Click to edit Master title style</a:t>
            </a:r>
            <a:endParaRPr lang="en-US" dirty="0"/>
          </a:p>
        </p:txBody>
      </p:sp>
      <p:sp>
        <p:nvSpPr>
          <p:cNvPr id="9" name="Slide Number Placeholder 4"/>
          <p:cNvSpPr>
            <a:spLocks noGrp="1"/>
          </p:cNvSpPr>
          <p:nvPr>
            <p:ph type="sldNum" sz="quarter" idx="10"/>
          </p:nvPr>
        </p:nvSpPr>
        <p:spPr>
          <a:xfrm>
            <a:off x="457200" y="6266868"/>
            <a:ext cx="2133600" cy="365125"/>
          </a:xfrm>
        </p:spPr>
        <p:txBody>
          <a:bodyPr/>
          <a:lstStyle>
            <a:lvl1pPr>
              <a:defRPr>
                <a:solidFill>
                  <a:schemeClr val="bg1"/>
                </a:solidFill>
              </a:defRPr>
            </a:lvl1pPr>
          </a:lstStyle>
          <a:p>
            <a:fld id="{53E11550-E97D-4371-8DEE-DF9489DA122F}" type="slidenum">
              <a:rPr lang="en-US" smtClean="0"/>
              <a:pPr/>
              <a:t>‹#›</a:t>
            </a:fld>
            <a:endParaRPr lang="en-US" dirty="0"/>
          </a:p>
        </p:txBody>
      </p:sp>
      <p:sp>
        <p:nvSpPr>
          <p:cNvPr id="10" name="Content Placeholder 2"/>
          <p:cNvSpPr>
            <a:spLocks noGrp="1"/>
          </p:cNvSpPr>
          <p:nvPr>
            <p:ph sz="half" idx="11"/>
          </p:nvPr>
        </p:nvSpPr>
        <p:spPr>
          <a:xfrm>
            <a:off x="4648200" y="2118099"/>
            <a:ext cx="4038600" cy="3952500"/>
          </a:xfrm>
        </p:spPr>
        <p:txBody>
          <a:bodyPr>
            <a:noAutofit/>
          </a:bodyPr>
          <a:lstStyle>
            <a:lvl1pPr marL="0" indent="0">
              <a:buClr>
                <a:srgbClr val="357E58"/>
              </a:buClr>
              <a:buFont typeface="Webdings" pitchFamily="18" charset="2"/>
              <a:buNone/>
              <a:defRPr sz="2400">
                <a:solidFill>
                  <a:schemeClr val="bg1"/>
                </a:solidFill>
                <a:latin typeface="Arial" pitchFamily="34" charset="0"/>
                <a:cs typeface="Arial" pitchFamily="34" charset="0"/>
              </a:defRPr>
            </a:lvl1pPr>
            <a:lvl2pPr marL="457200" indent="0">
              <a:buClr>
                <a:srgbClr val="357E58"/>
              </a:buClr>
              <a:buFont typeface="Wingdings" pitchFamily="2" charset="2"/>
              <a:buNone/>
              <a:defRPr sz="2000">
                <a:solidFill>
                  <a:schemeClr val="bg1"/>
                </a:solidFill>
                <a:latin typeface="Arial" pitchFamily="34" charset="0"/>
                <a:cs typeface="Arial" pitchFamily="34" charset="0"/>
              </a:defRPr>
            </a:lvl2pPr>
            <a:lvl3pPr marL="914400" indent="0">
              <a:buNone/>
              <a:defRPr sz="1800">
                <a:solidFill>
                  <a:schemeClr val="bg1"/>
                </a:solidFill>
                <a:latin typeface="Arial" pitchFamily="34" charset="0"/>
                <a:cs typeface="Arial" pitchFamily="34" charset="0"/>
              </a:defRPr>
            </a:lvl3pPr>
            <a:lvl4pPr marL="1371600" indent="0">
              <a:buNone/>
              <a:defRPr sz="1600">
                <a:solidFill>
                  <a:schemeClr val="bg1"/>
                </a:solidFill>
                <a:latin typeface="Arial" pitchFamily="34" charset="0"/>
                <a:cs typeface="Arial" pitchFamily="34" charset="0"/>
              </a:defRPr>
            </a:lvl4pPr>
            <a:lvl5pPr marL="1828800" indent="0">
              <a:buNone/>
              <a:defRPr sz="1600">
                <a:solidFill>
                  <a:schemeClr val="bg1"/>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p:txBody>
      </p:sp>
      <p:pic>
        <p:nvPicPr>
          <p:cNvPr id="11" name="Picture 10"/>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7086600" y="6144769"/>
            <a:ext cx="1600200" cy="344995"/>
          </a:xfrm>
          <a:prstGeom prst="rect">
            <a:avLst/>
          </a:prstGeom>
        </p:spPr>
      </p:pic>
    </p:spTree>
    <p:extLst>
      <p:ext uri="{BB962C8B-B14F-4D97-AF65-F5344CB8AC3E}">
        <p14:creationId xmlns:p14="http://schemas.microsoft.com/office/powerpoint/2010/main" val="177059133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0"/>
            <a:ext cx="9144000" cy="6858000"/>
          </a:xfrm>
        </p:spPr>
        <p:txBody>
          <a:bodyPr/>
          <a:lstStyle/>
          <a:p>
            <a:endParaRPr lang="en-US" dirty="0"/>
          </a:p>
        </p:txBody>
      </p:sp>
      <p:sp>
        <p:nvSpPr>
          <p:cNvPr id="4" name="Title 1"/>
          <p:cNvSpPr>
            <a:spLocks noGrp="1"/>
          </p:cNvSpPr>
          <p:nvPr>
            <p:ph type="title"/>
          </p:nvPr>
        </p:nvSpPr>
        <p:spPr>
          <a:xfrm>
            <a:off x="0" y="4069080"/>
            <a:ext cx="9144000" cy="1645920"/>
          </a:xfrm>
          <a:solidFill>
            <a:schemeClr val="accent4">
              <a:alpha val="69804"/>
            </a:schemeClr>
          </a:solidFill>
        </p:spPr>
        <p:txBody>
          <a:bodyPr/>
          <a:lstStyle>
            <a:lvl1pPr>
              <a:defRPr i="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54346802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mage and Content">
    <p:spTree>
      <p:nvGrpSpPr>
        <p:cNvPr id="1" name=""/>
        <p:cNvGrpSpPr/>
        <p:nvPr/>
      </p:nvGrpSpPr>
      <p:grpSpPr>
        <a:xfrm>
          <a:off x="0" y="0"/>
          <a:ext cx="0" cy="0"/>
          <a:chOff x="0" y="0"/>
          <a:chExt cx="0" cy="0"/>
        </a:xfrm>
      </p:grpSpPr>
      <p:sp>
        <p:nvSpPr>
          <p:cNvPr id="8" name="Rectangle 7"/>
          <p:cNvSpPr/>
          <p:nvPr userDrawn="1"/>
        </p:nvSpPr>
        <p:spPr>
          <a:xfrm>
            <a:off x="0" y="1295400"/>
            <a:ext cx="9144000" cy="4775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3"/>
          <p:cNvSpPr>
            <a:spLocks noGrp="1"/>
          </p:cNvSpPr>
          <p:nvPr>
            <p:ph type="pic" sz="quarter" idx="11"/>
          </p:nvPr>
        </p:nvSpPr>
        <p:spPr>
          <a:xfrm>
            <a:off x="5257800" y="1295400"/>
            <a:ext cx="3429000" cy="4775200"/>
          </a:xfrm>
        </p:spPr>
        <p:txBody>
          <a:bodyPr/>
          <a:lstStyle/>
          <a:p>
            <a:endParaRPr lang="en-US" dirty="0"/>
          </a:p>
        </p:txBody>
      </p:sp>
      <p:sp>
        <p:nvSpPr>
          <p:cNvPr id="9" name="Content Placeholder 2"/>
          <p:cNvSpPr>
            <a:spLocks noGrp="1"/>
          </p:cNvSpPr>
          <p:nvPr>
            <p:ph idx="1"/>
          </p:nvPr>
        </p:nvSpPr>
        <p:spPr>
          <a:xfrm>
            <a:off x="457200" y="1803400"/>
            <a:ext cx="4495800" cy="3987800"/>
          </a:xfrm>
        </p:spPr>
        <p:txBody>
          <a:bodyPr anchor="ctr"/>
          <a:lstStyle>
            <a:lvl1pPr marL="0" indent="0">
              <a:spcBef>
                <a:spcPts val="1800"/>
              </a:spcBef>
              <a:buClr>
                <a:srgbClr val="357E58"/>
              </a:buClr>
              <a:buFont typeface="Webdings" pitchFamily="18" charset="2"/>
              <a:buNone/>
              <a:defRPr sz="2800" b="0">
                <a:solidFill>
                  <a:schemeClr val="bg1"/>
                </a:solidFill>
                <a:latin typeface="+mn-lt"/>
                <a:cs typeface="Arial" pitchFamily="34" charset="0"/>
              </a:defRPr>
            </a:lvl1pPr>
            <a:lvl2pPr marL="742950" indent="-285750">
              <a:buClr>
                <a:srgbClr val="357E58"/>
              </a:buClr>
              <a:buFont typeface="Wingdings" pitchFamily="2" charset="2"/>
              <a:buChar char="§"/>
              <a:defRPr sz="2400">
                <a:latin typeface="Arial" pitchFamily="34" charset="0"/>
                <a:cs typeface="Arial" pitchFamily="34" charset="0"/>
              </a:defRPr>
            </a:lvl2pPr>
            <a:lvl3pPr>
              <a:buClr>
                <a:schemeClr val="tx1">
                  <a:lumMod val="85000"/>
                  <a:lumOff val="15000"/>
                </a:schemeClr>
              </a:buCl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dirty="0" smtClean="0"/>
              <a:t>Click to edit Master text styles</a:t>
            </a:r>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r="4250" b="86326"/>
          <a:stretch/>
        </p:blipFill>
        <p:spPr>
          <a:xfrm>
            <a:off x="552067" y="1295401"/>
            <a:ext cx="8044006" cy="507564"/>
          </a:xfrm>
          <a:prstGeom prst="rect">
            <a:avLst/>
          </a:prstGeom>
        </p:spPr>
      </p:pic>
      <p:sp>
        <p:nvSpPr>
          <p:cNvPr id="7" name="Title Placeholder 1"/>
          <p:cNvSpPr>
            <a:spLocks noGrp="1"/>
          </p:cNvSpPr>
          <p:nvPr>
            <p:ph type="title"/>
          </p:nvPr>
        </p:nvSpPr>
        <p:spPr>
          <a:xfrm>
            <a:off x="457200" y="161011"/>
            <a:ext cx="8229600" cy="1143000"/>
          </a:xfrm>
          <a:prstGeom prst="rect">
            <a:avLst/>
          </a:prstGeom>
        </p:spPr>
        <p:txBody>
          <a:bodyPr vert="horz" lIns="91440" tIns="45720" rIns="91440" bIns="45720" rtlCol="0" anchor="ctr">
            <a:noAutofit/>
          </a:bodyPr>
          <a:lstStyle>
            <a:lvl1pPr>
              <a:defRPr>
                <a:solidFill>
                  <a:schemeClr val="accent4"/>
                </a:solidFill>
              </a:defRPr>
            </a:lvl1pPr>
          </a:lstStyle>
          <a:p>
            <a:r>
              <a:rPr lang="en-US" dirty="0" smtClean="0"/>
              <a:t>Click to edit Master title style</a:t>
            </a:r>
            <a:endParaRPr lang="en-US" dirty="0"/>
          </a:p>
        </p:txBody>
      </p:sp>
      <p:sp>
        <p:nvSpPr>
          <p:cNvPr id="10" name="Slide Number Placeholder 4"/>
          <p:cNvSpPr>
            <a:spLocks noGrp="1"/>
          </p:cNvSpPr>
          <p:nvPr>
            <p:ph type="sldNum" sz="quarter" idx="10"/>
          </p:nvPr>
        </p:nvSpPr>
        <p:spPr>
          <a:xfrm>
            <a:off x="457200" y="6266868"/>
            <a:ext cx="2133600" cy="365125"/>
          </a:xfrm>
        </p:spPr>
        <p:txBody>
          <a:bodyPr/>
          <a:lstStyle/>
          <a:p>
            <a:fld id="{53E11550-E97D-4371-8DEE-DF9489DA122F}" type="slidenum">
              <a:rPr lang="en-US" smtClean="0"/>
              <a:t>‹#›</a:t>
            </a:fld>
            <a:endParaRPr lang="en-US" dirty="0"/>
          </a:p>
        </p:txBody>
      </p:sp>
      <p:pic>
        <p:nvPicPr>
          <p:cNvPr id="11" name="Picture 10"/>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7086600" y="6144769"/>
            <a:ext cx="1600200" cy="344978"/>
          </a:xfrm>
          <a:prstGeom prst="rect">
            <a:avLst/>
          </a:prstGeom>
        </p:spPr>
      </p:pic>
    </p:spTree>
    <p:extLst>
      <p:ext uri="{BB962C8B-B14F-4D97-AF65-F5344CB8AC3E}">
        <p14:creationId xmlns:p14="http://schemas.microsoft.com/office/powerpoint/2010/main" val="76921355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Quote">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2"/>
          <p:cNvSpPr>
            <a:spLocks noGrp="1"/>
          </p:cNvSpPr>
          <p:nvPr>
            <p:ph type="body" idx="1"/>
          </p:nvPr>
        </p:nvSpPr>
        <p:spPr>
          <a:xfrm>
            <a:off x="1143000" y="1473200"/>
            <a:ext cx="6858000" cy="1955800"/>
          </a:xfrm>
        </p:spPr>
        <p:txBody>
          <a:bodyPr anchor="b">
            <a:noAutofit/>
          </a:bodyPr>
          <a:lstStyle>
            <a:lvl1pPr marL="0" indent="0">
              <a:buNone/>
              <a:defRPr sz="3200" b="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2"/>
          <p:cNvSpPr>
            <a:spLocks noGrp="1"/>
          </p:cNvSpPr>
          <p:nvPr>
            <p:ph type="body" idx="10"/>
          </p:nvPr>
        </p:nvSpPr>
        <p:spPr>
          <a:xfrm>
            <a:off x="1143000" y="3429000"/>
            <a:ext cx="6858000" cy="1955800"/>
          </a:xfrm>
        </p:spPr>
        <p:txBody>
          <a:bodyPr anchor="ctr">
            <a:noAutofit/>
          </a:bodyPr>
          <a:lstStyle>
            <a:lvl1pPr marL="0" indent="0" algn="r">
              <a:buNone/>
              <a:defRPr sz="2000" b="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7" name="Picture 6"/>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7086600" y="6144769"/>
            <a:ext cx="1600200" cy="344995"/>
          </a:xfrm>
          <a:prstGeom prst="rect">
            <a:avLst/>
          </a:prstGeom>
        </p:spPr>
      </p:pic>
    </p:spTree>
    <p:extLst>
      <p:ext uri="{BB962C8B-B14F-4D97-AF65-F5344CB8AC3E}">
        <p14:creationId xmlns:p14="http://schemas.microsoft.com/office/powerpoint/2010/main" val="210999756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Image Left">
    <p:bg>
      <p:bgPr>
        <a:solidFill>
          <a:srgbClr val="FFFFFF"/>
        </a:solidFill>
        <a:effectLst/>
      </p:bgPr>
    </p:bg>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0" y="0"/>
            <a:ext cx="4572000" cy="6858000"/>
          </a:xfrm>
        </p:spPr>
        <p:txBody>
          <a:bodyPr/>
          <a:lstStyle/>
          <a:p>
            <a:endParaRPr lang="en-US" dirty="0"/>
          </a:p>
        </p:txBody>
      </p:sp>
      <p:sp>
        <p:nvSpPr>
          <p:cNvPr id="4" name="Rectangle 3"/>
          <p:cNvSpPr/>
          <p:nvPr userDrawn="1"/>
        </p:nvSpPr>
        <p:spPr>
          <a:xfrm>
            <a:off x="4572000" y="0"/>
            <a:ext cx="457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Placeholder 4"/>
          <p:cNvSpPr>
            <a:spLocks noGrp="1"/>
          </p:cNvSpPr>
          <p:nvPr>
            <p:ph type="body" sz="quarter" idx="3"/>
          </p:nvPr>
        </p:nvSpPr>
        <p:spPr>
          <a:xfrm>
            <a:off x="4873626" y="2209800"/>
            <a:ext cx="4041775" cy="914400"/>
          </a:xfrm>
        </p:spPr>
        <p:txBody>
          <a:bodyPr anchor="b">
            <a:noAutofit/>
          </a:bodyPr>
          <a:lstStyle>
            <a:lvl1pPr marL="0" indent="0">
              <a:buNone/>
              <a:defRPr sz="2800" b="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Content Placeholder 5"/>
          <p:cNvSpPr>
            <a:spLocks noGrp="1"/>
          </p:cNvSpPr>
          <p:nvPr>
            <p:ph sz="quarter" idx="4"/>
          </p:nvPr>
        </p:nvSpPr>
        <p:spPr>
          <a:xfrm>
            <a:off x="4873626" y="3225800"/>
            <a:ext cx="4041775" cy="2844800"/>
          </a:xfrm>
        </p:spPr>
        <p:txBody>
          <a:bodyPr>
            <a:noAutofit/>
          </a:bodyPr>
          <a:lstStyle>
            <a:lvl1pPr marL="342900" indent="-342900">
              <a:buClr>
                <a:schemeClr val="bg1"/>
              </a:buClr>
              <a:buFont typeface="Webdings" pitchFamily="18" charset="2"/>
              <a:buChar char="4"/>
              <a:defRPr sz="2000">
                <a:solidFill>
                  <a:schemeClr val="bg1"/>
                </a:solidFill>
                <a:latin typeface="Arial" pitchFamily="34" charset="0"/>
                <a:cs typeface="Arial" pitchFamily="34" charset="0"/>
              </a:defRPr>
            </a:lvl1pPr>
            <a:lvl2pPr marL="742950" indent="-285750">
              <a:buClr>
                <a:schemeClr val="bg1"/>
              </a:buClr>
              <a:buFont typeface="Wingdings" pitchFamily="2" charset="2"/>
              <a:buChar char="§"/>
              <a:defRPr sz="1800">
                <a:solidFill>
                  <a:schemeClr val="bg1"/>
                </a:solidFill>
                <a:latin typeface="Arial" pitchFamily="34" charset="0"/>
                <a:cs typeface="Arial" pitchFamily="34" charset="0"/>
              </a:defRPr>
            </a:lvl2pPr>
            <a:lvl3pPr>
              <a:defRPr sz="1600">
                <a:solidFill>
                  <a:schemeClr val="bg1"/>
                </a:solidFill>
                <a:latin typeface="Arial" pitchFamily="34" charset="0"/>
                <a:cs typeface="Arial" pitchFamily="34" charset="0"/>
              </a:defRPr>
            </a:lvl3pPr>
            <a:lvl4pPr>
              <a:defRPr sz="1400">
                <a:solidFill>
                  <a:schemeClr val="bg1"/>
                </a:solidFill>
                <a:latin typeface="Arial" pitchFamily="34" charset="0"/>
                <a:cs typeface="Arial" pitchFamily="34" charset="0"/>
              </a:defRPr>
            </a:lvl4pPr>
            <a:lvl5pPr>
              <a:defRPr sz="1400">
                <a:solidFill>
                  <a:schemeClr val="bg1"/>
                </a:solidFill>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Placeholder 1"/>
          <p:cNvSpPr>
            <a:spLocks noGrp="1"/>
          </p:cNvSpPr>
          <p:nvPr>
            <p:ph type="title"/>
          </p:nvPr>
        </p:nvSpPr>
        <p:spPr>
          <a:xfrm>
            <a:off x="4876800" y="482600"/>
            <a:ext cx="4038601" cy="1375448"/>
          </a:xfrm>
          <a:prstGeom prst="rect">
            <a:avLst/>
          </a:prstGeom>
        </p:spPr>
        <p:txBody>
          <a:bodyPr vert="horz" lIns="91440" tIns="45720" rIns="91440" bIns="45720" rtlCol="0" anchor="t">
            <a:noAutofit/>
          </a:bodyPr>
          <a:lstStyle>
            <a:lvl1pPr algn="l">
              <a:defRPr sz="3600" b="0">
                <a:solidFill>
                  <a:schemeClr val="bg1"/>
                </a:solidFill>
              </a:defRPr>
            </a:lvl1pPr>
          </a:lstStyle>
          <a:p>
            <a:r>
              <a:rPr lang="en-US" dirty="0" smtClean="0"/>
              <a:t>Click to edit Master title style</a:t>
            </a:r>
            <a:endParaRPr lang="en-US" dirty="0"/>
          </a:p>
        </p:txBody>
      </p:sp>
      <p:pic>
        <p:nvPicPr>
          <p:cNvPr id="7" name="Picture 6"/>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7086600" y="6144769"/>
            <a:ext cx="1600200" cy="344995"/>
          </a:xfrm>
          <a:prstGeom prst="rect">
            <a:avLst/>
          </a:prstGeom>
        </p:spPr>
      </p:pic>
    </p:spTree>
    <p:extLst>
      <p:ext uri="{BB962C8B-B14F-4D97-AF65-F5344CB8AC3E}">
        <p14:creationId xmlns:p14="http://schemas.microsoft.com/office/powerpoint/2010/main" val="177648733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mage Right">
    <p:bg>
      <p:bgPr>
        <a:solidFill>
          <a:srgbClr val="FFFFFF"/>
        </a:solidFill>
        <a:effectLst/>
      </p:bgPr>
    </p:bg>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4572000" y="0"/>
            <a:ext cx="4572000" cy="6858000"/>
          </a:xfrm>
        </p:spPr>
        <p:txBody>
          <a:bodyPr/>
          <a:lstStyle/>
          <a:p>
            <a:endParaRPr lang="en-US" dirty="0"/>
          </a:p>
        </p:txBody>
      </p:sp>
      <p:sp>
        <p:nvSpPr>
          <p:cNvPr id="4" name="Rectangle 3"/>
          <p:cNvSpPr/>
          <p:nvPr userDrawn="1"/>
        </p:nvSpPr>
        <p:spPr>
          <a:xfrm>
            <a:off x="0" y="0"/>
            <a:ext cx="457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Placeholder 4"/>
          <p:cNvSpPr>
            <a:spLocks noGrp="1"/>
          </p:cNvSpPr>
          <p:nvPr>
            <p:ph type="body" sz="quarter" idx="3"/>
          </p:nvPr>
        </p:nvSpPr>
        <p:spPr>
          <a:xfrm>
            <a:off x="301625" y="2209800"/>
            <a:ext cx="4041775" cy="914400"/>
          </a:xfrm>
        </p:spPr>
        <p:txBody>
          <a:bodyPr anchor="b">
            <a:noAutofit/>
          </a:bodyPr>
          <a:lstStyle>
            <a:lvl1pPr marL="0" indent="0">
              <a:buNone/>
              <a:defRPr sz="2800" b="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Content Placeholder 5"/>
          <p:cNvSpPr>
            <a:spLocks noGrp="1"/>
          </p:cNvSpPr>
          <p:nvPr>
            <p:ph sz="quarter" idx="4"/>
          </p:nvPr>
        </p:nvSpPr>
        <p:spPr>
          <a:xfrm>
            <a:off x="301625" y="3225800"/>
            <a:ext cx="4041775" cy="2844800"/>
          </a:xfrm>
        </p:spPr>
        <p:txBody>
          <a:bodyPr>
            <a:noAutofit/>
          </a:bodyPr>
          <a:lstStyle>
            <a:lvl1pPr marL="342900" indent="-342900">
              <a:buClr>
                <a:schemeClr val="bg1"/>
              </a:buClr>
              <a:buFont typeface="Webdings" pitchFamily="18" charset="2"/>
              <a:buChar char="4"/>
              <a:defRPr sz="2000">
                <a:solidFill>
                  <a:schemeClr val="bg1"/>
                </a:solidFill>
                <a:latin typeface="Arial" pitchFamily="34" charset="0"/>
                <a:cs typeface="Arial" pitchFamily="34" charset="0"/>
              </a:defRPr>
            </a:lvl1pPr>
            <a:lvl2pPr marL="742950" indent="-285750">
              <a:buClr>
                <a:schemeClr val="bg1"/>
              </a:buClr>
              <a:buFont typeface="Wingdings" pitchFamily="2" charset="2"/>
              <a:buChar char="§"/>
              <a:defRPr sz="1800">
                <a:solidFill>
                  <a:schemeClr val="bg1"/>
                </a:solidFill>
                <a:latin typeface="Arial" pitchFamily="34" charset="0"/>
                <a:cs typeface="Arial" pitchFamily="34" charset="0"/>
              </a:defRPr>
            </a:lvl2pPr>
            <a:lvl3pPr>
              <a:defRPr sz="1600">
                <a:solidFill>
                  <a:schemeClr val="bg1"/>
                </a:solidFill>
                <a:latin typeface="Arial" pitchFamily="34" charset="0"/>
                <a:cs typeface="Arial" pitchFamily="34" charset="0"/>
              </a:defRPr>
            </a:lvl3pPr>
            <a:lvl4pPr>
              <a:defRPr sz="1400">
                <a:solidFill>
                  <a:schemeClr val="bg1"/>
                </a:solidFill>
                <a:latin typeface="Arial" pitchFamily="34" charset="0"/>
                <a:cs typeface="Arial" pitchFamily="34" charset="0"/>
              </a:defRPr>
            </a:lvl4pPr>
            <a:lvl5pPr>
              <a:defRPr sz="1400">
                <a:solidFill>
                  <a:schemeClr val="bg1"/>
                </a:solidFill>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Placeholder 1"/>
          <p:cNvSpPr>
            <a:spLocks noGrp="1"/>
          </p:cNvSpPr>
          <p:nvPr>
            <p:ph type="title"/>
          </p:nvPr>
        </p:nvSpPr>
        <p:spPr>
          <a:xfrm>
            <a:off x="304799" y="482600"/>
            <a:ext cx="4038601" cy="1375448"/>
          </a:xfrm>
          <a:prstGeom prst="rect">
            <a:avLst/>
          </a:prstGeom>
        </p:spPr>
        <p:txBody>
          <a:bodyPr vert="horz" lIns="91440" tIns="45720" rIns="91440" bIns="45720" rtlCol="0" anchor="t">
            <a:noAutofit/>
          </a:bodyPr>
          <a:lstStyle>
            <a:lvl1pPr algn="l">
              <a:defRPr sz="3600" b="0">
                <a:solidFill>
                  <a:schemeClr val="bg1"/>
                </a:solidFill>
              </a:defRPr>
            </a:lvl1pPr>
          </a:lstStyle>
          <a:p>
            <a:r>
              <a:rPr lang="en-US" dirty="0" smtClean="0"/>
              <a:t>Click to edit Master title style</a:t>
            </a:r>
            <a:endParaRPr lang="en-US" dirty="0"/>
          </a:p>
        </p:txBody>
      </p:sp>
      <p:pic>
        <p:nvPicPr>
          <p:cNvPr id="7" name="Picture 6"/>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144769"/>
            <a:ext cx="1600200" cy="344995"/>
          </a:xfrm>
          <a:prstGeom prst="rect">
            <a:avLst/>
          </a:prstGeom>
        </p:spPr>
      </p:pic>
    </p:spTree>
    <p:extLst>
      <p:ext uri="{BB962C8B-B14F-4D97-AF65-F5344CB8AC3E}">
        <p14:creationId xmlns:p14="http://schemas.microsoft.com/office/powerpoint/2010/main" val="35334079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r="4250" b="86326"/>
          <a:stretch/>
        </p:blipFill>
        <p:spPr>
          <a:xfrm>
            <a:off x="566594" y="1295401"/>
            <a:ext cx="8044006" cy="507564"/>
          </a:xfrm>
          <a:prstGeom prst="rect">
            <a:avLst/>
          </a:prstGeom>
        </p:spPr>
      </p:pic>
      <p:sp>
        <p:nvSpPr>
          <p:cNvPr id="3" name="Content Placeholder 2"/>
          <p:cNvSpPr>
            <a:spLocks noGrp="1"/>
          </p:cNvSpPr>
          <p:nvPr>
            <p:ph sz="half" idx="1"/>
          </p:nvPr>
        </p:nvSpPr>
        <p:spPr>
          <a:xfrm>
            <a:off x="457200" y="1640662"/>
            <a:ext cx="4038600" cy="4500477"/>
          </a:xfrm>
        </p:spPr>
        <p:txBody>
          <a:bodyPr>
            <a:noAutofit/>
          </a:bodyPr>
          <a:lstStyle>
            <a:lvl1pPr marL="342900" indent="-342900">
              <a:buClr>
                <a:srgbClr val="357E58"/>
              </a:buClr>
              <a:buFont typeface="Webdings" pitchFamily="18" charset="2"/>
              <a:buChar char="4"/>
              <a:defRPr sz="2400">
                <a:latin typeface="Arial" pitchFamily="34" charset="0"/>
                <a:cs typeface="Arial" pitchFamily="34" charset="0"/>
              </a:defRPr>
            </a:lvl1pPr>
            <a:lvl2pPr marL="742950" indent="-285750">
              <a:buClr>
                <a:srgbClr val="357E58"/>
              </a:buClr>
              <a:buFont typeface="Wingdings" pitchFamily="2" charset="2"/>
              <a:buChar cha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40662"/>
            <a:ext cx="4038600" cy="4500477"/>
          </a:xfrm>
        </p:spPr>
        <p:txBody>
          <a:bodyPr>
            <a:noAutofit/>
          </a:bodyPr>
          <a:lstStyle>
            <a:lvl1pPr marL="342900" indent="-342900">
              <a:buClr>
                <a:srgbClr val="357E58"/>
              </a:buClr>
              <a:buFont typeface="Webdings" pitchFamily="18" charset="2"/>
              <a:buChar char="4"/>
              <a:defRPr sz="2400">
                <a:latin typeface="Arial" pitchFamily="34" charset="0"/>
                <a:cs typeface="Arial" pitchFamily="34" charset="0"/>
              </a:defRPr>
            </a:lvl1pPr>
            <a:lvl2pPr marL="742950" indent="-285750">
              <a:buClr>
                <a:srgbClr val="357E58"/>
              </a:buClr>
              <a:buFont typeface="Wingdings" pitchFamily="2" charset="2"/>
              <a:buChar cha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Placeholder 1"/>
          <p:cNvSpPr>
            <a:spLocks noGrp="1"/>
          </p:cNvSpPr>
          <p:nvPr>
            <p:ph type="title"/>
          </p:nvPr>
        </p:nvSpPr>
        <p:spPr>
          <a:xfrm>
            <a:off x="457200" y="161011"/>
            <a:ext cx="8229600" cy="1143000"/>
          </a:xfrm>
          <a:prstGeom prst="rect">
            <a:avLst/>
          </a:prstGeom>
        </p:spPr>
        <p:txBody>
          <a:bodyPr vert="horz" lIns="91440" tIns="45720" rIns="91440" bIns="45720" rtlCol="0" anchor="ctr">
            <a:noAutofit/>
          </a:bodyPr>
          <a:lstStyle>
            <a:lvl1pPr>
              <a:defRPr>
                <a:solidFill>
                  <a:schemeClr val="accent1"/>
                </a:solidFill>
              </a:defRPr>
            </a:lvl1pPr>
          </a:lstStyle>
          <a:p>
            <a:r>
              <a:rPr lang="en-US" dirty="0" smtClean="0"/>
              <a:t>Click to edit Master title style</a:t>
            </a:r>
            <a:endParaRPr lang="en-US" dirty="0"/>
          </a:p>
        </p:txBody>
      </p:sp>
      <p:sp>
        <p:nvSpPr>
          <p:cNvPr id="9" name="Slide Number Placeholder 4"/>
          <p:cNvSpPr>
            <a:spLocks noGrp="1"/>
          </p:cNvSpPr>
          <p:nvPr>
            <p:ph type="sldNum" sz="quarter" idx="10"/>
          </p:nvPr>
        </p:nvSpPr>
        <p:spPr>
          <a:xfrm>
            <a:off x="457200" y="6266868"/>
            <a:ext cx="2133600" cy="365125"/>
          </a:xfrm>
        </p:spPr>
        <p:txBody>
          <a:bodyPr/>
          <a:lstStyle/>
          <a:p>
            <a:fld id="{53E11550-E97D-4371-8DEE-DF9489DA122F}" type="slidenum">
              <a:rPr lang="en-US" smtClean="0"/>
              <a:t>‹#›</a:t>
            </a:fld>
            <a:endParaRPr lang="en-US" dirty="0"/>
          </a:p>
        </p:txBody>
      </p:sp>
      <p:pic>
        <p:nvPicPr>
          <p:cNvPr id="10" name="Picture 9"/>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7086600" y="6141140"/>
            <a:ext cx="1596044" cy="344978"/>
          </a:xfrm>
          <a:prstGeom prst="rect">
            <a:avLst/>
          </a:prstGeom>
        </p:spPr>
      </p:pic>
      <p:sp>
        <p:nvSpPr>
          <p:cNvPr id="11" name="Rectangle 10"/>
          <p:cNvSpPr/>
          <p:nvPr userDrawn="1"/>
        </p:nvSpPr>
        <p:spPr>
          <a:xfrm>
            <a:off x="0" y="6769099"/>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4788165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Smart Art">
    <p:spTree>
      <p:nvGrpSpPr>
        <p:cNvPr id="1" name=""/>
        <p:cNvGrpSpPr/>
        <p:nvPr/>
      </p:nvGrpSpPr>
      <p:grpSpPr>
        <a:xfrm>
          <a:off x="0" y="0"/>
          <a:ext cx="0" cy="0"/>
          <a:chOff x="0" y="0"/>
          <a:chExt cx="0" cy="0"/>
        </a:xfrm>
      </p:grpSpPr>
      <p:sp>
        <p:nvSpPr>
          <p:cNvPr id="2" name="Rectangle 1"/>
          <p:cNvSpPr/>
          <p:nvPr userDrawn="1"/>
        </p:nvSpPr>
        <p:spPr>
          <a:xfrm>
            <a:off x="0" y="3429000"/>
            <a:ext cx="9144000" cy="3429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4250" b="86326"/>
          <a:stretch/>
        </p:blipFill>
        <p:spPr>
          <a:xfrm>
            <a:off x="552067" y="1295401"/>
            <a:ext cx="8044006" cy="507564"/>
          </a:xfrm>
          <a:prstGeom prst="rect">
            <a:avLst/>
          </a:prstGeom>
        </p:spPr>
      </p:pic>
      <p:sp>
        <p:nvSpPr>
          <p:cNvPr id="8" name="Title Placeholder 1"/>
          <p:cNvSpPr>
            <a:spLocks noGrp="1"/>
          </p:cNvSpPr>
          <p:nvPr>
            <p:ph type="title"/>
          </p:nvPr>
        </p:nvSpPr>
        <p:spPr>
          <a:xfrm>
            <a:off x="457200" y="161011"/>
            <a:ext cx="8229600" cy="1143000"/>
          </a:xfrm>
          <a:prstGeom prst="rect">
            <a:avLst/>
          </a:prstGeom>
        </p:spPr>
        <p:txBody>
          <a:bodyPr vert="horz" lIns="91440" tIns="45720" rIns="91440" bIns="45720" rtlCol="0" anchor="ctr">
            <a:noAutofit/>
          </a:bodyPr>
          <a:lstStyle>
            <a:lvl1pPr>
              <a:defRPr>
                <a:solidFill>
                  <a:schemeClr val="accent5"/>
                </a:solidFill>
              </a:defRPr>
            </a:lvl1pPr>
          </a:lstStyle>
          <a:p>
            <a:r>
              <a:rPr lang="en-US" dirty="0" smtClean="0"/>
              <a:t>Click to edit Master title style</a:t>
            </a:r>
            <a:endParaRPr lang="en-US" dirty="0"/>
          </a:p>
        </p:txBody>
      </p:sp>
      <p:sp>
        <p:nvSpPr>
          <p:cNvPr id="10" name="SmartArt Placeholder 9"/>
          <p:cNvSpPr>
            <a:spLocks noGrp="1"/>
          </p:cNvSpPr>
          <p:nvPr>
            <p:ph type="dgm" sz="quarter" idx="11"/>
          </p:nvPr>
        </p:nvSpPr>
        <p:spPr>
          <a:xfrm>
            <a:off x="457200" y="1727401"/>
            <a:ext cx="8229600" cy="3437303"/>
          </a:xfrm>
        </p:spPr>
        <p:txBody>
          <a:bodyPr/>
          <a:lstStyle/>
          <a:p>
            <a:endParaRPr lang="en-US" dirty="0"/>
          </a:p>
        </p:txBody>
      </p:sp>
      <p:sp>
        <p:nvSpPr>
          <p:cNvPr id="11" name="Slide Number Placeholder 4"/>
          <p:cNvSpPr>
            <a:spLocks noGrp="1"/>
          </p:cNvSpPr>
          <p:nvPr>
            <p:ph type="sldNum" sz="quarter" idx="10"/>
          </p:nvPr>
        </p:nvSpPr>
        <p:spPr>
          <a:xfrm>
            <a:off x="457200" y="6266868"/>
            <a:ext cx="2133600" cy="365125"/>
          </a:xfrm>
        </p:spPr>
        <p:txBody>
          <a:bodyPr/>
          <a:lstStyle>
            <a:lvl1pPr>
              <a:defRPr>
                <a:solidFill>
                  <a:schemeClr val="bg1"/>
                </a:solidFill>
              </a:defRPr>
            </a:lvl1pPr>
          </a:lstStyle>
          <a:p>
            <a:fld id="{53E11550-E97D-4371-8DEE-DF9489DA122F}" type="slidenum">
              <a:rPr lang="en-US" smtClean="0"/>
              <a:pPr/>
              <a:t>‹#›</a:t>
            </a:fld>
            <a:endParaRPr lang="en-US" dirty="0"/>
          </a:p>
        </p:txBody>
      </p:sp>
      <p:pic>
        <p:nvPicPr>
          <p:cNvPr id="9" name="Picture 8"/>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7086600" y="6137860"/>
            <a:ext cx="1600200" cy="344995"/>
          </a:xfrm>
          <a:prstGeom prst="rect">
            <a:avLst/>
          </a:prstGeom>
        </p:spPr>
      </p:pic>
    </p:spTree>
    <p:extLst>
      <p:ext uri="{BB962C8B-B14F-4D97-AF65-F5344CB8AC3E}">
        <p14:creationId xmlns:p14="http://schemas.microsoft.com/office/powerpoint/2010/main" val="2041230499"/>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2">
    <p:spTree>
      <p:nvGrpSpPr>
        <p:cNvPr id="1" name=""/>
        <p:cNvGrpSpPr/>
        <p:nvPr/>
      </p:nvGrpSpPr>
      <p:grpSpPr>
        <a:xfrm>
          <a:off x="0" y="0"/>
          <a:ext cx="0" cy="0"/>
          <a:chOff x="0" y="0"/>
          <a:chExt cx="0" cy="0"/>
        </a:xfrm>
      </p:grpSpPr>
      <p:sp>
        <p:nvSpPr>
          <p:cNvPr id="2" name="Rectangle 1"/>
          <p:cNvSpPr/>
          <p:nvPr userDrawn="1"/>
        </p:nvSpPr>
        <p:spPr>
          <a:xfrm>
            <a:off x="0" y="1295400"/>
            <a:ext cx="9144000" cy="55626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1"/>
          </p:nvPr>
        </p:nvSpPr>
        <p:spPr>
          <a:xfrm>
            <a:off x="457200" y="2116995"/>
            <a:ext cx="4038600" cy="3953604"/>
          </a:xfrm>
        </p:spPr>
        <p:txBody>
          <a:bodyPr>
            <a:noAutofit/>
          </a:bodyPr>
          <a:lstStyle>
            <a:lvl1pPr marL="0" indent="0">
              <a:buClr>
                <a:srgbClr val="357E58"/>
              </a:buClr>
              <a:buFont typeface="Webdings" pitchFamily="18" charset="2"/>
              <a:buNone/>
              <a:defRPr sz="2400">
                <a:solidFill>
                  <a:schemeClr val="bg1"/>
                </a:solidFill>
                <a:latin typeface="Arial" pitchFamily="34" charset="0"/>
                <a:cs typeface="Arial" pitchFamily="34" charset="0"/>
              </a:defRPr>
            </a:lvl1pPr>
            <a:lvl2pPr marL="457200" indent="0">
              <a:buClr>
                <a:srgbClr val="357E58"/>
              </a:buClr>
              <a:buFont typeface="Wingdings" pitchFamily="2" charset="2"/>
              <a:buNone/>
              <a:defRPr sz="2000">
                <a:solidFill>
                  <a:schemeClr val="bg1"/>
                </a:solidFill>
                <a:latin typeface="Arial" pitchFamily="34" charset="0"/>
                <a:cs typeface="Arial" pitchFamily="34" charset="0"/>
              </a:defRPr>
            </a:lvl2pPr>
            <a:lvl3pPr marL="914400" indent="0">
              <a:buNone/>
              <a:defRPr sz="1800">
                <a:solidFill>
                  <a:schemeClr val="bg1"/>
                </a:solidFill>
                <a:latin typeface="Arial" pitchFamily="34" charset="0"/>
                <a:cs typeface="Arial" pitchFamily="34" charset="0"/>
              </a:defRPr>
            </a:lvl3pPr>
            <a:lvl4pPr marL="1371600" indent="0">
              <a:buNone/>
              <a:defRPr sz="1600">
                <a:solidFill>
                  <a:schemeClr val="bg1"/>
                </a:solidFill>
                <a:latin typeface="Arial" pitchFamily="34" charset="0"/>
                <a:cs typeface="Arial" pitchFamily="34" charset="0"/>
              </a:defRPr>
            </a:lvl4pPr>
            <a:lvl5pPr marL="1828800" indent="0">
              <a:buNone/>
              <a:defRPr sz="1600">
                <a:solidFill>
                  <a:schemeClr val="bg1"/>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4250" b="86326"/>
          <a:stretch/>
        </p:blipFill>
        <p:spPr>
          <a:xfrm>
            <a:off x="552067" y="1295401"/>
            <a:ext cx="8044006" cy="507564"/>
          </a:xfrm>
          <a:prstGeom prst="rect">
            <a:avLst/>
          </a:prstGeom>
        </p:spPr>
      </p:pic>
      <p:sp>
        <p:nvSpPr>
          <p:cNvPr id="8" name="Title Placeholder 1"/>
          <p:cNvSpPr>
            <a:spLocks noGrp="1"/>
          </p:cNvSpPr>
          <p:nvPr>
            <p:ph type="title"/>
          </p:nvPr>
        </p:nvSpPr>
        <p:spPr>
          <a:xfrm>
            <a:off x="457200" y="161011"/>
            <a:ext cx="8229600" cy="1143000"/>
          </a:xfrm>
          <a:prstGeom prst="rect">
            <a:avLst/>
          </a:prstGeom>
        </p:spPr>
        <p:txBody>
          <a:bodyPr vert="horz" lIns="91440" tIns="45720" rIns="91440" bIns="45720" rtlCol="0" anchor="ctr">
            <a:noAutofit/>
          </a:bodyPr>
          <a:lstStyle>
            <a:lvl1pPr>
              <a:defRPr>
                <a:solidFill>
                  <a:schemeClr val="accent5"/>
                </a:solidFill>
              </a:defRPr>
            </a:lvl1pPr>
          </a:lstStyle>
          <a:p>
            <a:r>
              <a:rPr lang="en-US" dirty="0" smtClean="0"/>
              <a:t>Click to edit Master title style</a:t>
            </a:r>
            <a:endParaRPr lang="en-US" dirty="0"/>
          </a:p>
        </p:txBody>
      </p:sp>
      <p:sp>
        <p:nvSpPr>
          <p:cNvPr id="9" name="Slide Number Placeholder 4"/>
          <p:cNvSpPr>
            <a:spLocks noGrp="1"/>
          </p:cNvSpPr>
          <p:nvPr>
            <p:ph type="sldNum" sz="quarter" idx="10"/>
          </p:nvPr>
        </p:nvSpPr>
        <p:spPr>
          <a:xfrm>
            <a:off x="457200" y="6266868"/>
            <a:ext cx="2133600" cy="365125"/>
          </a:xfrm>
        </p:spPr>
        <p:txBody>
          <a:bodyPr/>
          <a:lstStyle>
            <a:lvl1pPr>
              <a:defRPr>
                <a:solidFill>
                  <a:schemeClr val="bg1"/>
                </a:solidFill>
              </a:defRPr>
            </a:lvl1pPr>
          </a:lstStyle>
          <a:p>
            <a:fld id="{53E11550-E97D-4371-8DEE-DF9489DA122F}" type="slidenum">
              <a:rPr lang="en-US" smtClean="0"/>
              <a:pPr/>
              <a:t>‹#›</a:t>
            </a:fld>
            <a:endParaRPr lang="en-US" dirty="0"/>
          </a:p>
        </p:txBody>
      </p:sp>
      <p:sp>
        <p:nvSpPr>
          <p:cNvPr id="10" name="Content Placeholder 2"/>
          <p:cNvSpPr>
            <a:spLocks noGrp="1"/>
          </p:cNvSpPr>
          <p:nvPr>
            <p:ph sz="half" idx="11"/>
          </p:nvPr>
        </p:nvSpPr>
        <p:spPr>
          <a:xfrm>
            <a:off x="4648200" y="2118099"/>
            <a:ext cx="4038600" cy="3952500"/>
          </a:xfrm>
        </p:spPr>
        <p:txBody>
          <a:bodyPr>
            <a:noAutofit/>
          </a:bodyPr>
          <a:lstStyle>
            <a:lvl1pPr marL="0" indent="0">
              <a:buClr>
                <a:srgbClr val="357E58"/>
              </a:buClr>
              <a:buFont typeface="Webdings" pitchFamily="18" charset="2"/>
              <a:buNone/>
              <a:defRPr sz="2400">
                <a:solidFill>
                  <a:schemeClr val="bg1"/>
                </a:solidFill>
                <a:latin typeface="Arial" pitchFamily="34" charset="0"/>
                <a:cs typeface="Arial" pitchFamily="34" charset="0"/>
              </a:defRPr>
            </a:lvl1pPr>
            <a:lvl2pPr marL="457200" indent="0">
              <a:buClr>
                <a:srgbClr val="357E58"/>
              </a:buClr>
              <a:buFont typeface="Wingdings" pitchFamily="2" charset="2"/>
              <a:buNone/>
              <a:defRPr sz="2000">
                <a:solidFill>
                  <a:schemeClr val="bg1"/>
                </a:solidFill>
                <a:latin typeface="Arial" pitchFamily="34" charset="0"/>
                <a:cs typeface="Arial" pitchFamily="34" charset="0"/>
              </a:defRPr>
            </a:lvl2pPr>
            <a:lvl3pPr marL="914400" indent="0">
              <a:buNone/>
              <a:defRPr sz="1800">
                <a:solidFill>
                  <a:schemeClr val="bg1"/>
                </a:solidFill>
                <a:latin typeface="Arial" pitchFamily="34" charset="0"/>
                <a:cs typeface="Arial" pitchFamily="34" charset="0"/>
              </a:defRPr>
            </a:lvl3pPr>
            <a:lvl4pPr marL="1371600" indent="0">
              <a:buNone/>
              <a:defRPr sz="1600">
                <a:solidFill>
                  <a:schemeClr val="bg1"/>
                </a:solidFill>
                <a:latin typeface="Arial" pitchFamily="34" charset="0"/>
                <a:cs typeface="Arial" pitchFamily="34" charset="0"/>
              </a:defRPr>
            </a:lvl4pPr>
            <a:lvl5pPr marL="1828800" indent="0">
              <a:buNone/>
              <a:defRPr sz="1600">
                <a:solidFill>
                  <a:schemeClr val="bg1"/>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p:txBody>
      </p:sp>
      <p:pic>
        <p:nvPicPr>
          <p:cNvPr id="11" name="Picture 10"/>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7086600" y="6144769"/>
            <a:ext cx="1600200" cy="344995"/>
          </a:xfrm>
          <a:prstGeom prst="rect">
            <a:avLst/>
          </a:prstGeom>
        </p:spPr>
      </p:pic>
    </p:spTree>
    <p:extLst>
      <p:ext uri="{BB962C8B-B14F-4D97-AF65-F5344CB8AC3E}">
        <p14:creationId xmlns:p14="http://schemas.microsoft.com/office/powerpoint/2010/main" val="4190556331"/>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0"/>
            <a:ext cx="9144000" cy="6858000"/>
          </a:xfrm>
        </p:spPr>
        <p:txBody>
          <a:bodyPr/>
          <a:lstStyle/>
          <a:p>
            <a:endParaRPr lang="en-US" dirty="0"/>
          </a:p>
        </p:txBody>
      </p:sp>
      <p:sp>
        <p:nvSpPr>
          <p:cNvPr id="4" name="Title 1"/>
          <p:cNvSpPr>
            <a:spLocks noGrp="1"/>
          </p:cNvSpPr>
          <p:nvPr>
            <p:ph type="title"/>
          </p:nvPr>
        </p:nvSpPr>
        <p:spPr>
          <a:xfrm>
            <a:off x="0" y="4069080"/>
            <a:ext cx="9144000" cy="1645920"/>
          </a:xfrm>
          <a:solidFill>
            <a:schemeClr val="accent5">
              <a:alpha val="69804"/>
            </a:schemeClr>
          </a:solidFill>
        </p:spPr>
        <p:txBody>
          <a:bodyPr/>
          <a:lstStyle>
            <a:lvl1pPr>
              <a:defRPr i="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470132515"/>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Image and Content">
    <p:spTree>
      <p:nvGrpSpPr>
        <p:cNvPr id="1" name=""/>
        <p:cNvGrpSpPr/>
        <p:nvPr/>
      </p:nvGrpSpPr>
      <p:grpSpPr>
        <a:xfrm>
          <a:off x="0" y="0"/>
          <a:ext cx="0" cy="0"/>
          <a:chOff x="0" y="0"/>
          <a:chExt cx="0" cy="0"/>
        </a:xfrm>
      </p:grpSpPr>
      <p:sp>
        <p:nvSpPr>
          <p:cNvPr id="8" name="Rectangle 7"/>
          <p:cNvSpPr/>
          <p:nvPr userDrawn="1"/>
        </p:nvSpPr>
        <p:spPr>
          <a:xfrm>
            <a:off x="0" y="1295400"/>
            <a:ext cx="9144000" cy="4775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3"/>
          <p:cNvSpPr>
            <a:spLocks noGrp="1"/>
          </p:cNvSpPr>
          <p:nvPr>
            <p:ph type="pic" sz="quarter" idx="11"/>
          </p:nvPr>
        </p:nvSpPr>
        <p:spPr>
          <a:xfrm>
            <a:off x="5257800" y="1295400"/>
            <a:ext cx="3429000" cy="4775200"/>
          </a:xfrm>
        </p:spPr>
        <p:txBody>
          <a:bodyPr/>
          <a:lstStyle/>
          <a:p>
            <a:endParaRPr lang="en-US" dirty="0"/>
          </a:p>
        </p:txBody>
      </p:sp>
      <p:sp>
        <p:nvSpPr>
          <p:cNvPr id="9" name="Content Placeholder 2"/>
          <p:cNvSpPr>
            <a:spLocks noGrp="1"/>
          </p:cNvSpPr>
          <p:nvPr>
            <p:ph idx="1"/>
          </p:nvPr>
        </p:nvSpPr>
        <p:spPr>
          <a:xfrm>
            <a:off x="457200" y="1803400"/>
            <a:ext cx="4495800" cy="3987800"/>
          </a:xfrm>
        </p:spPr>
        <p:txBody>
          <a:bodyPr anchor="ctr"/>
          <a:lstStyle>
            <a:lvl1pPr marL="0" indent="0">
              <a:spcBef>
                <a:spcPts val="1800"/>
              </a:spcBef>
              <a:buClr>
                <a:srgbClr val="357E58"/>
              </a:buClr>
              <a:buFont typeface="Webdings" pitchFamily="18" charset="2"/>
              <a:buNone/>
              <a:defRPr sz="2800" b="0">
                <a:solidFill>
                  <a:schemeClr val="bg1"/>
                </a:solidFill>
                <a:latin typeface="+mn-lt"/>
                <a:cs typeface="Arial" pitchFamily="34" charset="0"/>
              </a:defRPr>
            </a:lvl1pPr>
            <a:lvl2pPr marL="742950" indent="-285750">
              <a:buClr>
                <a:srgbClr val="357E58"/>
              </a:buClr>
              <a:buFont typeface="Wingdings" pitchFamily="2" charset="2"/>
              <a:buChar char="§"/>
              <a:defRPr sz="2400">
                <a:latin typeface="Arial" pitchFamily="34" charset="0"/>
                <a:cs typeface="Arial" pitchFamily="34" charset="0"/>
              </a:defRPr>
            </a:lvl2pPr>
            <a:lvl3pPr>
              <a:buClr>
                <a:schemeClr val="tx1">
                  <a:lumMod val="85000"/>
                  <a:lumOff val="15000"/>
                </a:schemeClr>
              </a:buCl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dirty="0" smtClean="0"/>
              <a:t>Click to edit Master text styles</a:t>
            </a:r>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r="4250" b="86326"/>
          <a:stretch/>
        </p:blipFill>
        <p:spPr>
          <a:xfrm>
            <a:off x="552067" y="1295401"/>
            <a:ext cx="8044006" cy="507564"/>
          </a:xfrm>
          <a:prstGeom prst="rect">
            <a:avLst/>
          </a:prstGeom>
        </p:spPr>
      </p:pic>
      <p:sp>
        <p:nvSpPr>
          <p:cNvPr id="7" name="Title Placeholder 1"/>
          <p:cNvSpPr>
            <a:spLocks noGrp="1"/>
          </p:cNvSpPr>
          <p:nvPr>
            <p:ph type="title"/>
          </p:nvPr>
        </p:nvSpPr>
        <p:spPr>
          <a:xfrm>
            <a:off x="457200" y="161011"/>
            <a:ext cx="8229600" cy="1143000"/>
          </a:xfrm>
          <a:prstGeom prst="rect">
            <a:avLst/>
          </a:prstGeom>
        </p:spPr>
        <p:txBody>
          <a:bodyPr vert="horz" lIns="91440" tIns="45720" rIns="91440" bIns="45720" rtlCol="0" anchor="ctr">
            <a:noAutofit/>
          </a:bodyPr>
          <a:lstStyle>
            <a:lvl1pPr>
              <a:defRPr>
                <a:solidFill>
                  <a:schemeClr val="accent5"/>
                </a:solidFill>
              </a:defRPr>
            </a:lvl1pPr>
          </a:lstStyle>
          <a:p>
            <a:r>
              <a:rPr lang="en-US" dirty="0" smtClean="0"/>
              <a:t>Click to edit Master title style</a:t>
            </a:r>
            <a:endParaRPr lang="en-US" dirty="0"/>
          </a:p>
        </p:txBody>
      </p:sp>
      <p:sp>
        <p:nvSpPr>
          <p:cNvPr id="10" name="Slide Number Placeholder 4"/>
          <p:cNvSpPr>
            <a:spLocks noGrp="1"/>
          </p:cNvSpPr>
          <p:nvPr>
            <p:ph type="sldNum" sz="quarter" idx="10"/>
          </p:nvPr>
        </p:nvSpPr>
        <p:spPr>
          <a:xfrm>
            <a:off x="457200" y="6266868"/>
            <a:ext cx="2133600" cy="365125"/>
          </a:xfrm>
        </p:spPr>
        <p:txBody>
          <a:bodyPr/>
          <a:lstStyle/>
          <a:p>
            <a:fld id="{53E11550-E97D-4371-8DEE-DF9489DA122F}" type="slidenum">
              <a:rPr lang="en-US" smtClean="0"/>
              <a:t>‹#›</a:t>
            </a:fld>
            <a:endParaRPr lang="en-US" dirty="0"/>
          </a:p>
        </p:txBody>
      </p:sp>
      <p:pic>
        <p:nvPicPr>
          <p:cNvPr id="11" name="Picture 10"/>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7086600" y="6144769"/>
            <a:ext cx="1600200" cy="344978"/>
          </a:xfrm>
          <a:prstGeom prst="rect">
            <a:avLst/>
          </a:prstGeom>
        </p:spPr>
      </p:pic>
    </p:spTree>
    <p:extLst>
      <p:ext uri="{BB962C8B-B14F-4D97-AF65-F5344CB8AC3E}">
        <p14:creationId xmlns:p14="http://schemas.microsoft.com/office/powerpoint/2010/main" val="390459620"/>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Quote">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1143000" y="1473200"/>
            <a:ext cx="6858000" cy="1955800"/>
          </a:xfrm>
        </p:spPr>
        <p:txBody>
          <a:bodyPr anchor="b">
            <a:noAutofit/>
          </a:bodyPr>
          <a:lstStyle>
            <a:lvl1pPr marL="0" indent="0">
              <a:buNone/>
              <a:defRPr sz="3200" b="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Text Placeholder 2"/>
          <p:cNvSpPr>
            <a:spLocks noGrp="1"/>
          </p:cNvSpPr>
          <p:nvPr>
            <p:ph type="body" idx="10"/>
          </p:nvPr>
        </p:nvSpPr>
        <p:spPr>
          <a:xfrm>
            <a:off x="1143000" y="3429000"/>
            <a:ext cx="6858000" cy="1955800"/>
          </a:xfrm>
        </p:spPr>
        <p:txBody>
          <a:bodyPr anchor="ctr">
            <a:noAutofit/>
          </a:bodyPr>
          <a:lstStyle>
            <a:lvl1pPr marL="0" indent="0" algn="r">
              <a:buNone/>
              <a:defRPr sz="2000" b="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5" name="Picture 4"/>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7086600" y="6144769"/>
            <a:ext cx="1600200" cy="344995"/>
          </a:xfrm>
          <a:prstGeom prst="rect">
            <a:avLst/>
          </a:prstGeom>
        </p:spPr>
      </p:pic>
    </p:spTree>
    <p:extLst>
      <p:ext uri="{BB962C8B-B14F-4D97-AF65-F5344CB8AC3E}">
        <p14:creationId xmlns:p14="http://schemas.microsoft.com/office/powerpoint/2010/main" val="3332309861"/>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Image Left">
    <p:bg>
      <p:bgPr>
        <a:solidFill>
          <a:srgbClr val="FFFFFF"/>
        </a:solidFill>
        <a:effectLst/>
      </p:bgPr>
    </p:bg>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0" y="0"/>
            <a:ext cx="4572000" cy="6858000"/>
          </a:xfrm>
        </p:spPr>
        <p:txBody>
          <a:bodyPr/>
          <a:lstStyle/>
          <a:p>
            <a:endParaRPr lang="en-US" dirty="0"/>
          </a:p>
        </p:txBody>
      </p:sp>
      <p:sp>
        <p:nvSpPr>
          <p:cNvPr id="4" name="Rectangle 3"/>
          <p:cNvSpPr/>
          <p:nvPr userDrawn="1"/>
        </p:nvSpPr>
        <p:spPr>
          <a:xfrm>
            <a:off x="4572000" y="0"/>
            <a:ext cx="457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Placeholder 4"/>
          <p:cNvSpPr>
            <a:spLocks noGrp="1"/>
          </p:cNvSpPr>
          <p:nvPr>
            <p:ph type="body" sz="quarter" idx="3"/>
          </p:nvPr>
        </p:nvSpPr>
        <p:spPr>
          <a:xfrm>
            <a:off x="4873626" y="2209800"/>
            <a:ext cx="4041775" cy="914400"/>
          </a:xfrm>
        </p:spPr>
        <p:txBody>
          <a:bodyPr anchor="b">
            <a:noAutofit/>
          </a:bodyPr>
          <a:lstStyle>
            <a:lvl1pPr marL="0" indent="0">
              <a:buNone/>
              <a:defRPr sz="2800" b="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Content Placeholder 5"/>
          <p:cNvSpPr>
            <a:spLocks noGrp="1"/>
          </p:cNvSpPr>
          <p:nvPr>
            <p:ph sz="quarter" idx="4"/>
          </p:nvPr>
        </p:nvSpPr>
        <p:spPr>
          <a:xfrm>
            <a:off x="4873626" y="3225800"/>
            <a:ext cx="4041775" cy="2844800"/>
          </a:xfrm>
        </p:spPr>
        <p:txBody>
          <a:bodyPr>
            <a:noAutofit/>
          </a:bodyPr>
          <a:lstStyle>
            <a:lvl1pPr marL="342900" indent="-342900">
              <a:buClr>
                <a:schemeClr val="bg1"/>
              </a:buClr>
              <a:buFont typeface="Webdings" pitchFamily="18" charset="2"/>
              <a:buChar char="4"/>
              <a:defRPr sz="2000">
                <a:solidFill>
                  <a:schemeClr val="bg1"/>
                </a:solidFill>
                <a:latin typeface="Arial" pitchFamily="34" charset="0"/>
                <a:cs typeface="Arial" pitchFamily="34" charset="0"/>
              </a:defRPr>
            </a:lvl1pPr>
            <a:lvl2pPr marL="742950" indent="-285750">
              <a:buClr>
                <a:schemeClr val="bg1"/>
              </a:buClr>
              <a:buFont typeface="Wingdings" pitchFamily="2" charset="2"/>
              <a:buChar char="§"/>
              <a:defRPr sz="1800">
                <a:solidFill>
                  <a:schemeClr val="bg1"/>
                </a:solidFill>
                <a:latin typeface="Arial" pitchFamily="34" charset="0"/>
                <a:cs typeface="Arial" pitchFamily="34" charset="0"/>
              </a:defRPr>
            </a:lvl2pPr>
            <a:lvl3pPr>
              <a:defRPr sz="1600">
                <a:solidFill>
                  <a:schemeClr val="bg1"/>
                </a:solidFill>
                <a:latin typeface="Arial" pitchFamily="34" charset="0"/>
                <a:cs typeface="Arial" pitchFamily="34" charset="0"/>
              </a:defRPr>
            </a:lvl3pPr>
            <a:lvl4pPr>
              <a:defRPr sz="1400">
                <a:solidFill>
                  <a:schemeClr val="bg1"/>
                </a:solidFill>
                <a:latin typeface="Arial" pitchFamily="34" charset="0"/>
                <a:cs typeface="Arial" pitchFamily="34" charset="0"/>
              </a:defRPr>
            </a:lvl4pPr>
            <a:lvl5pPr>
              <a:defRPr sz="1400">
                <a:solidFill>
                  <a:schemeClr val="bg1"/>
                </a:solidFill>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Placeholder 1"/>
          <p:cNvSpPr>
            <a:spLocks noGrp="1"/>
          </p:cNvSpPr>
          <p:nvPr>
            <p:ph type="title"/>
          </p:nvPr>
        </p:nvSpPr>
        <p:spPr>
          <a:xfrm>
            <a:off x="4876800" y="482600"/>
            <a:ext cx="4038601" cy="1375448"/>
          </a:xfrm>
          <a:prstGeom prst="rect">
            <a:avLst/>
          </a:prstGeom>
        </p:spPr>
        <p:txBody>
          <a:bodyPr vert="horz" lIns="91440" tIns="45720" rIns="91440" bIns="45720" rtlCol="0" anchor="t">
            <a:noAutofit/>
          </a:bodyPr>
          <a:lstStyle>
            <a:lvl1pPr algn="l">
              <a:defRPr sz="3600" b="0">
                <a:solidFill>
                  <a:schemeClr val="bg1"/>
                </a:solidFill>
              </a:defRPr>
            </a:lvl1pPr>
          </a:lstStyle>
          <a:p>
            <a:r>
              <a:rPr lang="en-US" dirty="0" smtClean="0"/>
              <a:t>Click to edit Master title style</a:t>
            </a:r>
            <a:endParaRPr lang="en-US" dirty="0"/>
          </a:p>
        </p:txBody>
      </p:sp>
      <p:pic>
        <p:nvPicPr>
          <p:cNvPr id="7" name="Picture 6"/>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7086600" y="6144769"/>
            <a:ext cx="1600200" cy="344995"/>
          </a:xfrm>
          <a:prstGeom prst="rect">
            <a:avLst/>
          </a:prstGeom>
        </p:spPr>
      </p:pic>
    </p:spTree>
    <p:extLst>
      <p:ext uri="{BB962C8B-B14F-4D97-AF65-F5344CB8AC3E}">
        <p14:creationId xmlns:p14="http://schemas.microsoft.com/office/powerpoint/2010/main" val="2983951978"/>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Image Right">
    <p:bg>
      <p:bgPr>
        <a:solidFill>
          <a:srgbClr val="FFFFFF"/>
        </a:solidFill>
        <a:effectLst/>
      </p:bgPr>
    </p:bg>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4572000" y="0"/>
            <a:ext cx="4572000" cy="6858000"/>
          </a:xfrm>
        </p:spPr>
        <p:txBody>
          <a:bodyPr/>
          <a:lstStyle/>
          <a:p>
            <a:endParaRPr lang="en-US" dirty="0"/>
          </a:p>
        </p:txBody>
      </p:sp>
      <p:sp>
        <p:nvSpPr>
          <p:cNvPr id="4" name="Rectangle 3"/>
          <p:cNvSpPr/>
          <p:nvPr userDrawn="1"/>
        </p:nvSpPr>
        <p:spPr>
          <a:xfrm>
            <a:off x="0" y="0"/>
            <a:ext cx="457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Placeholder 4"/>
          <p:cNvSpPr>
            <a:spLocks noGrp="1"/>
          </p:cNvSpPr>
          <p:nvPr>
            <p:ph type="body" sz="quarter" idx="3"/>
          </p:nvPr>
        </p:nvSpPr>
        <p:spPr>
          <a:xfrm>
            <a:off x="301625" y="2209800"/>
            <a:ext cx="4041775" cy="914400"/>
          </a:xfrm>
        </p:spPr>
        <p:txBody>
          <a:bodyPr anchor="b">
            <a:noAutofit/>
          </a:bodyPr>
          <a:lstStyle>
            <a:lvl1pPr marL="0" indent="0">
              <a:buNone/>
              <a:defRPr sz="2800" b="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Content Placeholder 5"/>
          <p:cNvSpPr>
            <a:spLocks noGrp="1"/>
          </p:cNvSpPr>
          <p:nvPr>
            <p:ph sz="quarter" idx="4"/>
          </p:nvPr>
        </p:nvSpPr>
        <p:spPr>
          <a:xfrm>
            <a:off x="301625" y="3225800"/>
            <a:ext cx="4041775" cy="2844800"/>
          </a:xfrm>
        </p:spPr>
        <p:txBody>
          <a:bodyPr>
            <a:noAutofit/>
          </a:bodyPr>
          <a:lstStyle>
            <a:lvl1pPr marL="342900" indent="-342900">
              <a:buClr>
                <a:schemeClr val="bg1"/>
              </a:buClr>
              <a:buFont typeface="Webdings" pitchFamily="18" charset="2"/>
              <a:buChar char="4"/>
              <a:defRPr sz="2000">
                <a:solidFill>
                  <a:schemeClr val="bg1"/>
                </a:solidFill>
                <a:latin typeface="Arial" pitchFamily="34" charset="0"/>
                <a:cs typeface="Arial" pitchFamily="34" charset="0"/>
              </a:defRPr>
            </a:lvl1pPr>
            <a:lvl2pPr marL="742950" indent="-285750">
              <a:buClr>
                <a:schemeClr val="bg1"/>
              </a:buClr>
              <a:buFont typeface="Wingdings" pitchFamily="2" charset="2"/>
              <a:buChar char="§"/>
              <a:defRPr sz="1800">
                <a:solidFill>
                  <a:schemeClr val="bg1"/>
                </a:solidFill>
                <a:latin typeface="Arial" pitchFamily="34" charset="0"/>
                <a:cs typeface="Arial" pitchFamily="34" charset="0"/>
              </a:defRPr>
            </a:lvl2pPr>
            <a:lvl3pPr>
              <a:defRPr sz="1600">
                <a:solidFill>
                  <a:schemeClr val="bg1"/>
                </a:solidFill>
                <a:latin typeface="Arial" pitchFamily="34" charset="0"/>
                <a:cs typeface="Arial" pitchFamily="34" charset="0"/>
              </a:defRPr>
            </a:lvl3pPr>
            <a:lvl4pPr>
              <a:defRPr sz="1400">
                <a:solidFill>
                  <a:schemeClr val="bg1"/>
                </a:solidFill>
                <a:latin typeface="Arial" pitchFamily="34" charset="0"/>
                <a:cs typeface="Arial" pitchFamily="34" charset="0"/>
              </a:defRPr>
            </a:lvl4pPr>
            <a:lvl5pPr>
              <a:defRPr sz="1400">
                <a:solidFill>
                  <a:schemeClr val="bg1"/>
                </a:solidFill>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Placeholder 1"/>
          <p:cNvSpPr>
            <a:spLocks noGrp="1"/>
          </p:cNvSpPr>
          <p:nvPr>
            <p:ph type="title"/>
          </p:nvPr>
        </p:nvSpPr>
        <p:spPr>
          <a:xfrm>
            <a:off x="304799" y="482600"/>
            <a:ext cx="4038601" cy="1375448"/>
          </a:xfrm>
          <a:prstGeom prst="rect">
            <a:avLst/>
          </a:prstGeom>
        </p:spPr>
        <p:txBody>
          <a:bodyPr vert="horz" lIns="91440" tIns="45720" rIns="91440" bIns="45720" rtlCol="0" anchor="t">
            <a:noAutofit/>
          </a:bodyPr>
          <a:lstStyle>
            <a:lvl1pPr algn="l">
              <a:defRPr sz="3600" b="0">
                <a:solidFill>
                  <a:schemeClr val="bg1"/>
                </a:solidFill>
              </a:defRPr>
            </a:lvl1pPr>
          </a:lstStyle>
          <a:p>
            <a:r>
              <a:rPr lang="en-US" dirty="0" smtClean="0"/>
              <a:t>Click to edit Master title style</a:t>
            </a:r>
            <a:endParaRPr lang="en-US" dirty="0"/>
          </a:p>
        </p:txBody>
      </p:sp>
      <p:pic>
        <p:nvPicPr>
          <p:cNvPr id="7" name="Picture 6"/>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144769"/>
            <a:ext cx="1600200" cy="344995"/>
          </a:xfrm>
          <a:prstGeom prst="rect">
            <a:avLst/>
          </a:prstGeom>
        </p:spPr>
      </p:pic>
    </p:spTree>
    <p:extLst>
      <p:ext uri="{BB962C8B-B14F-4D97-AF65-F5344CB8AC3E}">
        <p14:creationId xmlns:p14="http://schemas.microsoft.com/office/powerpoint/2010/main" val="2160645522"/>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Smart Art">
    <p:spTree>
      <p:nvGrpSpPr>
        <p:cNvPr id="1" name=""/>
        <p:cNvGrpSpPr/>
        <p:nvPr/>
      </p:nvGrpSpPr>
      <p:grpSpPr>
        <a:xfrm>
          <a:off x="0" y="0"/>
          <a:ext cx="0" cy="0"/>
          <a:chOff x="0" y="0"/>
          <a:chExt cx="0" cy="0"/>
        </a:xfrm>
      </p:grpSpPr>
      <p:sp>
        <p:nvSpPr>
          <p:cNvPr id="2" name="Rectangle 1"/>
          <p:cNvSpPr/>
          <p:nvPr userDrawn="1"/>
        </p:nvSpPr>
        <p:spPr>
          <a:xfrm>
            <a:off x="0" y="3429000"/>
            <a:ext cx="9144000" cy="3429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4250" b="86326"/>
          <a:stretch/>
        </p:blipFill>
        <p:spPr>
          <a:xfrm>
            <a:off x="552067" y="1295401"/>
            <a:ext cx="8044006" cy="507564"/>
          </a:xfrm>
          <a:prstGeom prst="rect">
            <a:avLst/>
          </a:prstGeom>
        </p:spPr>
      </p:pic>
      <p:sp>
        <p:nvSpPr>
          <p:cNvPr id="8" name="Title Placeholder 1"/>
          <p:cNvSpPr>
            <a:spLocks noGrp="1"/>
          </p:cNvSpPr>
          <p:nvPr>
            <p:ph type="title"/>
          </p:nvPr>
        </p:nvSpPr>
        <p:spPr>
          <a:xfrm>
            <a:off x="457200" y="161011"/>
            <a:ext cx="8229600" cy="1143000"/>
          </a:xfrm>
          <a:prstGeom prst="rect">
            <a:avLst/>
          </a:prstGeom>
        </p:spPr>
        <p:txBody>
          <a:bodyPr vert="horz" lIns="91440" tIns="45720" rIns="91440" bIns="45720" rtlCol="0" anchor="ctr">
            <a:noAutofit/>
          </a:bodyPr>
          <a:lstStyle>
            <a:lvl1pPr>
              <a:defRPr>
                <a:solidFill>
                  <a:schemeClr val="accent6"/>
                </a:solidFill>
              </a:defRPr>
            </a:lvl1pPr>
          </a:lstStyle>
          <a:p>
            <a:r>
              <a:rPr lang="en-US" dirty="0" smtClean="0"/>
              <a:t>Click to edit Master title style</a:t>
            </a:r>
            <a:endParaRPr lang="en-US" dirty="0"/>
          </a:p>
        </p:txBody>
      </p:sp>
      <p:sp>
        <p:nvSpPr>
          <p:cNvPr id="10" name="SmartArt Placeholder 9"/>
          <p:cNvSpPr>
            <a:spLocks noGrp="1"/>
          </p:cNvSpPr>
          <p:nvPr>
            <p:ph type="dgm" sz="quarter" idx="11"/>
          </p:nvPr>
        </p:nvSpPr>
        <p:spPr>
          <a:xfrm>
            <a:off x="457200" y="1727401"/>
            <a:ext cx="8229600" cy="3437303"/>
          </a:xfrm>
        </p:spPr>
        <p:txBody>
          <a:bodyPr/>
          <a:lstStyle/>
          <a:p>
            <a:endParaRPr lang="en-US" dirty="0"/>
          </a:p>
        </p:txBody>
      </p:sp>
      <p:sp>
        <p:nvSpPr>
          <p:cNvPr id="11" name="Slide Number Placeholder 4"/>
          <p:cNvSpPr>
            <a:spLocks noGrp="1"/>
          </p:cNvSpPr>
          <p:nvPr>
            <p:ph type="sldNum" sz="quarter" idx="10"/>
          </p:nvPr>
        </p:nvSpPr>
        <p:spPr>
          <a:xfrm>
            <a:off x="457200" y="6266868"/>
            <a:ext cx="2133600" cy="365125"/>
          </a:xfrm>
        </p:spPr>
        <p:txBody>
          <a:bodyPr/>
          <a:lstStyle>
            <a:lvl1pPr>
              <a:defRPr>
                <a:solidFill>
                  <a:schemeClr val="bg1"/>
                </a:solidFill>
              </a:defRPr>
            </a:lvl1pPr>
          </a:lstStyle>
          <a:p>
            <a:fld id="{53E11550-E97D-4371-8DEE-DF9489DA122F}" type="slidenum">
              <a:rPr lang="en-US" smtClean="0"/>
              <a:pPr/>
              <a:t>‹#›</a:t>
            </a:fld>
            <a:endParaRPr lang="en-US" dirty="0"/>
          </a:p>
        </p:txBody>
      </p:sp>
      <p:pic>
        <p:nvPicPr>
          <p:cNvPr id="9" name="Picture 8"/>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7086600" y="6144769"/>
            <a:ext cx="1600200" cy="344995"/>
          </a:xfrm>
          <a:prstGeom prst="rect">
            <a:avLst/>
          </a:prstGeom>
        </p:spPr>
      </p:pic>
    </p:spTree>
    <p:extLst>
      <p:ext uri="{BB962C8B-B14F-4D97-AF65-F5344CB8AC3E}">
        <p14:creationId xmlns:p14="http://schemas.microsoft.com/office/powerpoint/2010/main" val="1257048281"/>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wo Content2">
    <p:spTree>
      <p:nvGrpSpPr>
        <p:cNvPr id="1" name=""/>
        <p:cNvGrpSpPr/>
        <p:nvPr/>
      </p:nvGrpSpPr>
      <p:grpSpPr>
        <a:xfrm>
          <a:off x="0" y="0"/>
          <a:ext cx="0" cy="0"/>
          <a:chOff x="0" y="0"/>
          <a:chExt cx="0" cy="0"/>
        </a:xfrm>
      </p:grpSpPr>
      <p:sp>
        <p:nvSpPr>
          <p:cNvPr id="2" name="Rectangle 1"/>
          <p:cNvSpPr/>
          <p:nvPr userDrawn="1"/>
        </p:nvSpPr>
        <p:spPr>
          <a:xfrm>
            <a:off x="0" y="1295400"/>
            <a:ext cx="9144000" cy="5562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1"/>
          </p:nvPr>
        </p:nvSpPr>
        <p:spPr>
          <a:xfrm>
            <a:off x="457200" y="2116995"/>
            <a:ext cx="4038600" cy="3953604"/>
          </a:xfrm>
        </p:spPr>
        <p:txBody>
          <a:bodyPr>
            <a:noAutofit/>
          </a:bodyPr>
          <a:lstStyle>
            <a:lvl1pPr marL="0" indent="0">
              <a:buClr>
                <a:srgbClr val="357E58"/>
              </a:buClr>
              <a:buFont typeface="Webdings" pitchFamily="18" charset="2"/>
              <a:buNone/>
              <a:defRPr sz="2400">
                <a:solidFill>
                  <a:schemeClr val="bg1"/>
                </a:solidFill>
                <a:latin typeface="Arial" pitchFamily="34" charset="0"/>
                <a:cs typeface="Arial" pitchFamily="34" charset="0"/>
              </a:defRPr>
            </a:lvl1pPr>
            <a:lvl2pPr marL="457200" indent="0">
              <a:buClr>
                <a:srgbClr val="357E58"/>
              </a:buClr>
              <a:buFont typeface="Wingdings" pitchFamily="2" charset="2"/>
              <a:buNone/>
              <a:defRPr sz="2000">
                <a:solidFill>
                  <a:schemeClr val="bg1"/>
                </a:solidFill>
                <a:latin typeface="Arial" pitchFamily="34" charset="0"/>
                <a:cs typeface="Arial" pitchFamily="34" charset="0"/>
              </a:defRPr>
            </a:lvl2pPr>
            <a:lvl3pPr marL="914400" indent="0">
              <a:buNone/>
              <a:defRPr sz="1800">
                <a:solidFill>
                  <a:schemeClr val="bg1"/>
                </a:solidFill>
                <a:latin typeface="Arial" pitchFamily="34" charset="0"/>
                <a:cs typeface="Arial" pitchFamily="34" charset="0"/>
              </a:defRPr>
            </a:lvl3pPr>
            <a:lvl4pPr marL="1371600" indent="0">
              <a:buNone/>
              <a:defRPr sz="1600">
                <a:solidFill>
                  <a:schemeClr val="bg1"/>
                </a:solidFill>
                <a:latin typeface="Arial" pitchFamily="34" charset="0"/>
                <a:cs typeface="Arial" pitchFamily="34" charset="0"/>
              </a:defRPr>
            </a:lvl4pPr>
            <a:lvl5pPr marL="1828800" indent="0">
              <a:buNone/>
              <a:defRPr sz="1600">
                <a:solidFill>
                  <a:schemeClr val="bg1"/>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4250" b="86326"/>
          <a:stretch/>
        </p:blipFill>
        <p:spPr>
          <a:xfrm>
            <a:off x="552067" y="1295401"/>
            <a:ext cx="8044006" cy="507564"/>
          </a:xfrm>
          <a:prstGeom prst="rect">
            <a:avLst/>
          </a:prstGeom>
        </p:spPr>
      </p:pic>
      <p:sp>
        <p:nvSpPr>
          <p:cNvPr id="8" name="Title Placeholder 1"/>
          <p:cNvSpPr>
            <a:spLocks noGrp="1"/>
          </p:cNvSpPr>
          <p:nvPr>
            <p:ph type="title"/>
          </p:nvPr>
        </p:nvSpPr>
        <p:spPr>
          <a:xfrm>
            <a:off x="457200" y="161011"/>
            <a:ext cx="8229600" cy="1143000"/>
          </a:xfrm>
          <a:prstGeom prst="rect">
            <a:avLst/>
          </a:prstGeom>
        </p:spPr>
        <p:txBody>
          <a:bodyPr vert="horz" lIns="91440" tIns="45720" rIns="91440" bIns="45720" rtlCol="0" anchor="ctr">
            <a:noAutofit/>
          </a:bodyPr>
          <a:lstStyle>
            <a:lvl1pPr>
              <a:defRPr>
                <a:solidFill>
                  <a:schemeClr val="accent6"/>
                </a:solidFill>
              </a:defRPr>
            </a:lvl1pPr>
          </a:lstStyle>
          <a:p>
            <a:r>
              <a:rPr lang="en-US" dirty="0" smtClean="0"/>
              <a:t>Click to edit Master title style</a:t>
            </a:r>
            <a:endParaRPr lang="en-US" dirty="0"/>
          </a:p>
        </p:txBody>
      </p:sp>
      <p:sp>
        <p:nvSpPr>
          <p:cNvPr id="9" name="Slide Number Placeholder 4"/>
          <p:cNvSpPr>
            <a:spLocks noGrp="1"/>
          </p:cNvSpPr>
          <p:nvPr>
            <p:ph type="sldNum" sz="quarter" idx="10"/>
          </p:nvPr>
        </p:nvSpPr>
        <p:spPr>
          <a:xfrm>
            <a:off x="457200" y="6266868"/>
            <a:ext cx="2133600" cy="365125"/>
          </a:xfrm>
        </p:spPr>
        <p:txBody>
          <a:bodyPr/>
          <a:lstStyle>
            <a:lvl1pPr>
              <a:defRPr>
                <a:solidFill>
                  <a:schemeClr val="bg1"/>
                </a:solidFill>
              </a:defRPr>
            </a:lvl1pPr>
          </a:lstStyle>
          <a:p>
            <a:fld id="{53E11550-E97D-4371-8DEE-DF9489DA122F}" type="slidenum">
              <a:rPr lang="en-US" smtClean="0"/>
              <a:pPr/>
              <a:t>‹#›</a:t>
            </a:fld>
            <a:endParaRPr lang="en-US" dirty="0"/>
          </a:p>
        </p:txBody>
      </p:sp>
      <p:sp>
        <p:nvSpPr>
          <p:cNvPr id="10" name="Content Placeholder 2"/>
          <p:cNvSpPr>
            <a:spLocks noGrp="1"/>
          </p:cNvSpPr>
          <p:nvPr>
            <p:ph sz="half" idx="11"/>
          </p:nvPr>
        </p:nvSpPr>
        <p:spPr>
          <a:xfrm>
            <a:off x="4648200" y="2118099"/>
            <a:ext cx="4038600" cy="3952500"/>
          </a:xfrm>
        </p:spPr>
        <p:txBody>
          <a:bodyPr>
            <a:noAutofit/>
          </a:bodyPr>
          <a:lstStyle>
            <a:lvl1pPr marL="0" indent="0">
              <a:buClr>
                <a:srgbClr val="357E58"/>
              </a:buClr>
              <a:buFont typeface="Webdings" pitchFamily="18" charset="2"/>
              <a:buNone/>
              <a:defRPr sz="2400">
                <a:solidFill>
                  <a:schemeClr val="bg1"/>
                </a:solidFill>
                <a:latin typeface="Arial" pitchFamily="34" charset="0"/>
                <a:cs typeface="Arial" pitchFamily="34" charset="0"/>
              </a:defRPr>
            </a:lvl1pPr>
            <a:lvl2pPr marL="457200" indent="0">
              <a:buClr>
                <a:srgbClr val="357E58"/>
              </a:buClr>
              <a:buFont typeface="Wingdings" pitchFamily="2" charset="2"/>
              <a:buNone/>
              <a:defRPr sz="2000">
                <a:solidFill>
                  <a:schemeClr val="bg1"/>
                </a:solidFill>
                <a:latin typeface="Arial" pitchFamily="34" charset="0"/>
                <a:cs typeface="Arial" pitchFamily="34" charset="0"/>
              </a:defRPr>
            </a:lvl2pPr>
            <a:lvl3pPr marL="914400" indent="0">
              <a:buNone/>
              <a:defRPr sz="1800">
                <a:solidFill>
                  <a:schemeClr val="bg1"/>
                </a:solidFill>
                <a:latin typeface="Arial" pitchFamily="34" charset="0"/>
                <a:cs typeface="Arial" pitchFamily="34" charset="0"/>
              </a:defRPr>
            </a:lvl3pPr>
            <a:lvl4pPr marL="1371600" indent="0">
              <a:buNone/>
              <a:defRPr sz="1600">
                <a:solidFill>
                  <a:schemeClr val="bg1"/>
                </a:solidFill>
                <a:latin typeface="Arial" pitchFamily="34" charset="0"/>
                <a:cs typeface="Arial" pitchFamily="34" charset="0"/>
              </a:defRPr>
            </a:lvl4pPr>
            <a:lvl5pPr marL="1828800" indent="0">
              <a:buNone/>
              <a:defRPr sz="1600">
                <a:solidFill>
                  <a:schemeClr val="bg1"/>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p:txBody>
      </p:sp>
      <p:pic>
        <p:nvPicPr>
          <p:cNvPr id="11" name="Picture 10"/>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7086600" y="6144769"/>
            <a:ext cx="1600200" cy="344995"/>
          </a:xfrm>
          <a:prstGeom prst="rect">
            <a:avLst/>
          </a:prstGeom>
        </p:spPr>
      </p:pic>
    </p:spTree>
    <p:extLst>
      <p:ext uri="{BB962C8B-B14F-4D97-AF65-F5344CB8AC3E}">
        <p14:creationId xmlns:p14="http://schemas.microsoft.com/office/powerpoint/2010/main" val="217560970"/>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0"/>
            <a:ext cx="9144000" cy="6858000"/>
          </a:xfrm>
        </p:spPr>
        <p:txBody>
          <a:bodyPr/>
          <a:lstStyle/>
          <a:p>
            <a:endParaRPr lang="en-US" dirty="0"/>
          </a:p>
        </p:txBody>
      </p:sp>
      <p:sp>
        <p:nvSpPr>
          <p:cNvPr id="7" name="Title 1"/>
          <p:cNvSpPr>
            <a:spLocks noGrp="1"/>
          </p:cNvSpPr>
          <p:nvPr>
            <p:ph type="title"/>
          </p:nvPr>
        </p:nvSpPr>
        <p:spPr>
          <a:xfrm>
            <a:off x="0" y="4069080"/>
            <a:ext cx="9144000" cy="1645920"/>
          </a:xfrm>
          <a:solidFill>
            <a:schemeClr val="accent6">
              <a:alpha val="69804"/>
            </a:schemeClr>
          </a:solidFill>
        </p:spPr>
        <p:txBody>
          <a:bodyPr/>
          <a:lstStyle>
            <a:lvl1pPr>
              <a:defRPr i="0">
                <a:solidFill>
                  <a:schemeClr val="bg1"/>
                </a:solidFill>
              </a:defRPr>
            </a:lvl1pPr>
          </a:lstStyle>
          <a:p>
            <a:r>
              <a:rPr lang="en-US" dirty="0" smtClean="0"/>
              <a:t>Click to edit Master title style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6600" y="6137859"/>
            <a:ext cx="1600200" cy="459792"/>
          </a:xfrm>
          <a:prstGeom prst="rect">
            <a:avLst/>
          </a:prstGeom>
        </p:spPr>
      </p:pic>
    </p:spTree>
    <p:extLst>
      <p:ext uri="{BB962C8B-B14F-4D97-AF65-F5344CB8AC3E}">
        <p14:creationId xmlns:p14="http://schemas.microsoft.com/office/powerpoint/2010/main" val="129219527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r="4250" b="86326"/>
          <a:stretch/>
        </p:blipFill>
        <p:spPr>
          <a:xfrm>
            <a:off x="566594" y="1295401"/>
            <a:ext cx="8044006" cy="507564"/>
          </a:xfrm>
          <a:prstGeom prst="rect">
            <a:avLst/>
          </a:prstGeom>
        </p:spPr>
      </p:pic>
      <p:sp>
        <p:nvSpPr>
          <p:cNvPr id="3" name="Text Placeholder 2"/>
          <p:cNvSpPr>
            <a:spLocks noGrp="1"/>
          </p:cNvSpPr>
          <p:nvPr>
            <p:ph type="body" idx="1"/>
          </p:nvPr>
        </p:nvSpPr>
        <p:spPr>
          <a:xfrm>
            <a:off x="457200" y="1676400"/>
            <a:ext cx="4040188" cy="498475"/>
          </a:xfrm>
        </p:spPr>
        <p:txBody>
          <a:bodyPr anchor="b">
            <a:noAutofit/>
          </a:bodyPr>
          <a:lstStyle>
            <a:lvl1pPr marL="0" indent="0">
              <a:buNone/>
              <a:defRPr sz="2000" b="1">
                <a:solidFill>
                  <a:srgbClr val="76BC4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Autofit/>
          </a:bodyPr>
          <a:lstStyle>
            <a:lvl1pPr marL="342900" indent="-342900">
              <a:buClr>
                <a:srgbClr val="357E58"/>
              </a:buClr>
              <a:buFont typeface="Webdings" pitchFamily="18" charset="2"/>
              <a:buChar char="4"/>
              <a:defRPr sz="2000">
                <a:latin typeface="Arial" pitchFamily="34" charset="0"/>
                <a:cs typeface="Arial" pitchFamily="34" charset="0"/>
              </a:defRPr>
            </a:lvl1pPr>
            <a:lvl2pPr marL="742950" indent="-285750">
              <a:buClr>
                <a:srgbClr val="357E58"/>
              </a:buClr>
              <a:buFont typeface="Wingdings" pitchFamily="2" charset="2"/>
              <a:buChar cha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4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7" y="1676400"/>
            <a:ext cx="4041775" cy="498475"/>
          </a:xfrm>
        </p:spPr>
        <p:txBody>
          <a:bodyPr anchor="b">
            <a:noAutofit/>
          </a:bodyPr>
          <a:lstStyle>
            <a:lvl1pPr marL="0" indent="0">
              <a:buNone/>
              <a:defRPr sz="2000" b="1">
                <a:solidFill>
                  <a:srgbClr val="76BC4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7" y="2174875"/>
            <a:ext cx="4041775" cy="3951288"/>
          </a:xfrm>
        </p:spPr>
        <p:txBody>
          <a:bodyPr>
            <a:noAutofit/>
          </a:bodyPr>
          <a:lstStyle>
            <a:lvl1pPr marL="342900" indent="-342900">
              <a:buClr>
                <a:srgbClr val="357E58"/>
              </a:buClr>
              <a:buFont typeface="Webdings" pitchFamily="18" charset="2"/>
              <a:buChar char="4"/>
              <a:defRPr sz="2000">
                <a:latin typeface="Arial" pitchFamily="34" charset="0"/>
                <a:cs typeface="Arial" pitchFamily="34" charset="0"/>
              </a:defRPr>
            </a:lvl1pPr>
            <a:lvl2pPr marL="742950" indent="-285750">
              <a:buClr>
                <a:srgbClr val="357E58"/>
              </a:buClr>
              <a:buFont typeface="Wingdings" pitchFamily="2" charset="2"/>
              <a:buChar cha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4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Placeholder 1"/>
          <p:cNvSpPr>
            <a:spLocks noGrp="1"/>
          </p:cNvSpPr>
          <p:nvPr>
            <p:ph type="title"/>
          </p:nvPr>
        </p:nvSpPr>
        <p:spPr>
          <a:xfrm>
            <a:off x="457200" y="161011"/>
            <a:ext cx="8229600" cy="1143000"/>
          </a:xfrm>
          <a:prstGeom prst="rect">
            <a:avLst/>
          </a:prstGeom>
        </p:spPr>
        <p:txBody>
          <a:bodyPr vert="horz" lIns="91440" tIns="45720" rIns="91440" bIns="45720" rtlCol="0" anchor="ctr">
            <a:noAutofit/>
          </a:bodyPr>
          <a:lstStyle>
            <a:lvl1pPr>
              <a:defRPr>
                <a:solidFill>
                  <a:schemeClr val="accent1"/>
                </a:solidFill>
              </a:defRPr>
            </a:lvl1pPr>
          </a:lstStyle>
          <a:p>
            <a:r>
              <a:rPr lang="en-US" dirty="0" smtClean="0"/>
              <a:t>Click to edit Master title style</a:t>
            </a:r>
            <a:endParaRPr lang="en-US" dirty="0"/>
          </a:p>
        </p:txBody>
      </p:sp>
      <p:sp>
        <p:nvSpPr>
          <p:cNvPr id="14" name="Slide Number Placeholder 4"/>
          <p:cNvSpPr>
            <a:spLocks noGrp="1"/>
          </p:cNvSpPr>
          <p:nvPr>
            <p:ph type="sldNum" sz="quarter" idx="10"/>
          </p:nvPr>
        </p:nvSpPr>
        <p:spPr>
          <a:xfrm>
            <a:off x="457200" y="6266868"/>
            <a:ext cx="2133600" cy="365125"/>
          </a:xfrm>
        </p:spPr>
        <p:txBody>
          <a:bodyPr/>
          <a:lstStyle/>
          <a:p>
            <a:fld id="{53E11550-E97D-4371-8DEE-DF9489DA122F}" type="slidenum">
              <a:rPr lang="en-US" smtClean="0"/>
              <a:t>‹#›</a:t>
            </a:fld>
            <a:endParaRPr lang="en-US" dirty="0"/>
          </a:p>
        </p:txBody>
      </p:sp>
      <p:pic>
        <p:nvPicPr>
          <p:cNvPr id="11" name="Picture 10"/>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7086600" y="6141140"/>
            <a:ext cx="1600200" cy="344978"/>
          </a:xfrm>
          <a:prstGeom prst="rect">
            <a:avLst/>
          </a:prstGeom>
        </p:spPr>
      </p:pic>
      <p:sp>
        <p:nvSpPr>
          <p:cNvPr id="12" name="Rectangle 11"/>
          <p:cNvSpPr/>
          <p:nvPr userDrawn="1"/>
        </p:nvSpPr>
        <p:spPr>
          <a:xfrm>
            <a:off x="0" y="6769099"/>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08473693"/>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Image and Content">
    <p:spTree>
      <p:nvGrpSpPr>
        <p:cNvPr id="1" name=""/>
        <p:cNvGrpSpPr/>
        <p:nvPr/>
      </p:nvGrpSpPr>
      <p:grpSpPr>
        <a:xfrm>
          <a:off x="0" y="0"/>
          <a:ext cx="0" cy="0"/>
          <a:chOff x="0" y="0"/>
          <a:chExt cx="0" cy="0"/>
        </a:xfrm>
      </p:grpSpPr>
      <p:sp>
        <p:nvSpPr>
          <p:cNvPr id="8" name="Rectangle 7"/>
          <p:cNvSpPr/>
          <p:nvPr userDrawn="1"/>
        </p:nvSpPr>
        <p:spPr>
          <a:xfrm>
            <a:off x="0" y="1295400"/>
            <a:ext cx="9144000" cy="47752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3"/>
          <p:cNvSpPr>
            <a:spLocks noGrp="1"/>
          </p:cNvSpPr>
          <p:nvPr>
            <p:ph type="pic" sz="quarter" idx="11"/>
          </p:nvPr>
        </p:nvSpPr>
        <p:spPr>
          <a:xfrm>
            <a:off x="5257800" y="1295400"/>
            <a:ext cx="3429000" cy="4775200"/>
          </a:xfrm>
        </p:spPr>
        <p:txBody>
          <a:bodyPr/>
          <a:lstStyle/>
          <a:p>
            <a:endParaRPr lang="en-US" dirty="0"/>
          </a:p>
        </p:txBody>
      </p:sp>
      <p:sp>
        <p:nvSpPr>
          <p:cNvPr id="9" name="Content Placeholder 2"/>
          <p:cNvSpPr>
            <a:spLocks noGrp="1"/>
          </p:cNvSpPr>
          <p:nvPr>
            <p:ph idx="1"/>
          </p:nvPr>
        </p:nvSpPr>
        <p:spPr>
          <a:xfrm>
            <a:off x="457200" y="1803400"/>
            <a:ext cx="4495800" cy="3987800"/>
          </a:xfrm>
        </p:spPr>
        <p:txBody>
          <a:bodyPr anchor="ctr"/>
          <a:lstStyle>
            <a:lvl1pPr marL="0" indent="0">
              <a:spcBef>
                <a:spcPts val="1800"/>
              </a:spcBef>
              <a:buClr>
                <a:srgbClr val="357E58"/>
              </a:buClr>
              <a:buFont typeface="Webdings" pitchFamily="18" charset="2"/>
              <a:buNone/>
              <a:defRPr sz="2800" b="0">
                <a:solidFill>
                  <a:schemeClr val="bg1"/>
                </a:solidFill>
                <a:latin typeface="+mn-lt"/>
                <a:cs typeface="Arial" pitchFamily="34" charset="0"/>
              </a:defRPr>
            </a:lvl1pPr>
            <a:lvl2pPr marL="742950" indent="-285750">
              <a:buClr>
                <a:srgbClr val="357E58"/>
              </a:buClr>
              <a:buFont typeface="Wingdings" pitchFamily="2" charset="2"/>
              <a:buChar char="§"/>
              <a:defRPr sz="2400">
                <a:latin typeface="Arial" pitchFamily="34" charset="0"/>
                <a:cs typeface="Arial" pitchFamily="34" charset="0"/>
              </a:defRPr>
            </a:lvl2pPr>
            <a:lvl3pPr>
              <a:buClr>
                <a:schemeClr val="tx1">
                  <a:lumMod val="85000"/>
                  <a:lumOff val="15000"/>
                </a:schemeClr>
              </a:buCl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dirty="0" smtClean="0"/>
              <a:t>Click to edit Master text styles</a:t>
            </a:r>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r="4250" b="86326"/>
          <a:stretch/>
        </p:blipFill>
        <p:spPr>
          <a:xfrm>
            <a:off x="552067" y="1295401"/>
            <a:ext cx="8044006" cy="507564"/>
          </a:xfrm>
          <a:prstGeom prst="rect">
            <a:avLst/>
          </a:prstGeom>
        </p:spPr>
      </p:pic>
      <p:sp>
        <p:nvSpPr>
          <p:cNvPr id="7" name="Title Placeholder 1"/>
          <p:cNvSpPr>
            <a:spLocks noGrp="1"/>
          </p:cNvSpPr>
          <p:nvPr>
            <p:ph type="title"/>
          </p:nvPr>
        </p:nvSpPr>
        <p:spPr>
          <a:xfrm>
            <a:off x="457200" y="161011"/>
            <a:ext cx="8229600" cy="1143000"/>
          </a:xfrm>
          <a:prstGeom prst="rect">
            <a:avLst/>
          </a:prstGeom>
        </p:spPr>
        <p:txBody>
          <a:bodyPr vert="horz" lIns="91440" tIns="45720" rIns="91440" bIns="45720" rtlCol="0" anchor="ctr">
            <a:noAutofit/>
          </a:bodyPr>
          <a:lstStyle>
            <a:lvl1pPr>
              <a:defRPr>
                <a:solidFill>
                  <a:schemeClr val="accent6"/>
                </a:solidFill>
              </a:defRPr>
            </a:lvl1pPr>
          </a:lstStyle>
          <a:p>
            <a:r>
              <a:rPr lang="en-US" dirty="0" smtClean="0"/>
              <a:t>Click to edit Master title style</a:t>
            </a:r>
            <a:endParaRPr lang="en-US" dirty="0"/>
          </a:p>
        </p:txBody>
      </p:sp>
      <p:sp>
        <p:nvSpPr>
          <p:cNvPr id="10" name="Slide Number Placeholder 4"/>
          <p:cNvSpPr>
            <a:spLocks noGrp="1"/>
          </p:cNvSpPr>
          <p:nvPr>
            <p:ph type="sldNum" sz="quarter" idx="10"/>
          </p:nvPr>
        </p:nvSpPr>
        <p:spPr>
          <a:xfrm>
            <a:off x="457200" y="6266868"/>
            <a:ext cx="2133600" cy="365125"/>
          </a:xfrm>
        </p:spPr>
        <p:txBody>
          <a:bodyPr/>
          <a:lstStyle/>
          <a:p>
            <a:fld id="{53E11550-E97D-4371-8DEE-DF9489DA122F}" type="slidenum">
              <a:rPr lang="en-US" smtClean="0"/>
              <a:t>‹#›</a:t>
            </a:fld>
            <a:endParaRPr lang="en-US" dirty="0"/>
          </a:p>
        </p:txBody>
      </p:sp>
      <p:pic>
        <p:nvPicPr>
          <p:cNvPr id="11" name="Picture 10"/>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7086600" y="6144769"/>
            <a:ext cx="1600200" cy="344978"/>
          </a:xfrm>
          <a:prstGeom prst="rect">
            <a:avLst/>
          </a:prstGeom>
        </p:spPr>
      </p:pic>
    </p:spTree>
    <p:extLst>
      <p:ext uri="{BB962C8B-B14F-4D97-AF65-F5344CB8AC3E}">
        <p14:creationId xmlns:p14="http://schemas.microsoft.com/office/powerpoint/2010/main" val="2042620329"/>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Quote">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2"/>
          <p:cNvSpPr>
            <a:spLocks noGrp="1"/>
          </p:cNvSpPr>
          <p:nvPr>
            <p:ph type="body" idx="1"/>
          </p:nvPr>
        </p:nvSpPr>
        <p:spPr>
          <a:xfrm>
            <a:off x="1143000" y="1473200"/>
            <a:ext cx="6858000" cy="1955800"/>
          </a:xfrm>
        </p:spPr>
        <p:txBody>
          <a:bodyPr anchor="b">
            <a:noAutofit/>
          </a:bodyPr>
          <a:lstStyle>
            <a:lvl1pPr marL="0" indent="0">
              <a:buNone/>
              <a:defRPr sz="3200" b="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2"/>
          <p:cNvSpPr>
            <a:spLocks noGrp="1"/>
          </p:cNvSpPr>
          <p:nvPr>
            <p:ph type="body" idx="10"/>
          </p:nvPr>
        </p:nvSpPr>
        <p:spPr>
          <a:xfrm>
            <a:off x="1143000" y="3429000"/>
            <a:ext cx="6858000" cy="1955800"/>
          </a:xfrm>
        </p:spPr>
        <p:txBody>
          <a:bodyPr anchor="ctr">
            <a:noAutofit/>
          </a:bodyPr>
          <a:lstStyle>
            <a:lvl1pPr marL="0" indent="0" algn="r">
              <a:buNone/>
              <a:defRPr sz="2000" b="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7" name="Picture 6"/>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7086600" y="6144769"/>
            <a:ext cx="1600200" cy="344995"/>
          </a:xfrm>
          <a:prstGeom prst="rect">
            <a:avLst/>
          </a:prstGeom>
        </p:spPr>
      </p:pic>
    </p:spTree>
    <p:extLst>
      <p:ext uri="{BB962C8B-B14F-4D97-AF65-F5344CB8AC3E}">
        <p14:creationId xmlns:p14="http://schemas.microsoft.com/office/powerpoint/2010/main" val="271260779"/>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E431C2-E886-4DE2-B39B-D2F5D32B66C0}" type="datetimeFigureOut">
              <a:rPr lang="en-US" smtClean="0">
                <a:solidFill>
                  <a:prstClr val="black">
                    <a:tint val="75000"/>
                  </a:prstClr>
                </a:solidFill>
              </a:rPr>
              <a:pPr/>
              <a:t>4/25/2019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363BFC-584A-4C43-8405-55DC6210BD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76150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431C2-E886-4DE2-B39B-D2F5D32B66C0}" type="datetimeFigureOut">
              <a:rPr lang="en-US" smtClean="0">
                <a:solidFill>
                  <a:prstClr val="black">
                    <a:tint val="75000"/>
                  </a:prstClr>
                </a:solidFill>
              </a:rPr>
              <a:pPr/>
              <a:t>4/25/2019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363BFC-584A-4C43-8405-55DC6210BD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27749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E431C2-E886-4DE2-B39B-D2F5D32B66C0}" type="datetimeFigureOut">
              <a:rPr lang="en-US" smtClean="0">
                <a:solidFill>
                  <a:prstClr val="black">
                    <a:tint val="75000"/>
                  </a:prstClr>
                </a:solidFill>
              </a:rPr>
              <a:pPr/>
              <a:t>4/25/2019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363BFC-584A-4C43-8405-55DC6210BD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265809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E431C2-E886-4DE2-B39B-D2F5D32B66C0}" type="datetimeFigureOut">
              <a:rPr lang="en-US" smtClean="0">
                <a:solidFill>
                  <a:prstClr val="black">
                    <a:tint val="75000"/>
                  </a:prstClr>
                </a:solidFill>
              </a:rPr>
              <a:pPr/>
              <a:t>4/25/2019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0363BFC-584A-4C43-8405-55DC6210BD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976323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E431C2-E886-4DE2-B39B-D2F5D32B66C0}" type="datetimeFigureOut">
              <a:rPr lang="en-US" smtClean="0">
                <a:solidFill>
                  <a:prstClr val="black">
                    <a:tint val="75000"/>
                  </a:prstClr>
                </a:solidFill>
              </a:rPr>
              <a:pPr/>
              <a:t>4/25/2019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0363BFC-584A-4C43-8405-55DC6210BD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080245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E431C2-E886-4DE2-B39B-D2F5D32B66C0}" type="datetimeFigureOut">
              <a:rPr lang="en-US" smtClean="0">
                <a:solidFill>
                  <a:prstClr val="black">
                    <a:tint val="75000"/>
                  </a:prstClr>
                </a:solidFill>
              </a:rPr>
              <a:pPr/>
              <a:t>4/25/2019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0363BFC-584A-4C43-8405-55DC6210BD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112999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431C2-E886-4DE2-B39B-D2F5D32B66C0}" type="datetimeFigureOut">
              <a:rPr lang="en-US" smtClean="0">
                <a:solidFill>
                  <a:prstClr val="black">
                    <a:tint val="75000"/>
                  </a:prstClr>
                </a:solidFill>
              </a:rPr>
              <a:pPr/>
              <a:t>4/25/2019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0363BFC-584A-4C43-8405-55DC6210BD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292222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431C2-E886-4DE2-B39B-D2F5D32B66C0}" type="datetimeFigureOut">
              <a:rPr lang="en-US" smtClean="0">
                <a:solidFill>
                  <a:prstClr val="black">
                    <a:tint val="75000"/>
                  </a:prstClr>
                </a:solidFill>
              </a:rPr>
              <a:pPr/>
              <a:t>4/25/2019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0363BFC-584A-4C43-8405-55DC6210BD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7031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1" name="Rectangle 10"/>
          <p:cNvSpPr/>
          <p:nvPr userDrawn="1"/>
        </p:nvSpPr>
        <p:spPr>
          <a:xfrm>
            <a:off x="2362201" y="1295400"/>
            <a:ext cx="6781799" cy="5562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entagon 13"/>
          <p:cNvSpPr/>
          <p:nvPr userDrawn="1"/>
        </p:nvSpPr>
        <p:spPr>
          <a:xfrm>
            <a:off x="-3048" y="1295400"/>
            <a:ext cx="4617720" cy="5562600"/>
          </a:xfrm>
          <a:custGeom>
            <a:avLst/>
            <a:gdLst>
              <a:gd name="connsiteX0" fmla="*/ 0 w 5184648"/>
              <a:gd name="connsiteY0" fmla="*/ 0 h 4018748"/>
              <a:gd name="connsiteX1" fmla="*/ 3175274 w 5184648"/>
              <a:gd name="connsiteY1" fmla="*/ 0 h 4018748"/>
              <a:gd name="connsiteX2" fmla="*/ 5184648 w 5184648"/>
              <a:gd name="connsiteY2" fmla="*/ 2009374 h 4018748"/>
              <a:gd name="connsiteX3" fmla="*/ 3175274 w 5184648"/>
              <a:gd name="connsiteY3" fmla="*/ 4018748 h 4018748"/>
              <a:gd name="connsiteX4" fmla="*/ 0 w 5184648"/>
              <a:gd name="connsiteY4" fmla="*/ 4018748 h 4018748"/>
              <a:gd name="connsiteX5" fmla="*/ 0 w 5184648"/>
              <a:gd name="connsiteY5" fmla="*/ 0 h 4018748"/>
              <a:gd name="connsiteX0" fmla="*/ 0 w 4617720"/>
              <a:gd name="connsiteY0" fmla="*/ 0 h 4018748"/>
              <a:gd name="connsiteX1" fmla="*/ 3175274 w 4617720"/>
              <a:gd name="connsiteY1" fmla="*/ 0 h 4018748"/>
              <a:gd name="connsiteX2" fmla="*/ 4617720 w 4617720"/>
              <a:gd name="connsiteY2" fmla="*/ 2003278 h 4018748"/>
              <a:gd name="connsiteX3" fmla="*/ 3175274 w 4617720"/>
              <a:gd name="connsiteY3" fmla="*/ 4018748 h 4018748"/>
              <a:gd name="connsiteX4" fmla="*/ 0 w 4617720"/>
              <a:gd name="connsiteY4" fmla="*/ 4018748 h 4018748"/>
              <a:gd name="connsiteX5" fmla="*/ 0 w 4617720"/>
              <a:gd name="connsiteY5" fmla="*/ 0 h 4018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17720" h="4018748">
                <a:moveTo>
                  <a:pt x="0" y="0"/>
                </a:moveTo>
                <a:lnTo>
                  <a:pt x="3175274" y="0"/>
                </a:lnTo>
                <a:lnTo>
                  <a:pt x="4617720" y="2003278"/>
                </a:lnTo>
                <a:lnTo>
                  <a:pt x="3175274" y="4018748"/>
                </a:lnTo>
                <a:lnTo>
                  <a:pt x="0" y="4018748"/>
                </a:lnTo>
                <a:lnTo>
                  <a:pt x="0" y="0"/>
                </a:lnTo>
                <a:close/>
              </a:path>
            </a:pathLst>
          </a:custGeom>
          <a:solidFill>
            <a:srgbClr val="3693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1"/>
          </p:nvPr>
        </p:nvSpPr>
        <p:spPr>
          <a:xfrm>
            <a:off x="457200" y="2116996"/>
            <a:ext cx="2819400" cy="3750405"/>
          </a:xfrm>
        </p:spPr>
        <p:txBody>
          <a:bodyPr anchor="ctr">
            <a:noAutofit/>
          </a:bodyPr>
          <a:lstStyle>
            <a:lvl1pPr marL="342900" marR="0" indent="-342900" algn="l" defTabSz="914400" rtl="0" eaLnBrk="1" fontAlgn="auto" latinLnBrk="0" hangingPunct="1">
              <a:lnSpc>
                <a:spcPct val="100000"/>
              </a:lnSpc>
              <a:spcBef>
                <a:spcPts val="700"/>
              </a:spcBef>
              <a:spcAft>
                <a:spcPts val="0"/>
              </a:spcAft>
              <a:buClr>
                <a:schemeClr val="bg1"/>
              </a:buClr>
              <a:buSzTx/>
              <a:buFont typeface="Webdings" pitchFamily="18" charset="2"/>
              <a:buChar char="4"/>
              <a:tabLst/>
              <a:defRPr sz="2400">
                <a:solidFill>
                  <a:schemeClr val="bg1"/>
                </a:solidFill>
                <a:latin typeface="+mn-lt"/>
                <a:cs typeface="Arial" pitchFamily="34" charset="0"/>
              </a:defRPr>
            </a:lvl1pPr>
            <a:lvl2pPr marL="742950" marR="0" indent="-285750" algn="l" defTabSz="914400" rtl="0" eaLnBrk="1" fontAlgn="auto" latinLnBrk="0" hangingPunct="1">
              <a:lnSpc>
                <a:spcPct val="100000"/>
              </a:lnSpc>
              <a:spcBef>
                <a:spcPts val="700"/>
              </a:spcBef>
              <a:spcAft>
                <a:spcPts val="0"/>
              </a:spcAft>
              <a:buClr>
                <a:schemeClr val="bg1"/>
              </a:buClr>
              <a:buSzTx/>
              <a:buFont typeface="Wingdings" pitchFamily="2" charset="2"/>
              <a:buChar char="§"/>
              <a:tabLst/>
              <a:defRPr sz="2000">
                <a:solidFill>
                  <a:schemeClr val="bg1"/>
                </a:solidFill>
                <a:latin typeface="Arial" pitchFamily="34" charset="0"/>
                <a:cs typeface="Arial" pitchFamily="34" charset="0"/>
              </a:defRPr>
            </a:lvl2pPr>
            <a:lvl3pPr marL="914400" indent="0">
              <a:buNone/>
              <a:defRPr sz="1800">
                <a:solidFill>
                  <a:schemeClr val="bg1"/>
                </a:solidFill>
                <a:latin typeface="Arial" pitchFamily="34" charset="0"/>
                <a:cs typeface="Arial" pitchFamily="34" charset="0"/>
              </a:defRPr>
            </a:lvl3pPr>
            <a:lvl4pPr marL="1371600" indent="0">
              <a:buNone/>
              <a:defRPr sz="1600">
                <a:solidFill>
                  <a:schemeClr val="bg1"/>
                </a:solidFill>
                <a:latin typeface="Arial" pitchFamily="34" charset="0"/>
                <a:cs typeface="Arial" pitchFamily="34" charset="0"/>
              </a:defRPr>
            </a:lvl4pPr>
            <a:lvl5pPr marL="1828800" indent="0">
              <a:buNone/>
              <a:defRPr sz="1600">
                <a:solidFill>
                  <a:schemeClr val="bg1"/>
                </a:solidFill>
                <a:latin typeface="Arial" pitchFamily="34" charset="0"/>
                <a:cs typeface="Arial" pitchFamily="34" charset="0"/>
              </a:defRPr>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00000"/>
              </a:lnSpc>
              <a:spcBef>
                <a:spcPts val="700"/>
              </a:spcBef>
              <a:spcAft>
                <a:spcPts val="0"/>
              </a:spcAft>
              <a:buClr>
                <a:srgbClr val="357E58"/>
              </a:buClr>
              <a:buSzTx/>
              <a:buFont typeface="Webdings" pitchFamily="18" charset="2"/>
              <a:buChar char="4"/>
              <a:tabLst/>
              <a:defRPr/>
            </a:pPr>
            <a:r>
              <a:rPr kumimoji="0" lang="en-US" sz="24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Click to edit Master text styles</a:t>
            </a:r>
          </a:p>
          <a:p>
            <a:pPr marL="742950" marR="0" lvl="1" indent="-285750" algn="l" defTabSz="914400" rtl="0" eaLnBrk="1" fontAlgn="auto" latinLnBrk="0" hangingPunct="1">
              <a:lnSpc>
                <a:spcPct val="100000"/>
              </a:lnSpc>
              <a:spcBef>
                <a:spcPts val="700"/>
              </a:spcBef>
              <a:spcAft>
                <a:spcPts val="0"/>
              </a:spcAft>
              <a:buClr>
                <a:srgbClr val="357E58"/>
              </a:buClr>
              <a:buSzTx/>
              <a:buFont typeface="Wingdings" pitchFamily="2" charset="2"/>
              <a:buChar char="§"/>
              <a:tabLst/>
              <a:defRPr/>
            </a:pPr>
            <a:r>
              <a:rPr kumimoji="0" lang="en-US" sz="20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Second level</a:t>
            </a:r>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4250" b="86326"/>
          <a:stretch/>
        </p:blipFill>
        <p:spPr>
          <a:xfrm>
            <a:off x="552068" y="1295401"/>
            <a:ext cx="8031101" cy="821596"/>
          </a:xfrm>
          <a:prstGeom prst="rect">
            <a:avLst/>
          </a:prstGeom>
        </p:spPr>
      </p:pic>
      <p:sp>
        <p:nvSpPr>
          <p:cNvPr id="8" name="Title Placeholder 1"/>
          <p:cNvSpPr>
            <a:spLocks noGrp="1"/>
          </p:cNvSpPr>
          <p:nvPr>
            <p:ph type="title"/>
          </p:nvPr>
        </p:nvSpPr>
        <p:spPr>
          <a:xfrm>
            <a:off x="457200" y="161011"/>
            <a:ext cx="8229600" cy="1143000"/>
          </a:xfrm>
          <a:prstGeom prst="rect">
            <a:avLst/>
          </a:prstGeom>
        </p:spPr>
        <p:txBody>
          <a:bodyPr vert="horz" lIns="91440" tIns="45720" rIns="91440" bIns="45720" rtlCol="0" anchor="ctr">
            <a:noAutofit/>
          </a:bodyPr>
          <a:lstStyle>
            <a:lvl1pPr>
              <a:defRPr>
                <a:solidFill>
                  <a:schemeClr val="accent2"/>
                </a:solidFill>
              </a:defRPr>
            </a:lvl1pPr>
          </a:lstStyle>
          <a:p>
            <a:r>
              <a:rPr lang="en-US" dirty="0" smtClean="0"/>
              <a:t>Click to edit Master title style</a:t>
            </a:r>
            <a:endParaRPr lang="en-US" dirty="0"/>
          </a:p>
        </p:txBody>
      </p:sp>
      <p:sp>
        <p:nvSpPr>
          <p:cNvPr id="9" name="Slide Number Placeholder 4"/>
          <p:cNvSpPr>
            <a:spLocks noGrp="1"/>
          </p:cNvSpPr>
          <p:nvPr>
            <p:ph type="sldNum" sz="quarter" idx="10"/>
          </p:nvPr>
        </p:nvSpPr>
        <p:spPr>
          <a:xfrm>
            <a:off x="457200" y="6266868"/>
            <a:ext cx="2133600" cy="365125"/>
          </a:xfrm>
        </p:spPr>
        <p:txBody>
          <a:bodyPr/>
          <a:lstStyle/>
          <a:p>
            <a:fld id="{53E11550-E97D-4371-8DEE-DF9489DA122F}" type="slidenum">
              <a:rPr lang="en-US" smtClean="0"/>
              <a:t>‹#›</a:t>
            </a:fld>
            <a:endParaRPr lang="en-US" dirty="0"/>
          </a:p>
        </p:txBody>
      </p:sp>
      <p:sp>
        <p:nvSpPr>
          <p:cNvPr id="10" name="Content Placeholder 2"/>
          <p:cNvSpPr>
            <a:spLocks noGrp="1"/>
          </p:cNvSpPr>
          <p:nvPr>
            <p:ph sz="half" idx="11"/>
          </p:nvPr>
        </p:nvSpPr>
        <p:spPr>
          <a:xfrm>
            <a:off x="4800600" y="2118100"/>
            <a:ext cx="3886200" cy="3750405"/>
          </a:xfrm>
        </p:spPr>
        <p:txBody>
          <a:bodyPr anchor="ctr">
            <a:noAutofit/>
          </a:bodyPr>
          <a:lstStyle>
            <a:lvl1pPr marL="0" indent="0">
              <a:buClr>
                <a:srgbClr val="357E58"/>
              </a:buClr>
              <a:buFont typeface="Webdings" pitchFamily="18" charset="2"/>
              <a:buNone/>
              <a:defRPr sz="1800" b="1">
                <a:solidFill>
                  <a:schemeClr val="bg1"/>
                </a:solidFill>
                <a:latin typeface="+mn-lt"/>
                <a:cs typeface="Arial" pitchFamily="34" charset="0"/>
              </a:defRPr>
            </a:lvl1pPr>
            <a:lvl2pPr marL="457200" indent="0">
              <a:buClr>
                <a:srgbClr val="357E58"/>
              </a:buClr>
              <a:buFont typeface="Wingdings" pitchFamily="2" charset="2"/>
              <a:buNone/>
              <a:defRPr sz="2000">
                <a:solidFill>
                  <a:schemeClr val="bg1"/>
                </a:solidFill>
                <a:latin typeface="Arial" pitchFamily="34" charset="0"/>
                <a:cs typeface="Arial" pitchFamily="34" charset="0"/>
              </a:defRPr>
            </a:lvl2pPr>
            <a:lvl3pPr marL="914400" indent="0">
              <a:buNone/>
              <a:defRPr sz="1800">
                <a:solidFill>
                  <a:schemeClr val="bg1"/>
                </a:solidFill>
                <a:latin typeface="Arial" pitchFamily="34" charset="0"/>
                <a:cs typeface="Arial" pitchFamily="34" charset="0"/>
              </a:defRPr>
            </a:lvl3pPr>
            <a:lvl4pPr marL="1371600" indent="0">
              <a:buNone/>
              <a:defRPr sz="1600">
                <a:solidFill>
                  <a:schemeClr val="bg1"/>
                </a:solidFill>
                <a:latin typeface="Arial" pitchFamily="34" charset="0"/>
                <a:cs typeface="Arial" pitchFamily="34" charset="0"/>
              </a:defRPr>
            </a:lvl4pPr>
            <a:lvl5pPr marL="1828800" indent="0">
              <a:buNone/>
              <a:defRPr sz="1600">
                <a:solidFill>
                  <a:schemeClr val="bg1"/>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p:txBody>
      </p:sp>
      <p:pic>
        <p:nvPicPr>
          <p:cNvPr id="14" name="Picture 13"/>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7086600" y="6144769"/>
            <a:ext cx="1600200" cy="344995"/>
          </a:xfrm>
          <a:prstGeom prst="rect">
            <a:avLst/>
          </a:prstGeom>
        </p:spPr>
      </p:pic>
    </p:spTree>
    <p:extLst>
      <p:ext uri="{BB962C8B-B14F-4D97-AF65-F5344CB8AC3E}">
        <p14:creationId xmlns:p14="http://schemas.microsoft.com/office/powerpoint/2010/main" val="2892185802"/>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431C2-E886-4DE2-B39B-D2F5D32B66C0}" type="datetimeFigureOut">
              <a:rPr lang="en-US" smtClean="0">
                <a:solidFill>
                  <a:prstClr val="black">
                    <a:tint val="75000"/>
                  </a:prstClr>
                </a:solidFill>
              </a:rPr>
              <a:pPr/>
              <a:t>4/25/2019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0363BFC-584A-4C43-8405-55DC6210BD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651935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431C2-E886-4DE2-B39B-D2F5D32B66C0}" type="datetimeFigureOut">
              <a:rPr lang="en-US" smtClean="0">
                <a:solidFill>
                  <a:prstClr val="black">
                    <a:tint val="75000"/>
                  </a:prstClr>
                </a:solidFill>
              </a:rPr>
              <a:pPr/>
              <a:t>4/25/2019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363BFC-584A-4C43-8405-55DC6210BD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914474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431C2-E886-4DE2-B39B-D2F5D32B66C0}" type="datetimeFigureOut">
              <a:rPr lang="en-US" smtClean="0">
                <a:solidFill>
                  <a:prstClr val="black">
                    <a:tint val="75000"/>
                  </a:prstClr>
                </a:solidFill>
              </a:rPr>
              <a:pPr/>
              <a:t>4/25/2019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363BFC-584A-4C43-8405-55DC6210BD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440378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307975" y="2800350"/>
            <a:ext cx="8520113"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307571" y="1048873"/>
            <a:ext cx="8520545" cy="1621715"/>
          </a:xfrm>
        </p:spPr>
        <p:txBody>
          <a:bodyPr>
            <a:normAutofit/>
          </a:bodyPr>
          <a:lstStyle>
            <a:lvl1pPr algn="ct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307571" y="2969110"/>
            <a:ext cx="8520545" cy="2630245"/>
          </a:xfrm>
        </p:spPr>
        <p:txBody>
          <a:bodyPr anchor="ctr">
            <a:normAutofit/>
          </a:bodyPr>
          <a:lstStyle>
            <a:lvl1pPr marL="0" indent="0" algn="ctr">
              <a:buNone/>
              <a:defRPr sz="2800" b="1">
                <a:solidFill>
                  <a:schemeClr val="tx1"/>
                </a:solidFill>
              </a:defRPr>
            </a:lvl1pPr>
            <a:lvl2pPr marL="456506" indent="0" algn="ctr">
              <a:buNone/>
              <a:defRPr>
                <a:solidFill>
                  <a:schemeClr val="tx1">
                    <a:tint val="75000"/>
                  </a:schemeClr>
                </a:solidFill>
              </a:defRPr>
            </a:lvl2pPr>
            <a:lvl3pPr marL="913010" indent="0" algn="ctr">
              <a:buNone/>
              <a:defRPr>
                <a:solidFill>
                  <a:schemeClr val="tx1">
                    <a:tint val="75000"/>
                  </a:schemeClr>
                </a:solidFill>
              </a:defRPr>
            </a:lvl3pPr>
            <a:lvl4pPr marL="1369517" indent="0" algn="ctr">
              <a:buNone/>
              <a:defRPr>
                <a:solidFill>
                  <a:schemeClr val="tx1">
                    <a:tint val="75000"/>
                  </a:schemeClr>
                </a:solidFill>
              </a:defRPr>
            </a:lvl4pPr>
            <a:lvl5pPr marL="1826021" indent="0" algn="ctr">
              <a:buNone/>
              <a:defRPr>
                <a:solidFill>
                  <a:schemeClr val="tx1">
                    <a:tint val="75000"/>
                  </a:schemeClr>
                </a:solidFill>
              </a:defRPr>
            </a:lvl5pPr>
            <a:lvl6pPr marL="2282529" indent="0" algn="ctr">
              <a:buNone/>
              <a:defRPr>
                <a:solidFill>
                  <a:schemeClr val="tx1">
                    <a:tint val="75000"/>
                  </a:schemeClr>
                </a:solidFill>
              </a:defRPr>
            </a:lvl6pPr>
            <a:lvl7pPr marL="2739032" indent="0" algn="ctr">
              <a:buNone/>
              <a:defRPr>
                <a:solidFill>
                  <a:schemeClr val="tx1">
                    <a:tint val="75000"/>
                  </a:schemeClr>
                </a:solidFill>
              </a:defRPr>
            </a:lvl7pPr>
            <a:lvl8pPr marL="3195539" indent="0" algn="ctr">
              <a:buNone/>
              <a:defRPr>
                <a:solidFill>
                  <a:schemeClr val="tx1">
                    <a:tint val="75000"/>
                  </a:schemeClr>
                </a:solidFill>
              </a:defRPr>
            </a:lvl8pPr>
            <a:lvl9pPr marL="3652043"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42FAF4C-4972-49E7-A2BA-1ABDBDA5DE65}"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BDA1F7DE-5540-4F96-BB09-B0AA3C7812FD}"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78938579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38"/>
          <p:cNvSpPr>
            <a:spLocks noChangeShapeType="1"/>
          </p:cNvSpPr>
          <p:nvPr userDrawn="1"/>
        </p:nvSpPr>
        <p:spPr bwMode="auto">
          <a:xfrm>
            <a:off x="301625" y="2019300"/>
            <a:ext cx="852011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91301" tIns="45652" rIns="91301" bIns="45652" anchor="ctr"/>
          <a:lstStyle/>
          <a:p>
            <a:pPr defTabSz="912813" fontAlgn="base">
              <a:spcBef>
                <a:spcPct val="0"/>
              </a:spcBef>
              <a:spcAft>
                <a:spcPct val="0"/>
              </a:spcAft>
            </a:pPr>
            <a:endParaRPr lang="en-US">
              <a:solidFill>
                <a:srgbClr val="044F91"/>
              </a:solidFill>
              <a:cs typeface="Arial"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marL="1766898" indent="-226200" algn="l" rtl="0" eaLnBrk="1" fontAlgn="base" hangingPunct="1">
              <a:lnSpc>
                <a:spcPct val="85000"/>
              </a:lnSpc>
              <a:spcBef>
                <a:spcPct val="15000"/>
              </a:spcBef>
              <a:spcAft>
                <a:spcPct val="0"/>
              </a:spcAft>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7BF85DE-F03C-4F83-ADBE-D5913BFF97DF}"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13D2D389-DB12-4E34-8DE1-05C034FF7A4D}"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69926152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3"/>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506" indent="0">
              <a:buNone/>
              <a:defRPr sz="1800">
                <a:solidFill>
                  <a:schemeClr val="tx1">
                    <a:tint val="75000"/>
                  </a:schemeClr>
                </a:solidFill>
              </a:defRPr>
            </a:lvl2pPr>
            <a:lvl3pPr marL="913010" indent="0">
              <a:buNone/>
              <a:defRPr sz="1600">
                <a:solidFill>
                  <a:schemeClr val="tx1">
                    <a:tint val="75000"/>
                  </a:schemeClr>
                </a:solidFill>
              </a:defRPr>
            </a:lvl3pPr>
            <a:lvl4pPr marL="1369517" indent="0">
              <a:buNone/>
              <a:defRPr sz="1400">
                <a:solidFill>
                  <a:schemeClr val="tx1">
                    <a:tint val="75000"/>
                  </a:schemeClr>
                </a:solidFill>
              </a:defRPr>
            </a:lvl4pPr>
            <a:lvl5pPr marL="1826021" indent="0">
              <a:buNone/>
              <a:defRPr sz="1400">
                <a:solidFill>
                  <a:schemeClr val="tx1">
                    <a:tint val="75000"/>
                  </a:schemeClr>
                </a:solidFill>
              </a:defRPr>
            </a:lvl5pPr>
            <a:lvl6pPr marL="2282529" indent="0">
              <a:buNone/>
              <a:defRPr sz="1400">
                <a:solidFill>
                  <a:schemeClr val="tx1">
                    <a:tint val="75000"/>
                  </a:schemeClr>
                </a:solidFill>
              </a:defRPr>
            </a:lvl6pPr>
            <a:lvl7pPr marL="2739032" indent="0">
              <a:buNone/>
              <a:defRPr sz="1400">
                <a:solidFill>
                  <a:schemeClr val="tx1">
                    <a:tint val="75000"/>
                  </a:schemeClr>
                </a:solidFill>
              </a:defRPr>
            </a:lvl7pPr>
            <a:lvl8pPr marL="3195539" indent="0">
              <a:buNone/>
              <a:defRPr sz="1400">
                <a:solidFill>
                  <a:schemeClr val="tx1">
                    <a:tint val="75000"/>
                  </a:schemeClr>
                </a:solidFill>
              </a:defRPr>
            </a:lvl8pPr>
            <a:lvl9pPr marL="365204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33CDCBE-E9B0-469B-B37E-59DB5B5236F1}"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CA114F3D-72CE-4824-A630-3536535A7C0C}"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319510707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4320" y="1952513"/>
            <a:ext cx="4222865" cy="41793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52513"/>
            <a:ext cx="4222865" cy="41793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2E4989B3-149F-4840-91FD-12F4A0E481BD}"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D2A51E3C-8B5F-460E-8090-56446D12646A}"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51454587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15641" y="2081605"/>
            <a:ext cx="4040188" cy="639762"/>
          </a:xfrm>
        </p:spPr>
        <p:txBody>
          <a:bodyPr anchor="b"/>
          <a:lstStyle>
            <a:lvl1pPr marL="0" indent="0">
              <a:buNone/>
              <a:defRPr sz="2400" b="1"/>
            </a:lvl1pPr>
            <a:lvl2pPr marL="456506" indent="0">
              <a:buNone/>
              <a:defRPr sz="2000" b="1"/>
            </a:lvl2pPr>
            <a:lvl3pPr marL="913010" indent="0">
              <a:buNone/>
              <a:defRPr sz="1800" b="1"/>
            </a:lvl3pPr>
            <a:lvl4pPr marL="1369517" indent="0">
              <a:buNone/>
              <a:defRPr sz="1600" b="1"/>
            </a:lvl4pPr>
            <a:lvl5pPr marL="1826021" indent="0">
              <a:buNone/>
              <a:defRPr sz="1600" b="1"/>
            </a:lvl5pPr>
            <a:lvl6pPr marL="2282529" indent="0">
              <a:buNone/>
              <a:defRPr sz="1600" b="1"/>
            </a:lvl6pPr>
            <a:lvl7pPr marL="2739032" indent="0">
              <a:buNone/>
              <a:defRPr sz="1600" b="1"/>
            </a:lvl7pPr>
            <a:lvl8pPr marL="3195539" indent="0">
              <a:buNone/>
              <a:defRPr sz="1600" b="1"/>
            </a:lvl8pPr>
            <a:lvl9pPr marL="365204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759337"/>
            <a:ext cx="4040188" cy="33725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38" y="2081605"/>
            <a:ext cx="4041775" cy="639762"/>
          </a:xfrm>
        </p:spPr>
        <p:txBody>
          <a:bodyPr anchor="b"/>
          <a:lstStyle>
            <a:lvl1pPr marL="0" indent="0">
              <a:buNone/>
              <a:defRPr sz="2400" b="1"/>
            </a:lvl1pPr>
            <a:lvl2pPr marL="456506" indent="0">
              <a:buNone/>
              <a:defRPr sz="2000" b="1"/>
            </a:lvl2pPr>
            <a:lvl3pPr marL="913010" indent="0">
              <a:buNone/>
              <a:defRPr sz="1800" b="1"/>
            </a:lvl3pPr>
            <a:lvl4pPr marL="1369517" indent="0">
              <a:buNone/>
              <a:defRPr sz="1600" b="1"/>
            </a:lvl4pPr>
            <a:lvl5pPr marL="1826021" indent="0">
              <a:buNone/>
              <a:defRPr sz="1600" b="1"/>
            </a:lvl5pPr>
            <a:lvl6pPr marL="2282529" indent="0">
              <a:buNone/>
              <a:defRPr sz="1600" b="1"/>
            </a:lvl6pPr>
            <a:lvl7pPr marL="2739032" indent="0">
              <a:buNone/>
              <a:defRPr sz="1600" b="1"/>
            </a:lvl7pPr>
            <a:lvl8pPr marL="3195539" indent="0">
              <a:buNone/>
              <a:defRPr sz="1600" b="1"/>
            </a:lvl8pPr>
            <a:lvl9pPr marL="365204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8" y="2759337"/>
            <a:ext cx="4041775" cy="33725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CFAF7E9B-46FC-4E12-A32C-566164A71EA0}" type="datetime1">
              <a:rPr lang="en-US">
                <a:solidFill>
                  <a:srgbClr val="044F91"/>
                </a:solidFill>
              </a:rPr>
              <a:pPr>
                <a:defRPr/>
              </a:pPr>
              <a:t>4/25/2019</a:t>
            </a:fld>
            <a:endParaRPr lang="en-US" dirty="0">
              <a:solidFill>
                <a:srgbClr val="044F91"/>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9"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53C58A67-A647-4692-9CB2-A5ED2B14336F}"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40376157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3D3FA00-05E7-4DD6-B2D9-BD1C609B7D20}" type="datetime1">
              <a:rPr lang="en-US">
                <a:solidFill>
                  <a:srgbClr val="044F91"/>
                </a:solidFill>
              </a:rPr>
              <a:pPr>
                <a:defRPr/>
              </a:pPr>
              <a:t>4/25/2019</a:t>
            </a:fld>
            <a:endParaRPr lang="en-US" dirty="0">
              <a:solidFill>
                <a:srgbClr val="044F91"/>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5"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BC8F5AA2-CEB0-479D-97E7-3DF79CE47BD9}"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194448767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Date Placeholder 3"/>
          <p:cNvSpPr txBox="1">
            <a:spLocks/>
          </p:cNvSpPr>
          <p:nvPr userDrawn="1"/>
        </p:nvSpPr>
        <p:spPr bwMode="auto">
          <a:xfrm>
            <a:off x="307975" y="6405563"/>
            <a:ext cx="18700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01" tIns="45652" rIns="91301" bIns="45652"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defTabSz="912813" fontAlgn="base">
              <a:spcBef>
                <a:spcPct val="0"/>
              </a:spcBef>
              <a:spcAft>
                <a:spcPct val="0"/>
              </a:spcAft>
              <a:defRPr/>
            </a:pPr>
            <a:fld id="{E159ED38-FFF3-407B-86BF-48BEA1C444E6}" type="datetime1">
              <a:rPr lang="en-US" altLang="en-US" sz="1400" smtClean="0">
                <a:solidFill>
                  <a:srgbClr val="044F91"/>
                </a:solidFill>
                <a:cs typeface="Arial" charset="0"/>
              </a:rPr>
              <a:pPr defTabSz="912813" fontAlgn="base">
                <a:spcBef>
                  <a:spcPct val="0"/>
                </a:spcBef>
                <a:spcAft>
                  <a:spcPct val="0"/>
                </a:spcAft>
                <a:defRPr/>
              </a:pPr>
              <a:t>4/25/2019</a:t>
            </a:fld>
            <a:endParaRPr lang="en-US" altLang="en-US" sz="1400" smtClean="0">
              <a:solidFill>
                <a:srgbClr val="044F91"/>
              </a:solidFill>
              <a:cs typeface="Arial" charset="0"/>
            </a:endParaRPr>
          </a:p>
        </p:txBody>
      </p:sp>
      <p:sp>
        <p:nvSpPr>
          <p:cNvPr id="7" name="Slide Number Placeholder 5"/>
          <p:cNvSpPr txBox="1">
            <a:spLocks/>
          </p:cNvSpPr>
          <p:nvPr userDrawn="1"/>
        </p:nvSpPr>
        <p:spPr bwMode="auto">
          <a:xfrm>
            <a:off x="6691313" y="6405563"/>
            <a:ext cx="213360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01" tIns="45652" rIns="91301" bIns="45652"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r" defTabSz="912813" fontAlgn="base">
              <a:spcBef>
                <a:spcPct val="0"/>
              </a:spcBef>
              <a:spcAft>
                <a:spcPct val="0"/>
              </a:spcAft>
              <a:defRPr/>
            </a:pPr>
            <a:endParaRPr lang="en-US" altLang="en-US" sz="1400" smtClean="0">
              <a:solidFill>
                <a:srgbClr val="044F91"/>
              </a:solidFill>
              <a:cs typeface="Arial" charset="0"/>
            </a:endParaRPr>
          </a:p>
        </p:txBody>
      </p:sp>
      <p:sp>
        <p:nvSpPr>
          <p:cNvPr id="8" name="Line 38"/>
          <p:cNvSpPr>
            <a:spLocks noChangeShapeType="1"/>
          </p:cNvSpPr>
          <p:nvPr userDrawn="1"/>
        </p:nvSpPr>
        <p:spPr bwMode="auto">
          <a:xfrm>
            <a:off x="301625" y="2019300"/>
            <a:ext cx="852011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91301" tIns="45652" rIns="91301" bIns="45652" anchor="ctr"/>
          <a:lstStyle/>
          <a:p>
            <a:pPr defTabSz="912813" fontAlgn="base">
              <a:spcBef>
                <a:spcPct val="0"/>
              </a:spcBef>
              <a:spcAft>
                <a:spcPct val="0"/>
              </a:spcAft>
            </a:pPr>
            <a:endParaRPr lang="en-US">
              <a:solidFill>
                <a:srgbClr val="044F91"/>
              </a:solidFill>
              <a:cs typeface="Arial" charset="0"/>
            </a:endParaRPr>
          </a:p>
        </p:txBody>
      </p:sp>
      <p:sp>
        <p:nvSpPr>
          <p:cNvPr id="5" name="Title 1"/>
          <p:cNvSpPr>
            <a:spLocks noGrp="1"/>
          </p:cNvSpPr>
          <p:nvPr>
            <p:ph type="title"/>
          </p:nvPr>
        </p:nvSpPr>
        <p:spPr>
          <a:xfrm>
            <a:off x="299258" y="992395"/>
            <a:ext cx="8520545" cy="911711"/>
          </a:xfrm>
        </p:spPr>
        <p:txBody>
          <a:bodyPr/>
          <a:lstStyle/>
          <a:p>
            <a:r>
              <a:rPr lang="en-US" smtClean="0"/>
              <a:t>Click to edit Master title style</a:t>
            </a:r>
            <a:endParaRPr lang="en-US"/>
          </a:p>
        </p:txBody>
      </p:sp>
      <p:sp>
        <p:nvSpPr>
          <p:cNvPr id="6" name="Content Placeholder 2"/>
          <p:cNvSpPr>
            <a:spLocks noGrp="1"/>
          </p:cNvSpPr>
          <p:nvPr>
            <p:ph idx="1"/>
          </p:nvPr>
        </p:nvSpPr>
        <p:spPr>
          <a:xfrm>
            <a:off x="299258" y="2097741"/>
            <a:ext cx="8520545" cy="42277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1"/>
          <p:cNvSpPr>
            <a:spLocks noGrp="1"/>
          </p:cNvSpPr>
          <p:nvPr>
            <p:ph type="dt" sz="half" idx="10"/>
          </p:nvPr>
        </p:nvSpPr>
        <p:spPr/>
        <p:txBody>
          <a:bodyPr/>
          <a:lstStyle>
            <a:lvl1pPr>
              <a:defRPr/>
            </a:lvl1pPr>
          </a:lstStyle>
          <a:p>
            <a:pPr>
              <a:defRPr/>
            </a:pPr>
            <a:fld id="{C09A9C91-DBBD-4289-867E-2520180EAEE5}" type="datetime1">
              <a:rPr lang="en-US">
                <a:solidFill>
                  <a:srgbClr val="044F91"/>
                </a:solidFill>
              </a:rPr>
              <a:pPr>
                <a:defRPr/>
              </a:pPr>
              <a:t>4/25/2019</a:t>
            </a:fld>
            <a:endParaRPr lang="en-US" dirty="0">
              <a:solidFill>
                <a:srgbClr val="044F91"/>
              </a:solidFill>
            </a:endParaRPr>
          </a:p>
        </p:txBody>
      </p:sp>
      <p:sp>
        <p:nvSpPr>
          <p:cNvPr id="10" name="Footer Placeholder 2"/>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11" name="Slide Number Placeholder 3"/>
          <p:cNvSpPr>
            <a:spLocks noGrp="1"/>
          </p:cNvSpPr>
          <p:nvPr>
            <p:ph type="sldNum" sz="quarter" idx="12"/>
          </p:nvPr>
        </p:nvSpPr>
        <p:spPr/>
        <p:txBody>
          <a:bodyPr/>
          <a:lstStyle>
            <a:lvl1pPr>
              <a:defRPr/>
            </a:lvl1pPr>
          </a:lstStyle>
          <a:p>
            <a:pPr>
              <a:defRPr/>
            </a:pPr>
            <a:r>
              <a:rPr lang="en-US">
                <a:solidFill>
                  <a:srgbClr val="044F91"/>
                </a:solidFill>
              </a:rPr>
              <a:t>  </a:t>
            </a:r>
            <a:fld id="{CEB750D9-40AF-4245-A22F-FD1D43975911}"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4217916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Left">
    <p:bg>
      <p:bgPr>
        <a:solidFill>
          <a:srgbClr val="FFFFFF"/>
        </a:solidFill>
        <a:effectLst/>
      </p:bgPr>
    </p:bg>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0" y="0"/>
            <a:ext cx="4572000" cy="6858000"/>
          </a:xfrm>
        </p:spPr>
        <p:txBody>
          <a:bodyPr/>
          <a:lstStyle/>
          <a:p>
            <a:endParaRPr lang="en-US" dirty="0"/>
          </a:p>
        </p:txBody>
      </p:sp>
      <p:sp>
        <p:nvSpPr>
          <p:cNvPr id="4" name="Rectangle 3"/>
          <p:cNvSpPr/>
          <p:nvPr userDrawn="1"/>
        </p:nvSpPr>
        <p:spPr>
          <a:xfrm>
            <a:off x="4572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Placeholder 4"/>
          <p:cNvSpPr>
            <a:spLocks noGrp="1"/>
          </p:cNvSpPr>
          <p:nvPr>
            <p:ph type="body" sz="quarter" idx="3"/>
          </p:nvPr>
        </p:nvSpPr>
        <p:spPr>
          <a:xfrm>
            <a:off x="4873626" y="2209800"/>
            <a:ext cx="4041775" cy="914400"/>
          </a:xfrm>
        </p:spPr>
        <p:txBody>
          <a:bodyPr anchor="b">
            <a:noAutofit/>
          </a:bodyPr>
          <a:lstStyle>
            <a:lvl1pPr marL="0" indent="0">
              <a:buNone/>
              <a:defRPr sz="2800" b="0">
                <a:solidFill>
                  <a:srgbClr val="76BC4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Content Placeholder 5"/>
          <p:cNvSpPr>
            <a:spLocks noGrp="1"/>
          </p:cNvSpPr>
          <p:nvPr>
            <p:ph sz="quarter" idx="4"/>
          </p:nvPr>
        </p:nvSpPr>
        <p:spPr>
          <a:xfrm>
            <a:off x="4873626" y="3225800"/>
            <a:ext cx="4041775" cy="2844800"/>
          </a:xfrm>
        </p:spPr>
        <p:txBody>
          <a:bodyPr>
            <a:noAutofit/>
          </a:bodyPr>
          <a:lstStyle>
            <a:lvl1pPr marL="342900" indent="-342900">
              <a:buClr>
                <a:schemeClr val="bg1"/>
              </a:buClr>
              <a:buFont typeface="Webdings" pitchFamily="18" charset="2"/>
              <a:buChar char="4"/>
              <a:defRPr sz="2000">
                <a:solidFill>
                  <a:schemeClr val="bg1"/>
                </a:solidFill>
                <a:latin typeface="Arial" pitchFamily="34" charset="0"/>
                <a:cs typeface="Arial" pitchFamily="34" charset="0"/>
              </a:defRPr>
            </a:lvl1pPr>
            <a:lvl2pPr marL="742950" indent="-285750">
              <a:buClr>
                <a:schemeClr val="bg1"/>
              </a:buClr>
              <a:buFont typeface="Wingdings" pitchFamily="2" charset="2"/>
              <a:buChar char="§"/>
              <a:defRPr sz="1800">
                <a:solidFill>
                  <a:schemeClr val="bg1"/>
                </a:solidFill>
                <a:latin typeface="Arial" pitchFamily="34" charset="0"/>
                <a:cs typeface="Arial" pitchFamily="34" charset="0"/>
              </a:defRPr>
            </a:lvl2pPr>
            <a:lvl3pPr>
              <a:defRPr sz="1600">
                <a:solidFill>
                  <a:schemeClr val="bg1"/>
                </a:solidFill>
                <a:latin typeface="Arial" pitchFamily="34" charset="0"/>
                <a:cs typeface="Arial" pitchFamily="34" charset="0"/>
              </a:defRPr>
            </a:lvl3pPr>
            <a:lvl4pPr>
              <a:defRPr sz="1400">
                <a:solidFill>
                  <a:schemeClr val="bg1"/>
                </a:solidFill>
                <a:latin typeface="Arial" pitchFamily="34" charset="0"/>
                <a:cs typeface="Arial" pitchFamily="34" charset="0"/>
              </a:defRPr>
            </a:lvl4pPr>
            <a:lvl5pPr>
              <a:defRPr sz="1400">
                <a:solidFill>
                  <a:schemeClr val="bg1"/>
                </a:solidFill>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Placeholder 1"/>
          <p:cNvSpPr>
            <a:spLocks noGrp="1"/>
          </p:cNvSpPr>
          <p:nvPr>
            <p:ph type="title"/>
          </p:nvPr>
        </p:nvSpPr>
        <p:spPr>
          <a:xfrm>
            <a:off x="4876800" y="482600"/>
            <a:ext cx="4038601" cy="1375448"/>
          </a:xfrm>
          <a:prstGeom prst="rect">
            <a:avLst/>
          </a:prstGeom>
        </p:spPr>
        <p:txBody>
          <a:bodyPr vert="horz" lIns="91440" tIns="45720" rIns="91440" bIns="45720" rtlCol="0" anchor="t">
            <a:noAutofit/>
          </a:bodyPr>
          <a:lstStyle>
            <a:lvl1pPr algn="l">
              <a:defRPr sz="3600" b="0">
                <a:solidFill>
                  <a:schemeClr val="bg1"/>
                </a:solidFill>
              </a:defRPr>
            </a:lvl1pPr>
          </a:lstStyle>
          <a:p>
            <a:r>
              <a:rPr lang="en-US" dirty="0" smtClean="0"/>
              <a:t>Click to edit Master title style</a:t>
            </a:r>
            <a:endParaRPr lang="en-US" dirty="0"/>
          </a:p>
        </p:txBody>
      </p:sp>
      <p:pic>
        <p:nvPicPr>
          <p:cNvPr id="7" name="Picture 6"/>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7086600" y="6144769"/>
            <a:ext cx="1600200" cy="344995"/>
          </a:xfrm>
          <a:prstGeom prst="rect">
            <a:avLst/>
          </a:prstGeom>
        </p:spPr>
      </p:pic>
    </p:spTree>
    <p:extLst>
      <p:ext uri="{BB962C8B-B14F-4D97-AF65-F5344CB8AC3E}">
        <p14:creationId xmlns:p14="http://schemas.microsoft.com/office/powerpoint/2010/main" val="1283508532"/>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1145689"/>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145689"/>
            <a:ext cx="5111750" cy="500230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4" y="2355925"/>
            <a:ext cx="3008313" cy="3775934"/>
          </a:xfrm>
        </p:spPr>
        <p:txBody>
          <a:bodyPr/>
          <a:lstStyle>
            <a:lvl1pPr marL="0" indent="0">
              <a:buNone/>
              <a:defRPr sz="1400"/>
            </a:lvl1pPr>
            <a:lvl2pPr marL="456506" indent="0">
              <a:buNone/>
              <a:defRPr sz="1200"/>
            </a:lvl2pPr>
            <a:lvl3pPr marL="913010" indent="0">
              <a:buNone/>
              <a:defRPr sz="1000"/>
            </a:lvl3pPr>
            <a:lvl4pPr marL="1369517" indent="0">
              <a:buNone/>
              <a:defRPr sz="900"/>
            </a:lvl4pPr>
            <a:lvl5pPr marL="1826021" indent="0">
              <a:buNone/>
              <a:defRPr sz="900"/>
            </a:lvl5pPr>
            <a:lvl6pPr marL="2282529" indent="0">
              <a:buNone/>
              <a:defRPr sz="900"/>
            </a:lvl6pPr>
            <a:lvl7pPr marL="2739032" indent="0">
              <a:buNone/>
              <a:defRPr sz="900"/>
            </a:lvl7pPr>
            <a:lvl8pPr marL="3195539" indent="0">
              <a:buNone/>
              <a:defRPr sz="900"/>
            </a:lvl8pPr>
            <a:lvl9pPr marL="3652043"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40A310D-C65A-4739-9B7E-1AFE4FB11504}"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793B05A4-983C-4580-BF81-DD16D975977E}"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58795120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08531"/>
            <a:ext cx="5486400" cy="3719456"/>
          </a:xfrm>
        </p:spPr>
        <p:txBody>
          <a:bodyPr rtlCol="0">
            <a:normAutofit/>
          </a:bodyPr>
          <a:lstStyle>
            <a:lvl1pPr marL="0" indent="0">
              <a:buNone/>
              <a:defRPr sz="3200"/>
            </a:lvl1pPr>
            <a:lvl2pPr marL="456506" indent="0">
              <a:buNone/>
              <a:defRPr sz="2800"/>
            </a:lvl2pPr>
            <a:lvl3pPr marL="913010" indent="0">
              <a:buNone/>
              <a:defRPr sz="2400"/>
            </a:lvl3pPr>
            <a:lvl4pPr marL="1369517" indent="0">
              <a:buNone/>
              <a:defRPr sz="2000"/>
            </a:lvl4pPr>
            <a:lvl5pPr marL="1826021" indent="0">
              <a:buNone/>
              <a:defRPr sz="2000"/>
            </a:lvl5pPr>
            <a:lvl6pPr marL="2282529" indent="0">
              <a:buNone/>
              <a:defRPr sz="2000"/>
            </a:lvl6pPr>
            <a:lvl7pPr marL="2739032" indent="0">
              <a:buNone/>
              <a:defRPr sz="2000"/>
            </a:lvl7pPr>
            <a:lvl8pPr marL="3195539" indent="0">
              <a:buNone/>
              <a:defRPr sz="2000"/>
            </a:lvl8pPr>
            <a:lvl9pPr marL="3652043"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506" indent="0">
              <a:buNone/>
              <a:defRPr sz="1200"/>
            </a:lvl2pPr>
            <a:lvl3pPr marL="913010" indent="0">
              <a:buNone/>
              <a:defRPr sz="1000"/>
            </a:lvl3pPr>
            <a:lvl4pPr marL="1369517" indent="0">
              <a:buNone/>
              <a:defRPr sz="900"/>
            </a:lvl4pPr>
            <a:lvl5pPr marL="1826021" indent="0">
              <a:buNone/>
              <a:defRPr sz="900"/>
            </a:lvl5pPr>
            <a:lvl6pPr marL="2282529" indent="0">
              <a:buNone/>
              <a:defRPr sz="900"/>
            </a:lvl6pPr>
            <a:lvl7pPr marL="2739032" indent="0">
              <a:buNone/>
              <a:defRPr sz="900"/>
            </a:lvl7pPr>
            <a:lvl8pPr marL="3195539" indent="0">
              <a:buNone/>
              <a:defRPr sz="900"/>
            </a:lvl8pPr>
            <a:lvl9pPr marL="3652043"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1DE3A68-6962-4C58-BC4E-84B16F5B5DEB}"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EEE17794-75DF-400B-99DC-5B6BDD2F1738}"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27844092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B3F9C6-B0E7-4CE3-82A1-E199028C237A}"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AA15220C-A0F7-4671-8610-4532ACC8FC64}"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341286989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73075"/>
            <a:ext cx="2057400" cy="505071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073075"/>
            <a:ext cx="6019800" cy="50345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DA546C-A696-4132-BA98-97E7B6D045B7}"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C2168E31-DAF3-4D54-AB31-F0E2E7B0ECF6}"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0426575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274320" y="2081617"/>
            <a:ext cx="8337665" cy="2542095"/>
          </a:xfrm>
          <a:noFill/>
          <a:ln w="9525">
            <a:noFill/>
            <a:miter lim="800000"/>
            <a:headEnd/>
            <a:tailEnd/>
          </a:ln>
          <a:effectLst/>
        </p:spPr>
        <p:txBody>
          <a:bodyPr lIns="91262" tIns="45632" rIns="91262" bIns="45632" numCol="6">
            <a:spAutoFit/>
          </a:bodyPr>
          <a:lstStyle>
            <a:lvl1pPr algn="l" defTabSz="913218" rtl="0" fontAlgn="base">
              <a:lnSpc>
                <a:spcPts val="718"/>
              </a:lnSpc>
              <a:spcAft>
                <a:spcPct val="0"/>
              </a:spcAft>
              <a:buNone/>
              <a:defRPr lang="en-US" sz="800" b="1" kern="1200" smtClean="0">
                <a:solidFill>
                  <a:schemeClr val="tx1"/>
                </a:solidFill>
                <a:latin typeface="Arial" pitchFamily="34" charset="0"/>
                <a:ea typeface="+mn-ea"/>
                <a:cs typeface="Arial" pitchFamily="34" charset="0"/>
              </a:defRPr>
            </a:lvl1pPr>
            <a:lvl2pPr algn="l" defTabSz="913218" rtl="0" fontAlgn="base">
              <a:lnSpc>
                <a:spcPts val="718"/>
              </a:lnSpc>
              <a:spcAft>
                <a:spcPct val="0"/>
              </a:spcAft>
              <a:buNone/>
              <a:defRPr lang="en-US" sz="800" b="0" kern="1200" smtClean="0">
                <a:solidFill>
                  <a:schemeClr val="tx1"/>
                </a:solidFill>
                <a:latin typeface="Arial" pitchFamily="34" charset="0"/>
                <a:ea typeface="+mn-ea"/>
                <a:cs typeface="Arial" pitchFamily="34" charset="0"/>
              </a:defRPr>
            </a:lvl2pPr>
            <a:lvl3pPr algn="l" defTabSz="913218" rtl="0" fontAlgn="base">
              <a:lnSpc>
                <a:spcPts val="718"/>
              </a:lnSpc>
              <a:spcAft>
                <a:spcPct val="0"/>
              </a:spcAft>
              <a:buNone/>
              <a:defRPr lang="en-US" sz="800" b="0" kern="1200" smtClean="0">
                <a:solidFill>
                  <a:schemeClr val="tx1"/>
                </a:solidFill>
                <a:latin typeface="Arial" pitchFamily="34" charset="0"/>
                <a:ea typeface="+mn-ea"/>
                <a:cs typeface="Arial" pitchFamily="34" charset="0"/>
              </a:defRPr>
            </a:lvl3pPr>
            <a:lvl4pPr algn="l" defTabSz="913218" rtl="0" fontAlgn="base">
              <a:lnSpc>
                <a:spcPts val="718"/>
              </a:lnSpc>
              <a:spcAft>
                <a:spcPct val="0"/>
              </a:spcAft>
              <a:buNone/>
              <a:defRPr lang="en-US" sz="800" b="0" kern="1200" smtClean="0">
                <a:solidFill>
                  <a:schemeClr val="tx1"/>
                </a:solidFill>
                <a:latin typeface="Arial" pitchFamily="34" charset="0"/>
                <a:ea typeface="+mn-ea"/>
                <a:cs typeface="Arial" pitchFamily="34" charset="0"/>
              </a:defRPr>
            </a:lvl4pPr>
            <a:lvl5pPr algn="l" defTabSz="913218" rtl="0" fontAlgn="base">
              <a:lnSpc>
                <a:spcPts val="718"/>
              </a:lnSpc>
              <a:spcAft>
                <a:spcPct val="0"/>
              </a:spcAft>
              <a:buNone/>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4861A64-6D7C-4EBC-8CFA-446BE5BF8316}"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A7E91D2B-4BDE-47AA-96DB-8DE69B27ED8F}"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169896267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MAPS">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anchor="t">
            <a:noAutofit/>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7" name="Content Placeholder 2"/>
          <p:cNvSpPr>
            <a:spLocks noGrp="1"/>
          </p:cNvSpPr>
          <p:nvPr>
            <p:ph idx="1"/>
          </p:nvPr>
        </p:nvSpPr>
        <p:spPr>
          <a:xfrm>
            <a:off x="274320" y="2081609"/>
            <a:ext cx="8337665" cy="302574"/>
          </a:xfrm>
          <a:noFill/>
          <a:ln w="9525">
            <a:noFill/>
            <a:miter lim="800000"/>
            <a:headEnd/>
            <a:tailEnd/>
          </a:ln>
          <a:effectLst/>
        </p:spPr>
        <p:txBody>
          <a:bodyPr lIns="91262" tIns="45632" rIns="91262" bIns="45632" numCol="6">
            <a:spAutoFit/>
          </a:bodyPr>
          <a:lstStyle>
            <a:lvl1pPr algn="l" defTabSz="913218" rtl="0" eaLnBrk="1" fontAlgn="base" hangingPunct="1">
              <a:lnSpc>
                <a:spcPts val="718"/>
              </a:lnSpc>
              <a:spcBef>
                <a:spcPct val="25000"/>
              </a:spcBef>
              <a:spcAft>
                <a:spcPct val="0"/>
              </a:spcAft>
              <a:buNone/>
              <a:defRPr lang="en-US" sz="800" b="1" kern="1200" dirty="0" smtClean="0">
                <a:solidFill>
                  <a:schemeClr val="tx1"/>
                </a:solidFill>
                <a:latin typeface="Arial" pitchFamily="34" charset="0"/>
                <a:ea typeface="+mn-ea"/>
                <a:cs typeface="Arial" pitchFamily="34" charset="0"/>
              </a:defRPr>
            </a:lvl1pPr>
            <a:lvl2pPr algn="l" defTabSz="913218" rtl="0" eaLnBrk="1" fontAlgn="base" hangingPunct="1">
              <a:lnSpc>
                <a:spcPts val="718"/>
              </a:lnSpc>
              <a:spcBef>
                <a:spcPct val="25000"/>
              </a:spcBef>
              <a:spcAft>
                <a:spcPct val="0"/>
              </a:spcAft>
              <a:buNone/>
              <a:defRPr lang="en-US" sz="800" b="0" kern="1200" dirty="0" smtClean="0">
                <a:solidFill>
                  <a:schemeClr val="tx1"/>
                </a:solidFill>
                <a:latin typeface="Arial" pitchFamily="34" charset="0"/>
                <a:ea typeface="+mn-ea"/>
                <a:cs typeface="Arial" pitchFamily="34" charset="0"/>
              </a:defRPr>
            </a:lvl2pPr>
            <a:lvl3pPr marL="1081648" algn="l" defTabSz="913218" rtl="0" eaLnBrk="1" fontAlgn="base" hangingPunct="1">
              <a:lnSpc>
                <a:spcPts val="718"/>
              </a:lnSpc>
              <a:spcBef>
                <a:spcPct val="25000"/>
              </a:spcBef>
              <a:spcAft>
                <a:spcPct val="0"/>
              </a:spcAft>
              <a:buNone/>
              <a:defRPr lang="en-US" sz="800" b="0" kern="1200" dirty="0" smtClean="0">
                <a:solidFill>
                  <a:schemeClr val="tx1"/>
                </a:solidFill>
                <a:latin typeface="Arial" pitchFamily="34" charset="0"/>
                <a:ea typeface="+mn-ea"/>
                <a:cs typeface="Arial" pitchFamily="34" charset="0"/>
              </a:defRPr>
            </a:lvl3pPr>
            <a:lvl4pPr marL="1425812" algn="l" defTabSz="913218" rtl="0" eaLnBrk="1" fontAlgn="base" hangingPunct="1">
              <a:lnSpc>
                <a:spcPts val="718"/>
              </a:lnSpc>
              <a:spcBef>
                <a:spcPts val="145"/>
              </a:spcBef>
              <a:spcAft>
                <a:spcPct val="0"/>
              </a:spcAft>
              <a:buNone/>
              <a:defRPr lang="en-US" sz="800" b="0" kern="1200" dirty="0" smtClean="0">
                <a:solidFill>
                  <a:schemeClr val="tx1"/>
                </a:solidFill>
                <a:latin typeface="Arial" pitchFamily="34" charset="0"/>
                <a:ea typeface="+mn-ea"/>
                <a:cs typeface="Arial" pitchFamily="34" charset="0"/>
              </a:defRPr>
            </a:lvl4pPr>
            <a:lvl5pPr marL="1769973" algn="l" defTabSz="913218" rtl="0" eaLnBrk="1" fontAlgn="base" hangingPunct="1">
              <a:lnSpc>
                <a:spcPts val="718"/>
              </a:lnSpc>
              <a:spcBef>
                <a:spcPts val="145"/>
              </a:spcBef>
              <a:spcAft>
                <a:spcPct val="0"/>
              </a:spcAft>
              <a:buNone/>
              <a:defRPr lang="en-US" sz="800" b="0" kern="1200" dirty="0">
                <a:solidFill>
                  <a:schemeClr val="tx1"/>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CC4A8F7-F550-4602-BE1E-42F29F344319}"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427EC113-D4CA-4390-9DA9-A4F89BC22253}"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08743852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3" name="Line 38"/>
          <p:cNvSpPr>
            <a:spLocks noChangeShapeType="1"/>
          </p:cNvSpPr>
          <p:nvPr userDrawn="1"/>
        </p:nvSpPr>
        <p:spPr bwMode="auto">
          <a:xfrm>
            <a:off x="300038" y="2017713"/>
            <a:ext cx="85201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101726" tIns="50863" rIns="101726" bIns="50863" anchor="ctr"/>
          <a:lstStyle/>
          <a:p>
            <a:pPr defTabSz="912813" fontAlgn="base">
              <a:spcBef>
                <a:spcPct val="0"/>
              </a:spcBef>
              <a:spcAft>
                <a:spcPct val="0"/>
              </a:spcAft>
            </a:pPr>
            <a:endParaRPr lang="en-US">
              <a:solidFill>
                <a:srgbClr val="044F91"/>
              </a:solidFill>
              <a:cs typeface="Arial" charset="0"/>
            </a:endParaRPr>
          </a:p>
        </p:txBody>
      </p:sp>
      <p:sp>
        <p:nvSpPr>
          <p:cNvPr id="7" name="Content Placeholder 6"/>
          <p:cNvSpPr>
            <a:spLocks noGrp="1"/>
          </p:cNvSpPr>
          <p:nvPr>
            <p:ph sz="quarter" idx="13"/>
          </p:nvPr>
        </p:nvSpPr>
        <p:spPr>
          <a:xfrm>
            <a:off x="346364" y="2353235"/>
            <a:ext cx="8458200" cy="1461939"/>
          </a:xfrm>
          <a:noFill/>
          <a:ln w="9525">
            <a:noFill/>
            <a:miter lim="800000"/>
            <a:headEnd/>
            <a:tailEnd/>
          </a:ln>
          <a:effectLst/>
        </p:spPr>
        <p:txBody>
          <a:bodyPr lIns="0" tIns="0" rIns="0" bIns="0">
            <a:spAutoFit/>
          </a:bodyPr>
          <a:lstStyle>
            <a:lvl1pPr algn="l" rtl="0" eaLnBrk="0" fontAlgn="base" hangingPunct="0">
              <a:lnSpc>
                <a:spcPct val="95000"/>
              </a:lnSpc>
              <a:spcBef>
                <a:spcPct val="0"/>
              </a:spcBef>
              <a:spcAft>
                <a:spcPct val="0"/>
              </a:spcAft>
              <a:buFont typeface="Arial" pitchFamily="34" charset="0"/>
              <a:buNone/>
              <a:defRPr lang="en-US" sz="2000" b="1" kern="1200" smtClean="0">
                <a:solidFill>
                  <a:srgbClr val="000000"/>
                </a:solidFill>
                <a:latin typeface="Arial" pitchFamily="34" charset="0"/>
                <a:ea typeface="+mn-ea"/>
                <a:cs typeface="Arial" pitchFamily="34" charset="0"/>
              </a:defRPr>
            </a:lvl1pPr>
            <a:lvl2pPr algn="l" rtl="0" eaLnBrk="0" fontAlgn="base" hangingPunct="0">
              <a:lnSpc>
                <a:spcPct val="95000"/>
              </a:lnSpc>
              <a:spcBef>
                <a:spcPct val="0"/>
              </a:spcBef>
              <a:spcAft>
                <a:spcPct val="0"/>
              </a:spcAft>
              <a:buFont typeface="Arial" pitchFamily="34" charset="0"/>
              <a:buNone/>
              <a:defRPr lang="en-US" sz="2000" b="1" kern="1200" smtClean="0">
                <a:solidFill>
                  <a:srgbClr val="000000"/>
                </a:solidFill>
                <a:latin typeface="Arial" pitchFamily="34" charset="0"/>
                <a:ea typeface="+mn-ea"/>
                <a:cs typeface="Arial" pitchFamily="34" charset="0"/>
              </a:defRPr>
            </a:lvl2pPr>
            <a:lvl3pPr algn="l" rtl="0" eaLnBrk="0" fontAlgn="base" hangingPunct="0">
              <a:lnSpc>
                <a:spcPct val="95000"/>
              </a:lnSpc>
              <a:spcBef>
                <a:spcPct val="0"/>
              </a:spcBef>
              <a:spcAft>
                <a:spcPct val="0"/>
              </a:spcAft>
              <a:buNone/>
              <a:defRPr lang="en-US" sz="2000" b="1" kern="1200" smtClean="0">
                <a:solidFill>
                  <a:srgbClr val="000000"/>
                </a:solidFill>
                <a:latin typeface="Arial" pitchFamily="34" charset="0"/>
                <a:ea typeface="+mn-ea"/>
                <a:cs typeface="Arial" pitchFamily="34" charset="0"/>
              </a:defRPr>
            </a:lvl3pPr>
            <a:lvl4pPr algn="l" rtl="0" eaLnBrk="0" fontAlgn="base" hangingPunct="0">
              <a:lnSpc>
                <a:spcPct val="95000"/>
              </a:lnSpc>
              <a:spcBef>
                <a:spcPct val="0"/>
              </a:spcBef>
              <a:spcAft>
                <a:spcPct val="0"/>
              </a:spcAft>
              <a:buNone/>
              <a:defRPr lang="en-US" sz="2000" b="1" kern="1200" smtClean="0">
                <a:solidFill>
                  <a:srgbClr val="000000"/>
                </a:solidFill>
                <a:latin typeface="Arial" pitchFamily="34" charset="0"/>
                <a:ea typeface="+mn-ea"/>
                <a:cs typeface="Arial" pitchFamily="34" charset="0"/>
              </a:defRPr>
            </a:lvl4pPr>
            <a:lvl5pPr algn="l" rtl="0" eaLnBrk="0" fontAlgn="base" hangingPunct="0">
              <a:lnSpc>
                <a:spcPct val="95000"/>
              </a:lnSpc>
              <a:spcBef>
                <a:spcPct val="0"/>
              </a:spcBef>
              <a:spcAft>
                <a:spcPct val="0"/>
              </a:spcAft>
              <a:buNone/>
              <a:defRPr lang="en-US" sz="2000" b="1" kern="1200" dirty="0">
                <a:solidFill>
                  <a:srgbClr val="000000"/>
                </a:solidFill>
                <a:latin typeface="Arial" pitchFamily="34" charset="0"/>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D0793701-DF39-40D0-92CD-B0B3975492A4}"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5"/>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6"/>
          </p:nvPr>
        </p:nvSpPr>
        <p:spPr/>
        <p:txBody>
          <a:bodyPr/>
          <a:lstStyle>
            <a:lvl1pPr>
              <a:defRPr/>
            </a:lvl1pPr>
          </a:lstStyle>
          <a:p>
            <a:pPr>
              <a:defRPr/>
            </a:pPr>
            <a:r>
              <a:rPr lang="en-US">
                <a:solidFill>
                  <a:srgbClr val="044F91"/>
                </a:solidFill>
              </a:rPr>
              <a:t>  </a:t>
            </a:r>
            <a:fld id="{B38ADF89-4733-4008-97D1-337137D51155}"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99433421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307975" y="2800350"/>
            <a:ext cx="8520113"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307571" y="1048873"/>
            <a:ext cx="8520545" cy="1621715"/>
          </a:xfrm>
        </p:spPr>
        <p:txBody>
          <a:bodyPr>
            <a:normAutofit/>
          </a:bodyPr>
          <a:lstStyle>
            <a:lvl1pPr algn="ct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307571" y="2969110"/>
            <a:ext cx="8520545" cy="2630245"/>
          </a:xfrm>
        </p:spPr>
        <p:txBody>
          <a:bodyPr anchor="ctr">
            <a:normAutofit/>
          </a:bodyPr>
          <a:lstStyle>
            <a:lvl1pPr marL="0" indent="0" algn="ctr">
              <a:buNone/>
              <a:defRPr sz="2800" b="1">
                <a:solidFill>
                  <a:schemeClr val="tx1"/>
                </a:solidFill>
              </a:defRPr>
            </a:lvl1pPr>
            <a:lvl2pPr marL="456506" indent="0" algn="ctr">
              <a:buNone/>
              <a:defRPr>
                <a:solidFill>
                  <a:schemeClr val="tx1">
                    <a:tint val="75000"/>
                  </a:schemeClr>
                </a:solidFill>
              </a:defRPr>
            </a:lvl2pPr>
            <a:lvl3pPr marL="913010" indent="0" algn="ctr">
              <a:buNone/>
              <a:defRPr>
                <a:solidFill>
                  <a:schemeClr val="tx1">
                    <a:tint val="75000"/>
                  </a:schemeClr>
                </a:solidFill>
              </a:defRPr>
            </a:lvl3pPr>
            <a:lvl4pPr marL="1369517" indent="0" algn="ctr">
              <a:buNone/>
              <a:defRPr>
                <a:solidFill>
                  <a:schemeClr val="tx1">
                    <a:tint val="75000"/>
                  </a:schemeClr>
                </a:solidFill>
              </a:defRPr>
            </a:lvl4pPr>
            <a:lvl5pPr marL="1826021" indent="0" algn="ctr">
              <a:buNone/>
              <a:defRPr>
                <a:solidFill>
                  <a:schemeClr val="tx1">
                    <a:tint val="75000"/>
                  </a:schemeClr>
                </a:solidFill>
              </a:defRPr>
            </a:lvl5pPr>
            <a:lvl6pPr marL="2282529" indent="0" algn="ctr">
              <a:buNone/>
              <a:defRPr>
                <a:solidFill>
                  <a:schemeClr val="tx1">
                    <a:tint val="75000"/>
                  </a:schemeClr>
                </a:solidFill>
              </a:defRPr>
            </a:lvl6pPr>
            <a:lvl7pPr marL="2739032" indent="0" algn="ctr">
              <a:buNone/>
              <a:defRPr>
                <a:solidFill>
                  <a:schemeClr val="tx1">
                    <a:tint val="75000"/>
                  </a:schemeClr>
                </a:solidFill>
              </a:defRPr>
            </a:lvl7pPr>
            <a:lvl8pPr marL="3195539" indent="0" algn="ctr">
              <a:buNone/>
              <a:defRPr>
                <a:solidFill>
                  <a:schemeClr val="tx1">
                    <a:tint val="75000"/>
                  </a:schemeClr>
                </a:solidFill>
              </a:defRPr>
            </a:lvl8pPr>
            <a:lvl9pPr marL="3652043"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42FAF4C-4972-49E7-A2BA-1ABDBDA5DE65}"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BDA1F7DE-5540-4F96-BB09-B0AA3C7812FD}"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163880504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38"/>
          <p:cNvSpPr>
            <a:spLocks noChangeShapeType="1"/>
          </p:cNvSpPr>
          <p:nvPr userDrawn="1"/>
        </p:nvSpPr>
        <p:spPr bwMode="auto">
          <a:xfrm>
            <a:off x="301625" y="2019300"/>
            <a:ext cx="852011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91301" tIns="45652" rIns="91301" bIns="45652" anchor="ctr"/>
          <a:lstStyle/>
          <a:p>
            <a:pPr defTabSz="912813" fontAlgn="base">
              <a:spcBef>
                <a:spcPct val="0"/>
              </a:spcBef>
              <a:spcAft>
                <a:spcPct val="0"/>
              </a:spcAft>
            </a:pPr>
            <a:endParaRPr lang="en-US">
              <a:solidFill>
                <a:srgbClr val="044F91"/>
              </a:solidFill>
              <a:cs typeface="Arial"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marL="1766898" indent="-226200" algn="l" rtl="0" eaLnBrk="1" fontAlgn="base" hangingPunct="1">
              <a:lnSpc>
                <a:spcPct val="85000"/>
              </a:lnSpc>
              <a:spcBef>
                <a:spcPct val="15000"/>
              </a:spcBef>
              <a:spcAft>
                <a:spcPct val="0"/>
              </a:spcAft>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7BF85DE-F03C-4F83-ADBE-D5913BFF97DF}"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13D2D389-DB12-4E34-8DE1-05C034FF7A4D}"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385891981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3"/>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506" indent="0">
              <a:buNone/>
              <a:defRPr sz="1800">
                <a:solidFill>
                  <a:schemeClr val="tx1">
                    <a:tint val="75000"/>
                  </a:schemeClr>
                </a:solidFill>
              </a:defRPr>
            </a:lvl2pPr>
            <a:lvl3pPr marL="913010" indent="0">
              <a:buNone/>
              <a:defRPr sz="1600">
                <a:solidFill>
                  <a:schemeClr val="tx1">
                    <a:tint val="75000"/>
                  </a:schemeClr>
                </a:solidFill>
              </a:defRPr>
            </a:lvl3pPr>
            <a:lvl4pPr marL="1369517" indent="0">
              <a:buNone/>
              <a:defRPr sz="1400">
                <a:solidFill>
                  <a:schemeClr val="tx1">
                    <a:tint val="75000"/>
                  </a:schemeClr>
                </a:solidFill>
              </a:defRPr>
            </a:lvl4pPr>
            <a:lvl5pPr marL="1826021" indent="0">
              <a:buNone/>
              <a:defRPr sz="1400">
                <a:solidFill>
                  <a:schemeClr val="tx1">
                    <a:tint val="75000"/>
                  </a:schemeClr>
                </a:solidFill>
              </a:defRPr>
            </a:lvl5pPr>
            <a:lvl6pPr marL="2282529" indent="0">
              <a:buNone/>
              <a:defRPr sz="1400">
                <a:solidFill>
                  <a:schemeClr val="tx1">
                    <a:tint val="75000"/>
                  </a:schemeClr>
                </a:solidFill>
              </a:defRPr>
            </a:lvl6pPr>
            <a:lvl7pPr marL="2739032" indent="0">
              <a:buNone/>
              <a:defRPr sz="1400">
                <a:solidFill>
                  <a:schemeClr val="tx1">
                    <a:tint val="75000"/>
                  </a:schemeClr>
                </a:solidFill>
              </a:defRPr>
            </a:lvl7pPr>
            <a:lvl8pPr marL="3195539" indent="0">
              <a:buNone/>
              <a:defRPr sz="1400">
                <a:solidFill>
                  <a:schemeClr val="tx1">
                    <a:tint val="75000"/>
                  </a:schemeClr>
                </a:solidFill>
              </a:defRPr>
            </a:lvl8pPr>
            <a:lvl9pPr marL="365204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33CDCBE-E9B0-469B-B37E-59DB5B5236F1}"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CA114F3D-72CE-4824-A630-3536535A7C0C}"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1498316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Right">
    <p:bg>
      <p:bgPr>
        <a:solidFill>
          <a:srgbClr val="FFFFFF"/>
        </a:solidFill>
        <a:effectLst/>
      </p:bgPr>
    </p:bg>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4572000" y="0"/>
            <a:ext cx="4572000" cy="6858000"/>
          </a:xfrm>
        </p:spPr>
        <p:txBody>
          <a:bodyPr/>
          <a:lstStyle/>
          <a:p>
            <a:endParaRPr lang="en-US" dirty="0"/>
          </a:p>
        </p:txBody>
      </p:sp>
      <p:sp>
        <p:nvSpPr>
          <p:cNvPr id="4" name="Rectangle 3"/>
          <p:cNvSpPr/>
          <p:nvPr userDrawn="1"/>
        </p:nvSpPr>
        <p:spPr>
          <a:xfrm>
            <a:off x="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Placeholder 4"/>
          <p:cNvSpPr>
            <a:spLocks noGrp="1"/>
          </p:cNvSpPr>
          <p:nvPr>
            <p:ph type="body" sz="quarter" idx="3"/>
          </p:nvPr>
        </p:nvSpPr>
        <p:spPr>
          <a:xfrm>
            <a:off x="301625" y="2209800"/>
            <a:ext cx="4041775" cy="914400"/>
          </a:xfrm>
        </p:spPr>
        <p:txBody>
          <a:bodyPr anchor="b">
            <a:noAutofit/>
          </a:bodyPr>
          <a:lstStyle>
            <a:lvl1pPr marL="0" indent="0">
              <a:buNone/>
              <a:defRPr sz="2800" b="0">
                <a:solidFill>
                  <a:srgbClr val="76BC4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Content Placeholder 5"/>
          <p:cNvSpPr>
            <a:spLocks noGrp="1"/>
          </p:cNvSpPr>
          <p:nvPr>
            <p:ph sz="quarter" idx="4"/>
          </p:nvPr>
        </p:nvSpPr>
        <p:spPr>
          <a:xfrm>
            <a:off x="301625" y="3225800"/>
            <a:ext cx="4041775" cy="2844800"/>
          </a:xfrm>
        </p:spPr>
        <p:txBody>
          <a:bodyPr>
            <a:noAutofit/>
          </a:bodyPr>
          <a:lstStyle>
            <a:lvl1pPr marL="342900" indent="-342900">
              <a:buClr>
                <a:schemeClr val="bg1"/>
              </a:buClr>
              <a:buFont typeface="Webdings" pitchFamily="18" charset="2"/>
              <a:buChar char="4"/>
              <a:defRPr sz="2000">
                <a:solidFill>
                  <a:schemeClr val="bg1"/>
                </a:solidFill>
                <a:latin typeface="Arial" pitchFamily="34" charset="0"/>
                <a:cs typeface="Arial" pitchFamily="34" charset="0"/>
              </a:defRPr>
            </a:lvl1pPr>
            <a:lvl2pPr marL="742950" indent="-285750">
              <a:buClr>
                <a:schemeClr val="bg1"/>
              </a:buClr>
              <a:buFont typeface="Wingdings" pitchFamily="2" charset="2"/>
              <a:buChar char="§"/>
              <a:defRPr sz="1800">
                <a:solidFill>
                  <a:schemeClr val="bg1"/>
                </a:solidFill>
                <a:latin typeface="Arial" pitchFamily="34" charset="0"/>
                <a:cs typeface="Arial" pitchFamily="34" charset="0"/>
              </a:defRPr>
            </a:lvl2pPr>
            <a:lvl3pPr>
              <a:defRPr sz="1600">
                <a:solidFill>
                  <a:schemeClr val="bg1"/>
                </a:solidFill>
                <a:latin typeface="Arial" pitchFamily="34" charset="0"/>
                <a:cs typeface="Arial" pitchFamily="34" charset="0"/>
              </a:defRPr>
            </a:lvl3pPr>
            <a:lvl4pPr>
              <a:defRPr sz="1400">
                <a:solidFill>
                  <a:schemeClr val="bg1"/>
                </a:solidFill>
                <a:latin typeface="Arial" pitchFamily="34" charset="0"/>
                <a:cs typeface="Arial" pitchFamily="34" charset="0"/>
              </a:defRPr>
            </a:lvl4pPr>
            <a:lvl5pPr>
              <a:defRPr sz="1400">
                <a:solidFill>
                  <a:schemeClr val="bg1"/>
                </a:solidFill>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Placeholder 1"/>
          <p:cNvSpPr>
            <a:spLocks noGrp="1"/>
          </p:cNvSpPr>
          <p:nvPr>
            <p:ph type="title"/>
          </p:nvPr>
        </p:nvSpPr>
        <p:spPr>
          <a:xfrm>
            <a:off x="304799" y="482600"/>
            <a:ext cx="4038601" cy="1375448"/>
          </a:xfrm>
          <a:prstGeom prst="rect">
            <a:avLst/>
          </a:prstGeom>
        </p:spPr>
        <p:txBody>
          <a:bodyPr vert="horz" lIns="91440" tIns="45720" rIns="91440" bIns="45720" rtlCol="0" anchor="t">
            <a:noAutofit/>
          </a:bodyPr>
          <a:lstStyle>
            <a:lvl1pPr algn="l">
              <a:defRPr sz="3600" b="0">
                <a:solidFill>
                  <a:schemeClr val="bg1"/>
                </a:solidFill>
              </a:defRPr>
            </a:lvl1pPr>
          </a:lstStyle>
          <a:p>
            <a:r>
              <a:rPr lang="en-US" dirty="0" smtClean="0"/>
              <a:t>Click to edit Master title style</a:t>
            </a:r>
            <a:endParaRPr lang="en-US" dirty="0"/>
          </a:p>
        </p:txBody>
      </p:sp>
      <p:pic>
        <p:nvPicPr>
          <p:cNvPr id="8" name="Picture 7"/>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144769"/>
            <a:ext cx="1600200" cy="344995"/>
          </a:xfrm>
          <a:prstGeom prst="rect">
            <a:avLst/>
          </a:prstGeom>
        </p:spPr>
      </p:pic>
    </p:spTree>
    <p:extLst>
      <p:ext uri="{BB962C8B-B14F-4D97-AF65-F5344CB8AC3E}">
        <p14:creationId xmlns:p14="http://schemas.microsoft.com/office/powerpoint/2010/main" val="89581748"/>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4320" y="1952513"/>
            <a:ext cx="4222865" cy="41793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52513"/>
            <a:ext cx="4222865" cy="41793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2E4989B3-149F-4840-91FD-12F4A0E481BD}"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D2A51E3C-8B5F-460E-8090-56446D12646A}"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391071386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15641" y="2081605"/>
            <a:ext cx="4040188" cy="639762"/>
          </a:xfrm>
        </p:spPr>
        <p:txBody>
          <a:bodyPr anchor="b"/>
          <a:lstStyle>
            <a:lvl1pPr marL="0" indent="0">
              <a:buNone/>
              <a:defRPr sz="2400" b="1"/>
            </a:lvl1pPr>
            <a:lvl2pPr marL="456506" indent="0">
              <a:buNone/>
              <a:defRPr sz="2000" b="1"/>
            </a:lvl2pPr>
            <a:lvl3pPr marL="913010" indent="0">
              <a:buNone/>
              <a:defRPr sz="1800" b="1"/>
            </a:lvl3pPr>
            <a:lvl4pPr marL="1369517" indent="0">
              <a:buNone/>
              <a:defRPr sz="1600" b="1"/>
            </a:lvl4pPr>
            <a:lvl5pPr marL="1826021" indent="0">
              <a:buNone/>
              <a:defRPr sz="1600" b="1"/>
            </a:lvl5pPr>
            <a:lvl6pPr marL="2282529" indent="0">
              <a:buNone/>
              <a:defRPr sz="1600" b="1"/>
            </a:lvl6pPr>
            <a:lvl7pPr marL="2739032" indent="0">
              <a:buNone/>
              <a:defRPr sz="1600" b="1"/>
            </a:lvl7pPr>
            <a:lvl8pPr marL="3195539" indent="0">
              <a:buNone/>
              <a:defRPr sz="1600" b="1"/>
            </a:lvl8pPr>
            <a:lvl9pPr marL="365204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759337"/>
            <a:ext cx="4040188" cy="33725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38" y="2081605"/>
            <a:ext cx="4041775" cy="639762"/>
          </a:xfrm>
        </p:spPr>
        <p:txBody>
          <a:bodyPr anchor="b"/>
          <a:lstStyle>
            <a:lvl1pPr marL="0" indent="0">
              <a:buNone/>
              <a:defRPr sz="2400" b="1"/>
            </a:lvl1pPr>
            <a:lvl2pPr marL="456506" indent="0">
              <a:buNone/>
              <a:defRPr sz="2000" b="1"/>
            </a:lvl2pPr>
            <a:lvl3pPr marL="913010" indent="0">
              <a:buNone/>
              <a:defRPr sz="1800" b="1"/>
            </a:lvl3pPr>
            <a:lvl4pPr marL="1369517" indent="0">
              <a:buNone/>
              <a:defRPr sz="1600" b="1"/>
            </a:lvl4pPr>
            <a:lvl5pPr marL="1826021" indent="0">
              <a:buNone/>
              <a:defRPr sz="1600" b="1"/>
            </a:lvl5pPr>
            <a:lvl6pPr marL="2282529" indent="0">
              <a:buNone/>
              <a:defRPr sz="1600" b="1"/>
            </a:lvl6pPr>
            <a:lvl7pPr marL="2739032" indent="0">
              <a:buNone/>
              <a:defRPr sz="1600" b="1"/>
            </a:lvl7pPr>
            <a:lvl8pPr marL="3195539" indent="0">
              <a:buNone/>
              <a:defRPr sz="1600" b="1"/>
            </a:lvl8pPr>
            <a:lvl9pPr marL="365204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8" y="2759337"/>
            <a:ext cx="4041775" cy="33725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CFAF7E9B-46FC-4E12-A32C-566164A71EA0}" type="datetime1">
              <a:rPr lang="en-US">
                <a:solidFill>
                  <a:srgbClr val="044F91"/>
                </a:solidFill>
              </a:rPr>
              <a:pPr>
                <a:defRPr/>
              </a:pPr>
              <a:t>4/25/2019</a:t>
            </a:fld>
            <a:endParaRPr lang="en-US" dirty="0">
              <a:solidFill>
                <a:srgbClr val="044F91"/>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9"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53C58A67-A647-4692-9CB2-A5ED2B14336F}"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53056021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3D3FA00-05E7-4DD6-B2D9-BD1C609B7D20}" type="datetime1">
              <a:rPr lang="en-US">
                <a:solidFill>
                  <a:srgbClr val="044F91"/>
                </a:solidFill>
              </a:rPr>
              <a:pPr>
                <a:defRPr/>
              </a:pPr>
              <a:t>4/25/2019</a:t>
            </a:fld>
            <a:endParaRPr lang="en-US" dirty="0">
              <a:solidFill>
                <a:srgbClr val="044F91"/>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5"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BC8F5AA2-CEB0-479D-97E7-3DF79CE47BD9}"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131999144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Date Placeholder 3"/>
          <p:cNvSpPr txBox="1">
            <a:spLocks/>
          </p:cNvSpPr>
          <p:nvPr userDrawn="1"/>
        </p:nvSpPr>
        <p:spPr bwMode="auto">
          <a:xfrm>
            <a:off x="307975" y="6405563"/>
            <a:ext cx="18700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01" tIns="45652" rIns="91301" bIns="45652"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defTabSz="912813" fontAlgn="base">
              <a:spcBef>
                <a:spcPct val="0"/>
              </a:spcBef>
              <a:spcAft>
                <a:spcPct val="0"/>
              </a:spcAft>
              <a:defRPr/>
            </a:pPr>
            <a:fld id="{E159ED38-FFF3-407B-86BF-48BEA1C444E6}" type="datetime1">
              <a:rPr lang="en-US" altLang="en-US" sz="1400" smtClean="0">
                <a:solidFill>
                  <a:srgbClr val="044F91"/>
                </a:solidFill>
                <a:cs typeface="Arial" charset="0"/>
              </a:rPr>
              <a:pPr defTabSz="912813" fontAlgn="base">
                <a:spcBef>
                  <a:spcPct val="0"/>
                </a:spcBef>
                <a:spcAft>
                  <a:spcPct val="0"/>
                </a:spcAft>
                <a:defRPr/>
              </a:pPr>
              <a:t>4/25/2019</a:t>
            </a:fld>
            <a:endParaRPr lang="en-US" altLang="en-US" sz="1400" smtClean="0">
              <a:solidFill>
                <a:srgbClr val="044F91"/>
              </a:solidFill>
              <a:cs typeface="Arial" charset="0"/>
            </a:endParaRPr>
          </a:p>
        </p:txBody>
      </p:sp>
      <p:sp>
        <p:nvSpPr>
          <p:cNvPr id="7" name="Slide Number Placeholder 5"/>
          <p:cNvSpPr txBox="1">
            <a:spLocks/>
          </p:cNvSpPr>
          <p:nvPr userDrawn="1"/>
        </p:nvSpPr>
        <p:spPr bwMode="auto">
          <a:xfrm>
            <a:off x="6691313" y="6405563"/>
            <a:ext cx="213360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01" tIns="45652" rIns="91301" bIns="45652"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r" defTabSz="912813" fontAlgn="base">
              <a:spcBef>
                <a:spcPct val="0"/>
              </a:spcBef>
              <a:spcAft>
                <a:spcPct val="0"/>
              </a:spcAft>
              <a:defRPr/>
            </a:pPr>
            <a:endParaRPr lang="en-US" altLang="en-US" sz="1400" smtClean="0">
              <a:solidFill>
                <a:srgbClr val="044F91"/>
              </a:solidFill>
              <a:cs typeface="Arial" charset="0"/>
            </a:endParaRPr>
          </a:p>
        </p:txBody>
      </p:sp>
      <p:sp>
        <p:nvSpPr>
          <p:cNvPr id="8" name="Line 38"/>
          <p:cNvSpPr>
            <a:spLocks noChangeShapeType="1"/>
          </p:cNvSpPr>
          <p:nvPr userDrawn="1"/>
        </p:nvSpPr>
        <p:spPr bwMode="auto">
          <a:xfrm>
            <a:off x="301625" y="2019300"/>
            <a:ext cx="852011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91301" tIns="45652" rIns="91301" bIns="45652" anchor="ctr"/>
          <a:lstStyle/>
          <a:p>
            <a:pPr defTabSz="912813" fontAlgn="base">
              <a:spcBef>
                <a:spcPct val="0"/>
              </a:spcBef>
              <a:spcAft>
                <a:spcPct val="0"/>
              </a:spcAft>
            </a:pPr>
            <a:endParaRPr lang="en-US">
              <a:solidFill>
                <a:srgbClr val="044F91"/>
              </a:solidFill>
              <a:cs typeface="Arial" charset="0"/>
            </a:endParaRPr>
          </a:p>
        </p:txBody>
      </p:sp>
      <p:sp>
        <p:nvSpPr>
          <p:cNvPr id="5" name="Title 1"/>
          <p:cNvSpPr>
            <a:spLocks noGrp="1"/>
          </p:cNvSpPr>
          <p:nvPr>
            <p:ph type="title"/>
          </p:nvPr>
        </p:nvSpPr>
        <p:spPr>
          <a:xfrm>
            <a:off x="299258" y="992395"/>
            <a:ext cx="8520545" cy="911711"/>
          </a:xfrm>
        </p:spPr>
        <p:txBody>
          <a:bodyPr/>
          <a:lstStyle/>
          <a:p>
            <a:r>
              <a:rPr lang="en-US" smtClean="0"/>
              <a:t>Click to edit Master title style</a:t>
            </a:r>
            <a:endParaRPr lang="en-US"/>
          </a:p>
        </p:txBody>
      </p:sp>
      <p:sp>
        <p:nvSpPr>
          <p:cNvPr id="6" name="Content Placeholder 2"/>
          <p:cNvSpPr>
            <a:spLocks noGrp="1"/>
          </p:cNvSpPr>
          <p:nvPr>
            <p:ph idx="1"/>
          </p:nvPr>
        </p:nvSpPr>
        <p:spPr>
          <a:xfrm>
            <a:off x="299258" y="2097741"/>
            <a:ext cx="8520545" cy="42277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1"/>
          <p:cNvSpPr>
            <a:spLocks noGrp="1"/>
          </p:cNvSpPr>
          <p:nvPr>
            <p:ph type="dt" sz="half" idx="10"/>
          </p:nvPr>
        </p:nvSpPr>
        <p:spPr/>
        <p:txBody>
          <a:bodyPr/>
          <a:lstStyle>
            <a:lvl1pPr>
              <a:defRPr/>
            </a:lvl1pPr>
          </a:lstStyle>
          <a:p>
            <a:pPr>
              <a:defRPr/>
            </a:pPr>
            <a:fld id="{C09A9C91-DBBD-4289-867E-2520180EAEE5}" type="datetime1">
              <a:rPr lang="en-US">
                <a:solidFill>
                  <a:srgbClr val="044F91"/>
                </a:solidFill>
              </a:rPr>
              <a:pPr>
                <a:defRPr/>
              </a:pPr>
              <a:t>4/25/2019</a:t>
            </a:fld>
            <a:endParaRPr lang="en-US" dirty="0">
              <a:solidFill>
                <a:srgbClr val="044F91"/>
              </a:solidFill>
            </a:endParaRPr>
          </a:p>
        </p:txBody>
      </p:sp>
      <p:sp>
        <p:nvSpPr>
          <p:cNvPr id="10" name="Footer Placeholder 2"/>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11" name="Slide Number Placeholder 3"/>
          <p:cNvSpPr>
            <a:spLocks noGrp="1"/>
          </p:cNvSpPr>
          <p:nvPr>
            <p:ph type="sldNum" sz="quarter" idx="12"/>
          </p:nvPr>
        </p:nvSpPr>
        <p:spPr/>
        <p:txBody>
          <a:bodyPr/>
          <a:lstStyle>
            <a:lvl1pPr>
              <a:defRPr/>
            </a:lvl1pPr>
          </a:lstStyle>
          <a:p>
            <a:pPr>
              <a:defRPr/>
            </a:pPr>
            <a:r>
              <a:rPr lang="en-US">
                <a:solidFill>
                  <a:srgbClr val="044F91"/>
                </a:solidFill>
              </a:rPr>
              <a:t>  </a:t>
            </a:r>
            <a:fld id="{CEB750D9-40AF-4245-A22F-FD1D43975911}"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198825074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1145689"/>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145689"/>
            <a:ext cx="5111750" cy="500230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4" y="2355925"/>
            <a:ext cx="3008313" cy="3775934"/>
          </a:xfrm>
        </p:spPr>
        <p:txBody>
          <a:bodyPr/>
          <a:lstStyle>
            <a:lvl1pPr marL="0" indent="0">
              <a:buNone/>
              <a:defRPr sz="1400"/>
            </a:lvl1pPr>
            <a:lvl2pPr marL="456506" indent="0">
              <a:buNone/>
              <a:defRPr sz="1200"/>
            </a:lvl2pPr>
            <a:lvl3pPr marL="913010" indent="0">
              <a:buNone/>
              <a:defRPr sz="1000"/>
            </a:lvl3pPr>
            <a:lvl4pPr marL="1369517" indent="0">
              <a:buNone/>
              <a:defRPr sz="900"/>
            </a:lvl4pPr>
            <a:lvl5pPr marL="1826021" indent="0">
              <a:buNone/>
              <a:defRPr sz="900"/>
            </a:lvl5pPr>
            <a:lvl6pPr marL="2282529" indent="0">
              <a:buNone/>
              <a:defRPr sz="900"/>
            </a:lvl6pPr>
            <a:lvl7pPr marL="2739032" indent="0">
              <a:buNone/>
              <a:defRPr sz="900"/>
            </a:lvl7pPr>
            <a:lvl8pPr marL="3195539" indent="0">
              <a:buNone/>
              <a:defRPr sz="900"/>
            </a:lvl8pPr>
            <a:lvl9pPr marL="3652043"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40A310D-C65A-4739-9B7E-1AFE4FB11504}"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793B05A4-983C-4580-BF81-DD16D975977E}"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198551540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08531"/>
            <a:ext cx="5486400" cy="3719456"/>
          </a:xfrm>
        </p:spPr>
        <p:txBody>
          <a:bodyPr rtlCol="0">
            <a:normAutofit/>
          </a:bodyPr>
          <a:lstStyle>
            <a:lvl1pPr marL="0" indent="0">
              <a:buNone/>
              <a:defRPr sz="3200"/>
            </a:lvl1pPr>
            <a:lvl2pPr marL="456506" indent="0">
              <a:buNone/>
              <a:defRPr sz="2800"/>
            </a:lvl2pPr>
            <a:lvl3pPr marL="913010" indent="0">
              <a:buNone/>
              <a:defRPr sz="2400"/>
            </a:lvl3pPr>
            <a:lvl4pPr marL="1369517" indent="0">
              <a:buNone/>
              <a:defRPr sz="2000"/>
            </a:lvl4pPr>
            <a:lvl5pPr marL="1826021" indent="0">
              <a:buNone/>
              <a:defRPr sz="2000"/>
            </a:lvl5pPr>
            <a:lvl6pPr marL="2282529" indent="0">
              <a:buNone/>
              <a:defRPr sz="2000"/>
            </a:lvl6pPr>
            <a:lvl7pPr marL="2739032" indent="0">
              <a:buNone/>
              <a:defRPr sz="2000"/>
            </a:lvl7pPr>
            <a:lvl8pPr marL="3195539" indent="0">
              <a:buNone/>
              <a:defRPr sz="2000"/>
            </a:lvl8pPr>
            <a:lvl9pPr marL="3652043"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506" indent="0">
              <a:buNone/>
              <a:defRPr sz="1200"/>
            </a:lvl2pPr>
            <a:lvl3pPr marL="913010" indent="0">
              <a:buNone/>
              <a:defRPr sz="1000"/>
            </a:lvl3pPr>
            <a:lvl4pPr marL="1369517" indent="0">
              <a:buNone/>
              <a:defRPr sz="900"/>
            </a:lvl4pPr>
            <a:lvl5pPr marL="1826021" indent="0">
              <a:buNone/>
              <a:defRPr sz="900"/>
            </a:lvl5pPr>
            <a:lvl6pPr marL="2282529" indent="0">
              <a:buNone/>
              <a:defRPr sz="900"/>
            </a:lvl6pPr>
            <a:lvl7pPr marL="2739032" indent="0">
              <a:buNone/>
              <a:defRPr sz="900"/>
            </a:lvl7pPr>
            <a:lvl8pPr marL="3195539" indent="0">
              <a:buNone/>
              <a:defRPr sz="900"/>
            </a:lvl8pPr>
            <a:lvl9pPr marL="3652043"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1DE3A68-6962-4C58-BC4E-84B16F5B5DEB}"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EEE17794-75DF-400B-99DC-5B6BDD2F1738}"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48716447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B3F9C6-B0E7-4CE3-82A1-E199028C237A}"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AA15220C-A0F7-4671-8610-4532ACC8FC64}"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95729839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73075"/>
            <a:ext cx="2057400" cy="505071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073075"/>
            <a:ext cx="6019800" cy="50345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DA546C-A696-4132-BA98-97E7B6D045B7}"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C2168E31-DAF3-4D54-AB31-F0E2E7B0ECF6}"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332387779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274320" y="2081617"/>
            <a:ext cx="8337665" cy="2542095"/>
          </a:xfrm>
          <a:noFill/>
          <a:ln w="9525">
            <a:noFill/>
            <a:miter lim="800000"/>
            <a:headEnd/>
            <a:tailEnd/>
          </a:ln>
          <a:effectLst/>
        </p:spPr>
        <p:txBody>
          <a:bodyPr lIns="91262" tIns="45632" rIns="91262" bIns="45632" numCol="6">
            <a:spAutoFit/>
          </a:bodyPr>
          <a:lstStyle>
            <a:lvl1pPr algn="l" defTabSz="913218" rtl="0" fontAlgn="base">
              <a:lnSpc>
                <a:spcPts val="718"/>
              </a:lnSpc>
              <a:spcAft>
                <a:spcPct val="0"/>
              </a:spcAft>
              <a:buNone/>
              <a:defRPr lang="en-US" sz="800" b="1" kern="1200" smtClean="0">
                <a:solidFill>
                  <a:schemeClr val="tx1"/>
                </a:solidFill>
                <a:latin typeface="Arial" pitchFamily="34" charset="0"/>
                <a:ea typeface="+mn-ea"/>
                <a:cs typeface="Arial" pitchFamily="34" charset="0"/>
              </a:defRPr>
            </a:lvl1pPr>
            <a:lvl2pPr algn="l" defTabSz="913218" rtl="0" fontAlgn="base">
              <a:lnSpc>
                <a:spcPts val="718"/>
              </a:lnSpc>
              <a:spcAft>
                <a:spcPct val="0"/>
              </a:spcAft>
              <a:buNone/>
              <a:defRPr lang="en-US" sz="800" b="0" kern="1200" smtClean="0">
                <a:solidFill>
                  <a:schemeClr val="tx1"/>
                </a:solidFill>
                <a:latin typeface="Arial" pitchFamily="34" charset="0"/>
                <a:ea typeface="+mn-ea"/>
                <a:cs typeface="Arial" pitchFamily="34" charset="0"/>
              </a:defRPr>
            </a:lvl2pPr>
            <a:lvl3pPr algn="l" defTabSz="913218" rtl="0" fontAlgn="base">
              <a:lnSpc>
                <a:spcPts val="718"/>
              </a:lnSpc>
              <a:spcAft>
                <a:spcPct val="0"/>
              </a:spcAft>
              <a:buNone/>
              <a:defRPr lang="en-US" sz="800" b="0" kern="1200" smtClean="0">
                <a:solidFill>
                  <a:schemeClr val="tx1"/>
                </a:solidFill>
                <a:latin typeface="Arial" pitchFamily="34" charset="0"/>
                <a:ea typeface="+mn-ea"/>
                <a:cs typeface="Arial" pitchFamily="34" charset="0"/>
              </a:defRPr>
            </a:lvl3pPr>
            <a:lvl4pPr algn="l" defTabSz="913218" rtl="0" fontAlgn="base">
              <a:lnSpc>
                <a:spcPts val="718"/>
              </a:lnSpc>
              <a:spcAft>
                <a:spcPct val="0"/>
              </a:spcAft>
              <a:buNone/>
              <a:defRPr lang="en-US" sz="800" b="0" kern="1200" smtClean="0">
                <a:solidFill>
                  <a:schemeClr val="tx1"/>
                </a:solidFill>
                <a:latin typeface="Arial" pitchFamily="34" charset="0"/>
                <a:ea typeface="+mn-ea"/>
                <a:cs typeface="Arial" pitchFamily="34" charset="0"/>
              </a:defRPr>
            </a:lvl4pPr>
            <a:lvl5pPr algn="l" defTabSz="913218" rtl="0" fontAlgn="base">
              <a:lnSpc>
                <a:spcPts val="718"/>
              </a:lnSpc>
              <a:spcAft>
                <a:spcPct val="0"/>
              </a:spcAft>
              <a:buNone/>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4861A64-6D7C-4EBC-8CFA-446BE5BF8316}"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A7E91D2B-4BDE-47AA-96DB-8DE69B27ED8F}"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6902827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MAPS">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anchor="t">
            <a:noAutofit/>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7" name="Content Placeholder 2"/>
          <p:cNvSpPr>
            <a:spLocks noGrp="1"/>
          </p:cNvSpPr>
          <p:nvPr>
            <p:ph idx="1"/>
          </p:nvPr>
        </p:nvSpPr>
        <p:spPr>
          <a:xfrm>
            <a:off x="274320" y="2081609"/>
            <a:ext cx="8337665" cy="302574"/>
          </a:xfrm>
          <a:noFill/>
          <a:ln w="9525">
            <a:noFill/>
            <a:miter lim="800000"/>
            <a:headEnd/>
            <a:tailEnd/>
          </a:ln>
          <a:effectLst/>
        </p:spPr>
        <p:txBody>
          <a:bodyPr lIns="91262" tIns="45632" rIns="91262" bIns="45632" numCol="6">
            <a:spAutoFit/>
          </a:bodyPr>
          <a:lstStyle>
            <a:lvl1pPr algn="l" defTabSz="913218" rtl="0" eaLnBrk="1" fontAlgn="base" hangingPunct="1">
              <a:lnSpc>
                <a:spcPts val="718"/>
              </a:lnSpc>
              <a:spcBef>
                <a:spcPct val="25000"/>
              </a:spcBef>
              <a:spcAft>
                <a:spcPct val="0"/>
              </a:spcAft>
              <a:buNone/>
              <a:defRPr lang="en-US" sz="800" b="1" kern="1200" dirty="0" smtClean="0">
                <a:solidFill>
                  <a:schemeClr val="tx1"/>
                </a:solidFill>
                <a:latin typeface="Arial" pitchFamily="34" charset="0"/>
                <a:ea typeface="+mn-ea"/>
                <a:cs typeface="Arial" pitchFamily="34" charset="0"/>
              </a:defRPr>
            </a:lvl1pPr>
            <a:lvl2pPr algn="l" defTabSz="913218" rtl="0" eaLnBrk="1" fontAlgn="base" hangingPunct="1">
              <a:lnSpc>
                <a:spcPts val="718"/>
              </a:lnSpc>
              <a:spcBef>
                <a:spcPct val="25000"/>
              </a:spcBef>
              <a:spcAft>
                <a:spcPct val="0"/>
              </a:spcAft>
              <a:buNone/>
              <a:defRPr lang="en-US" sz="800" b="0" kern="1200" dirty="0" smtClean="0">
                <a:solidFill>
                  <a:schemeClr val="tx1"/>
                </a:solidFill>
                <a:latin typeface="Arial" pitchFamily="34" charset="0"/>
                <a:ea typeface="+mn-ea"/>
                <a:cs typeface="Arial" pitchFamily="34" charset="0"/>
              </a:defRPr>
            </a:lvl2pPr>
            <a:lvl3pPr marL="1081648" algn="l" defTabSz="913218" rtl="0" eaLnBrk="1" fontAlgn="base" hangingPunct="1">
              <a:lnSpc>
                <a:spcPts val="718"/>
              </a:lnSpc>
              <a:spcBef>
                <a:spcPct val="25000"/>
              </a:spcBef>
              <a:spcAft>
                <a:spcPct val="0"/>
              </a:spcAft>
              <a:buNone/>
              <a:defRPr lang="en-US" sz="800" b="0" kern="1200" dirty="0" smtClean="0">
                <a:solidFill>
                  <a:schemeClr val="tx1"/>
                </a:solidFill>
                <a:latin typeface="Arial" pitchFamily="34" charset="0"/>
                <a:ea typeface="+mn-ea"/>
                <a:cs typeface="Arial" pitchFamily="34" charset="0"/>
              </a:defRPr>
            </a:lvl3pPr>
            <a:lvl4pPr marL="1425812" algn="l" defTabSz="913218" rtl="0" eaLnBrk="1" fontAlgn="base" hangingPunct="1">
              <a:lnSpc>
                <a:spcPts val="718"/>
              </a:lnSpc>
              <a:spcBef>
                <a:spcPts val="145"/>
              </a:spcBef>
              <a:spcAft>
                <a:spcPct val="0"/>
              </a:spcAft>
              <a:buNone/>
              <a:defRPr lang="en-US" sz="800" b="0" kern="1200" dirty="0" smtClean="0">
                <a:solidFill>
                  <a:schemeClr val="tx1"/>
                </a:solidFill>
                <a:latin typeface="Arial" pitchFamily="34" charset="0"/>
                <a:ea typeface="+mn-ea"/>
                <a:cs typeface="Arial" pitchFamily="34" charset="0"/>
              </a:defRPr>
            </a:lvl4pPr>
            <a:lvl5pPr marL="1769973" algn="l" defTabSz="913218" rtl="0" eaLnBrk="1" fontAlgn="base" hangingPunct="1">
              <a:lnSpc>
                <a:spcPts val="718"/>
              </a:lnSpc>
              <a:spcBef>
                <a:spcPts val="145"/>
              </a:spcBef>
              <a:spcAft>
                <a:spcPct val="0"/>
              </a:spcAft>
              <a:buNone/>
              <a:defRPr lang="en-US" sz="800" b="0" kern="1200" dirty="0">
                <a:solidFill>
                  <a:schemeClr val="tx1"/>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CC4A8F7-F550-4602-BE1E-42F29F344319}"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427EC113-D4CA-4390-9DA9-A4F89BC22253}"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701523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Smart Ar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r="4250" b="86326"/>
          <a:stretch/>
        </p:blipFill>
        <p:spPr>
          <a:xfrm>
            <a:off x="566594" y="1295401"/>
            <a:ext cx="8044006" cy="507564"/>
          </a:xfrm>
          <a:prstGeom prst="rect">
            <a:avLst/>
          </a:prstGeom>
        </p:spPr>
      </p:pic>
      <p:sp>
        <p:nvSpPr>
          <p:cNvPr id="2" name="Rectangle 1"/>
          <p:cNvSpPr/>
          <p:nvPr userDrawn="1"/>
        </p:nvSpPr>
        <p:spPr>
          <a:xfrm>
            <a:off x="0" y="3429000"/>
            <a:ext cx="9144000" cy="342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Placeholder 1"/>
          <p:cNvSpPr>
            <a:spLocks noGrp="1"/>
          </p:cNvSpPr>
          <p:nvPr>
            <p:ph type="title"/>
          </p:nvPr>
        </p:nvSpPr>
        <p:spPr>
          <a:xfrm>
            <a:off x="457200" y="161011"/>
            <a:ext cx="8229600" cy="1143000"/>
          </a:xfrm>
          <a:prstGeom prst="rect">
            <a:avLst/>
          </a:prstGeom>
        </p:spPr>
        <p:txBody>
          <a:bodyPr vert="horz" lIns="91440" tIns="45720" rIns="91440" bIns="45720" rtlCol="0" anchor="ctr">
            <a:noAutofit/>
          </a:bodyPr>
          <a:lstStyle>
            <a:lvl1pPr>
              <a:defRPr>
                <a:solidFill>
                  <a:schemeClr val="accent1"/>
                </a:solidFill>
              </a:defRPr>
            </a:lvl1pPr>
          </a:lstStyle>
          <a:p>
            <a:r>
              <a:rPr lang="en-US" dirty="0" smtClean="0"/>
              <a:t>Click to edit Master title style</a:t>
            </a:r>
            <a:endParaRPr lang="en-US" dirty="0"/>
          </a:p>
        </p:txBody>
      </p:sp>
      <p:sp>
        <p:nvSpPr>
          <p:cNvPr id="10" name="SmartArt Placeholder 9"/>
          <p:cNvSpPr>
            <a:spLocks noGrp="1"/>
          </p:cNvSpPr>
          <p:nvPr>
            <p:ph type="dgm" sz="quarter" idx="11"/>
          </p:nvPr>
        </p:nvSpPr>
        <p:spPr>
          <a:xfrm>
            <a:off x="457200" y="1727401"/>
            <a:ext cx="8229600" cy="3437303"/>
          </a:xfrm>
        </p:spPr>
        <p:txBody>
          <a:bodyPr/>
          <a:lstStyle/>
          <a:p>
            <a:endParaRPr lang="en-US" dirty="0"/>
          </a:p>
        </p:txBody>
      </p:sp>
      <p:sp>
        <p:nvSpPr>
          <p:cNvPr id="11" name="Slide Number Placeholder 4"/>
          <p:cNvSpPr>
            <a:spLocks noGrp="1"/>
          </p:cNvSpPr>
          <p:nvPr>
            <p:ph type="sldNum" sz="quarter" idx="10"/>
          </p:nvPr>
        </p:nvSpPr>
        <p:spPr>
          <a:xfrm>
            <a:off x="457200" y="6266868"/>
            <a:ext cx="2133600" cy="365125"/>
          </a:xfrm>
        </p:spPr>
        <p:txBody>
          <a:bodyPr/>
          <a:lstStyle/>
          <a:p>
            <a:fld id="{53E11550-E97D-4371-8DEE-DF9489DA122F}" type="slidenum">
              <a:rPr lang="en-US" smtClean="0"/>
              <a:t>‹#›</a:t>
            </a:fld>
            <a:endParaRPr lang="en-US" dirty="0"/>
          </a:p>
        </p:txBody>
      </p:sp>
      <p:pic>
        <p:nvPicPr>
          <p:cNvPr id="12" name="Picture 11"/>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7086600" y="6144769"/>
            <a:ext cx="1600200" cy="344995"/>
          </a:xfrm>
          <a:prstGeom prst="rect">
            <a:avLst/>
          </a:prstGeom>
        </p:spPr>
      </p:pic>
    </p:spTree>
    <p:extLst>
      <p:ext uri="{BB962C8B-B14F-4D97-AF65-F5344CB8AC3E}">
        <p14:creationId xmlns:p14="http://schemas.microsoft.com/office/powerpoint/2010/main" val="536754259"/>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3" name="Line 38"/>
          <p:cNvSpPr>
            <a:spLocks noChangeShapeType="1"/>
          </p:cNvSpPr>
          <p:nvPr userDrawn="1"/>
        </p:nvSpPr>
        <p:spPr bwMode="auto">
          <a:xfrm>
            <a:off x="300038" y="2017713"/>
            <a:ext cx="85201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101726" tIns="50863" rIns="101726" bIns="50863" anchor="ctr"/>
          <a:lstStyle/>
          <a:p>
            <a:pPr defTabSz="912813" fontAlgn="base">
              <a:spcBef>
                <a:spcPct val="0"/>
              </a:spcBef>
              <a:spcAft>
                <a:spcPct val="0"/>
              </a:spcAft>
            </a:pPr>
            <a:endParaRPr lang="en-US">
              <a:solidFill>
                <a:srgbClr val="044F91"/>
              </a:solidFill>
              <a:cs typeface="Arial" charset="0"/>
            </a:endParaRPr>
          </a:p>
        </p:txBody>
      </p:sp>
      <p:sp>
        <p:nvSpPr>
          <p:cNvPr id="7" name="Content Placeholder 6"/>
          <p:cNvSpPr>
            <a:spLocks noGrp="1"/>
          </p:cNvSpPr>
          <p:nvPr>
            <p:ph sz="quarter" idx="13"/>
          </p:nvPr>
        </p:nvSpPr>
        <p:spPr>
          <a:xfrm>
            <a:off x="346364" y="2353235"/>
            <a:ext cx="8458200" cy="1461939"/>
          </a:xfrm>
          <a:noFill/>
          <a:ln w="9525">
            <a:noFill/>
            <a:miter lim="800000"/>
            <a:headEnd/>
            <a:tailEnd/>
          </a:ln>
          <a:effectLst/>
        </p:spPr>
        <p:txBody>
          <a:bodyPr lIns="0" tIns="0" rIns="0" bIns="0">
            <a:spAutoFit/>
          </a:bodyPr>
          <a:lstStyle>
            <a:lvl1pPr algn="l" rtl="0" eaLnBrk="0" fontAlgn="base" hangingPunct="0">
              <a:lnSpc>
                <a:spcPct val="95000"/>
              </a:lnSpc>
              <a:spcBef>
                <a:spcPct val="0"/>
              </a:spcBef>
              <a:spcAft>
                <a:spcPct val="0"/>
              </a:spcAft>
              <a:buFont typeface="Arial" pitchFamily="34" charset="0"/>
              <a:buNone/>
              <a:defRPr lang="en-US" sz="2000" b="1" kern="1200" smtClean="0">
                <a:solidFill>
                  <a:srgbClr val="000000"/>
                </a:solidFill>
                <a:latin typeface="Arial" pitchFamily="34" charset="0"/>
                <a:ea typeface="+mn-ea"/>
                <a:cs typeface="Arial" pitchFamily="34" charset="0"/>
              </a:defRPr>
            </a:lvl1pPr>
            <a:lvl2pPr algn="l" rtl="0" eaLnBrk="0" fontAlgn="base" hangingPunct="0">
              <a:lnSpc>
                <a:spcPct val="95000"/>
              </a:lnSpc>
              <a:spcBef>
                <a:spcPct val="0"/>
              </a:spcBef>
              <a:spcAft>
                <a:spcPct val="0"/>
              </a:spcAft>
              <a:buFont typeface="Arial" pitchFamily="34" charset="0"/>
              <a:buNone/>
              <a:defRPr lang="en-US" sz="2000" b="1" kern="1200" smtClean="0">
                <a:solidFill>
                  <a:srgbClr val="000000"/>
                </a:solidFill>
                <a:latin typeface="Arial" pitchFamily="34" charset="0"/>
                <a:ea typeface="+mn-ea"/>
                <a:cs typeface="Arial" pitchFamily="34" charset="0"/>
              </a:defRPr>
            </a:lvl2pPr>
            <a:lvl3pPr algn="l" rtl="0" eaLnBrk="0" fontAlgn="base" hangingPunct="0">
              <a:lnSpc>
                <a:spcPct val="95000"/>
              </a:lnSpc>
              <a:spcBef>
                <a:spcPct val="0"/>
              </a:spcBef>
              <a:spcAft>
                <a:spcPct val="0"/>
              </a:spcAft>
              <a:buNone/>
              <a:defRPr lang="en-US" sz="2000" b="1" kern="1200" smtClean="0">
                <a:solidFill>
                  <a:srgbClr val="000000"/>
                </a:solidFill>
                <a:latin typeface="Arial" pitchFamily="34" charset="0"/>
                <a:ea typeface="+mn-ea"/>
                <a:cs typeface="Arial" pitchFamily="34" charset="0"/>
              </a:defRPr>
            </a:lvl3pPr>
            <a:lvl4pPr algn="l" rtl="0" eaLnBrk="0" fontAlgn="base" hangingPunct="0">
              <a:lnSpc>
                <a:spcPct val="95000"/>
              </a:lnSpc>
              <a:spcBef>
                <a:spcPct val="0"/>
              </a:spcBef>
              <a:spcAft>
                <a:spcPct val="0"/>
              </a:spcAft>
              <a:buNone/>
              <a:defRPr lang="en-US" sz="2000" b="1" kern="1200" smtClean="0">
                <a:solidFill>
                  <a:srgbClr val="000000"/>
                </a:solidFill>
                <a:latin typeface="Arial" pitchFamily="34" charset="0"/>
                <a:ea typeface="+mn-ea"/>
                <a:cs typeface="Arial" pitchFamily="34" charset="0"/>
              </a:defRPr>
            </a:lvl4pPr>
            <a:lvl5pPr algn="l" rtl="0" eaLnBrk="0" fontAlgn="base" hangingPunct="0">
              <a:lnSpc>
                <a:spcPct val="95000"/>
              </a:lnSpc>
              <a:spcBef>
                <a:spcPct val="0"/>
              </a:spcBef>
              <a:spcAft>
                <a:spcPct val="0"/>
              </a:spcAft>
              <a:buNone/>
              <a:defRPr lang="en-US" sz="2000" b="1" kern="1200" dirty="0">
                <a:solidFill>
                  <a:srgbClr val="000000"/>
                </a:solidFill>
                <a:latin typeface="Arial" pitchFamily="34" charset="0"/>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D0793701-DF39-40D0-92CD-B0B3975492A4}"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5"/>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6"/>
          </p:nvPr>
        </p:nvSpPr>
        <p:spPr/>
        <p:txBody>
          <a:bodyPr/>
          <a:lstStyle>
            <a:lvl1pPr>
              <a:defRPr/>
            </a:lvl1pPr>
          </a:lstStyle>
          <a:p>
            <a:pPr>
              <a:defRPr/>
            </a:pPr>
            <a:r>
              <a:rPr lang="en-US">
                <a:solidFill>
                  <a:srgbClr val="044F91"/>
                </a:solidFill>
              </a:rPr>
              <a:t>  </a:t>
            </a:r>
            <a:fld id="{B38ADF89-4733-4008-97D1-337137D51155}"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33303659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307975" y="2800350"/>
            <a:ext cx="8520113"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307571" y="1048873"/>
            <a:ext cx="8520545" cy="1621715"/>
          </a:xfrm>
        </p:spPr>
        <p:txBody>
          <a:bodyPr>
            <a:normAutofit/>
          </a:bodyPr>
          <a:lstStyle>
            <a:lvl1pPr algn="ct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307571" y="2969110"/>
            <a:ext cx="8520545" cy="2630245"/>
          </a:xfrm>
        </p:spPr>
        <p:txBody>
          <a:bodyPr anchor="ctr">
            <a:normAutofit/>
          </a:bodyPr>
          <a:lstStyle>
            <a:lvl1pPr marL="0" indent="0" algn="ctr">
              <a:buNone/>
              <a:defRPr sz="2800" b="1">
                <a:solidFill>
                  <a:schemeClr val="tx1"/>
                </a:solidFill>
              </a:defRPr>
            </a:lvl1pPr>
            <a:lvl2pPr marL="456506" indent="0" algn="ctr">
              <a:buNone/>
              <a:defRPr>
                <a:solidFill>
                  <a:schemeClr val="tx1">
                    <a:tint val="75000"/>
                  </a:schemeClr>
                </a:solidFill>
              </a:defRPr>
            </a:lvl2pPr>
            <a:lvl3pPr marL="913010" indent="0" algn="ctr">
              <a:buNone/>
              <a:defRPr>
                <a:solidFill>
                  <a:schemeClr val="tx1">
                    <a:tint val="75000"/>
                  </a:schemeClr>
                </a:solidFill>
              </a:defRPr>
            </a:lvl3pPr>
            <a:lvl4pPr marL="1369517" indent="0" algn="ctr">
              <a:buNone/>
              <a:defRPr>
                <a:solidFill>
                  <a:schemeClr val="tx1">
                    <a:tint val="75000"/>
                  </a:schemeClr>
                </a:solidFill>
              </a:defRPr>
            </a:lvl4pPr>
            <a:lvl5pPr marL="1826021" indent="0" algn="ctr">
              <a:buNone/>
              <a:defRPr>
                <a:solidFill>
                  <a:schemeClr val="tx1">
                    <a:tint val="75000"/>
                  </a:schemeClr>
                </a:solidFill>
              </a:defRPr>
            </a:lvl5pPr>
            <a:lvl6pPr marL="2282529" indent="0" algn="ctr">
              <a:buNone/>
              <a:defRPr>
                <a:solidFill>
                  <a:schemeClr val="tx1">
                    <a:tint val="75000"/>
                  </a:schemeClr>
                </a:solidFill>
              </a:defRPr>
            </a:lvl6pPr>
            <a:lvl7pPr marL="2739032" indent="0" algn="ctr">
              <a:buNone/>
              <a:defRPr>
                <a:solidFill>
                  <a:schemeClr val="tx1">
                    <a:tint val="75000"/>
                  </a:schemeClr>
                </a:solidFill>
              </a:defRPr>
            </a:lvl7pPr>
            <a:lvl8pPr marL="3195539" indent="0" algn="ctr">
              <a:buNone/>
              <a:defRPr>
                <a:solidFill>
                  <a:schemeClr val="tx1">
                    <a:tint val="75000"/>
                  </a:schemeClr>
                </a:solidFill>
              </a:defRPr>
            </a:lvl8pPr>
            <a:lvl9pPr marL="3652043"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42FAF4C-4972-49E7-A2BA-1ABDBDA5DE65}"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BDA1F7DE-5540-4F96-BB09-B0AA3C7812FD}"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387779124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38"/>
          <p:cNvSpPr>
            <a:spLocks noChangeShapeType="1"/>
          </p:cNvSpPr>
          <p:nvPr userDrawn="1"/>
        </p:nvSpPr>
        <p:spPr bwMode="auto">
          <a:xfrm>
            <a:off x="301625" y="2019300"/>
            <a:ext cx="852011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91301" tIns="45652" rIns="91301" bIns="45652" anchor="ctr"/>
          <a:lstStyle/>
          <a:p>
            <a:pPr defTabSz="912813" fontAlgn="base">
              <a:spcBef>
                <a:spcPct val="0"/>
              </a:spcBef>
              <a:spcAft>
                <a:spcPct val="0"/>
              </a:spcAft>
            </a:pPr>
            <a:endParaRPr lang="en-US">
              <a:solidFill>
                <a:srgbClr val="044F91"/>
              </a:solidFill>
              <a:cs typeface="Arial"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marL="1766898" indent="-226200" algn="l" rtl="0" eaLnBrk="1" fontAlgn="base" hangingPunct="1">
              <a:lnSpc>
                <a:spcPct val="85000"/>
              </a:lnSpc>
              <a:spcBef>
                <a:spcPct val="15000"/>
              </a:spcBef>
              <a:spcAft>
                <a:spcPct val="0"/>
              </a:spcAft>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7BF85DE-F03C-4F83-ADBE-D5913BFF97DF}"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13D2D389-DB12-4E34-8DE1-05C034FF7A4D}"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127169712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3"/>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506" indent="0">
              <a:buNone/>
              <a:defRPr sz="1800">
                <a:solidFill>
                  <a:schemeClr val="tx1">
                    <a:tint val="75000"/>
                  </a:schemeClr>
                </a:solidFill>
              </a:defRPr>
            </a:lvl2pPr>
            <a:lvl3pPr marL="913010" indent="0">
              <a:buNone/>
              <a:defRPr sz="1600">
                <a:solidFill>
                  <a:schemeClr val="tx1">
                    <a:tint val="75000"/>
                  </a:schemeClr>
                </a:solidFill>
              </a:defRPr>
            </a:lvl3pPr>
            <a:lvl4pPr marL="1369517" indent="0">
              <a:buNone/>
              <a:defRPr sz="1400">
                <a:solidFill>
                  <a:schemeClr val="tx1">
                    <a:tint val="75000"/>
                  </a:schemeClr>
                </a:solidFill>
              </a:defRPr>
            </a:lvl4pPr>
            <a:lvl5pPr marL="1826021" indent="0">
              <a:buNone/>
              <a:defRPr sz="1400">
                <a:solidFill>
                  <a:schemeClr val="tx1">
                    <a:tint val="75000"/>
                  </a:schemeClr>
                </a:solidFill>
              </a:defRPr>
            </a:lvl5pPr>
            <a:lvl6pPr marL="2282529" indent="0">
              <a:buNone/>
              <a:defRPr sz="1400">
                <a:solidFill>
                  <a:schemeClr val="tx1">
                    <a:tint val="75000"/>
                  </a:schemeClr>
                </a:solidFill>
              </a:defRPr>
            </a:lvl6pPr>
            <a:lvl7pPr marL="2739032" indent="0">
              <a:buNone/>
              <a:defRPr sz="1400">
                <a:solidFill>
                  <a:schemeClr val="tx1">
                    <a:tint val="75000"/>
                  </a:schemeClr>
                </a:solidFill>
              </a:defRPr>
            </a:lvl7pPr>
            <a:lvl8pPr marL="3195539" indent="0">
              <a:buNone/>
              <a:defRPr sz="1400">
                <a:solidFill>
                  <a:schemeClr val="tx1">
                    <a:tint val="75000"/>
                  </a:schemeClr>
                </a:solidFill>
              </a:defRPr>
            </a:lvl8pPr>
            <a:lvl9pPr marL="365204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33CDCBE-E9B0-469B-B37E-59DB5B5236F1}"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CA114F3D-72CE-4824-A630-3536535A7C0C}"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43089938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4320" y="1952513"/>
            <a:ext cx="4222865" cy="41793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52513"/>
            <a:ext cx="4222865" cy="41793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2E4989B3-149F-4840-91FD-12F4A0E481BD}"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D2A51E3C-8B5F-460E-8090-56446D12646A}"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364904961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15641" y="2081605"/>
            <a:ext cx="4040188" cy="639762"/>
          </a:xfrm>
        </p:spPr>
        <p:txBody>
          <a:bodyPr anchor="b"/>
          <a:lstStyle>
            <a:lvl1pPr marL="0" indent="0">
              <a:buNone/>
              <a:defRPr sz="2400" b="1"/>
            </a:lvl1pPr>
            <a:lvl2pPr marL="456506" indent="0">
              <a:buNone/>
              <a:defRPr sz="2000" b="1"/>
            </a:lvl2pPr>
            <a:lvl3pPr marL="913010" indent="0">
              <a:buNone/>
              <a:defRPr sz="1800" b="1"/>
            </a:lvl3pPr>
            <a:lvl4pPr marL="1369517" indent="0">
              <a:buNone/>
              <a:defRPr sz="1600" b="1"/>
            </a:lvl4pPr>
            <a:lvl5pPr marL="1826021" indent="0">
              <a:buNone/>
              <a:defRPr sz="1600" b="1"/>
            </a:lvl5pPr>
            <a:lvl6pPr marL="2282529" indent="0">
              <a:buNone/>
              <a:defRPr sz="1600" b="1"/>
            </a:lvl6pPr>
            <a:lvl7pPr marL="2739032" indent="0">
              <a:buNone/>
              <a:defRPr sz="1600" b="1"/>
            </a:lvl7pPr>
            <a:lvl8pPr marL="3195539" indent="0">
              <a:buNone/>
              <a:defRPr sz="1600" b="1"/>
            </a:lvl8pPr>
            <a:lvl9pPr marL="365204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759337"/>
            <a:ext cx="4040188" cy="33725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38" y="2081605"/>
            <a:ext cx="4041775" cy="639762"/>
          </a:xfrm>
        </p:spPr>
        <p:txBody>
          <a:bodyPr anchor="b"/>
          <a:lstStyle>
            <a:lvl1pPr marL="0" indent="0">
              <a:buNone/>
              <a:defRPr sz="2400" b="1"/>
            </a:lvl1pPr>
            <a:lvl2pPr marL="456506" indent="0">
              <a:buNone/>
              <a:defRPr sz="2000" b="1"/>
            </a:lvl2pPr>
            <a:lvl3pPr marL="913010" indent="0">
              <a:buNone/>
              <a:defRPr sz="1800" b="1"/>
            </a:lvl3pPr>
            <a:lvl4pPr marL="1369517" indent="0">
              <a:buNone/>
              <a:defRPr sz="1600" b="1"/>
            </a:lvl4pPr>
            <a:lvl5pPr marL="1826021" indent="0">
              <a:buNone/>
              <a:defRPr sz="1600" b="1"/>
            </a:lvl5pPr>
            <a:lvl6pPr marL="2282529" indent="0">
              <a:buNone/>
              <a:defRPr sz="1600" b="1"/>
            </a:lvl6pPr>
            <a:lvl7pPr marL="2739032" indent="0">
              <a:buNone/>
              <a:defRPr sz="1600" b="1"/>
            </a:lvl7pPr>
            <a:lvl8pPr marL="3195539" indent="0">
              <a:buNone/>
              <a:defRPr sz="1600" b="1"/>
            </a:lvl8pPr>
            <a:lvl9pPr marL="365204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8" y="2759337"/>
            <a:ext cx="4041775" cy="33725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CFAF7E9B-46FC-4E12-A32C-566164A71EA0}" type="datetime1">
              <a:rPr lang="en-US">
                <a:solidFill>
                  <a:srgbClr val="044F91"/>
                </a:solidFill>
              </a:rPr>
              <a:pPr>
                <a:defRPr/>
              </a:pPr>
              <a:t>4/25/2019</a:t>
            </a:fld>
            <a:endParaRPr lang="en-US" dirty="0">
              <a:solidFill>
                <a:srgbClr val="044F91"/>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9"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53C58A67-A647-4692-9CB2-A5ED2B14336F}"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345781327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3D3FA00-05E7-4DD6-B2D9-BD1C609B7D20}" type="datetime1">
              <a:rPr lang="en-US">
                <a:solidFill>
                  <a:srgbClr val="044F91"/>
                </a:solidFill>
              </a:rPr>
              <a:pPr>
                <a:defRPr/>
              </a:pPr>
              <a:t>4/25/2019</a:t>
            </a:fld>
            <a:endParaRPr lang="en-US" dirty="0">
              <a:solidFill>
                <a:srgbClr val="044F91"/>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5"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BC8F5AA2-CEB0-479D-97E7-3DF79CE47BD9}"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312573158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Date Placeholder 3"/>
          <p:cNvSpPr txBox="1">
            <a:spLocks/>
          </p:cNvSpPr>
          <p:nvPr userDrawn="1"/>
        </p:nvSpPr>
        <p:spPr bwMode="auto">
          <a:xfrm>
            <a:off x="307975" y="6405563"/>
            <a:ext cx="18700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01" tIns="45652" rIns="91301" bIns="45652"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defTabSz="912813" fontAlgn="base">
              <a:spcBef>
                <a:spcPct val="0"/>
              </a:spcBef>
              <a:spcAft>
                <a:spcPct val="0"/>
              </a:spcAft>
              <a:defRPr/>
            </a:pPr>
            <a:fld id="{E159ED38-FFF3-407B-86BF-48BEA1C444E6}" type="datetime1">
              <a:rPr lang="en-US" altLang="en-US" sz="1400" smtClean="0">
                <a:solidFill>
                  <a:srgbClr val="044F91"/>
                </a:solidFill>
                <a:cs typeface="Arial" charset="0"/>
              </a:rPr>
              <a:pPr defTabSz="912813" fontAlgn="base">
                <a:spcBef>
                  <a:spcPct val="0"/>
                </a:spcBef>
                <a:spcAft>
                  <a:spcPct val="0"/>
                </a:spcAft>
                <a:defRPr/>
              </a:pPr>
              <a:t>4/25/2019</a:t>
            </a:fld>
            <a:endParaRPr lang="en-US" altLang="en-US" sz="1400" smtClean="0">
              <a:solidFill>
                <a:srgbClr val="044F91"/>
              </a:solidFill>
              <a:cs typeface="Arial" charset="0"/>
            </a:endParaRPr>
          </a:p>
        </p:txBody>
      </p:sp>
      <p:sp>
        <p:nvSpPr>
          <p:cNvPr id="7" name="Slide Number Placeholder 5"/>
          <p:cNvSpPr txBox="1">
            <a:spLocks/>
          </p:cNvSpPr>
          <p:nvPr userDrawn="1"/>
        </p:nvSpPr>
        <p:spPr bwMode="auto">
          <a:xfrm>
            <a:off x="6691313" y="6405563"/>
            <a:ext cx="213360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01" tIns="45652" rIns="91301" bIns="45652"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r" defTabSz="912813" fontAlgn="base">
              <a:spcBef>
                <a:spcPct val="0"/>
              </a:spcBef>
              <a:spcAft>
                <a:spcPct val="0"/>
              </a:spcAft>
              <a:defRPr/>
            </a:pPr>
            <a:endParaRPr lang="en-US" altLang="en-US" sz="1400" smtClean="0">
              <a:solidFill>
                <a:srgbClr val="044F91"/>
              </a:solidFill>
              <a:cs typeface="Arial" charset="0"/>
            </a:endParaRPr>
          </a:p>
        </p:txBody>
      </p:sp>
      <p:sp>
        <p:nvSpPr>
          <p:cNvPr id="8" name="Line 38"/>
          <p:cNvSpPr>
            <a:spLocks noChangeShapeType="1"/>
          </p:cNvSpPr>
          <p:nvPr userDrawn="1"/>
        </p:nvSpPr>
        <p:spPr bwMode="auto">
          <a:xfrm>
            <a:off x="301625" y="2019300"/>
            <a:ext cx="852011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91301" tIns="45652" rIns="91301" bIns="45652" anchor="ctr"/>
          <a:lstStyle/>
          <a:p>
            <a:pPr defTabSz="912813" fontAlgn="base">
              <a:spcBef>
                <a:spcPct val="0"/>
              </a:spcBef>
              <a:spcAft>
                <a:spcPct val="0"/>
              </a:spcAft>
            </a:pPr>
            <a:endParaRPr lang="en-US">
              <a:solidFill>
                <a:srgbClr val="044F91"/>
              </a:solidFill>
              <a:cs typeface="Arial" charset="0"/>
            </a:endParaRPr>
          </a:p>
        </p:txBody>
      </p:sp>
      <p:sp>
        <p:nvSpPr>
          <p:cNvPr id="5" name="Title 1"/>
          <p:cNvSpPr>
            <a:spLocks noGrp="1"/>
          </p:cNvSpPr>
          <p:nvPr>
            <p:ph type="title"/>
          </p:nvPr>
        </p:nvSpPr>
        <p:spPr>
          <a:xfrm>
            <a:off x="299258" y="992395"/>
            <a:ext cx="8520545" cy="911711"/>
          </a:xfrm>
        </p:spPr>
        <p:txBody>
          <a:bodyPr/>
          <a:lstStyle/>
          <a:p>
            <a:r>
              <a:rPr lang="en-US" smtClean="0"/>
              <a:t>Click to edit Master title style</a:t>
            </a:r>
            <a:endParaRPr lang="en-US"/>
          </a:p>
        </p:txBody>
      </p:sp>
      <p:sp>
        <p:nvSpPr>
          <p:cNvPr id="6" name="Content Placeholder 2"/>
          <p:cNvSpPr>
            <a:spLocks noGrp="1"/>
          </p:cNvSpPr>
          <p:nvPr>
            <p:ph idx="1"/>
          </p:nvPr>
        </p:nvSpPr>
        <p:spPr>
          <a:xfrm>
            <a:off x="299258" y="2097741"/>
            <a:ext cx="8520545" cy="42277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1"/>
          <p:cNvSpPr>
            <a:spLocks noGrp="1"/>
          </p:cNvSpPr>
          <p:nvPr>
            <p:ph type="dt" sz="half" idx="10"/>
          </p:nvPr>
        </p:nvSpPr>
        <p:spPr/>
        <p:txBody>
          <a:bodyPr/>
          <a:lstStyle>
            <a:lvl1pPr>
              <a:defRPr/>
            </a:lvl1pPr>
          </a:lstStyle>
          <a:p>
            <a:pPr>
              <a:defRPr/>
            </a:pPr>
            <a:fld id="{C09A9C91-DBBD-4289-867E-2520180EAEE5}" type="datetime1">
              <a:rPr lang="en-US">
                <a:solidFill>
                  <a:srgbClr val="044F91"/>
                </a:solidFill>
              </a:rPr>
              <a:pPr>
                <a:defRPr/>
              </a:pPr>
              <a:t>4/25/2019</a:t>
            </a:fld>
            <a:endParaRPr lang="en-US" dirty="0">
              <a:solidFill>
                <a:srgbClr val="044F91"/>
              </a:solidFill>
            </a:endParaRPr>
          </a:p>
        </p:txBody>
      </p:sp>
      <p:sp>
        <p:nvSpPr>
          <p:cNvPr id="10" name="Footer Placeholder 2"/>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11" name="Slide Number Placeholder 3"/>
          <p:cNvSpPr>
            <a:spLocks noGrp="1"/>
          </p:cNvSpPr>
          <p:nvPr>
            <p:ph type="sldNum" sz="quarter" idx="12"/>
          </p:nvPr>
        </p:nvSpPr>
        <p:spPr/>
        <p:txBody>
          <a:bodyPr/>
          <a:lstStyle>
            <a:lvl1pPr>
              <a:defRPr/>
            </a:lvl1pPr>
          </a:lstStyle>
          <a:p>
            <a:pPr>
              <a:defRPr/>
            </a:pPr>
            <a:r>
              <a:rPr lang="en-US">
                <a:solidFill>
                  <a:srgbClr val="044F91"/>
                </a:solidFill>
              </a:rPr>
              <a:t>  </a:t>
            </a:r>
            <a:fld id="{CEB750D9-40AF-4245-A22F-FD1D43975911}"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94744392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1145689"/>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145689"/>
            <a:ext cx="5111750" cy="500230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4" y="2355925"/>
            <a:ext cx="3008313" cy="3775934"/>
          </a:xfrm>
        </p:spPr>
        <p:txBody>
          <a:bodyPr/>
          <a:lstStyle>
            <a:lvl1pPr marL="0" indent="0">
              <a:buNone/>
              <a:defRPr sz="1400"/>
            </a:lvl1pPr>
            <a:lvl2pPr marL="456506" indent="0">
              <a:buNone/>
              <a:defRPr sz="1200"/>
            </a:lvl2pPr>
            <a:lvl3pPr marL="913010" indent="0">
              <a:buNone/>
              <a:defRPr sz="1000"/>
            </a:lvl3pPr>
            <a:lvl4pPr marL="1369517" indent="0">
              <a:buNone/>
              <a:defRPr sz="900"/>
            </a:lvl4pPr>
            <a:lvl5pPr marL="1826021" indent="0">
              <a:buNone/>
              <a:defRPr sz="900"/>
            </a:lvl5pPr>
            <a:lvl6pPr marL="2282529" indent="0">
              <a:buNone/>
              <a:defRPr sz="900"/>
            </a:lvl6pPr>
            <a:lvl7pPr marL="2739032" indent="0">
              <a:buNone/>
              <a:defRPr sz="900"/>
            </a:lvl7pPr>
            <a:lvl8pPr marL="3195539" indent="0">
              <a:buNone/>
              <a:defRPr sz="900"/>
            </a:lvl8pPr>
            <a:lvl9pPr marL="3652043"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40A310D-C65A-4739-9B7E-1AFE4FB11504}"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793B05A4-983C-4580-BF81-DD16D975977E}"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153782014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08531"/>
            <a:ext cx="5486400" cy="3719456"/>
          </a:xfrm>
        </p:spPr>
        <p:txBody>
          <a:bodyPr rtlCol="0">
            <a:normAutofit/>
          </a:bodyPr>
          <a:lstStyle>
            <a:lvl1pPr marL="0" indent="0">
              <a:buNone/>
              <a:defRPr sz="3200"/>
            </a:lvl1pPr>
            <a:lvl2pPr marL="456506" indent="0">
              <a:buNone/>
              <a:defRPr sz="2800"/>
            </a:lvl2pPr>
            <a:lvl3pPr marL="913010" indent="0">
              <a:buNone/>
              <a:defRPr sz="2400"/>
            </a:lvl3pPr>
            <a:lvl4pPr marL="1369517" indent="0">
              <a:buNone/>
              <a:defRPr sz="2000"/>
            </a:lvl4pPr>
            <a:lvl5pPr marL="1826021" indent="0">
              <a:buNone/>
              <a:defRPr sz="2000"/>
            </a:lvl5pPr>
            <a:lvl6pPr marL="2282529" indent="0">
              <a:buNone/>
              <a:defRPr sz="2000"/>
            </a:lvl6pPr>
            <a:lvl7pPr marL="2739032" indent="0">
              <a:buNone/>
              <a:defRPr sz="2000"/>
            </a:lvl7pPr>
            <a:lvl8pPr marL="3195539" indent="0">
              <a:buNone/>
              <a:defRPr sz="2000"/>
            </a:lvl8pPr>
            <a:lvl9pPr marL="3652043"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506" indent="0">
              <a:buNone/>
              <a:defRPr sz="1200"/>
            </a:lvl2pPr>
            <a:lvl3pPr marL="913010" indent="0">
              <a:buNone/>
              <a:defRPr sz="1000"/>
            </a:lvl3pPr>
            <a:lvl4pPr marL="1369517" indent="0">
              <a:buNone/>
              <a:defRPr sz="900"/>
            </a:lvl4pPr>
            <a:lvl5pPr marL="1826021" indent="0">
              <a:buNone/>
              <a:defRPr sz="900"/>
            </a:lvl5pPr>
            <a:lvl6pPr marL="2282529" indent="0">
              <a:buNone/>
              <a:defRPr sz="900"/>
            </a:lvl6pPr>
            <a:lvl7pPr marL="2739032" indent="0">
              <a:buNone/>
              <a:defRPr sz="900"/>
            </a:lvl7pPr>
            <a:lvl8pPr marL="3195539" indent="0">
              <a:buNone/>
              <a:defRPr sz="900"/>
            </a:lvl8pPr>
            <a:lvl9pPr marL="3652043"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1DE3A68-6962-4C58-BC4E-84B16F5B5DEB}"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EEE17794-75DF-400B-99DC-5B6BDD2F1738}"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16583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2">
    <p:spTree>
      <p:nvGrpSpPr>
        <p:cNvPr id="1" name=""/>
        <p:cNvGrpSpPr/>
        <p:nvPr/>
      </p:nvGrpSpPr>
      <p:grpSpPr>
        <a:xfrm>
          <a:off x="0" y="0"/>
          <a:ext cx="0" cy="0"/>
          <a:chOff x="0" y="0"/>
          <a:chExt cx="0" cy="0"/>
        </a:xfrm>
      </p:grpSpPr>
      <p:sp>
        <p:nvSpPr>
          <p:cNvPr id="2" name="Rectangle 1"/>
          <p:cNvSpPr/>
          <p:nvPr userDrawn="1"/>
        </p:nvSpPr>
        <p:spPr>
          <a:xfrm>
            <a:off x="0" y="1295400"/>
            <a:ext cx="9144000" cy="5562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1"/>
          </p:nvPr>
        </p:nvSpPr>
        <p:spPr>
          <a:xfrm>
            <a:off x="457200" y="2116995"/>
            <a:ext cx="4038600" cy="3953604"/>
          </a:xfrm>
        </p:spPr>
        <p:txBody>
          <a:bodyPr>
            <a:noAutofit/>
          </a:bodyPr>
          <a:lstStyle>
            <a:lvl1pPr marL="0" indent="0">
              <a:buClr>
                <a:srgbClr val="357E58"/>
              </a:buClr>
              <a:buFont typeface="Webdings" pitchFamily="18" charset="2"/>
              <a:buNone/>
              <a:defRPr sz="2400">
                <a:solidFill>
                  <a:schemeClr val="bg1"/>
                </a:solidFill>
                <a:latin typeface="Arial" pitchFamily="34" charset="0"/>
                <a:cs typeface="Arial" pitchFamily="34" charset="0"/>
              </a:defRPr>
            </a:lvl1pPr>
            <a:lvl2pPr marL="457200" indent="0">
              <a:buClr>
                <a:srgbClr val="357E58"/>
              </a:buClr>
              <a:buFont typeface="Wingdings" pitchFamily="2" charset="2"/>
              <a:buNone/>
              <a:defRPr sz="2000">
                <a:solidFill>
                  <a:schemeClr val="bg1"/>
                </a:solidFill>
                <a:latin typeface="Arial" pitchFamily="34" charset="0"/>
                <a:cs typeface="Arial" pitchFamily="34" charset="0"/>
              </a:defRPr>
            </a:lvl2pPr>
            <a:lvl3pPr marL="914400" indent="0">
              <a:buNone/>
              <a:defRPr sz="1800">
                <a:solidFill>
                  <a:schemeClr val="bg1"/>
                </a:solidFill>
                <a:latin typeface="Arial" pitchFamily="34" charset="0"/>
                <a:cs typeface="Arial" pitchFamily="34" charset="0"/>
              </a:defRPr>
            </a:lvl3pPr>
            <a:lvl4pPr marL="1371600" indent="0">
              <a:buNone/>
              <a:defRPr sz="1600">
                <a:solidFill>
                  <a:schemeClr val="bg1"/>
                </a:solidFill>
                <a:latin typeface="Arial" pitchFamily="34" charset="0"/>
                <a:cs typeface="Arial" pitchFamily="34" charset="0"/>
              </a:defRPr>
            </a:lvl4pPr>
            <a:lvl5pPr marL="1828800" indent="0">
              <a:buNone/>
              <a:defRPr sz="1600">
                <a:solidFill>
                  <a:schemeClr val="bg1"/>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4250" b="86326"/>
          <a:stretch/>
        </p:blipFill>
        <p:spPr>
          <a:xfrm>
            <a:off x="552067" y="1295401"/>
            <a:ext cx="8044006" cy="507564"/>
          </a:xfrm>
          <a:prstGeom prst="rect">
            <a:avLst/>
          </a:prstGeom>
        </p:spPr>
      </p:pic>
      <p:sp>
        <p:nvSpPr>
          <p:cNvPr id="8" name="Title Placeholder 1"/>
          <p:cNvSpPr>
            <a:spLocks noGrp="1"/>
          </p:cNvSpPr>
          <p:nvPr>
            <p:ph type="title"/>
          </p:nvPr>
        </p:nvSpPr>
        <p:spPr>
          <a:xfrm>
            <a:off x="457200" y="161011"/>
            <a:ext cx="8229600" cy="1143000"/>
          </a:xfrm>
          <a:prstGeom prst="rect">
            <a:avLst/>
          </a:prstGeom>
        </p:spPr>
        <p:txBody>
          <a:bodyPr vert="horz" lIns="91440" tIns="45720" rIns="91440" bIns="45720" rtlCol="0" anchor="ctr">
            <a:noAutofit/>
          </a:bodyPr>
          <a:lstStyle>
            <a:lvl1pPr>
              <a:defRPr>
                <a:solidFill>
                  <a:schemeClr val="accent1"/>
                </a:solidFill>
              </a:defRPr>
            </a:lvl1pPr>
          </a:lstStyle>
          <a:p>
            <a:r>
              <a:rPr lang="en-US" dirty="0" smtClean="0"/>
              <a:t>Click to edit Master title style</a:t>
            </a:r>
            <a:endParaRPr lang="en-US" dirty="0"/>
          </a:p>
        </p:txBody>
      </p:sp>
      <p:sp>
        <p:nvSpPr>
          <p:cNvPr id="9" name="Slide Number Placeholder 4"/>
          <p:cNvSpPr>
            <a:spLocks noGrp="1"/>
          </p:cNvSpPr>
          <p:nvPr>
            <p:ph type="sldNum" sz="quarter" idx="10"/>
          </p:nvPr>
        </p:nvSpPr>
        <p:spPr>
          <a:xfrm>
            <a:off x="457200" y="6266868"/>
            <a:ext cx="2133600" cy="365125"/>
          </a:xfrm>
        </p:spPr>
        <p:txBody>
          <a:bodyPr/>
          <a:lstStyle/>
          <a:p>
            <a:fld id="{53E11550-E97D-4371-8DEE-DF9489DA122F}" type="slidenum">
              <a:rPr lang="en-US" smtClean="0"/>
              <a:t>‹#›</a:t>
            </a:fld>
            <a:endParaRPr lang="en-US" dirty="0"/>
          </a:p>
        </p:txBody>
      </p:sp>
      <p:sp>
        <p:nvSpPr>
          <p:cNvPr id="10" name="Content Placeholder 2"/>
          <p:cNvSpPr>
            <a:spLocks noGrp="1"/>
          </p:cNvSpPr>
          <p:nvPr>
            <p:ph sz="half" idx="11"/>
          </p:nvPr>
        </p:nvSpPr>
        <p:spPr>
          <a:xfrm>
            <a:off x="4648200" y="2118099"/>
            <a:ext cx="4038600" cy="3952500"/>
          </a:xfrm>
        </p:spPr>
        <p:txBody>
          <a:bodyPr>
            <a:noAutofit/>
          </a:bodyPr>
          <a:lstStyle>
            <a:lvl1pPr marL="0" indent="0">
              <a:buClr>
                <a:srgbClr val="357E58"/>
              </a:buClr>
              <a:buFont typeface="Webdings" pitchFamily="18" charset="2"/>
              <a:buNone/>
              <a:defRPr sz="2400">
                <a:solidFill>
                  <a:schemeClr val="bg1"/>
                </a:solidFill>
                <a:latin typeface="Arial" pitchFamily="34" charset="0"/>
                <a:cs typeface="Arial" pitchFamily="34" charset="0"/>
              </a:defRPr>
            </a:lvl1pPr>
            <a:lvl2pPr marL="457200" indent="0">
              <a:buClr>
                <a:srgbClr val="357E58"/>
              </a:buClr>
              <a:buFont typeface="Wingdings" pitchFamily="2" charset="2"/>
              <a:buNone/>
              <a:defRPr sz="2000">
                <a:solidFill>
                  <a:schemeClr val="bg1"/>
                </a:solidFill>
                <a:latin typeface="Arial" pitchFamily="34" charset="0"/>
                <a:cs typeface="Arial" pitchFamily="34" charset="0"/>
              </a:defRPr>
            </a:lvl2pPr>
            <a:lvl3pPr marL="914400" indent="0">
              <a:buNone/>
              <a:defRPr sz="1800">
                <a:solidFill>
                  <a:schemeClr val="bg1"/>
                </a:solidFill>
                <a:latin typeface="Arial" pitchFamily="34" charset="0"/>
                <a:cs typeface="Arial" pitchFamily="34" charset="0"/>
              </a:defRPr>
            </a:lvl3pPr>
            <a:lvl4pPr marL="1371600" indent="0">
              <a:buNone/>
              <a:defRPr sz="1600">
                <a:solidFill>
                  <a:schemeClr val="bg1"/>
                </a:solidFill>
                <a:latin typeface="Arial" pitchFamily="34" charset="0"/>
                <a:cs typeface="Arial" pitchFamily="34" charset="0"/>
              </a:defRPr>
            </a:lvl4pPr>
            <a:lvl5pPr marL="1828800" indent="0">
              <a:buNone/>
              <a:defRPr sz="1600">
                <a:solidFill>
                  <a:schemeClr val="bg1"/>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p:txBody>
      </p:sp>
      <p:pic>
        <p:nvPicPr>
          <p:cNvPr id="11" name="Picture 10"/>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7086600" y="6144769"/>
            <a:ext cx="1600200" cy="344995"/>
          </a:xfrm>
          <a:prstGeom prst="rect">
            <a:avLst/>
          </a:prstGeom>
        </p:spPr>
      </p:pic>
    </p:spTree>
    <p:extLst>
      <p:ext uri="{BB962C8B-B14F-4D97-AF65-F5344CB8AC3E}">
        <p14:creationId xmlns:p14="http://schemas.microsoft.com/office/powerpoint/2010/main" val="4206605432"/>
      </p:ext>
    </p:extLst>
  </p:cSld>
  <p:clrMapOvr>
    <a:masterClrMapping/>
  </p:clrMapOvr>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B3F9C6-B0E7-4CE3-82A1-E199028C237A}"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AA15220C-A0F7-4671-8610-4532ACC8FC64}"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414629415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73075"/>
            <a:ext cx="2057400" cy="505071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073075"/>
            <a:ext cx="6019800" cy="50345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DA546C-A696-4132-BA98-97E7B6D045B7}"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C2168E31-DAF3-4D54-AB31-F0E2E7B0ECF6}"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84338806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274320" y="2081617"/>
            <a:ext cx="8337665" cy="2542095"/>
          </a:xfrm>
          <a:noFill/>
          <a:ln w="9525">
            <a:noFill/>
            <a:miter lim="800000"/>
            <a:headEnd/>
            <a:tailEnd/>
          </a:ln>
          <a:effectLst/>
        </p:spPr>
        <p:txBody>
          <a:bodyPr lIns="91262" tIns="45632" rIns="91262" bIns="45632" numCol="6">
            <a:spAutoFit/>
          </a:bodyPr>
          <a:lstStyle>
            <a:lvl1pPr algn="l" defTabSz="913218" rtl="0" fontAlgn="base">
              <a:lnSpc>
                <a:spcPts val="718"/>
              </a:lnSpc>
              <a:spcAft>
                <a:spcPct val="0"/>
              </a:spcAft>
              <a:buNone/>
              <a:defRPr lang="en-US" sz="800" b="1" kern="1200" smtClean="0">
                <a:solidFill>
                  <a:schemeClr val="tx1"/>
                </a:solidFill>
                <a:latin typeface="Arial" pitchFamily="34" charset="0"/>
                <a:ea typeface="+mn-ea"/>
                <a:cs typeface="Arial" pitchFamily="34" charset="0"/>
              </a:defRPr>
            </a:lvl1pPr>
            <a:lvl2pPr algn="l" defTabSz="913218" rtl="0" fontAlgn="base">
              <a:lnSpc>
                <a:spcPts val="718"/>
              </a:lnSpc>
              <a:spcAft>
                <a:spcPct val="0"/>
              </a:spcAft>
              <a:buNone/>
              <a:defRPr lang="en-US" sz="800" b="0" kern="1200" smtClean="0">
                <a:solidFill>
                  <a:schemeClr val="tx1"/>
                </a:solidFill>
                <a:latin typeface="Arial" pitchFamily="34" charset="0"/>
                <a:ea typeface="+mn-ea"/>
                <a:cs typeface="Arial" pitchFamily="34" charset="0"/>
              </a:defRPr>
            </a:lvl2pPr>
            <a:lvl3pPr algn="l" defTabSz="913218" rtl="0" fontAlgn="base">
              <a:lnSpc>
                <a:spcPts val="718"/>
              </a:lnSpc>
              <a:spcAft>
                <a:spcPct val="0"/>
              </a:spcAft>
              <a:buNone/>
              <a:defRPr lang="en-US" sz="800" b="0" kern="1200" smtClean="0">
                <a:solidFill>
                  <a:schemeClr val="tx1"/>
                </a:solidFill>
                <a:latin typeface="Arial" pitchFamily="34" charset="0"/>
                <a:ea typeface="+mn-ea"/>
                <a:cs typeface="Arial" pitchFamily="34" charset="0"/>
              </a:defRPr>
            </a:lvl3pPr>
            <a:lvl4pPr algn="l" defTabSz="913218" rtl="0" fontAlgn="base">
              <a:lnSpc>
                <a:spcPts val="718"/>
              </a:lnSpc>
              <a:spcAft>
                <a:spcPct val="0"/>
              </a:spcAft>
              <a:buNone/>
              <a:defRPr lang="en-US" sz="800" b="0" kern="1200" smtClean="0">
                <a:solidFill>
                  <a:schemeClr val="tx1"/>
                </a:solidFill>
                <a:latin typeface="Arial" pitchFamily="34" charset="0"/>
                <a:ea typeface="+mn-ea"/>
                <a:cs typeface="Arial" pitchFamily="34" charset="0"/>
              </a:defRPr>
            </a:lvl4pPr>
            <a:lvl5pPr algn="l" defTabSz="913218" rtl="0" fontAlgn="base">
              <a:lnSpc>
                <a:spcPts val="718"/>
              </a:lnSpc>
              <a:spcAft>
                <a:spcPct val="0"/>
              </a:spcAft>
              <a:buNone/>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4861A64-6D7C-4EBC-8CFA-446BE5BF8316}"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A7E91D2B-4BDE-47AA-96DB-8DE69B27ED8F}"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346417832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MAPS">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anchor="t">
            <a:noAutofit/>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7" name="Content Placeholder 2"/>
          <p:cNvSpPr>
            <a:spLocks noGrp="1"/>
          </p:cNvSpPr>
          <p:nvPr>
            <p:ph idx="1"/>
          </p:nvPr>
        </p:nvSpPr>
        <p:spPr>
          <a:xfrm>
            <a:off x="274320" y="2081609"/>
            <a:ext cx="8337665" cy="302574"/>
          </a:xfrm>
          <a:noFill/>
          <a:ln w="9525">
            <a:noFill/>
            <a:miter lim="800000"/>
            <a:headEnd/>
            <a:tailEnd/>
          </a:ln>
          <a:effectLst/>
        </p:spPr>
        <p:txBody>
          <a:bodyPr lIns="91262" tIns="45632" rIns="91262" bIns="45632" numCol="6">
            <a:spAutoFit/>
          </a:bodyPr>
          <a:lstStyle>
            <a:lvl1pPr algn="l" defTabSz="913218" rtl="0" eaLnBrk="1" fontAlgn="base" hangingPunct="1">
              <a:lnSpc>
                <a:spcPts val="718"/>
              </a:lnSpc>
              <a:spcBef>
                <a:spcPct val="25000"/>
              </a:spcBef>
              <a:spcAft>
                <a:spcPct val="0"/>
              </a:spcAft>
              <a:buNone/>
              <a:defRPr lang="en-US" sz="800" b="1" kern="1200" dirty="0" smtClean="0">
                <a:solidFill>
                  <a:schemeClr val="tx1"/>
                </a:solidFill>
                <a:latin typeface="Arial" pitchFamily="34" charset="0"/>
                <a:ea typeface="+mn-ea"/>
                <a:cs typeface="Arial" pitchFamily="34" charset="0"/>
              </a:defRPr>
            </a:lvl1pPr>
            <a:lvl2pPr algn="l" defTabSz="913218" rtl="0" eaLnBrk="1" fontAlgn="base" hangingPunct="1">
              <a:lnSpc>
                <a:spcPts val="718"/>
              </a:lnSpc>
              <a:spcBef>
                <a:spcPct val="25000"/>
              </a:spcBef>
              <a:spcAft>
                <a:spcPct val="0"/>
              </a:spcAft>
              <a:buNone/>
              <a:defRPr lang="en-US" sz="800" b="0" kern="1200" dirty="0" smtClean="0">
                <a:solidFill>
                  <a:schemeClr val="tx1"/>
                </a:solidFill>
                <a:latin typeface="Arial" pitchFamily="34" charset="0"/>
                <a:ea typeface="+mn-ea"/>
                <a:cs typeface="Arial" pitchFamily="34" charset="0"/>
              </a:defRPr>
            </a:lvl2pPr>
            <a:lvl3pPr marL="1081648" algn="l" defTabSz="913218" rtl="0" eaLnBrk="1" fontAlgn="base" hangingPunct="1">
              <a:lnSpc>
                <a:spcPts val="718"/>
              </a:lnSpc>
              <a:spcBef>
                <a:spcPct val="25000"/>
              </a:spcBef>
              <a:spcAft>
                <a:spcPct val="0"/>
              </a:spcAft>
              <a:buNone/>
              <a:defRPr lang="en-US" sz="800" b="0" kern="1200" dirty="0" smtClean="0">
                <a:solidFill>
                  <a:schemeClr val="tx1"/>
                </a:solidFill>
                <a:latin typeface="Arial" pitchFamily="34" charset="0"/>
                <a:ea typeface="+mn-ea"/>
                <a:cs typeface="Arial" pitchFamily="34" charset="0"/>
              </a:defRPr>
            </a:lvl3pPr>
            <a:lvl4pPr marL="1425812" algn="l" defTabSz="913218" rtl="0" eaLnBrk="1" fontAlgn="base" hangingPunct="1">
              <a:lnSpc>
                <a:spcPts val="718"/>
              </a:lnSpc>
              <a:spcBef>
                <a:spcPts val="145"/>
              </a:spcBef>
              <a:spcAft>
                <a:spcPct val="0"/>
              </a:spcAft>
              <a:buNone/>
              <a:defRPr lang="en-US" sz="800" b="0" kern="1200" dirty="0" smtClean="0">
                <a:solidFill>
                  <a:schemeClr val="tx1"/>
                </a:solidFill>
                <a:latin typeface="Arial" pitchFamily="34" charset="0"/>
                <a:ea typeface="+mn-ea"/>
                <a:cs typeface="Arial" pitchFamily="34" charset="0"/>
              </a:defRPr>
            </a:lvl4pPr>
            <a:lvl5pPr marL="1769973" algn="l" defTabSz="913218" rtl="0" eaLnBrk="1" fontAlgn="base" hangingPunct="1">
              <a:lnSpc>
                <a:spcPts val="718"/>
              </a:lnSpc>
              <a:spcBef>
                <a:spcPts val="145"/>
              </a:spcBef>
              <a:spcAft>
                <a:spcPct val="0"/>
              </a:spcAft>
              <a:buNone/>
              <a:defRPr lang="en-US" sz="800" b="0" kern="1200" dirty="0">
                <a:solidFill>
                  <a:schemeClr val="tx1"/>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CC4A8F7-F550-4602-BE1E-42F29F344319}"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427EC113-D4CA-4390-9DA9-A4F89BC22253}"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370219302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3" name="Line 38"/>
          <p:cNvSpPr>
            <a:spLocks noChangeShapeType="1"/>
          </p:cNvSpPr>
          <p:nvPr userDrawn="1"/>
        </p:nvSpPr>
        <p:spPr bwMode="auto">
          <a:xfrm>
            <a:off x="300038" y="2017713"/>
            <a:ext cx="85201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101726" tIns="50863" rIns="101726" bIns="50863" anchor="ctr"/>
          <a:lstStyle/>
          <a:p>
            <a:pPr defTabSz="912813" fontAlgn="base">
              <a:spcBef>
                <a:spcPct val="0"/>
              </a:spcBef>
              <a:spcAft>
                <a:spcPct val="0"/>
              </a:spcAft>
            </a:pPr>
            <a:endParaRPr lang="en-US">
              <a:solidFill>
                <a:srgbClr val="044F91"/>
              </a:solidFill>
              <a:cs typeface="Arial" charset="0"/>
            </a:endParaRPr>
          </a:p>
        </p:txBody>
      </p:sp>
      <p:sp>
        <p:nvSpPr>
          <p:cNvPr id="7" name="Content Placeholder 6"/>
          <p:cNvSpPr>
            <a:spLocks noGrp="1"/>
          </p:cNvSpPr>
          <p:nvPr>
            <p:ph sz="quarter" idx="13"/>
          </p:nvPr>
        </p:nvSpPr>
        <p:spPr>
          <a:xfrm>
            <a:off x="346364" y="2353235"/>
            <a:ext cx="8458200" cy="1461939"/>
          </a:xfrm>
          <a:noFill/>
          <a:ln w="9525">
            <a:noFill/>
            <a:miter lim="800000"/>
            <a:headEnd/>
            <a:tailEnd/>
          </a:ln>
          <a:effectLst/>
        </p:spPr>
        <p:txBody>
          <a:bodyPr lIns="0" tIns="0" rIns="0" bIns="0">
            <a:spAutoFit/>
          </a:bodyPr>
          <a:lstStyle>
            <a:lvl1pPr algn="l" rtl="0" eaLnBrk="0" fontAlgn="base" hangingPunct="0">
              <a:lnSpc>
                <a:spcPct val="95000"/>
              </a:lnSpc>
              <a:spcBef>
                <a:spcPct val="0"/>
              </a:spcBef>
              <a:spcAft>
                <a:spcPct val="0"/>
              </a:spcAft>
              <a:buFont typeface="Arial" pitchFamily="34" charset="0"/>
              <a:buNone/>
              <a:defRPr lang="en-US" sz="2000" b="1" kern="1200" smtClean="0">
                <a:solidFill>
                  <a:srgbClr val="000000"/>
                </a:solidFill>
                <a:latin typeface="Arial" pitchFamily="34" charset="0"/>
                <a:ea typeface="+mn-ea"/>
                <a:cs typeface="Arial" pitchFamily="34" charset="0"/>
              </a:defRPr>
            </a:lvl1pPr>
            <a:lvl2pPr algn="l" rtl="0" eaLnBrk="0" fontAlgn="base" hangingPunct="0">
              <a:lnSpc>
                <a:spcPct val="95000"/>
              </a:lnSpc>
              <a:spcBef>
                <a:spcPct val="0"/>
              </a:spcBef>
              <a:spcAft>
                <a:spcPct val="0"/>
              </a:spcAft>
              <a:buFont typeface="Arial" pitchFamily="34" charset="0"/>
              <a:buNone/>
              <a:defRPr lang="en-US" sz="2000" b="1" kern="1200" smtClean="0">
                <a:solidFill>
                  <a:srgbClr val="000000"/>
                </a:solidFill>
                <a:latin typeface="Arial" pitchFamily="34" charset="0"/>
                <a:ea typeface="+mn-ea"/>
                <a:cs typeface="Arial" pitchFamily="34" charset="0"/>
              </a:defRPr>
            </a:lvl2pPr>
            <a:lvl3pPr algn="l" rtl="0" eaLnBrk="0" fontAlgn="base" hangingPunct="0">
              <a:lnSpc>
                <a:spcPct val="95000"/>
              </a:lnSpc>
              <a:spcBef>
                <a:spcPct val="0"/>
              </a:spcBef>
              <a:spcAft>
                <a:spcPct val="0"/>
              </a:spcAft>
              <a:buNone/>
              <a:defRPr lang="en-US" sz="2000" b="1" kern="1200" smtClean="0">
                <a:solidFill>
                  <a:srgbClr val="000000"/>
                </a:solidFill>
                <a:latin typeface="Arial" pitchFamily="34" charset="0"/>
                <a:ea typeface="+mn-ea"/>
                <a:cs typeface="Arial" pitchFamily="34" charset="0"/>
              </a:defRPr>
            </a:lvl3pPr>
            <a:lvl4pPr algn="l" rtl="0" eaLnBrk="0" fontAlgn="base" hangingPunct="0">
              <a:lnSpc>
                <a:spcPct val="95000"/>
              </a:lnSpc>
              <a:spcBef>
                <a:spcPct val="0"/>
              </a:spcBef>
              <a:spcAft>
                <a:spcPct val="0"/>
              </a:spcAft>
              <a:buNone/>
              <a:defRPr lang="en-US" sz="2000" b="1" kern="1200" smtClean="0">
                <a:solidFill>
                  <a:srgbClr val="000000"/>
                </a:solidFill>
                <a:latin typeface="Arial" pitchFamily="34" charset="0"/>
                <a:ea typeface="+mn-ea"/>
                <a:cs typeface="Arial" pitchFamily="34" charset="0"/>
              </a:defRPr>
            </a:lvl4pPr>
            <a:lvl5pPr algn="l" rtl="0" eaLnBrk="0" fontAlgn="base" hangingPunct="0">
              <a:lnSpc>
                <a:spcPct val="95000"/>
              </a:lnSpc>
              <a:spcBef>
                <a:spcPct val="0"/>
              </a:spcBef>
              <a:spcAft>
                <a:spcPct val="0"/>
              </a:spcAft>
              <a:buNone/>
              <a:defRPr lang="en-US" sz="2000" b="1" kern="1200" dirty="0">
                <a:solidFill>
                  <a:srgbClr val="000000"/>
                </a:solidFill>
                <a:latin typeface="Arial" pitchFamily="34" charset="0"/>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D0793701-DF39-40D0-92CD-B0B3975492A4}"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5"/>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6"/>
          </p:nvPr>
        </p:nvSpPr>
        <p:spPr/>
        <p:txBody>
          <a:bodyPr/>
          <a:lstStyle>
            <a:lvl1pPr>
              <a:defRPr/>
            </a:lvl1pPr>
          </a:lstStyle>
          <a:p>
            <a:pPr>
              <a:defRPr/>
            </a:pPr>
            <a:r>
              <a:rPr lang="en-US">
                <a:solidFill>
                  <a:srgbClr val="044F91"/>
                </a:solidFill>
              </a:rPr>
              <a:t>  </a:t>
            </a:r>
            <a:fld id="{B38ADF89-4733-4008-97D1-337137D51155}"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1837469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307975" y="2800350"/>
            <a:ext cx="8520113"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307571" y="1048873"/>
            <a:ext cx="8520545" cy="1621715"/>
          </a:xfrm>
        </p:spPr>
        <p:txBody>
          <a:bodyPr>
            <a:normAutofit/>
          </a:bodyPr>
          <a:lstStyle>
            <a:lvl1pPr algn="ct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307571" y="2969110"/>
            <a:ext cx="8520545" cy="2630245"/>
          </a:xfrm>
        </p:spPr>
        <p:txBody>
          <a:bodyPr anchor="ctr">
            <a:normAutofit/>
          </a:bodyPr>
          <a:lstStyle>
            <a:lvl1pPr marL="0" indent="0" algn="ctr">
              <a:buNone/>
              <a:defRPr sz="2800" b="1">
                <a:solidFill>
                  <a:schemeClr val="tx1"/>
                </a:solidFill>
              </a:defRPr>
            </a:lvl1pPr>
            <a:lvl2pPr marL="456506" indent="0" algn="ctr">
              <a:buNone/>
              <a:defRPr>
                <a:solidFill>
                  <a:schemeClr val="tx1">
                    <a:tint val="75000"/>
                  </a:schemeClr>
                </a:solidFill>
              </a:defRPr>
            </a:lvl2pPr>
            <a:lvl3pPr marL="913010" indent="0" algn="ctr">
              <a:buNone/>
              <a:defRPr>
                <a:solidFill>
                  <a:schemeClr val="tx1">
                    <a:tint val="75000"/>
                  </a:schemeClr>
                </a:solidFill>
              </a:defRPr>
            </a:lvl3pPr>
            <a:lvl4pPr marL="1369517" indent="0" algn="ctr">
              <a:buNone/>
              <a:defRPr>
                <a:solidFill>
                  <a:schemeClr val="tx1">
                    <a:tint val="75000"/>
                  </a:schemeClr>
                </a:solidFill>
              </a:defRPr>
            </a:lvl4pPr>
            <a:lvl5pPr marL="1826021" indent="0" algn="ctr">
              <a:buNone/>
              <a:defRPr>
                <a:solidFill>
                  <a:schemeClr val="tx1">
                    <a:tint val="75000"/>
                  </a:schemeClr>
                </a:solidFill>
              </a:defRPr>
            </a:lvl5pPr>
            <a:lvl6pPr marL="2282529" indent="0" algn="ctr">
              <a:buNone/>
              <a:defRPr>
                <a:solidFill>
                  <a:schemeClr val="tx1">
                    <a:tint val="75000"/>
                  </a:schemeClr>
                </a:solidFill>
              </a:defRPr>
            </a:lvl6pPr>
            <a:lvl7pPr marL="2739032" indent="0" algn="ctr">
              <a:buNone/>
              <a:defRPr>
                <a:solidFill>
                  <a:schemeClr val="tx1">
                    <a:tint val="75000"/>
                  </a:schemeClr>
                </a:solidFill>
              </a:defRPr>
            </a:lvl7pPr>
            <a:lvl8pPr marL="3195539" indent="0" algn="ctr">
              <a:buNone/>
              <a:defRPr>
                <a:solidFill>
                  <a:schemeClr val="tx1">
                    <a:tint val="75000"/>
                  </a:schemeClr>
                </a:solidFill>
              </a:defRPr>
            </a:lvl8pPr>
            <a:lvl9pPr marL="3652043"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42FAF4C-4972-49E7-A2BA-1ABDBDA5DE65}"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BDA1F7DE-5540-4F96-BB09-B0AA3C7812FD}"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64140676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38"/>
          <p:cNvSpPr>
            <a:spLocks noChangeShapeType="1"/>
          </p:cNvSpPr>
          <p:nvPr userDrawn="1"/>
        </p:nvSpPr>
        <p:spPr bwMode="auto">
          <a:xfrm>
            <a:off x="301625" y="2019300"/>
            <a:ext cx="852011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lIns="91301" tIns="45652" rIns="91301" bIns="45652" anchor="ctr"/>
          <a:lstStyle/>
          <a:p>
            <a:pPr defTabSz="912813" fontAlgn="base">
              <a:spcBef>
                <a:spcPct val="0"/>
              </a:spcBef>
              <a:spcAft>
                <a:spcPct val="0"/>
              </a:spcAft>
            </a:pPr>
            <a:endParaRPr lang="en-US">
              <a:solidFill>
                <a:srgbClr val="044F91"/>
              </a:solidFill>
              <a:cs typeface="Arial"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marL="1766898" indent="-226200" algn="l" rtl="0" eaLnBrk="1" fontAlgn="base" hangingPunct="1">
              <a:lnSpc>
                <a:spcPct val="85000"/>
              </a:lnSpc>
              <a:spcBef>
                <a:spcPct val="15000"/>
              </a:spcBef>
              <a:spcAft>
                <a:spcPct val="0"/>
              </a:spcAft>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7BF85DE-F03C-4F83-ADBE-D5913BFF97DF}"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13D2D389-DB12-4E34-8DE1-05C034FF7A4D}"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331294779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3"/>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506" indent="0">
              <a:buNone/>
              <a:defRPr sz="1800">
                <a:solidFill>
                  <a:schemeClr val="tx1">
                    <a:tint val="75000"/>
                  </a:schemeClr>
                </a:solidFill>
              </a:defRPr>
            </a:lvl2pPr>
            <a:lvl3pPr marL="913010" indent="0">
              <a:buNone/>
              <a:defRPr sz="1600">
                <a:solidFill>
                  <a:schemeClr val="tx1">
                    <a:tint val="75000"/>
                  </a:schemeClr>
                </a:solidFill>
              </a:defRPr>
            </a:lvl3pPr>
            <a:lvl4pPr marL="1369517" indent="0">
              <a:buNone/>
              <a:defRPr sz="1400">
                <a:solidFill>
                  <a:schemeClr val="tx1">
                    <a:tint val="75000"/>
                  </a:schemeClr>
                </a:solidFill>
              </a:defRPr>
            </a:lvl4pPr>
            <a:lvl5pPr marL="1826021" indent="0">
              <a:buNone/>
              <a:defRPr sz="1400">
                <a:solidFill>
                  <a:schemeClr val="tx1">
                    <a:tint val="75000"/>
                  </a:schemeClr>
                </a:solidFill>
              </a:defRPr>
            </a:lvl5pPr>
            <a:lvl6pPr marL="2282529" indent="0">
              <a:buNone/>
              <a:defRPr sz="1400">
                <a:solidFill>
                  <a:schemeClr val="tx1">
                    <a:tint val="75000"/>
                  </a:schemeClr>
                </a:solidFill>
              </a:defRPr>
            </a:lvl6pPr>
            <a:lvl7pPr marL="2739032" indent="0">
              <a:buNone/>
              <a:defRPr sz="1400">
                <a:solidFill>
                  <a:schemeClr val="tx1">
                    <a:tint val="75000"/>
                  </a:schemeClr>
                </a:solidFill>
              </a:defRPr>
            </a:lvl7pPr>
            <a:lvl8pPr marL="3195539" indent="0">
              <a:buNone/>
              <a:defRPr sz="1400">
                <a:solidFill>
                  <a:schemeClr val="tx1">
                    <a:tint val="75000"/>
                  </a:schemeClr>
                </a:solidFill>
              </a:defRPr>
            </a:lvl8pPr>
            <a:lvl9pPr marL="365204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33CDCBE-E9B0-469B-B37E-59DB5B5236F1}"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CA114F3D-72CE-4824-A630-3536535A7C0C}"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222903559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4320" y="1952513"/>
            <a:ext cx="4222865" cy="41793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52513"/>
            <a:ext cx="4222865" cy="41793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2E4989B3-149F-4840-91FD-12F4A0E481BD}" type="datetime1">
              <a:rPr lang="en-US">
                <a:solidFill>
                  <a:srgbClr val="044F91"/>
                </a:solidFill>
              </a:rPr>
              <a:pPr>
                <a:defRPr/>
              </a:pPr>
              <a:t>4/25/2019</a:t>
            </a:fld>
            <a:endParaRPr lang="en-US" dirty="0">
              <a:solidFill>
                <a:srgbClr val="044F91"/>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7"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D2A51E3C-8B5F-460E-8090-56446D12646A}"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84173051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15641" y="2081605"/>
            <a:ext cx="4040188" cy="639762"/>
          </a:xfrm>
        </p:spPr>
        <p:txBody>
          <a:bodyPr anchor="b"/>
          <a:lstStyle>
            <a:lvl1pPr marL="0" indent="0">
              <a:buNone/>
              <a:defRPr sz="2400" b="1"/>
            </a:lvl1pPr>
            <a:lvl2pPr marL="456506" indent="0">
              <a:buNone/>
              <a:defRPr sz="2000" b="1"/>
            </a:lvl2pPr>
            <a:lvl3pPr marL="913010" indent="0">
              <a:buNone/>
              <a:defRPr sz="1800" b="1"/>
            </a:lvl3pPr>
            <a:lvl4pPr marL="1369517" indent="0">
              <a:buNone/>
              <a:defRPr sz="1600" b="1"/>
            </a:lvl4pPr>
            <a:lvl5pPr marL="1826021" indent="0">
              <a:buNone/>
              <a:defRPr sz="1600" b="1"/>
            </a:lvl5pPr>
            <a:lvl6pPr marL="2282529" indent="0">
              <a:buNone/>
              <a:defRPr sz="1600" b="1"/>
            </a:lvl6pPr>
            <a:lvl7pPr marL="2739032" indent="0">
              <a:buNone/>
              <a:defRPr sz="1600" b="1"/>
            </a:lvl7pPr>
            <a:lvl8pPr marL="3195539" indent="0">
              <a:buNone/>
              <a:defRPr sz="1600" b="1"/>
            </a:lvl8pPr>
            <a:lvl9pPr marL="365204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759337"/>
            <a:ext cx="4040188" cy="33725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38" y="2081605"/>
            <a:ext cx="4041775" cy="639762"/>
          </a:xfrm>
        </p:spPr>
        <p:txBody>
          <a:bodyPr anchor="b"/>
          <a:lstStyle>
            <a:lvl1pPr marL="0" indent="0">
              <a:buNone/>
              <a:defRPr sz="2400" b="1"/>
            </a:lvl1pPr>
            <a:lvl2pPr marL="456506" indent="0">
              <a:buNone/>
              <a:defRPr sz="2000" b="1"/>
            </a:lvl2pPr>
            <a:lvl3pPr marL="913010" indent="0">
              <a:buNone/>
              <a:defRPr sz="1800" b="1"/>
            </a:lvl3pPr>
            <a:lvl4pPr marL="1369517" indent="0">
              <a:buNone/>
              <a:defRPr sz="1600" b="1"/>
            </a:lvl4pPr>
            <a:lvl5pPr marL="1826021" indent="0">
              <a:buNone/>
              <a:defRPr sz="1600" b="1"/>
            </a:lvl5pPr>
            <a:lvl6pPr marL="2282529" indent="0">
              <a:buNone/>
              <a:defRPr sz="1600" b="1"/>
            </a:lvl6pPr>
            <a:lvl7pPr marL="2739032" indent="0">
              <a:buNone/>
              <a:defRPr sz="1600" b="1"/>
            </a:lvl7pPr>
            <a:lvl8pPr marL="3195539" indent="0">
              <a:buNone/>
              <a:defRPr sz="1600" b="1"/>
            </a:lvl8pPr>
            <a:lvl9pPr marL="365204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8" y="2759337"/>
            <a:ext cx="4041775" cy="33725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CFAF7E9B-46FC-4E12-A32C-566164A71EA0}" type="datetime1">
              <a:rPr lang="en-US">
                <a:solidFill>
                  <a:srgbClr val="044F91"/>
                </a:solidFill>
              </a:rPr>
              <a:pPr>
                <a:defRPr/>
              </a:pPr>
              <a:t>4/25/2019</a:t>
            </a:fld>
            <a:endParaRPr lang="en-US" dirty="0">
              <a:solidFill>
                <a:srgbClr val="044F91"/>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srgbClr val="044F91"/>
              </a:solidFill>
            </a:endParaRPr>
          </a:p>
        </p:txBody>
      </p:sp>
      <p:sp>
        <p:nvSpPr>
          <p:cNvPr id="9" name="Slide Number Placeholder 5"/>
          <p:cNvSpPr>
            <a:spLocks noGrp="1"/>
          </p:cNvSpPr>
          <p:nvPr>
            <p:ph type="sldNum" sz="quarter" idx="12"/>
          </p:nvPr>
        </p:nvSpPr>
        <p:spPr/>
        <p:txBody>
          <a:bodyPr/>
          <a:lstStyle>
            <a:lvl1pPr>
              <a:defRPr/>
            </a:lvl1pPr>
          </a:lstStyle>
          <a:p>
            <a:pPr>
              <a:defRPr/>
            </a:pPr>
            <a:r>
              <a:rPr lang="en-US">
                <a:solidFill>
                  <a:srgbClr val="044F91"/>
                </a:solidFill>
              </a:rPr>
              <a:t>  </a:t>
            </a:r>
            <a:fld id="{53C58A67-A647-4692-9CB2-A5ED2B14336F}" type="slidenum">
              <a:rPr lang="en-US">
                <a:solidFill>
                  <a:srgbClr val="044F91"/>
                </a:solidFill>
              </a:rPr>
              <a:pPr>
                <a:defRPr/>
              </a:pPr>
              <a:t>‹#›</a:t>
            </a:fld>
            <a:endParaRPr lang="en-US">
              <a:solidFill>
                <a:srgbClr val="044F91"/>
              </a:solidFill>
            </a:endParaRPr>
          </a:p>
        </p:txBody>
      </p:sp>
    </p:spTree>
    <p:extLst>
      <p:ext uri="{BB962C8B-B14F-4D97-AF65-F5344CB8AC3E}">
        <p14:creationId xmlns:p14="http://schemas.microsoft.com/office/powerpoint/2010/main" val="835823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2.xml"/><Relationship Id="rId13" Type="http://schemas.openxmlformats.org/officeDocument/2006/relationships/slideLayout" Target="../slideLayouts/slideLayout107.xml"/><Relationship Id="rId3" Type="http://schemas.openxmlformats.org/officeDocument/2006/relationships/slideLayout" Target="../slideLayouts/slideLayout97.xml"/><Relationship Id="rId7" Type="http://schemas.openxmlformats.org/officeDocument/2006/relationships/slideLayout" Target="../slideLayouts/slideLayout101.xml"/><Relationship Id="rId12" Type="http://schemas.openxmlformats.org/officeDocument/2006/relationships/slideLayout" Target="../slideLayouts/slideLayout106.xml"/><Relationship Id="rId17" Type="http://schemas.openxmlformats.org/officeDocument/2006/relationships/image" Target="../media/image6.png"/><Relationship Id="rId2" Type="http://schemas.openxmlformats.org/officeDocument/2006/relationships/slideLayout" Target="../slideLayouts/slideLayout96.xml"/><Relationship Id="rId16" Type="http://schemas.openxmlformats.org/officeDocument/2006/relationships/image" Target="../media/image5.jpeg"/><Relationship Id="rId1" Type="http://schemas.openxmlformats.org/officeDocument/2006/relationships/slideLayout" Target="../slideLayouts/slideLayout95.xml"/><Relationship Id="rId6" Type="http://schemas.openxmlformats.org/officeDocument/2006/relationships/slideLayout" Target="../slideLayouts/slideLayout100.xml"/><Relationship Id="rId11" Type="http://schemas.openxmlformats.org/officeDocument/2006/relationships/slideLayout" Target="../slideLayouts/slideLayout105.xml"/><Relationship Id="rId5" Type="http://schemas.openxmlformats.org/officeDocument/2006/relationships/slideLayout" Target="../slideLayouts/slideLayout99.xml"/><Relationship Id="rId15" Type="http://schemas.openxmlformats.org/officeDocument/2006/relationships/theme" Target="../theme/theme10.xml"/><Relationship Id="rId10" Type="http://schemas.openxmlformats.org/officeDocument/2006/relationships/slideLayout" Target="../slideLayouts/slideLayout104.xml"/><Relationship Id="rId4" Type="http://schemas.openxmlformats.org/officeDocument/2006/relationships/slideLayout" Target="../slideLayouts/slideLayout98.xml"/><Relationship Id="rId9" Type="http://schemas.openxmlformats.org/officeDocument/2006/relationships/slideLayout" Target="../slideLayouts/slideLayout103.xml"/><Relationship Id="rId14"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6.xml"/><Relationship Id="rId13" Type="http://schemas.openxmlformats.org/officeDocument/2006/relationships/slideLayout" Target="../slideLayouts/slideLayout121.xml"/><Relationship Id="rId3" Type="http://schemas.openxmlformats.org/officeDocument/2006/relationships/slideLayout" Target="../slideLayouts/slideLayout111.xml"/><Relationship Id="rId7" Type="http://schemas.openxmlformats.org/officeDocument/2006/relationships/slideLayout" Target="../slideLayouts/slideLayout115.xml"/><Relationship Id="rId12" Type="http://schemas.openxmlformats.org/officeDocument/2006/relationships/slideLayout" Target="../slideLayouts/slideLayout120.xml"/><Relationship Id="rId17" Type="http://schemas.openxmlformats.org/officeDocument/2006/relationships/image" Target="../media/image6.png"/><Relationship Id="rId2" Type="http://schemas.openxmlformats.org/officeDocument/2006/relationships/slideLayout" Target="../slideLayouts/slideLayout110.xml"/><Relationship Id="rId16" Type="http://schemas.openxmlformats.org/officeDocument/2006/relationships/image" Target="../media/image5.jpeg"/><Relationship Id="rId1" Type="http://schemas.openxmlformats.org/officeDocument/2006/relationships/slideLayout" Target="../slideLayouts/slideLayout109.xml"/><Relationship Id="rId6" Type="http://schemas.openxmlformats.org/officeDocument/2006/relationships/slideLayout" Target="../slideLayouts/slideLayout114.xml"/><Relationship Id="rId11" Type="http://schemas.openxmlformats.org/officeDocument/2006/relationships/slideLayout" Target="../slideLayouts/slideLayout119.xml"/><Relationship Id="rId5" Type="http://schemas.openxmlformats.org/officeDocument/2006/relationships/slideLayout" Target="../slideLayouts/slideLayout113.xml"/><Relationship Id="rId15" Type="http://schemas.openxmlformats.org/officeDocument/2006/relationships/theme" Target="../theme/theme11.xml"/><Relationship Id="rId10" Type="http://schemas.openxmlformats.org/officeDocument/2006/relationships/slideLayout" Target="../slideLayouts/slideLayout118.xml"/><Relationship Id="rId4" Type="http://schemas.openxmlformats.org/officeDocument/2006/relationships/slideLayout" Target="../slideLayouts/slideLayout112.xml"/><Relationship Id="rId9" Type="http://schemas.openxmlformats.org/officeDocument/2006/relationships/slideLayout" Target="../slideLayouts/slideLayout117.xml"/><Relationship Id="rId14" Type="http://schemas.openxmlformats.org/officeDocument/2006/relationships/slideLayout" Target="../slideLayouts/slideLayout122.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0.xml"/><Relationship Id="rId13" Type="http://schemas.openxmlformats.org/officeDocument/2006/relationships/slideLayout" Target="../slideLayouts/slideLayout135.xml"/><Relationship Id="rId3" Type="http://schemas.openxmlformats.org/officeDocument/2006/relationships/slideLayout" Target="../slideLayouts/slideLayout125.xml"/><Relationship Id="rId7" Type="http://schemas.openxmlformats.org/officeDocument/2006/relationships/slideLayout" Target="../slideLayouts/slideLayout129.xml"/><Relationship Id="rId12" Type="http://schemas.openxmlformats.org/officeDocument/2006/relationships/slideLayout" Target="../slideLayouts/slideLayout134.xml"/><Relationship Id="rId17" Type="http://schemas.openxmlformats.org/officeDocument/2006/relationships/image" Target="../media/image6.png"/><Relationship Id="rId2" Type="http://schemas.openxmlformats.org/officeDocument/2006/relationships/slideLayout" Target="../slideLayouts/slideLayout124.xml"/><Relationship Id="rId16" Type="http://schemas.openxmlformats.org/officeDocument/2006/relationships/image" Target="../media/image5.jpeg"/><Relationship Id="rId1" Type="http://schemas.openxmlformats.org/officeDocument/2006/relationships/slideLayout" Target="../slideLayouts/slideLayout123.xml"/><Relationship Id="rId6" Type="http://schemas.openxmlformats.org/officeDocument/2006/relationships/slideLayout" Target="../slideLayouts/slideLayout128.xml"/><Relationship Id="rId11" Type="http://schemas.openxmlformats.org/officeDocument/2006/relationships/slideLayout" Target="../slideLayouts/slideLayout133.xml"/><Relationship Id="rId5" Type="http://schemas.openxmlformats.org/officeDocument/2006/relationships/slideLayout" Target="../slideLayouts/slideLayout127.xml"/><Relationship Id="rId15" Type="http://schemas.openxmlformats.org/officeDocument/2006/relationships/theme" Target="../theme/theme12.xml"/><Relationship Id="rId10" Type="http://schemas.openxmlformats.org/officeDocument/2006/relationships/slideLayout" Target="../slideLayouts/slideLayout132.xml"/><Relationship Id="rId4" Type="http://schemas.openxmlformats.org/officeDocument/2006/relationships/slideLayout" Target="../slideLayouts/slideLayout126.xml"/><Relationship Id="rId9" Type="http://schemas.openxmlformats.org/officeDocument/2006/relationships/slideLayout" Target="../slideLayouts/slideLayout131.xml"/><Relationship Id="rId14" Type="http://schemas.openxmlformats.org/officeDocument/2006/relationships/slideLayout" Target="../slideLayouts/slideLayout136.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4.xml"/><Relationship Id="rId13" Type="http://schemas.openxmlformats.org/officeDocument/2006/relationships/slideLayout" Target="../slideLayouts/slideLayout149.xml"/><Relationship Id="rId3" Type="http://schemas.openxmlformats.org/officeDocument/2006/relationships/slideLayout" Target="../slideLayouts/slideLayout139.xml"/><Relationship Id="rId7" Type="http://schemas.openxmlformats.org/officeDocument/2006/relationships/slideLayout" Target="../slideLayouts/slideLayout143.xml"/><Relationship Id="rId12" Type="http://schemas.openxmlformats.org/officeDocument/2006/relationships/slideLayout" Target="../slideLayouts/slideLayout148.xml"/><Relationship Id="rId17" Type="http://schemas.openxmlformats.org/officeDocument/2006/relationships/image" Target="../media/image6.png"/><Relationship Id="rId2" Type="http://schemas.openxmlformats.org/officeDocument/2006/relationships/slideLayout" Target="../slideLayouts/slideLayout138.xml"/><Relationship Id="rId16" Type="http://schemas.openxmlformats.org/officeDocument/2006/relationships/image" Target="../media/image5.jpeg"/><Relationship Id="rId1" Type="http://schemas.openxmlformats.org/officeDocument/2006/relationships/slideLayout" Target="../slideLayouts/slideLayout137.xml"/><Relationship Id="rId6" Type="http://schemas.openxmlformats.org/officeDocument/2006/relationships/slideLayout" Target="../slideLayouts/slideLayout142.xml"/><Relationship Id="rId11" Type="http://schemas.openxmlformats.org/officeDocument/2006/relationships/slideLayout" Target="../slideLayouts/slideLayout147.xml"/><Relationship Id="rId5" Type="http://schemas.openxmlformats.org/officeDocument/2006/relationships/slideLayout" Target="../slideLayouts/slideLayout141.xml"/><Relationship Id="rId15" Type="http://schemas.openxmlformats.org/officeDocument/2006/relationships/theme" Target="../theme/theme13.xml"/><Relationship Id="rId10" Type="http://schemas.openxmlformats.org/officeDocument/2006/relationships/slideLayout" Target="../slideLayouts/slideLayout146.xml"/><Relationship Id="rId4" Type="http://schemas.openxmlformats.org/officeDocument/2006/relationships/slideLayout" Target="../slideLayouts/slideLayout140.xml"/><Relationship Id="rId9" Type="http://schemas.openxmlformats.org/officeDocument/2006/relationships/slideLayout" Target="../slideLayouts/slideLayout145.xml"/><Relationship Id="rId14" Type="http://schemas.openxmlformats.org/officeDocument/2006/relationships/slideLayout" Target="../slideLayouts/slideLayout150.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 Id="rId9"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5" Type="http://schemas.openxmlformats.org/officeDocument/2006/relationships/slideLayout" Target="../slideLayouts/slideLayout32.xml"/><Relationship Id="rId4" Type="http://schemas.openxmlformats.org/officeDocument/2006/relationships/slideLayout" Target="../slideLayouts/slideLayout31.xml"/><Relationship Id="rId9" Type="http://schemas.openxmlformats.org/officeDocument/2006/relationships/image" Target="../media/image4.png"/></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7.xml"/><Relationship Id="rId7" Type="http://schemas.openxmlformats.org/officeDocument/2006/relationships/slideLayout" Target="../slideLayouts/slideLayout41.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5" Type="http://schemas.openxmlformats.org/officeDocument/2006/relationships/slideLayout" Target="../slideLayouts/slideLayout39.xml"/><Relationship Id="rId4" Type="http://schemas.openxmlformats.org/officeDocument/2006/relationships/slideLayout" Target="../slideLayouts/slideLayout3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9.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theme" Target="../theme/theme6.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slideLayout" Target="../slideLayouts/slideLayout65.xml"/><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slideLayout" Target="../slideLayouts/slideLayout64.xml"/><Relationship Id="rId17" Type="http://schemas.openxmlformats.org/officeDocument/2006/relationships/image" Target="../media/image6.png"/><Relationship Id="rId2" Type="http://schemas.openxmlformats.org/officeDocument/2006/relationships/slideLayout" Target="../slideLayouts/slideLayout54.xml"/><Relationship Id="rId16" Type="http://schemas.openxmlformats.org/officeDocument/2006/relationships/image" Target="../media/image5.jpeg"/><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5" Type="http://schemas.openxmlformats.org/officeDocument/2006/relationships/theme" Target="../theme/theme7.xml"/><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slideLayout" Target="../slideLayouts/slideLayout6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slideLayout" Target="../slideLayouts/slideLayout79.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slideLayout" Target="../slideLayouts/slideLayout78.xml"/><Relationship Id="rId17" Type="http://schemas.openxmlformats.org/officeDocument/2006/relationships/image" Target="../media/image6.png"/><Relationship Id="rId2" Type="http://schemas.openxmlformats.org/officeDocument/2006/relationships/slideLayout" Target="../slideLayouts/slideLayout68.xml"/><Relationship Id="rId16" Type="http://schemas.openxmlformats.org/officeDocument/2006/relationships/image" Target="../media/image5.jpeg"/><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5" Type="http://schemas.openxmlformats.org/officeDocument/2006/relationships/theme" Target="../theme/theme8.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slideLayout" Target="../slideLayouts/slideLayout80.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slideLayout" Target="../slideLayouts/slideLayout93.xml"/><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slideLayout" Target="../slideLayouts/slideLayout92.xml"/><Relationship Id="rId17" Type="http://schemas.openxmlformats.org/officeDocument/2006/relationships/image" Target="../media/image6.png"/><Relationship Id="rId2" Type="http://schemas.openxmlformats.org/officeDocument/2006/relationships/slideLayout" Target="../slideLayouts/slideLayout82.xml"/><Relationship Id="rId16" Type="http://schemas.openxmlformats.org/officeDocument/2006/relationships/image" Target="../media/image5.jpeg"/><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5" Type="http://schemas.openxmlformats.org/officeDocument/2006/relationships/theme" Target="../theme/theme9.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 Id="rId14" Type="http://schemas.openxmlformats.org/officeDocument/2006/relationships/slideLayout" Target="../slideLayouts/slideLayout9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6101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46237"/>
            <a:ext cx="82296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457200" y="6356351"/>
            <a:ext cx="2133600" cy="365125"/>
          </a:xfrm>
          <a:prstGeom prst="rect">
            <a:avLst/>
          </a:prstGeom>
        </p:spPr>
        <p:txBody>
          <a:bodyPr vert="horz" lIns="91440" tIns="45720" rIns="91440" bIns="45720" rtlCol="0" anchor="ctr"/>
          <a:lstStyle>
            <a:lvl1pPr algn="l">
              <a:defRPr sz="1400" b="0" i="1">
                <a:solidFill>
                  <a:srgbClr val="76BC43"/>
                </a:solidFill>
              </a:defRPr>
            </a:lvl1pPr>
          </a:lstStyle>
          <a:p>
            <a:fld id="{4414AA67-849A-4396-8F07-30C5E559935B}" type="slidenum">
              <a:rPr lang="en-US" smtClean="0"/>
              <a:pPr/>
              <a:t>‹#›</a:t>
            </a:fld>
            <a:endParaRPr lang="en-US" dirty="0"/>
          </a:p>
        </p:txBody>
      </p:sp>
    </p:spTree>
    <p:extLst>
      <p:ext uri="{BB962C8B-B14F-4D97-AF65-F5344CB8AC3E}">
        <p14:creationId xmlns:p14="http://schemas.microsoft.com/office/powerpoint/2010/main" val="2368876603"/>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2" r:id="rId3"/>
    <p:sldLayoutId id="2147483653" r:id="rId4"/>
    <p:sldLayoutId id="2147483660" r:id="rId5"/>
    <p:sldLayoutId id="2147483656" r:id="rId6"/>
    <p:sldLayoutId id="2147483659" r:id="rId7"/>
    <p:sldLayoutId id="2147483650" r:id="rId8"/>
    <p:sldLayoutId id="2147483658" r:id="rId9"/>
    <p:sldLayoutId id="2147483654" r:id="rId10"/>
    <p:sldLayoutId id="2147483661" r:id="rId11"/>
    <p:sldLayoutId id="2147483655" r:id="rId12"/>
    <p:sldLayoutId id="2147483672" r:id="rId13"/>
  </p:sldLayoutIdLst>
  <p:timing>
    <p:tnLst>
      <p:par>
        <p:cTn id="1" dur="indefinite" restart="never" nodeType="tmRoot"/>
      </p:par>
    </p:tnLst>
  </p:timing>
  <p:hf hdr="0" dt="0"/>
  <p:txStyles>
    <p:titleStyle>
      <a:lvl1pPr algn="ctr" defTabSz="914400" rtl="0" eaLnBrk="1" latinLnBrk="0" hangingPunct="1">
        <a:spcBef>
          <a:spcPct val="0"/>
        </a:spcBef>
        <a:buNone/>
        <a:defRPr sz="3600" b="0" i="0" kern="1200">
          <a:solidFill>
            <a:schemeClr val="accent1"/>
          </a:solidFill>
          <a:latin typeface="+mj-lt"/>
          <a:ea typeface="+mj-ea"/>
          <a:cs typeface="+mj-cs"/>
        </a:defRPr>
      </a:lvl1pPr>
    </p:titleStyle>
    <p:bodyStyle>
      <a:lvl1pPr marL="342900" indent="-342900" algn="l" defTabSz="914400" rtl="0" eaLnBrk="1" latinLnBrk="0" hangingPunct="1">
        <a:lnSpc>
          <a:spcPct val="80000"/>
        </a:lnSpc>
        <a:spcBef>
          <a:spcPts val="1200"/>
        </a:spcBef>
        <a:buClr>
          <a:srgbClr val="357E58"/>
        </a:buClr>
        <a:buFont typeface="Webdings" pitchFamily="18" charset="2"/>
        <a:buChar char="4"/>
        <a:defRPr sz="2400" kern="1200">
          <a:solidFill>
            <a:schemeClr val="tx1"/>
          </a:solidFill>
          <a:latin typeface="Arial" pitchFamily="34" charset="0"/>
          <a:ea typeface="+mn-ea"/>
          <a:cs typeface="Arial" pitchFamily="34" charset="0"/>
        </a:defRPr>
      </a:lvl1pPr>
      <a:lvl2pPr marL="742950" indent="-285750" algn="l" defTabSz="914400" rtl="0" eaLnBrk="1" latinLnBrk="0" hangingPunct="1">
        <a:lnSpc>
          <a:spcPct val="80000"/>
        </a:lnSpc>
        <a:spcBef>
          <a:spcPts val="1200"/>
        </a:spcBef>
        <a:buClr>
          <a:srgbClr val="357E58"/>
        </a:buClr>
        <a:buFont typeface="Wingdings" pitchFamily="2" charset="2"/>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lnSpc>
          <a:spcPct val="80000"/>
        </a:lnSpc>
        <a:spcBef>
          <a:spcPts val="1200"/>
        </a:spcBef>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lnSpc>
          <a:spcPct val="80000"/>
        </a:lnSpc>
        <a:spcBef>
          <a:spcPts val="1200"/>
        </a:spcBef>
        <a:buFont typeface="Arial" pitchFamily="34" charset="0"/>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lnSpc>
          <a:spcPct val="80000"/>
        </a:lnSpc>
        <a:spcBef>
          <a:spcPts val="12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00038" y="992188"/>
            <a:ext cx="8520112"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11" tIns="45657" rIns="91311" bIns="45657"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300038" y="2097088"/>
            <a:ext cx="8520112"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11" tIns="45657" rIns="91311" bIns="45657"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307975" y="6405563"/>
            <a:ext cx="1870075" cy="307975"/>
          </a:xfrm>
          <a:prstGeom prst="rect">
            <a:avLst/>
          </a:prstGeom>
        </p:spPr>
        <p:txBody>
          <a:bodyPr vert="horz" lIns="91311" tIns="45657" rIns="91311" bIns="45657" rtlCol="0" anchor="ctr"/>
          <a:lstStyle>
            <a:lvl1pPr algn="l" defTabSz="913331" fontAlgn="auto">
              <a:spcBef>
                <a:spcPts val="0"/>
              </a:spcBef>
              <a:spcAft>
                <a:spcPts val="0"/>
              </a:spcAft>
              <a:defRPr sz="1400">
                <a:solidFill>
                  <a:schemeClr val="tx1"/>
                </a:solidFill>
                <a:latin typeface="Arial" pitchFamily="34" charset="0"/>
                <a:cs typeface="Arial" pitchFamily="34" charset="0"/>
              </a:defRPr>
            </a:lvl1pPr>
          </a:lstStyle>
          <a:p>
            <a:pPr>
              <a:defRPr/>
            </a:pPr>
            <a:fld id="{CDF82D9B-B1F1-4019-A29A-1980A51E112C}"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3"/>
          </p:nvPr>
        </p:nvSpPr>
        <p:spPr>
          <a:xfrm>
            <a:off x="3124200" y="6405563"/>
            <a:ext cx="2895600" cy="315912"/>
          </a:xfrm>
          <a:prstGeom prst="rect">
            <a:avLst/>
          </a:prstGeom>
        </p:spPr>
        <p:txBody>
          <a:bodyPr vert="horz" lIns="91311" tIns="45657" rIns="91311" bIns="45657" rtlCol="0" anchor="ctr"/>
          <a:lstStyle>
            <a:lvl1pPr algn="ctr" defTabSz="913331" fontAlgn="auto">
              <a:spcBef>
                <a:spcPts val="0"/>
              </a:spcBef>
              <a:spcAft>
                <a:spcPts val="0"/>
              </a:spcAft>
              <a:defRPr sz="1400">
                <a:solidFill>
                  <a:schemeClr val="tx1"/>
                </a:solidFill>
                <a:latin typeface="Arial" pitchFamily="34" charset="0"/>
                <a:cs typeface="Arial" pitchFamily="34" charset="0"/>
              </a:defRPr>
            </a:lvl1pPr>
          </a:lstStyle>
          <a:p>
            <a:pPr>
              <a:defRPr/>
            </a:pPr>
            <a:endParaRPr lang="en-US">
              <a:solidFill>
                <a:srgbClr val="044F91"/>
              </a:solidFill>
            </a:endParaRPr>
          </a:p>
        </p:txBody>
      </p:sp>
      <p:sp>
        <p:nvSpPr>
          <p:cNvPr id="6" name="Slide Number Placeholder 5"/>
          <p:cNvSpPr>
            <a:spLocks noGrp="1"/>
          </p:cNvSpPr>
          <p:nvPr>
            <p:ph type="sldNum" sz="quarter" idx="4"/>
          </p:nvPr>
        </p:nvSpPr>
        <p:spPr>
          <a:xfrm>
            <a:off x="6691313" y="6405563"/>
            <a:ext cx="2133600" cy="315912"/>
          </a:xfrm>
          <a:prstGeom prst="rect">
            <a:avLst/>
          </a:prstGeom>
        </p:spPr>
        <p:txBody>
          <a:bodyPr vert="horz" lIns="91311" tIns="45657" rIns="91311" bIns="45657" rtlCol="0" anchor="ctr"/>
          <a:lstStyle>
            <a:lvl1pPr algn="r" defTabSz="913331" fontAlgn="auto">
              <a:spcBef>
                <a:spcPts val="0"/>
              </a:spcBef>
              <a:spcAft>
                <a:spcPts val="0"/>
              </a:spcAft>
              <a:defRPr sz="1400">
                <a:solidFill>
                  <a:schemeClr val="tx1"/>
                </a:solidFill>
                <a:latin typeface="Arial" pitchFamily="34" charset="0"/>
                <a:cs typeface="Arial" pitchFamily="34" charset="0"/>
              </a:defRPr>
            </a:lvl1pPr>
          </a:lstStyle>
          <a:p>
            <a:pPr>
              <a:defRPr/>
            </a:pPr>
            <a:r>
              <a:rPr lang="en-US">
                <a:solidFill>
                  <a:srgbClr val="044F91"/>
                </a:solidFill>
              </a:rPr>
              <a:t>  </a:t>
            </a:r>
            <a:fld id="{C03B4088-84D9-42B0-A492-247032874064}" type="slidenum">
              <a:rPr lang="en-US">
                <a:solidFill>
                  <a:srgbClr val="044F91"/>
                </a:solidFill>
              </a:rPr>
              <a:pPr>
                <a:defRPr/>
              </a:pPr>
              <a:t>‹#›</a:t>
            </a:fld>
            <a:endParaRPr lang="en-US">
              <a:solidFill>
                <a:srgbClr val="044F91"/>
              </a:solidFill>
            </a:endParaRPr>
          </a:p>
        </p:txBody>
      </p:sp>
      <p:cxnSp>
        <p:nvCxnSpPr>
          <p:cNvPr id="14" name="Straight Connector 13"/>
          <p:cNvCxnSpPr/>
          <p:nvPr/>
        </p:nvCxnSpPr>
        <p:spPr>
          <a:xfrm>
            <a:off x="315913" y="911225"/>
            <a:ext cx="852011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00038" y="6397625"/>
            <a:ext cx="852011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pic>
        <p:nvPicPr>
          <p:cNvPr id="2057" name="Picture 9" descr="GAO Logo"/>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307975" y="469900"/>
            <a:ext cx="1208088"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0020422"/>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Lst>
  <p:hf hdr="0" ftr="0" dt="0"/>
  <p:txStyles>
    <p:titleStyle>
      <a:lvl1pPr algn="l" defTabSz="912813" rtl="0" eaLnBrk="0" fontAlgn="base" hangingPunct="0">
        <a:spcBef>
          <a:spcPct val="0"/>
        </a:spcBef>
        <a:spcAft>
          <a:spcPct val="0"/>
        </a:spcAft>
        <a:defRPr sz="3200" b="1" kern="1200">
          <a:solidFill>
            <a:schemeClr val="tx1"/>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1"/>
          </a:solidFill>
          <a:latin typeface="Arial" charset="0"/>
          <a:cs typeface="Arial" charset="0"/>
        </a:defRPr>
      </a:lvl2pPr>
      <a:lvl3pPr algn="l" defTabSz="912813" rtl="0" eaLnBrk="0" fontAlgn="base" hangingPunct="0">
        <a:spcBef>
          <a:spcPct val="0"/>
        </a:spcBef>
        <a:spcAft>
          <a:spcPct val="0"/>
        </a:spcAft>
        <a:defRPr sz="3200" b="1">
          <a:solidFill>
            <a:schemeClr val="tx1"/>
          </a:solidFill>
          <a:latin typeface="Arial" charset="0"/>
          <a:cs typeface="Arial" charset="0"/>
        </a:defRPr>
      </a:lvl3pPr>
      <a:lvl4pPr algn="l" defTabSz="912813" rtl="0" eaLnBrk="0" fontAlgn="base" hangingPunct="0">
        <a:spcBef>
          <a:spcPct val="0"/>
        </a:spcBef>
        <a:spcAft>
          <a:spcPct val="0"/>
        </a:spcAft>
        <a:defRPr sz="3200" b="1">
          <a:solidFill>
            <a:schemeClr val="tx1"/>
          </a:solidFill>
          <a:latin typeface="Arial" charset="0"/>
          <a:cs typeface="Arial" charset="0"/>
        </a:defRPr>
      </a:lvl4pPr>
      <a:lvl5pPr algn="l" defTabSz="912813" rtl="0" eaLnBrk="0" fontAlgn="base" hangingPunct="0">
        <a:spcBef>
          <a:spcPct val="0"/>
        </a:spcBef>
        <a:spcAft>
          <a:spcPct val="0"/>
        </a:spcAft>
        <a:defRPr sz="3200" b="1">
          <a:solidFill>
            <a:schemeClr val="tx1"/>
          </a:solidFill>
          <a:latin typeface="Arial" charset="0"/>
          <a:cs typeface="Arial" charset="0"/>
        </a:defRPr>
      </a:lvl5pPr>
      <a:lvl6pPr marL="457200" algn="l" defTabSz="912813" rtl="0" fontAlgn="base">
        <a:spcBef>
          <a:spcPct val="0"/>
        </a:spcBef>
        <a:spcAft>
          <a:spcPct val="0"/>
        </a:spcAft>
        <a:defRPr sz="3200" b="1">
          <a:solidFill>
            <a:schemeClr val="tx1"/>
          </a:solidFill>
          <a:latin typeface="Arial" charset="0"/>
          <a:cs typeface="Arial" charset="0"/>
        </a:defRPr>
      </a:lvl6pPr>
      <a:lvl7pPr marL="914400" algn="l" defTabSz="912813" rtl="0" fontAlgn="base">
        <a:spcBef>
          <a:spcPct val="0"/>
        </a:spcBef>
        <a:spcAft>
          <a:spcPct val="0"/>
        </a:spcAft>
        <a:defRPr sz="3200" b="1">
          <a:solidFill>
            <a:schemeClr val="tx1"/>
          </a:solidFill>
          <a:latin typeface="Arial" charset="0"/>
          <a:cs typeface="Arial" charset="0"/>
        </a:defRPr>
      </a:lvl7pPr>
      <a:lvl8pPr marL="1371600" algn="l" defTabSz="912813" rtl="0" fontAlgn="base">
        <a:spcBef>
          <a:spcPct val="0"/>
        </a:spcBef>
        <a:spcAft>
          <a:spcPct val="0"/>
        </a:spcAft>
        <a:defRPr sz="3200" b="1">
          <a:solidFill>
            <a:schemeClr val="tx1"/>
          </a:solidFill>
          <a:latin typeface="Arial" charset="0"/>
          <a:cs typeface="Arial" charset="0"/>
        </a:defRPr>
      </a:lvl8pPr>
      <a:lvl9pPr marL="1828800" algn="l" defTabSz="912813" rtl="0" fontAlgn="base">
        <a:spcBef>
          <a:spcPct val="0"/>
        </a:spcBef>
        <a:spcAft>
          <a:spcPct val="0"/>
        </a:spcAft>
        <a:defRPr sz="3200" b="1">
          <a:solidFill>
            <a:schemeClr val="tx1"/>
          </a:solidFill>
          <a:latin typeface="Arial" charset="0"/>
          <a:cs typeface="Arial" charset="0"/>
        </a:defRPr>
      </a:lvl9pPr>
    </p:titleStyle>
    <p:bodyStyle>
      <a:lvl1pPr marL="341313" indent="-341313" algn="l" defTabSz="912813" rtl="0" eaLnBrk="0" fontAlgn="base" hangingPunct="0">
        <a:spcBef>
          <a:spcPts val="675"/>
        </a:spcBef>
        <a:spcAft>
          <a:spcPct val="0"/>
        </a:spcAft>
        <a:buFont typeface="Arial" charset="0"/>
        <a:buChar char="•"/>
        <a:defRPr lang="en-US" sz="2200" kern="1200" dirty="0">
          <a:solidFill>
            <a:schemeClr val="tx1"/>
          </a:solidFill>
          <a:latin typeface="Arial" pitchFamily="34" charset="0"/>
          <a:ea typeface="+mn-ea"/>
          <a:cs typeface="Arial" pitchFamily="34" charset="0"/>
        </a:defRPr>
      </a:lvl1pPr>
      <a:lvl2pPr marL="741363" indent="-284163" algn="l" defTabSz="912813" rtl="0" eaLnBrk="0" fontAlgn="base" hangingPunct="0">
        <a:lnSpc>
          <a:spcPct val="85000"/>
        </a:lnSpc>
        <a:spcBef>
          <a:spcPts val="675"/>
        </a:spcBef>
        <a:spcAft>
          <a:spcPct val="0"/>
        </a:spcAft>
        <a:buFont typeface="Arial" charset="0"/>
        <a:buChar char="•"/>
        <a:defRPr lang="en-US" sz="2200" kern="1200" dirty="0">
          <a:solidFill>
            <a:schemeClr val="tx1"/>
          </a:solidFill>
          <a:latin typeface="Arial" pitchFamily="34" charset="0"/>
          <a:ea typeface="+mn-ea"/>
          <a:cs typeface="Arial" pitchFamily="34" charset="0"/>
        </a:defRPr>
      </a:lvl2pPr>
      <a:lvl3pPr marL="1139825" indent="-227013" algn="l" defTabSz="912813" rtl="0" eaLnBrk="0" fontAlgn="base" hangingPunct="0">
        <a:lnSpc>
          <a:spcPct val="85000"/>
        </a:lnSpc>
        <a:spcBef>
          <a:spcPts val="675"/>
        </a:spcBef>
        <a:spcAft>
          <a:spcPct val="0"/>
        </a:spcAft>
        <a:buFont typeface="Arial" charset="0"/>
        <a:buChar char="•"/>
        <a:defRPr lang="en-US" sz="2200" kern="1200" dirty="0">
          <a:solidFill>
            <a:schemeClr val="tx1"/>
          </a:solidFill>
          <a:latin typeface="Arial" pitchFamily="34" charset="0"/>
          <a:ea typeface="+mn-ea"/>
          <a:cs typeface="Arial" pitchFamily="34" charset="0"/>
        </a:defRPr>
      </a:lvl3pPr>
      <a:lvl4pPr marL="1597025" indent="-227013" algn="l" defTabSz="912813" rtl="0" eaLnBrk="0" fontAlgn="base" hangingPunct="0">
        <a:lnSpc>
          <a:spcPct val="85000"/>
        </a:lnSpc>
        <a:spcBef>
          <a:spcPts val="400"/>
        </a:spcBef>
        <a:spcAft>
          <a:spcPct val="0"/>
        </a:spcAft>
        <a:buFont typeface="Arial" charset="0"/>
        <a:buChar char="•"/>
        <a:defRPr lang="en-US" sz="2200" kern="1200" dirty="0">
          <a:solidFill>
            <a:schemeClr val="tx1"/>
          </a:solidFill>
          <a:latin typeface="Arial" pitchFamily="34" charset="0"/>
          <a:ea typeface="+mn-ea"/>
          <a:cs typeface="Arial" pitchFamily="34" charset="0"/>
        </a:defRPr>
      </a:lvl4pPr>
      <a:lvl5pPr marL="2054225" indent="-227013" algn="l" defTabSz="912813" rtl="0" eaLnBrk="0" fontAlgn="base" hangingPunct="0">
        <a:spcBef>
          <a:spcPts val="400"/>
        </a:spcBef>
        <a:spcAft>
          <a:spcPct val="0"/>
        </a:spcAft>
        <a:buFont typeface="Arial" charset="0"/>
        <a:buChar char="•"/>
        <a:defRPr lang="en-US" sz="1600" kern="1200" dirty="0">
          <a:solidFill>
            <a:schemeClr val="tx1"/>
          </a:solidFill>
          <a:latin typeface="Arial" pitchFamily="34" charset="0"/>
          <a:ea typeface="+mn-ea"/>
          <a:cs typeface="Arial" pitchFamily="34" charset="0"/>
        </a:defRPr>
      </a:lvl5pPr>
      <a:lvl6pPr marL="2511074"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7634"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4191"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0748"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117" rtl="0" eaLnBrk="1" latinLnBrk="0" hangingPunct="1">
        <a:defRPr sz="1800" kern="1200">
          <a:solidFill>
            <a:schemeClr val="tx1"/>
          </a:solidFill>
          <a:latin typeface="+mn-lt"/>
          <a:ea typeface="+mn-ea"/>
          <a:cs typeface="+mn-cs"/>
        </a:defRPr>
      </a:lvl1pPr>
      <a:lvl2pPr marL="456560" algn="l" defTabSz="913117" rtl="0" eaLnBrk="1" latinLnBrk="0" hangingPunct="1">
        <a:defRPr sz="1800" kern="1200">
          <a:solidFill>
            <a:schemeClr val="tx1"/>
          </a:solidFill>
          <a:latin typeface="+mn-lt"/>
          <a:ea typeface="+mn-ea"/>
          <a:cs typeface="+mn-cs"/>
        </a:defRPr>
      </a:lvl2pPr>
      <a:lvl3pPr marL="913117" algn="l" defTabSz="913117" rtl="0" eaLnBrk="1" latinLnBrk="0" hangingPunct="1">
        <a:defRPr sz="1800" kern="1200">
          <a:solidFill>
            <a:schemeClr val="tx1"/>
          </a:solidFill>
          <a:latin typeface="+mn-lt"/>
          <a:ea typeface="+mn-ea"/>
          <a:cs typeface="+mn-cs"/>
        </a:defRPr>
      </a:lvl3pPr>
      <a:lvl4pPr marL="1369677" algn="l" defTabSz="913117" rtl="0" eaLnBrk="1" latinLnBrk="0" hangingPunct="1">
        <a:defRPr sz="1800" kern="1200">
          <a:solidFill>
            <a:schemeClr val="tx1"/>
          </a:solidFill>
          <a:latin typeface="+mn-lt"/>
          <a:ea typeface="+mn-ea"/>
          <a:cs typeface="+mn-cs"/>
        </a:defRPr>
      </a:lvl4pPr>
      <a:lvl5pPr marL="1826235" algn="l" defTabSz="913117" rtl="0" eaLnBrk="1" latinLnBrk="0" hangingPunct="1">
        <a:defRPr sz="1800" kern="1200">
          <a:solidFill>
            <a:schemeClr val="tx1"/>
          </a:solidFill>
          <a:latin typeface="+mn-lt"/>
          <a:ea typeface="+mn-ea"/>
          <a:cs typeface="+mn-cs"/>
        </a:defRPr>
      </a:lvl5pPr>
      <a:lvl6pPr marL="2282796" algn="l" defTabSz="913117" rtl="0" eaLnBrk="1" latinLnBrk="0" hangingPunct="1">
        <a:defRPr sz="1800" kern="1200">
          <a:solidFill>
            <a:schemeClr val="tx1"/>
          </a:solidFill>
          <a:latin typeface="+mn-lt"/>
          <a:ea typeface="+mn-ea"/>
          <a:cs typeface="+mn-cs"/>
        </a:defRPr>
      </a:lvl6pPr>
      <a:lvl7pPr marL="2739352" algn="l" defTabSz="913117" rtl="0" eaLnBrk="1" latinLnBrk="0" hangingPunct="1">
        <a:defRPr sz="1800" kern="1200">
          <a:solidFill>
            <a:schemeClr val="tx1"/>
          </a:solidFill>
          <a:latin typeface="+mn-lt"/>
          <a:ea typeface="+mn-ea"/>
          <a:cs typeface="+mn-cs"/>
        </a:defRPr>
      </a:lvl7pPr>
      <a:lvl8pPr marL="3195913" algn="l" defTabSz="913117" rtl="0" eaLnBrk="1" latinLnBrk="0" hangingPunct="1">
        <a:defRPr sz="1800" kern="1200">
          <a:solidFill>
            <a:schemeClr val="tx1"/>
          </a:solidFill>
          <a:latin typeface="+mn-lt"/>
          <a:ea typeface="+mn-ea"/>
          <a:cs typeface="+mn-cs"/>
        </a:defRPr>
      </a:lvl8pPr>
      <a:lvl9pPr marL="3652470" algn="l" defTabSz="913117"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00038" y="992188"/>
            <a:ext cx="8520112"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11" tIns="45657" rIns="91311" bIns="45657"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300038" y="2097088"/>
            <a:ext cx="8520112"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11" tIns="45657" rIns="91311" bIns="45657"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307975" y="6405563"/>
            <a:ext cx="1870075" cy="307975"/>
          </a:xfrm>
          <a:prstGeom prst="rect">
            <a:avLst/>
          </a:prstGeom>
        </p:spPr>
        <p:txBody>
          <a:bodyPr vert="horz" lIns="91311" tIns="45657" rIns="91311" bIns="45657" rtlCol="0" anchor="ctr"/>
          <a:lstStyle>
            <a:lvl1pPr algn="l" defTabSz="913331" fontAlgn="auto">
              <a:spcBef>
                <a:spcPts val="0"/>
              </a:spcBef>
              <a:spcAft>
                <a:spcPts val="0"/>
              </a:spcAft>
              <a:defRPr sz="1400">
                <a:solidFill>
                  <a:schemeClr val="tx1"/>
                </a:solidFill>
                <a:latin typeface="Arial" pitchFamily="34" charset="0"/>
                <a:cs typeface="Arial" pitchFamily="34" charset="0"/>
              </a:defRPr>
            </a:lvl1pPr>
          </a:lstStyle>
          <a:p>
            <a:pPr>
              <a:defRPr/>
            </a:pPr>
            <a:fld id="{CDF82D9B-B1F1-4019-A29A-1980A51E112C}"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3"/>
          </p:nvPr>
        </p:nvSpPr>
        <p:spPr>
          <a:xfrm>
            <a:off x="3124200" y="6405563"/>
            <a:ext cx="2895600" cy="315912"/>
          </a:xfrm>
          <a:prstGeom prst="rect">
            <a:avLst/>
          </a:prstGeom>
        </p:spPr>
        <p:txBody>
          <a:bodyPr vert="horz" lIns="91311" tIns="45657" rIns="91311" bIns="45657" rtlCol="0" anchor="ctr"/>
          <a:lstStyle>
            <a:lvl1pPr algn="ctr" defTabSz="913331" fontAlgn="auto">
              <a:spcBef>
                <a:spcPts val="0"/>
              </a:spcBef>
              <a:spcAft>
                <a:spcPts val="0"/>
              </a:spcAft>
              <a:defRPr sz="1400">
                <a:solidFill>
                  <a:schemeClr val="tx1"/>
                </a:solidFill>
                <a:latin typeface="Arial" pitchFamily="34" charset="0"/>
                <a:cs typeface="Arial" pitchFamily="34" charset="0"/>
              </a:defRPr>
            </a:lvl1pPr>
          </a:lstStyle>
          <a:p>
            <a:pPr>
              <a:defRPr/>
            </a:pPr>
            <a:endParaRPr lang="en-US">
              <a:solidFill>
                <a:srgbClr val="044F91"/>
              </a:solidFill>
            </a:endParaRPr>
          </a:p>
        </p:txBody>
      </p:sp>
      <p:sp>
        <p:nvSpPr>
          <p:cNvPr id="6" name="Slide Number Placeholder 5"/>
          <p:cNvSpPr>
            <a:spLocks noGrp="1"/>
          </p:cNvSpPr>
          <p:nvPr>
            <p:ph type="sldNum" sz="quarter" idx="4"/>
          </p:nvPr>
        </p:nvSpPr>
        <p:spPr>
          <a:xfrm>
            <a:off x="6691313" y="6405563"/>
            <a:ext cx="2133600" cy="315912"/>
          </a:xfrm>
          <a:prstGeom prst="rect">
            <a:avLst/>
          </a:prstGeom>
        </p:spPr>
        <p:txBody>
          <a:bodyPr vert="horz" lIns="91311" tIns="45657" rIns="91311" bIns="45657" rtlCol="0" anchor="ctr"/>
          <a:lstStyle>
            <a:lvl1pPr algn="r" defTabSz="913331" fontAlgn="auto">
              <a:spcBef>
                <a:spcPts val="0"/>
              </a:spcBef>
              <a:spcAft>
                <a:spcPts val="0"/>
              </a:spcAft>
              <a:defRPr sz="1400">
                <a:solidFill>
                  <a:schemeClr val="tx1"/>
                </a:solidFill>
                <a:latin typeface="Arial" pitchFamily="34" charset="0"/>
                <a:cs typeface="Arial" pitchFamily="34" charset="0"/>
              </a:defRPr>
            </a:lvl1pPr>
          </a:lstStyle>
          <a:p>
            <a:pPr>
              <a:defRPr/>
            </a:pPr>
            <a:r>
              <a:rPr lang="en-US">
                <a:solidFill>
                  <a:srgbClr val="044F91"/>
                </a:solidFill>
              </a:rPr>
              <a:t>  </a:t>
            </a:r>
            <a:fld id="{C03B4088-84D9-42B0-A492-247032874064}" type="slidenum">
              <a:rPr lang="en-US">
                <a:solidFill>
                  <a:srgbClr val="044F91"/>
                </a:solidFill>
              </a:rPr>
              <a:pPr>
                <a:defRPr/>
              </a:pPr>
              <a:t>‹#›</a:t>
            </a:fld>
            <a:endParaRPr lang="en-US">
              <a:solidFill>
                <a:srgbClr val="044F91"/>
              </a:solidFill>
            </a:endParaRPr>
          </a:p>
        </p:txBody>
      </p:sp>
      <p:cxnSp>
        <p:nvCxnSpPr>
          <p:cNvPr id="14" name="Straight Connector 13"/>
          <p:cNvCxnSpPr/>
          <p:nvPr/>
        </p:nvCxnSpPr>
        <p:spPr>
          <a:xfrm>
            <a:off x="315913" y="911225"/>
            <a:ext cx="852011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00038" y="6397625"/>
            <a:ext cx="852011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pic>
        <p:nvPicPr>
          <p:cNvPr id="2057" name="Picture 9" descr="GAO Logo"/>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307975" y="469900"/>
            <a:ext cx="1208088"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5201302"/>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 id="2147483783" r:id="rId13"/>
    <p:sldLayoutId id="2147483784" r:id="rId14"/>
  </p:sldLayoutIdLst>
  <p:hf hdr="0" ftr="0" dt="0"/>
  <p:txStyles>
    <p:titleStyle>
      <a:lvl1pPr algn="l" defTabSz="912813" rtl="0" eaLnBrk="0" fontAlgn="base" hangingPunct="0">
        <a:spcBef>
          <a:spcPct val="0"/>
        </a:spcBef>
        <a:spcAft>
          <a:spcPct val="0"/>
        </a:spcAft>
        <a:defRPr sz="3200" b="1" kern="1200">
          <a:solidFill>
            <a:schemeClr val="tx1"/>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1"/>
          </a:solidFill>
          <a:latin typeface="Arial" charset="0"/>
          <a:cs typeface="Arial" charset="0"/>
        </a:defRPr>
      </a:lvl2pPr>
      <a:lvl3pPr algn="l" defTabSz="912813" rtl="0" eaLnBrk="0" fontAlgn="base" hangingPunct="0">
        <a:spcBef>
          <a:spcPct val="0"/>
        </a:spcBef>
        <a:spcAft>
          <a:spcPct val="0"/>
        </a:spcAft>
        <a:defRPr sz="3200" b="1">
          <a:solidFill>
            <a:schemeClr val="tx1"/>
          </a:solidFill>
          <a:latin typeface="Arial" charset="0"/>
          <a:cs typeface="Arial" charset="0"/>
        </a:defRPr>
      </a:lvl3pPr>
      <a:lvl4pPr algn="l" defTabSz="912813" rtl="0" eaLnBrk="0" fontAlgn="base" hangingPunct="0">
        <a:spcBef>
          <a:spcPct val="0"/>
        </a:spcBef>
        <a:spcAft>
          <a:spcPct val="0"/>
        </a:spcAft>
        <a:defRPr sz="3200" b="1">
          <a:solidFill>
            <a:schemeClr val="tx1"/>
          </a:solidFill>
          <a:latin typeface="Arial" charset="0"/>
          <a:cs typeface="Arial" charset="0"/>
        </a:defRPr>
      </a:lvl4pPr>
      <a:lvl5pPr algn="l" defTabSz="912813" rtl="0" eaLnBrk="0" fontAlgn="base" hangingPunct="0">
        <a:spcBef>
          <a:spcPct val="0"/>
        </a:spcBef>
        <a:spcAft>
          <a:spcPct val="0"/>
        </a:spcAft>
        <a:defRPr sz="3200" b="1">
          <a:solidFill>
            <a:schemeClr val="tx1"/>
          </a:solidFill>
          <a:latin typeface="Arial" charset="0"/>
          <a:cs typeface="Arial" charset="0"/>
        </a:defRPr>
      </a:lvl5pPr>
      <a:lvl6pPr marL="457200" algn="l" defTabSz="912813" rtl="0" fontAlgn="base">
        <a:spcBef>
          <a:spcPct val="0"/>
        </a:spcBef>
        <a:spcAft>
          <a:spcPct val="0"/>
        </a:spcAft>
        <a:defRPr sz="3200" b="1">
          <a:solidFill>
            <a:schemeClr val="tx1"/>
          </a:solidFill>
          <a:latin typeface="Arial" charset="0"/>
          <a:cs typeface="Arial" charset="0"/>
        </a:defRPr>
      </a:lvl6pPr>
      <a:lvl7pPr marL="914400" algn="l" defTabSz="912813" rtl="0" fontAlgn="base">
        <a:spcBef>
          <a:spcPct val="0"/>
        </a:spcBef>
        <a:spcAft>
          <a:spcPct val="0"/>
        </a:spcAft>
        <a:defRPr sz="3200" b="1">
          <a:solidFill>
            <a:schemeClr val="tx1"/>
          </a:solidFill>
          <a:latin typeface="Arial" charset="0"/>
          <a:cs typeface="Arial" charset="0"/>
        </a:defRPr>
      </a:lvl7pPr>
      <a:lvl8pPr marL="1371600" algn="l" defTabSz="912813" rtl="0" fontAlgn="base">
        <a:spcBef>
          <a:spcPct val="0"/>
        </a:spcBef>
        <a:spcAft>
          <a:spcPct val="0"/>
        </a:spcAft>
        <a:defRPr sz="3200" b="1">
          <a:solidFill>
            <a:schemeClr val="tx1"/>
          </a:solidFill>
          <a:latin typeface="Arial" charset="0"/>
          <a:cs typeface="Arial" charset="0"/>
        </a:defRPr>
      </a:lvl8pPr>
      <a:lvl9pPr marL="1828800" algn="l" defTabSz="912813" rtl="0" fontAlgn="base">
        <a:spcBef>
          <a:spcPct val="0"/>
        </a:spcBef>
        <a:spcAft>
          <a:spcPct val="0"/>
        </a:spcAft>
        <a:defRPr sz="3200" b="1">
          <a:solidFill>
            <a:schemeClr val="tx1"/>
          </a:solidFill>
          <a:latin typeface="Arial" charset="0"/>
          <a:cs typeface="Arial" charset="0"/>
        </a:defRPr>
      </a:lvl9pPr>
    </p:titleStyle>
    <p:bodyStyle>
      <a:lvl1pPr marL="341313" indent="-341313" algn="l" defTabSz="912813" rtl="0" eaLnBrk="0" fontAlgn="base" hangingPunct="0">
        <a:spcBef>
          <a:spcPts val="675"/>
        </a:spcBef>
        <a:spcAft>
          <a:spcPct val="0"/>
        </a:spcAft>
        <a:buFont typeface="Arial" charset="0"/>
        <a:buChar char="•"/>
        <a:defRPr lang="en-US" sz="2200" kern="1200" dirty="0">
          <a:solidFill>
            <a:schemeClr val="tx1"/>
          </a:solidFill>
          <a:latin typeface="Arial" pitchFamily="34" charset="0"/>
          <a:ea typeface="+mn-ea"/>
          <a:cs typeface="Arial" pitchFamily="34" charset="0"/>
        </a:defRPr>
      </a:lvl1pPr>
      <a:lvl2pPr marL="741363" indent="-284163" algn="l" defTabSz="912813" rtl="0" eaLnBrk="0" fontAlgn="base" hangingPunct="0">
        <a:lnSpc>
          <a:spcPct val="85000"/>
        </a:lnSpc>
        <a:spcBef>
          <a:spcPts val="675"/>
        </a:spcBef>
        <a:spcAft>
          <a:spcPct val="0"/>
        </a:spcAft>
        <a:buFont typeface="Arial" charset="0"/>
        <a:buChar char="•"/>
        <a:defRPr lang="en-US" sz="2200" kern="1200" dirty="0">
          <a:solidFill>
            <a:schemeClr val="tx1"/>
          </a:solidFill>
          <a:latin typeface="Arial" pitchFamily="34" charset="0"/>
          <a:ea typeface="+mn-ea"/>
          <a:cs typeface="Arial" pitchFamily="34" charset="0"/>
        </a:defRPr>
      </a:lvl2pPr>
      <a:lvl3pPr marL="1139825" indent="-227013" algn="l" defTabSz="912813" rtl="0" eaLnBrk="0" fontAlgn="base" hangingPunct="0">
        <a:lnSpc>
          <a:spcPct val="85000"/>
        </a:lnSpc>
        <a:spcBef>
          <a:spcPts val="675"/>
        </a:spcBef>
        <a:spcAft>
          <a:spcPct val="0"/>
        </a:spcAft>
        <a:buFont typeface="Arial" charset="0"/>
        <a:buChar char="•"/>
        <a:defRPr lang="en-US" sz="2200" kern="1200" dirty="0">
          <a:solidFill>
            <a:schemeClr val="tx1"/>
          </a:solidFill>
          <a:latin typeface="Arial" pitchFamily="34" charset="0"/>
          <a:ea typeface="+mn-ea"/>
          <a:cs typeface="Arial" pitchFamily="34" charset="0"/>
        </a:defRPr>
      </a:lvl3pPr>
      <a:lvl4pPr marL="1597025" indent="-227013" algn="l" defTabSz="912813" rtl="0" eaLnBrk="0" fontAlgn="base" hangingPunct="0">
        <a:lnSpc>
          <a:spcPct val="85000"/>
        </a:lnSpc>
        <a:spcBef>
          <a:spcPts val="400"/>
        </a:spcBef>
        <a:spcAft>
          <a:spcPct val="0"/>
        </a:spcAft>
        <a:buFont typeface="Arial" charset="0"/>
        <a:buChar char="•"/>
        <a:defRPr lang="en-US" sz="2200" kern="1200" dirty="0">
          <a:solidFill>
            <a:schemeClr val="tx1"/>
          </a:solidFill>
          <a:latin typeface="Arial" pitchFamily="34" charset="0"/>
          <a:ea typeface="+mn-ea"/>
          <a:cs typeface="Arial" pitchFamily="34" charset="0"/>
        </a:defRPr>
      </a:lvl4pPr>
      <a:lvl5pPr marL="2054225" indent="-227013" algn="l" defTabSz="912813" rtl="0" eaLnBrk="0" fontAlgn="base" hangingPunct="0">
        <a:spcBef>
          <a:spcPts val="400"/>
        </a:spcBef>
        <a:spcAft>
          <a:spcPct val="0"/>
        </a:spcAft>
        <a:buFont typeface="Arial" charset="0"/>
        <a:buChar char="•"/>
        <a:defRPr lang="en-US" sz="1600" kern="1200" dirty="0">
          <a:solidFill>
            <a:schemeClr val="tx1"/>
          </a:solidFill>
          <a:latin typeface="Arial" pitchFamily="34" charset="0"/>
          <a:ea typeface="+mn-ea"/>
          <a:cs typeface="Arial" pitchFamily="34" charset="0"/>
        </a:defRPr>
      </a:lvl5pPr>
      <a:lvl6pPr marL="2511074"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7634"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4191"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0748"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117" rtl="0" eaLnBrk="1" latinLnBrk="0" hangingPunct="1">
        <a:defRPr sz="1800" kern="1200">
          <a:solidFill>
            <a:schemeClr val="tx1"/>
          </a:solidFill>
          <a:latin typeface="+mn-lt"/>
          <a:ea typeface="+mn-ea"/>
          <a:cs typeface="+mn-cs"/>
        </a:defRPr>
      </a:lvl1pPr>
      <a:lvl2pPr marL="456560" algn="l" defTabSz="913117" rtl="0" eaLnBrk="1" latinLnBrk="0" hangingPunct="1">
        <a:defRPr sz="1800" kern="1200">
          <a:solidFill>
            <a:schemeClr val="tx1"/>
          </a:solidFill>
          <a:latin typeface="+mn-lt"/>
          <a:ea typeface="+mn-ea"/>
          <a:cs typeface="+mn-cs"/>
        </a:defRPr>
      </a:lvl2pPr>
      <a:lvl3pPr marL="913117" algn="l" defTabSz="913117" rtl="0" eaLnBrk="1" latinLnBrk="0" hangingPunct="1">
        <a:defRPr sz="1800" kern="1200">
          <a:solidFill>
            <a:schemeClr val="tx1"/>
          </a:solidFill>
          <a:latin typeface="+mn-lt"/>
          <a:ea typeface="+mn-ea"/>
          <a:cs typeface="+mn-cs"/>
        </a:defRPr>
      </a:lvl3pPr>
      <a:lvl4pPr marL="1369677" algn="l" defTabSz="913117" rtl="0" eaLnBrk="1" latinLnBrk="0" hangingPunct="1">
        <a:defRPr sz="1800" kern="1200">
          <a:solidFill>
            <a:schemeClr val="tx1"/>
          </a:solidFill>
          <a:latin typeface="+mn-lt"/>
          <a:ea typeface="+mn-ea"/>
          <a:cs typeface="+mn-cs"/>
        </a:defRPr>
      </a:lvl4pPr>
      <a:lvl5pPr marL="1826235" algn="l" defTabSz="913117" rtl="0" eaLnBrk="1" latinLnBrk="0" hangingPunct="1">
        <a:defRPr sz="1800" kern="1200">
          <a:solidFill>
            <a:schemeClr val="tx1"/>
          </a:solidFill>
          <a:latin typeface="+mn-lt"/>
          <a:ea typeface="+mn-ea"/>
          <a:cs typeface="+mn-cs"/>
        </a:defRPr>
      </a:lvl5pPr>
      <a:lvl6pPr marL="2282796" algn="l" defTabSz="913117" rtl="0" eaLnBrk="1" latinLnBrk="0" hangingPunct="1">
        <a:defRPr sz="1800" kern="1200">
          <a:solidFill>
            <a:schemeClr val="tx1"/>
          </a:solidFill>
          <a:latin typeface="+mn-lt"/>
          <a:ea typeface="+mn-ea"/>
          <a:cs typeface="+mn-cs"/>
        </a:defRPr>
      </a:lvl6pPr>
      <a:lvl7pPr marL="2739352" algn="l" defTabSz="913117" rtl="0" eaLnBrk="1" latinLnBrk="0" hangingPunct="1">
        <a:defRPr sz="1800" kern="1200">
          <a:solidFill>
            <a:schemeClr val="tx1"/>
          </a:solidFill>
          <a:latin typeface="+mn-lt"/>
          <a:ea typeface="+mn-ea"/>
          <a:cs typeface="+mn-cs"/>
        </a:defRPr>
      </a:lvl7pPr>
      <a:lvl8pPr marL="3195913" algn="l" defTabSz="913117" rtl="0" eaLnBrk="1" latinLnBrk="0" hangingPunct="1">
        <a:defRPr sz="1800" kern="1200">
          <a:solidFill>
            <a:schemeClr val="tx1"/>
          </a:solidFill>
          <a:latin typeface="+mn-lt"/>
          <a:ea typeface="+mn-ea"/>
          <a:cs typeface="+mn-cs"/>
        </a:defRPr>
      </a:lvl8pPr>
      <a:lvl9pPr marL="3652470" algn="l" defTabSz="913117"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00038" y="992188"/>
            <a:ext cx="8520112"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11" tIns="45657" rIns="91311" bIns="45657"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300038" y="2097088"/>
            <a:ext cx="8520112"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11" tIns="45657" rIns="91311" bIns="45657"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307975" y="6405563"/>
            <a:ext cx="1870075" cy="307975"/>
          </a:xfrm>
          <a:prstGeom prst="rect">
            <a:avLst/>
          </a:prstGeom>
        </p:spPr>
        <p:txBody>
          <a:bodyPr vert="horz" lIns="91311" tIns="45657" rIns="91311" bIns="45657" rtlCol="0" anchor="ctr"/>
          <a:lstStyle>
            <a:lvl1pPr algn="l" defTabSz="913331" fontAlgn="auto">
              <a:spcBef>
                <a:spcPts val="0"/>
              </a:spcBef>
              <a:spcAft>
                <a:spcPts val="0"/>
              </a:spcAft>
              <a:defRPr sz="1400">
                <a:solidFill>
                  <a:schemeClr val="tx1"/>
                </a:solidFill>
                <a:latin typeface="Arial" pitchFamily="34" charset="0"/>
                <a:cs typeface="Arial" pitchFamily="34" charset="0"/>
              </a:defRPr>
            </a:lvl1pPr>
          </a:lstStyle>
          <a:p>
            <a:pPr>
              <a:defRPr/>
            </a:pPr>
            <a:fld id="{CDF82D9B-B1F1-4019-A29A-1980A51E112C}"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3"/>
          </p:nvPr>
        </p:nvSpPr>
        <p:spPr>
          <a:xfrm>
            <a:off x="3124200" y="6405563"/>
            <a:ext cx="2895600" cy="315912"/>
          </a:xfrm>
          <a:prstGeom prst="rect">
            <a:avLst/>
          </a:prstGeom>
        </p:spPr>
        <p:txBody>
          <a:bodyPr vert="horz" lIns="91311" tIns="45657" rIns="91311" bIns="45657" rtlCol="0" anchor="ctr"/>
          <a:lstStyle>
            <a:lvl1pPr algn="ctr" defTabSz="913331" fontAlgn="auto">
              <a:spcBef>
                <a:spcPts val="0"/>
              </a:spcBef>
              <a:spcAft>
                <a:spcPts val="0"/>
              </a:spcAft>
              <a:defRPr sz="1400">
                <a:solidFill>
                  <a:schemeClr val="tx1"/>
                </a:solidFill>
                <a:latin typeface="Arial" pitchFamily="34" charset="0"/>
                <a:cs typeface="Arial" pitchFamily="34" charset="0"/>
              </a:defRPr>
            </a:lvl1pPr>
          </a:lstStyle>
          <a:p>
            <a:pPr>
              <a:defRPr/>
            </a:pPr>
            <a:endParaRPr lang="en-US">
              <a:solidFill>
                <a:srgbClr val="044F91"/>
              </a:solidFill>
            </a:endParaRPr>
          </a:p>
        </p:txBody>
      </p:sp>
      <p:sp>
        <p:nvSpPr>
          <p:cNvPr id="6" name="Slide Number Placeholder 5"/>
          <p:cNvSpPr>
            <a:spLocks noGrp="1"/>
          </p:cNvSpPr>
          <p:nvPr>
            <p:ph type="sldNum" sz="quarter" idx="4"/>
          </p:nvPr>
        </p:nvSpPr>
        <p:spPr>
          <a:xfrm>
            <a:off x="6691313" y="6405563"/>
            <a:ext cx="2133600" cy="315912"/>
          </a:xfrm>
          <a:prstGeom prst="rect">
            <a:avLst/>
          </a:prstGeom>
        </p:spPr>
        <p:txBody>
          <a:bodyPr vert="horz" lIns="91311" tIns="45657" rIns="91311" bIns="45657" rtlCol="0" anchor="ctr"/>
          <a:lstStyle>
            <a:lvl1pPr algn="r" defTabSz="913331" fontAlgn="auto">
              <a:spcBef>
                <a:spcPts val="0"/>
              </a:spcBef>
              <a:spcAft>
                <a:spcPts val="0"/>
              </a:spcAft>
              <a:defRPr sz="1400">
                <a:solidFill>
                  <a:schemeClr val="tx1"/>
                </a:solidFill>
                <a:latin typeface="Arial" pitchFamily="34" charset="0"/>
                <a:cs typeface="Arial" pitchFamily="34" charset="0"/>
              </a:defRPr>
            </a:lvl1pPr>
          </a:lstStyle>
          <a:p>
            <a:pPr>
              <a:defRPr/>
            </a:pPr>
            <a:r>
              <a:rPr lang="en-US">
                <a:solidFill>
                  <a:srgbClr val="044F91"/>
                </a:solidFill>
              </a:rPr>
              <a:t>  </a:t>
            </a:r>
            <a:fld id="{C03B4088-84D9-42B0-A492-247032874064}" type="slidenum">
              <a:rPr lang="en-US">
                <a:solidFill>
                  <a:srgbClr val="044F91"/>
                </a:solidFill>
              </a:rPr>
              <a:pPr>
                <a:defRPr/>
              </a:pPr>
              <a:t>‹#›</a:t>
            </a:fld>
            <a:endParaRPr lang="en-US">
              <a:solidFill>
                <a:srgbClr val="044F91"/>
              </a:solidFill>
            </a:endParaRPr>
          </a:p>
        </p:txBody>
      </p:sp>
      <p:cxnSp>
        <p:nvCxnSpPr>
          <p:cNvPr id="14" name="Straight Connector 13"/>
          <p:cNvCxnSpPr/>
          <p:nvPr/>
        </p:nvCxnSpPr>
        <p:spPr>
          <a:xfrm>
            <a:off x="315913" y="911225"/>
            <a:ext cx="852011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00038" y="6397625"/>
            <a:ext cx="852011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pic>
        <p:nvPicPr>
          <p:cNvPr id="2057" name="Picture 9" descr="GAO Logo"/>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307975" y="469900"/>
            <a:ext cx="1208088"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2205472"/>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Lst>
  <p:hf hdr="0" ftr="0" dt="0"/>
  <p:txStyles>
    <p:titleStyle>
      <a:lvl1pPr algn="l" defTabSz="912813" rtl="0" eaLnBrk="0" fontAlgn="base" hangingPunct="0">
        <a:spcBef>
          <a:spcPct val="0"/>
        </a:spcBef>
        <a:spcAft>
          <a:spcPct val="0"/>
        </a:spcAft>
        <a:defRPr sz="3200" b="1" kern="1200">
          <a:solidFill>
            <a:schemeClr val="tx1"/>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1"/>
          </a:solidFill>
          <a:latin typeface="Arial" charset="0"/>
          <a:cs typeface="Arial" charset="0"/>
        </a:defRPr>
      </a:lvl2pPr>
      <a:lvl3pPr algn="l" defTabSz="912813" rtl="0" eaLnBrk="0" fontAlgn="base" hangingPunct="0">
        <a:spcBef>
          <a:spcPct val="0"/>
        </a:spcBef>
        <a:spcAft>
          <a:spcPct val="0"/>
        </a:spcAft>
        <a:defRPr sz="3200" b="1">
          <a:solidFill>
            <a:schemeClr val="tx1"/>
          </a:solidFill>
          <a:latin typeface="Arial" charset="0"/>
          <a:cs typeface="Arial" charset="0"/>
        </a:defRPr>
      </a:lvl3pPr>
      <a:lvl4pPr algn="l" defTabSz="912813" rtl="0" eaLnBrk="0" fontAlgn="base" hangingPunct="0">
        <a:spcBef>
          <a:spcPct val="0"/>
        </a:spcBef>
        <a:spcAft>
          <a:spcPct val="0"/>
        </a:spcAft>
        <a:defRPr sz="3200" b="1">
          <a:solidFill>
            <a:schemeClr val="tx1"/>
          </a:solidFill>
          <a:latin typeface="Arial" charset="0"/>
          <a:cs typeface="Arial" charset="0"/>
        </a:defRPr>
      </a:lvl4pPr>
      <a:lvl5pPr algn="l" defTabSz="912813" rtl="0" eaLnBrk="0" fontAlgn="base" hangingPunct="0">
        <a:spcBef>
          <a:spcPct val="0"/>
        </a:spcBef>
        <a:spcAft>
          <a:spcPct val="0"/>
        </a:spcAft>
        <a:defRPr sz="3200" b="1">
          <a:solidFill>
            <a:schemeClr val="tx1"/>
          </a:solidFill>
          <a:latin typeface="Arial" charset="0"/>
          <a:cs typeface="Arial" charset="0"/>
        </a:defRPr>
      </a:lvl5pPr>
      <a:lvl6pPr marL="457200" algn="l" defTabSz="912813" rtl="0" fontAlgn="base">
        <a:spcBef>
          <a:spcPct val="0"/>
        </a:spcBef>
        <a:spcAft>
          <a:spcPct val="0"/>
        </a:spcAft>
        <a:defRPr sz="3200" b="1">
          <a:solidFill>
            <a:schemeClr val="tx1"/>
          </a:solidFill>
          <a:latin typeface="Arial" charset="0"/>
          <a:cs typeface="Arial" charset="0"/>
        </a:defRPr>
      </a:lvl6pPr>
      <a:lvl7pPr marL="914400" algn="l" defTabSz="912813" rtl="0" fontAlgn="base">
        <a:spcBef>
          <a:spcPct val="0"/>
        </a:spcBef>
        <a:spcAft>
          <a:spcPct val="0"/>
        </a:spcAft>
        <a:defRPr sz="3200" b="1">
          <a:solidFill>
            <a:schemeClr val="tx1"/>
          </a:solidFill>
          <a:latin typeface="Arial" charset="0"/>
          <a:cs typeface="Arial" charset="0"/>
        </a:defRPr>
      </a:lvl7pPr>
      <a:lvl8pPr marL="1371600" algn="l" defTabSz="912813" rtl="0" fontAlgn="base">
        <a:spcBef>
          <a:spcPct val="0"/>
        </a:spcBef>
        <a:spcAft>
          <a:spcPct val="0"/>
        </a:spcAft>
        <a:defRPr sz="3200" b="1">
          <a:solidFill>
            <a:schemeClr val="tx1"/>
          </a:solidFill>
          <a:latin typeface="Arial" charset="0"/>
          <a:cs typeface="Arial" charset="0"/>
        </a:defRPr>
      </a:lvl8pPr>
      <a:lvl9pPr marL="1828800" algn="l" defTabSz="912813" rtl="0" fontAlgn="base">
        <a:spcBef>
          <a:spcPct val="0"/>
        </a:spcBef>
        <a:spcAft>
          <a:spcPct val="0"/>
        </a:spcAft>
        <a:defRPr sz="3200" b="1">
          <a:solidFill>
            <a:schemeClr val="tx1"/>
          </a:solidFill>
          <a:latin typeface="Arial" charset="0"/>
          <a:cs typeface="Arial" charset="0"/>
        </a:defRPr>
      </a:lvl9pPr>
    </p:titleStyle>
    <p:bodyStyle>
      <a:lvl1pPr marL="341313" indent="-341313" algn="l" defTabSz="912813" rtl="0" eaLnBrk="0" fontAlgn="base" hangingPunct="0">
        <a:spcBef>
          <a:spcPts val="675"/>
        </a:spcBef>
        <a:spcAft>
          <a:spcPct val="0"/>
        </a:spcAft>
        <a:buFont typeface="Arial" charset="0"/>
        <a:buChar char="•"/>
        <a:defRPr lang="en-US" sz="2200" kern="1200" dirty="0">
          <a:solidFill>
            <a:schemeClr val="tx1"/>
          </a:solidFill>
          <a:latin typeface="Arial" pitchFamily="34" charset="0"/>
          <a:ea typeface="+mn-ea"/>
          <a:cs typeface="Arial" pitchFamily="34" charset="0"/>
        </a:defRPr>
      </a:lvl1pPr>
      <a:lvl2pPr marL="741363" indent="-284163" algn="l" defTabSz="912813" rtl="0" eaLnBrk="0" fontAlgn="base" hangingPunct="0">
        <a:lnSpc>
          <a:spcPct val="85000"/>
        </a:lnSpc>
        <a:spcBef>
          <a:spcPts val="675"/>
        </a:spcBef>
        <a:spcAft>
          <a:spcPct val="0"/>
        </a:spcAft>
        <a:buFont typeface="Arial" charset="0"/>
        <a:buChar char="•"/>
        <a:defRPr lang="en-US" sz="2200" kern="1200" dirty="0">
          <a:solidFill>
            <a:schemeClr val="tx1"/>
          </a:solidFill>
          <a:latin typeface="Arial" pitchFamily="34" charset="0"/>
          <a:ea typeface="+mn-ea"/>
          <a:cs typeface="Arial" pitchFamily="34" charset="0"/>
        </a:defRPr>
      </a:lvl2pPr>
      <a:lvl3pPr marL="1139825" indent="-227013" algn="l" defTabSz="912813" rtl="0" eaLnBrk="0" fontAlgn="base" hangingPunct="0">
        <a:lnSpc>
          <a:spcPct val="85000"/>
        </a:lnSpc>
        <a:spcBef>
          <a:spcPts val="675"/>
        </a:spcBef>
        <a:spcAft>
          <a:spcPct val="0"/>
        </a:spcAft>
        <a:buFont typeface="Arial" charset="0"/>
        <a:buChar char="•"/>
        <a:defRPr lang="en-US" sz="2200" kern="1200" dirty="0">
          <a:solidFill>
            <a:schemeClr val="tx1"/>
          </a:solidFill>
          <a:latin typeface="Arial" pitchFamily="34" charset="0"/>
          <a:ea typeface="+mn-ea"/>
          <a:cs typeface="Arial" pitchFamily="34" charset="0"/>
        </a:defRPr>
      </a:lvl3pPr>
      <a:lvl4pPr marL="1597025" indent="-227013" algn="l" defTabSz="912813" rtl="0" eaLnBrk="0" fontAlgn="base" hangingPunct="0">
        <a:lnSpc>
          <a:spcPct val="85000"/>
        </a:lnSpc>
        <a:spcBef>
          <a:spcPts val="400"/>
        </a:spcBef>
        <a:spcAft>
          <a:spcPct val="0"/>
        </a:spcAft>
        <a:buFont typeface="Arial" charset="0"/>
        <a:buChar char="•"/>
        <a:defRPr lang="en-US" sz="2200" kern="1200" dirty="0">
          <a:solidFill>
            <a:schemeClr val="tx1"/>
          </a:solidFill>
          <a:latin typeface="Arial" pitchFamily="34" charset="0"/>
          <a:ea typeface="+mn-ea"/>
          <a:cs typeface="Arial" pitchFamily="34" charset="0"/>
        </a:defRPr>
      </a:lvl4pPr>
      <a:lvl5pPr marL="2054225" indent="-227013" algn="l" defTabSz="912813" rtl="0" eaLnBrk="0" fontAlgn="base" hangingPunct="0">
        <a:spcBef>
          <a:spcPts val="400"/>
        </a:spcBef>
        <a:spcAft>
          <a:spcPct val="0"/>
        </a:spcAft>
        <a:buFont typeface="Arial" charset="0"/>
        <a:buChar char="•"/>
        <a:defRPr lang="en-US" sz="1600" kern="1200" dirty="0">
          <a:solidFill>
            <a:schemeClr val="tx1"/>
          </a:solidFill>
          <a:latin typeface="Arial" pitchFamily="34" charset="0"/>
          <a:ea typeface="+mn-ea"/>
          <a:cs typeface="Arial" pitchFamily="34" charset="0"/>
        </a:defRPr>
      </a:lvl5pPr>
      <a:lvl6pPr marL="2511074"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7634"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4191"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0748"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117" rtl="0" eaLnBrk="1" latinLnBrk="0" hangingPunct="1">
        <a:defRPr sz="1800" kern="1200">
          <a:solidFill>
            <a:schemeClr val="tx1"/>
          </a:solidFill>
          <a:latin typeface="+mn-lt"/>
          <a:ea typeface="+mn-ea"/>
          <a:cs typeface="+mn-cs"/>
        </a:defRPr>
      </a:lvl1pPr>
      <a:lvl2pPr marL="456560" algn="l" defTabSz="913117" rtl="0" eaLnBrk="1" latinLnBrk="0" hangingPunct="1">
        <a:defRPr sz="1800" kern="1200">
          <a:solidFill>
            <a:schemeClr val="tx1"/>
          </a:solidFill>
          <a:latin typeface="+mn-lt"/>
          <a:ea typeface="+mn-ea"/>
          <a:cs typeface="+mn-cs"/>
        </a:defRPr>
      </a:lvl2pPr>
      <a:lvl3pPr marL="913117" algn="l" defTabSz="913117" rtl="0" eaLnBrk="1" latinLnBrk="0" hangingPunct="1">
        <a:defRPr sz="1800" kern="1200">
          <a:solidFill>
            <a:schemeClr val="tx1"/>
          </a:solidFill>
          <a:latin typeface="+mn-lt"/>
          <a:ea typeface="+mn-ea"/>
          <a:cs typeface="+mn-cs"/>
        </a:defRPr>
      </a:lvl3pPr>
      <a:lvl4pPr marL="1369677" algn="l" defTabSz="913117" rtl="0" eaLnBrk="1" latinLnBrk="0" hangingPunct="1">
        <a:defRPr sz="1800" kern="1200">
          <a:solidFill>
            <a:schemeClr val="tx1"/>
          </a:solidFill>
          <a:latin typeface="+mn-lt"/>
          <a:ea typeface="+mn-ea"/>
          <a:cs typeface="+mn-cs"/>
        </a:defRPr>
      </a:lvl4pPr>
      <a:lvl5pPr marL="1826235" algn="l" defTabSz="913117" rtl="0" eaLnBrk="1" latinLnBrk="0" hangingPunct="1">
        <a:defRPr sz="1800" kern="1200">
          <a:solidFill>
            <a:schemeClr val="tx1"/>
          </a:solidFill>
          <a:latin typeface="+mn-lt"/>
          <a:ea typeface="+mn-ea"/>
          <a:cs typeface="+mn-cs"/>
        </a:defRPr>
      </a:lvl5pPr>
      <a:lvl6pPr marL="2282796" algn="l" defTabSz="913117" rtl="0" eaLnBrk="1" latinLnBrk="0" hangingPunct="1">
        <a:defRPr sz="1800" kern="1200">
          <a:solidFill>
            <a:schemeClr val="tx1"/>
          </a:solidFill>
          <a:latin typeface="+mn-lt"/>
          <a:ea typeface="+mn-ea"/>
          <a:cs typeface="+mn-cs"/>
        </a:defRPr>
      </a:lvl6pPr>
      <a:lvl7pPr marL="2739352" algn="l" defTabSz="913117" rtl="0" eaLnBrk="1" latinLnBrk="0" hangingPunct="1">
        <a:defRPr sz="1800" kern="1200">
          <a:solidFill>
            <a:schemeClr val="tx1"/>
          </a:solidFill>
          <a:latin typeface="+mn-lt"/>
          <a:ea typeface="+mn-ea"/>
          <a:cs typeface="+mn-cs"/>
        </a:defRPr>
      </a:lvl7pPr>
      <a:lvl8pPr marL="3195913" algn="l" defTabSz="913117" rtl="0" eaLnBrk="1" latinLnBrk="0" hangingPunct="1">
        <a:defRPr sz="1800" kern="1200">
          <a:solidFill>
            <a:schemeClr val="tx1"/>
          </a:solidFill>
          <a:latin typeface="+mn-lt"/>
          <a:ea typeface="+mn-ea"/>
          <a:cs typeface="+mn-cs"/>
        </a:defRPr>
      </a:lvl8pPr>
      <a:lvl9pPr marL="3652470" algn="l" defTabSz="913117"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00038" y="992188"/>
            <a:ext cx="8520112"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11" tIns="45657" rIns="91311" bIns="45657"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300038" y="2097088"/>
            <a:ext cx="8520112"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11" tIns="45657" rIns="91311" bIns="45657"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307975" y="6405563"/>
            <a:ext cx="1870075" cy="307975"/>
          </a:xfrm>
          <a:prstGeom prst="rect">
            <a:avLst/>
          </a:prstGeom>
        </p:spPr>
        <p:txBody>
          <a:bodyPr vert="horz" lIns="91311" tIns="45657" rIns="91311" bIns="45657" rtlCol="0" anchor="ctr"/>
          <a:lstStyle>
            <a:lvl1pPr algn="l" defTabSz="913331" fontAlgn="auto">
              <a:spcBef>
                <a:spcPts val="0"/>
              </a:spcBef>
              <a:spcAft>
                <a:spcPts val="0"/>
              </a:spcAft>
              <a:defRPr sz="1400">
                <a:solidFill>
                  <a:schemeClr val="tx1"/>
                </a:solidFill>
                <a:latin typeface="Arial" pitchFamily="34" charset="0"/>
                <a:cs typeface="Arial" pitchFamily="34" charset="0"/>
              </a:defRPr>
            </a:lvl1pPr>
          </a:lstStyle>
          <a:p>
            <a:pPr>
              <a:defRPr/>
            </a:pPr>
            <a:fld id="{CDF82D9B-B1F1-4019-A29A-1980A51E112C}"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3"/>
          </p:nvPr>
        </p:nvSpPr>
        <p:spPr>
          <a:xfrm>
            <a:off x="3124200" y="6405563"/>
            <a:ext cx="2895600" cy="315912"/>
          </a:xfrm>
          <a:prstGeom prst="rect">
            <a:avLst/>
          </a:prstGeom>
        </p:spPr>
        <p:txBody>
          <a:bodyPr vert="horz" lIns="91311" tIns="45657" rIns="91311" bIns="45657" rtlCol="0" anchor="ctr"/>
          <a:lstStyle>
            <a:lvl1pPr algn="ctr" defTabSz="913331" fontAlgn="auto">
              <a:spcBef>
                <a:spcPts val="0"/>
              </a:spcBef>
              <a:spcAft>
                <a:spcPts val="0"/>
              </a:spcAft>
              <a:defRPr sz="1400">
                <a:solidFill>
                  <a:schemeClr val="tx1"/>
                </a:solidFill>
                <a:latin typeface="Arial" pitchFamily="34" charset="0"/>
                <a:cs typeface="Arial" pitchFamily="34" charset="0"/>
              </a:defRPr>
            </a:lvl1pPr>
          </a:lstStyle>
          <a:p>
            <a:pPr>
              <a:defRPr/>
            </a:pPr>
            <a:endParaRPr lang="en-US">
              <a:solidFill>
                <a:srgbClr val="044F91"/>
              </a:solidFill>
            </a:endParaRPr>
          </a:p>
        </p:txBody>
      </p:sp>
      <p:sp>
        <p:nvSpPr>
          <p:cNvPr id="6" name="Slide Number Placeholder 5"/>
          <p:cNvSpPr>
            <a:spLocks noGrp="1"/>
          </p:cNvSpPr>
          <p:nvPr>
            <p:ph type="sldNum" sz="quarter" idx="4"/>
          </p:nvPr>
        </p:nvSpPr>
        <p:spPr>
          <a:xfrm>
            <a:off x="6691313" y="6405563"/>
            <a:ext cx="2133600" cy="315912"/>
          </a:xfrm>
          <a:prstGeom prst="rect">
            <a:avLst/>
          </a:prstGeom>
        </p:spPr>
        <p:txBody>
          <a:bodyPr vert="horz" lIns="91311" tIns="45657" rIns="91311" bIns="45657" rtlCol="0" anchor="ctr"/>
          <a:lstStyle>
            <a:lvl1pPr algn="r" defTabSz="913331" fontAlgn="auto">
              <a:spcBef>
                <a:spcPts val="0"/>
              </a:spcBef>
              <a:spcAft>
                <a:spcPts val="0"/>
              </a:spcAft>
              <a:defRPr sz="1400">
                <a:solidFill>
                  <a:schemeClr val="tx1"/>
                </a:solidFill>
                <a:latin typeface="Arial" pitchFamily="34" charset="0"/>
                <a:cs typeface="Arial" pitchFamily="34" charset="0"/>
              </a:defRPr>
            </a:lvl1pPr>
          </a:lstStyle>
          <a:p>
            <a:pPr>
              <a:defRPr/>
            </a:pPr>
            <a:r>
              <a:rPr lang="en-US">
                <a:solidFill>
                  <a:srgbClr val="044F91"/>
                </a:solidFill>
              </a:rPr>
              <a:t>  </a:t>
            </a:r>
            <a:fld id="{C03B4088-84D9-42B0-A492-247032874064}" type="slidenum">
              <a:rPr lang="en-US">
                <a:solidFill>
                  <a:srgbClr val="044F91"/>
                </a:solidFill>
              </a:rPr>
              <a:pPr>
                <a:defRPr/>
              </a:pPr>
              <a:t>‹#›</a:t>
            </a:fld>
            <a:endParaRPr lang="en-US">
              <a:solidFill>
                <a:srgbClr val="044F91"/>
              </a:solidFill>
            </a:endParaRPr>
          </a:p>
        </p:txBody>
      </p:sp>
      <p:cxnSp>
        <p:nvCxnSpPr>
          <p:cNvPr id="14" name="Straight Connector 13"/>
          <p:cNvCxnSpPr/>
          <p:nvPr/>
        </p:nvCxnSpPr>
        <p:spPr>
          <a:xfrm>
            <a:off x="315913" y="911225"/>
            <a:ext cx="852011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00038" y="6397625"/>
            <a:ext cx="852011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pic>
        <p:nvPicPr>
          <p:cNvPr id="2057" name="Picture 9" descr="GAO Logo"/>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307975" y="469900"/>
            <a:ext cx="1208088"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6858876"/>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3" r:id="rId13"/>
    <p:sldLayoutId id="2147483814" r:id="rId14"/>
  </p:sldLayoutIdLst>
  <p:hf hdr="0" ftr="0" dt="0"/>
  <p:txStyles>
    <p:titleStyle>
      <a:lvl1pPr algn="l" defTabSz="912813" rtl="0" eaLnBrk="0" fontAlgn="base" hangingPunct="0">
        <a:spcBef>
          <a:spcPct val="0"/>
        </a:spcBef>
        <a:spcAft>
          <a:spcPct val="0"/>
        </a:spcAft>
        <a:defRPr sz="3200" b="1" kern="1200">
          <a:solidFill>
            <a:schemeClr val="tx1"/>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1"/>
          </a:solidFill>
          <a:latin typeface="Arial" charset="0"/>
          <a:cs typeface="Arial" charset="0"/>
        </a:defRPr>
      </a:lvl2pPr>
      <a:lvl3pPr algn="l" defTabSz="912813" rtl="0" eaLnBrk="0" fontAlgn="base" hangingPunct="0">
        <a:spcBef>
          <a:spcPct val="0"/>
        </a:spcBef>
        <a:spcAft>
          <a:spcPct val="0"/>
        </a:spcAft>
        <a:defRPr sz="3200" b="1">
          <a:solidFill>
            <a:schemeClr val="tx1"/>
          </a:solidFill>
          <a:latin typeface="Arial" charset="0"/>
          <a:cs typeface="Arial" charset="0"/>
        </a:defRPr>
      </a:lvl3pPr>
      <a:lvl4pPr algn="l" defTabSz="912813" rtl="0" eaLnBrk="0" fontAlgn="base" hangingPunct="0">
        <a:spcBef>
          <a:spcPct val="0"/>
        </a:spcBef>
        <a:spcAft>
          <a:spcPct val="0"/>
        </a:spcAft>
        <a:defRPr sz="3200" b="1">
          <a:solidFill>
            <a:schemeClr val="tx1"/>
          </a:solidFill>
          <a:latin typeface="Arial" charset="0"/>
          <a:cs typeface="Arial" charset="0"/>
        </a:defRPr>
      </a:lvl4pPr>
      <a:lvl5pPr algn="l" defTabSz="912813" rtl="0" eaLnBrk="0" fontAlgn="base" hangingPunct="0">
        <a:spcBef>
          <a:spcPct val="0"/>
        </a:spcBef>
        <a:spcAft>
          <a:spcPct val="0"/>
        </a:spcAft>
        <a:defRPr sz="3200" b="1">
          <a:solidFill>
            <a:schemeClr val="tx1"/>
          </a:solidFill>
          <a:latin typeface="Arial" charset="0"/>
          <a:cs typeface="Arial" charset="0"/>
        </a:defRPr>
      </a:lvl5pPr>
      <a:lvl6pPr marL="457200" algn="l" defTabSz="912813" rtl="0" fontAlgn="base">
        <a:spcBef>
          <a:spcPct val="0"/>
        </a:spcBef>
        <a:spcAft>
          <a:spcPct val="0"/>
        </a:spcAft>
        <a:defRPr sz="3200" b="1">
          <a:solidFill>
            <a:schemeClr val="tx1"/>
          </a:solidFill>
          <a:latin typeface="Arial" charset="0"/>
          <a:cs typeface="Arial" charset="0"/>
        </a:defRPr>
      </a:lvl6pPr>
      <a:lvl7pPr marL="914400" algn="l" defTabSz="912813" rtl="0" fontAlgn="base">
        <a:spcBef>
          <a:spcPct val="0"/>
        </a:spcBef>
        <a:spcAft>
          <a:spcPct val="0"/>
        </a:spcAft>
        <a:defRPr sz="3200" b="1">
          <a:solidFill>
            <a:schemeClr val="tx1"/>
          </a:solidFill>
          <a:latin typeface="Arial" charset="0"/>
          <a:cs typeface="Arial" charset="0"/>
        </a:defRPr>
      </a:lvl7pPr>
      <a:lvl8pPr marL="1371600" algn="l" defTabSz="912813" rtl="0" fontAlgn="base">
        <a:spcBef>
          <a:spcPct val="0"/>
        </a:spcBef>
        <a:spcAft>
          <a:spcPct val="0"/>
        </a:spcAft>
        <a:defRPr sz="3200" b="1">
          <a:solidFill>
            <a:schemeClr val="tx1"/>
          </a:solidFill>
          <a:latin typeface="Arial" charset="0"/>
          <a:cs typeface="Arial" charset="0"/>
        </a:defRPr>
      </a:lvl8pPr>
      <a:lvl9pPr marL="1828800" algn="l" defTabSz="912813" rtl="0" fontAlgn="base">
        <a:spcBef>
          <a:spcPct val="0"/>
        </a:spcBef>
        <a:spcAft>
          <a:spcPct val="0"/>
        </a:spcAft>
        <a:defRPr sz="3200" b="1">
          <a:solidFill>
            <a:schemeClr val="tx1"/>
          </a:solidFill>
          <a:latin typeface="Arial" charset="0"/>
          <a:cs typeface="Arial" charset="0"/>
        </a:defRPr>
      </a:lvl9pPr>
    </p:titleStyle>
    <p:bodyStyle>
      <a:lvl1pPr marL="341313" indent="-341313" algn="l" defTabSz="912813" rtl="0" eaLnBrk="0" fontAlgn="base" hangingPunct="0">
        <a:spcBef>
          <a:spcPts val="675"/>
        </a:spcBef>
        <a:spcAft>
          <a:spcPct val="0"/>
        </a:spcAft>
        <a:buFont typeface="Arial" charset="0"/>
        <a:buChar char="•"/>
        <a:defRPr lang="en-US" sz="2200" kern="1200" dirty="0">
          <a:solidFill>
            <a:schemeClr val="tx1"/>
          </a:solidFill>
          <a:latin typeface="Arial" pitchFamily="34" charset="0"/>
          <a:ea typeface="+mn-ea"/>
          <a:cs typeface="Arial" pitchFamily="34" charset="0"/>
        </a:defRPr>
      </a:lvl1pPr>
      <a:lvl2pPr marL="741363" indent="-284163" algn="l" defTabSz="912813" rtl="0" eaLnBrk="0" fontAlgn="base" hangingPunct="0">
        <a:lnSpc>
          <a:spcPct val="85000"/>
        </a:lnSpc>
        <a:spcBef>
          <a:spcPts val="675"/>
        </a:spcBef>
        <a:spcAft>
          <a:spcPct val="0"/>
        </a:spcAft>
        <a:buFont typeface="Arial" charset="0"/>
        <a:buChar char="•"/>
        <a:defRPr lang="en-US" sz="2200" kern="1200" dirty="0">
          <a:solidFill>
            <a:schemeClr val="tx1"/>
          </a:solidFill>
          <a:latin typeface="Arial" pitchFamily="34" charset="0"/>
          <a:ea typeface="+mn-ea"/>
          <a:cs typeface="Arial" pitchFamily="34" charset="0"/>
        </a:defRPr>
      </a:lvl2pPr>
      <a:lvl3pPr marL="1139825" indent="-227013" algn="l" defTabSz="912813" rtl="0" eaLnBrk="0" fontAlgn="base" hangingPunct="0">
        <a:lnSpc>
          <a:spcPct val="85000"/>
        </a:lnSpc>
        <a:spcBef>
          <a:spcPts val="675"/>
        </a:spcBef>
        <a:spcAft>
          <a:spcPct val="0"/>
        </a:spcAft>
        <a:buFont typeface="Arial" charset="0"/>
        <a:buChar char="•"/>
        <a:defRPr lang="en-US" sz="2200" kern="1200" dirty="0">
          <a:solidFill>
            <a:schemeClr val="tx1"/>
          </a:solidFill>
          <a:latin typeface="Arial" pitchFamily="34" charset="0"/>
          <a:ea typeface="+mn-ea"/>
          <a:cs typeface="Arial" pitchFamily="34" charset="0"/>
        </a:defRPr>
      </a:lvl3pPr>
      <a:lvl4pPr marL="1597025" indent="-227013" algn="l" defTabSz="912813" rtl="0" eaLnBrk="0" fontAlgn="base" hangingPunct="0">
        <a:lnSpc>
          <a:spcPct val="85000"/>
        </a:lnSpc>
        <a:spcBef>
          <a:spcPts val="400"/>
        </a:spcBef>
        <a:spcAft>
          <a:spcPct val="0"/>
        </a:spcAft>
        <a:buFont typeface="Arial" charset="0"/>
        <a:buChar char="•"/>
        <a:defRPr lang="en-US" sz="2200" kern="1200" dirty="0">
          <a:solidFill>
            <a:schemeClr val="tx1"/>
          </a:solidFill>
          <a:latin typeface="Arial" pitchFamily="34" charset="0"/>
          <a:ea typeface="+mn-ea"/>
          <a:cs typeface="Arial" pitchFamily="34" charset="0"/>
        </a:defRPr>
      </a:lvl4pPr>
      <a:lvl5pPr marL="2054225" indent="-227013" algn="l" defTabSz="912813" rtl="0" eaLnBrk="0" fontAlgn="base" hangingPunct="0">
        <a:spcBef>
          <a:spcPts val="400"/>
        </a:spcBef>
        <a:spcAft>
          <a:spcPct val="0"/>
        </a:spcAft>
        <a:buFont typeface="Arial" charset="0"/>
        <a:buChar char="•"/>
        <a:defRPr lang="en-US" sz="1600" kern="1200" dirty="0">
          <a:solidFill>
            <a:schemeClr val="tx1"/>
          </a:solidFill>
          <a:latin typeface="Arial" pitchFamily="34" charset="0"/>
          <a:ea typeface="+mn-ea"/>
          <a:cs typeface="Arial" pitchFamily="34" charset="0"/>
        </a:defRPr>
      </a:lvl5pPr>
      <a:lvl6pPr marL="2511074"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7634"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4191"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0748"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117" rtl="0" eaLnBrk="1" latinLnBrk="0" hangingPunct="1">
        <a:defRPr sz="1800" kern="1200">
          <a:solidFill>
            <a:schemeClr val="tx1"/>
          </a:solidFill>
          <a:latin typeface="+mn-lt"/>
          <a:ea typeface="+mn-ea"/>
          <a:cs typeface="+mn-cs"/>
        </a:defRPr>
      </a:lvl1pPr>
      <a:lvl2pPr marL="456560" algn="l" defTabSz="913117" rtl="0" eaLnBrk="1" latinLnBrk="0" hangingPunct="1">
        <a:defRPr sz="1800" kern="1200">
          <a:solidFill>
            <a:schemeClr val="tx1"/>
          </a:solidFill>
          <a:latin typeface="+mn-lt"/>
          <a:ea typeface="+mn-ea"/>
          <a:cs typeface="+mn-cs"/>
        </a:defRPr>
      </a:lvl2pPr>
      <a:lvl3pPr marL="913117" algn="l" defTabSz="913117" rtl="0" eaLnBrk="1" latinLnBrk="0" hangingPunct="1">
        <a:defRPr sz="1800" kern="1200">
          <a:solidFill>
            <a:schemeClr val="tx1"/>
          </a:solidFill>
          <a:latin typeface="+mn-lt"/>
          <a:ea typeface="+mn-ea"/>
          <a:cs typeface="+mn-cs"/>
        </a:defRPr>
      </a:lvl3pPr>
      <a:lvl4pPr marL="1369677" algn="l" defTabSz="913117" rtl="0" eaLnBrk="1" latinLnBrk="0" hangingPunct="1">
        <a:defRPr sz="1800" kern="1200">
          <a:solidFill>
            <a:schemeClr val="tx1"/>
          </a:solidFill>
          <a:latin typeface="+mn-lt"/>
          <a:ea typeface="+mn-ea"/>
          <a:cs typeface="+mn-cs"/>
        </a:defRPr>
      </a:lvl4pPr>
      <a:lvl5pPr marL="1826235" algn="l" defTabSz="913117" rtl="0" eaLnBrk="1" latinLnBrk="0" hangingPunct="1">
        <a:defRPr sz="1800" kern="1200">
          <a:solidFill>
            <a:schemeClr val="tx1"/>
          </a:solidFill>
          <a:latin typeface="+mn-lt"/>
          <a:ea typeface="+mn-ea"/>
          <a:cs typeface="+mn-cs"/>
        </a:defRPr>
      </a:lvl5pPr>
      <a:lvl6pPr marL="2282796" algn="l" defTabSz="913117" rtl="0" eaLnBrk="1" latinLnBrk="0" hangingPunct="1">
        <a:defRPr sz="1800" kern="1200">
          <a:solidFill>
            <a:schemeClr val="tx1"/>
          </a:solidFill>
          <a:latin typeface="+mn-lt"/>
          <a:ea typeface="+mn-ea"/>
          <a:cs typeface="+mn-cs"/>
        </a:defRPr>
      </a:lvl6pPr>
      <a:lvl7pPr marL="2739352" algn="l" defTabSz="913117" rtl="0" eaLnBrk="1" latinLnBrk="0" hangingPunct="1">
        <a:defRPr sz="1800" kern="1200">
          <a:solidFill>
            <a:schemeClr val="tx1"/>
          </a:solidFill>
          <a:latin typeface="+mn-lt"/>
          <a:ea typeface="+mn-ea"/>
          <a:cs typeface="+mn-cs"/>
        </a:defRPr>
      </a:lvl7pPr>
      <a:lvl8pPr marL="3195913" algn="l" defTabSz="913117" rtl="0" eaLnBrk="1" latinLnBrk="0" hangingPunct="1">
        <a:defRPr sz="1800" kern="1200">
          <a:solidFill>
            <a:schemeClr val="tx1"/>
          </a:solidFill>
          <a:latin typeface="+mn-lt"/>
          <a:ea typeface="+mn-ea"/>
          <a:cs typeface="+mn-cs"/>
        </a:defRPr>
      </a:lvl8pPr>
      <a:lvl9pPr marL="3652470" algn="l" defTabSz="91311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6101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46237"/>
            <a:ext cx="82296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457200" y="6356351"/>
            <a:ext cx="2133600" cy="365125"/>
          </a:xfrm>
          <a:prstGeom prst="rect">
            <a:avLst/>
          </a:prstGeom>
        </p:spPr>
        <p:txBody>
          <a:bodyPr vert="horz" lIns="91440" tIns="45720" rIns="91440" bIns="45720" rtlCol="0" anchor="ctr"/>
          <a:lstStyle>
            <a:lvl1pPr algn="l">
              <a:defRPr sz="1400" b="0" i="1">
                <a:solidFill>
                  <a:srgbClr val="76BC43"/>
                </a:solidFill>
              </a:defRPr>
            </a:lvl1pPr>
          </a:lstStyle>
          <a:p>
            <a:fld id="{4414AA67-849A-4396-8F07-30C5E559935B}" type="slidenum">
              <a:rPr lang="en-US" smtClean="0"/>
              <a:pPr/>
              <a:t>‹#›</a:t>
            </a:fld>
            <a:endParaRPr lang="en-US" dirty="0"/>
          </a:p>
        </p:txBody>
      </p:sp>
    </p:spTree>
    <p:extLst>
      <p:ext uri="{BB962C8B-B14F-4D97-AF65-F5344CB8AC3E}">
        <p14:creationId xmlns:p14="http://schemas.microsoft.com/office/powerpoint/2010/main" val="277926253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9" r:id="rId5"/>
    <p:sldLayoutId id="2147483671" r:id="rId6"/>
    <p:sldLayoutId id="2147483673" r:id="rId7"/>
  </p:sldLayoutIdLst>
  <p:timing>
    <p:tnLst>
      <p:par>
        <p:cTn id="1" dur="indefinite" restart="never" nodeType="tmRoot"/>
      </p:par>
    </p:tnLst>
  </p:timing>
  <p:hf hdr="0" dt="0"/>
  <p:txStyles>
    <p:titleStyle>
      <a:lvl1pPr algn="ctr" defTabSz="914400" rtl="0" eaLnBrk="1" latinLnBrk="0" hangingPunct="1">
        <a:spcBef>
          <a:spcPct val="0"/>
        </a:spcBef>
        <a:buNone/>
        <a:defRPr sz="3600" b="0" i="0" kern="1200">
          <a:solidFill>
            <a:schemeClr val="accent2"/>
          </a:solidFill>
          <a:latin typeface="+mj-lt"/>
          <a:ea typeface="+mj-ea"/>
          <a:cs typeface="+mj-cs"/>
        </a:defRPr>
      </a:lvl1pPr>
    </p:titleStyle>
    <p:bodyStyle>
      <a:lvl1pPr marL="342900" indent="-342900" algn="l" defTabSz="914400" rtl="0" eaLnBrk="1" latinLnBrk="0" hangingPunct="1">
        <a:spcBef>
          <a:spcPts val="700"/>
        </a:spcBef>
        <a:buClr>
          <a:srgbClr val="357E58"/>
        </a:buClr>
        <a:buFont typeface="Webdings" pitchFamily="18" charset="2"/>
        <a:buChar char="4"/>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ts val="700"/>
        </a:spcBef>
        <a:buClr>
          <a:srgbClr val="357E58"/>
        </a:buClr>
        <a:buFont typeface="Wingdings" pitchFamily="2" charset="2"/>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ts val="700"/>
        </a:spcBef>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ts val="700"/>
        </a:spcBef>
        <a:buFont typeface="Arial" pitchFamily="34" charset="0"/>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ts val="7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6101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46237"/>
            <a:ext cx="82296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457200" y="6356351"/>
            <a:ext cx="2133600" cy="365125"/>
          </a:xfrm>
          <a:prstGeom prst="rect">
            <a:avLst/>
          </a:prstGeom>
        </p:spPr>
        <p:txBody>
          <a:bodyPr vert="horz" lIns="91440" tIns="45720" rIns="91440" bIns="45720" rtlCol="0" anchor="ctr"/>
          <a:lstStyle>
            <a:lvl1pPr algn="l">
              <a:defRPr sz="1400" b="0" i="1">
                <a:solidFill>
                  <a:srgbClr val="76BC43"/>
                </a:solidFill>
              </a:defRPr>
            </a:lvl1pPr>
          </a:lstStyle>
          <a:p>
            <a:fld id="{4414AA67-849A-4396-8F07-30C5E559935B}" type="slidenum">
              <a:rPr lang="en-US" smtClean="0"/>
              <a:pPr/>
              <a:t>‹#›</a:t>
            </a:fld>
            <a:endParaRPr lang="en-US" dirty="0"/>
          </a:p>
        </p:txBody>
      </p:sp>
      <p:pic>
        <p:nvPicPr>
          <p:cNvPr id="5" name="Pictur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86600" y="6137859"/>
            <a:ext cx="1600200" cy="459792"/>
          </a:xfrm>
          <a:prstGeom prst="rect">
            <a:avLst/>
          </a:prstGeom>
        </p:spPr>
      </p:pic>
    </p:spTree>
    <p:extLst>
      <p:ext uri="{BB962C8B-B14F-4D97-AF65-F5344CB8AC3E}">
        <p14:creationId xmlns:p14="http://schemas.microsoft.com/office/powerpoint/2010/main" val="68333183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Lst>
  <p:timing>
    <p:tnLst>
      <p:par>
        <p:cTn id="1" dur="indefinite" restart="never" nodeType="tmRoot"/>
      </p:par>
    </p:tnLst>
  </p:timing>
  <p:hf hdr="0" dt="0"/>
  <p:txStyles>
    <p:titleStyle>
      <a:lvl1pPr algn="ctr" defTabSz="914400" rtl="0" eaLnBrk="1" latinLnBrk="0" hangingPunct="1">
        <a:spcBef>
          <a:spcPct val="0"/>
        </a:spcBef>
        <a:buNone/>
        <a:defRPr sz="3600" b="0" i="0" kern="1200">
          <a:solidFill>
            <a:schemeClr val="accent4"/>
          </a:solidFill>
          <a:latin typeface="+mj-lt"/>
          <a:ea typeface="+mj-ea"/>
          <a:cs typeface="+mj-cs"/>
        </a:defRPr>
      </a:lvl1pPr>
    </p:titleStyle>
    <p:bodyStyle>
      <a:lvl1pPr marL="342900" indent="-342900" algn="l" defTabSz="914400" rtl="0" eaLnBrk="1" latinLnBrk="0" hangingPunct="1">
        <a:spcBef>
          <a:spcPts val="700"/>
        </a:spcBef>
        <a:buClr>
          <a:srgbClr val="357E58"/>
        </a:buClr>
        <a:buFont typeface="Webdings" pitchFamily="18" charset="2"/>
        <a:buChar char="4"/>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ts val="700"/>
        </a:spcBef>
        <a:buClr>
          <a:srgbClr val="357E58"/>
        </a:buClr>
        <a:buFont typeface="Wingdings" pitchFamily="2" charset="2"/>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ts val="700"/>
        </a:spcBef>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ts val="700"/>
        </a:spcBef>
        <a:buFont typeface="Arial" pitchFamily="34" charset="0"/>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ts val="7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6101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46237"/>
            <a:ext cx="82296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457200" y="6356351"/>
            <a:ext cx="2133600" cy="365125"/>
          </a:xfrm>
          <a:prstGeom prst="rect">
            <a:avLst/>
          </a:prstGeom>
        </p:spPr>
        <p:txBody>
          <a:bodyPr vert="horz" lIns="91440" tIns="45720" rIns="91440" bIns="45720" rtlCol="0" anchor="ctr"/>
          <a:lstStyle>
            <a:lvl1pPr algn="l">
              <a:defRPr sz="1400" b="0" i="1">
                <a:solidFill>
                  <a:srgbClr val="76BC43"/>
                </a:solidFill>
              </a:defRPr>
            </a:lvl1pPr>
          </a:lstStyle>
          <a:p>
            <a:fld id="{4414AA67-849A-4396-8F07-30C5E559935B}" type="slidenum">
              <a:rPr lang="en-US" smtClean="0"/>
              <a:pPr/>
              <a:t>‹#›</a:t>
            </a:fld>
            <a:endParaRPr lang="en-US" dirty="0"/>
          </a:p>
        </p:txBody>
      </p:sp>
      <p:pic>
        <p:nvPicPr>
          <p:cNvPr id="5" name="Pictur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86600" y="6137859"/>
            <a:ext cx="1600200" cy="459792"/>
          </a:xfrm>
          <a:prstGeom prst="rect">
            <a:avLst/>
          </a:prstGeom>
        </p:spPr>
      </p:pic>
    </p:spTree>
    <p:extLst>
      <p:ext uri="{BB962C8B-B14F-4D97-AF65-F5344CB8AC3E}">
        <p14:creationId xmlns:p14="http://schemas.microsoft.com/office/powerpoint/2010/main" val="1073111925"/>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Lst>
  <p:timing>
    <p:tnLst>
      <p:par>
        <p:cTn id="1" dur="indefinite" restart="never" nodeType="tmRoot"/>
      </p:par>
    </p:tnLst>
  </p:timing>
  <p:hf hdr="0" dt="0"/>
  <p:txStyles>
    <p:titleStyle>
      <a:lvl1pPr algn="ctr" defTabSz="914400" rtl="0" eaLnBrk="1" latinLnBrk="0" hangingPunct="1">
        <a:spcBef>
          <a:spcPct val="0"/>
        </a:spcBef>
        <a:buNone/>
        <a:defRPr sz="3600" b="0" i="0" kern="1200">
          <a:solidFill>
            <a:schemeClr val="accent5"/>
          </a:solidFill>
          <a:latin typeface="+mj-lt"/>
          <a:ea typeface="+mj-ea"/>
          <a:cs typeface="+mj-cs"/>
        </a:defRPr>
      </a:lvl1pPr>
    </p:titleStyle>
    <p:bodyStyle>
      <a:lvl1pPr marL="342900" indent="-342900" algn="l" defTabSz="914400" rtl="0" eaLnBrk="1" latinLnBrk="0" hangingPunct="1">
        <a:spcBef>
          <a:spcPts val="700"/>
        </a:spcBef>
        <a:buClr>
          <a:srgbClr val="357E58"/>
        </a:buClr>
        <a:buFont typeface="Webdings" pitchFamily="18" charset="2"/>
        <a:buChar char="4"/>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ts val="700"/>
        </a:spcBef>
        <a:buClr>
          <a:srgbClr val="357E58"/>
        </a:buClr>
        <a:buFont typeface="Wingdings" pitchFamily="2" charset="2"/>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ts val="700"/>
        </a:spcBef>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ts val="700"/>
        </a:spcBef>
        <a:buFont typeface="Arial" pitchFamily="34" charset="0"/>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ts val="7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6101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46237"/>
            <a:ext cx="82296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457200" y="6356351"/>
            <a:ext cx="2133600" cy="365125"/>
          </a:xfrm>
          <a:prstGeom prst="rect">
            <a:avLst/>
          </a:prstGeom>
        </p:spPr>
        <p:txBody>
          <a:bodyPr vert="horz" lIns="91440" tIns="45720" rIns="91440" bIns="45720" rtlCol="0" anchor="ctr"/>
          <a:lstStyle>
            <a:lvl1pPr algn="l">
              <a:defRPr sz="1400" b="0" i="1">
                <a:solidFill>
                  <a:srgbClr val="76BC43"/>
                </a:solidFill>
              </a:defRPr>
            </a:lvl1pPr>
          </a:lstStyle>
          <a:p>
            <a:fld id="{4414AA67-849A-4396-8F07-30C5E559935B}" type="slidenum">
              <a:rPr lang="en-US" smtClean="0"/>
              <a:pPr/>
              <a:t>‹#›</a:t>
            </a:fld>
            <a:endParaRPr lang="en-US" dirty="0"/>
          </a:p>
        </p:txBody>
      </p:sp>
    </p:spTree>
    <p:extLst>
      <p:ext uri="{BB962C8B-B14F-4D97-AF65-F5344CB8AC3E}">
        <p14:creationId xmlns:p14="http://schemas.microsoft.com/office/powerpoint/2010/main" val="406908516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Lst>
  <p:timing>
    <p:tnLst>
      <p:par>
        <p:cTn id="1" dur="indefinite" restart="never" nodeType="tmRoot"/>
      </p:par>
    </p:tnLst>
  </p:timing>
  <p:hf hdr="0" dt="0"/>
  <p:txStyles>
    <p:titleStyle>
      <a:lvl1pPr algn="ctr" defTabSz="914400" rtl="0" eaLnBrk="1" latinLnBrk="0" hangingPunct="1">
        <a:spcBef>
          <a:spcPct val="0"/>
        </a:spcBef>
        <a:buNone/>
        <a:defRPr sz="3600" b="0" i="0" kern="1200">
          <a:solidFill>
            <a:schemeClr val="accent6"/>
          </a:solidFill>
          <a:latin typeface="+mj-lt"/>
          <a:ea typeface="+mj-ea"/>
          <a:cs typeface="+mj-cs"/>
        </a:defRPr>
      </a:lvl1pPr>
    </p:titleStyle>
    <p:bodyStyle>
      <a:lvl1pPr marL="342900" indent="-342900" algn="l" defTabSz="914400" rtl="0" eaLnBrk="1" latinLnBrk="0" hangingPunct="1">
        <a:spcBef>
          <a:spcPts val="700"/>
        </a:spcBef>
        <a:buClr>
          <a:srgbClr val="357E58"/>
        </a:buClr>
        <a:buFont typeface="Webdings" pitchFamily="18" charset="2"/>
        <a:buChar char="4"/>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ts val="700"/>
        </a:spcBef>
        <a:buClr>
          <a:srgbClr val="357E58"/>
        </a:buClr>
        <a:buFont typeface="Wingdings" pitchFamily="2" charset="2"/>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ts val="700"/>
        </a:spcBef>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ts val="700"/>
        </a:spcBef>
        <a:buFont typeface="Arial" pitchFamily="34" charset="0"/>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ts val="7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8E431C2-E886-4DE2-B39B-D2F5D32B66C0}" type="datetimeFigureOut">
              <a:rPr lang="en-US" smtClean="0">
                <a:solidFill>
                  <a:prstClr val="black">
                    <a:tint val="75000"/>
                  </a:prstClr>
                </a:solidFill>
              </a:rPr>
              <a:pPr/>
              <a:t>4/25/2019</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363BFC-584A-4C43-8405-55DC6210BD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9232646"/>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00038" y="992188"/>
            <a:ext cx="8520112"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11" tIns="45657" rIns="91311" bIns="45657"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300038" y="2097088"/>
            <a:ext cx="8520112"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11" tIns="45657" rIns="91311" bIns="45657"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307975" y="6405563"/>
            <a:ext cx="1870075" cy="307975"/>
          </a:xfrm>
          <a:prstGeom prst="rect">
            <a:avLst/>
          </a:prstGeom>
        </p:spPr>
        <p:txBody>
          <a:bodyPr vert="horz" lIns="91311" tIns="45657" rIns="91311" bIns="45657" rtlCol="0" anchor="ctr"/>
          <a:lstStyle>
            <a:lvl1pPr algn="l" defTabSz="913331" fontAlgn="auto">
              <a:spcBef>
                <a:spcPts val="0"/>
              </a:spcBef>
              <a:spcAft>
                <a:spcPts val="0"/>
              </a:spcAft>
              <a:defRPr sz="1400">
                <a:solidFill>
                  <a:schemeClr val="tx1"/>
                </a:solidFill>
                <a:latin typeface="Arial" pitchFamily="34" charset="0"/>
                <a:cs typeface="Arial" pitchFamily="34" charset="0"/>
              </a:defRPr>
            </a:lvl1pPr>
          </a:lstStyle>
          <a:p>
            <a:pPr>
              <a:defRPr/>
            </a:pPr>
            <a:fld id="{CDF82D9B-B1F1-4019-A29A-1980A51E112C}"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3"/>
          </p:nvPr>
        </p:nvSpPr>
        <p:spPr>
          <a:xfrm>
            <a:off x="3124200" y="6405563"/>
            <a:ext cx="2895600" cy="315912"/>
          </a:xfrm>
          <a:prstGeom prst="rect">
            <a:avLst/>
          </a:prstGeom>
        </p:spPr>
        <p:txBody>
          <a:bodyPr vert="horz" lIns="91311" tIns="45657" rIns="91311" bIns="45657" rtlCol="0" anchor="ctr"/>
          <a:lstStyle>
            <a:lvl1pPr algn="ctr" defTabSz="913331" fontAlgn="auto">
              <a:spcBef>
                <a:spcPts val="0"/>
              </a:spcBef>
              <a:spcAft>
                <a:spcPts val="0"/>
              </a:spcAft>
              <a:defRPr sz="1400">
                <a:solidFill>
                  <a:schemeClr val="tx1"/>
                </a:solidFill>
                <a:latin typeface="Arial" pitchFamily="34" charset="0"/>
                <a:cs typeface="Arial" pitchFamily="34" charset="0"/>
              </a:defRPr>
            </a:lvl1pPr>
          </a:lstStyle>
          <a:p>
            <a:pPr>
              <a:defRPr/>
            </a:pPr>
            <a:endParaRPr lang="en-US">
              <a:solidFill>
                <a:srgbClr val="044F91"/>
              </a:solidFill>
            </a:endParaRPr>
          </a:p>
        </p:txBody>
      </p:sp>
      <p:sp>
        <p:nvSpPr>
          <p:cNvPr id="6" name="Slide Number Placeholder 5"/>
          <p:cNvSpPr>
            <a:spLocks noGrp="1"/>
          </p:cNvSpPr>
          <p:nvPr>
            <p:ph type="sldNum" sz="quarter" idx="4"/>
          </p:nvPr>
        </p:nvSpPr>
        <p:spPr>
          <a:xfrm>
            <a:off x="6691313" y="6405563"/>
            <a:ext cx="2133600" cy="315912"/>
          </a:xfrm>
          <a:prstGeom prst="rect">
            <a:avLst/>
          </a:prstGeom>
        </p:spPr>
        <p:txBody>
          <a:bodyPr vert="horz" lIns="91311" tIns="45657" rIns="91311" bIns="45657" rtlCol="0" anchor="ctr"/>
          <a:lstStyle>
            <a:lvl1pPr algn="r" defTabSz="913331" fontAlgn="auto">
              <a:spcBef>
                <a:spcPts val="0"/>
              </a:spcBef>
              <a:spcAft>
                <a:spcPts val="0"/>
              </a:spcAft>
              <a:defRPr sz="1400">
                <a:solidFill>
                  <a:schemeClr val="tx1"/>
                </a:solidFill>
                <a:latin typeface="Arial" pitchFamily="34" charset="0"/>
                <a:cs typeface="Arial" pitchFamily="34" charset="0"/>
              </a:defRPr>
            </a:lvl1pPr>
          </a:lstStyle>
          <a:p>
            <a:pPr>
              <a:defRPr/>
            </a:pPr>
            <a:r>
              <a:rPr lang="en-US">
                <a:solidFill>
                  <a:srgbClr val="044F91"/>
                </a:solidFill>
              </a:rPr>
              <a:t>  </a:t>
            </a:r>
            <a:fld id="{C03B4088-84D9-42B0-A492-247032874064}" type="slidenum">
              <a:rPr lang="en-US">
                <a:solidFill>
                  <a:srgbClr val="044F91"/>
                </a:solidFill>
              </a:rPr>
              <a:pPr>
                <a:defRPr/>
              </a:pPr>
              <a:t>‹#›</a:t>
            </a:fld>
            <a:endParaRPr lang="en-US">
              <a:solidFill>
                <a:srgbClr val="044F91"/>
              </a:solidFill>
            </a:endParaRPr>
          </a:p>
        </p:txBody>
      </p:sp>
      <p:cxnSp>
        <p:nvCxnSpPr>
          <p:cNvPr id="14" name="Straight Connector 13"/>
          <p:cNvCxnSpPr/>
          <p:nvPr/>
        </p:nvCxnSpPr>
        <p:spPr>
          <a:xfrm>
            <a:off x="315913" y="911225"/>
            <a:ext cx="852011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00038" y="6397625"/>
            <a:ext cx="852011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pic>
        <p:nvPicPr>
          <p:cNvPr id="2057" name="Picture 9" descr="GAO Logo"/>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307975" y="469900"/>
            <a:ext cx="1208088"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7536213"/>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Lst>
  <p:hf hdr="0" ftr="0" dt="0"/>
  <p:txStyles>
    <p:titleStyle>
      <a:lvl1pPr algn="l" defTabSz="912813" rtl="0" eaLnBrk="0" fontAlgn="base" hangingPunct="0">
        <a:spcBef>
          <a:spcPct val="0"/>
        </a:spcBef>
        <a:spcAft>
          <a:spcPct val="0"/>
        </a:spcAft>
        <a:defRPr sz="3200" b="1" kern="1200">
          <a:solidFill>
            <a:schemeClr val="tx1"/>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1"/>
          </a:solidFill>
          <a:latin typeface="Arial" charset="0"/>
          <a:cs typeface="Arial" charset="0"/>
        </a:defRPr>
      </a:lvl2pPr>
      <a:lvl3pPr algn="l" defTabSz="912813" rtl="0" eaLnBrk="0" fontAlgn="base" hangingPunct="0">
        <a:spcBef>
          <a:spcPct val="0"/>
        </a:spcBef>
        <a:spcAft>
          <a:spcPct val="0"/>
        </a:spcAft>
        <a:defRPr sz="3200" b="1">
          <a:solidFill>
            <a:schemeClr val="tx1"/>
          </a:solidFill>
          <a:latin typeface="Arial" charset="0"/>
          <a:cs typeface="Arial" charset="0"/>
        </a:defRPr>
      </a:lvl3pPr>
      <a:lvl4pPr algn="l" defTabSz="912813" rtl="0" eaLnBrk="0" fontAlgn="base" hangingPunct="0">
        <a:spcBef>
          <a:spcPct val="0"/>
        </a:spcBef>
        <a:spcAft>
          <a:spcPct val="0"/>
        </a:spcAft>
        <a:defRPr sz="3200" b="1">
          <a:solidFill>
            <a:schemeClr val="tx1"/>
          </a:solidFill>
          <a:latin typeface="Arial" charset="0"/>
          <a:cs typeface="Arial" charset="0"/>
        </a:defRPr>
      </a:lvl4pPr>
      <a:lvl5pPr algn="l" defTabSz="912813" rtl="0" eaLnBrk="0" fontAlgn="base" hangingPunct="0">
        <a:spcBef>
          <a:spcPct val="0"/>
        </a:spcBef>
        <a:spcAft>
          <a:spcPct val="0"/>
        </a:spcAft>
        <a:defRPr sz="3200" b="1">
          <a:solidFill>
            <a:schemeClr val="tx1"/>
          </a:solidFill>
          <a:latin typeface="Arial" charset="0"/>
          <a:cs typeface="Arial" charset="0"/>
        </a:defRPr>
      </a:lvl5pPr>
      <a:lvl6pPr marL="457200" algn="l" defTabSz="912813" rtl="0" fontAlgn="base">
        <a:spcBef>
          <a:spcPct val="0"/>
        </a:spcBef>
        <a:spcAft>
          <a:spcPct val="0"/>
        </a:spcAft>
        <a:defRPr sz="3200" b="1">
          <a:solidFill>
            <a:schemeClr val="tx1"/>
          </a:solidFill>
          <a:latin typeface="Arial" charset="0"/>
          <a:cs typeface="Arial" charset="0"/>
        </a:defRPr>
      </a:lvl6pPr>
      <a:lvl7pPr marL="914400" algn="l" defTabSz="912813" rtl="0" fontAlgn="base">
        <a:spcBef>
          <a:spcPct val="0"/>
        </a:spcBef>
        <a:spcAft>
          <a:spcPct val="0"/>
        </a:spcAft>
        <a:defRPr sz="3200" b="1">
          <a:solidFill>
            <a:schemeClr val="tx1"/>
          </a:solidFill>
          <a:latin typeface="Arial" charset="0"/>
          <a:cs typeface="Arial" charset="0"/>
        </a:defRPr>
      </a:lvl7pPr>
      <a:lvl8pPr marL="1371600" algn="l" defTabSz="912813" rtl="0" fontAlgn="base">
        <a:spcBef>
          <a:spcPct val="0"/>
        </a:spcBef>
        <a:spcAft>
          <a:spcPct val="0"/>
        </a:spcAft>
        <a:defRPr sz="3200" b="1">
          <a:solidFill>
            <a:schemeClr val="tx1"/>
          </a:solidFill>
          <a:latin typeface="Arial" charset="0"/>
          <a:cs typeface="Arial" charset="0"/>
        </a:defRPr>
      </a:lvl8pPr>
      <a:lvl9pPr marL="1828800" algn="l" defTabSz="912813" rtl="0" fontAlgn="base">
        <a:spcBef>
          <a:spcPct val="0"/>
        </a:spcBef>
        <a:spcAft>
          <a:spcPct val="0"/>
        </a:spcAft>
        <a:defRPr sz="3200" b="1">
          <a:solidFill>
            <a:schemeClr val="tx1"/>
          </a:solidFill>
          <a:latin typeface="Arial" charset="0"/>
          <a:cs typeface="Arial" charset="0"/>
        </a:defRPr>
      </a:lvl9pPr>
    </p:titleStyle>
    <p:bodyStyle>
      <a:lvl1pPr marL="341313" indent="-341313" algn="l" defTabSz="912813" rtl="0" eaLnBrk="0" fontAlgn="base" hangingPunct="0">
        <a:spcBef>
          <a:spcPts val="675"/>
        </a:spcBef>
        <a:spcAft>
          <a:spcPct val="0"/>
        </a:spcAft>
        <a:buFont typeface="Arial" charset="0"/>
        <a:buChar char="•"/>
        <a:defRPr lang="en-US" sz="2200" kern="1200" dirty="0">
          <a:solidFill>
            <a:schemeClr val="tx1"/>
          </a:solidFill>
          <a:latin typeface="Arial" pitchFamily="34" charset="0"/>
          <a:ea typeface="+mn-ea"/>
          <a:cs typeface="Arial" pitchFamily="34" charset="0"/>
        </a:defRPr>
      </a:lvl1pPr>
      <a:lvl2pPr marL="741363" indent="-284163" algn="l" defTabSz="912813" rtl="0" eaLnBrk="0" fontAlgn="base" hangingPunct="0">
        <a:lnSpc>
          <a:spcPct val="85000"/>
        </a:lnSpc>
        <a:spcBef>
          <a:spcPts val="675"/>
        </a:spcBef>
        <a:spcAft>
          <a:spcPct val="0"/>
        </a:spcAft>
        <a:buFont typeface="Arial" charset="0"/>
        <a:buChar char="•"/>
        <a:defRPr lang="en-US" sz="2200" kern="1200" dirty="0">
          <a:solidFill>
            <a:schemeClr val="tx1"/>
          </a:solidFill>
          <a:latin typeface="Arial" pitchFamily="34" charset="0"/>
          <a:ea typeface="+mn-ea"/>
          <a:cs typeface="Arial" pitchFamily="34" charset="0"/>
        </a:defRPr>
      </a:lvl2pPr>
      <a:lvl3pPr marL="1139825" indent="-227013" algn="l" defTabSz="912813" rtl="0" eaLnBrk="0" fontAlgn="base" hangingPunct="0">
        <a:lnSpc>
          <a:spcPct val="85000"/>
        </a:lnSpc>
        <a:spcBef>
          <a:spcPts val="675"/>
        </a:spcBef>
        <a:spcAft>
          <a:spcPct val="0"/>
        </a:spcAft>
        <a:buFont typeface="Arial" charset="0"/>
        <a:buChar char="•"/>
        <a:defRPr lang="en-US" sz="2200" kern="1200" dirty="0">
          <a:solidFill>
            <a:schemeClr val="tx1"/>
          </a:solidFill>
          <a:latin typeface="Arial" pitchFamily="34" charset="0"/>
          <a:ea typeface="+mn-ea"/>
          <a:cs typeface="Arial" pitchFamily="34" charset="0"/>
        </a:defRPr>
      </a:lvl3pPr>
      <a:lvl4pPr marL="1597025" indent="-227013" algn="l" defTabSz="912813" rtl="0" eaLnBrk="0" fontAlgn="base" hangingPunct="0">
        <a:lnSpc>
          <a:spcPct val="85000"/>
        </a:lnSpc>
        <a:spcBef>
          <a:spcPts val="400"/>
        </a:spcBef>
        <a:spcAft>
          <a:spcPct val="0"/>
        </a:spcAft>
        <a:buFont typeface="Arial" charset="0"/>
        <a:buChar char="•"/>
        <a:defRPr lang="en-US" sz="2200" kern="1200" dirty="0">
          <a:solidFill>
            <a:schemeClr val="tx1"/>
          </a:solidFill>
          <a:latin typeface="Arial" pitchFamily="34" charset="0"/>
          <a:ea typeface="+mn-ea"/>
          <a:cs typeface="Arial" pitchFamily="34" charset="0"/>
        </a:defRPr>
      </a:lvl4pPr>
      <a:lvl5pPr marL="2054225" indent="-227013" algn="l" defTabSz="912813" rtl="0" eaLnBrk="0" fontAlgn="base" hangingPunct="0">
        <a:spcBef>
          <a:spcPts val="400"/>
        </a:spcBef>
        <a:spcAft>
          <a:spcPct val="0"/>
        </a:spcAft>
        <a:buFont typeface="Arial" charset="0"/>
        <a:buChar char="•"/>
        <a:defRPr lang="en-US" sz="1600" kern="1200" dirty="0">
          <a:solidFill>
            <a:schemeClr val="tx1"/>
          </a:solidFill>
          <a:latin typeface="Arial" pitchFamily="34" charset="0"/>
          <a:ea typeface="+mn-ea"/>
          <a:cs typeface="Arial" pitchFamily="34" charset="0"/>
        </a:defRPr>
      </a:lvl5pPr>
      <a:lvl6pPr marL="2511074"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7634"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4191"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0748"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117" rtl="0" eaLnBrk="1" latinLnBrk="0" hangingPunct="1">
        <a:defRPr sz="1800" kern="1200">
          <a:solidFill>
            <a:schemeClr val="tx1"/>
          </a:solidFill>
          <a:latin typeface="+mn-lt"/>
          <a:ea typeface="+mn-ea"/>
          <a:cs typeface="+mn-cs"/>
        </a:defRPr>
      </a:lvl1pPr>
      <a:lvl2pPr marL="456560" algn="l" defTabSz="913117" rtl="0" eaLnBrk="1" latinLnBrk="0" hangingPunct="1">
        <a:defRPr sz="1800" kern="1200">
          <a:solidFill>
            <a:schemeClr val="tx1"/>
          </a:solidFill>
          <a:latin typeface="+mn-lt"/>
          <a:ea typeface="+mn-ea"/>
          <a:cs typeface="+mn-cs"/>
        </a:defRPr>
      </a:lvl2pPr>
      <a:lvl3pPr marL="913117" algn="l" defTabSz="913117" rtl="0" eaLnBrk="1" latinLnBrk="0" hangingPunct="1">
        <a:defRPr sz="1800" kern="1200">
          <a:solidFill>
            <a:schemeClr val="tx1"/>
          </a:solidFill>
          <a:latin typeface="+mn-lt"/>
          <a:ea typeface="+mn-ea"/>
          <a:cs typeface="+mn-cs"/>
        </a:defRPr>
      </a:lvl3pPr>
      <a:lvl4pPr marL="1369677" algn="l" defTabSz="913117" rtl="0" eaLnBrk="1" latinLnBrk="0" hangingPunct="1">
        <a:defRPr sz="1800" kern="1200">
          <a:solidFill>
            <a:schemeClr val="tx1"/>
          </a:solidFill>
          <a:latin typeface="+mn-lt"/>
          <a:ea typeface="+mn-ea"/>
          <a:cs typeface="+mn-cs"/>
        </a:defRPr>
      </a:lvl4pPr>
      <a:lvl5pPr marL="1826235" algn="l" defTabSz="913117" rtl="0" eaLnBrk="1" latinLnBrk="0" hangingPunct="1">
        <a:defRPr sz="1800" kern="1200">
          <a:solidFill>
            <a:schemeClr val="tx1"/>
          </a:solidFill>
          <a:latin typeface="+mn-lt"/>
          <a:ea typeface="+mn-ea"/>
          <a:cs typeface="+mn-cs"/>
        </a:defRPr>
      </a:lvl5pPr>
      <a:lvl6pPr marL="2282796" algn="l" defTabSz="913117" rtl="0" eaLnBrk="1" latinLnBrk="0" hangingPunct="1">
        <a:defRPr sz="1800" kern="1200">
          <a:solidFill>
            <a:schemeClr val="tx1"/>
          </a:solidFill>
          <a:latin typeface="+mn-lt"/>
          <a:ea typeface="+mn-ea"/>
          <a:cs typeface="+mn-cs"/>
        </a:defRPr>
      </a:lvl6pPr>
      <a:lvl7pPr marL="2739352" algn="l" defTabSz="913117" rtl="0" eaLnBrk="1" latinLnBrk="0" hangingPunct="1">
        <a:defRPr sz="1800" kern="1200">
          <a:solidFill>
            <a:schemeClr val="tx1"/>
          </a:solidFill>
          <a:latin typeface="+mn-lt"/>
          <a:ea typeface="+mn-ea"/>
          <a:cs typeface="+mn-cs"/>
        </a:defRPr>
      </a:lvl7pPr>
      <a:lvl8pPr marL="3195913" algn="l" defTabSz="913117" rtl="0" eaLnBrk="1" latinLnBrk="0" hangingPunct="1">
        <a:defRPr sz="1800" kern="1200">
          <a:solidFill>
            <a:schemeClr val="tx1"/>
          </a:solidFill>
          <a:latin typeface="+mn-lt"/>
          <a:ea typeface="+mn-ea"/>
          <a:cs typeface="+mn-cs"/>
        </a:defRPr>
      </a:lvl8pPr>
      <a:lvl9pPr marL="3652470" algn="l" defTabSz="913117"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00038" y="992188"/>
            <a:ext cx="8520112"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11" tIns="45657" rIns="91311" bIns="45657"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300038" y="2097088"/>
            <a:ext cx="8520112"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11" tIns="45657" rIns="91311" bIns="45657"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307975" y="6405563"/>
            <a:ext cx="1870075" cy="307975"/>
          </a:xfrm>
          <a:prstGeom prst="rect">
            <a:avLst/>
          </a:prstGeom>
        </p:spPr>
        <p:txBody>
          <a:bodyPr vert="horz" lIns="91311" tIns="45657" rIns="91311" bIns="45657" rtlCol="0" anchor="ctr"/>
          <a:lstStyle>
            <a:lvl1pPr algn="l" defTabSz="913331" fontAlgn="auto">
              <a:spcBef>
                <a:spcPts val="0"/>
              </a:spcBef>
              <a:spcAft>
                <a:spcPts val="0"/>
              </a:spcAft>
              <a:defRPr sz="1400">
                <a:solidFill>
                  <a:schemeClr val="tx1"/>
                </a:solidFill>
                <a:latin typeface="Arial" pitchFamily="34" charset="0"/>
                <a:cs typeface="Arial" pitchFamily="34" charset="0"/>
              </a:defRPr>
            </a:lvl1pPr>
          </a:lstStyle>
          <a:p>
            <a:pPr>
              <a:defRPr/>
            </a:pPr>
            <a:fld id="{CDF82D9B-B1F1-4019-A29A-1980A51E112C}"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3"/>
          </p:nvPr>
        </p:nvSpPr>
        <p:spPr>
          <a:xfrm>
            <a:off x="3124200" y="6405563"/>
            <a:ext cx="2895600" cy="315912"/>
          </a:xfrm>
          <a:prstGeom prst="rect">
            <a:avLst/>
          </a:prstGeom>
        </p:spPr>
        <p:txBody>
          <a:bodyPr vert="horz" lIns="91311" tIns="45657" rIns="91311" bIns="45657" rtlCol="0" anchor="ctr"/>
          <a:lstStyle>
            <a:lvl1pPr algn="ctr" defTabSz="913331" fontAlgn="auto">
              <a:spcBef>
                <a:spcPts val="0"/>
              </a:spcBef>
              <a:spcAft>
                <a:spcPts val="0"/>
              </a:spcAft>
              <a:defRPr sz="1400">
                <a:solidFill>
                  <a:schemeClr val="tx1"/>
                </a:solidFill>
                <a:latin typeface="Arial" pitchFamily="34" charset="0"/>
                <a:cs typeface="Arial" pitchFamily="34" charset="0"/>
              </a:defRPr>
            </a:lvl1pPr>
          </a:lstStyle>
          <a:p>
            <a:pPr>
              <a:defRPr/>
            </a:pPr>
            <a:endParaRPr lang="en-US">
              <a:solidFill>
                <a:srgbClr val="044F91"/>
              </a:solidFill>
            </a:endParaRPr>
          </a:p>
        </p:txBody>
      </p:sp>
      <p:sp>
        <p:nvSpPr>
          <p:cNvPr id="6" name="Slide Number Placeholder 5"/>
          <p:cNvSpPr>
            <a:spLocks noGrp="1"/>
          </p:cNvSpPr>
          <p:nvPr>
            <p:ph type="sldNum" sz="quarter" idx="4"/>
          </p:nvPr>
        </p:nvSpPr>
        <p:spPr>
          <a:xfrm>
            <a:off x="6691313" y="6405563"/>
            <a:ext cx="2133600" cy="315912"/>
          </a:xfrm>
          <a:prstGeom prst="rect">
            <a:avLst/>
          </a:prstGeom>
        </p:spPr>
        <p:txBody>
          <a:bodyPr vert="horz" lIns="91311" tIns="45657" rIns="91311" bIns="45657" rtlCol="0" anchor="ctr"/>
          <a:lstStyle>
            <a:lvl1pPr algn="r" defTabSz="913331" fontAlgn="auto">
              <a:spcBef>
                <a:spcPts val="0"/>
              </a:spcBef>
              <a:spcAft>
                <a:spcPts val="0"/>
              </a:spcAft>
              <a:defRPr sz="1400">
                <a:solidFill>
                  <a:schemeClr val="tx1"/>
                </a:solidFill>
                <a:latin typeface="Arial" pitchFamily="34" charset="0"/>
                <a:cs typeface="Arial" pitchFamily="34" charset="0"/>
              </a:defRPr>
            </a:lvl1pPr>
          </a:lstStyle>
          <a:p>
            <a:pPr>
              <a:defRPr/>
            </a:pPr>
            <a:r>
              <a:rPr lang="en-US">
                <a:solidFill>
                  <a:srgbClr val="044F91"/>
                </a:solidFill>
              </a:rPr>
              <a:t>  </a:t>
            </a:r>
            <a:fld id="{C03B4088-84D9-42B0-A492-247032874064}" type="slidenum">
              <a:rPr lang="en-US">
                <a:solidFill>
                  <a:srgbClr val="044F91"/>
                </a:solidFill>
              </a:rPr>
              <a:pPr>
                <a:defRPr/>
              </a:pPr>
              <a:t>‹#›</a:t>
            </a:fld>
            <a:endParaRPr lang="en-US">
              <a:solidFill>
                <a:srgbClr val="044F91"/>
              </a:solidFill>
            </a:endParaRPr>
          </a:p>
        </p:txBody>
      </p:sp>
      <p:cxnSp>
        <p:nvCxnSpPr>
          <p:cNvPr id="14" name="Straight Connector 13"/>
          <p:cNvCxnSpPr/>
          <p:nvPr/>
        </p:nvCxnSpPr>
        <p:spPr>
          <a:xfrm>
            <a:off x="315913" y="911225"/>
            <a:ext cx="852011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00038" y="6397625"/>
            <a:ext cx="852011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pic>
        <p:nvPicPr>
          <p:cNvPr id="2057" name="Picture 9" descr="GAO Logo"/>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307975" y="469900"/>
            <a:ext cx="1208088"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8069437"/>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Lst>
  <p:hf hdr="0" ftr="0" dt="0"/>
  <p:txStyles>
    <p:titleStyle>
      <a:lvl1pPr algn="l" defTabSz="912813" rtl="0" eaLnBrk="0" fontAlgn="base" hangingPunct="0">
        <a:spcBef>
          <a:spcPct val="0"/>
        </a:spcBef>
        <a:spcAft>
          <a:spcPct val="0"/>
        </a:spcAft>
        <a:defRPr sz="3200" b="1" kern="1200">
          <a:solidFill>
            <a:schemeClr val="tx1"/>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1"/>
          </a:solidFill>
          <a:latin typeface="Arial" charset="0"/>
          <a:cs typeface="Arial" charset="0"/>
        </a:defRPr>
      </a:lvl2pPr>
      <a:lvl3pPr algn="l" defTabSz="912813" rtl="0" eaLnBrk="0" fontAlgn="base" hangingPunct="0">
        <a:spcBef>
          <a:spcPct val="0"/>
        </a:spcBef>
        <a:spcAft>
          <a:spcPct val="0"/>
        </a:spcAft>
        <a:defRPr sz="3200" b="1">
          <a:solidFill>
            <a:schemeClr val="tx1"/>
          </a:solidFill>
          <a:latin typeface="Arial" charset="0"/>
          <a:cs typeface="Arial" charset="0"/>
        </a:defRPr>
      </a:lvl3pPr>
      <a:lvl4pPr algn="l" defTabSz="912813" rtl="0" eaLnBrk="0" fontAlgn="base" hangingPunct="0">
        <a:spcBef>
          <a:spcPct val="0"/>
        </a:spcBef>
        <a:spcAft>
          <a:spcPct val="0"/>
        </a:spcAft>
        <a:defRPr sz="3200" b="1">
          <a:solidFill>
            <a:schemeClr val="tx1"/>
          </a:solidFill>
          <a:latin typeface="Arial" charset="0"/>
          <a:cs typeface="Arial" charset="0"/>
        </a:defRPr>
      </a:lvl4pPr>
      <a:lvl5pPr algn="l" defTabSz="912813" rtl="0" eaLnBrk="0" fontAlgn="base" hangingPunct="0">
        <a:spcBef>
          <a:spcPct val="0"/>
        </a:spcBef>
        <a:spcAft>
          <a:spcPct val="0"/>
        </a:spcAft>
        <a:defRPr sz="3200" b="1">
          <a:solidFill>
            <a:schemeClr val="tx1"/>
          </a:solidFill>
          <a:latin typeface="Arial" charset="0"/>
          <a:cs typeface="Arial" charset="0"/>
        </a:defRPr>
      </a:lvl5pPr>
      <a:lvl6pPr marL="457200" algn="l" defTabSz="912813" rtl="0" fontAlgn="base">
        <a:spcBef>
          <a:spcPct val="0"/>
        </a:spcBef>
        <a:spcAft>
          <a:spcPct val="0"/>
        </a:spcAft>
        <a:defRPr sz="3200" b="1">
          <a:solidFill>
            <a:schemeClr val="tx1"/>
          </a:solidFill>
          <a:latin typeface="Arial" charset="0"/>
          <a:cs typeface="Arial" charset="0"/>
        </a:defRPr>
      </a:lvl6pPr>
      <a:lvl7pPr marL="914400" algn="l" defTabSz="912813" rtl="0" fontAlgn="base">
        <a:spcBef>
          <a:spcPct val="0"/>
        </a:spcBef>
        <a:spcAft>
          <a:spcPct val="0"/>
        </a:spcAft>
        <a:defRPr sz="3200" b="1">
          <a:solidFill>
            <a:schemeClr val="tx1"/>
          </a:solidFill>
          <a:latin typeface="Arial" charset="0"/>
          <a:cs typeface="Arial" charset="0"/>
        </a:defRPr>
      </a:lvl7pPr>
      <a:lvl8pPr marL="1371600" algn="l" defTabSz="912813" rtl="0" fontAlgn="base">
        <a:spcBef>
          <a:spcPct val="0"/>
        </a:spcBef>
        <a:spcAft>
          <a:spcPct val="0"/>
        </a:spcAft>
        <a:defRPr sz="3200" b="1">
          <a:solidFill>
            <a:schemeClr val="tx1"/>
          </a:solidFill>
          <a:latin typeface="Arial" charset="0"/>
          <a:cs typeface="Arial" charset="0"/>
        </a:defRPr>
      </a:lvl8pPr>
      <a:lvl9pPr marL="1828800" algn="l" defTabSz="912813" rtl="0" fontAlgn="base">
        <a:spcBef>
          <a:spcPct val="0"/>
        </a:spcBef>
        <a:spcAft>
          <a:spcPct val="0"/>
        </a:spcAft>
        <a:defRPr sz="3200" b="1">
          <a:solidFill>
            <a:schemeClr val="tx1"/>
          </a:solidFill>
          <a:latin typeface="Arial" charset="0"/>
          <a:cs typeface="Arial" charset="0"/>
        </a:defRPr>
      </a:lvl9pPr>
    </p:titleStyle>
    <p:bodyStyle>
      <a:lvl1pPr marL="341313" indent="-341313" algn="l" defTabSz="912813" rtl="0" eaLnBrk="0" fontAlgn="base" hangingPunct="0">
        <a:spcBef>
          <a:spcPts val="675"/>
        </a:spcBef>
        <a:spcAft>
          <a:spcPct val="0"/>
        </a:spcAft>
        <a:buFont typeface="Arial" charset="0"/>
        <a:buChar char="•"/>
        <a:defRPr lang="en-US" sz="2200" kern="1200" dirty="0">
          <a:solidFill>
            <a:schemeClr val="tx1"/>
          </a:solidFill>
          <a:latin typeface="Arial" pitchFamily="34" charset="0"/>
          <a:ea typeface="+mn-ea"/>
          <a:cs typeface="Arial" pitchFamily="34" charset="0"/>
        </a:defRPr>
      </a:lvl1pPr>
      <a:lvl2pPr marL="741363" indent="-284163" algn="l" defTabSz="912813" rtl="0" eaLnBrk="0" fontAlgn="base" hangingPunct="0">
        <a:lnSpc>
          <a:spcPct val="85000"/>
        </a:lnSpc>
        <a:spcBef>
          <a:spcPts val="675"/>
        </a:spcBef>
        <a:spcAft>
          <a:spcPct val="0"/>
        </a:spcAft>
        <a:buFont typeface="Arial" charset="0"/>
        <a:buChar char="•"/>
        <a:defRPr lang="en-US" sz="2200" kern="1200" dirty="0">
          <a:solidFill>
            <a:schemeClr val="tx1"/>
          </a:solidFill>
          <a:latin typeface="Arial" pitchFamily="34" charset="0"/>
          <a:ea typeface="+mn-ea"/>
          <a:cs typeface="Arial" pitchFamily="34" charset="0"/>
        </a:defRPr>
      </a:lvl2pPr>
      <a:lvl3pPr marL="1139825" indent="-227013" algn="l" defTabSz="912813" rtl="0" eaLnBrk="0" fontAlgn="base" hangingPunct="0">
        <a:lnSpc>
          <a:spcPct val="85000"/>
        </a:lnSpc>
        <a:spcBef>
          <a:spcPts val="675"/>
        </a:spcBef>
        <a:spcAft>
          <a:spcPct val="0"/>
        </a:spcAft>
        <a:buFont typeface="Arial" charset="0"/>
        <a:buChar char="•"/>
        <a:defRPr lang="en-US" sz="2200" kern="1200" dirty="0">
          <a:solidFill>
            <a:schemeClr val="tx1"/>
          </a:solidFill>
          <a:latin typeface="Arial" pitchFamily="34" charset="0"/>
          <a:ea typeface="+mn-ea"/>
          <a:cs typeface="Arial" pitchFamily="34" charset="0"/>
        </a:defRPr>
      </a:lvl3pPr>
      <a:lvl4pPr marL="1597025" indent="-227013" algn="l" defTabSz="912813" rtl="0" eaLnBrk="0" fontAlgn="base" hangingPunct="0">
        <a:lnSpc>
          <a:spcPct val="85000"/>
        </a:lnSpc>
        <a:spcBef>
          <a:spcPts val="400"/>
        </a:spcBef>
        <a:spcAft>
          <a:spcPct val="0"/>
        </a:spcAft>
        <a:buFont typeface="Arial" charset="0"/>
        <a:buChar char="•"/>
        <a:defRPr lang="en-US" sz="2200" kern="1200" dirty="0">
          <a:solidFill>
            <a:schemeClr val="tx1"/>
          </a:solidFill>
          <a:latin typeface="Arial" pitchFamily="34" charset="0"/>
          <a:ea typeface="+mn-ea"/>
          <a:cs typeface="Arial" pitchFamily="34" charset="0"/>
        </a:defRPr>
      </a:lvl4pPr>
      <a:lvl5pPr marL="2054225" indent="-227013" algn="l" defTabSz="912813" rtl="0" eaLnBrk="0" fontAlgn="base" hangingPunct="0">
        <a:spcBef>
          <a:spcPts val="400"/>
        </a:spcBef>
        <a:spcAft>
          <a:spcPct val="0"/>
        </a:spcAft>
        <a:buFont typeface="Arial" charset="0"/>
        <a:buChar char="•"/>
        <a:defRPr lang="en-US" sz="1600" kern="1200" dirty="0">
          <a:solidFill>
            <a:schemeClr val="tx1"/>
          </a:solidFill>
          <a:latin typeface="Arial" pitchFamily="34" charset="0"/>
          <a:ea typeface="+mn-ea"/>
          <a:cs typeface="Arial" pitchFamily="34" charset="0"/>
        </a:defRPr>
      </a:lvl5pPr>
      <a:lvl6pPr marL="2511074"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7634"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4191"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0748"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117" rtl="0" eaLnBrk="1" latinLnBrk="0" hangingPunct="1">
        <a:defRPr sz="1800" kern="1200">
          <a:solidFill>
            <a:schemeClr val="tx1"/>
          </a:solidFill>
          <a:latin typeface="+mn-lt"/>
          <a:ea typeface="+mn-ea"/>
          <a:cs typeface="+mn-cs"/>
        </a:defRPr>
      </a:lvl1pPr>
      <a:lvl2pPr marL="456560" algn="l" defTabSz="913117" rtl="0" eaLnBrk="1" latinLnBrk="0" hangingPunct="1">
        <a:defRPr sz="1800" kern="1200">
          <a:solidFill>
            <a:schemeClr val="tx1"/>
          </a:solidFill>
          <a:latin typeface="+mn-lt"/>
          <a:ea typeface="+mn-ea"/>
          <a:cs typeface="+mn-cs"/>
        </a:defRPr>
      </a:lvl2pPr>
      <a:lvl3pPr marL="913117" algn="l" defTabSz="913117" rtl="0" eaLnBrk="1" latinLnBrk="0" hangingPunct="1">
        <a:defRPr sz="1800" kern="1200">
          <a:solidFill>
            <a:schemeClr val="tx1"/>
          </a:solidFill>
          <a:latin typeface="+mn-lt"/>
          <a:ea typeface="+mn-ea"/>
          <a:cs typeface="+mn-cs"/>
        </a:defRPr>
      </a:lvl3pPr>
      <a:lvl4pPr marL="1369677" algn="l" defTabSz="913117" rtl="0" eaLnBrk="1" latinLnBrk="0" hangingPunct="1">
        <a:defRPr sz="1800" kern="1200">
          <a:solidFill>
            <a:schemeClr val="tx1"/>
          </a:solidFill>
          <a:latin typeface="+mn-lt"/>
          <a:ea typeface="+mn-ea"/>
          <a:cs typeface="+mn-cs"/>
        </a:defRPr>
      </a:lvl4pPr>
      <a:lvl5pPr marL="1826235" algn="l" defTabSz="913117" rtl="0" eaLnBrk="1" latinLnBrk="0" hangingPunct="1">
        <a:defRPr sz="1800" kern="1200">
          <a:solidFill>
            <a:schemeClr val="tx1"/>
          </a:solidFill>
          <a:latin typeface="+mn-lt"/>
          <a:ea typeface="+mn-ea"/>
          <a:cs typeface="+mn-cs"/>
        </a:defRPr>
      </a:lvl5pPr>
      <a:lvl6pPr marL="2282796" algn="l" defTabSz="913117" rtl="0" eaLnBrk="1" latinLnBrk="0" hangingPunct="1">
        <a:defRPr sz="1800" kern="1200">
          <a:solidFill>
            <a:schemeClr val="tx1"/>
          </a:solidFill>
          <a:latin typeface="+mn-lt"/>
          <a:ea typeface="+mn-ea"/>
          <a:cs typeface="+mn-cs"/>
        </a:defRPr>
      </a:lvl6pPr>
      <a:lvl7pPr marL="2739352" algn="l" defTabSz="913117" rtl="0" eaLnBrk="1" latinLnBrk="0" hangingPunct="1">
        <a:defRPr sz="1800" kern="1200">
          <a:solidFill>
            <a:schemeClr val="tx1"/>
          </a:solidFill>
          <a:latin typeface="+mn-lt"/>
          <a:ea typeface="+mn-ea"/>
          <a:cs typeface="+mn-cs"/>
        </a:defRPr>
      </a:lvl7pPr>
      <a:lvl8pPr marL="3195913" algn="l" defTabSz="913117" rtl="0" eaLnBrk="1" latinLnBrk="0" hangingPunct="1">
        <a:defRPr sz="1800" kern="1200">
          <a:solidFill>
            <a:schemeClr val="tx1"/>
          </a:solidFill>
          <a:latin typeface="+mn-lt"/>
          <a:ea typeface="+mn-ea"/>
          <a:cs typeface="+mn-cs"/>
        </a:defRPr>
      </a:lvl8pPr>
      <a:lvl9pPr marL="3652470" algn="l" defTabSz="913117"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00038" y="992188"/>
            <a:ext cx="8520112"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11" tIns="45657" rIns="91311" bIns="45657"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300038" y="2097088"/>
            <a:ext cx="8520112"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11" tIns="45657" rIns="91311" bIns="45657"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307975" y="6405563"/>
            <a:ext cx="1870075" cy="307975"/>
          </a:xfrm>
          <a:prstGeom prst="rect">
            <a:avLst/>
          </a:prstGeom>
        </p:spPr>
        <p:txBody>
          <a:bodyPr vert="horz" lIns="91311" tIns="45657" rIns="91311" bIns="45657" rtlCol="0" anchor="ctr"/>
          <a:lstStyle>
            <a:lvl1pPr algn="l" defTabSz="913331" fontAlgn="auto">
              <a:spcBef>
                <a:spcPts val="0"/>
              </a:spcBef>
              <a:spcAft>
                <a:spcPts val="0"/>
              </a:spcAft>
              <a:defRPr sz="1400">
                <a:solidFill>
                  <a:schemeClr val="tx1"/>
                </a:solidFill>
                <a:latin typeface="Arial" pitchFamily="34" charset="0"/>
                <a:cs typeface="Arial" pitchFamily="34" charset="0"/>
              </a:defRPr>
            </a:lvl1pPr>
          </a:lstStyle>
          <a:p>
            <a:pPr>
              <a:defRPr/>
            </a:pPr>
            <a:fld id="{CDF82D9B-B1F1-4019-A29A-1980A51E112C}" type="datetime1">
              <a:rPr lang="en-US">
                <a:solidFill>
                  <a:srgbClr val="044F91"/>
                </a:solidFill>
              </a:rPr>
              <a:pPr>
                <a:defRPr/>
              </a:pPr>
              <a:t>4/25/2019</a:t>
            </a:fld>
            <a:endParaRPr lang="en-US" dirty="0">
              <a:solidFill>
                <a:srgbClr val="044F91"/>
              </a:solidFill>
            </a:endParaRPr>
          </a:p>
        </p:txBody>
      </p:sp>
      <p:sp>
        <p:nvSpPr>
          <p:cNvPr id="5" name="Footer Placeholder 4"/>
          <p:cNvSpPr>
            <a:spLocks noGrp="1"/>
          </p:cNvSpPr>
          <p:nvPr>
            <p:ph type="ftr" sz="quarter" idx="3"/>
          </p:nvPr>
        </p:nvSpPr>
        <p:spPr>
          <a:xfrm>
            <a:off x="3124200" y="6405563"/>
            <a:ext cx="2895600" cy="315912"/>
          </a:xfrm>
          <a:prstGeom prst="rect">
            <a:avLst/>
          </a:prstGeom>
        </p:spPr>
        <p:txBody>
          <a:bodyPr vert="horz" lIns="91311" tIns="45657" rIns="91311" bIns="45657" rtlCol="0" anchor="ctr"/>
          <a:lstStyle>
            <a:lvl1pPr algn="ctr" defTabSz="913331" fontAlgn="auto">
              <a:spcBef>
                <a:spcPts val="0"/>
              </a:spcBef>
              <a:spcAft>
                <a:spcPts val="0"/>
              </a:spcAft>
              <a:defRPr sz="1400">
                <a:solidFill>
                  <a:schemeClr val="tx1"/>
                </a:solidFill>
                <a:latin typeface="Arial" pitchFamily="34" charset="0"/>
                <a:cs typeface="Arial" pitchFamily="34" charset="0"/>
              </a:defRPr>
            </a:lvl1pPr>
          </a:lstStyle>
          <a:p>
            <a:pPr>
              <a:defRPr/>
            </a:pPr>
            <a:endParaRPr lang="en-US">
              <a:solidFill>
                <a:srgbClr val="044F91"/>
              </a:solidFill>
            </a:endParaRPr>
          </a:p>
        </p:txBody>
      </p:sp>
      <p:sp>
        <p:nvSpPr>
          <p:cNvPr id="6" name="Slide Number Placeholder 5"/>
          <p:cNvSpPr>
            <a:spLocks noGrp="1"/>
          </p:cNvSpPr>
          <p:nvPr>
            <p:ph type="sldNum" sz="quarter" idx="4"/>
          </p:nvPr>
        </p:nvSpPr>
        <p:spPr>
          <a:xfrm>
            <a:off x="6691313" y="6405563"/>
            <a:ext cx="2133600" cy="315912"/>
          </a:xfrm>
          <a:prstGeom prst="rect">
            <a:avLst/>
          </a:prstGeom>
        </p:spPr>
        <p:txBody>
          <a:bodyPr vert="horz" lIns="91311" tIns="45657" rIns="91311" bIns="45657" rtlCol="0" anchor="ctr"/>
          <a:lstStyle>
            <a:lvl1pPr algn="r" defTabSz="913331" fontAlgn="auto">
              <a:spcBef>
                <a:spcPts val="0"/>
              </a:spcBef>
              <a:spcAft>
                <a:spcPts val="0"/>
              </a:spcAft>
              <a:defRPr sz="1400">
                <a:solidFill>
                  <a:schemeClr val="tx1"/>
                </a:solidFill>
                <a:latin typeface="Arial" pitchFamily="34" charset="0"/>
                <a:cs typeface="Arial" pitchFamily="34" charset="0"/>
              </a:defRPr>
            </a:lvl1pPr>
          </a:lstStyle>
          <a:p>
            <a:pPr>
              <a:defRPr/>
            </a:pPr>
            <a:r>
              <a:rPr lang="en-US">
                <a:solidFill>
                  <a:srgbClr val="044F91"/>
                </a:solidFill>
              </a:rPr>
              <a:t>  </a:t>
            </a:r>
            <a:fld id="{C03B4088-84D9-42B0-A492-247032874064}" type="slidenum">
              <a:rPr lang="en-US">
                <a:solidFill>
                  <a:srgbClr val="044F91"/>
                </a:solidFill>
              </a:rPr>
              <a:pPr>
                <a:defRPr/>
              </a:pPr>
              <a:t>‹#›</a:t>
            </a:fld>
            <a:endParaRPr lang="en-US">
              <a:solidFill>
                <a:srgbClr val="044F91"/>
              </a:solidFill>
            </a:endParaRPr>
          </a:p>
        </p:txBody>
      </p:sp>
      <p:cxnSp>
        <p:nvCxnSpPr>
          <p:cNvPr id="14" name="Straight Connector 13"/>
          <p:cNvCxnSpPr/>
          <p:nvPr/>
        </p:nvCxnSpPr>
        <p:spPr>
          <a:xfrm>
            <a:off x="315913" y="911225"/>
            <a:ext cx="852011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00038" y="6397625"/>
            <a:ext cx="852011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pic>
        <p:nvPicPr>
          <p:cNvPr id="2057" name="Picture 9" descr="GAO Logo"/>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307975" y="469900"/>
            <a:ext cx="1208088"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9621807"/>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Lst>
  <p:hf hdr="0" ftr="0" dt="0"/>
  <p:txStyles>
    <p:titleStyle>
      <a:lvl1pPr algn="l" defTabSz="912813" rtl="0" eaLnBrk="0" fontAlgn="base" hangingPunct="0">
        <a:spcBef>
          <a:spcPct val="0"/>
        </a:spcBef>
        <a:spcAft>
          <a:spcPct val="0"/>
        </a:spcAft>
        <a:defRPr sz="3200" b="1" kern="1200">
          <a:solidFill>
            <a:schemeClr val="tx1"/>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1"/>
          </a:solidFill>
          <a:latin typeface="Arial" charset="0"/>
          <a:cs typeface="Arial" charset="0"/>
        </a:defRPr>
      </a:lvl2pPr>
      <a:lvl3pPr algn="l" defTabSz="912813" rtl="0" eaLnBrk="0" fontAlgn="base" hangingPunct="0">
        <a:spcBef>
          <a:spcPct val="0"/>
        </a:spcBef>
        <a:spcAft>
          <a:spcPct val="0"/>
        </a:spcAft>
        <a:defRPr sz="3200" b="1">
          <a:solidFill>
            <a:schemeClr val="tx1"/>
          </a:solidFill>
          <a:latin typeface="Arial" charset="0"/>
          <a:cs typeface="Arial" charset="0"/>
        </a:defRPr>
      </a:lvl3pPr>
      <a:lvl4pPr algn="l" defTabSz="912813" rtl="0" eaLnBrk="0" fontAlgn="base" hangingPunct="0">
        <a:spcBef>
          <a:spcPct val="0"/>
        </a:spcBef>
        <a:spcAft>
          <a:spcPct val="0"/>
        </a:spcAft>
        <a:defRPr sz="3200" b="1">
          <a:solidFill>
            <a:schemeClr val="tx1"/>
          </a:solidFill>
          <a:latin typeface="Arial" charset="0"/>
          <a:cs typeface="Arial" charset="0"/>
        </a:defRPr>
      </a:lvl4pPr>
      <a:lvl5pPr algn="l" defTabSz="912813" rtl="0" eaLnBrk="0" fontAlgn="base" hangingPunct="0">
        <a:spcBef>
          <a:spcPct val="0"/>
        </a:spcBef>
        <a:spcAft>
          <a:spcPct val="0"/>
        </a:spcAft>
        <a:defRPr sz="3200" b="1">
          <a:solidFill>
            <a:schemeClr val="tx1"/>
          </a:solidFill>
          <a:latin typeface="Arial" charset="0"/>
          <a:cs typeface="Arial" charset="0"/>
        </a:defRPr>
      </a:lvl5pPr>
      <a:lvl6pPr marL="457200" algn="l" defTabSz="912813" rtl="0" fontAlgn="base">
        <a:spcBef>
          <a:spcPct val="0"/>
        </a:spcBef>
        <a:spcAft>
          <a:spcPct val="0"/>
        </a:spcAft>
        <a:defRPr sz="3200" b="1">
          <a:solidFill>
            <a:schemeClr val="tx1"/>
          </a:solidFill>
          <a:latin typeface="Arial" charset="0"/>
          <a:cs typeface="Arial" charset="0"/>
        </a:defRPr>
      </a:lvl6pPr>
      <a:lvl7pPr marL="914400" algn="l" defTabSz="912813" rtl="0" fontAlgn="base">
        <a:spcBef>
          <a:spcPct val="0"/>
        </a:spcBef>
        <a:spcAft>
          <a:spcPct val="0"/>
        </a:spcAft>
        <a:defRPr sz="3200" b="1">
          <a:solidFill>
            <a:schemeClr val="tx1"/>
          </a:solidFill>
          <a:latin typeface="Arial" charset="0"/>
          <a:cs typeface="Arial" charset="0"/>
        </a:defRPr>
      </a:lvl7pPr>
      <a:lvl8pPr marL="1371600" algn="l" defTabSz="912813" rtl="0" fontAlgn="base">
        <a:spcBef>
          <a:spcPct val="0"/>
        </a:spcBef>
        <a:spcAft>
          <a:spcPct val="0"/>
        </a:spcAft>
        <a:defRPr sz="3200" b="1">
          <a:solidFill>
            <a:schemeClr val="tx1"/>
          </a:solidFill>
          <a:latin typeface="Arial" charset="0"/>
          <a:cs typeface="Arial" charset="0"/>
        </a:defRPr>
      </a:lvl8pPr>
      <a:lvl9pPr marL="1828800" algn="l" defTabSz="912813" rtl="0" fontAlgn="base">
        <a:spcBef>
          <a:spcPct val="0"/>
        </a:spcBef>
        <a:spcAft>
          <a:spcPct val="0"/>
        </a:spcAft>
        <a:defRPr sz="3200" b="1">
          <a:solidFill>
            <a:schemeClr val="tx1"/>
          </a:solidFill>
          <a:latin typeface="Arial" charset="0"/>
          <a:cs typeface="Arial" charset="0"/>
        </a:defRPr>
      </a:lvl9pPr>
    </p:titleStyle>
    <p:bodyStyle>
      <a:lvl1pPr marL="341313" indent="-341313" algn="l" defTabSz="912813" rtl="0" eaLnBrk="0" fontAlgn="base" hangingPunct="0">
        <a:spcBef>
          <a:spcPts val="675"/>
        </a:spcBef>
        <a:spcAft>
          <a:spcPct val="0"/>
        </a:spcAft>
        <a:buFont typeface="Arial" charset="0"/>
        <a:buChar char="•"/>
        <a:defRPr lang="en-US" sz="2200" kern="1200" dirty="0">
          <a:solidFill>
            <a:schemeClr val="tx1"/>
          </a:solidFill>
          <a:latin typeface="Arial" pitchFamily="34" charset="0"/>
          <a:ea typeface="+mn-ea"/>
          <a:cs typeface="Arial" pitchFamily="34" charset="0"/>
        </a:defRPr>
      </a:lvl1pPr>
      <a:lvl2pPr marL="741363" indent="-284163" algn="l" defTabSz="912813" rtl="0" eaLnBrk="0" fontAlgn="base" hangingPunct="0">
        <a:lnSpc>
          <a:spcPct val="85000"/>
        </a:lnSpc>
        <a:spcBef>
          <a:spcPts val="675"/>
        </a:spcBef>
        <a:spcAft>
          <a:spcPct val="0"/>
        </a:spcAft>
        <a:buFont typeface="Arial" charset="0"/>
        <a:buChar char="•"/>
        <a:defRPr lang="en-US" sz="2200" kern="1200" dirty="0">
          <a:solidFill>
            <a:schemeClr val="tx1"/>
          </a:solidFill>
          <a:latin typeface="Arial" pitchFamily="34" charset="0"/>
          <a:ea typeface="+mn-ea"/>
          <a:cs typeface="Arial" pitchFamily="34" charset="0"/>
        </a:defRPr>
      </a:lvl2pPr>
      <a:lvl3pPr marL="1139825" indent="-227013" algn="l" defTabSz="912813" rtl="0" eaLnBrk="0" fontAlgn="base" hangingPunct="0">
        <a:lnSpc>
          <a:spcPct val="85000"/>
        </a:lnSpc>
        <a:spcBef>
          <a:spcPts val="675"/>
        </a:spcBef>
        <a:spcAft>
          <a:spcPct val="0"/>
        </a:spcAft>
        <a:buFont typeface="Arial" charset="0"/>
        <a:buChar char="•"/>
        <a:defRPr lang="en-US" sz="2200" kern="1200" dirty="0">
          <a:solidFill>
            <a:schemeClr val="tx1"/>
          </a:solidFill>
          <a:latin typeface="Arial" pitchFamily="34" charset="0"/>
          <a:ea typeface="+mn-ea"/>
          <a:cs typeface="Arial" pitchFamily="34" charset="0"/>
        </a:defRPr>
      </a:lvl3pPr>
      <a:lvl4pPr marL="1597025" indent="-227013" algn="l" defTabSz="912813" rtl="0" eaLnBrk="0" fontAlgn="base" hangingPunct="0">
        <a:lnSpc>
          <a:spcPct val="85000"/>
        </a:lnSpc>
        <a:spcBef>
          <a:spcPts val="400"/>
        </a:spcBef>
        <a:spcAft>
          <a:spcPct val="0"/>
        </a:spcAft>
        <a:buFont typeface="Arial" charset="0"/>
        <a:buChar char="•"/>
        <a:defRPr lang="en-US" sz="2200" kern="1200" dirty="0">
          <a:solidFill>
            <a:schemeClr val="tx1"/>
          </a:solidFill>
          <a:latin typeface="Arial" pitchFamily="34" charset="0"/>
          <a:ea typeface="+mn-ea"/>
          <a:cs typeface="Arial" pitchFamily="34" charset="0"/>
        </a:defRPr>
      </a:lvl4pPr>
      <a:lvl5pPr marL="2054225" indent="-227013" algn="l" defTabSz="912813" rtl="0" eaLnBrk="0" fontAlgn="base" hangingPunct="0">
        <a:spcBef>
          <a:spcPts val="400"/>
        </a:spcBef>
        <a:spcAft>
          <a:spcPct val="0"/>
        </a:spcAft>
        <a:buFont typeface="Arial" charset="0"/>
        <a:buChar char="•"/>
        <a:defRPr lang="en-US" sz="1600" kern="1200" dirty="0">
          <a:solidFill>
            <a:schemeClr val="tx1"/>
          </a:solidFill>
          <a:latin typeface="Arial" pitchFamily="34" charset="0"/>
          <a:ea typeface="+mn-ea"/>
          <a:cs typeface="Arial" pitchFamily="34" charset="0"/>
        </a:defRPr>
      </a:lvl5pPr>
      <a:lvl6pPr marL="2511074"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7634"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4191"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0748" indent="-228282" algn="l" defTabSz="91311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117" rtl="0" eaLnBrk="1" latinLnBrk="0" hangingPunct="1">
        <a:defRPr sz="1800" kern="1200">
          <a:solidFill>
            <a:schemeClr val="tx1"/>
          </a:solidFill>
          <a:latin typeface="+mn-lt"/>
          <a:ea typeface="+mn-ea"/>
          <a:cs typeface="+mn-cs"/>
        </a:defRPr>
      </a:lvl1pPr>
      <a:lvl2pPr marL="456560" algn="l" defTabSz="913117" rtl="0" eaLnBrk="1" latinLnBrk="0" hangingPunct="1">
        <a:defRPr sz="1800" kern="1200">
          <a:solidFill>
            <a:schemeClr val="tx1"/>
          </a:solidFill>
          <a:latin typeface="+mn-lt"/>
          <a:ea typeface="+mn-ea"/>
          <a:cs typeface="+mn-cs"/>
        </a:defRPr>
      </a:lvl2pPr>
      <a:lvl3pPr marL="913117" algn="l" defTabSz="913117" rtl="0" eaLnBrk="1" latinLnBrk="0" hangingPunct="1">
        <a:defRPr sz="1800" kern="1200">
          <a:solidFill>
            <a:schemeClr val="tx1"/>
          </a:solidFill>
          <a:latin typeface="+mn-lt"/>
          <a:ea typeface="+mn-ea"/>
          <a:cs typeface="+mn-cs"/>
        </a:defRPr>
      </a:lvl3pPr>
      <a:lvl4pPr marL="1369677" algn="l" defTabSz="913117" rtl="0" eaLnBrk="1" latinLnBrk="0" hangingPunct="1">
        <a:defRPr sz="1800" kern="1200">
          <a:solidFill>
            <a:schemeClr val="tx1"/>
          </a:solidFill>
          <a:latin typeface="+mn-lt"/>
          <a:ea typeface="+mn-ea"/>
          <a:cs typeface="+mn-cs"/>
        </a:defRPr>
      </a:lvl4pPr>
      <a:lvl5pPr marL="1826235" algn="l" defTabSz="913117" rtl="0" eaLnBrk="1" latinLnBrk="0" hangingPunct="1">
        <a:defRPr sz="1800" kern="1200">
          <a:solidFill>
            <a:schemeClr val="tx1"/>
          </a:solidFill>
          <a:latin typeface="+mn-lt"/>
          <a:ea typeface="+mn-ea"/>
          <a:cs typeface="+mn-cs"/>
        </a:defRPr>
      </a:lvl5pPr>
      <a:lvl6pPr marL="2282796" algn="l" defTabSz="913117" rtl="0" eaLnBrk="1" latinLnBrk="0" hangingPunct="1">
        <a:defRPr sz="1800" kern="1200">
          <a:solidFill>
            <a:schemeClr val="tx1"/>
          </a:solidFill>
          <a:latin typeface="+mn-lt"/>
          <a:ea typeface="+mn-ea"/>
          <a:cs typeface="+mn-cs"/>
        </a:defRPr>
      </a:lvl6pPr>
      <a:lvl7pPr marL="2739352" algn="l" defTabSz="913117" rtl="0" eaLnBrk="1" latinLnBrk="0" hangingPunct="1">
        <a:defRPr sz="1800" kern="1200">
          <a:solidFill>
            <a:schemeClr val="tx1"/>
          </a:solidFill>
          <a:latin typeface="+mn-lt"/>
          <a:ea typeface="+mn-ea"/>
          <a:cs typeface="+mn-cs"/>
        </a:defRPr>
      </a:lvl7pPr>
      <a:lvl8pPr marL="3195913" algn="l" defTabSz="913117" rtl="0" eaLnBrk="1" latinLnBrk="0" hangingPunct="1">
        <a:defRPr sz="1800" kern="1200">
          <a:solidFill>
            <a:schemeClr val="tx1"/>
          </a:solidFill>
          <a:latin typeface="+mn-lt"/>
          <a:ea typeface="+mn-ea"/>
          <a:cs typeface="+mn-cs"/>
        </a:defRPr>
      </a:lvl8pPr>
      <a:lvl9pPr marL="3652470" algn="l" defTabSz="91311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5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8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7.xml"/></Relationships>
</file>

<file path=ppt/slides/_rels/slide6.xml.rels><?xml version="1.0" encoding="UTF-8" standalone="yes"?>
<Relationships xmlns="http://schemas.openxmlformats.org/package/2006/relationships"><Relationship Id="rId2" Type="http://schemas.openxmlformats.org/officeDocument/2006/relationships/hyperlink" Target="https://algaonline.org/index.aspx?nid=108" TargetMode="External"/><Relationship Id="rId1" Type="http://schemas.openxmlformats.org/officeDocument/2006/relationships/slideLayout" Target="../slideLayouts/slideLayout4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0520" y="1207770"/>
            <a:ext cx="8290560" cy="4224233"/>
          </a:xfrm>
          <a:prstGeom prst="rect">
            <a:avLst/>
          </a:prstGeom>
        </p:spPr>
        <p:txBody>
          <a:bodyPr wrap="square">
            <a:spAutoFit/>
          </a:bodyPr>
          <a:lstStyle/>
          <a:p>
            <a:endParaRPr lang="en-US" sz="900" dirty="0">
              <a:solidFill>
                <a:srgbClr val="000000"/>
              </a:solidFill>
              <a:latin typeface="Arial" panose="020B0604020202020204" pitchFamily="34" charset="0"/>
            </a:endParaRPr>
          </a:p>
          <a:p>
            <a:r>
              <a:rPr lang="en-US" sz="900" dirty="0">
                <a:solidFill>
                  <a:srgbClr val="000000"/>
                </a:solidFill>
                <a:latin typeface="Arial" panose="020B0604020202020204" pitchFamily="34" charset="0"/>
              </a:rPr>
              <a:t> </a:t>
            </a:r>
          </a:p>
          <a:p>
            <a:pPr algn="ctr"/>
            <a:r>
              <a:rPr lang="en-US" sz="2800" b="1" dirty="0">
                <a:solidFill>
                  <a:srgbClr val="000000"/>
                </a:solidFill>
                <a:latin typeface="Arial" panose="020B0604020202020204" pitchFamily="34" charset="0"/>
              </a:rPr>
              <a:t>GOVERNMENT AUDITING STANDARDS </a:t>
            </a:r>
          </a:p>
          <a:p>
            <a:pPr algn="ctr"/>
            <a:endParaRPr lang="en-US" sz="2800" b="1" dirty="0">
              <a:solidFill>
                <a:srgbClr val="000000"/>
              </a:solidFill>
              <a:latin typeface="Arial" panose="020B0604020202020204" pitchFamily="34" charset="0"/>
            </a:endParaRPr>
          </a:p>
          <a:p>
            <a:pPr algn="ctr"/>
            <a:r>
              <a:rPr lang="en-US" sz="2800" b="1" dirty="0" smtClean="0">
                <a:solidFill>
                  <a:srgbClr val="000000"/>
                </a:solidFill>
                <a:latin typeface="Arial" panose="020B0604020202020204" pitchFamily="34" charset="0"/>
              </a:rPr>
              <a:t>2018 YELLOW BOOK</a:t>
            </a:r>
            <a:endParaRPr lang="en-US" sz="2800" b="1" dirty="0">
              <a:solidFill>
                <a:srgbClr val="000000"/>
              </a:solidFill>
              <a:latin typeface="Arial" panose="020B0604020202020204" pitchFamily="34" charset="0"/>
            </a:endParaRPr>
          </a:p>
          <a:p>
            <a:endParaRPr lang="en-US" sz="2700" dirty="0">
              <a:solidFill>
                <a:srgbClr val="000000"/>
              </a:solidFill>
              <a:latin typeface="Arial" panose="020B0604020202020204" pitchFamily="34" charset="0"/>
            </a:endParaRPr>
          </a:p>
          <a:p>
            <a:endParaRPr lang="en-US" sz="2700" dirty="0">
              <a:solidFill>
                <a:srgbClr val="000000"/>
              </a:solidFill>
              <a:latin typeface="Arial" panose="020B0604020202020204" pitchFamily="34" charset="0"/>
            </a:endParaRPr>
          </a:p>
          <a:p>
            <a:endParaRPr lang="en-US" sz="2700" dirty="0">
              <a:solidFill>
                <a:srgbClr val="000000"/>
              </a:solidFill>
              <a:latin typeface="Arial" panose="020B0604020202020204" pitchFamily="34" charset="0"/>
            </a:endParaRPr>
          </a:p>
          <a:p>
            <a:pPr algn="ctr"/>
            <a:r>
              <a:rPr lang="en-US" dirty="0">
                <a:solidFill>
                  <a:srgbClr val="000000"/>
                </a:solidFill>
                <a:latin typeface="Arial" panose="020B0604020202020204" pitchFamily="34" charset="0"/>
              </a:rPr>
              <a:t>VLGAA </a:t>
            </a:r>
            <a:r>
              <a:rPr lang="en-US" dirty="0" smtClean="0">
                <a:solidFill>
                  <a:srgbClr val="000000"/>
                </a:solidFill>
                <a:latin typeface="Arial" panose="020B0604020202020204" pitchFamily="34" charset="0"/>
              </a:rPr>
              <a:t>2019 </a:t>
            </a:r>
            <a:r>
              <a:rPr lang="en-US" dirty="0">
                <a:solidFill>
                  <a:srgbClr val="000000"/>
                </a:solidFill>
                <a:latin typeface="Arial" panose="020B0604020202020204" pitchFamily="34" charset="0"/>
              </a:rPr>
              <a:t>Spring Conference</a:t>
            </a:r>
          </a:p>
          <a:p>
            <a:pPr algn="ctr"/>
            <a:r>
              <a:rPr lang="en-US" dirty="0">
                <a:solidFill>
                  <a:srgbClr val="000000"/>
                </a:solidFill>
                <a:latin typeface="Arial" panose="020B0604020202020204" pitchFamily="34" charset="0"/>
              </a:rPr>
              <a:t>May </a:t>
            </a:r>
            <a:r>
              <a:rPr lang="en-US" dirty="0" smtClean="0">
                <a:solidFill>
                  <a:srgbClr val="000000"/>
                </a:solidFill>
                <a:latin typeface="Arial" panose="020B0604020202020204" pitchFamily="34" charset="0"/>
              </a:rPr>
              <a:t>3, 2019</a:t>
            </a:r>
            <a:endParaRPr lang="en-US" dirty="0">
              <a:solidFill>
                <a:srgbClr val="000000"/>
              </a:solidFill>
              <a:latin typeface="Arial" panose="020B0604020202020204" pitchFamily="34" charset="0"/>
            </a:endParaRPr>
          </a:p>
          <a:p>
            <a:pPr algn="ctr"/>
            <a:r>
              <a:rPr lang="en-US" dirty="0">
                <a:solidFill>
                  <a:srgbClr val="000000"/>
                </a:solidFill>
                <a:latin typeface="Arial" panose="020B0604020202020204" pitchFamily="34" charset="0"/>
              </a:rPr>
              <a:t>Jay Poole, </a:t>
            </a:r>
            <a:r>
              <a:rPr lang="en-US" dirty="0" smtClean="0">
                <a:solidFill>
                  <a:srgbClr val="000000"/>
                </a:solidFill>
                <a:latin typeface="Arial" panose="020B0604020202020204" pitchFamily="34" charset="0"/>
              </a:rPr>
              <a:t>CPA,CIA,CFE,CGMA</a:t>
            </a:r>
          </a:p>
          <a:p>
            <a:pPr algn="ctr"/>
            <a:r>
              <a:rPr lang="en-US" dirty="0" smtClean="0">
                <a:solidFill>
                  <a:srgbClr val="000000"/>
                </a:solidFill>
                <a:latin typeface="Arial" panose="020B0604020202020204" pitchFamily="34" charset="0"/>
              </a:rPr>
              <a:t>Chesapeake </a:t>
            </a:r>
            <a:r>
              <a:rPr lang="en-US" dirty="0" smtClean="0">
                <a:solidFill>
                  <a:srgbClr val="000000"/>
                </a:solidFill>
                <a:latin typeface="Arial" panose="020B0604020202020204" pitchFamily="34" charset="0"/>
              </a:rPr>
              <a:t>City Auditor</a:t>
            </a:r>
            <a:endParaRPr lang="en-US" dirty="0">
              <a:solidFill>
                <a:srgbClr val="000000"/>
              </a:solidFill>
              <a:latin typeface="Arial" panose="020B0604020202020204" pitchFamily="34" charset="0"/>
            </a:endParaRPr>
          </a:p>
          <a:p>
            <a:endParaRPr lang="en-US" sz="1350" dirty="0">
              <a:solidFill>
                <a:prstClr val="black"/>
              </a:solidFill>
            </a:endParaRPr>
          </a:p>
        </p:txBody>
      </p:sp>
    </p:spTree>
    <p:extLst>
      <p:ext uri="{BB962C8B-B14F-4D97-AF65-F5344CB8AC3E}">
        <p14:creationId xmlns:p14="http://schemas.microsoft.com/office/powerpoint/2010/main" val="38428798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01000" cy="6477000"/>
          </a:xfrm>
          <a:ln>
            <a:solidFill>
              <a:schemeClr val="tx1"/>
            </a:solidFill>
          </a:ln>
        </p:spPr>
        <p:txBody>
          <a:bodyPr>
            <a:noAutofit/>
          </a:bodyPr>
          <a:lstStyle/>
          <a:p>
            <a:pPr lvl="0" defTabSz="914400">
              <a:lnSpc>
                <a:spcPct val="100000"/>
              </a:lnSpc>
              <a:spcBef>
                <a:spcPts val="0"/>
              </a:spcBef>
            </a:pPr>
            <a:r>
              <a:rPr lang="en-US" sz="2000" b="1" dirty="0">
                <a:latin typeface="Arial" panose="020B0604020202020204" pitchFamily="34" charset="0"/>
                <a:cs typeface="Arial" panose="020B0604020202020204" pitchFamily="34" charset="0"/>
              </a:rPr>
              <a:t>C</a:t>
            </a:r>
            <a:r>
              <a:rPr lang="en-US" sz="2000" b="1" dirty="0" smtClean="0">
                <a:solidFill>
                  <a:srgbClr val="000000"/>
                </a:solidFill>
                <a:latin typeface="Arial" panose="020B0604020202020204" pitchFamily="34" charset="0"/>
              </a:rPr>
              <a:t>hapter 2</a:t>
            </a:r>
            <a:r>
              <a:rPr lang="en-US" sz="2000" b="1" dirty="0">
                <a:solidFill>
                  <a:srgbClr val="000000"/>
                </a:solidFill>
                <a:latin typeface="Arial" panose="020B0604020202020204" pitchFamily="34" charset="0"/>
              </a:rPr>
              <a:t> - General Requirements for Complying with </a:t>
            </a:r>
            <a:r>
              <a:rPr lang="en-US" sz="2000" b="1" i="1" dirty="0">
                <a:solidFill>
                  <a:srgbClr val="000000"/>
                </a:solidFill>
                <a:latin typeface="Arial" panose="020B0604020202020204" pitchFamily="34" charset="0"/>
              </a:rPr>
              <a:t>Government Auditing Standards </a:t>
            </a:r>
            <a:r>
              <a:rPr lang="en-US" sz="2000" b="1" dirty="0" smtClean="0">
                <a:solidFill>
                  <a:srgbClr val="000000"/>
                </a:solidFill>
                <a:latin typeface="Arial" panose="020B0604020202020204" pitchFamily="34" charset="0"/>
              </a:rPr>
              <a:t>(continued)</a:t>
            </a:r>
            <a:r>
              <a:rPr lang="en-US" sz="2000" b="1" i="1" dirty="0">
                <a:solidFill>
                  <a:srgbClr val="000000"/>
                </a:solidFill>
                <a:latin typeface="Arial" panose="020B0604020202020204" pitchFamily="34" charset="0"/>
              </a:rPr>
              <a:t/>
            </a:r>
            <a:br>
              <a:rPr lang="en-US" sz="2000" b="1" i="1" dirty="0">
                <a:solidFill>
                  <a:srgbClr val="000000"/>
                </a:solidFill>
                <a:latin typeface="Arial" panose="020B0604020202020204" pitchFamily="34" charset="0"/>
              </a:rPr>
            </a:br>
            <a:r>
              <a:rPr lang="en-US" sz="2000" b="1" dirty="0" smtClean="0">
                <a:latin typeface="Arial" panose="020B0604020202020204" pitchFamily="34" charset="0"/>
                <a:cs typeface="Arial" panose="020B0604020202020204" pitchFamily="34" charset="0"/>
              </a:rPr>
              <a:t/>
            </a:r>
            <a:br>
              <a:rPr lang="en-US" sz="2000" b="1" dirty="0" smtClean="0">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Requirements</a:t>
            </a:r>
            <a:r>
              <a:rPr lang="en-US" sz="2000" b="1" dirty="0">
                <a:latin typeface="Arial" panose="020B0604020202020204" pitchFamily="34" charset="0"/>
                <a:cs typeface="Arial" panose="020B0604020202020204" pitchFamily="34" charset="0"/>
              </a:rPr>
              <a:t>: Complying with GAGAS </a:t>
            </a:r>
            <a:br>
              <a:rPr lang="en-US" sz="2000" b="1"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2.02 </a:t>
            </a:r>
            <a:r>
              <a:rPr lang="en-US" sz="2000" dirty="0">
                <a:latin typeface="Arial" panose="020B0604020202020204" pitchFamily="34" charset="0"/>
                <a:cs typeface="Arial" panose="020B0604020202020204" pitchFamily="34" charset="0"/>
              </a:rPr>
              <a:t>GAGAS uses two categories of requirements, identified by specific terms, to describe the degree of responsibility they impose on auditors and audit organizations:</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a. </a:t>
            </a:r>
            <a:r>
              <a:rPr lang="en-US" sz="2000" dirty="0">
                <a:solidFill>
                  <a:srgbClr val="FF0000"/>
                </a:solidFill>
                <a:latin typeface="Arial" panose="020B0604020202020204" pitchFamily="34" charset="0"/>
                <a:cs typeface="Arial" panose="020B0604020202020204" pitchFamily="34" charset="0"/>
              </a:rPr>
              <a:t>Unconditional requirements:</a:t>
            </a:r>
            <a:r>
              <a:rPr lang="en-US" sz="2000" dirty="0">
                <a:latin typeface="Arial" panose="020B0604020202020204" pitchFamily="34" charset="0"/>
                <a:cs typeface="Arial" panose="020B0604020202020204" pitchFamily="34" charset="0"/>
              </a:rPr>
              <a:t> Auditors and audit </a:t>
            </a:r>
            <a:r>
              <a:rPr lang="en-US" sz="2000" dirty="0" smtClean="0">
                <a:latin typeface="Arial" panose="020B0604020202020204" pitchFamily="34" charset="0"/>
                <a:cs typeface="Arial" panose="020B0604020202020204" pitchFamily="34" charset="0"/>
              </a:rPr>
              <a:t>	organizations must comply </a:t>
            </a:r>
            <a:r>
              <a:rPr lang="en-US" sz="2000" dirty="0">
                <a:latin typeface="Arial" panose="020B0604020202020204" pitchFamily="34" charset="0"/>
                <a:cs typeface="Arial" panose="020B0604020202020204" pitchFamily="34" charset="0"/>
              </a:rPr>
              <a:t>with an unconditional requirement </a:t>
            </a:r>
            <a:r>
              <a:rPr lang="en-US" sz="2000" dirty="0" smtClean="0">
                <a:latin typeface="Arial" panose="020B0604020202020204" pitchFamily="34" charset="0"/>
                <a:cs typeface="Arial" panose="020B0604020202020204" pitchFamily="34" charset="0"/>
              </a:rPr>
              <a:t>	in </a:t>
            </a:r>
            <a:r>
              <a:rPr lang="en-US" sz="2000" dirty="0">
                <a:latin typeface="Arial" panose="020B0604020202020204" pitchFamily="34" charset="0"/>
                <a:cs typeface="Arial" panose="020B0604020202020204" pitchFamily="34" charset="0"/>
              </a:rPr>
              <a:t>all cases where </a:t>
            </a:r>
            <a:r>
              <a:rPr lang="en-US" sz="2000" dirty="0" smtClean="0">
                <a:latin typeface="Arial" panose="020B0604020202020204" pitchFamily="34" charset="0"/>
                <a:cs typeface="Arial" panose="020B0604020202020204" pitchFamily="34" charset="0"/>
              </a:rPr>
              <a:t>such requirement </a:t>
            </a:r>
            <a:r>
              <a:rPr lang="en-US" sz="2000" dirty="0">
                <a:latin typeface="Arial" panose="020B0604020202020204" pitchFamily="34" charset="0"/>
                <a:cs typeface="Arial" panose="020B0604020202020204" pitchFamily="34" charset="0"/>
              </a:rPr>
              <a:t>is </a:t>
            </a:r>
            <a:r>
              <a:rPr lang="en-US" sz="2000" dirty="0" smtClean="0">
                <a:latin typeface="Arial" panose="020B0604020202020204" pitchFamily="34" charset="0"/>
                <a:cs typeface="Arial" panose="020B0604020202020204" pitchFamily="34" charset="0"/>
              </a:rPr>
              <a:t>relevant</a:t>
            </a:r>
            <a:r>
              <a:rPr lang="en-US" sz="2000" dirty="0">
                <a:latin typeface="Arial" panose="020B0604020202020204" pitchFamily="34" charset="0"/>
                <a:cs typeface="Arial" panose="020B0604020202020204" pitchFamily="34" charset="0"/>
              </a:rPr>
              <a:t>. </a:t>
            </a:r>
            <a:r>
              <a:rPr lang="en-US" sz="2000" dirty="0">
                <a:solidFill>
                  <a:srgbClr val="FF0000"/>
                </a:solidFill>
                <a:latin typeface="Arial" panose="020B0604020202020204" pitchFamily="34" charset="0"/>
                <a:cs typeface="Arial" panose="020B0604020202020204" pitchFamily="34" charset="0"/>
              </a:rPr>
              <a:t>GAGAS </a:t>
            </a:r>
            <a:r>
              <a:rPr lang="en-US" sz="2000" dirty="0" smtClean="0">
                <a:solidFill>
                  <a:srgbClr val="FF0000"/>
                </a:solidFill>
                <a:latin typeface="Arial" panose="020B0604020202020204" pitchFamily="34" charset="0"/>
                <a:cs typeface="Arial" panose="020B0604020202020204" pitchFamily="34" charset="0"/>
              </a:rPr>
              <a:t>	uses </a:t>
            </a:r>
            <a:r>
              <a:rPr lang="en-US" sz="2000" i="1" u="sng" dirty="0">
                <a:solidFill>
                  <a:srgbClr val="FF0000"/>
                </a:solidFill>
                <a:latin typeface="Arial" panose="020B0604020202020204" pitchFamily="34" charset="0"/>
                <a:cs typeface="Arial" panose="020B0604020202020204" pitchFamily="34" charset="0"/>
              </a:rPr>
              <a:t>must</a:t>
            </a:r>
            <a:r>
              <a:rPr lang="en-US" sz="2000" i="1" dirty="0">
                <a:solidFill>
                  <a:srgbClr val="FF0000"/>
                </a:solidFill>
                <a:latin typeface="Arial" panose="020B0604020202020204" pitchFamily="34" charset="0"/>
                <a:cs typeface="Arial" panose="020B0604020202020204" pitchFamily="34" charset="0"/>
              </a:rPr>
              <a:t> </a:t>
            </a:r>
            <a:r>
              <a:rPr lang="en-US" sz="2000" dirty="0">
                <a:solidFill>
                  <a:srgbClr val="FF0000"/>
                </a:solidFill>
                <a:latin typeface="Arial" panose="020B0604020202020204" pitchFamily="34" charset="0"/>
                <a:cs typeface="Arial" panose="020B0604020202020204" pitchFamily="34" charset="0"/>
              </a:rPr>
              <a:t>to indicate an </a:t>
            </a:r>
            <a:r>
              <a:rPr lang="en-US" sz="2000" dirty="0" smtClean="0">
                <a:solidFill>
                  <a:srgbClr val="FF0000"/>
                </a:solidFill>
                <a:latin typeface="Arial" panose="020B0604020202020204" pitchFamily="34" charset="0"/>
                <a:cs typeface="Arial" panose="020B0604020202020204" pitchFamily="34" charset="0"/>
              </a:rPr>
              <a:t>unconditional requirement</a:t>
            </a:r>
            <a:r>
              <a:rPr lang="en-US" sz="2000" dirty="0">
                <a:solidFill>
                  <a:srgbClr val="FF0000"/>
                </a:solidFill>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b. </a:t>
            </a:r>
            <a:r>
              <a:rPr lang="en-US" sz="2000" dirty="0">
                <a:solidFill>
                  <a:srgbClr val="FF0000"/>
                </a:solidFill>
                <a:latin typeface="Arial" panose="020B0604020202020204" pitchFamily="34" charset="0"/>
                <a:cs typeface="Arial" panose="020B0604020202020204" pitchFamily="34" charset="0"/>
              </a:rPr>
              <a:t>Presumptively mandatory requirements:</a:t>
            </a:r>
            <a:r>
              <a:rPr lang="en-US" sz="2000" dirty="0">
                <a:latin typeface="Arial" panose="020B0604020202020204" pitchFamily="34" charset="0"/>
                <a:cs typeface="Arial" panose="020B0604020202020204" pitchFamily="34" charset="0"/>
              </a:rPr>
              <a:t> Auditors and audit 	organizations </a:t>
            </a:r>
            <a:r>
              <a:rPr lang="en-US" sz="2000" dirty="0">
                <a:solidFill>
                  <a:srgbClr val="FF0000"/>
                </a:solidFill>
                <a:latin typeface="Arial" panose="020B0604020202020204" pitchFamily="34" charset="0"/>
                <a:cs typeface="Arial" panose="020B0604020202020204" pitchFamily="34" charset="0"/>
              </a:rPr>
              <a:t>must</a:t>
            </a:r>
            <a:r>
              <a:rPr lang="en-US" sz="2000" dirty="0">
                <a:latin typeface="Arial" panose="020B0604020202020204" pitchFamily="34" charset="0"/>
                <a:cs typeface="Arial" panose="020B0604020202020204" pitchFamily="34" charset="0"/>
              </a:rPr>
              <a:t> comply with a presumptively mandatory </a:t>
            </a:r>
            <a:r>
              <a:rPr lang="en-US" sz="2000" dirty="0" smtClean="0">
                <a:latin typeface="Arial" panose="020B0604020202020204" pitchFamily="34" charset="0"/>
                <a:cs typeface="Arial" panose="020B0604020202020204" pitchFamily="34" charset="0"/>
              </a:rPr>
              <a:t>	requirement </a:t>
            </a:r>
            <a:r>
              <a:rPr lang="en-US" sz="2000" dirty="0">
                <a:latin typeface="Arial" panose="020B0604020202020204" pitchFamily="34" charset="0"/>
                <a:cs typeface="Arial" panose="020B0604020202020204" pitchFamily="34" charset="0"/>
              </a:rPr>
              <a:t>in </a:t>
            </a:r>
            <a:r>
              <a:rPr lang="en-US" sz="2000" dirty="0" smtClean="0">
                <a:latin typeface="Arial" panose="020B0604020202020204" pitchFamily="34" charset="0"/>
                <a:cs typeface="Arial" panose="020B0604020202020204" pitchFamily="34" charset="0"/>
              </a:rPr>
              <a:t>all </a:t>
            </a:r>
            <a:r>
              <a:rPr lang="en-US" sz="2000" dirty="0">
                <a:latin typeface="Arial" panose="020B0604020202020204" pitchFamily="34" charset="0"/>
                <a:cs typeface="Arial" panose="020B0604020202020204" pitchFamily="34" charset="0"/>
              </a:rPr>
              <a:t>cases where such a requirement is </a:t>
            </a:r>
            <a:r>
              <a:rPr lang="en-US" sz="2000" dirty="0" smtClean="0">
                <a:latin typeface="Arial" panose="020B0604020202020204" pitchFamily="34" charset="0"/>
                <a:cs typeface="Arial" panose="020B0604020202020204" pitchFamily="34" charset="0"/>
              </a:rPr>
              <a:t>	relevant </a:t>
            </a:r>
            <a:r>
              <a:rPr lang="en-US" sz="2000" dirty="0" smtClean="0">
                <a:solidFill>
                  <a:srgbClr val="FF0000"/>
                </a:solidFill>
                <a:latin typeface="Arial" panose="020B0604020202020204" pitchFamily="34" charset="0"/>
                <a:cs typeface="Arial" panose="020B0604020202020204" pitchFamily="34" charset="0"/>
              </a:rPr>
              <a:t>except </a:t>
            </a:r>
            <a:r>
              <a:rPr lang="en-US" sz="2000" dirty="0">
                <a:solidFill>
                  <a:srgbClr val="FF0000"/>
                </a:solidFill>
                <a:latin typeface="Arial" panose="020B0604020202020204" pitchFamily="34" charset="0"/>
                <a:cs typeface="Arial" panose="020B0604020202020204" pitchFamily="34" charset="0"/>
              </a:rPr>
              <a:t>in rare </a:t>
            </a:r>
            <a:r>
              <a:rPr lang="en-US" sz="2000" dirty="0" smtClean="0">
                <a:solidFill>
                  <a:srgbClr val="FF0000"/>
                </a:solidFill>
                <a:latin typeface="Arial" panose="020B0604020202020204" pitchFamily="34" charset="0"/>
                <a:cs typeface="Arial" panose="020B0604020202020204" pitchFamily="34" charset="0"/>
              </a:rPr>
              <a:t>circumstances </a:t>
            </a:r>
            <a:r>
              <a:rPr lang="en-US" sz="2000" dirty="0">
                <a:latin typeface="Arial" panose="020B0604020202020204" pitchFamily="34" charset="0"/>
                <a:cs typeface="Arial" panose="020B0604020202020204" pitchFamily="34" charset="0"/>
              </a:rPr>
              <a:t>discussed in </a:t>
            </a:r>
            <a:r>
              <a:rPr lang="en-US" sz="2000" dirty="0" smtClean="0">
                <a:latin typeface="Arial" panose="020B0604020202020204" pitchFamily="34" charset="0"/>
                <a:cs typeface="Arial" panose="020B0604020202020204" pitchFamily="34" charset="0"/>
              </a:rPr>
              <a:t>	paragraphs </a:t>
            </a:r>
            <a:r>
              <a:rPr lang="en-US" sz="2000" dirty="0">
                <a:latin typeface="Arial" panose="020B0604020202020204" pitchFamily="34" charset="0"/>
                <a:cs typeface="Arial" panose="020B0604020202020204" pitchFamily="34" charset="0"/>
              </a:rPr>
              <a:t>2.03, 2.04, </a:t>
            </a:r>
            <a:r>
              <a:rPr lang="en-US" sz="2000" dirty="0" smtClean="0">
                <a:latin typeface="Arial" panose="020B0604020202020204" pitchFamily="34" charset="0"/>
                <a:cs typeface="Arial" panose="020B0604020202020204" pitchFamily="34" charset="0"/>
              </a:rPr>
              <a:t>and </a:t>
            </a:r>
            <a:r>
              <a:rPr lang="en-US" sz="2000" dirty="0">
                <a:latin typeface="Arial" panose="020B0604020202020204" pitchFamily="34" charset="0"/>
                <a:cs typeface="Arial" panose="020B0604020202020204" pitchFamily="34" charset="0"/>
              </a:rPr>
              <a:t>2.08.</a:t>
            </a:r>
            <a:r>
              <a:rPr lang="en-US" sz="2000" dirty="0">
                <a:solidFill>
                  <a:srgbClr val="FF0000"/>
                </a:solidFill>
                <a:latin typeface="Arial" panose="020B0604020202020204" pitchFamily="34" charset="0"/>
                <a:cs typeface="Arial" panose="020B0604020202020204" pitchFamily="34" charset="0"/>
              </a:rPr>
              <a:t> GAGAS </a:t>
            </a:r>
            <a:r>
              <a:rPr lang="en-US" sz="2000" dirty="0" smtClean="0">
                <a:solidFill>
                  <a:srgbClr val="FF0000"/>
                </a:solidFill>
                <a:latin typeface="Arial" panose="020B0604020202020204" pitchFamily="34" charset="0"/>
                <a:cs typeface="Arial" panose="020B0604020202020204" pitchFamily="34" charset="0"/>
              </a:rPr>
              <a:t>uses </a:t>
            </a:r>
            <a:r>
              <a:rPr lang="en-US" sz="2000" i="1" u="sng" dirty="0">
                <a:solidFill>
                  <a:srgbClr val="FF0000"/>
                </a:solidFill>
                <a:latin typeface="Arial" panose="020B0604020202020204" pitchFamily="34" charset="0"/>
                <a:cs typeface="Arial" panose="020B0604020202020204" pitchFamily="34" charset="0"/>
              </a:rPr>
              <a:t>should</a:t>
            </a:r>
            <a:r>
              <a:rPr lang="en-US" sz="2000" i="1" dirty="0">
                <a:solidFill>
                  <a:srgbClr val="FF0000"/>
                </a:solidFill>
                <a:latin typeface="Arial" panose="020B0604020202020204" pitchFamily="34" charset="0"/>
                <a:cs typeface="Arial" panose="020B0604020202020204" pitchFamily="34" charset="0"/>
              </a:rPr>
              <a:t> </a:t>
            </a:r>
            <a:r>
              <a:rPr lang="en-US" sz="2000" dirty="0">
                <a:solidFill>
                  <a:srgbClr val="FF0000"/>
                </a:solidFill>
                <a:latin typeface="Arial" panose="020B0604020202020204" pitchFamily="34" charset="0"/>
                <a:cs typeface="Arial" panose="020B0604020202020204" pitchFamily="34" charset="0"/>
              </a:rPr>
              <a:t>to </a:t>
            </a:r>
            <a:r>
              <a:rPr lang="en-US" sz="2000" dirty="0" smtClean="0">
                <a:solidFill>
                  <a:srgbClr val="FF0000"/>
                </a:solidFill>
                <a:latin typeface="Arial" panose="020B0604020202020204" pitchFamily="34" charset="0"/>
                <a:cs typeface="Arial" panose="020B0604020202020204" pitchFamily="34" charset="0"/>
              </a:rPr>
              <a:t>	indicate </a:t>
            </a:r>
            <a:r>
              <a:rPr lang="en-US" sz="2000" dirty="0">
                <a:solidFill>
                  <a:srgbClr val="FF0000"/>
                </a:solidFill>
                <a:latin typeface="Arial" panose="020B0604020202020204" pitchFamily="34" charset="0"/>
                <a:cs typeface="Arial" panose="020B0604020202020204" pitchFamily="34" charset="0"/>
              </a:rPr>
              <a:t>a presumptively </a:t>
            </a:r>
            <a:r>
              <a:rPr lang="en-US" sz="2000" dirty="0" smtClean="0">
                <a:solidFill>
                  <a:srgbClr val="FF0000"/>
                </a:solidFill>
                <a:latin typeface="Arial" panose="020B0604020202020204" pitchFamily="34" charset="0"/>
                <a:cs typeface="Arial" panose="020B0604020202020204" pitchFamily="34" charset="0"/>
              </a:rPr>
              <a:t>mandatory </a:t>
            </a:r>
            <a:r>
              <a:rPr lang="en-US" sz="2000" dirty="0">
                <a:solidFill>
                  <a:srgbClr val="FF0000"/>
                </a:solidFill>
                <a:latin typeface="Arial" panose="020B0604020202020204" pitchFamily="34" charset="0"/>
                <a:cs typeface="Arial" panose="020B0604020202020204" pitchFamily="34" charset="0"/>
              </a:rPr>
              <a:t>requirement.</a:t>
            </a:r>
            <a:r>
              <a:rPr lang="en-US"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494014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70594"/>
            <a:ext cx="7924800" cy="5306437"/>
          </a:xfrm>
          <a:ln>
            <a:solidFill>
              <a:schemeClr val="tx1"/>
            </a:solidFill>
          </a:ln>
        </p:spPr>
        <p:txBody>
          <a:bodyPr>
            <a:noAutofit/>
          </a:bodyPr>
          <a:lstStyle/>
          <a:p>
            <a:r>
              <a:rPr lang="en-US" sz="2000" b="1" dirty="0" smtClean="0">
                <a:solidFill>
                  <a:prstClr val="black"/>
                </a:solidFill>
                <a:latin typeface="Arial" panose="020B0604020202020204" pitchFamily="34" charset="0"/>
                <a:cs typeface="Arial" panose="020B0604020202020204" pitchFamily="34" charset="0"/>
              </a:rPr>
              <a:t>Requirements</a:t>
            </a:r>
            <a:r>
              <a:rPr lang="en-US" sz="2000" b="1" dirty="0">
                <a:solidFill>
                  <a:prstClr val="black"/>
                </a:solidFill>
                <a:latin typeface="Arial" panose="020B0604020202020204" pitchFamily="34" charset="0"/>
                <a:cs typeface="Arial" panose="020B0604020202020204" pitchFamily="34" charset="0"/>
              </a:rPr>
              <a:t>: Complying with GAGAS </a:t>
            </a:r>
            <a:br>
              <a:rPr lang="en-US" sz="2000" b="1" dirty="0">
                <a:solidFill>
                  <a:prstClr val="black"/>
                </a:solidFill>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2.03 </a:t>
            </a:r>
            <a:r>
              <a:rPr lang="en-US" sz="2000" dirty="0" smtClean="0">
                <a:solidFill>
                  <a:srgbClr val="FF0000"/>
                </a:solidFill>
                <a:latin typeface="Arial" panose="020B0604020202020204" pitchFamily="34" charset="0"/>
                <a:cs typeface="Arial" panose="020B0604020202020204" pitchFamily="34" charset="0"/>
              </a:rPr>
              <a:t>In rare circumstances,</a:t>
            </a:r>
            <a:r>
              <a:rPr lang="en-US" sz="2000" dirty="0" smtClean="0">
                <a:latin typeface="Arial" panose="020B0604020202020204" pitchFamily="34" charset="0"/>
                <a:cs typeface="Arial" panose="020B0604020202020204" pitchFamily="34" charset="0"/>
              </a:rPr>
              <a:t> auditors and audit organizations may determine it necessary to depart from a relevant presumptively mandatory requirement. In such rare circumstances, auditors should perform alternative procedures to achieve the intent of that requirement.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2.04 </a:t>
            </a:r>
            <a:r>
              <a:rPr lang="en-US" sz="2000" dirty="0" smtClean="0">
                <a:solidFill>
                  <a:srgbClr val="FF0000"/>
                </a:solidFill>
                <a:latin typeface="Arial" panose="020B0604020202020204" pitchFamily="34" charset="0"/>
                <a:cs typeface="Arial" panose="020B0604020202020204" pitchFamily="34" charset="0"/>
              </a:rPr>
              <a:t>If, in rare circumstances, auditors judge it necessary to depart from a relevant presumptively mandatory requirement, they must document their justification for the departure </a:t>
            </a:r>
            <a:r>
              <a:rPr lang="en-US" sz="2000" dirty="0" smtClean="0">
                <a:latin typeface="Arial" panose="020B0604020202020204" pitchFamily="34" charset="0"/>
                <a:cs typeface="Arial" panose="020B0604020202020204" pitchFamily="34" charset="0"/>
              </a:rPr>
              <a:t>and how the alternative procedures performed in the circumstances were sufficient to achieve the intent of that requirement.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b="1" dirty="0">
                <a:solidFill>
                  <a:srgbClr val="000000"/>
                </a:solidFill>
                <a:latin typeface="Arial" panose="020B0604020202020204" pitchFamily="34" charset="0"/>
              </a:rPr>
              <a:t>2.06 </a:t>
            </a:r>
            <a:r>
              <a:rPr lang="en-US" sz="2000" dirty="0">
                <a:solidFill>
                  <a:srgbClr val="FF0000"/>
                </a:solidFill>
                <a:latin typeface="Arial" panose="020B0604020202020204" pitchFamily="34" charset="0"/>
              </a:rPr>
              <a:t>Auditors</a:t>
            </a:r>
            <a:r>
              <a:rPr lang="en-US" sz="2000" dirty="0">
                <a:solidFill>
                  <a:srgbClr val="000000"/>
                </a:solidFill>
                <a:latin typeface="Arial" panose="020B0604020202020204" pitchFamily="34" charset="0"/>
              </a:rPr>
              <a:t> </a:t>
            </a:r>
            <a:r>
              <a:rPr lang="en-US" sz="2000" dirty="0">
                <a:solidFill>
                  <a:srgbClr val="FF0000"/>
                </a:solidFill>
                <a:latin typeface="Arial" panose="020B0604020202020204" pitchFamily="34" charset="0"/>
              </a:rPr>
              <a:t>should</a:t>
            </a:r>
            <a:r>
              <a:rPr lang="en-US" sz="2000" dirty="0">
                <a:solidFill>
                  <a:srgbClr val="000000"/>
                </a:solidFill>
                <a:latin typeface="Arial" panose="020B0604020202020204" pitchFamily="34" charset="0"/>
              </a:rPr>
              <a:t> </a:t>
            </a:r>
            <a:r>
              <a:rPr lang="en-US" sz="2000" dirty="0">
                <a:solidFill>
                  <a:srgbClr val="FF0000"/>
                </a:solidFill>
                <a:latin typeface="Arial" panose="020B0604020202020204" pitchFamily="34" charset="0"/>
              </a:rPr>
              <a:t>consider applicable GAO-issued GAGAS interpretive guidance </a:t>
            </a:r>
            <a:r>
              <a:rPr lang="en-US" sz="2000" dirty="0">
                <a:solidFill>
                  <a:srgbClr val="000000"/>
                </a:solidFill>
                <a:latin typeface="Arial" panose="020B0604020202020204" pitchFamily="34" charset="0"/>
              </a:rPr>
              <a:t>in conducting and reporting on GAGAS engagements</a:t>
            </a:r>
            <a:r>
              <a:rPr lang="en-US" sz="2000" dirty="0" smtClean="0">
                <a:solidFill>
                  <a:srgbClr val="000000"/>
                </a:solidFill>
                <a:latin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sp>
        <p:nvSpPr>
          <p:cNvPr id="3" name="Rectangle 2"/>
          <p:cNvSpPr/>
          <p:nvPr/>
        </p:nvSpPr>
        <p:spPr>
          <a:xfrm>
            <a:off x="381000" y="457200"/>
            <a:ext cx="8153400" cy="707886"/>
          </a:xfrm>
          <a:prstGeom prst="rect">
            <a:avLst/>
          </a:prstGeom>
        </p:spPr>
        <p:txBody>
          <a:bodyPr wrap="square">
            <a:spAutoFit/>
          </a:bodyPr>
          <a:lstStyle/>
          <a:p>
            <a:r>
              <a:rPr lang="en-US" sz="2000" b="1" dirty="0">
                <a:solidFill>
                  <a:prstClr val="black"/>
                </a:solidFill>
                <a:latin typeface="Arial" panose="020B0604020202020204" pitchFamily="34" charset="0"/>
                <a:cs typeface="Arial" panose="020B0604020202020204" pitchFamily="34" charset="0"/>
              </a:rPr>
              <a:t>C</a:t>
            </a:r>
            <a:r>
              <a:rPr lang="en-US" sz="2000" b="1" dirty="0">
                <a:solidFill>
                  <a:srgbClr val="000000"/>
                </a:solidFill>
                <a:latin typeface="Arial" panose="020B0604020202020204" pitchFamily="34" charset="0"/>
              </a:rPr>
              <a:t>hapter 2 - General Requirements for Complying with </a:t>
            </a:r>
            <a:r>
              <a:rPr lang="en-US" sz="2000" b="1" i="1" dirty="0">
                <a:solidFill>
                  <a:srgbClr val="000000"/>
                </a:solidFill>
                <a:latin typeface="Arial" panose="020B0604020202020204" pitchFamily="34" charset="0"/>
              </a:rPr>
              <a:t>Government Auditing Standards </a:t>
            </a:r>
            <a:r>
              <a:rPr lang="en-US" sz="2000" b="1" dirty="0">
                <a:solidFill>
                  <a:srgbClr val="000000"/>
                </a:solidFill>
                <a:latin typeface="Arial" panose="020B0604020202020204" pitchFamily="34" charset="0"/>
              </a:rPr>
              <a:t>(continued</a:t>
            </a:r>
            <a:r>
              <a:rPr lang="en-US" sz="2000" b="1" dirty="0" smtClean="0">
                <a:solidFill>
                  <a:srgbClr val="000000"/>
                </a:solidFill>
                <a:latin typeface="Arial" panose="020B0604020202020204" pitchFamily="34" charset="0"/>
              </a:rPr>
              <a:t>)</a:t>
            </a:r>
            <a:endParaRPr lang="en-US" dirty="0"/>
          </a:p>
        </p:txBody>
      </p:sp>
    </p:spTree>
    <p:extLst>
      <p:ext uri="{BB962C8B-B14F-4D97-AF65-F5344CB8AC3E}">
        <p14:creationId xmlns:p14="http://schemas.microsoft.com/office/powerpoint/2010/main" val="2422132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458200" cy="5638800"/>
          </a:xfrm>
          <a:ln>
            <a:solidFill>
              <a:schemeClr val="tx1"/>
            </a:solidFill>
          </a:ln>
        </p:spPr>
        <p:txBody>
          <a:bodyPr>
            <a:noAutofit/>
          </a:bodyPr>
          <a:lstStyle/>
          <a:p>
            <a:r>
              <a:rPr lang="en-US" sz="1800" i="1" dirty="0" smtClean="0">
                <a:latin typeface="Arial" panose="020B0604020202020204" pitchFamily="34" charset="0"/>
                <a:cs typeface="Arial" panose="020B0604020202020204" pitchFamily="34" charset="0"/>
              </a:rPr>
              <a:t/>
            </a:r>
            <a:br>
              <a:rPr lang="en-US" sz="1800" i="1" dirty="0" smtClean="0">
                <a:latin typeface="Arial" panose="020B0604020202020204" pitchFamily="34" charset="0"/>
                <a:cs typeface="Arial" panose="020B0604020202020204" pitchFamily="34" charset="0"/>
              </a:rPr>
            </a:br>
            <a:r>
              <a:rPr lang="en-US" sz="1800" i="1" dirty="0">
                <a:latin typeface="Arial" panose="020B0604020202020204" pitchFamily="34" charset="0"/>
                <a:cs typeface="Arial" panose="020B0604020202020204" pitchFamily="34" charset="0"/>
              </a:rPr>
              <a:t/>
            </a:r>
            <a:br>
              <a:rPr lang="en-US" sz="1800" i="1" dirty="0">
                <a:latin typeface="Arial" panose="020B0604020202020204" pitchFamily="34" charset="0"/>
                <a:cs typeface="Arial" panose="020B0604020202020204" pitchFamily="34" charset="0"/>
              </a:rPr>
            </a:br>
            <a:r>
              <a:rPr lang="en-US" sz="1800" i="1" dirty="0" smtClean="0">
                <a:latin typeface="Arial" panose="020B0604020202020204" pitchFamily="34" charset="0"/>
                <a:cs typeface="Arial" panose="020B0604020202020204" pitchFamily="34" charset="0"/>
              </a:rPr>
              <a:t/>
            </a:r>
            <a:br>
              <a:rPr lang="en-US" sz="1800" i="1" dirty="0" smtClean="0">
                <a:latin typeface="Arial" panose="020B0604020202020204" pitchFamily="34" charset="0"/>
                <a:cs typeface="Arial" panose="020B0604020202020204" pitchFamily="34" charset="0"/>
              </a:rPr>
            </a:br>
            <a:r>
              <a:rPr lang="en-US" sz="1800" i="1" dirty="0">
                <a:latin typeface="Arial" panose="020B0604020202020204" pitchFamily="34" charset="0"/>
                <a:cs typeface="Arial" panose="020B0604020202020204" pitchFamily="34" charset="0"/>
              </a:rPr>
              <a:t/>
            </a:r>
            <a:br>
              <a:rPr lang="en-US" sz="1800" i="1" dirty="0">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Requirements: Stating Compliance with GAGAS in the Audit Report </a:t>
            </a:r>
            <a:br>
              <a:rPr lang="en-US" sz="2000" b="1"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
            </a:r>
            <a:br>
              <a:rPr lang="en-US" sz="1800" dirty="0" smtClean="0">
                <a:latin typeface="Arial" panose="020B0604020202020204" pitchFamily="34" charset="0"/>
                <a:cs typeface="Arial" panose="020B0604020202020204" pitchFamily="34" charset="0"/>
              </a:rPr>
            </a:br>
            <a:r>
              <a:rPr lang="en-US" sz="2000" b="1" dirty="0">
                <a:solidFill>
                  <a:srgbClr val="000000"/>
                </a:solidFill>
                <a:latin typeface="Arial" panose="020B0604020202020204" pitchFamily="34" charset="0"/>
              </a:rPr>
              <a:t>2.17 </a:t>
            </a:r>
            <a:r>
              <a:rPr lang="en-US" sz="2000" dirty="0">
                <a:solidFill>
                  <a:srgbClr val="000000"/>
                </a:solidFill>
                <a:latin typeface="Arial" panose="020B0604020202020204" pitchFamily="34" charset="0"/>
              </a:rPr>
              <a:t>Auditors should include one of the following types of GAGAS compliance statements in reports on GAGAS engagements, as appropriate. </a:t>
            </a:r>
            <a:br>
              <a:rPr lang="en-US" sz="2000" dirty="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t>
            </a:r>
            <a:r>
              <a:rPr lang="en-US" sz="2000" b="1" dirty="0" smtClean="0">
                <a:solidFill>
                  <a:srgbClr val="000000"/>
                </a:solidFill>
                <a:latin typeface="Arial" panose="020B0604020202020204" pitchFamily="34" charset="0"/>
              </a:rPr>
              <a:t>a</a:t>
            </a:r>
            <a:r>
              <a:rPr lang="en-US" sz="2000" b="1" dirty="0">
                <a:solidFill>
                  <a:srgbClr val="000000"/>
                </a:solidFill>
                <a:latin typeface="Arial" panose="020B0604020202020204" pitchFamily="34" charset="0"/>
              </a:rPr>
              <a:t>. </a:t>
            </a:r>
            <a:r>
              <a:rPr lang="en-US" sz="2000" dirty="0">
                <a:solidFill>
                  <a:srgbClr val="000000"/>
                </a:solidFill>
                <a:latin typeface="Arial" panose="020B0604020202020204" pitchFamily="34" charset="0"/>
              </a:rPr>
              <a:t>Unmodified GAGAS compliance statement: Stating that the </a:t>
            </a:r>
            <a:r>
              <a:rPr lang="en-US" sz="2000" dirty="0" smtClean="0">
                <a:solidFill>
                  <a:srgbClr val="000000"/>
                </a:solidFill>
                <a:latin typeface="Arial" panose="020B0604020202020204" pitchFamily="34" charset="0"/>
              </a:rPr>
              <a:t>	auditors </a:t>
            </a:r>
            <a:r>
              <a:rPr lang="en-US" sz="2000" dirty="0">
                <a:solidFill>
                  <a:srgbClr val="000000"/>
                </a:solidFill>
                <a:latin typeface="Arial" panose="020B0604020202020204" pitchFamily="34" charset="0"/>
              </a:rPr>
              <a:t>conducted the engagement in accordance with </a:t>
            </a:r>
            <a:r>
              <a:rPr lang="en-US" sz="2000" dirty="0" smtClean="0">
                <a:solidFill>
                  <a:srgbClr val="000000"/>
                </a:solidFill>
                <a:latin typeface="Arial" panose="020B0604020202020204" pitchFamily="34" charset="0"/>
              </a:rPr>
              <a:t>GAGAS</a:t>
            </a:r>
            <a:r>
              <a:rPr lang="en-US" sz="2000" dirty="0">
                <a:solidFill>
                  <a:srgbClr val="000000"/>
                </a:solidFill>
                <a:latin typeface="Arial" panose="020B0604020202020204" pitchFamily="34" charset="0"/>
              </a:rPr>
              <a:t>. </a:t>
            </a:r>
            <a:br>
              <a:rPr lang="en-US" sz="2000" dirty="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t>
            </a:r>
            <a:r>
              <a:rPr lang="en-US" sz="2000" b="1" dirty="0" smtClean="0">
                <a:solidFill>
                  <a:srgbClr val="000000"/>
                </a:solidFill>
                <a:latin typeface="Arial" panose="020B0604020202020204" pitchFamily="34" charset="0"/>
              </a:rPr>
              <a:t>b</a:t>
            </a:r>
            <a:r>
              <a:rPr lang="en-US" sz="2000" b="1" dirty="0">
                <a:solidFill>
                  <a:srgbClr val="000000"/>
                </a:solidFill>
                <a:latin typeface="Arial" panose="020B0604020202020204" pitchFamily="34" charset="0"/>
              </a:rPr>
              <a:t>. </a:t>
            </a:r>
            <a:r>
              <a:rPr lang="en-US" sz="2000" dirty="0">
                <a:solidFill>
                  <a:srgbClr val="000000"/>
                </a:solidFill>
                <a:latin typeface="Arial" panose="020B0604020202020204" pitchFamily="34" charset="0"/>
              </a:rPr>
              <a:t>Modified GAGAS compliance statement: Stating either that </a:t>
            </a:r>
            <a:br>
              <a:rPr lang="en-US" sz="2000" dirty="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t>
            </a:r>
            <a:r>
              <a:rPr lang="en-US" sz="2000" b="1" dirty="0" smtClean="0">
                <a:solidFill>
                  <a:srgbClr val="000000"/>
                </a:solidFill>
                <a:latin typeface="Arial" panose="020B0604020202020204" pitchFamily="34" charset="0"/>
              </a:rPr>
              <a:t>(</a:t>
            </a:r>
            <a:r>
              <a:rPr lang="en-US" sz="2000" b="1" dirty="0">
                <a:solidFill>
                  <a:srgbClr val="000000"/>
                </a:solidFill>
                <a:latin typeface="Arial" panose="020B0604020202020204" pitchFamily="34" charset="0"/>
              </a:rPr>
              <a:t>1) </a:t>
            </a:r>
            <a:r>
              <a:rPr lang="en-US" sz="2000" dirty="0">
                <a:solidFill>
                  <a:srgbClr val="000000"/>
                </a:solidFill>
                <a:latin typeface="Arial" panose="020B0604020202020204" pitchFamily="34" charset="0"/>
              </a:rPr>
              <a:t>the auditors conducted the engagement in accordance with </a:t>
            </a:r>
            <a:r>
              <a:rPr lang="en-US" sz="2000" dirty="0" smtClean="0">
                <a:solidFill>
                  <a:srgbClr val="000000"/>
                </a:solidFill>
                <a:latin typeface="Arial" panose="020B0604020202020204" pitchFamily="34" charset="0"/>
              </a:rPr>
              <a:t>	GAGAS</a:t>
            </a:r>
            <a:r>
              <a:rPr lang="en-US" sz="2000" dirty="0">
                <a:solidFill>
                  <a:srgbClr val="000000"/>
                </a:solidFill>
                <a:latin typeface="Arial" panose="020B0604020202020204" pitchFamily="34" charset="0"/>
              </a:rPr>
              <a:t>, </a:t>
            </a:r>
            <a:r>
              <a:rPr lang="en-US" sz="2000" dirty="0" smtClean="0">
                <a:solidFill>
                  <a:srgbClr val="FF0000"/>
                </a:solidFill>
                <a:latin typeface="Arial" panose="020B0604020202020204" pitchFamily="34" charset="0"/>
              </a:rPr>
              <a:t>except for specific applicable requirements that were 	not followed, </a:t>
            </a:r>
            <a:r>
              <a:rPr lang="en-US" sz="2000" dirty="0" smtClean="0">
                <a:solidFill>
                  <a:srgbClr val="000000"/>
                </a:solidFill>
                <a:latin typeface="Arial" panose="020B0604020202020204" pitchFamily="34" charset="0"/>
              </a:rPr>
              <a:t>or </a:t>
            </a:r>
            <a:r>
              <a:rPr lang="en-US" sz="2000" dirty="0">
                <a:solidFill>
                  <a:srgbClr val="000000"/>
                </a:solidFill>
                <a:latin typeface="Arial" panose="020B0604020202020204" pitchFamily="34" charset="0"/>
              </a:rPr>
              <a:t/>
            </a:r>
            <a:br>
              <a:rPr lang="en-US" sz="2000" dirty="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t>
            </a:r>
            <a:r>
              <a:rPr lang="en-US" sz="2000" b="1" dirty="0" smtClean="0">
                <a:solidFill>
                  <a:srgbClr val="000000"/>
                </a:solidFill>
                <a:latin typeface="Arial" panose="020B0604020202020204" pitchFamily="34" charset="0"/>
              </a:rPr>
              <a:t>(</a:t>
            </a:r>
            <a:r>
              <a:rPr lang="en-US" sz="2000" b="1" dirty="0">
                <a:solidFill>
                  <a:srgbClr val="000000"/>
                </a:solidFill>
                <a:latin typeface="Arial" panose="020B0604020202020204" pitchFamily="34" charset="0"/>
              </a:rPr>
              <a:t>2) </a:t>
            </a:r>
            <a:r>
              <a:rPr lang="en-US" sz="2000" dirty="0">
                <a:solidFill>
                  <a:srgbClr val="000000"/>
                </a:solidFill>
                <a:latin typeface="Arial" panose="020B0604020202020204" pitchFamily="34" charset="0"/>
              </a:rPr>
              <a:t>because of the significance of the departure(s) from the </a:t>
            </a:r>
            <a:r>
              <a:rPr lang="en-US" sz="2000" dirty="0" smtClean="0">
                <a:solidFill>
                  <a:srgbClr val="000000"/>
                </a:solidFill>
                <a:latin typeface="Arial" panose="020B0604020202020204" pitchFamily="34" charset="0"/>
              </a:rPr>
              <a:t/>
            </a:r>
            <a:br>
              <a:rPr lang="en-US" sz="2000" dirty="0" smtClean="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requirements</a:t>
            </a:r>
            <a:r>
              <a:rPr lang="en-US" sz="2000" dirty="0">
                <a:solidFill>
                  <a:srgbClr val="000000"/>
                </a:solidFill>
                <a:latin typeface="Arial" panose="020B0604020202020204" pitchFamily="34" charset="0"/>
              </a:rPr>
              <a:t>, the auditors were unable to and did not conduct </a:t>
            </a:r>
            <a:r>
              <a:rPr lang="en-US" sz="2000" dirty="0" smtClean="0">
                <a:solidFill>
                  <a:srgbClr val="000000"/>
                </a:solidFill>
                <a:latin typeface="Arial" panose="020B0604020202020204" pitchFamily="34" charset="0"/>
              </a:rPr>
              <a:t>	the </a:t>
            </a:r>
            <a:r>
              <a:rPr lang="en-US" sz="2000" dirty="0">
                <a:solidFill>
                  <a:srgbClr val="000000"/>
                </a:solidFill>
                <a:latin typeface="Arial" panose="020B0604020202020204" pitchFamily="34" charset="0"/>
              </a:rPr>
              <a:t>engagement in accordance with GAGAS. </a:t>
            </a:r>
            <a:r>
              <a:rPr lang="en-US" sz="2000" dirty="0" smtClean="0">
                <a:solidFill>
                  <a:srgbClr val="000000"/>
                </a:solidFill>
                <a:latin typeface="Arial" panose="020B0604020202020204" pitchFamily="34" charset="0"/>
              </a:rPr>
              <a:t/>
            </a:r>
            <a:br>
              <a:rPr lang="en-US" sz="2000" dirty="0" smtClean="0">
                <a:solidFill>
                  <a:srgbClr val="000000"/>
                </a:solidFill>
                <a:latin typeface="Arial" panose="020B0604020202020204" pitchFamily="34" charset="0"/>
              </a:rPr>
            </a:br>
            <a:r>
              <a:rPr lang="en-US" sz="2000" dirty="0">
                <a:solidFill>
                  <a:srgbClr val="000000"/>
                </a:solidFill>
                <a:latin typeface="Arial" panose="020B0604020202020204" pitchFamily="34" charset="0"/>
              </a:rPr>
              <a:t/>
            </a:r>
            <a:br>
              <a:rPr lang="en-US" sz="2000" dirty="0">
                <a:solidFill>
                  <a:srgbClr val="000000"/>
                </a:solidFill>
                <a:latin typeface="Arial" panose="020B0604020202020204" pitchFamily="34" charset="0"/>
              </a:rPr>
            </a:br>
            <a:r>
              <a:rPr lang="en-US" sz="2000" b="1" dirty="0">
                <a:solidFill>
                  <a:srgbClr val="000000"/>
                </a:solidFill>
                <a:latin typeface="Arial" panose="020B0604020202020204" pitchFamily="34" charset="0"/>
              </a:rPr>
              <a:t>2.18 </a:t>
            </a:r>
            <a:r>
              <a:rPr lang="en-US" sz="2000" dirty="0">
                <a:solidFill>
                  <a:srgbClr val="000000"/>
                </a:solidFill>
                <a:latin typeface="Arial" panose="020B0604020202020204" pitchFamily="34" charset="0"/>
              </a:rPr>
              <a:t>When auditors use a modified GAGAS statement,</a:t>
            </a:r>
            <a:r>
              <a:rPr lang="en-US" sz="2000" dirty="0">
                <a:solidFill>
                  <a:srgbClr val="FF0000"/>
                </a:solidFill>
                <a:latin typeface="Arial" panose="020B0604020202020204" pitchFamily="34" charset="0"/>
              </a:rPr>
              <a:t> they should disclose in the report the applicable requirement(s) not followed, the reasons for not following the requirement(s), and how not following the requirement(s) affected or could have affected the engagement and the assurance provided.</a:t>
            </a:r>
            <a:r>
              <a:rPr lang="en-US" sz="2000" dirty="0">
                <a:solidFill>
                  <a:srgbClr val="000000"/>
                </a:solidFill>
                <a:latin typeface="Arial" panose="020B0604020202020204" pitchFamily="34" charset="0"/>
              </a:rPr>
              <a:t> 	</a:t>
            </a:r>
            <a:br>
              <a:rPr lang="en-US" sz="2000" dirty="0">
                <a:solidFill>
                  <a:srgbClr val="000000"/>
                </a:solidFill>
                <a:latin typeface="Arial" panose="020B0604020202020204" pitchFamily="34" charset="0"/>
              </a:rPr>
            </a:br>
            <a:r>
              <a:rPr lang="en-US" sz="1800" dirty="0">
                <a:solidFill>
                  <a:srgbClr val="000000"/>
                </a:solidFill>
                <a:latin typeface="Arial" panose="020B0604020202020204" pitchFamily="34" charset="0"/>
              </a:rPr>
              <a:t/>
            </a:r>
            <a:br>
              <a:rPr lang="en-US" sz="1800" dirty="0">
                <a:solidFill>
                  <a:srgbClr val="000000"/>
                </a:solidFill>
                <a:latin typeface="Arial" panose="020B0604020202020204" pitchFamily="34" charset="0"/>
              </a:rPr>
            </a:br>
            <a:r>
              <a:rPr lang="en-US" sz="1800" dirty="0">
                <a:solidFill>
                  <a:srgbClr val="000000"/>
                </a:solidFill>
                <a:latin typeface="Arial" panose="020B0604020202020204" pitchFamily="34" charset="0"/>
              </a:rPr>
              <a:t>	</a:t>
            </a:r>
            <a:br>
              <a:rPr lang="en-US" sz="1800" dirty="0">
                <a:solidFill>
                  <a:srgbClr val="000000"/>
                </a:solidFill>
                <a:latin typeface="Arial" panose="020B0604020202020204" pitchFamily="34" charset="0"/>
              </a:rPr>
            </a:br>
            <a:endParaRPr lang="en-US" sz="1800" dirty="0">
              <a:latin typeface="Arial" panose="020B0604020202020204" pitchFamily="34" charset="0"/>
              <a:cs typeface="Arial" panose="020B0604020202020204" pitchFamily="34" charset="0"/>
            </a:endParaRPr>
          </a:p>
        </p:txBody>
      </p:sp>
      <p:sp>
        <p:nvSpPr>
          <p:cNvPr id="3" name="Rectangle 2"/>
          <p:cNvSpPr/>
          <p:nvPr/>
        </p:nvSpPr>
        <p:spPr>
          <a:xfrm>
            <a:off x="381000" y="325863"/>
            <a:ext cx="8458200" cy="707886"/>
          </a:xfrm>
          <a:prstGeom prst="rect">
            <a:avLst/>
          </a:prstGeom>
        </p:spPr>
        <p:txBody>
          <a:bodyPr wrap="square">
            <a:spAutoFit/>
          </a:bodyPr>
          <a:lstStyle/>
          <a:p>
            <a:r>
              <a:rPr lang="en-US" sz="2000" b="1" dirty="0">
                <a:solidFill>
                  <a:prstClr val="black"/>
                </a:solidFill>
                <a:latin typeface="Arial" panose="020B0604020202020204" pitchFamily="34" charset="0"/>
                <a:cs typeface="Arial" panose="020B0604020202020204" pitchFamily="34" charset="0"/>
              </a:rPr>
              <a:t>C</a:t>
            </a:r>
            <a:r>
              <a:rPr lang="en-US" sz="2000" b="1" dirty="0">
                <a:solidFill>
                  <a:srgbClr val="000000"/>
                </a:solidFill>
                <a:latin typeface="Arial" panose="020B0604020202020204" pitchFamily="34" charset="0"/>
              </a:rPr>
              <a:t>hapter 2 - General Requirements for Complying with </a:t>
            </a:r>
            <a:r>
              <a:rPr lang="en-US" sz="2000" b="1" i="1" dirty="0">
                <a:solidFill>
                  <a:srgbClr val="000000"/>
                </a:solidFill>
                <a:latin typeface="Arial" panose="020B0604020202020204" pitchFamily="34" charset="0"/>
              </a:rPr>
              <a:t>Government Auditing Standards </a:t>
            </a:r>
            <a:r>
              <a:rPr lang="en-US" sz="2000" b="1" dirty="0">
                <a:solidFill>
                  <a:srgbClr val="000000"/>
                </a:solidFill>
                <a:latin typeface="Arial" panose="020B0604020202020204" pitchFamily="34" charset="0"/>
              </a:rPr>
              <a:t>(continued</a:t>
            </a:r>
            <a:r>
              <a:rPr lang="en-US" sz="2000" b="1" dirty="0" smtClean="0">
                <a:solidFill>
                  <a:srgbClr val="000000"/>
                </a:solidFill>
                <a:latin typeface="Arial" panose="020B0604020202020204" pitchFamily="34" charset="0"/>
              </a:rPr>
              <a:t>)</a:t>
            </a:r>
            <a:endParaRPr lang="en-US" dirty="0"/>
          </a:p>
        </p:txBody>
      </p:sp>
    </p:spTree>
    <p:extLst>
      <p:ext uri="{BB962C8B-B14F-4D97-AF65-F5344CB8AC3E}">
        <p14:creationId xmlns:p14="http://schemas.microsoft.com/office/powerpoint/2010/main" val="16337001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838200"/>
            <a:ext cx="8305800" cy="5262235"/>
          </a:xfrm>
          <a:prstGeom prst="rect">
            <a:avLst/>
          </a:prstGeom>
        </p:spPr>
        <p:txBody>
          <a:bodyPr wrap="square">
            <a:spAutoFit/>
          </a:bodyPr>
          <a:lstStyle/>
          <a:p>
            <a:pPr lvl="0"/>
            <a:r>
              <a:rPr lang="en-US" sz="2000" b="1" dirty="0">
                <a:solidFill>
                  <a:srgbClr val="000000"/>
                </a:solidFill>
                <a:latin typeface="Arial" panose="020B0604020202020204" pitchFamily="34" charset="0"/>
                <a:cs typeface="Arial" panose="020B0604020202020204" pitchFamily="34" charset="0"/>
              </a:rPr>
              <a:t>Chapter 3: Ethics, Independence, and Professional Judgment </a:t>
            </a:r>
            <a:endParaRPr lang="en-US" sz="2000" b="1" dirty="0">
              <a:solidFill>
                <a:prstClr val="black"/>
              </a:solidFill>
              <a:latin typeface="Arial" panose="020B0604020202020204" pitchFamily="34" charset="0"/>
              <a:cs typeface="Arial" panose="020B0604020202020204" pitchFamily="34" charset="0"/>
            </a:endParaRPr>
          </a:p>
          <a:p>
            <a:endParaRPr lang="en-US" sz="2000" b="1" dirty="0" smtClean="0">
              <a:solidFill>
                <a:srgbClr val="000000"/>
              </a:solidFill>
              <a:latin typeface="Arial" panose="020B0604020202020204" pitchFamily="34" charset="0"/>
              <a:cs typeface="Arial" panose="020B0604020202020204" pitchFamily="34" charset="0"/>
            </a:endParaRPr>
          </a:p>
          <a:p>
            <a:r>
              <a:rPr lang="en-US" sz="2000" b="1" dirty="0" smtClean="0">
                <a:solidFill>
                  <a:srgbClr val="000000"/>
                </a:solidFill>
                <a:latin typeface="Arial" panose="020B0604020202020204" pitchFamily="34" charset="0"/>
                <a:cs typeface="Arial" panose="020B0604020202020204" pitchFamily="34" charset="0"/>
              </a:rPr>
              <a:t>Independence</a:t>
            </a:r>
            <a:r>
              <a:rPr lang="en-US" sz="2000" dirty="0" smtClean="0">
                <a:solidFill>
                  <a:srgbClr val="000000"/>
                </a:solidFill>
                <a:latin typeface="Arial" panose="020B0604020202020204" pitchFamily="34" charset="0"/>
                <a:cs typeface="Arial" panose="020B0604020202020204" pitchFamily="34" charset="0"/>
              </a:rPr>
              <a:t> </a:t>
            </a:r>
          </a:p>
          <a:p>
            <a:endParaRPr lang="en-US" sz="2000" b="1" dirty="0" smtClean="0">
              <a:solidFill>
                <a:srgbClr val="000000"/>
              </a:solidFill>
              <a:latin typeface="Arial" panose="020B0604020202020204" pitchFamily="34" charset="0"/>
              <a:cs typeface="Arial" panose="020B0604020202020204" pitchFamily="34" charset="0"/>
            </a:endParaRPr>
          </a:p>
          <a:p>
            <a:r>
              <a:rPr lang="en-US" sz="2000" b="1" dirty="0" smtClean="0">
                <a:solidFill>
                  <a:srgbClr val="000000"/>
                </a:solidFill>
                <a:latin typeface="Arial" panose="020B0604020202020204" pitchFamily="34" charset="0"/>
                <a:cs typeface="Arial" panose="020B0604020202020204" pitchFamily="34" charset="0"/>
              </a:rPr>
              <a:t>3.17 </a:t>
            </a:r>
            <a:r>
              <a:rPr lang="en-US" sz="2000" dirty="0" smtClean="0">
                <a:solidFill>
                  <a:srgbClr val="000000"/>
                </a:solidFill>
                <a:latin typeface="Arial" panose="020B0604020202020204" pitchFamily="34" charset="0"/>
                <a:cs typeface="Arial" panose="020B0604020202020204" pitchFamily="34" charset="0"/>
              </a:rPr>
              <a:t>GAGAS’s practical consideration of independence consists of four interrelated sections, providing </a:t>
            </a:r>
          </a:p>
          <a:p>
            <a:pPr marL="461963"/>
            <a:r>
              <a:rPr lang="en-US" sz="2000" b="1" dirty="0" smtClean="0">
                <a:solidFill>
                  <a:srgbClr val="000000"/>
                </a:solidFill>
                <a:latin typeface="Arial" panose="020B0604020202020204" pitchFamily="34" charset="0"/>
                <a:cs typeface="Arial" panose="020B0604020202020204" pitchFamily="34" charset="0"/>
              </a:rPr>
              <a:t>a. </a:t>
            </a:r>
            <a:r>
              <a:rPr lang="en-US" sz="2000" dirty="0" smtClean="0">
                <a:solidFill>
                  <a:srgbClr val="FF0000"/>
                </a:solidFill>
                <a:latin typeface="Arial" panose="020B0604020202020204" pitchFamily="34" charset="0"/>
                <a:cs typeface="Arial" panose="020B0604020202020204" pitchFamily="34" charset="0"/>
              </a:rPr>
              <a:t>general requirements and application guidance</a:t>
            </a:r>
            <a:r>
              <a:rPr lang="en-US" sz="2000" dirty="0" smtClean="0">
                <a:solidFill>
                  <a:srgbClr val="000000"/>
                </a:solidFill>
                <a:latin typeface="Arial" panose="020B0604020202020204" pitchFamily="34" charset="0"/>
                <a:cs typeface="Arial" panose="020B0604020202020204" pitchFamily="34" charset="0"/>
              </a:rPr>
              <a:t>; </a:t>
            </a:r>
          </a:p>
          <a:p>
            <a:pPr marL="688975" indent="-227013"/>
            <a:r>
              <a:rPr lang="en-US" sz="2000" b="1" dirty="0" smtClean="0">
                <a:solidFill>
                  <a:srgbClr val="000000"/>
                </a:solidFill>
                <a:latin typeface="Arial" panose="020B0604020202020204" pitchFamily="34" charset="0"/>
                <a:cs typeface="Arial" panose="020B0604020202020204" pitchFamily="34" charset="0"/>
              </a:rPr>
              <a:t>b. </a:t>
            </a:r>
            <a:r>
              <a:rPr lang="en-US" sz="2000" dirty="0" smtClean="0">
                <a:solidFill>
                  <a:srgbClr val="FF0000"/>
                </a:solidFill>
                <a:latin typeface="Arial" panose="020B0604020202020204" pitchFamily="34" charset="0"/>
                <a:cs typeface="Arial" panose="020B0604020202020204" pitchFamily="34" charset="0"/>
              </a:rPr>
              <a:t>requirements for and guidance on a conceptual framework</a:t>
            </a:r>
            <a:r>
              <a:rPr lang="en-US" sz="2000" dirty="0" smtClean="0">
                <a:solidFill>
                  <a:srgbClr val="000000"/>
                </a:solidFill>
                <a:latin typeface="Arial" panose="020B0604020202020204" pitchFamily="34" charset="0"/>
                <a:cs typeface="Arial" panose="020B0604020202020204" pitchFamily="34" charset="0"/>
              </a:rPr>
              <a:t> for making independence determinations based on facts and circumstances that are often unique to specific environments; </a:t>
            </a:r>
          </a:p>
          <a:p>
            <a:pPr marL="688975" indent="-227013"/>
            <a:r>
              <a:rPr lang="en-US" sz="2000" b="1" dirty="0" smtClean="0">
                <a:solidFill>
                  <a:srgbClr val="000000"/>
                </a:solidFill>
                <a:latin typeface="Arial" panose="020B0604020202020204" pitchFamily="34" charset="0"/>
                <a:cs typeface="Arial" panose="020B0604020202020204" pitchFamily="34" charset="0"/>
              </a:rPr>
              <a:t>c. </a:t>
            </a:r>
            <a:r>
              <a:rPr lang="en-US" sz="2000" dirty="0" smtClean="0">
                <a:solidFill>
                  <a:srgbClr val="FF0000"/>
                </a:solidFill>
                <a:latin typeface="Arial" panose="020B0604020202020204" pitchFamily="34" charset="0"/>
                <a:cs typeface="Arial" panose="020B0604020202020204" pitchFamily="34" charset="0"/>
              </a:rPr>
              <a:t>requirements for and guidance on independence for auditors providing </a:t>
            </a:r>
            <a:r>
              <a:rPr lang="en-US" sz="2000" dirty="0" err="1" smtClean="0">
                <a:solidFill>
                  <a:srgbClr val="FF0000"/>
                </a:solidFill>
                <a:latin typeface="Arial" panose="020B0604020202020204" pitchFamily="34" charset="0"/>
                <a:cs typeface="Arial" panose="020B0604020202020204" pitchFamily="34" charset="0"/>
              </a:rPr>
              <a:t>nonaudit</a:t>
            </a:r>
            <a:r>
              <a:rPr lang="en-US" sz="2000" dirty="0" smtClean="0">
                <a:solidFill>
                  <a:srgbClr val="FF0000"/>
                </a:solidFill>
                <a:latin typeface="Arial" panose="020B0604020202020204" pitchFamily="34" charset="0"/>
                <a:cs typeface="Arial" panose="020B0604020202020204" pitchFamily="34" charset="0"/>
              </a:rPr>
              <a:t> services,</a:t>
            </a:r>
            <a:r>
              <a:rPr lang="en-US" sz="2000" dirty="0" smtClean="0">
                <a:solidFill>
                  <a:srgbClr val="000000"/>
                </a:solidFill>
                <a:latin typeface="Arial" panose="020B0604020202020204" pitchFamily="34" charset="0"/>
                <a:cs typeface="Arial" panose="020B0604020202020204" pitchFamily="34" charset="0"/>
              </a:rPr>
              <a:t> including identification of specific </a:t>
            </a:r>
            <a:r>
              <a:rPr lang="en-US" sz="2000" dirty="0" err="1" smtClean="0">
                <a:solidFill>
                  <a:srgbClr val="000000"/>
                </a:solidFill>
                <a:latin typeface="Arial" panose="020B0604020202020204" pitchFamily="34" charset="0"/>
                <a:cs typeface="Arial" panose="020B0604020202020204" pitchFamily="34" charset="0"/>
              </a:rPr>
              <a:t>nonaudit</a:t>
            </a:r>
            <a:r>
              <a:rPr lang="en-US" sz="2000" dirty="0" smtClean="0">
                <a:solidFill>
                  <a:srgbClr val="000000"/>
                </a:solidFill>
                <a:latin typeface="Arial" panose="020B0604020202020204" pitchFamily="34" charset="0"/>
                <a:cs typeface="Arial" panose="020B0604020202020204" pitchFamily="34" charset="0"/>
              </a:rPr>
              <a:t> services that always impair independence and others that would not normally impair independence; and </a:t>
            </a:r>
          </a:p>
          <a:p>
            <a:pPr marL="688975" indent="-227013"/>
            <a:r>
              <a:rPr lang="en-US" sz="2000" b="1" dirty="0" smtClean="0">
                <a:solidFill>
                  <a:srgbClr val="000000"/>
                </a:solidFill>
                <a:latin typeface="Arial" panose="020B0604020202020204" pitchFamily="34" charset="0"/>
                <a:cs typeface="Arial" panose="020B0604020202020204" pitchFamily="34" charset="0"/>
              </a:rPr>
              <a:t>d. </a:t>
            </a:r>
            <a:r>
              <a:rPr lang="en-US" sz="2000" dirty="0" smtClean="0">
                <a:solidFill>
                  <a:srgbClr val="000000"/>
                </a:solidFill>
                <a:latin typeface="Arial" panose="020B0604020202020204" pitchFamily="34" charset="0"/>
                <a:cs typeface="Arial" panose="020B0604020202020204" pitchFamily="34" charset="0"/>
              </a:rPr>
              <a:t>requirements for and guidance on </a:t>
            </a:r>
            <a:r>
              <a:rPr lang="en-US" sz="2000" dirty="0" smtClean="0">
                <a:solidFill>
                  <a:srgbClr val="FF0000"/>
                </a:solidFill>
                <a:latin typeface="Arial" panose="020B0604020202020204" pitchFamily="34" charset="0"/>
                <a:cs typeface="Arial" panose="020B0604020202020204" pitchFamily="34" charset="0"/>
              </a:rPr>
              <a:t>documentation necessary to support adequate consideration of auditor independence.</a:t>
            </a:r>
            <a:r>
              <a:rPr lang="en-US" sz="2000" dirty="0" smtClean="0">
                <a:solidFill>
                  <a:srgbClr val="000000"/>
                </a:solidFill>
                <a:latin typeface="Arial" panose="020B0604020202020204" pitchFamily="34" charset="0"/>
                <a:cs typeface="Arial" panose="020B0604020202020204" pitchFamily="34" charset="0"/>
              </a:rPr>
              <a:t> </a:t>
            </a:r>
          </a:p>
          <a:p>
            <a:endParaRPr lang="en-US" sz="11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6959887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560" y="984884"/>
            <a:ext cx="7940040" cy="5568315"/>
          </a:xfrm>
          <a:ln>
            <a:solidFill>
              <a:schemeClr val="tx1"/>
            </a:solidFill>
          </a:ln>
        </p:spPr>
        <p:txBody>
          <a:bodyPr>
            <a:noAutofit/>
          </a:bodyPr>
          <a:lstStyle/>
          <a:p>
            <a:pPr lvl="0" defTabSz="914400">
              <a:lnSpc>
                <a:spcPct val="100000"/>
              </a:lnSpc>
              <a:spcBef>
                <a:spcPts val="0"/>
              </a:spcBef>
            </a:pPr>
            <a:r>
              <a:rPr lang="en-US" sz="2000" b="1" dirty="0" smtClean="0">
                <a:solidFill>
                  <a:srgbClr val="FF0000"/>
                </a:solidFill>
                <a:latin typeface="Arial" panose="020B0604020202020204" pitchFamily="34" charset="0"/>
                <a:cs typeface="Arial" panose="020B0604020202020204" pitchFamily="34" charset="0"/>
              </a:rPr>
              <a:t>Requirements</a:t>
            </a:r>
            <a:r>
              <a:rPr lang="en-US" sz="2000" b="1" dirty="0">
                <a:solidFill>
                  <a:srgbClr val="FF0000"/>
                </a:solidFill>
                <a:latin typeface="Arial" panose="020B0604020202020204" pitchFamily="34" charset="0"/>
                <a:cs typeface="Arial" panose="020B0604020202020204" pitchFamily="34" charset="0"/>
              </a:rPr>
              <a:t>:</a:t>
            </a:r>
            <a:r>
              <a:rPr lang="en-US" sz="2000" b="1" dirty="0">
                <a:latin typeface="Arial" panose="020B0604020202020204" pitchFamily="34" charset="0"/>
                <a:cs typeface="Arial" panose="020B0604020202020204" pitchFamily="34" charset="0"/>
              </a:rPr>
              <a:t> General </a:t>
            </a:r>
            <a:br>
              <a:rPr lang="en-US" sz="2000" b="1"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3.18 </a:t>
            </a:r>
            <a:r>
              <a:rPr lang="en-US" sz="2000" dirty="0">
                <a:latin typeface="Arial" panose="020B0604020202020204" pitchFamily="34" charset="0"/>
                <a:cs typeface="Arial" panose="020B0604020202020204" pitchFamily="34" charset="0"/>
              </a:rPr>
              <a:t>In all matters relating to the audit work, the individual auditors and audit organizations </a:t>
            </a:r>
            <a:r>
              <a:rPr lang="en-US" sz="2000" dirty="0">
                <a:solidFill>
                  <a:srgbClr val="FF0000"/>
                </a:solidFill>
                <a:latin typeface="Arial" panose="020B0604020202020204" pitchFamily="34" charset="0"/>
                <a:cs typeface="Arial" panose="020B0604020202020204" pitchFamily="34" charset="0"/>
              </a:rPr>
              <a:t>must</a:t>
            </a:r>
            <a:r>
              <a:rPr lang="en-US" sz="2000" dirty="0">
                <a:latin typeface="Arial" panose="020B0604020202020204" pitchFamily="34" charset="0"/>
                <a:cs typeface="Arial" panose="020B0604020202020204" pitchFamily="34" charset="0"/>
              </a:rPr>
              <a:t> be independent.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3.19 </a:t>
            </a:r>
            <a:r>
              <a:rPr lang="en-US" sz="2000" dirty="0">
                <a:latin typeface="Arial" panose="020B0604020202020204" pitchFamily="34" charset="0"/>
                <a:cs typeface="Arial" panose="020B0604020202020204" pitchFamily="34" charset="0"/>
              </a:rPr>
              <a:t>Auditors </a:t>
            </a:r>
            <a:r>
              <a:rPr lang="en-US" sz="2000" dirty="0">
                <a:solidFill>
                  <a:srgbClr val="FF0000"/>
                </a:solidFill>
                <a:latin typeface="Arial" panose="020B0604020202020204" pitchFamily="34" charset="0"/>
                <a:cs typeface="Arial" panose="020B0604020202020204" pitchFamily="34" charset="0"/>
              </a:rPr>
              <a:t>should</a:t>
            </a:r>
            <a:r>
              <a:rPr lang="en-US" sz="2000" dirty="0">
                <a:latin typeface="Arial" panose="020B0604020202020204" pitchFamily="34" charset="0"/>
                <a:cs typeface="Arial" panose="020B0604020202020204" pitchFamily="34" charset="0"/>
              </a:rPr>
              <a:t> avoid situations that could lead reasonable and informed third parties to conclude that the auditors are not independent and thus are not capable of exercising objective and impartial judgment on all issues associated with conducting the engagement and reporting on the work.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3.20 </a:t>
            </a:r>
            <a:r>
              <a:rPr lang="en-US" sz="2000" dirty="0">
                <a:latin typeface="Arial" panose="020B0604020202020204" pitchFamily="34" charset="0"/>
                <a:cs typeface="Arial" panose="020B0604020202020204" pitchFamily="34" charset="0"/>
              </a:rPr>
              <a:t>Except under the limited circumstances discussed in paragraph 3.79, auditors </a:t>
            </a:r>
            <a:r>
              <a:rPr lang="en-US" sz="2000" dirty="0">
                <a:solidFill>
                  <a:srgbClr val="FF0000"/>
                </a:solidFill>
                <a:latin typeface="Arial" panose="020B0604020202020204" pitchFamily="34" charset="0"/>
                <a:cs typeface="Arial" panose="020B0604020202020204" pitchFamily="34" charset="0"/>
              </a:rPr>
              <a:t>should</a:t>
            </a:r>
            <a:r>
              <a:rPr lang="en-US" sz="2000" dirty="0">
                <a:latin typeface="Arial" panose="020B0604020202020204" pitchFamily="34" charset="0"/>
                <a:cs typeface="Arial" panose="020B0604020202020204" pitchFamily="34" charset="0"/>
              </a:rPr>
              <a:t> be independent from an audited entity during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a. </a:t>
            </a:r>
            <a:r>
              <a:rPr lang="en-US" sz="2000" dirty="0">
                <a:latin typeface="Arial" panose="020B0604020202020204" pitchFamily="34" charset="0"/>
                <a:cs typeface="Arial" panose="020B0604020202020204" pitchFamily="34" charset="0"/>
              </a:rPr>
              <a:t>any period of time that falls within the period covered by </a:t>
            </a:r>
            <a:r>
              <a:rPr lang="en-US" sz="2000" dirty="0" smtClean="0">
                <a:latin typeface="Arial" panose="020B0604020202020204" pitchFamily="34" charset="0"/>
                <a:cs typeface="Arial" panose="020B0604020202020204" pitchFamily="34" charset="0"/>
              </a:rPr>
              <a:t>	the </a:t>
            </a:r>
            <a:r>
              <a:rPr lang="en-US" sz="2000" dirty="0">
                <a:latin typeface="Arial" panose="020B0604020202020204" pitchFamily="34" charset="0"/>
                <a:cs typeface="Arial" panose="020B0604020202020204" pitchFamily="34" charset="0"/>
              </a:rPr>
              <a:t>financial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statements or </a:t>
            </a:r>
            <a:r>
              <a:rPr lang="en-US" sz="2000" dirty="0" smtClean="0">
                <a:latin typeface="Arial" panose="020B0604020202020204" pitchFamily="34" charset="0"/>
                <a:cs typeface="Arial" panose="020B0604020202020204" pitchFamily="34" charset="0"/>
              </a:rPr>
              <a:t>subject </a:t>
            </a:r>
            <a:r>
              <a:rPr lang="en-US" sz="2000" dirty="0">
                <a:latin typeface="Arial" panose="020B0604020202020204" pitchFamily="34" charset="0"/>
                <a:cs typeface="Arial" panose="020B0604020202020204" pitchFamily="34" charset="0"/>
              </a:rPr>
              <a:t>matter of the </a:t>
            </a:r>
            <a:r>
              <a:rPr lang="en-US" sz="2000" dirty="0" smtClean="0">
                <a:latin typeface="Arial" panose="020B0604020202020204" pitchFamily="34" charset="0"/>
                <a:cs typeface="Arial" panose="020B0604020202020204" pitchFamily="34" charset="0"/>
              </a:rPr>
              <a:t>	engagement </a:t>
            </a:r>
            <a:r>
              <a:rPr lang="en-US" sz="2000" dirty="0">
                <a:latin typeface="Arial" panose="020B0604020202020204" pitchFamily="34" charset="0"/>
                <a:cs typeface="Arial" panose="020B0604020202020204" pitchFamily="34" charset="0"/>
              </a:rPr>
              <a:t>and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b. </a:t>
            </a:r>
            <a:r>
              <a:rPr lang="en-US" sz="2000" dirty="0">
                <a:latin typeface="Arial" panose="020B0604020202020204" pitchFamily="34" charset="0"/>
                <a:cs typeface="Arial" panose="020B0604020202020204" pitchFamily="34" charset="0"/>
              </a:rPr>
              <a:t>the period of professional engagement. </a:t>
            </a:r>
          </a:p>
        </p:txBody>
      </p:sp>
      <p:sp>
        <p:nvSpPr>
          <p:cNvPr id="3" name="Rectangle 2"/>
          <p:cNvSpPr/>
          <p:nvPr/>
        </p:nvSpPr>
        <p:spPr>
          <a:xfrm>
            <a:off x="670560" y="304800"/>
            <a:ext cx="7940040" cy="707886"/>
          </a:xfrm>
          <a:prstGeom prst="rect">
            <a:avLst/>
          </a:prstGeom>
        </p:spPr>
        <p:txBody>
          <a:bodyPr wrap="square">
            <a:spAutoFit/>
          </a:bodyPr>
          <a:lstStyle/>
          <a:p>
            <a:r>
              <a:rPr lang="en-US" sz="2000" b="1" dirty="0">
                <a:solidFill>
                  <a:srgbClr val="000000"/>
                </a:solidFill>
                <a:latin typeface="Arial" panose="020B0604020202020204" pitchFamily="34" charset="0"/>
                <a:cs typeface="Arial" panose="020B0604020202020204" pitchFamily="34" charset="0"/>
              </a:rPr>
              <a:t>Chapter 3: Ethics, Independence, and Professional Judgment </a:t>
            </a:r>
            <a:br>
              <a:rPr lang="en-US" sz="2000" b="1" dirty="0">
                <a:solidFill>
                  <a:srgbClr val="000000"/>
                </a:solidFill>
                <a:latin typeface="Arial" panose="020B0604020202020204" pitchFamily="34" charset="0"/>
                <a:cs typeface="Arial" panose="020B0604020202020204" pitchFamily="34" charset="0"/>
              </a:rPr>
            </a:br>
            <a:r>
              <a:rPr lang="en-US" sz="2000" b="1" dirty="0">
                <a:solidFill>
                  <a:srgbClr val="000000"/>
                </a:solidFill>
                <a:latin typeface="Arial" panose="020B0604020202020204" pitchFamily="34" charset="0"/>
                <a:cs typeface="Arial" panose="020B0604020202020204" pitchFamily="34" charset="0"/>
              </a:rPr>
              <a:t>(continued</a:t>
            </a:r>
            <a:r>
              <a:rPr lang="en-US" sz="2000" b="1" dirty="0" smtClean="0">
                <a:solidFill>
                  <a:srgbClr val="000000"/>
                </a:solidFill>
                <a:latin typeface="Arial" panose="020B0604020202020204" pitchFamily="34" charset="0"/>
                <a:cs typeface="Arial" panose="020B0604020202020204" pitchFamily="34" charset="0"/>
              </a:rPr>
              <a:t>).</a:t>
            </a:r>
            <a:endParaRPr lang="en-US" dirty="0"/>
          </a:p>
        </p:txBody>
      </p:sp>
    </p:spTree>
    <p:extLst>
      <p:ext uri="{BB962C8B-B14F-4D97-AF65-F5344CB8AC3E}">
        <p14:creationId xmlns:p14="http://schemas.microsoft.com/office/powerpoint/2010/main" val="24757915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
            <a:ext cx="8199120" cy="6501780"/>
          </a:xfrm>
          <a:prstGeom prst="rect">
            <a:avLst/>
          </a:prstGeom>
        </p:spPr>
        <p:txBody>
          <a:bodyPr wrap="square">
            <a:spAutoFit/>
          </a:bodyPr>
          <a:lstStyle/>
          <a:p>
            <a:r>
              <a:rPr lang="en-US" sz="2000" b="1" dirty="0" smtClean="0">
                <a:solidFill>
                  <a:srgbClr val="000000"/>
                </a:solidFill>
                <a:latin typeface="Arial" panose="020B0604020202020204" pitchFamily="34" charset="0"/>
                <a:cs typeface="Arial" panose="020B0604020202020204" pitchFamily="34" charset="0"/>
              </a:rPr>
              <a:t>Chapter </a:t>
            </a:r>
            <a:r>
              <a:rPr lang="en-US" sz="2000" b="1" dirty="0">
                <a:solidFill>
                  <a:srgbClr val="000000"/>
                </a:solidFill>
                <a:latin typeface="Arial" panose="020B0604020202020204" pitchFamily="34" charset="0"/>
                <a:cs typeface="Arial" panose="020B0604020202020204" pitchFamily="34" charset="0"/>
              </a:rPr>
              <a:t>3: Ethics, Independence, and Professional Judgment </a:t>
            </a:r>
            <a:br>
              <a:rPr lang="en-US" sz="2000" b="1" dirty="0">
                <a:solidFill>
                  <a:srgbClr val="000000"/>
                </a:solidFill>
                <a:latin typeface="Arial" panose="020B0604020202020204" pitchFamily="34" charset="0"/>
                <a:cs typeface="Arial" panose="020B0604020202020204" pitchFamily="34" charset="0"/>
              </a:rPr>
            </a:br>
            <a:r>
              <a:rPr lang="en-US" sz="2000" b="1" dirty="0">
                <a:solidFill>
                  <a:srgbClr val="000000"/>
                </a:solidFill>
                <a:latin typeface="Arial" panose="020B0604020202020204" pitchFamily="34" charset="0"/>
                <a:cs typeface="Arial" panose="020B0604020202020204" pitchFamily="34" charset="0"/>
              </a:rPr>
              <a:t>(continued).</a:t>
            </a:r>
            <a:r>
              <a:rPr lang="en-US" sz="2000" b="1" dirty="0">
                <a:solidFill>
                  <a:prstClr val="black"/>
                </a:solidFill>
                <a:latin typeface="Arial" panose="020B0604020202020204" pitchFamily="34" charset="0"/>
                <a:cs typeface="Arial" panose="020B0604020202020204" pitchFamily="34" charset="0"/>
              </a:rPr>
              <a:t/>
            </a:r>
            <a:br>
              <a:rPr lang="en-US" sz="2000" b="1" dirty="0">
                <a:solidFill>
                  <a:prstClr val="black"/>
                </a:solidFill>
                <a:latin typeface="Arial" panose="020B0604020202020204" pitchFamily="34" charset="0"/>
                <a:cs typeface="Arial" panose="020B0604020202020204" pitchFamily="34" charset="0"/>
              </a:rPr>
            </a:br>
            <a:endParaRPr lang="en-US" sz="1650" i="1" dirty="0">
              <a:solidFill>
                <a:srgbClr val="FF0000"/>
              </a:solidFill>
              <a:latin typeface="Arial" panose="020B0604020202020204" pitchFamily="34" charset="0"/>
            </a:endParaRPr>
          </a:p>
          <a:p>
            <a:r>
              <a:rPr lang="en-US" sz="2000" b="1" dirty="0" smtClean="0">
                <a:solidFill>
                  <a:srgbClr val="FF0000"/>
                </a:solidFill>
                <a:latin typeface="Arial" panose="020B0604020202020204" pitchFamily="34" charset="0"/>
              </a:rPr>
              <a:t>Application Guidance:</a:t>
            </a:r>
            <a:r>
              <a:rPr lang="en-US" sz="2000" b="1" dirty="0" smtClean="0">
                <a:solidFill>
                  <a:srgbClr val="000000"/>
                </a:solidFill>
                <a:latin typeface="Arial" panose="020B0604020202020204" pitchFamily="34" charset="0"/>
              </a:rPr>
              <a:t> General </a:t>
            </a:r>
            <a:endParaRPr lang="en-US" sz="2000" b="1" dirty="0">
              <a:solidFill>
                <a:srgbClr val="000000"/>
              </a:solidFill>
              <a:latin typeface="Arial" panose="020B0604020202020204" pitchFamily="34" charset="0"/>
            </a:endParaRPr>
          </a:p>
          <a:p>
            <a:endParaRPr lang="en-US" sz="2000" dirty="0">
              <a:solidFill>
                <a:srgbClr val="000000"/>
              </a:solidFill>
              <a:latin typeface="Arial" panose="020B0604020202020204" pitchFamily="34" charset="0"/>
            </a:endParaRPr>
          </a:p>
          <a:p>
            <a:r>
              <a:rPr lang="en-US" sz="2000" b="1" dirty="0">
                <a:solidFill>
                  <a:srgbClr val="000000"/>
                </a:solidFill>
                <a:latin typeface="Arial" panose="020B0604020202020204" pitchFamily="34" charset="0"/>
              </a:rPr>
              <a:t>3.21 </a:t>
            </a:r>
            <a:r>
              <a:rPr lang="en-US" sz="2000" dirty="0">
                <a:solidFill>
                  <a:srgbClr val="000000"/>
                </a:solidFill>
                <a:latin typeface="Arial" panose="020B0604020202020204" pitchFamily="34" charset="0"/>
              </a:rPr>
              <a:t>Independence comprises the following: </a:t>
            </a:r>
          </a:p>
          <a:p>
            <a:endParaRPr lang="en-US" sz="2000" dirty="0">
              <a:solidFill>
                <a:srgbClr val="000000"/>
              </a:solidFill>
              <a:latin typeface="Arial" panose="020B0604020202020204" pitchFamily="34" charset="0"/>
            </a:endParaRPr>
          </a:p>
          <a:p>
            <a:pPr defTabSz="350044"/>
            <a:r>
              <a:rPr lang="en-US" sz="2000" b="1" dirty="0">
                <a:solidFill>
                  <a:srgbClr val="000000"/>
                </a:solidFill>
                <a:latin typeface="Arial" panose="020B0604020202020204" pitchFamily="34" charset="0"/>
              </a:rPr>
              <a:t>	a. </a:t>
            </a:r>
            <a:r>
              <a:rPr lang="en-US" sz="2000" dirty="0">
                <a:solidFill>
                  <a:srgbClr val="FF0000"/>
                </a:solidFill>
                <a:latin typeface="Arial" panose="020B0604020202020204" pitchFamily="34" charset="0"/>
              </a:rPr>
              <a:t>Independence of Mind</a:t>
            </a:r>
            <a:r>
              <a:rPr lang="en-US" sz="2000" dirty="0">
                <a:solidFill>
                  <a:srgbClr val="000000"/>
                </a:solidFill>
                <a:latin typeface="Arial" panose="020B0604020202020204" pitchFamily="34" charset="0"/>
              </a:rPr>
              <a:t> </a:t>
            </a:r>
          </a:p>
          <a:p>
            <a:endParaRPr lang="en-US" sz="2000" dirty="0">
              <a:solidFill>
                <a:srgbClr val="000000"/>
              </a:solidFill>
              <a:latin typeface="Arial" panose="020B0604020202020204" pitchFamily="34" charset="0"/>
            </a:endParaRPr>
          </a:p>
          <a:p>
            <a:r>
              <a:rPr lang="en-US" sz="2000" dirty="0">
                <a:solidFill>
                  <a:srgbClr val="000000"/>
                </a:solidFill>
                <a:latin typeface="Arial" panose="020B0604020202020204" pitchFamily="34" charset="0"/>
              </a:rPr>
              <a:t>The state of mind that permits the conduct of an engagement without being affected by influences that compromise professional judgment, thereby allowing an individual to act with integrity and exercise objectivity and professional skepticism. </a:t>
            </a:r>
          </a:p>
          <a:p>
            <a:endParaRPr lang="en-US" sz="2000" dirty="0">
              <a:solidFill>
                <a:srgbClr val="000000"/>
              </a:solidFill>
              <a:latin typeface="Arial" panose="020B0604020202020204" pitchFamily="34" charset="0"/>
            </a:endParaRPr>
          </a:p>
          <a:p>
            <a:pPr defTabSz="350044"/>
            <a:r>
              <a:rPr lang="en-US" sz="2000" b="1" dirty="0">
                <a:solidFill>
                  <a:srgbClr val="000000"/>
                </a:solidFill>
                <a:latin typeface="Arial" panose="020B0604020202020204" pitchFamily="34" charset="0"/>
              </a:rPr>
              <a:t>	b. </a:t>
            </a:r>
            <a:r>
              <a:rPr lang="en-US" sz="2000" dirty="0">
                <a:solidFill>
                  <a:srgbClr val="FF0000"/>
                </a:solidFill>
                <a:latin typeface="Arial" panose="020B0604020202020204" pitchFamily="34" charset="0"/>
              </a:rPr>
              <a:t>Independence in Appearance </a:t>
            </a:r>
          </a:p>
          <a:p>
            <a:endParaRPr lang="en-US" sz="2000" dirty="0">
              <a:solidFill>
                <a:srgbClr val="000000"/>
              </a:solidFill>
              <a:latin typeface="Arial" panose="020B0604020202020204" pitchFamily="34" charset="0"/>
            </a:endParaRPr>
          </a:p>
          <a:p>
            <a:r>
              <a:rPr lang="en-US" sz="2000" dirty="0">
                <a:solidFill>
                  <a:srgbClr val="000000"/>
                </a:solidFill>
                <a:latin typeface="Arial" panose="020B0604020202020204" pitchFamily="34" charset="0"/>
              </a:rPr>
              <a:t>The absence of circumstances that would cause a reasonable and informed third party, having knowledge of the relevant information, including any safeguards applied, to reasonably conclude that the integrity, objectivity, or professional skepticism of an audit organization or member of the engagement team had been compromised. </a:t>
            </a:r>
            <a:endParaRPr lang="en-US" sz="2000" dirty="0">
              <a:solidFill>
                <a:prstClr val="black"/>
              </a:solidFill>
            </a:endParaRPr>
          </a:p>
        </p:txBody>
      </p:sp>
    </p:spTree>
    <p:extLst>
      <p:ext uri="{BB962C8B-B14F-4D97-AF65-F5344CB8AC3E}">
        <p14:creationId xmlns:p14="http://schemas.microsoft.com/office/powerpoint/2010/main" val="32921700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6042" y="-33051"/>
            <a:ext cx="8669357" cy="2015192"/>
          </a:xfrm>
          <a:prstGeom prst="rect">
            <a:avLst/>
          </a:prstGeom>
        </p:spPr>
        <p:txBody>
          <a:bodyPr wrap="square">
            <a:spAutoFit/>
          </a:bodyPr>
          <a:lstStyle/>
          <a:p>
            <a:r>
              <a:rPr lang="en-US" sz="2000" b="1" dirty="0">
                <a:solidFill>
                  <a:srgbClr val="000000"/>
                </a:solidFill>
                <a:latin typeface="Arial" panose="020B0604020202020204" pitchFamily="34" charset="0"/>
              </a:rPr>
              <a:t>Chapter 3 – Ethics, Independence, and Professional Judgment </a:t>
            </a:r>
            <a:r>
              <a:rPr lang="en-US" sz="2000" b="1" dirty="0" smtClean="0">
                <a:solidFill>
                  <a:srgbClr val="000000"/>
                </a:solidFill>
                <a:latin typeface="Arial" panose="020B0604020202020204" pitchFamily="34" charset="0"/>
              </a:rPr>
              <a:t>(continued)</a:t>
            </a:r>
            <a:endParaRPr lang="en-US" sz="2000" b="1" dirty="0">
              <a:solidFill>
                <a:srgbClr val="000000"/>
              </a:solidFill>
              <a:latin typeface="Arial" panose="020B0604020202020204" pitchFamily="34" charset="0"/>
            </a:endParaRPr>
          </a:p>
          <a:p>
            <a:endParaRPr lang="en-US" sz="2000" dirty="0">
              <a:solidFill>
                <a:srgbClr val="000000"/>
              </a:solidFill>
              <a:latin typeface="Arial" panose="020B0604020202020204" pitchFamily="34" charset="0"/>
            </a:endParaRPr>
          </a:p>
          <a:p>
            <a:r>
              <a:rPr lang="en-US" sz="2000" b="1" dirty="0">
                <a:solidFill>
                  <a:srgbClr val="FF0000"/>
                </a:solidFill>
                <a:latin typeface="Arial" panose="020B0604020202020204" pitchFamily="34" charset="0"/>
              </a:rPr>
              <a:t>The independence requirements of the auditor when the engaging party differs from the responsible party</a:t>
            </a:r>
            <a:r>
              <a:rPr lang="en-US" sz="2000" b="1" dirty="0">
                <a:solidFill>
                  <a:srgbClr val="000000"/>
                </a:solidFill>
                <a:latin typeface="Arial" panose="020B0604020202020204" pitchFamily="34" charset="0"/>
              </a:rPr>
              <a:t> </a:t>
            </a:r>
            <a:r>
              <a:rPr lang="en-US" sz="2000" dirty="0">
                <a:solidFill>
                  <a:srgbClr val="000000"/>
                </a:solidFill>
                <a:latin typeface="Arial" panose="020B0604020202020204" pitchFamily="34" charset="0"/>
              </a:rPr>
              <a:t>are further explained and examples of when this could occur are provided. (para. 3.24) </a:t>
            </a:r>
            <a:endParaRPr lang="en-US" sz="2000" dirty="0">
              <a:solidFill>
                <a:prstClr val="black"/>
              </a:solidFill>
            </a:endParaRPr>
          </a:p>
        </p:txBody>
      </p:sp>
      <p:sp>
        <p:nvSpPr>
          <p:cNvPr id="4" name="Rectangle 3"/>
          <p:cNvSpPr/>
          <p:nvPr/>
        </p:nvSpPr>
        <p:spPr>
          <a:xfrm>
            <a:off x="228600" y="2243792"/>
            <a:ext cx="8686799" cy="4401205"/>
          </a:xfrm>
          <a:prstGeom prst="rect">
            <a:avLst/>
          </a:prstGeom>
        </p:spPr>
        <p:txBody>
          <a:bodyPr wrap="square">
            <a:spAutoFit/>
          </a:bodyPr>
          <a:lstStyle/>
          <a:p>
            <a:r>
              <a:rPr lang="en-US" sz="2000" b="1" dirty="0">
                <a:solidFill>
                  <a:srgbClr val="000000"/>
                </a:solidFill>
                <a:latin typeface="Arial" panose="020B0604020202020204" pitchFamily="34" charset="0"/>
              </a:rPr>
              <a:t>3.24 </a:t>
            </a:r>
            <a:r>
              <a:rPr lang="en-US" sz="2000" dirty="0">
                <a:solidFill>
                  <a:srgbClr val="000000"/>
                </a:solidFill>
                <a:latin typeface="Arial" panose="020B0604020202020204" pitchFamily="34" charset="0"/>
              </a:rPr>
              <a:t>Under some conditions, the party requesting or requiring an engagement, referred to as the engaging party, will differ from the party responsible for the engagement’s subject matter, referred to as the responsible party. Under such conditions, </a:t>
            </a:r>
            <a:r>
              <a:rPr lang="en-US" sz="2000" dirty="0">
                <a:solidFill>
                  <a:srgbClr val="FF0000"/>
                </a:solidFill>
                <a:latin typeface="Arial" panose="020B0604020202020204" pitchFamily="34" charset="0"/>
              </a:rPr>
              <a:t>the GAGAS independence requirements apply to the relationship between the auditors and the responsible party, not the relationship between the auditors and the engaging party. </a:t>
            </a:r>
            <a:r>
              <a:rPr lang="en-US" sz="2000" dirty="0">
                <a:solidFill>
                  <a:srgbClr val="000000"/>
                </a:solidFill>
                <a:latin typeface="Arial" panose="020B0604020202020204" pitchFamily="34" charset="0"/>
              </a:rPr>
              <a:t>The following are examples of conditions under which the party requesting an engagement may differ from the party responsible for the engagement’s subject matter. </a:t>
            </a:r>
          </a:p>
          <a:p>
            <a:endParaRPr lang="en-US" sz="2000" dirty="0">
              <a:solidFill>
                <a:srgbClr val="000000"/>
              </a:solidFill>
              <a:latin typeface="Arial" panose="020B0604020202020204" pitchFamily="34" charset="0"/>
            </a:endParaRPr>
          </a:p>
          <a:p>
            <a:pPr defTabSz="350044"/>
            <a:r>
              <a:rPr lang="en-US" sz="2000" b="1" dirty="0">
                <a:solidFill>
                  <a:srgbClr val="000000"/>
                </a:solidFill>
                <a:latin typeface="Arial" panose="020B0604020202020204" pitchFamily="34" charset="0"/>
              </a:rPr>
              <a:t>	a. </a:t>
            </a:r>
            <a:r>
              <a:rPr lang="en-US" sz="2000" dirty="0">
                <a:solidFill>
                  <a:srgbClr val="FF0000"/>
                </a:solidFill>
                <a:latin typeface="Arial" panose="020B0604020202020204" pitchFamily="34" charset="0"/>
              </a:rPr>
              <a:t>A legislative body requires that auditors conduct, on the legislative body’s 	behalf, 	a performance audit of program operations that are the responsibility of 	an </a:t>
            </a:r>
            <a:r>
              <a:rPr lang="en-US" sz="2000" dirty="0" smtClean="0">
                <a:solidFill>
                  <a:srgbClr val="FF0000"/>
                </a:solidFill>
                <a:latin typeface="Arial" panose="020B0604020202020204" pitchFamily="34" charset="0"/>
              </a:rPr>
              <a:t>	executive </a:t>
            </a:r>
            <a:r>
              <a:rPr lang="en-US" sz="2000" dirty="0">
                <a:solidFill>
                  <a:srgbClr val="FF0000"/>
                </a:solidFill>
                <a:latin typeface="Arial" panose="020B0604020202020204" pitchFamily="34" charset="0"/>
              </a:rPr>
              <a:t>agency. GAGAS requires that the auditors be independent of the 	executive agency. </a:t>
            </a:r>
          </a:p>
        </p:txBody>
      </p:sp>
    </p:spTree>
    <p:extLst>
      <p:ext uri="{BB962C8B-B14F-4D97-AF65-F5344CB8AC3E}">
        <p14:creationId xmlns:p14="http://schemas.microsoft.com/office/powerpoint/2010/main" val="29137606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914400"/>
            <a:ext cx="8153400" cy="4708981"/>
          </a:xfrm>
          <a:prstGeom prst="rect">
            <a:avLst/>
          </a:prstGeom>
        </p:spPr>
        <p:txBody>
          <a:bodyPr wrap="square">
            <a:spAutoFit/>
          </a:bodyPr>
          <a:lstStyle/>
          <a:p>
            <a:pPr lvl="0"/>
            <a:r>
              <a:rPr lang="en-US" sz="2000" b="1" dirty="0">
                <a:solidFill>
                  <a:srgbClr val="000000"/>
                </a:solidFill>
                <a:latin typeface="Arial" panose="020B0604020202020204" pitchFamily="34" charset="0"/>
              </a:rPr>
              <a:t>Chapter 3 – Ethics, Independence, and Professional Judgment (continued)</a:t>
            </a:r>
          </a:p>
          <a:p>
            <a:endParaRPr lang="en-US" sz="2000" b="1" dirty="0">
              <a:solidFill>
                <a:srgbClr val="000000"/>
              </a:solidFill>
              <a:latin typeface="Arial" panose="020B0604020202020204" pitchFamily="34" charset="0"/>
            </a:endParaRPr>
          </a:p>
          <a:p>
            <a:r>
              <a:rPr lang="en-US" sz="2000" b="1" dirty="0" smtClean="0">
                <a:solidFill>
                  <a:srgbClr val="000000"/>
                </a:solidFill>
                <a:latin typeface="Arial" panose="020B0604020202020204" pitchFamily="34" charset="0"/>
              </a:rPr>
              <a:t>3.25 </a:t>
            </a:r>
            <a:r>
              <a:rPr lang="en-US" sz="2000" dirty="0">
                <a:solidFill>
                  <a:srgbClr val="FF0000"/>
                </a:solidFill>
                <a:latin typeface="Arial" panose="020B0604020202020204" pitchFamily="34" charset="0"/>
              </a:rPr>
              <a:t>Auditors in government sometimes work under conditions that impair independence in accordance with this section.</a:t>
            </a:r>
            <a:r>
              <a:rPr lang="en-US" sz="2000" dirty="0">
                <a:solidFill>
                  <a:srgbClr val="000000"/>
                </a:solidFill>
                <a:latin typeface="Arial" panose="020B0604020202020204" pitchFamily="34" charset="0"/>
              </a:rPr>
              <a:t> An example of such a circumstance is a threat created by a statutory requirement for auditors to serve in official roles that conflict with the independence requirements of this section, such as a law that requires an auditor to serve as a voting member of an entity’s management committee or board of directors, for which there are no safeguards to eliminate or reduce the threats to an acceptable level. </a:t>
            </a:r>
            <a:r>
              <a:rPr lang="en-US" sz="2000" dirty="0">
                <a:solidFill>
                  <a:srgbClr val="FF0000"/>
                </a:solidFill>
                <a:latin typeface="Arial" panose="020B0604020202020204" pitchFamily="34" charset="0"/>
              </a:rPr>
              <a:t>Paragraph 2.17b provides standard language for modified GAGAS compliance statements for auditors who experience such impairments.</a:t>
            </a:r>
            <a:r>
              <a:rPr lang="en-US" sz="2000" dirty="0">
                <a:solidFill>
                  <a:srgbClr val="000000"/>
                </a:solidFill>
                <a:latin typeface="Arial" panose="020B0604020202020204" pitchFamily="34" charset="0"/>
              </a:rPr>
              <a:t> Determining how to modify the GAGAS compliance statement in these circumstances is a matter of professional judgment. </a:t>
            </a:r>
            <a:endParaRPr lang="en-US" sz="2000" dirty="0"/>
          </a:p>
        </p:txBody>
      </p:sp>
    </p:spTree>
    <p:extLst>
      <p:ext uri="{BB962C8B-B14F-4D97-AF65-F5344CB8AC3E}">
        <p14:creationId xmlns:p14="http://schemas.microsoft.com/office/powerpoint/2010/main" val="19377026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31325"/>
            <a:ext cx="8229600" cy="4826675"/>
          </a:xfrm>
          <a:ln>
            <a:solidFill>
              <a:schemeClr val="tx1"/>
            </a:solidFill>
          </a:ln>
        </p:spPr>
        <p:txBody>
          <a:bodyPr>
            <a:noAutofit/>
          </a:bodyPr>
          <a:lstStyle/>
          <a:p>
            <a:r>
              <a:rPr lang="en-US" sz="2000" b="1" dirty="0">
                <a:solidFill>
                  <a:srgbClr val="000000"/>
                </a:solidFill>
                <a:latin typeface="Arial" panose="020B0604020202020204" pitchFamily="34" charset="0"/>
              </a:rPr>
              <a:t>Requirements: GAGAS Conceptual Framework Approach to Independence </a:t>
            </a:r>
            <a:r>
              <a:rPr lang="en-US" sz="2000" b="1" dirty="0" smtClean="0">
                <a:solidFill>
                  <a:srgbClr val="000000"/>
                </a:solidFill>
                <a:latin typeface="Arial" panose="020B0604020202020204" pitchFamily="34" charset="0"/>
              </a:rPr>
              <a:t/>
            </a:r>
            <a:br>
              <a:rPr lang="en-US" sz="2000" b="1" dirty="0" smtClean="0">
                <a:solidFill>
                  <a:srgbClr val="000000"/>
                </a:solidFill>
                <a:latin typeface="Arial" panose="020B0604020202020204" pitchFamily="34" charset="0"/>
              </a:rPr>
            </a:br>
            <a:r>
              <a:rPr lang="en-US" sz="2000" dirty="0">
                <a:solidFill>
                  <a:srgbClr val="000000"/>
                </a:solidFill>
                <a:latin typeface="Arial" panose="020B0604020202020204" pitchFamily="34" charset="0"/>
              </a:rPr>
              <a:t/>
            </a:r>
            <a:br>
              <a:rPr lang="en-US" sz="2000" dirty="0">
                <a:solidFill>
                  <a:srgbClr val="000000"/>
                </a:solidFill>
                <a:latin typeface="Arial" panose="020B0604020202020204" pitchFamily="34" charset="0"/>
              </a:rPr>
            </a:br>
            <a:r>
              <a:rPr lang="en-US" sz="2000" b="1" dirty="0">
                <a:solidFill>
                  <a:srgbClr val="000000"/>
                </a:solidFill>
                <a:latin typeface="Arial" panose="020B0604020202020204" pitchFamily="34" charset="0"/>
              </a:rPr>
              <a:t>3.27 </a:t>
            </a:r>
            <a:r>
              <a:rPr lang="en-US" sz="2000" dirty="0">
                <a:solidFill>
                  <a:srgbClr val="000000"/>
                </a:solidFill>
                <a:latin typeface="Arial" panose="020B0604020202020204" pitchFamily="34" charset="0"/>
              </a:rPr>
              <a:t>Auditors should apply the conceptual framework</a:t>
            </a:r>
            <a:r>
              <a:rPr lang="en-US" sz="800" dirty="0">
                <a:solidFill>
                  <a:srgbClr val="000000"/>
                </a:solidFill>
                <a:latin typeface="Arial" panose="020B0604020202020204" pitchFamily="34" charset="0"/>
              </a:rPr>
              <a:t>21 </a:t>
            </a:r>
            <a:r>
              <a:rPr lang="en-US" sz="2000" dirty="0">
                <a:solidFill>
                  <a:srgbClr val="000000"/>
                </a:solidFill>
                <a:latin typeface="Arial" panose="020B0604020202020204" pitchFamily="34" charset="0"/>
              </a:rPr>
              <a:t>at the audit organization, engagement team, and individual auditor levels to </a:t>
            </a:r>
            <a:br>
              <a:rPr lang="en-US" sz="2000" dirty="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t>
            </a:r>
            <a:r>
              <a:rPr lang="en-US" sz="2000" b="1" dirty="0" smtClean="0">
                <a:solidFill>
                  <a:srgbClr val="000000"/>
                </a:solidFill>
                <a:latin typeface="Arial" panose="020B0604020202020204" pitchFamily="34" charset="0"/>
              </a:rPr>
              <a:t>a</a:t>
            </a:r>
            <a:r>
              <a:rPr lang="en-US" sz="2000" b="1" dirty="0">
                <a:solidFill>
                  <a:srgbClr val="000000"/>
                </a:solidFill>
                <a:latin typeface="Arial" panose="020B0604020202020204" pitchFamily="34" charset="0"/>
              </a:rPr>
              <a:t>. </a:t>
            </a:r>
            <a:r>
              <a:rPr lang="en-US" sz="2000" dirty="0">
                <a:solidFill>
                  <a:srgbClr val="000000"/>
                </a:solidFill>
                <a:latin typeface="Arial" panose="020B0604020202020204" pitchFamily="34" charset="0"/>
              </a:rPr>
              <a:t>identify threats to independence; </a:t>
            </a:r>
            <a:br>
              <a:rPr lang="en-US" sz="2000" dirty="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t>
            </a:r>
            <a:r>
              <a:rPr lang="en-US" sz="2000" b="1" dirty="0" smtClean="0">
                <a:solidFill>
                  <a:srgbClr val="000000"/>
                </a:solidFill>
                <a:latin typeface="Arial" panose="020B0604020202020204" pitchFamily="34" charset="0"/>
              </a:rPr>
              <a:t>b</a:t>
            </a:r>
            <a:r>
              <a:rPr lang="en-US" sz="2000" b="1" dirty="0">
                <a:solidFill>
                  <a:srgbClr val="000000"/>
                </a:solidFill>
                <a:latin typeface="Arial" panose="020B0604020202020204" pitchFamily="34" charset="0"/>
              </a:rPr>
              <a:t>. </a:t>
            </a:r>
            <a:r>
              <a:rPr lang="en-US" sz="2000" dirty="0">
                <a:solidFill>
                  <a:srgbClr val="000000"/>
                </a:solidFill>
                <a:latin typeface="Arial" panose="020B0604020202020204" pitchFamily="34" charset="0"/>
              </a:rPr>
              <a:t>evaluate the significance of the threats identified, both </a:t>
            </a:r>
            <a:r>
              <a:rPr lang="en-US" sz="2000" dirty="0" smtClean="0">
                <a:solidFill>
                  <a:srgbClr val="000000"/>
                </a:solidFill>
                <a:latin typeface="Arial" panose="020B0604020202020204" pitchFamily="34" charset="0"/>
              </a:rPr>
              <a:t>	individually </a:t>
            </a:r>
            <a:r>
              <a:rPr lang="en-US" sz="2000" dirty="0">
                <a:solidFill>
                  <a:srgbClr val="000000"/>
                </a:solidFill>
                <a:latin typeface="Arial" panose="020B0604020202020204" pitchFamily="34" charset="0"/>
              </a:rPr>
              <a:t>and in the aggregate; and </a:t>
            </a:r>
            <a:br>
              <a:rPr lang="en-US" sz="2000" dirty="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t>
            </a:r>
            <a:r>
              <a:rPr lang="en-US" sz="2000" b="1" dirty="0" smtClean="0">
                <a:solidFill>
                  <a:srgbClr val="000000"/>
                </a:solidFill>
                <a:latin typeface="Arial" panose="020B0604020202020204" pitchFamily="34" charset="0"/>
              </a:rPr>
              <a:t>c</a:t>
            </a:r>
            <a:r>
              <a:rPr lang="en-US" sz="2000" b="1" dirty="0">
                <a:solidFill>
                  <a:srgbClr val="000000"/>
                </a:solidFill>
                <a:latin typeface="Arial" panose="020B0604020202020204" pitchFamily="34" charset="0"/>
              </a:rPr>
              <a:t>. </a:t>
            </a:r>
            <a:r>
              <a:rPr lang="en-US" sz="2000" dirty="0">
                <a:solidFill>
                  <a:srgbClr val="000000"/>
                </a:solidFill>
                <a:latin typeface="Arial" panose="020B0604020202020204" pitchFamily="34" charset="0"/>
              </a:rPr>
              <a:t>apply safeguards as necessary to eliminate the threats or </a:t>
            </a:r>
            <a:r>
              <a:rPr lang="en-US" sz="2000" dirty="0" smtClean="0">
                <a:solidFill>
                  <a:srgbClr val="000000"/>
                </a:solidFill>
                <a:latin typeface="Arial" panose="020B0604020202020204" pitchFamily="34" charset="0"/>
              </a:rPr>
              <a:t>	reduce </a:t>
            </a:r>
            <a:r>
              <a:rPr lang="en-US" sz="2000" dirty="0">
                <a:solidFill>
                  <a:srgbClr val="000000"/>
                </a:solidFill>
                <a:latin typeface="Arial" panose="020B0604020202020204" pitchFamily="34" charset="0"/>
              </a:rPr>
              <a:t>them to an acceptable level. </a:t>
            </a:r>
            <a:br>
              <a:rPr lang="en-US" sz="2000" dirty="0">
                <a:solidFill>
                  <a:srgbClr val="000000"/>
                </a:solidFill>
                <a:latin typeface="Arial" panose="020B0604020202020204" pitchFamily="34" charset="0"/>
              </a:rPr>
            </a:br>
            <a:r>
              <a:rPr lang="en-US" sz="2000" dirty="0">
                <a:solidFill>
                  <a:srgbClr val="000000"/>
                </a:solidFill>
                <a:latin typeface="Arial" panose="020B0604020202020204" pitchFamily="34" charset="0"/>
              </a:rPr>
              <a:t/>
            </a:r>
            <a:br>
              <a:rPr lang="en-US" sz="2000" dirty="0">
                <a:solidFill>
                  <a:srgbClr val="000000"/>
                </a:solidFill>
                <a:latin typeface="Arial" panose="020B0604020202020204" pitchFamily="34" charset="0"/>
              </a:rPr>
            </a:br>
            <a:r>
              <a:rPr lang="en-US" sz="2000" b="1" dirty="0">
                <a:solidFill>
                  <a:srgbClr val="000000"/>
                </a:solidFill>
                <a:latin typeface="Arial" panose="020B0604020202020204" pitchFamily="34" charset="0"/>
              </a:rPr>
              <a:t>3.28 </a:t>
            </a:r>
            <a:r>
              <a:rPr lang="en-US" sz="2000" dirty="0">
                <a:solidFill>
                  <a:srgbClr val="FF0000"/>
                </a:solidFill>
                <a:latin typeface="Arial" panose="020B0604020202020204" pitchFamily="34" charset="0"/>
              </a:rPr>
              <a:t>Auditors should reevaluate threats to independence, including</a:t>
            </a:r>
            <a:r>
              <a:rPr lang="en-US" sz="2000" b="1" dirty="0">
                <a:solidFill>
                  <a:srgbClr val="FF0000"/>
                </a:solidFill>
                <a:latin typeface="Arial" panose="020B0604020202020204" pitchFamily="34" charset="0"/>
              </a:rPr>
              <a:t> </a:t>
            </a:r>
            <a:r>
              <a:rPr lang="en-US" sz="2000" dirty="0">
                <a:solidFill>
                  <a:srgbClr val="FF0000"/>
                </a:solidFill>
                <a:latin typeface="Arial" panose="020B0604020202020204" pitchFamily="34" charset="0"/>
              </a:rPr>
              <a:t>any safeguards applied, whenever the audit organization or the auditors become aware of new information or changes in facts and circumstances that could affect whether a threat has been eliminated or reduced to an acceptable level.</a:t>
            </a:r>
            <a:r>
              <a:rPr lang="en-US" sz="2000" dirty="0">
                <a:solidFill>
                  <a:srgbClr val="000000"/>
                </a:solidFill>
                <a:latin typeface="Arial" panose="020B0604020202020204" pitchFamily="34" charset="0"/>
              </a:rPr>
              <a:t> 	</a:t>
            </a:r>
            <a:br>
              <a:rPr lang="en-US" sz="2000" dirty="0">
                <a:solidFill>
                  <a:srgbClr val="000000"/>
                </a:solidFill>
                <a:latin typeface="Arial" panose="020B0604020202020204" pitchFamily="34" charset="0"/>
              </a:rPr>
            </a:br>
            <a:r>
              <a:rPr lang="en-US" sz="2000" dirty="0">
                <a:solidFill>
                  <a:srgbClr val="000000"/>
                </a:solidFill>
                <a:latin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
        <p:nvSpPr>
          <p:cNvPr id="3" name="Rectangle 2"/>
          <p:cNvSpPr/>
          <p:nvPr/>
        </p:nvSpPr>
        <p:spPr>
          <a:xfrm>
            <a:off x="457200" y="0"/>
            <a:ext cx="8153400" cy="707886"/>
          </a:xfrm>
          <a:prstGeom prst="rect">
            <a:avLst/>
          </a:prstGeom>
        </p:spPr>
        <p:txBody>
          <a:bodyPr wrap="square">
            <a:spAutoFit/>
          </a:bodyPr>
          <a:lstStyle/>
          <a:p>
            <a:r>
              <a:rPr lang="en-US" sz="2000" b="1" dirty="0">
                <a:solidFill>
                  <a:srgbClr val="000000"/>
                </a:solidFill>
                <a:latin typeface="Arial" panose="020B0604020202020204" pitchFamily="34" charset="0"/>
                <a:cs typeface="Arial" panose="020B0604020202020204" pitchFamily="34" charset="0"/>
              </a:rPr>
              <a:t>Chapter 3: Ethics, Independence, and Professional Judgment </a:t>
            </a:r>
            <a:br>
              <a:rPr lang="en-US" sz="2000" b="1" dirty="0">
                <a:solidFill>
                  <a:srgbClr val="000000"/>
                </a:solidFill>
                <a:latin typeface="Arial" panose="020B0604020202020204" pitchFamily="34" charset="0"/>
                <a:cs typeface="Arial" panose="020B0604020202020204" pitchFamily="34" charset="0"/>
              </a:rPr>
            </a:br>
            <a:r>
              <a:rPr lang="en-US" sz="2000" b="1" dirty="0">
                <a:solidFill>
                  <a:srgbClr val="000000"/>
                </a:solidFill>
                <a:latin typeface="Arial" panose="020B0604020202020204" pitchFamily="34" charset="0"/>
                <a:cs typeface="Arial" panose="020B0604020202020204" pitchFamily="34" charset="0"/>
              </a:rPr>
              <a:t>(continued</a:t>
            </a:r>
            <a:r>
              <a:rPr lang="en-US" sz="2000" b="1" dirty="0" smtClean="0">
                <a:solidFill>
                  <a:srgbClr val="000000"/>
                </a:solidFill>
                <a:latin typeface="Arial" panose="020B0604020202020204" pitchFamily="34" charset="0"/>
                <a:cs typeface="Arial" panose="020B0604020202020204" pitchFamily="34" charset="0"/>
              </a:rPr>
              <a:t>).</a:t>
            </a:r>
            <a:endParaRPr lang="en-US" dirty="0"/>
          </a:p>
        </p:txBody>
      </p:sp>
      <p:sp>
        <p:nvSpPr>
          <p:cNvPr id="5" name="Rectangle 4"/>
          <p:cNvSpPr/>
          <p:nvPr/>
        </p:nvSpPr>
        <p:spPr>
          <a:xfrm>
            <a:off x="457200" y="707886"/>
            <a:ext cx="8229600" cy="1323439"/>
          </a:xfrm>
          <a:prstGeom prst="rect">
            <a:avLst/>
          </a:prstGeom>
        </p:spPr>
        <p:txBody>
          <a:bodyPr wrap="square">
            <a:spAutoFit/>
          </a:bodyPr>
          <a:lstStyle/>
          <a:p>
            <a:pPr lvl="0"/>
            <a:r>
              <a:rPr lang="en-US" sz="2000" b="1" dirty="0">
                <a:solidFill>
                  <a:srgbClr val="FF0000"/>
                </a:solidFill>
                <a:latin typeface="Arial" panose="020B0604020202020204" pitchFamily="34" charset="0"/>
              </a:rPr>
              <a:t>Standard is expanded to require that, as part of applying the conceptual framework, auditors reevaluate threats to independence </a:t>
            </a:r>
            <a:r>
              <a:rPr lang="en-US" sz="2000" dirty="0">
                <a:solidFill>
                  <a:srgbClr val="FF0000"/>
                </a:solidFill>
                <a:latin typeface="Arial" panose="020B0604020202020204" pitchFamily="34" charset="0"/>
              </a:rPr>
              <a:t>whenever the audit organization becomes aware of new information or changes in facts and circumstances. </a:t>
            </a:r>
            <a:r>
              <a:rPr lang="en-US" sz="2000" dirty="0">
                <a:solidFill>
                  <a:srgbClr val="000000"/>
                </a:solidFill>
                <a:latin typeface="Arial" panose="020B0604020202020204" pitchFamily="34" charset="0"/>
              </a:rPr>
              <a:t>(para. 3.28) </a:t>
            </a:r>
            <a:endParaRPr lang="en-US" sz="2000" dirty="0">
              <a:solidFill>
                <a:prstClr val="black"/>
              </a:solidFill>
            </a:endParaRPr>
          </a:p>
        </p:txBody>
      </p:sp>
    </p:spTree>
    <p:extLst>
      <p:ext uri="{BB962C8B-B14F-4D97-AF65-F5344CB8AC3E}">
        <p14:creationId xmlns:p14="http://schemas.microsoft.com/office/powerpoint/2010/main" val="39594009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3008313" cy="5257800"/>
          </a:xfrm>
        </p:spPr>
        <p:txBody>
          <a:bodyPr anchor="t"/>
          <a:lstStyle/>
          <a:p>
            <a:r>
              <a:rPr lang="en-US" altLang="en-US" sz="2800" dirty="0" smtClean="0">
                <a:latin typeface="Arial" charset="0"/>
                <a:cs typeface="Arial" charset="0"/>
              </a:rPr>
              <a:t>Independence Considerations for Preparing Accounting Records and Financial Statements</a:t>
            </a:r>
            <a:endParaRPr lang="en-US" sz="2800" dirty="0"/>
          </a:p>
        </p:txBody>
      </p:sp>
      <p:sp>
        <p:nvSpPr>
          <p:cNvPr id="5" name="Slide Number Placeholder 4"/>
          <p:cNvSpPr>
            <a:spLocks noGrp="1"/>
          </p:cNvSpPr>
          <p:nvPr>
            <p:ph type="sldNum" sz="quarter" idx="12"/>
          </p:nvPr>
        </p:nvSpPr>
        <p:spPr/>
        <p:txBody>
          <a:bodyPr/>
          <a:lstStyle/>
          <a:p>
            <a:pPr>
              <a:defRPr/>
            </a:pPr>
            <a:r>
              <a:rPr lang="en-US" smtClean="0">
                <a:solidFill>
                  <a:srgbClr val="044F91"/>
                </a:solidFill>
              </a:rPr>
              <a:t>  </a:t>
            </a:r>
            <a:fld id="{793B05A4-983C-4580-BF81-DD16D975977E}" type="slidenum">
              <a:rPr lang="en-US" smtClean="0">
                <a:solidFill>
                  <a:srgbClr val="044F91"/>
                </a:solidFill>
              </a:rPr>
              <a:pPr>
                <a:defRPr/>
              </a:pPr>
              <a:t>19</a:t>
            </a:fld>
            <a:endParaRPr lang="en-US">
              <a:solidFill>
                <a:srgbClr val="044F91"/>
              </a:solidFill>
            </a:endParaRPr>
          </a:p>
        </p:txBody>
      </p:sp>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00400" y="152400"/>
            <a:ext cx="5729145"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2323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a:xfrm>
            <a:off x="300038" y="992188"/>
            <a:ext cx="8539162" cy="1065212"/>
          </a:xfrm>
        </p:spPr>
        <p:txBody>
          <a:bodyPr/>
          <a:lstStyle/>
          <a:p>
            <a:pPr algn="ctr" eaLnBrk="1" hangingPunct="1"/>
            <a:r>
              <a:rPr lang="en-US" altLang="en-US" sz="2800" dirty="0" smtClean="0">
                <a:latin typeface="Arial" charset="0"/>
                <a:cs typeface="Arial" charset="0"/>
              </a:rPr>
              <a:t>Summary of Key Changes from 2011 Revision</a:t>
            </a:r>
          </a:p>
        </p:txBody>
      </p:sp>
      <p:sp>
        <p:nvSpPr>
          <p:cNvPr id="92163" name="Content Placeholder 2"/>
          <p:cNvSpPr>
            <a:spLocks noGrp="1"/>
          </p:cNvSpPr>
          <p:nvPr>
            <p:ph idx="1"/>
          </p:nvPr>
        </p:nvSpPr>
        <p:spPr/>
        <p:txBody>
          <a:bodyPr/>
          <a:lstStyle/>
          <a:p>
            <a:pPr eaLnBrk="1" hangingPunct="1">
              <a:spcBef>
                <a:spcPts val="1600"/>
              </a:spcBef>
            </a:pPr>
            <a:r>
              <a:rPr altLang="en-US" dirty="0" smtClean="0">
                <a:latin typeface="Arial" charset="0"/>
                <a:cs typeface="Arial" charset="0"/>
              </a:rPr>
              <a:t>New format and organization </a:t>
            </a:r>
          </a:p>
          <a:p>
            <a:pPr eaLnBrk="1" hangingPunct="1">
              <a:spcBef>
                <a:spcPts val="1600"/>
              </a:spcBef>
            </a:pPr>
            <a:r>
              <a:rPr lang="en-US" dirty="0"/>
              <a:t>Common terms and definitions</a:t>
            </a:r>
            <a:endParaRPr altLang="en-US" dirty="0" smtClean="0">
              <a:latin typeface="Arial" charset="0"/>
              <a:cs typeface="Arial" charset="0"/>
            </a:endParaRPr>
          </a:p>
          <a:p>
            <a:pPr eaLnBrk="1" hangingPunct="1">
              <a:spcBef>
                <a:spcPts val="1600"/>
              </a:spcBef>
            </a:pPr>
            <a:r>
              <a:rPr altLang="en-US" dirty="0" smtClean="0">
                <a:latin typeface="Arial" charset="0"/>
                <a:cs typeface="Arial" charset="0"/>
              </a:rPr>
              <a:t>Independence threats related to preparing financial statements</a:t>
            </a:r>
          </a:p>
          <a:p>
            <a:pPr eaLnBrk="1" hangingPunct="1">
              <a:spcBef>
                <a:spcPts val="1600"/>
              </a:spcBef>
            </a:pPr>
            <a:r>
              <a:rPr lang="en-US" altLang="en-US" dirty="0" smtClean="0">
                <a:latin typeface="Arial" charset="0"/>
                <a:cs typeface="Arial" charset="0"/>
              </a:rPr>
              <a:t>Updates to </a:t>
            </a:r>
            <a:r>
              <a:rPr altLang="en-US" dirty="0" smtClean="0">
                <a:latin typeface="Arial" charset="0"/>
                <a:cs typeface="Arial" charset="0"/>
              </a:rPr>
              <a:t>independence guidance</a:t>
            </a:r>
          </a:p>
          <a:p>
            <a:pPr eaLnBrk="1" hangingPunct="1">
              <a:spcBef>
                <a:spcPts val="1600"/>
              </a:spcBef>
            </a:pPr>
            <a:r>
              <a:rPr lang="en-US" altLang="en-US" dirty="0">
                <a:latin typeface="Arial" charset="0"/>
                <a:cs typeface="Arial" charset="0"/>
              </a:rPr>
              <a:t>Competence of </a:t>
            </a:r>
            <a:r>
              <a:rPr lang="en-US" altLang="en-US" dirty="0" smtClean="0">
                <a:latin typeface="Arial" charset="0"/>
                <a:cs typeface="Arial" charset="0"/>
              </a:rPr>
              <a:t>auditors</a:t>
            </a:r>
          </a:p>
          <a:p>
            <a:pPr eaLnBrk="1" hangingPunct="1">
              <a:spcBef>
                <a:spcPts val="1600"/>
              </a:spcBef>
            </a:pPr>
            <a:r>
              <a:rPr altLang="en-US" dirty="0" smtClean="0">
                <a:latin typeface="Arial" charset="0"/>
                <a:cs typeface="Arial" charset="0"/>
              </a:rPr>
              <a:t>Guidance for CPE requirements</a:t>
            </a:r>
          </a:p>
          <a:p>
            <a:pPr eaLnBrk="1" hangingPunct="1">
              <a:spcBef>
                <a:spcPts val="1600"/>
              </a:spcBef>
            </a:pPr>
            <a:r>
              <a:rPr lang="en-US" altLang="en-US" dirty="0" smtClean="0">
                <a:solidFill>
                  <a:schemeClr val="tx2"/>
                </a:solidFill>
                <a:latin typeface="Arial" charset="0"/>
                <a:cs typeface="Arial" charset="0"/>
              </a:rPr>
              <a:t>Competence of specialists</a:t>
            </a:r>
          </a:p>
          <a:p>
            <a:pPr eaLnBrk="1" hangingPunct="1">
              <a:spcBef>
                <a:spcPts val="1600"/>
              </a:spcBef>
            </a:pPr>
            <a:r>
              <a:rPr lang="en-US" altLang="en-US" dirty="0">
                <a:latin typeface="Arial" charset="0"/>
                <a:cs typeface="Arial" charset="0"/>
              </a:rPr>
              <a:t>Peer review requirements</a:t>
            </a:r>
          </a:p>
          <a:p>
            <a:pPr eaLnBrk="1" hangingPunct="1">
              <a:spcBef>
                <a:spcPts val="1800"/>
              </a:spcBef>
            </a:pPr>
            <a:endParaRPr lang="en-US" altLang="en-US" dirty="0" smtClean="0">
              <a:solidFill>
                <a:schemeClr val="tx2"/>
              </a:solidFill>
              <a:latin typeface="Arial" charset="0"/>
              <a:cs typeface="Arial" charset="0"/>
            </a:endParaRPr>
          </a:p>
          <a:p>
            <a:pPr eaLnBrk="1" hangingPunct="1">
              <a:spcBef>
                <a:spcPts val="1200"/>
              </a:spcBef>
            </a:pPr>
            <a:endParaRPr lang="en-US" altLang="en-US" dirty="0" smtClean="0">
              <a:solidFill>
                <a:schemeClr val="tx2"/>
              </a:solidFill>
              <a:latin typeface="Arial" charset="0"/>
              <a:cs typeface="Arial" charset="0"/>
            </a:endParaRPr>
          </a:p>
          <a:p>
            <a:pPr eaLnBrk="1" hangingPunct="1">
              <a:spcBef>
                <a:spcPts val="1200"/>
              </a:spcBef>
            </a:pPr>
            <a:endParaRPr altLang="en-US" dirty="0" smtClean="0">
              <a:solidFill>
                <a:schemeClr val="tx2"/>
              </a:solidFill>
              <a:latin typeface="Arial" charset="0"/>
              <a:cs typeface="Arial" charset="0"/>
            </a:endParaRPr>
          </a:p>
        </p:txBody>
      </p:sp>
      <p:sp>
        <p:nvSpPr>
          <p:cNvPr id="921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ts val="675"/>
              </a:spcBef>
              <a:buFont typeface="Arial" charset="0"/>
              <a:buChar char="•"/>
              <a:defRPr sz="2200">
                <a:solidFill>
                  <a:schemeClr val="tx1"/>
                </a:solidFill>
                <a:latin typeface="Arial" charset="0"/>
                <a:cs typeface="Arial" charset="0"/>
              </a:defRPr>
            </a:lvl1pPr>
            <a:lvl2pPr marL="742950" indent="-285750" eaLnBrk="0" hangingPunct="0">
              <a:lnSpc>
                <a:spcPct val="85000"/>
              </a:lnSpc>
              <a:spcBef>
                <a:spcPts val="675"/>
              </a:spcBef>
              <a:buFont typeface="Arial" charset="0"/>
              <a:buChar char="•"/>
              <a:defRPr sz="2200">
                <a:solidFill>
                  <a:schemeClr val="tx1"/>
                </a:solidFill>
                <a:latin typeface="Arial" charset="0"/>
                <a:cs typeface="Arial" charset="0"/>
              </a:defRPr>
            </a:lvl2pPr>
            <a:lvl3pPr marL="1143000" indent="-228600" eaLnBrk="0" hangingPunct="0">
              <a:lnSpc>
                <a:spcPct val="85000"/>
              </a:lnSpc>
              <a:spcBef>
                <a:spcPts val="675"/>
              </a:spcBef>
              <a:buFont typeface="Arial" charset="0"/>
              <a:buChar char="•"/>
              <a:defRPr sz="2200">
                <a:solidFill>
                  <a:schemeClr val="tx1"/>
                </a:solidFill>
                <a:latin typeface="Arial" charset="0"/>
                <a:cs typeface="Arial" charset="0"/>
              </a:defRPr>
            </a:lvl3pPr>
            <a:lvl4pPr marL="1600200" indent="-228600" eaLnBrk="0" hangingPunct="0">
              <a:lnSpc>
                <a:spcPct val="85000"/>
              </a:lnSpc>
              <a:spcBef>
                <a:spcPts val="400"/>
              </a:spcBef>
              <a:buFont typeface="Arial" charset="0"/>
              <a:buChar char="•"/>
              <a:defRPr sz="2200">
                <a:solidFill>
                  <a:schemeClr val="tx1"/>
                </a:solidFill>
                <a:latin typeface="Arial" charset="0"/>
                <a:cs typeface="Arial" charset="0"/>
              </a:defRPr>
            </a:lvl4pPr>
            <a:lvl5pPr marL="2057400" indent="-228600" eaLnBrk="0" hangingPunct="0">
              <a:spcBef>
                <a:spcPts val="400"/>
              </a:spcBef>
              <a:buFont typeface="Arial" charset="0"/>
              <a:buChar char="•"/>
              <a:defRPr sz="1600">
                <a:solidFill>
                  <a:schemeClr val="tx1"/>
                </a:solidFill>
                <a:latin typeface="Arial" charset="0"/>
                <a:cs typeface="Arial" charset="0"/>
              </a:defRPr>
            </a:lvl5pPr>
            <a:lvl6pPr marL="2514600" indent="-228600" defTabSz="912813" eaLnBrk="0" fontAlgn="base" hangingPunct="0">
              <a:spcBef>
                <a:spcPts val="400"/>
              </a:spcBef>
              <a:spcAft>
                <a:spcPct val="0"/>
              </a:spcAft>
              <a:buFont typeface="Arial" charset="0"/>
              <a:buChar char="•"/>
              <a:defRPr sz="1600">
                <a:solidFill>
                  <a:schemeClr val="tx1"/>
                </a:solidFill>
                <a:latin typeface="Arial" charset="0"/>
                <a:cs typeface="Arial" charset="0"/>
              </a:defRPr>
            </a:lvl6pPr>
            <a:lvl7pPr marL="2971800" indent="-228600" defTabSz="912813" eaLnBrk="0" fontAlgn="base" hangingPunct="0">
              <a:spcBef>
                <a:spcPts val="400"/>
              </a:spcBef>
              <a:spcAft>
                <a:spcPct val="0"/>
              </a:spcAft>
              <a:buFont typeface="Arial" charset="0"/>
              <a:buChar char="•"/>
              <a:defRPr sz="1600">
                <a:solidFill>
                  <a:schemeClr val="tx1"/>
                </a:solidFill>
                <a:latin typeface="Arial" charset="0"/>
                <a:cs typeface="Arial" charset="0"/>
              </a:defRPr>
            </a:lvl7pPr>
            <a:lvl8pPr marL="3429000" indent="-228600" defTabSz="912813" eaLnBrk="0" fontAlgn="base" hangingPunct="0">
              <a:spcBef>
                <a:spcPts val="400"/>
              </a:spcBef>
              <a:spcAft>
                <a:spcPct val="0"/>
              </a:spcAft>
              <a:buFont typeface="Arial" charset="0"/>
              <a:buChar char="•"/>
              <a:defRPr sz="1600">
                <a:solidFill>
                  <a:schemeClr val="tx1"/>
                </a:solidFill>
                <a:latin typeface="Arial" charset="0"/>
                <a:cs typeface="Arial" charset="0"/>
              </a:defRPr>
            </a:lvl8pPr>
            <a:lvl9pPr marL="3886200" indent="-228600" defTabSz="912813" eaLnBrk="0" fontAlgn="base" hangingPunct="0">
              <a:spcBef>
                <a:spcPts val="400"/>
              </a:spcBef>
              <a:spcAft>
                <a:spcPct val="0"/>
              </a:spcAft>
              <a:buFont typeface="Arial" charset="0"/>
              <a:buChar char="•"/>
              <a:defRPr sz="1600">
                <a:solidFill>
                  <a:schemeClr val="tx1"/>
                </a:solidFill>
                <a:latin typeface="Arial" charset="0"/>
                <a:cs typeface="Arial" charset="0"/>
              </a:defRPr>
            </a:lvl9pPr>
          </a:lstStyle>
          <a:p>
            <a:pPr defTabSz="912813" eaLnBrk="1" fontAlgn="base" hangingPunct="1">
              <a:spcBef>
                <a:spcPct val="0"/>
              </a:spcBef>
              <a:spcAft>
                <a:spcPct val="0"/>
              </a:spcAft>
              <a:buFontTx/>
              <a:buNone/>
            </a:pPr>
            <a:r>
              <a:rPr lang="en-US" altLang="en-US" sz="1400" smtClean="0">
                <a:solidFill>
                  <a:srgbClr val="044F91"/>
                </a:solidFill>
              </a:rPr>
              <a:t>  </a:t>
            </a:r>
            <a:fld id="{CA3638F8-4DEB-4142-AED3-4A7406862242}" type="slidenum">
              <a:rPr lang="en-US" altLang="en-US" sz="1400" smtClean="0">
                <a:solidFill>
                  <a:srgbClr val="044F91"/>
                </a:solidFill>
              </a:rPr>
              <a:pPr defTabSz="912813" eaLnBrk="1" fontAlgn="base" hangingPunct="1">
                <a:spcBef>
                  <a:spcPct val="0"/>
                </a:spcBef>
                <a:spcAft>
                  <a:spcPct val="0"/>
                </a:spcAft>
                <a:buFontTx/>
                <a:buNone/>
              </a:pPr>
              <a:t>2</a:t>
            </a:fld>
            <a:endParaRPr lang="en-US" altLang="en-US" sz="1400" smtClean="0">
              <a:solidFill>
                <a:srgbClr val="044F91"/>
              </a:solidFill>
            </a:endParaRPr>
          </a:p>
        </p:txBody>
      </p:sp>
    </p:spTree>
    <p:extLst>
      <p:ext uri="{BB962C8B-B14F-4D97-AF65-F5344CB8AC3E}">
        <p14:creationId xmlns:p14="http://schemas.microsoft.com/office/powerpoint/2010/main" val="39064290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0600"/>
            <a:ext cx="8229600" cy="4401205"/>
          </a:xfrm>
          <a:prstGeom prst="rect">
            <a:avLst/>
          </a:prstGeom>
        </p:spPr>
        <p:txBody>
          <a:bodyPr wrap="square">
            <a:spAutoFit/>
          </a:bodyPr>
          <a:lstStyle/>
          <a:p>
            <a:r>
              <a:rPr lang="en-US" sz="2000" b="1" dirty="0">
                <a:solidFill>
                  <a:srgbClr val="000000"/>
                </a:solidFill>
                <a:latin typeface="Arial" panose="020B0604020202020204" pitchFamily="34" charset="0"/>
              </a:rPr>
              <a:t>Chapter 3 – Ethics, Independence, and Professional Judgment (continued)</a:t>
            </a:r>
          </a:p>
          <a:p>
            <a:endParaRPr lang="en-US" sz="2000" b="1" dirty="0">
              <a:solidFill>
                <a:srgbClr val="000000"/>
              </a:solidFill>
              <a:latin typeface="Arial" panose="020B0604020202020204" pitchFamily="34" charset="0"/>
            </a:endParaRPr>
          </a:p>
          <a:p>
            <a:r>
              <a:rPr lang="en-US" sz="2000" b="1" dirty="0">
                <a:solidFill>
                  <a:srgbClr val="000000"/>
                </a:solidFill>
                <a:latin typeface="Arial" panose="020B0604020202020204" pitchFamily="34" charset="0"/>
              </a:rPr>
              <a:t>3.46 </a:t>
            </a:r>
            <a:r>
              <a:rPr lang="en-US" sz="2000" dirty="0">
                <a:solidFill>
                  <a:srgbClr val="000000"/>
                </a:solidFill>
                <a:latin typeface="Arial" panose="020B0604020202020204" pitchFamily="34" charset="0"/>
              </a:rPr>
              <a:t>When evaluating threats to independence, </a:t>
            </a:r>
            <a:r>
              <a:rPr lang="en-US" sz="2000" dirty="0">
                <a:solidFill>
                  <a:srgbClr val="FF0000"/>
                </a:solidFill>
                <a:latin typeface="Arial" panose="020B0604020202020204" pitchFamily="34" charset="0"/>
              </a:rPr>
              <a:t>an acceptable level is a level at which a reasonable and informed third party would likely conclude that the audit organization or auditor is independent.</a:t>
            </a:r>
            <a:r>
              <a:rPr lang="en-US" sz="2000" dirty="0">
                <a:solidFill>
                  <a:srgbClr val="000000"/>
                </a:solidFill>
                <a:latin typeface="Arial" panose="020B0604020202020204" pitchFamily="34" charset="0"/>
              </a:rPr>
              <a:t> The concept of a reasonable and informed third party is a test that involves an evaluation by a hypothetical person. Such a person possesses skills, knowledge, and experience to objectively evaluate the appropriateness of the auditor’s judgments and conclusions. This evaluation entails weighing all the relevant facts and circumstances, including any safeguards applied, that the auditor knows, or could reasonably be expected to know, at the time that the evaluation is made. </a:t>
            </a:r>
          </a:p>
        </p:txBody>
      </p:sp>
    </p:spTree>
    <p:extLst>
      <p:ext uri="{BB962C8B-B14F-4D97-AF65-F5344CB8AC3E}">
        <p14:creationId xmlns:p14="http://schemas.microsoft.com/office/powerpoint/2010/main" val="24925836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79437"/>
            <a:ext cx="8213075" cy="4301177"/>
          </a:xfrm>
          <a:prstGeom prst="rect">
            <a:avLst/>
          </a:prstGeom>
        </p:spPr>
        <p:txBody>
          <a:bodyPr wrap="square">
            <a:spAutoFit/>
          </a:bodyPr>
          <a:lstStyle/>
          <a:p>
            <a:r>
              <a:rPr lang="en-US" sz="2000" b="1" dirty="0">
                <a:solidFill>
                  <a:srgbClr val="000000"/>
                </a:solidFill>
                <a:latin typeface="Arial" panose="020B0604020202020204" pitchFamily="34" charset="0"/>
              </a:rPr>
              <a:t>Chapter 3 – Ethics, Independence, and Professional Judgment (continued)</a:t>
            </a:r>
          </a:p>
          <a:p>
            <a:endParaRPr lang="en-US" sz="2000" b="1" dirty="0">
              <a:solidFill>
                <a:srgbClr val="000000"/>
              </a:solidFill>
              <a:latin typeface="Arial" panose="020B0604020202020204" pitchFamily="34" charset="0"/>
            </a:endParaRPr>
          </a:p>
          <a:p>
            <a:r>
              <a:rPr lang="en-US" sz="2000" b="1" dirty="0">
                <a:solidFill>
                  <a:srgbClr val="000000"/>
                </a:solidFill>
                <a:latin typeface="Arial" panose="020B0604020202020204" pitchFamily="34" charset="0"/>
              </a:rPr>
              <a:t>3.51 </a:t>
            </a:r>
            <a:r>
              <a:rPr lang="en-US" sz="2000" dirty="0">
                <a:solidFill>
                  <a:srgbClr val="000000"/>
                </a:solidFill>
                <a:latin typeface="Arial" panose="020B0604020202020204" pitchFamily="34" charset="0"/>
              </a:rPr>
              <a:t>Examples of circumstances that create management participation threats for an auditor follow: </a:t>
            </a:r>
          </a:p>
          <a:p>
            <a:endParaRPr lang="en-US" sz="2000" dirty="0">
              <a:solidFill>
                <a:srgbClr val="000000"/>
              </a:solidFill>
              <a:latin typeface="Arial" panose="020B0604020202020204" pitchFamily="34" charset="0"/>
            </a:endParaRPr>
          </a:p>
          <a:p>
            <a:pPr defTabSz="461963"/>
            <a:r>
              <a:rPr lang="en-US" sz="2000" b="1" dirty="0">
                <a:solidFill>
                  <a:srgbClr val="000000"/>
                </a:solidFill>
                <a:latin typeface="Arial" panose="020B0604020202020204" pitchFamily="34" charset="0"/>
              </a:rPr>
              <a:t>	a. </a:t>
            </a:r>
            <a:r>
              <a:rPr lang="en-US" sz="2000" dirty="0">
                <a:solidFill>
                  <a:srgbClr val="FF0000"/>
                </a:solidFill>
                <a:latin typeface="Arial" panose="020B0604020202020204" pitchFamily="34" charset="0"/>
              </a:rPr>
              <a:t>A member of the engagement team being, or having recently </a:t>
            </a:r>
            <a:r>
              <a:rPr lang="en-US" sz="2000" dirty="0" smtClean="0">
                <a:solidFill>
                  <a:srgbClr val="FF0000"/>
                </a:solidFill>
                <a:latin typeface="Arial" panose="020B0604020202020204" pitchFamily="34" charset="0"/>
              </a:rPr>
              <a:t>	been</a:t>
            </a:r>
            <a:r>
              <a:rPr lang="en-US" sz="2000" dirty="0">
                <a:solidFill>
                  <a:srgbClr val="FF0000"/>
                </a:solidFill>
                <a:latin typeface="Arial" panose="020B0604020202020204" pitchFamily="34" charset="0"/>
              </a:rPr>
              <a:t>, a 	principal or senior manager of the audited entity. </a:t>
            </a:r>
          </a:p>
          <a:p>
            <a:endParaRPr lang="en-US" sz="2000" dirty="0">
              <a:solidFill>
                <a:srgbClr val="FF0000"/>
              </a:solidFill>
              <a:latin typeface="Arial" panose="020B0604020202020204" pitchFamily="34" charset="0"/>
            </a:endParaRPr>
          </a:p>
          <a:p>
            <a:pPr defTabSz="426244"/>
            <a:r>
              <a:rPr lang="en-US" sz="2000" b="1" dirty="0">
                <a:solidFill>
                  <a:srgbClr val="FF0000"/>
                </a:solidFill>
                <a:latin typeface="Arial" panose="020B0604020202020204" pitchFamily="34" charset="0"/>
              </a:rPr>
              <a:t>	c. </a:t>
            </a:r>
            <a:r>
              <a:rPr lang="en-US" sz="2000" dirty="0">
                <a:solidFill>
                  <a:srgbClr val="FF0000"/>
                </a:solidFill>
                <a:latin typeface="Arial" panose="020B0604020202020204" pitchFamily="34" charset="0"/>
              </a:rPr>
              <a:t>An audit organization principal or employee recommending a </a:t>
            </a:r>
            <a:r>
              <a:rPr lang="en-US" sz="2000" dirty="0" smtClean="0">
                <a:solidFill>
                  <a:srgbClr val="FF0000"/>
                </a:solidFill>
                <a:latin typeface="Arial" panose="020B0604020202020204" pitchFamily="34" charset="0"/>
              </a:rPr>
              <a:t>	single </a:t>
            </a:r>
            <a:r>
              <a:rPr lang="en-US" sz="2000" dirty="0">
                <a:solidFill>
                  <a:srgbClr val="FF0000"/>
                </a:solidFill>
                <a:latin typeface="Arial" panose="020B0604020202020204" pitchFamily="34" charset="0"/>
              </a:rPr>
              <a:t>	individual for a specific position that is key to the entity or </a:t>
            </a:r>
            <a:r>
              <a:rPr lang="en-US" sz="2000" dirty="0" smtClean="0">
                <a:solidFill>
                  <a:srgbClr val="FF0000"/>
                </a:solidFill>
                <a:latin typeface="Arial" panose="020B0604020202020204" pitchFamily="34" charset="0"/>
              </a:rPr>
              <a:t>	program </a:t>
            </a:r>
            <a:r>
              <a:rPr lang="en-US" sz="2000" dirty="0">
                <a:solidFill>
                  <a:srgbClr val="FF0000"/>
                </a:solidFill>
                <a:latin typeface="Arial" panose="020B0604020202020204" pitchFamily="34" charset="0"/>
              </a:rPr>
              <a:t>under </a:t>
            </a:r>
            <a:r>
              <a:rPr lang="en-US" sz="2000" dirty="0" smtClean="0">
                <a:solidFill>
                  <a:srgbClr val="FF0000"/>
                </a:solidFill>
                <a:latin typeface="Arial" panose="020B0604020202020204" pitchFamily="34" charset="0"/>
              </a:rPr>
              <a:t>audit</a:t>
            </a:r>
            <a:r>
              <a:rPr lang="en-US" sz="2000" dirty="0">
                <a:solidFill>
                  <a:srgbClr val="FF0000"/>
                </a:solidFill>
                <a:latin typeface="Arial" panose="020B0604020202020204" pitchFamily="34" charset="0"/>
              </a:rPr>
              <a:t>, or otherwise ranking or influencing </a:t>
            </a:r>
            <a:r>
              <a:rPr lang="en-US" sz="2000" dirty="0" smtClean="0">
                <a:solidFill>
                  <a:srgbClr val="FF0000"/>
                </a:solidFill>
                <a:latin typeface="Arial" panose="020B0604020202020204" pitchFamily="34" charset="0"/>
              </a:rPr>
              <a:t>	management’s </a:t>
            </a:r>
            <a:r>
              <a:rPr lang="en-US" sz="2000" dirty="0">
                <a:solidFill>
                  <a:srgbClr val="FF0000"/>
                </a:solidFill>
                <a:latin typeface="Arial" panose="020B0604020202020204" pitchFamily="34" charset="0"/>
              </a:rPr>
              <a:t>selection of the </a:t>
            </a:r>
            <a:r>
              <a:rPr lang="en-US" sz="2000" dirty="0" smtClean="0">
                <a:solidFill>
                  <a:srgbClr val="FF0000"/>
                </a:solidFill>
                <a:latin typeface="Arial" panose="020B0604020202020204" pitchFamily="34" charset="0"/>
              </a:rPr>
              <a:t>candidate</a:t>
            </a:r>
            <a:r>
              <a:rPr lang="en-US" sz="2000" dirty="0">
                <a:solidFill>
                  <a:srgbClr val="FF0000"/>
                </a:solidFill>
                <a:latin typeface="Arial" panose="020B0604020202020204" pitchFamily="34" charset="0"/>
              </a:rPr>
              <a:t>. </a:t>
            </a:r>
          </a:p>
          <a:p>
            <a:endParaRPr lang="en-US" sz="1350" dirty="0">
              <a:solidFill>
                <a:srgbClr val="000000"/>
              </a:solidFill>
              <a:latin typeface="Arial" panose="020B0604020202020204" pitchFamily="34" charset="0"/>
            </a:endParaRPr>
          </a:p>
        </p:txBody>
      </p:sp>
    </p:spTree>
    <p:extLst>
      <p:ext uri="{BB962C8B-B14F-4D97-AF65-F5344CB8AC3E}">
        <p14:creationId xmlns:p14="http://schemas.microsoft.com/office/powerpoint/2010/main" val="32495178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33600"/>
            <a:ext cx="8153400" cy="3223073"/>
          </a:xfrm>
          <a:ln>
            <a:solidFill>
              <a:schemeClr val="tx1"/>
            </a:solidFill>
          </a:ln>
        </p:spPr>
        <p:txBody>
          <a:bodyPr>
            <a:noAutofit/>
          </a:bodyPr>
          <a:lstStyle/>
          <a:p>
            <a:r>
              <a:rPr lang="en-US" sz="2000" b="1" dirty="0" smtClean="0">
                <a:latin typeface="Arial" panose="020B0604020202020204" pitchFamily="34" charset="0"/>
                <a:cs typeface="Arial" panose="020B0604020202020204" pitchFamily="34" charset="0"/>
              </a:rPr>
              <a:t>Requirements</a:t>
            </a:r>
            <a:r>
              <a:rPr lang="en-US" sz="2000" b="1" dirty="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Independence Impairments</a:t>
            </a:r>
            <a:r>
              <a:rPr lang="en-US" sz="2000" i="1" dirty="0" smtClean="0">
                <a:latin typeface="Arial" panose="020B0604020202020204" pitchFamily="34" charset="0"/>
                <a:cs typeface="Arial" panose="020B0604020202020204" pitchFamily="34" charset="0"/>
              </a:rPr>
              <a:t> </a:t>
            </a:r>
            <a:br>
              <a:rPr lang="en-US" sz="2000" i="1" dirty="0" smtClean="0">
                <a:latin typeface="Arial" panose="020B0604020202020204" pitchFamily="34" charset="0"/>
                <a:cs typeface="Arial" panose="020B0604020202020204" pitchFamily="34" charset="0"/>
              </a:rPr>
            </a:br>
            <a:r>
              <a:rPr lang="en-US" sz="2000" i="1" dirty="0">
                <a:latin typeface="Arial" panose="020B0604020202020204" pitchFamily="34" charset="0"/>
                <a:cs typeface="Arial" panose="020B0604020202020204" pitchFamily="34" charset="0"/>
              </a:rPr>
              <a:t/>
            </a:r>
            <a:br>
              <a:rPr lang="en-US" sz="2000" i="1" dirty="0">
                <a:latin typeface="Arial" panose="020B0604020202020204" pitchFamily="34" charset="0"/>
                <a:cs typeface="Arial" panose="020B0604020202020204" pitchFamily="34" charset="0"/>
              </a:rPr>
            </a:br>
            <a:r>
              <a:rPr lang="en-US" sz="2000" b="1" dirty="0" smtClean="0">
                <a:solidFill>
                  <a:srgbClr val="000000"/>
                </a:solidFill>
                <a:latin typeface="Arial" panose="020B0604020202020204" pitchFamily="34" charset="0"/>
              </a:rPr>
              <a:t>3.59 </a:t>
            </a:r>
            <a:r>
              <a:rPr lang="en-US" sz="2000" dirty="0">
                <a:solidFill>
                  <a:srgbClr val="000000"/>
                </a:solidFill>
                <a:latin typeface="Arial" panose="020B0604020202020204" pitchFamily="34" charset="0"/>
              </a:rPr>
              <a:t>Auditors should conclude that independence is impaired if no safeguards have been effectively applied to eliminate an unacceptable threat or reduce it to an acceptable level. </a:t>
            </a:r>
            <a:r>
              <a:rPr lang="en-US" sz="2000" dirty="0" smtClean="0">
                <a:solidFill>
                  <a:srgbClr val="000000"/>
                </a:solidFill>
                <a:latin typeface="Arial" panose="020B0604020202020204" pitchFamily="34" charset="0"/>
              </a:rPr>
              <a:t/>
            </a:r>
            <a:br>
              <a:rPr lang="en-US" sz="2000" dirty="0" smtClean="0">
                <a:solidFill>
                  <a:srgbClr val="000000"/>
                </a:solidFill>
                <a:latin typeface="Arial" panose="020B0604020202020204" pitchFamily="34" charset="0"/>
              </a:rPr>
            </a:br>
            <a:r>
              <a:rPr lang="en-US" sz="2000" dirty="0">
                <a:solidFill>
                  <a:srgbClr val="000000"/>
                </a:solidFill>
                <a:latin typeface="Arial" panose="020B0604020202020204" pitchFamily="34" charset="0"/>
              </a:rPr>
              <a:t/>
            </a:r>
            <a:br>
              <a:rPr lang="en-US" sz="2000" dirty="0">
                <a:solidFill>
                  <a:srgbClr val="000000"/>
                </a:solidFill>
                <a:latin typeface="Arial" panose="020B0604020202020204" pitchFamily="34" charset="0"/>
              </a:rPr>
            </a:br>
            <a:r>
              <a:rPr lang="en-US" sz="2000" b="1" dirty="0">
                <a:solidFill>
                  <a:srgbClr val="000000"/>
                </a:solidFill>
                <a:latin typeface="Arial" panose="020B0604020202020204" pitchFamily="34" charset="0"/>
              </a:rPr>
              <a:t>3.60 </a:t>
            </a:r>
            <a:r>
              <a:rPr lang="en-US" sz="2000" dirty="0">
                <a:solidFill>
                  <a:srgbClr val="000000"/>
                </a:solidFill>
                <a:latin typeface="Arial" panose="020B0604020202020204" pitchFamily="34" charset="0"/>
              </a:rPr>
              <a:t>When auditors conclude that independence of the engagement team or the audit organization is impaired under paragraph 3.59, </a:t>
            </a:r>
            <a:r>
              <a:rPr lang="en-US" sz="2000" dirty="0">
                <a:solidFill>
                  <a:srgbClr val="FF0000"/>
                </a:solidFill>
                <a:latin typeface="Arial" panose="020B0604020202020204" pitchFamily="34" charset="0"/>
              </a:rPr>
              <a:t>auditors should decline to accept an engagement or should terminate an engagement in progress</a:t>
            </a:r>
            <a:r>
              <a:rPr lang="en-US" sz="2000" dirty="0">
                <a:solidFill>
                  <a:srgbClr val="000000"/>
                </a:solidFill>
                <a:latin typeface="Arial" panose="020B0604020202020204" pitchFamily="34" charset="0"/>
              </a:rPr>
              <a:t> (except in circumstances discussed in paragraphs 3.25 or 3.84). 	</a:t>
            </a:r>
            <a:endParaRPr lang="en-US" sz="1800" dirty="0">
              <a:latin typeface="Arial" panose="020B0604020202020204" pitchFamily="34" charset="0"/>
              <a:cs typeface="Arial" panose="020B0604020202020204" pitchFamily="34" charset="0"/>
            </a:endParaRPr>
          </a:p>
        </p:txBody>
      </p:sp>
      <p:sp>
        <p:nvSpPr>
          <p:cNvPr id="3" name="Rectangle 2"/>
          <p:cNvSpPr/>
          <p:nvPr/>
        </p:nvSpPr>
        <p:spPr>
          <a:xfrm>
            <a:off x="533400" y="1447800"/>
            <a:ext cx="8153400" cy="707886"/>
          </a:xfrm>
          <a:prstGeom prst="rect">
            <a:avLst/>
          </a:prstGeom>
        </p:spPr>
        <p:txBody>
          <a:bodyPr wrap="square">
            <a:spAutoFit/>
          </a:bodyPr>
          <a:lstStyle/>
          <a:p>
            <a:pPr lvl="0"/>
            <a:r>
              <a:rPr lang="en-US" sz="2000" b="1" dirty="0">
                <a:solidFill>
                  <a:srgbClr val="000000"/>
                </a:solidFill>
                <a:latin typeface="Arial" panose="020B0604020202020204" pitchFamily="34" charset="0"/>
                <a:cs typeface="Arial" panose="020B0604020202020204" pitchFamily="34" charset="0"/>
              </a:rPr>
              <a:t>Chapter 3: Ethics, Independence, and Professional Judgment </a:t>
            </a:r>
            <a:br>
              <a:rPr lang="en-US" sz="2000" b="1" dirty="0">
                <a:solidFill>
                  <a:srgbClr val="000000"/>
                </a:solidFill>
                <a:latin typeface="Arial" panose="020B0604020202020204" pitchFamily="34" charset="0"/>
                <a:cs typeface="Arial" panose="020B0604020202020204" pitchFamily="34" charset="0"/>
              </a:rPr>
            </a:br>
            <a:r>
              <a:rPr lang="en-US" sz="2000" b="1" dirty="0">
                <a:solidFill>
                  <a:srgbClr val="000000"/>
                </a:solidFill>
                <a:latin typeface="Arial" panose="020B0604020202020204" pitchFamily="34" charset="0"/>
                <a:cs typeface="Arial" panose="020B0604020202020204" pitchFamily="34" charset="0"/>
              </a:rPr>
              <a:t>(continued).</a:t>
            </a:r>
            <a:endParaRPr lang="en-US" dirty="0">
              <a:solidFill>
                <a:prstClr val="black"/>
              </a:solidFill>
            </a:endParaRPr>
          </a:p>
        </p:txBody>
      </p:sp>
    </p:spTree>
    <p:extLst>
      <p:ext uri="{BB962C8B-B14F-4D97-AF65-F5344CB8AC3E}">
        <p14:creationId xmlns:p14="http://schemas.microsoft.com/office/powerpoint/2010/main" val="28270454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685800"/>
            <a:ext cx="9184395" cy="6494085"/>
          </a:xfrm>
          <a:prstGeom prst="rect">
            <a:avLst/>
          </a:prstGeom>
        </p:spPr>
        <p:txBody>
          <a:bodyPr wrap="square">
            <a:spAutoFit/>
          </a:bodyPr>
          <a:lstStyle/>
          <a:p>
            <a:endParaRPr lang="en-US" sz="800" b="1" dirty="0" smtClean="0">
              <a:solidFill>
                <a:srgbClr val="000000"/>
              </a:solidFill>
              <a:latin typeface="Arial" panose="020B0604020202020204" pitchFamily="34" charset="0"/>
            </a:endParaRPr>
          </a:p>
          <a:p>
            <a:r>
              <a:rPr lang="en-US" sz="2000" i="1" dirty="0" smtClean="0">
                <a:solidFill>
                  <a:srgbClr val="000000"/>
                </a:solidFill>
                <a:latin typeface="Arial" panose="020B0604020202020204" pitchFamily="34" charset="0"/>
              </a:rPr>
              <a:t>Routine Activities</a:t>
            </a:r>
          </a:p>
          <a:p>
            <a:endParaRPr lang="en-US" sz="800" b="1" dirty="0" smtClean="0">
              <a:solidFill>
                <a:srgbClr val="000000"/>
              </a:solidFill>
              <a:latin typeface="Arial" panose="020B0604020202020204" pitchFamily="34" charset="0"/>
            </a:endParaRPr>
          </a:p>
          <a:p>
            <a:r>
              <a:rPr lang="en-US" sz="2000" b="1" dirty="0" smtClean="0">
                <a:solidFill>
                  <a:srgbClr val="000000"/>
                </a:solidFill>
                <a:latin typeface="Arial" panose="020B0604020202020204" pitchFamily="34" charset="0"/>
              </a:rPr>
              <a:t>3.72 </a:t>
            </a:r>
            <a:r>
              <a:rPr lang="en-US" sz="2000" dirty="0">
                <a:solidFill>
                  <a:srgbClr val="000000"/>
                </a:solidFill>
                <a:latin typeface="Arial" panose="020B0604020202020204" pitchFamily="34" charset="0"/>
              </a:rPr>
              <a:t>Audit organizations in government entities frequently provide services that differ from the traditional professional services that an accounting or consulting firm provides to or for an audited entity. These types of services are often provided in response to a statutory requirement, at the discretion of the authority of the audit organization, or to an engaging party (such as a legislative oversight body or an independent external organization) rather than a responsible party, and would generally not create a threat to independence. Examples of these types of services include the following: </a:t>
            </a:r>
          </a:p>
          <a:p>
            <a:pPr indent="461963">
              <a:tabLst>
                <a:tab pos="461963" algn="l"/>
              </a:tabLst>
            </a:pPr>
            <a:r>
              <a:rPr lang="en-US" sz="2000" b="1" dirty="0" err="1" smtClean="0">
                <a:solidFill>
                  <a:srgbClr val="000000"/>
                </a:solidFill>
                <a:latin typeface="Arial" panose="020B0604020202020204" pitchFamily="34" charset="0"/>
              </a:rPr>
              <a:t>i</a:t>
            </a:r>
            <a:r>
              <a:rPr lang="en-US" sz="2000" b="1" dirty="0">
                <a:solidFill>
                  <a:srgbClr val="000000"/>
                </a:solidFill>
                <a:latin typeface="Arial" panose="020B0604020202020204" pitchFamily="34" charset="0"/>
              </a:rPr>
              <a:t>. </a:t>
            </a:r>
            <a:r>
              <a:rPr lang="en-US" sz="2000" dirty="0">
                <a:solidFill>
                  <a:srgbClr val="FF0000"/>
                </a:solidFill>
                <a:latin typeface="Arial" panose="020B0604020202020204" pitchFamily="34" charset="0"/>
              </a:rPr>
              <a:t>contracting for audit services on behalf of an audited entity and </a:t>
            </a:r>
            <a:r>
              <a:rPr lang="en-US" sz="2000" dirty="0" smtClean="0">
                <a:solidFill>
                  <a:srgbClr val="FF0000"/>
                </a:solidFill>
                <a:latin typeface="Arial" panose="020B0604020202020204" pitchFamily="34" charset="0"/>
              </a:rPr>
              <a:t>	overseeing 	the </a:t>
            </a:r>
            <a:r>
              <a:rPr lang="en-US" sz="2000" dirty="0">
                <a:solidFill>
                  <a:srgbClr val="FF0000"/>
                </a:solidFill>
                <a:latin typeface="Arial" panose="020B0604020202020204" pitchFamily="34" charset="0"/>
              </a:rPr>
              <a:t>audit contract, as long as the overarching principles are </a:t>
            </a:r>
            <a:r>
              <a:rPr lang="en-US" sz="2000" dirty="0" smtClean="0">
                <a:solidFill>
                  <a:srgbClr val="FF0000"/>
                </a:solidFill>
                <a:latin typeface="Arial" panose="020B0604020202020204" pitchFamily="34" charset="0"/>
              </a:rPr>
              <a:t>not 	violated and the </a:t>
            </a:r>
            <a:r>
              <a:rPr lang="en-US" sz="2000" dirty="0">
                <a:solidFill>
                  <a:srgbClr val="FF0000"/>
                </a:solidFill>
                <a:latin typeface="Arial" panose="020B0604020202020204" pitchFamily="34" charset="0"/>
              </a:rPr>
              <a:t>auditor under contract reports to the audit </a:t>
            </a:r>
            <a:r>
              <a:rPr lang="en-US" sz="2000" dirty="0" smtClean="0">
                <a:solidFill>
                  <a:srgbClr val="FF0000"/>
                </a:solidFill>
                <a:latin typeface="Arial" panose="020B0604020202020204" pitchFamily="34" charset="0"/>
              </a:rPr>
              <a:t>organization </a:t>
            </a:r>
            <a:r>
              <a:rPr lang="en-US" sz="2000" dirty="0">
                <a:solidFill>
                  <a:srgbClr val="FF0000"/>
                </a:solidFill>
                <a:latin typeface="Arial" panose="020B0604020202020204" pitchFamily="34" charset="0"/>
              </a:rPr>
              <a:t>and </a:t>
            </a:r>
            <a:r>
              <a:rPr lang="en-US" sz="2000" dirty="0" smtClean="0">
                <a:solidFill>
                  <a:srgbClr val="FF0000"/>
                </a:solidFill>
                <a:latin typeface="Arial" panose="020B0604020202020204" pitchFamily="34" charset="0"/>
              </a:rPr>
              <a:t>	not </a:t>
            </a:r>
            <a:r>
              <a:rPr lang="en-US" sz="2000" dirty="0">
                <a:solidFill>
                  <a:srgbClr val="FF0000"/>
                </a:solidFill>
                <a:latin typeface="Arial" panose="020B0604020202020204" pitchFamily="34" charset="0"/>
              </a:rPr>
              <a:t>to </a:t>
            </a:r>
            <a:r>
              <a:rPr lang="en-US" sz="2000" dirty="0" smtClean="0">
                <a:solidFill>
                  <a:srgbClr val="FF0000"/>
                </a:solidFill>
                <a:latin typeface="Arial" panose="020B0604020202020204" pitchFamily="34" charset="0"/>
              </a:rPr>
              <a:t>management</a:t>
            </a:r>
            <a:r>
              <a:rPr lang="en-US" sz="2000" dirty="0">
                <a:solidFill>
                  <a:srgbClr val="FF0000"/>
                </a:solidFill>
                <a:latin typeface="Arial" panose="020B0604020202020204" pitchFamily="34" charset="0"/>
              </a:rPr>
              <a:t>;</a:t>
            </a:r>
            <a:r>
              <a:rPr lang="en-US" sz="2000" dirty="0">
                <a:solidFill>
                  <a:srgbClr val="000000"/>
                </a:solidFill>
                <a:latin typeface="Arial" panose="020B0604020202020204" pitchFamily="34" charset="0"/>
              </a:rPr>
              <a:t> and </a:t>
            </a:r>
          </a:p>
          <a:p>
            <a:pPr defTabSz="461963"/>
            <a:r>
              <a:rPr lang="en-US" sz="2000" b="1" dirty="0" smtClean="0">
                <a:solidFill>
                  <a:srgbClr val="000000"/>
                </a:solidFill>
                <a:latin typeface="Arial" panose="020B0604020202020204" pitchFamily="34" charset="0"/>
              </a:rPr>
              <a:t>	j</a:t>
            </a:r>
            <a:r>
              <a:rPr lang="en-US" sz="2000" b="1" dirty="0">
                <a:solidFill>
                  <a:srgbClr val="000000"/>
                </a:solidFill>
                <a:latin typeface="Arial" panose="020B0604020202020204" pitchFamily="34" charset="0"/>
              </a:rPr>
              <a:t>. </a:t>
            </a:r>
            <a:r>
              <a:rPr lang="en-US" sz="2000" dirty="0">
                <a:solidFill>
                  <a:srgbClr val="000000"/>
                </a:solidFill>
                <a:latin typeface="Arial" panose="020B0604020202020204" pitchFamily="34" charset="0"/>
              </a:rPr>
              <a:t>providing audit, investigative, and oversight-related services that do not </a:t>
            </a:r>
            <a:r>
              <a:rPr lang="en-US" sz="2000" dirty="0" smtClean="0">
                <a:solidFill>
                  <a:srgbClr val="000000"/>
                </a:solidFill>
                <a:latin typeface="Arial" panose="020B0604020202020204" pitchFamily="34" charset="0"/>
              </a:rPr>
              <a:t>	involve </a:t>
            </a:r>
            <a:r>
              <a:rPr lang="en-US" sz="2000" dirty="0">
                <a:solidFill>
                  <a:srgbClr val="000000"/>
                </a:solidFill>
                <a:latin typeface="Arial" panose="020B0604020202020204" pitchFamily="34" charset="0"/>
              </a:rPr>
              <a:t>a GAGAS engagement, such as </a:t>
            </a:r>
          </a:p>
          <a:p>
            <a:pPr defTabSz="461963"/>
            <a:r>
              <a:rPr lang="en-US" sz="2000" b="1" dirty="0" smtClean="0">
                <a:solidFill>
                  <a:srgbClr val="000000"/>
                </a:solidFill>
                <a:latin typeface="Arial" panose="020B0604020202020204" pitchFamily="34" charset="0"/>
              </a:rPr>
              <a:t>	(</a:t>
            </a:r>
            <a:r>
              <a:rPr lang="en-US" sz="2000" b="1" dirty="0">
                <a:solidFill>
                  <a:srgbClr val="000000"/>
                </a:solidFill>
                <a:latin typeface="Arial" panose="020B0604020202020204" pitchFamily="34" charset="0"/>
              </a:rPr>
              <a:t>1) </a:t>
            </a:r>
            <a:r>
              <a:rPr lang="en-US" sz="2000" dirty="0">
                <a:solidFill>
                  <a:srgbClr val="FF0000"/>
                </a:solidFill>
                <a:latin typeface="Arial" panose="020B0604020202020204" pitchFamily="34" charset="0"/>
              </a:rPr>
              <a:t>investigations of alleged fraud, violation of contract provisions or grant </a:t>
            </a:r>
            <a:r>
              <a:rPr lang="en-US" sz="2000" dirty="0" smtClean="0">
                <a:solidFill>
                  <a:srgbClr val="FF0000"/>
                </a:solidFill>
                <a:latin typeface="Arial" panose="020B0604020202020204" pitchFamily="34" charset="0"/>
              </a:rPr>
              <a:t>	agreements</a:t>
            </a:r>
            <a:r>
              <a:rPr lang="en-US" sz="2000" dirty="0">
                <a:solidFill>
                  <a:srgbClr val="FF0000"/>
                </a:solidFill>
                <a:latin typeface="Arial" panose="020B0604020202020204" pitchFamily="34" charset="0"/>
              </a:rPr>
              <a:t>, or abuse;</a:t>
            </a:r>
            <a:r>
              <a:rPr lang="en-US" sz="2000" dirty="0">
                <a:solidFill>
                  <a:srgbClr val="000000"/>
                </a:solidFill>
                <a:latin typeface="Arial" panose="020B0604020202020204" pitchFamily="34" charset="0"/>
              </a:rPr>
              <a:t> </a:t>
            </a:r>
          </a:p>
          <a:p>
            <a:pPr defTabSz="461963"/>
            <a:r>
              <a:rPr lang="en-US" sz="2000" b="1" dirty="0" smtClean="0">
                <a:solidFill>
                  <a:srgbClr val="000000"/>
                </a:solidFill>
                <a:latin typeface="Arial" panose="020B0604020202020204" pitchFamily="34" charset="0"/>
              </a:rPr>
              <a:t>	(</a:t>
            </a:r>
            <a:r>
              <a:rPr lang="en-US" sz="2000" b="1" dirty="0">
                <a:solidFill>
                  <a:srgbClr val="000000"/>
                </a:solidFill>
                <a:latin typeface="Arial" panose="020B0604020202020204" pitchFamily="34" charset="0"/>
              </a:rPr>
              <a:t>2) </a:t>
            </a:r>
            <a:r>
              <a:rPr lang="en-US" sz="2000" dirty="0">
                <a:solidFill>
                  <a:srgbClr val="000000"/>
                </a:solidFill>
                <a:latin typeface="Arial" panose="020B0604020202020204" pitchFamily="34" charset="0"/>
              </a:rPr>
              <a:t>periodic audit recommendation follow-up engagements and reports; and </a:t>
            </a:r>
          </a:p>
          <a:p>
            <a:pPr defTabSz="461963"/>
            <a:r>
              <a:rPr lang="en-US" sz="2000" b="1" dirty="0" smtClean="0">
                <a:solidFill>
                  <a:srgbClr val="000000"/>
                </a:solidFill>
                <a:latin typeface="Arial" panose="020B0604020202020204" pitchFamily="34" charset="0"/>
              </a:rPr>
              <a:t>	(</a:t>
            </a:r>
            <a:r>
              <a:rPr lang="en-US" sz="2000" b="1" dirty="0">
                <a:solidFill>
                  <a:srgbClr val="000000"/>
                </a:solidFill>
                <a:latin typeface="Arial" panose="020B0604020202020204" pitchFamily="34" charset="0"/>
              </a:rPr>
              <a:t>3) </a:t>
            </a:r>
            <a:r>
              <a:rPr lang="en-US" sz="2000" dirty="0">
                <a:solidFill>
                  <a:srgbClr val="000000"/>
                </a:solidFill>
                <a:latin typeface="Arial" panose="020B0604020202020204" pitchFamily="34" charset="0"/>
              </a:rPr>
              <a:t>identifying best practices or leading practices for use in advancing the </a:t>
            </a:r>
            <a:r>
              <a:rPr lang="en-US" sz="2000" dirty="0" smtClean="0">
                <a:solidFill>
                  <a:srgbClr val="000000"/>
                </a:solidFill>
                <a:latin typeface="Arial" panose="020B0604020202020204" pitchFamily="34" charset="0"/>
              </a:rPr>
              <a:t>	practices </a:t>
            </a:r>
            <a:r>
              <a:rPr lang="en-US" sz="2000" dirty="0">
                <a:solidFill>
                  <a:srgbClr val="000000"/>
                </a:solidFill>
                <a:latin typeface="Arial" panose="020B0604020202020204" pitchFamily="34" charset="0"/>
              </a:rPr>
              <a:t>of government organizations. </a:t>
            </a:r>
            <a:endParaRPr lang="en-US" dirty="0" smtClean="0">
              <a:solidFill>
                <a:srgbClr val="000000"/>
              </a:solidFill>
              <a:latin typeface="Arial" panose="020B0604020202020204" pitchFamily="34" charset="0"/>
            </a:endParaRPr>
          </a:p>
        </p:txBody>
      </p:sp>
      <p:sp>
        <p:nvSpPr>
          <p:cNvPr id="2" name="Rectangle 1"/>
          <p:cNvSpPr/>
          <p:nvPr/>
        </p:nvSpPr>
        <p:spPr>
          <a:xfrm>
            <a:off x="4590" y="76200"/>
            <a:ext cx="9063210" cy="707886"/>
          </a:xfrm>
          <a:prstGeom prst="rect">
            <a:avLst/>
          </a:prstGeom>
        </p:spPr>
        <p:txBody>
          <a:bodyPr wrap="square">
            <a:spAutoFit/>
          </a:bodyPr>
          <a:lstStyle/>
          <a:p>
            <a:pPr lvl="0"/>
            <a:r>
              <a:rPr lang="en-US" sz="2000" b="1" dirty="0">
                <a:solidFill>
                  <a:srgbClr val="000000"/>
                </a:solidFill>
                <a:latin typeface="Arial" panose="020B0604020202020204" pitchFamily="34" charset="0"/>
                <a:cs typeface="Arial" panose="020B0604020202020204" pitchFamily="34" charset="0"/>
              </a:rPr>
              <a:t>Chapter 3: Ethics, Independence, and Professional Judgment </a:t>
            </a:r>
            <a:br>
              <a:rPr lang="en-US" sz="2000" b="1" dirty="0">
                <a:solidFill>
                  <a:srgbClr val="000000"/>
                </a:solidFill>
                <a:latin typeface="Arial" panose="020B0604020202020204" pitchFamily="34" charset="0"/>
                <a:cs typeface="Arial" panose="020B0604020202020204" pitchFamily="34" charset="0"/>
              </a:rPr>
            </a:br>
            <a:r>
              <a:rPr lang="en-US" sz="2000" b="1" dirty="0">
                <a:solidFill>
                  <a:srgbClr val="000000"/>
                </a:solidFill>
                <a:latin typeface="Arial" panose="020B0604020202020204" pitchFamily="34" charset="0"/>
                <a:cs typeface="Arial" panose="020B0604020202020204" pitchFamily="34" charset="0"/>
              </a:rPr>
              <a:t>(continued).</a:t>
            </a:r>
            <a:endParaRPr lang="en-US" dirty="0">
              <a:solidFill>
                <a:prstClr val="black"/>
              </a:solidFill>
            </a:endParaRPr>
          </a:p>
        </p:txBody>
      </p:sp>
    </p:spTree>
    <p:extLst>
      <p:ext uri="{BB962C8B-B14F-4D97-AF65-F5344CB8AC3E}">
        <p14:creationId xmlns:p14="http://schemas.microsoft.com/office/powerpoint/2010/main" val="3934053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00323"/>
            <a:ext cx="8153400" cy="3200400"/>
          </a:xfrm>
          <a:ln>
            <a:solidFill>
              <a:schemeClr val="tx1"/>
            </a:solidFill>
          </a:ln>
        </p:spPr>
        <p:txBody>
          <a:bodyPr>
            <a:noAutofit/>
          </a:bodyPr>
          <a:lstStyle/>
          <a:p>
            <a:pPr lvl="0" defTabSz="914400">
              <a:lnSpc>
                <a:spcPct val="100000"/>
              </a:lnSpc>
              <a:spcBef>
                <a:spcPts val="0"/>
              </a:spcBef>
            </a:pPr>
            <a:r>
              <a:rPr lang="en-US" sz="2000" b="1" dirty="0" smtClean="0">
                <a:solidFill>
                  <a:srgbClr val="000000"/>
                </a:solidFill>
                <a:latin typeface="Arial" panose="020B0604020202020204" pitchFamily="34" charset="0"/>
              </a:rPr>
              <a:t>Requirements</a:t>
            </a:r>
            <a:r>
              <a:rPr lang="en-US" sz="2000" b="1" dirty="0">
                <a:solidFill>
                  <a:srgbClr val="000000"/>
                </a:solidFill>
                <a:latin typeface="Arial" panose="020B0604020202020204" pitchFamily="34" charset="0"/>
              </a:rPr>
              <a:t>: Management Responsibilities </a:t>
            </a:r>
            <a:r>
              <a:rPr lang="en-US" sz="2000" b="1" dirty="0" smtClean="0">
                <a:solidFill>
                  <a:srgbClr val="000000"/>
                </a:solidFill>
                <a:latin typeface="Arial" panose="020B0604020202020204" pitchFamily="34" charset="0"/>
              </a:rPr>
              <a:t/>
            </a:r>
            <a:br>
              <a:rPr lang="en-US" sz="2000" b="1" dirty="0" smtClean="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r>
            <a:br>
              <a:rPr lang="en-US" sz="2000" dirty="0" smtClean="0">
                <a:solidFill>
                  <a:srgbClr val="000000"/>
                </a:solidFill>
                <a:latin typeface="Arial" panose="020B0604020202020204" pitchFamily="34" charset="0"/>
              </a:rPr>
            </a:br>
            <a:r>
              <a:rPr lang="en-US" sz="2000" b="1" dirty="0" smtClean="0">
                <a:solidFill>
                  <a:srgbClr val="000000"/>
                </a:solidFill>
                <a:latin typeface="Arial" panose="020B0604020202020204" pitchFamily="34" charset="0"/>
              </a:rPr>
              <a:t>3.73 </a:t>
            </a:r>
            <a:r>
              <a:rPr lang="en-US" sz="2000" dirty="0">
                <a:solidFill>
                  <a:srgbClr val="000000"/>
                </a:solidFill>
                <a:latin typeface="Arial" panose="020B0604020202020204" pitchFamily="34" charset="0"/>
              </a:rPr>
              <a:t>Before auditors agree to provide </a:t>
            </a:r>
            <a:r>
              <a:rPr lang="en-US" sz="2000" dirty="0" err="1">
                <a:solidFill>
                  <a:srgbClr val="000000"/>
                </a:solidFill>
                <a:latin typeface="Arial" panose="020B0604020202020204" pitchFamily="34" charset="0"/>
              </a:rPr>
              <a:t>nonaudit</a:t>
            </a:r>
            <a:r>
              <a:rPr lang="en-US" sz="2000" dirty="0">
                <a:solidFill>
                  <a:srgbClr val="000000"/>
                </a:solidFill>
                <a:latin typeface="Arial" panose="020B0604020202020204" pitchFamily="34" charset="0"/>
              </a:rPr>
              <a:t> services to an audited entity that the audited entity’s management requested and that could create a threat to independence, either by themselves or in aggregate with other </a:t>
            </a:r>
            <a:r>
              <a:rPr lang="en-US" sz="2000" dirty="0" err="1">
                <a:solidFill>
                  <a:srgbClr val="000000"/>
                </a:solidFill>
                <a:latin typeface="Arial" panose="020B0604020202020204" pitchFamily="34" charset="0"/>
              </a:rPr>
              <a:t>nonaudit</a:t>
            </a:r>
            <a:r>
              <a:rPr lang="en-US" sz="2000" dirty="0">
                <a:solidFill>
                  <a:srgbClr val="000000"/>
                </a:solidFill>
                <a:latin typeface="Arial" panose="020B0604020202020204" pitchFamily="34" charset="0"/>
              </a:rPr>
              <a:t> services provided, with respect to any GAGAS engagement they conduct, </a:t>
            </a:r>
            <a:r>
              <a:rPr lang="en-US" sz="2000" dirty="0">
                <a:solidFill>
                  <a:srgbClr val="FF0000"/>
                </a:solidFill>
                <a:latin typeface="Arial" panose="020B0604020202020204" pitchFamily="34" charset="0"/>
              </a:rPr>
              <a:t>auditors should determine that the audited entity has designated an individual who possesses suitable skill, knowledge, or experience and that the individual understands the services to be provided sufficiently to oversee them.</a:t>
            </a:r>
            <a:r>
              <a:rPr lang="en-US" sz="2000" dirty="0">
                <a:solidFill>
                  <a:srgbClr val="000000"/>
                </a:solidFill>
                <a:latin typeface="Arial" panose="020B0604020202020204" pitchFamily="34" charset="0"/>
              </a:rPr>
              <a:t> </a:t>
            </a:r>
            <a:endParaRPr lang="en-US" sz="1800" dirty="0">
              <a:latin typeface="Arial" panose="020B0604020202020204" pitchFamily="34" charset="0"/>
              <a:cs typeface="Arial" panose="020B0604020202020204" pitchFamily="34" charset="0"/>
            </a:endParaRPr>
          </a:p>
        </p:txBody>
      </p:sp>
      <p:sp>
        <p:nvSpPr>
          <p:cNvPr id="3" name="Rectangle 2"/>
          <p:cNvSpPr/>
          <p:nvPr/>
        </p:nvSpPr>
        <p:spPr>
          <a:xfrm>
            <a:off x="533400" y="990601"/>
            <a:ext cx="8153400" cy="707886"/>
          </a:xfrm>
          <a:prstGeom prst="rect">
            <a:avLst/>
          </a:prstGeom>
        </p:spPr>
        <p:txBody>
          <a:bodyPr wrap="square">
            <a:spAutoFit/>
          </a:bodyPr>
          <a:lstStyle/>
          <a:p>
            <a:pPr lvl="0"/>
            <a:r>
              <a:rPr lang="en-US" sz="2000" b="1" dirty="0">
                <a:solidFill>
                  <a:srgbClr val="000000"/>
                </a:solidFill>
                <a:latin typeface="Arial" panose="020B0604020202020204" pitchFamily="34" charset="0"/>
                <a:cs typeface="Arial" panose="020B0604020202020204" pitchFamily="34" charset="0"/>
              </a:rPr>
              <a:t>Chapter 3: Ethics, Independence, and Professional Judgment </a:t>
            </a:r>
            <a:br>
              <a:rPr lang="en-US" sz="2000" b="1" dirty="0">
                <a:solidFill>
                  <a:srgbClr val="000000"/>
                </a:solidFill>
                <a:latin typeface="Arial" panose="020B0604020202020204" pitchFamily="34" charset="0"/>
                <a:cs typeface="Arial" panose="020B0604020202020204" pitchFamily="34" charset="0"/>
              </a:rPr>
            </a:br>
            <a:r>
              <a:rPr lang="en-US" sz="2000" b="1" dirty="0">
                <a:solidFill>
                  <a:srgbClr val="000000"/>
                </a:solidFill>
                <a:latin typeface="Arial" panose="020B0604020202020204" pitchFamily="34" charset="0"/>
                <a:cs typeface="Arial" panose="020B0604020202020204" pitchFamily="34" charset="0"/>
              </a:rPr>
              <a:t>(continued).</a:t>
            </a:r>
            <a:endParaRPr lang="en-US" dirty="0">
              <a:solidFill>
                <a:prstClr val="black"/>
              </a:solidFill>
            </a:endParaRPr>
          </a:p>
        </p:txBody>
      </p:sp>
    </p:spTree>
    <p:extLst>
      <p:ext uri="{BB962C8B-B14F-4D97-AF65-F5344CB8AC3E}">
        <p14:creationId xmlns:p14="http://schemas.microsoft.com/office/powerpoint/2010/main" val="21164750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032694"/>
          </a:xfrm>
          <a:prstGeom prst="rect">
            <a:avLst/>
          </a:prstGeom>
        </p:spPr>
        <p:txBody>
          <a:bodyPr wrap="square">
            <a:spAutoFit/>
          </a:bodyPr>
          <a:lstStyle/>
          <a:p>
            <a:pPr lvl="0"/>
            <a:r>
              <a:rPr lang="en-US" sz="2000" b="1" dirty="0">
                <a:solidFill>
                  <a:srgbClr val="000000"/>
                </a:solidFill>
                <a:latin typeface="Arial" panose="020B0604020202020204" pitchFamily="34" charset="0"/>
              </a:rPr>
              <a:t>Chapter 3 – Ethics, Independence, and Professional Judgment (continued)</a:t>
            </a:r>
          </a:p>
          <a:p>
            <a:endParaRPr lang="en-US" sz="2000" b="1" dirty="0">
              <a:solidFill>
                <a:srgbClr val="000000"/>
              </a:solidFill>
              <a:latin typeface="Arial" panose="020B0604020202020204" pitchFamily="34" charset="0"/>
            </a:endParaRPr>
          </a:p>
          <a:p>
            <a:r>
              <a:rPr lang="en-US" sz="2000" b="1" dirty="0" smtClean="0">
                <a:solidFill>
                  <a:srgbClr val="000000"/>
                </a:solidFill>
                <a:latin typeface="Arial" panose="020B0604020202020204" pitchFamily="34" charset="0"/>
              </a:rPr>
              <a:t>3.81 </a:t>
            </a:r>
            <a:r>
              <a:rPr lang="en-US" sz="2000" dirty="0">
                <a:solidFill>
                  <a:srgbClr val="000000"/>
                </a:solidFill>
                <a:latin typeface="Arial" panose="020B0604020202020204" pitchFamily="34" charset="0"/>
              </a:rPr>
              <a:t>The following are considered management responsibilities: </a:t>
            </a:r>
          </a:p>
          <a:p>
            <a:pPr marL="341313">
              <a:buAutoNum type="alphaLcPeriod"/>
            </a:pPr>
            <a:r>
              <a:rPr lang="en-US" sz="2000" dirty="0" smtClean="0">
                <a:solidFill>
                  <a:srgbClr val="000000"/>
                </a:solidFill>
                <a:latin typeface="Arial" panose="020B0604020202020204" pitchFamily="34" charset="0"/>
              </a:rPr>
              <a:t>setting </a:t>
            </a:r>
            <a:r>
              <a:rPr lang="en-US" sz="2000" dirty="0">
                <a:solidFill>
                  <a:srgbClr val="000000"/>
                </a:solidFill>
                <a:latin typeface="Arial" panose="020B0604020202020204" pitchFamily="34" charset="0"/>
              </a:rPr>
              <a:t>policies and strategic direction for the audited entity; </a:t>
            </a:r>
            <a:endParaRPr lang="en-US" sz="2000" dirty="0" smtClean="0">
              <a:solidFill>
                <a:srgbClr val="000000"/>
              </a:solidFill>
              <a:latin typeface="Arial" panose="020B0604020202020204" pitchFamily="34" charset="0"/>
            </a:endParaRPr>
          </a:p>
          <a:p>
            <a:pPr marL="341313"/>
            <a:r>
              <a:rPr lang="en-US" sz="2000" b="1" dirty="0" smtClean="0">
                <a:solidFill>
                  <a:srgbClr val="000000"/>
                </a:solidFill>
                <a:latin typeface="Arial" panose="020B0604020202020204" pitchFamily="34" charset="0"/>
              </a:rPr>
              <a:t>b</a:t>
            </a:r>
            <a:r>
              <a:rPr lang="en-US" sz="2000" b="1" dirty="0">
                <a:solidFill>
                  <a:srgbClr val="000000"/>
                </a:solidFill>
                <a:latin typeface="Arial" panose="020B0604020202020204" pitchFamily="34" charset="0"/>
              </a:rPr>
              <a:t>. </a:t>
            </a:r>
            <a:r>
              <a:rPr lang="en-US" sz="2000" dirty="0">
                <a:solidFill>
                  <a:srgbClr val="000000"/>
                </a:solidFill>
                <a:latin typeface="Arial" panose="020B0604020202020204" pitchFamily="34" charset="0"/>
              </a:rPr>
              <a:t>directing and accepting responsibility for the actions of the </a:t>
            </a:r>
            <a:r>
              <a:rPr lang="en-US" sz="2000" dirty="0" smtClean="0">
                <a:solidFill>
                  <a:srgbClr val="000000"/>
                </a:solidFill>
                <a:latin typeface="Arial" panose="020B0604020202020204" pitchFamily="34" charset="0"/>
              </a:rPr>
              <a:t>audited entity’s employees in the performance of their routine, recurring activities; </a:t>
            </a:r>
            <a:endParaRPr lang="en-US" sz="2000" dirty="0">
              <a:solidFill>
                <a:srgbClr val="000000"/>
              </a:solidFill>
              <a:latin typeface="Arial" panose="020B0604020202020204" pitchFamily="34" charset="0"/>
            </a:endParaRPr>
          </a:p>
          <a:p>
            <a:pPr marL="341313"/>
            <a:r>
              <a:rPr lang="en-US" sz="2000" b="1" dirty="0">
                <a:solidFill>
                  <a:srgbClr val="000000"/>
                </a:solidFill>
                <a:latin typeface="Arial" panose="020B0604020202020204" pitchFamily="34" charset="0"/>
              </a:rPr>
              <a:t>c. </a:t>
            </a:r>
            <a:r>
              <a:rPr lang="en-US" sz="2000" dirty="0">
                <a:solidFill>
                  <a:srgbClr val="000000"/>
                </a:solidFill>
                <a:latin typeface="Arial" panose="020B0604020202020204" pitchFamily="34" charset="0"/>
              </a:rPr>
              <a:t>having custody of an audited entity’s assets; </a:t>
            </a:r>
          </a:p>
          <a:p>
            <a:pPr marL="341313"/>
            <a:r>
              <a:rPr lang="en-US" sz="2000" b="1" dirty="0">
                <a:solidFill>
                  <a:srgbClr val="FF0000"/>
                </a:solidFill>
                <a:latin typeface="Arial" panose="020B0604020202020204" pitchFamily="34" charset="0"/>
              </a:rPr>
              <a:t>d. </a:t>
            </a:r>
            <a:r>
              <a:rPr lang="en-US" sz="2000" dirty="0">
                <a:solidFill>
                  <a:srgbClr val="FF0000"/>
                </a:solidFill>
                <a:latin typeface="Arial" panose="020B0604020202020204" pitchFamily="34" charset="0"/>
              </a:rPr>
              <a:t>reporting to those charged with governance on behalf of management; </a:t>
            </a:r>
          </a:p>
          <a:p>
            <a:pPr marL="341313"/>
            <a:r>
              <a:rPr lang="en-US" sz="2000" b="1" dirty="0">
                <a:solidFill>
                  <a:srgbClr val="FF0000"/>
                </a:solidFill>
                <a:latin typeface="Arial" panose="020B0604020202020204" pitchFamily="34" charset="0"/>
              </a:rPr>
              <a:t>e. </a:t>
            </a:r>
            <a:r>
              <a:rPr lang="en-US" sz="2000" dirty="0">
                <a:solidFill>
                  <a:srgbClr val="FF0000"/>
                </a:solidFill>
                <a:latin typeface="Arial" panose="020B0604020202020204" pitchFamily="34" charset="0"/>
              </a:rPr>
              <a:t>deciding which of the audit organization’s or outside third party’s recommendations to implement; </a:t>
            </a:r>
          </a:p>
          <a:p>
            <a:pPr marL="341313"/>
            <a:r>
              <a:rPr lang="en-US" sz="2000" b="1" dirty="0">
                <a:solidFill>
                  <a:srgbClr val="000000"/>
                </a:solidFill>
                <a:latin typeface="Arial" panose="020B0604020202020204" pitchFamily="34" charset="0"/>
              </a:rPr>
              <a:t>f. </a:t>
            </a:r>
            <a:r>
              <a:rPr lang="en-US" sz="2000" dirty="0">
                <a:solidFill>
                  <a:srgbClr val="000000"/>
                </a:solidFill>
                <a:latin typeface="Arial" panose="020B0604020202020204" pitchFamily="34" charset="0"/>
              </a:rPr>
              <a:t>accepting responsibility for the management of an audited entity’s project; </a:t>
            </a:r>
          </a:p>
          <a:p>
            <a:pPr marL="341313"/>
            <a:r>
              <a:rPr lang="en-US" sz="2000" b="1" dirty="0">
                <a:solidFill>
                  <a:srgbClr val="000000"/>
                </a:solidFill>
                <a:latin typeface="Arial" panose="020B0604020202020204" pitchFamily="34" charset="0"/>
              </a:rPr>
              <a:t>g. </a:t>
            </a:r>
            <a:r>
              <a:rPr lang="en-US" sz="2000" dirty="0">
                <a:solidFill>
                  <a:srgbClr val="000000"/>
                </a:solidFill>
                <a:latin typeface="Arial" panose="020B0604020202020204" pitchFamily="34" charset="0"/>
              </a:rPr>
              <a:t>accepting responsibility for designing, implementing, or maintaining internal control; </a:t>
            </a:r>
          </a:p>
          <a:p>
            <a:pPr marL="341313"/>
            <a:r>
              <a:rPr lang="en-US" sz="2000" b="1" dirty="0">
                <a:solidFill>
                  <a:srgbClr val="000000"/>
                </a:solidFill>
                <a:latin typeface="Arial" panose="020B0604020202020204" pitchFamily="34" charset="0"/>
              </a:rPr>
              <a:t>h. </a:t>
            </a:r>
            <a:r>
              <a:rPr lang="en-US" sz="2000" dirty="0">
                <a:solidFill>
                  <a:srgbClr val="000000"/>
                </a:solidFill>
                <a:latin typeface="Arial" panose="020B0604020202020204" pitchFamily="34" charset="0"/>
              </a:rPr>
              <a:t>providing services that are intended to be used as management’s primary basis for making decisions that are significant to the subject matter of the engagement; </a:t>
            </a:r>
          </a:p>
          <a:p>
            <a:pPr marL="341313"/>
            <a:r>
              <a:rPr lang="en-US" sz="2000" b="1" dirty="0" err="1">
                <a:solidFill>
                  <a:srgbClr val="000000"/>
                </a:solidFill>
                <a:latin typeface="Arial" panose="020B0604020202020204" pitchFamily="34" charset="0"/>
              </a:rPr>
              <a:t>i</a:t>
            </a:r>
            <a:r>
              <a:rPr lang="en-US" sz="2000" b="1" dirty="0">
                <a:solidFill>
                  <a:srgbClr val="000000"/>
                </a:solidFill>
                <a:latin typeface="Arial" panose="020B0604020202020204" pitchFamily="34" charset="0"/>
              </a:rPr>
              <a:t>. </a:t>
            </a:r>
            <a:r>
              <a:rPr lang="en-US" sz="2000" dirty="0">
                <a:solidFill>
                  <a:srgbClr val="000000"/>
                </a:solidFill>
                <a:latin typeface="Arial" panose="020B0604020202020204" pitchFamily="34" charset="0"/>
              </a:rPr>
              <a:t>developing an audited entity’s performance measurement system when that system is material or significant to the subject matter of the engagement; and </a:t>
            </a:r>
          </a:p>
          <a:p>
            <a:pPr marL="341313"/>
            <a:r>
              <a:rPr lang="en-US" sz="2000" b="1" dirty="0">
                <a:solidFill>
                  <a:srgbClr val="000000"/>
                </a:solidFill>
                <a:latin typeface="Arial" panose="020B0604020202020204" pitchFamily="34" charset="0"/>
              </a:rPr>
              <a:t>j. </a:t>
            </a:r>
            <a:r>
              <a:rPr lang="en-US" sz="2000" dirty="0">
                <a:solidFill>
                  <a:srgbClr val="000000"/>
                </a:solidFill>
                <a:latin typeface="Arial" panose="020B0604020202020204" pitchFamily="34" charset="0"/>
              </a:rPr>
              <a:t>serving as a voting member of an audited entity’s management committee or board of directors. </a:t>
            </a:r>
            <a:endParaRPr lang="en-US" sz="2000" dirty="0" smtClean="0">
              <a:solidFill>
                <a:srgbClr val="000000"/>
              </a:solidFill>
              <a:latin typeface="Arial" panose="020B0604020202020204" pitchFamily="34" charset="0"/>
            </a:endParaRPr>
          </a:p>
          <a:p>
            <a:pPr indent="231775">
              <a:buAutoNum type="alphaLcPeriod"/>
            </a:pPr>
            <a:endParaRPr lang="en-US" sz="11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7332333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pPr algn="ctr" eaLnBrk="1" hangingPunct="1"/>
            <a:r>
              <a:rPr lang="en-US" altLang="en-US" sz="2800" dirty="0" smtClean="0">
                <a:solidFill>
                  <a:schemeClr val="tx2"/>
                </a:solidFill>
                <a:latin typeface="Arial" charset="0"/>
                <a:cs typeface="Arial" charset="0"/>
              </a:rPr>
              <a:t>Safeguards</a:t>
            </a:r>
            <a:r>
              <a:rPr lang="en-US" altLang="en-US" sz="2800" dirty="0" smtClean="0">
                <a:solidFill>
                  <a:srgbClr val="FF0000"/>
                </a:solidFill>
                <a:latin typeface="Arial" charset="0"/>
                <a:cs typeface="Arial" charset="0"/>
              </a:rPr>
              <a:t> </a:t>
            </a:r>
            <a:r>
              <a:rPr lang="en-US" altLang="en-US" sz="2800" dirty="0" smtClean="0">
                <a:solidFill>
                  <a:schemeClr val="tx2"/>
                </a:solidFill>
                <a:latin typeface="Arial" charset="0"/>
                <a:cs typeface="Arial" charset="0"/>
              </a:rPr>
              <a:t>Related to </a:t>
            </a:r>
            <a:r>
              <a:rPr lang="en-US" altLang="en-US" sz="2800" dirty="0" err="1" smtClean="0">
                <a:solidFill>
                  <a:schemeClr val="tx2"/>
                </a:solidFill>
                <a:latin typeface="Arial" charset="0"/>
                <a:cs typeface="Arial" charset="0"/>
              </a:rPr>
              <a:t>Nonaudit</a:t>
            </a:r>
            <a:r>
              <a:rPr lang="en-US" altLang="en-US" sz="2800" dirty="0" smtClean="0">
                <a:solidFill>
                  <a:schemeClr val="tx2"/>
                </a:solidFill>
                <a:latin typeface="Arial" charset="0"/>
                <a:cs typeface="Arial" charset="0"/>
              </a:rPr>
              <a:t> Services</a:t>
            </a:r>
          </a:p>
        </p:txBody>
      </p:sp>
      <p:sp>
        <p:nvSpPr>
          <p:cNvPr id="3" name="Content Placeholder 2"/>
          <p:cNvSpPr>
            <a:spLocks noGrp="1"/>
          </p:cNvSpPr>
          <p:nvPr>
            <p:ph idx="1"/>
          </p:nvPr>
        </p:nvSpPr>
        <p:spPr/>
        <p:txBody>
          <a:bodyPr rtlCol="0">
            <a:normAutofit fontScale="92500" lnSpcReduction="10000"/>
          </a:bodyPr>
          <a:lstStyle/>
          <a:p>
            <a:pPr marL="0" indent="0">
              <a:spcBef>
                <a:spcPts val="1200"/>
              </a:spcBef>
              <a:buNone/>
            </a:pPr>
            <a:r>
              <a:rPr lang="en-US" sz="2400" dirty="0" smtClean="0"/>
              <a:t>Examples </a:t>
            </a:r>
            <a:r>
              <a:rPr lang="en-US" sz="2400" dirty="0"/>
              <a:t>of </a:t>
            </a:r>
            <a:r>
              <a:rPr lang="en-US" sz="2400"/>
              <a:t>safeguards </a:t>
            </a:r>
            <a:r>
              <a:rPr lang="en-US" sz="2400" smtClean="0"/>
              <a:t>for </a:t>
            </a:r>
            <a:r>
              <a:rPr lang="en-US" sz="2400" dirty="0" smtClean="0"/>
              <a:t>addressing </a:t>
            </a:r>
            <a:r>
              <a:rPr lang="en-US" sz="2400" dirty="0"/>
              <a:t>threats to independence related to </a:t>
            </a:r>
            <a:r>
              <a:rPr lang="en-US" sz="2400" dirty="0" err="1"/>
              <a:t>nonaudit</a:t>
            </a:r>
            <a:r>
              <a:rPr lang="en-US" sz="2400" dirty="0"/>
              <a:t> </a:t>
            </a:r>
            <a:r>
              <a:rPr lang="en-US" sz="2400" dirty="0" smtClean="0">
                <a:solidFill>
                  <a:schemeClr val="tx2"/>
                </a:solidFill>
              </a:rPr>
              <a:t>services (para. 3.69): </a:t>
            </a:r>
            <a:endParaRPr lang="en-US" sz="2400" dirty="0">
              <a:solidFill>
                <a:schemeClr val="tx2"/>
              </a:solidFill>
            </a:endParaRPr>
          </a:p>
          <a:p>
            <a:pPr marL="685800" indent="-457200">
              <a:spcBef>
                <a:spcPts val="1200"/>
              </a:spcBef>
              <a:buFont typeface="+mj-lt"/>
              <a:buAutoNum type="alphaLcPeriod"/>
            </a:pPr>
            <a:r>
              <a:rPr lang="en-US" sz="2400" dirty="0" smtClean="0"/>
              <a:t>not </a:t>
            </a:r>
            <a:r>
              <a:rPr lang="en-US" sz="2400" dirty="0"/>
              <a:t>including individuals who provided the nonaudit service as engagement team members; </a:t>
            </a:r>
          </a:p>
          <a:p>
            <a:pPr marL="685800" indent="-457200">
              <a:spcBef>
                <a:spcPts val="1200"/>
              </a:spcBef>
              <a:buFont typeface="+mj-lt"/>
              <a:buAutoNum type="alphaLcPeriod"/>
            </a:pPr>
            <a:r>
              <a:rPr lang="en-US" sz="2400" dirty="0" smtClean="0"/>
              <a:t>having </a:t>
            </a:r>
            <a:r>
              <a:rPr lang="en-US" sz="2400" dirty="0"/>
              <a:t>another auditor, not associated with the engagement, review the engagement and nonaudit work as appropriate; </a:t>
            </a:r>
          </a:p>
          <a:p>
            <a:pPr marL="685800" indent="-457200">
              <a:spcBef>
                <a:spcPts val="1200"/>
              </a:spcBef>
              <a:buFont typeface="+mj-lt"/>
              <a:buAutoNum type="alphaLcPeriod"/>
              <a:defRPr/>
            </a:pPr>
            <a:r>
              <a:rPr lang="en-US" sz="2400" dirty="0" smtClean="0"/>
              <a:t>engaging </a:t>
            </a:r>
            <a:r>
              <a:rPr lang="en-US" sz="2400" dirty="0"/>
              <a:t>another audit organization to evaluate the results of the </a:t>
            </a:r>
            <a:r>
              <a:rPr lang="en-US" sz="2400" dirty="0" err="1"/>
              <a:t>nonaudit</a:t>
            </a:r>
            <a:r>
              <a:rPr lang="en-US" sz="2400" dirty="0"/>
              <a:t> service; or</a:t>
            </a:r>
          </a:p>
          <a:p>
            <a:pPr marL="685800" indent="-457200">
              <a:spcBef>
                <a:spcPts val="1200"/>
              </a:spcBef>
              <a:buFont typeface="+mj-lt"/>
              <a:buAutoNum type="alphaLcPeriod"/>
            </a:pPr>
            <a:r>
              <a:rPr lang="en-US" sz="2400" dirty="0" smtClean="0"/>
              <a:t>having </a:t>
            </a:r>
            <a:r>
              <a:rPr lang="en-US" sz="2400" dirty="0"/>
              <a:t>another audit organization re-perform the </a:t>
            </a:r>
            <a:r>
              <a:rPr lang="en-US" sz="2400" dirty="0" err="1"/>
              <a:t>nonaudit</a:t>
            </a:r>
            <a:r>
              <a:rPr lang="en-US" sz="2400" dirty="0"/>
              <a:t> service to the extent necessary to enable that other audit organization to take responsibility for the service</a:t>
            </a:r>
            <a:r>
              <a:rPr lang="en-US" sz="2400" dirty="0" smtClean="0"/>
              <a:t>.</a:t>
            </a:r>
            <a:r>
              <a:rPr lang="en-US" sz="2400" dirty="0"/>
              <a:t> </a:t>
            </a:r>
            <a:endParaRPr lang="en-US" sz="2400" dirty="0" smtClean="0"/>
          </a:p>
          <a:p>
            <a:pPr marL="0" indent="0">
              <a:buNone/>
            </a:pPr>
            <a:endParaRPr lang="en-US" sz="2400" dirty="0" smtClean="0"/>
          </a:p>
          <a:p>
            <a:pPr marL="0" indent="0">
              <a:buNone/>
              <a:defRPr/>
            </a:pPr>
            <a:endParaRPr lang="en-US" sz="2400" dirty="0"/>
          </a:p>
        </p:txBody>
      </p:sp>
      <p:sp>
        <p:nvSpPr>
          <p:cNvPr id="1013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ts val="675"/>
              </a:spcBef>
              <a:buFont typeface="Arial" charset="0"/>
              <a:buChar char="•"/>
              <a:defRPr sz="2200">
                <a:solidFill>
                  <a:schemeClr val="tx1"/>
                </a:solidFill>
                <a:latin typeface="Arial" charset="0"/>
                <a:cs typeface="Arial" charset="0"/>
              </a:defRPr>
            </a:lvl1pPr>
            <a:lvl2pPr marL="742950" indent="-285750" eaLnBrk="0" hangingPunct="0">
              <a:lnSpc>
                <a:spcPct val="85000"/>
              </a:lnSpc>
              <a:spcBef>
                <a:spcPts val="675"/>
              </a:spcBef>
              <a:buFont typeface="Arial" charset="0"/>
              <a:buChar char="•"/>
              <a:defRPr sz="2200">
                <a:solidFill>
                  <a:schemeClr val="tx1"/>
                </a:solidFill>
                <a:latin typeface="Arial" charset="0"/>
                <a:cs typeface="Arial" charset="0"/>
              </a:defRPr>
            </a:lvl2pPr>
            <a:lvl3pPr marL="1143000" indent="-228600" eaLnBrk="0" hangingPunct="0">
              <a:lnSpc>
                <a:spcPct val="85000"/>
              </a:lnSpc>
              <a:spcBef>
                <a:spcPts val="675"/>
              </a:spcBef>
              <a:buFont typeface="Arial" charset="0"/>
              <a:buChar char="•"/>
              <a:defRPr sz="2200">
                <a:solidFill>
                  <a:schemeClr val="tx1"/>
                </a:solidFill>
                <a:latin typeface="Arial" charset="0"/>
                <a:cs typeface="Arial" charset="0"/>
              </a:defRPr>
            </a:lvl3pPr>
            <a:lvl4pPr marL="1600200" indent="-228600" eaLnBrk="0" hangingPunct="0">
              <a:lnSpc>
                <a:spcPct val="85000"/>
              </a:lnSpc>
              <a:spcBef>
                <a:spcPts val="400"/>
              </a:spcBef>
              <a:buFont typeface="Arial" charset="0"/>
              <a:buChar char="•"/>
              <a:defRPr sz="2200">
                <a:solidFill>
                  <a:schemeClr val="tx1"/>
                </a:solidFill>
                <a:latin typeface="Arial" charset="0"/>
                <a:cs typeface="Arial" charset="0"/>
              </a:defRPr>
            </a:lvl4pPr>
            <a:lvl5pPr marL="2057400" indent="-228600" eaLnBrk="0" hangingPunct="0">
              <a:spcBef>
                <a:spcPts val="400"/>
              </a:spcBef>
              <a:buFont typeface="Arial" charset="0"/>
              <a:buChar char="•"/>
              <a:defRPr sz="1600">
                <a:solidFill>
                  <a:schemeClr val="tx1"/>
                </a:solidFill>
                <a:latin typeface="Arial" charset="0"/>
                <a:cs typeface="Arial" charset="0"/>
              </a:defRPr>
            </a:lvl5pPr>
            <a:lvl6pPr marL="2514600" indent="-228600" defTabSz="912813" eaLnBrk="0" fontAlgn="base" hangingPunct="0">
              <a:spcBef>
                <a:spcPts val="400"/>
              </a:spcBef>
              <a:spcAft>
                <a:spcPct val="0"/>
              </a:spcAft>
              <a:buFont typeface="Arial" charset="0"/>
              <a:buChar char="•"/>
              <a:defRPr sz="1600">
                <a:solidFill>
                  <a:schemeClr val="tx1"/>
                </a:solidFill>
                <a:latin typeface="Arial" charset="0"/>
                <a:cs typeface="Arial" charset="0"/>
              </a:defRPr>
            </a:lvl6pPr>
            <a:lvl7pPr marL="2971800" indent="-228600" defTabSz="912813" eaLnBrk="0" fontAlgn="base" hangingPunct="0">
              <a:spcBef>
                <a:spcPts val="400"/>
              </a:spcBef>
              <a:spcAft>
                <a:spcPct val="0"/>
              </a:spcAft>
              <a:buFont typeface="Arial" charset="0"/>
              <a:buChar char="•"/>
              <a:defRPr sz="1600">
                <a:solidFill>
                  <a:schemeClr val="tx1"/>
                </a:solidFill>
                <a:latin typeface="Arial" charset="0"/>
                <a:cs typeface="Arial" charset="0"/>
              </a:defRPr>
            </a:lvl7pPr>
            <a:lvl8pPr marL="3429000" indent="-228600" defTabSz="912813" eaLnBrk="0" fontAlgn="base" hangingPunct="0">
              <a:spcBef>
                <a:spcPts val="400"/>
              </a:spcBef>
              <a:spcAft>
                <a:spcPct val="0"/>
              </a:spcAft>
              <a:buFont typeface="Arial" charset="0"/>
              <a:buChar char="•"/>
              <a:defRPr sz="1600">
                <a:solidFill>
                  <a:schemeClr val="tx1"/>
                </a:solidFill>
                <a:latin typeface="Arial" charset="0"/>
                <a:cs typeface="Arial" charset="0"/>
              </a:defRPr>
            </a:lvl8pPr>
            <a:lvl9pPr marL="3886200" indent="-228600" defTabSz="912813" eaLnBrk="0" fontAlgn="base" hangingPunct="0">
              <a:spcBef>
                <a:spcPts val="400"/>
              </a:spcBef>
              <a:spcAft>
                <a:spcPct val="0"/>
              </a:spcAft>
              <a:buFont typeface="Arial" charset="0"/>
              <a:buChar char="•"/>
              <a:defRPr sz="1600">
                <a:solidFill>
                  <a:schemeClr val="tx1"/>
                </a:solidFill>
                <a:latin typeface="Arial" charset="0"/>
                <a:cs typeface="Arial" charset="0"/>
              </a:defRPr>
            </a:lvl9pPr>
          </a:lstStyle>
          <a:p>
            <a:pPr defTabSz="912813" eaLnBrk="1" fontAlgn="base" hangingPunct="1">
              <a:spcBef>
                <a:spcPct val="0"/>
              </a:spcBef>
              <a:spcAft>
                <a:spcPct val="0"/>
              </a:spcAft>
              <a:buFontTx/>
              <a:buNone/>
            </a:pPr>
            <a:r>
              <a:rPr lang="en-US" altLang="en-US" sz="1400" smtClean="0">
                <a:solidFill>
                  <a:srgbClr val="044F91"/>
                </a:solidFill>
              </a:rPr>
              <a:t>  </a:t>
            </a:r>
            <a:fld id="{28EE4915-96A5-4038-A750-AD57C8C9394C}" type="slidenum">
              <a:rPr lang="en-US" altLang="en-US" sz="1400" smtClean="0">
                <a:solidFill>
                  <a:srgbClr val="044F91"/>
                </a:solidFill>
              </a:rPr>
              <a:pPr defTabSz="912813" eaLnBrk="1" fontAlgn="base" hangingPunct="1">
                <a:spcBef>
                  <a:spcPct val="0"/>
                </a:spcBef>
                <a:spcAft>
                  <a:spcPct val="0"/>
                </a:spcAft>
                <a:buFontTx/>
                <a:buNone/>
              </a:pPr>
              <a:t>26</a:t>
            </a:fld>
            <a:endParaRPr lang="en-US" altLang="en-US" sz="1400" smtClean="0">
              <a:solidFill>
                <a:srgbClr val="044F91"/>
              </a:solidFill>
            </a:endParaRPr>
          </a:p>
        </p:txBody>
      </p:sp>
    </p:spTree>
    <p:extLst>
      <p:ext uri="{BB962C8B-B14F-4D97-AF65-F5344CB8AC3E}">
        <p14:creationId xmlns:p14="http://schemas.microsoft.com/office/powerpoint/2010/main" val="17498192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001000" cy="4572000"/>
          </a:xfrm>
          <a:ln>
            <a:solidFill>
              <a:schemeClr val="tx1"/>
            </a:solidFill>
          </a:ln>
        </p:spPr>
        <p:txBody>
          <a:bodyPr>
            <a:noAutofit/>
          </a:bodyPr>
          <a:lstStyle/>
          <a:p>
            <a:pPr lvl="0" defTabSz="914400">
              <a:lnSpc>
                <a:spcPct val="100000"/>
              </a:lnSpc>
              <a:spcBef>
                <a:spcPts val="0"/>
              </a:spcBef>
            </a:pPr>
            <a:r>
              <a:rPr lang="en-US" sz="2000" b="1" dirty="0" smtClean="0">
                <a:solidFill>
                  <a:srgbClr val="000000"/>
                </a:solidFill>
                <a:latin typeface="Arial" panose="020B0604020202020204" pitchFamily="34" charset="0"/>
              </a:rPr>
              <a:t>Requirements</a:t>
            </a:r>
            <a:r>
              <a:rPr lang="en-US" sz="2000" b="1" dirty="0">
                <a:solidFill>
                  <a:srgbClr val="000000"/>
                </a:solidFill>
                <a:latin typeface="Arial" panose="020B0604020202020204" pitchFamily="34" charset="0"/>
              </a:rPr>
              <a:t>: Providing </a:t>
            </a:r>
            <a:r>
              <a:rPr lang="en-US" sz="2000" b="1" dirty="0" err="1">
                <a:solidFill>
                  <a:srgbClr val="000000"/>
                </a:solidFill>
                <a:latin typeface="Arial" panose="020B0604020202020204" pitchFamily="34" charset="0"/>
              </a:rPr>
              <a:t>Nonaudit</a:t>
            </a:r>
            <a:r>
              <a:rPr lang="en-US" sz="2000" b="1" dirty="0">
                <a:solidFill>
                  <a:srgbClr val="000000"/>
                </a:solidFill>
                <a:latin typeface="Arial" panose="020B0604020202020204" pitchFamily="34" charset="0"/>
              </a:rPr>
              <a:t> Services </a:t>
            </a:r>
            <a:r>
              <a:rPr lang="en-US" sz="2000" dirty="0">
                <a:solidFill>
                  <a:srgbClr val="000000"/>
                </a:solidFill>
                <a:latin typeface="Arial" panose="020B0604020202020204" pitchFamily="34" charset="0"/>
              </a:rPr>
              <a:t/>
            </a:r>
            <a:br>
              <a:rPr lang="en-US" sz="2000" dirty="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r>
            <a:br>
              <a:rPr lang="en-US" sz="2000" dirty="0" smtClean="0">
                <a:solidFill>
                  <a:srgbClr val="000000"/>
                </a:solidFill>
                <a:latin typeface="Arial" panose="020B0604020202020204" pitchFamily="34" charset="0"/>
              </a:rPr>
            </a:br>
            <a:r>
              <a:rPr lang="en-US" sz="2000" b="1" dirty="0" smtClean="0">
                <a:solidFill>
                  <a:srgbClr val="000000"/>
                </a:solidFill>
                <a:latin typeface="Arial" panose="020B0604020202020204" pitchFamily="34" charset="0"/>
              </a:rPr>
              <a:t>3.83 </a:t>
            </a:r>
            <a:r>
              <a:rPr lang="en-US" sz="2000" dirty="0">
                <a:solidFill>
                  <a:srgbClr val="FF0000"/>
                </a:solidFill>
                <a:latin typeface="Arial" panose="020B0604020202020204" pitchFamily="34" charset="0"/>
              </a:rPr>
              <a:t>Auditors who previously provided </a:t>
            </a:r>
            <a:r>
              <a:rPr lang="en-US" sz="2000" dirty="0" err="1">
                <a:solidFill>
                  <a:srgbClr val="FF0000"/>
                </a:solidFill>
                <a:latin typeface="Arial" panose="020B0604020202020204" pitchFamily="34" charset="0"/>
              </a:rPr>
              <a:t>nonaudit</a:t>
            </a:r>
            <a:r>
              <a:rPr lang="en-US" sz="2000" dirty="0">
                <a:solidFill>
                  <a:srgbClr val="FF0000"/>
                </a:solidFill>
                <a:latin typeface="Arial" panose="020B0604020202020204" pitchFamily="34" charset="0"/>
              </a:rPr>
              <a:t> services for an entity that is a prospective subject of an engagement should evaluate the effect of those </a:t>
            </a:r>
            <a:r>
              <a:rPr lang="en-US" sz="2000" dirty="0" err="1">
                <a:solidFill>
                  <a:srgbClr val="FF0000"/>
                </a:solidFill>
                <a:latin typeface="Arial" panose="020B0604020202020204" pitchFamily="34" charset="0"/>
              </a:rPr>
              <a:t>nonaudit</a:t>
            </a:r>
            <a:r>
              <a:rPr lang="en-US" sz="2000" dirty="0">
                <a:solidFill>
                  <a:srgbClr val="FF0000"/>
                </a:solidFill>
                <a:latin typeface="Arial" panose="020B0604020202020204" pitchFamily="34" charset="0"/>
              </a:rPr>
              <a:t> services on independence before agreeing to conduct a GAGAS engagement.</a:t>
            </a:r>
            <a:r>
              <a:rPr lang="en-US" sz="2000" dirty="0">
                <a:solidFill>
                  <a:srgbClr val="000000"/>
                </a:solidFill>
                <a:latin typeface="Arial" panose="020B0604020202020204" pitchFamily="34" charset="0"/>
              </a:rPr>
              <a:t> If auditors provided a </a:t>
            </a:r>
            <a:r>
              <a:rPr lang="en-US" sz="2000" dirty="0" err="1">
                <a:solidFill>
                  <a:srgbClr val="000000"/>
                </a:solidFill>
                <a:latin typeface="Arial" panose="020B0604020202020204" pitchFamily="34" charset="0"/>
              </a:rPr>
              <a:t>nonaudit</a:t>
            </a:r>
            <a:r>
              <a:rPr lang="en-US" sz="2000" dirty="0">
                <a:solidFill>
                  <a:srgbClr val="000000"/>
                </a:solidFill>
                <a:latin typeface="Arial" panose="020B0604020202020204" pitchFamily="34" charset="0"/>
              </a:rPr>
              <a:t> service in the period to be covered by the engagement, they should (1) determine if GAGAS expressly prohibits the </a:t>
            </a:r>
            <a:r>
              <a:rPr lang="en-US" sz="2000" dirty="0" err="1">
                <a:solidFill>
                  <a:srgbClr val="000000"/>
                </a:solidFill>
                <a:latin typeface="Arial" panose="020B0604020202020204" pitchFamily="34" charset="0"/>
              </a:rPr>
              <a:t>nonaudit</a:t>
            </a:r>
            <a:r>
              <a:rPr lang="en-US" sz="2000" dirty="0">
                <a:solidFill>
                  <a:srgbClr val="000000"/>
                </a:solidFill>
                <a:latin typeface="Arial" panose="020B0604020202020204" pitchFamily="34" charset="0"/>
              </a:rPr>
              <a:t> service; (2) </a:t>
            </a:r>
            <a:r>
              <a:rPr lang="en-US" sz="2000" dirty="0" err="1" smtClean="0">
                <a:solidFill>
                  <a:srgbClr val="000000"/>
                </a:solidFill>
                <a:latin typeface="Arial" panose="020B0604020202020204" pitchFamily="34" charset="0"/>
              </a:rPr>
              <a:t>if</a:t>
            </a:r>
            <a:r>
              <a:rPr lang="en-US" sz="2000" dirty="0" err="1">
                <a:solidFill>
                  <a:srgbClr val="000000"/>
                </a:solidFill>
                <a:latin typeface="Arial" panose="020B0604020202020204" pitchFamily="34" charset="0"/>
              </a:rPr>
              <a:t>audited</a:t>
            </a:r>
            <a:r>
              <a:rPr lang="en-US" sz="2000" dirty="0">
                <a:solidFill>
                  <a:srgbClr val="000000"/>
                </a:solidFill>
                <a:latin typeface="Arial" panose="020B0604020202020204" pitchFamily="34" charset="0"/>
              </a:rPr>
              <a:t> entity management requested the </a:t>
            </a:r>
            <a:r>
              <a:rPr lang="en-US" sz="2000" dirty="0" err="1">
                <a:solidFill>
                  <a:srgbClr val="000000"/>
                </a:solidFill>
                <a:latin typeface="Arial" panose="020B0604020202020204" pitchFamily="34" charset="0"/>
              </a:rPr>
              <a:t>nonaudit</a:t>
            </a:r>
            <a:r>
              <a:rPr lang="en-US" sz="2000" dirty="0">
                <a:solidFill>
                  <a:srgbClr val="000000"/>
                </a:solidFill>
                <a:latin typeface="Arial" panose="020B0604020202020204" pitchFamily="34" charset="0"/>
              </a:rPr>
              <a:t> service, determine whether the skills, knowledge, and experience of the individual responsible for overseeing the </a:t>
            </a:r>
            <a:r>
              <a:rPr lang="en-US" sz="2000" dirty="0" err="1">
                <a:solidFill>
                  <a:srgbClr val="000000"/>
                </a:solidFill>
                <a:latin typeface="Arial" panose="020B0604020202020204" pitchFamily="34" charset="0"/>
              </a:rPr>
              <a:t>nonaudit</a:t>
            </a:r>
            <a:r>
              <a:rPr lang="en-US" sz="2000" dirty="0">
                <a:solidFill>
                  <a:srgbClr val="000000"/>
                </a:solidFill>
                <a:latin typeface="Arial" panose="020B0604020202020204" pitchFamily="34" charset="0"/>
              </a:rPr>
              <a:t> service were sufficient; and (3) determine whether a threat to independence exists and address any threats noted in accordance with the conceptual framework. </a:t>
            </a:r>
            <a:endParaRPr lang="en-US" sz="1800" dirty="0">
              <a:latin typeface="Arial" panose="020B0604020202020204" pitchFamily="34" charset="0"/>
              <a:cs typeface="Arial" panose="020B0604020202020204" pitchFamily="34" charset="0"/>
            </a:endParaRPr>
          </a:p>
        </p:txBody>
      </p:sp>
      <p:sp>
        <p:nvSpPr>
          <p:cNvPr id="3" name="Rectangle 2"/>
          <p:cNvSpPr/>
          <p:nvPr/>
        </p:nvSpPr>
        <p:spPr>
          <a:xfrm>
            <a:off x="440675" y="892314"/>
            <a:ext cx="8001000" cy="707886"/>
          </a:xfrm>
          <a:prstGeom prst="rect">
            <a:avLst/>
          </a:prstGeom>
        </p:spPr>
        <p:txBody>
          <a:bodyPr wrap="square">
            <a:spAutoFit/>
          </a:bodyPr>
          <a:lstStyle/>
          <a:p>
            <a:pPr lvl="0"/>
            <a:r>
              <a:rPr lang="en-US" sz="2000" b="1" dirty="0">
                <a:solidFill>
                  <a:srgbClr val="000000"/>
                </a:solidFill>
                <a:latin typeface="Arial" panose="020B0604020202020204" pitchFamily="34" charset="0"/>
                <a:cs typeface="Arial" panose="020B0604020202020204" pitchFamily="34" charset="0"/>
              </a:rPr>
              <a:t>Chapter 3: Ethics, Independence, and Professional Judgment </a:t>
            </a:r>
            <a:br>
              <a:rPr lang="en-US" sz="2000" b="1" dirty="0">
                <a:solidFill>
                  <a:srgbClr val="000000"/>
                </a:solidFill>
                <a:latin typeface="Arial" panose="020B0604020202020204" pitchFamily="34" charset="0"/>
                <a:cs typeface="Arial" panose="020B0604020202020204" pitchFamily="34" charset="0"/>
              </a:rPr>
            </a:br>
            <a:r>
              <a:rPr lang="en-US" sz="2000" b="1" dirty="0">
                <a:solidFill>
                  <a:srgbClr val="000000"/>
                </a:solidFill>
                <a:latin typeface="Arial" panose="020B0604020202020204" pitchFamily="34" charset="0"/>
                <a:cs typeface="Arial" panose="020B0604020202020204" pitchFamily="34" charset="0"/>
              </a:rPr>
              <a:t>(continued).</a:t>
            </a:r>
            <a:endParaRPr lang="en-US" dirty="0">
              <a:solidFill>
                <a:prstClr val="black"/>
              </a:solidFill>
            </a:endParaRPr>
          </a:p>
        </p:txBody>
      </p:sp>
    </p:spTree>
    <p:extLst>
      <p:ext uri="{BB962C8B-B14F-4D97-AF65-F5344CB8AC3E}">
        <p14:creationId xmlns:p14="http://schemas.microsoft.com/office/powerpoint/2010/main" val="32646489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451" y="1517627"/>
            <a:ext cx="8077200" cy="4549913"/>
          </a:xfrm>
          <a:ln>
            <a:solidFill>
              <a:schemeClr val="tx1"/>
            </a:solidFill>
          </a:ln>
        </p:spPr>
        <p:txBody>
          <a:bodyPr>
            <a:noAutofit/>
          </a:bodyPr>
          <a:lstStyle/>
          <a:p>
            <a:r>
              <a:rPr lang="en-US" sz="2000" b="1" dirty="0" smtClean="0">
                <a:solidFill>
                  <a:srgbClr val="000000"/>
                </a:solidFill>
                <a:latin typeface="Arial" panose="020B0604020202020204" pitchFamily="34" charset="0"/>
              </a:rPr>
              <a:t>Requirements: Providing </a:t>
            </a:r>
            <a:r>
              <a:rPr lang="en-US" sz="2000" b="1" dirty="0" err="1" smtClean="0">
                <a:solidFill>
                  <a:srgbClr val="000000"/>
                </a:solidFill>
                <a:latin typeface="Arial" panose="020B0604020202020204" pitchFamily="34" charset="0"/>
              </a:rPr>
              <a:t>Nonaudit</a:t>
            </a:r>
            <a:r>
              <a:rPr lang="en-US" sz="2000" b="1" dirty="0" smtClean="0">
                <a:solidFill>
                  <a:srgbClr val="000000"/>
                </a:solidFill>
                <a:latin typeface="Arial" panose="020B0604020202020204" pitchFamily="34" charset="0"/>
              </a:rPr>
              <a:t> Services </a:t>
            </a:r>
            <a:r>
              <a:rPr lang="en-US" sz="2000" dirty="0" smtClean="0">
                <a:solidFill>
                  <a:srgbClr val="000000"/>
                </a:solidFill>
                <a:latin typeface="Arial" panose="020B0604020202020204" pitchFamily="34" charset="0"/>
              </a:rPr>
              <a:t/>
            </a:r>
            <a:br>
              <a:rPr lang="en-US" sz="2000" dirty="0" smtClean="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t>
            </a:r>
            <a:br>
              <a:rPr lang="en-US" sz="2000" dirty="0" smtClean="0">
                <a:solidFill>
                  <a:srgbClr val="000000"/>
                </a:solidFill>
                <a:latin typeface="Arial" panose="020B0604020202020204" pitchFamily="34" charset="0"/>
              </a:rPr>
            </a:br>
            <a:r>
              <a:rPr lang="en-US" sz="2000" b="1" dirty="0" smtClean="0">
                <a:solidFill>
                  <a:srgbClr val="000000"/>
                </a:solidFill>
                <a:latin typeface="Arial" panose="020B0604020202020204" pitchFamily="34" charset="0"/>
              </a:rPr>
              <a:t>3.84 </a:t>
            </a:r>
            <a:r>
              <a:rPr lang="en-US" sz="2000" dirty="0" smtClean="0">
                <a:solidFill>
                  <a:srgbClr val="000000"/>
                </a:solidFill>
                <a:latin typeface="Arial" panose="020B0604020202020204" pitchFamily="34" charset="0"/>
              </a:rPr>
              <a:t>Auditors in a government entity may be required to provide a </a:t>
            </a:r>
            <a:r>
              <a:rPr lang="en-US" sz="2000" dirty="0" err="1" smtClean="0">
                <a:solidFill>
                  <a:srgbClr val="000000"/>
                </a:solidFill>
                <a:latin typeface="Arial" panose="020B0604020202020204" pitchFamily="34" charset="0"/>
              </a:rPr>
              <a:t>nonaudit</a:t>
            </a:r>
            <a:r>
              <a:rPr lang="en-US" sz="2000" dirty="0" smtClean="0">
                <a:solidFill>
                  <a:srgbClr val="000000"/>
                </a:solidFill>
                <a:latin typeface="Arial" panose="020B0604020202020204" pitchFamily="34" charset="0"/>
              </a:rPr>
              <a:t> service that impairs the auditors’ independence with respect to a required engagement. </a:t>
            </a:r>
            <a:r>
              <a:rPr lang="en-US" sz="2000" dirty="0" smtClean="0">
                <a:solidFill>
                  <a:srgbClr val="FF0000"/>
                </a:solidFill>
                <a:latin typeface="Arial" panose="020B0604020202020204" pitchFamily="34" charset="0"/>
              </a:rPr>
              <a:t>If, because of constitutional or statutory requirements over which they have no control, the auditors can neither implement safeguards to reduce the resulting threat to an acceptable level nor decline to provide or terminate a </a:t>
            </a:r>
            <a:r>
              <a:rPr lang="en-US" sz="2000" dirty="0" err="1" smtClean="0">
                <a:solidFill>
                  <a:srgbClr val="FF0000"/>
                </a:solidFill>
                <a:latin typeface="Arial" panose="020B0604020202020204" pitchFamily="34" charset="0"/>
              </a:rPr>
              <a:t>nonaudit</a:t>
            </a:r>
            <a:r>
              <a:rPr lang="en-US" sz="2000" dirty="0" smtClean="0">
                <a:solidFill>
                  <a:srgbClr val="FF0000"/>
                </a:solidFill>
                <a:latin typeface="Arial" panose="020B0604020202020204" pitchFamily="34" charset="0"/>
              </a:rPr>
              <a:t> service that is incompatible with engagement responsibilities, auditors should disclose the nature of the threat that could not be eliminated or reduced to an acceptable level and modify the GAGAS compliance statement as discussed in paragraph 2.17b accordingly.</a:t>
            </a:r>
            <a:r>
              <a:rPr lang="en-US" sz="2000" dirty="0" smtClean="0">
                <a:solidFill>
                  <a:srgbClr val="000000"/>
                </a:solidFill>
                <a:latin typeface="Arial" panose="020B0604020202020204" pitchFamily="34" charset="0"/>
              </a:rPr>
              <a:t> Determining how to modify the GAGAS compliance statement in these circumstances is a matter of professional judgment. 	</a:t>
            </a:r>
            <a:endParaRPr lang="en-US" sz="1800" dirty="0">
              <a:latin typeface="Arial" panose="020B0604020202020204" pitchFamily="34" charset="0"/>
              <a:cs typeface="Arial" panose="020B0604020202020204" pitchFamily="34" charset="0"/>
            </a:endParaRPr>
          </a:p>
        </p:txBody>
      </p:sp>
      <p:sp>
        <p:nvSpPr>
          <p:cNvPr id="3" name="Rectangle 2"/>
          <p:cNvSpPr/>
          <p:nvPr/>
        </p:nvSpPr>
        <p:spPr>
          <a:xfrm>
            <a:off x="533400" y="838201"/>
            <a:ext cx="8077200" cy="707886"/>
          </a:xfrm>
          <a:prstGeom prst="rect">
            <a:avLst/>
          </a:prstGeom>
        </p:spPr>
        <p:txBody>
          <a:bodyPr wrap="square">
            <a:spAutoFit/>
          </a:bodyPr>
          <a:lstStyle/>
          <a:p>
            <a:pPr lvl="0"/>
            <a:r>
              <a:rPr lang="en-US" sz="2000" b="1" dirty="0">
                <a:solidFill>
                  <a:srgbClr val="000000"/>
                </a:solidFill>
                <a:latin typeface="Arial" panose="020B0604020202020204" pitchFamily="34" charset="0"/>
                <a:cs typeface="Arial" panose="020B0604020202020204" pitchFamily="34" charset="0"/>
              </a:rPr>
              <a:t>Chapter 3: Ethics, Independence, and Professional Judgment </a:t>
            </a:r>
            <a:br>
              <a:rPr lang="en-US" sz="2000" b="1" dirty="0">
                <a:solidFill>
                  <a:srgbClr val="000000"/>
                </a:solidFill>
                <a:latin typeface="Arial" panose="020B0604020202020204" pitchFamily="34" charset="0"/>
                <a:cs typeface="Arial" panose="020B0604020202020204" pitchFamily="34" charset="0"/>
              </a:rPr>
            </a:br>
            <a:r>
              <a:rPr lang="en-US" sz="2000" b="1" dirty="0">
                <a:solidFill>
                  <a:srgbClr val="000000"/>
                </a:solidFill>
                <a:latin typeface="Arial" panose="020B0604020202020204" pitchFamily="34" charset="0"/>
                <a:cs typeface="Arial" panose="020B0604020202020204" pitchFamily="34" charset="0"/>
              </a:rPr>
              <a:t>(continued).</a:t>
            </a:r>
            <a:endParaRPr lang="en-US" dirty="0">
              <a:solidFill>
                <a:prstClr val="black"/>
              </a:solidFill>
            </a:endParaRPr>
          </a:p>
        </p:txBody>
      </p:sp>
    </p:spTree>
    <p:extLst>
      <p:ext uri="{BB962C8B-B14F-4D97-AF65-F5344CB8AC3E}">
        <p14:creationId xmlns:p14="http://schemas.microsoft.com/office/powerpoint/2010/main" val="21163074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4572000"/>
          </a:xfrm>
          <a:ln>
            <a:solidFill>
              <a:schemeClr val="tx1"/>
            </a:solidFill>
          </a:ln>
        </p:spPr>
        <p:txBody>
          <a:bodyPr>
            <a:noAutofit/>
          </a:bodyPr>
          <a:lstStyle/>
          <a:p>
            <a:pPr lvl="0" defTabSz="914400">
              <a:lnSpc>
                <a:spcPct val="100000"/>
              </a:lnSpc>
              <a:spcBef>
                <a:spcPts val="0"/>
              </a:spcBef>
            </a:pPr>
            <a:r>
              <a:rPr lang="en-US" sz="2000" b="1" dirty="0" smtClean="0">
                <a:solidFill>
                  <a:srgbClr val="000000"/>
                </a:solidFill>
                <a:latin typeface="Arial" panose="020B0604020202020204" pitchFamily="34" charset="0"/>
              </a:rPr>
              <a:t>Requirement</a:t>
            </a:r>
            <a:r>
              <a:rPr lang="en-US" sz="2000" b="1" dirty="0">
                <a:solidFill>
                  <a:srgbClr val="000000"/>
                </a:solidFill>
                <a:latin typeface="Arial" panose="020B0604020202020204" pitchFamily="34" charset="0"/>
              </a:rPr>
              <a:t>: Internal Audit Assistance Services Provided </a:t>
            </a:r>
            <a:r>
              <a:rPr lang="en-US" sz="2000" b="1" dirty="0" smtClean="0">
                <a:solidFill>
                  <a:srgbClr val="000000"/>
                </a:solidFill>
                <a:latin typeface="Arial" panose="020B0604020202020204" pitchFamily="34" charset="0"/>
              </a:rPr>
              <a:t>by External </a:t>
            </a:r>
            <a:r>
              <a:rPr lang="en-US" sz="2000" b="1" dirty="0">
                <a:solidFill>
                  <a:srgbClr val="000000"/>
                </a:solidFill>
                <a:latin typeface="Arial" panose="020B0604020202020204" pitchFamily="34" charset="0"/>
              </a:rPr>
              <a:t>Auditors </a:t>
            </a:r>
            <a:r>
              <a:rPr lang="en-US" sz="2000" b="1" dirty="0" smtClean="0">
                <a:solidFill>
                  <a:srgbClr val="000000"/>
                </a:solidFill>
                <a:latin typeface="Arial" panose="020B0604020202020204" pitchFamily="34" charset="0"/>
              </a:rPr>
              <a:t/>
            </a:r>
            <a:br>
              <a:rPr lang="en-US" sz="2000" b="1" dirty="0" smtClean="0">
                <a:solidFill>
                  <a:srgbClr val="000000"/>
                </a:solidFill>
                <a:latin typeface="Arial" panose="020B0604020202020204" pitchFamily="34" charset="0"/>
              </a:rPr>
            </a:br>
            <a:r>
              <a:rPr lang="en-US" sz="2000" dirty="0">
                <a:solidFill>
                  <a:srgbClr val="000000"/>
                </a:solidFill>
                <a:latin typeface="Arial" panose="020B0604020202020204" pitchFamily="34" charset="0"/>
              </a:rPr>
              <a:t/>
            </a:r>
            <a:br>
              <a:rPr lang="en-US" sz="2000" dirty="0">
                <a:solidFill>
                  <a:srgbClr val="000000"/>
                </a:solidFill>
                <a:latin typeface="Arial" panose="020B0604020202020204" pitchFamily="34" charset="0"/>
              </a:rPr>
            </a:br>
            <a:r>
              <a:rPr lang="en-US" sz="2000" b="1" dirty="0">
                <a:solidFill>
                  <a:srgbClr val="000000"/>
                </a:solidFill>
                <a:latin typeface="Arial" panose="020B0604020202020204" pitchFamily="34" charset="0"/>
              </a:rPr>
              <a:t>3.96 </a:t>
            </a:r>
            <a:r>
              <a:rPr lang="en-US" sz="2000" dirty="0">
                <a:solidFill>
                  <a:srgbClr val="000000"/>
                </a:solidFill>
                <a:latin typeface="Arial" panose="020B0604020202020204" pitchFamily="34" charset="0"/>
              </a:rPr>
              <a:t>Internal audit assistance services involve assisting an entity in performing its internal audit activities. </a:t>
            </a:r>
            <a:r>
              <a:rPr lang="en-US" sz="2000" dirty="0">
                <a:solidFill>
                  <a:srgbClr val="FF0000"/>
                </a:solidFill>
                <a:latin typeface="Arial" panose="020B0604020202020204" pitchFamily="34" charset="0"/>
              </a:rPr>
              <a:t>Auditors should conclude that the following internal audit assistance activities impair an external auditor’s independence</a:t>
            </a:r>
            <a:r>
              <a:rPr lang="en-US" sz="2000" dirty="0">
                <a:solidFill>
                  <a:srgbClr val="000000"/>
                </a:solidFill>
                <a:latin typeface="Arial" panose="020B0604020202020204" pitchFamily="34" charset="0"/>
              </a:rPr>
              <a:t> with respect to an audited entity: </a:t>
            </a:r>
            <a:r>
              <a:rPr lang="en-US" sz="2000" dirty="0" smtClean="0">
                <a:solidFill>
                  <a:srgbClr val="000000"/>
                </a:solidFill>
                <a:latin typeface="Arial" panose="020B0604020202020204" pitchFamily="34" charset="0"/>
              </a:rPr>
              <a:t/>
            </a:r>
            <a:br>
              <a:rPr lang="en-US" sz="2000" dirty="0" smtClean="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t>
            </a:r>
            <a:r>
              <a:rPr lang="en-US" sz="2000" b="1" dirty="0" smtClean="0">
                <a:solidFill>
                  <a:srgbClr val="000000"/>
                </a:solidFill>
                <a:latin typeface="Arial" panose="020B0604020202020204" pitchFamily="34" charset="0"/>
              </a:rPr>
              <a:t>a. </a:t>
            </a:r>
            <a:r>
              <a:rPr lang="en-US" sz="2000" dirty="0">
                <a:solidFill>
                  <a:srgbClr val="000000"/>
                </a:solidFill>
                <a:latin typeface="Arial" panose="020B0604020202020204" pitchFamily="34" charset="0"/>
              </a:rPr>
              <a:t>setting internal audit policies or the strategic direction of </a:t>
            </a:r>
            <a:r>
              <a:rPr lang="en-US" sz="2000" dirty="0" smtClean="0">
                <a:solidFill>
                  <a:srgbClr val="000000"/>
                </a:solidFill>
                <a:latin typeface="Arial" panose="020B0604020202020204" pitchFamily="34" charset="0"/>
              </a:rPr>
              <a:t>	internal 	audit </a:t>
            </a:r>
            <a:r>
              <a:rPr lang="en-US" sz="2000" dirty="0">
                <a:solidFill>
                  <a:srgbClr val="000000"/>
                </a:solidFill>
                <a:latin typeface="Arial" panose="020B0604020202020204" pitchFamily="34" charset="0"/>
              </a:rPr>
              <a:t>activities; </a:t>
            </a:r>
            <a:br>
              <a:rPr lang="en-US" sz="2000" dirty="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t>
            </a:r>
            <a:r>
              <a:rPr lang="en-US" sz="2000" b="1" dirty="0" smtClean="0">
                <a:solidFill>
                  <a:srgbClr val="000000"/>
                </a:solidFill>
                <a:latin typeface="Arial" panose="020B0604020202020204" pitchFamily="34" charset="0"/>
              </a:rPr>
              <a:t>b</a:t>
            </a:r>
            <a:r>
              <a:rPr lang="en-US" sz="2000" b="1" dirty="0">
                <a:solidFill>
                  <a:srgbClr val="000000"/>
                </a:solidFill>
                <a:latin typeface="Arial" panose="020B0604020202020204" pitchFamily="34" charset="0"/>
              </a:rPr>
              <a:t>. </a:t>
            </a:r>
            <a:r>
              <a:rPr lang="en-US" sz="2000" dirty="0">
                <a:solidFill>
                  <a:srgbClr val="000000"/>
                </a:solidFill>
                <a:latin typeface="Arial" panose="020B0604020202020204" pitchFamily="34" charset="0"/>
              </a:rPr>
              <a:t>performing procedures that form part of the internal control, </a:t>
            </a:r>
            <a:r>
              <a:rPr lang="en-US" sz="2000" dirty="0" smtClean="0">
                <a:solidFill>
                  <a:srgbClr val="000000"/>
                </a:solidFill>
                <a:latin typeface="Arial" panose="020B0604020202020204" pitchFamily="34" charset="0"/>
              </a:rPr>
              <a:t>	such as </a:t>
            </a:r>
            <a:r>
              <a:rPr lang="en-US" sz="2000" dirty="0">
                <a:solidFill>
                  <a:srgbClr val="000000"/>
                </a:solidFill>
                <a:latin typeface="Arial" panose="020B0604020202020204" pitchFamily="34" charset="0"/>
              </a:rPr>
              <a:t>reviewing and approving changes to employee data </a:t>
            </a:r>
            <a:r>
              <a:rPr lang="en-US" sz="2000" dirty="0" smtClean="0">
                <a:solidFill>
                  <a:srgbClr val="000000"/>
                </a:solidFill>
                <a:latin typeface="Arial" panose="020B0604020202020204" pitchFamily="34" charset="0"/>
              </a:rPr>
              <a:t>	access </a:t>
            </a:r>
            <a:r>
              <a:rPr lang="en-US" sz="2000" dirty="0">
                <a:solidFill>
                  <a:srgbClr val="000000"/>
                </a:solidFill>
                <a:latin typeface="Arial" panose="020B0604020202020204" pitchFamily="34" charset="0"/>
              </a:rPr>
              <a:t>privileges; and </a:t>
            </a:r>
            <a:br>
              <a:rPr lang="en-US" sz="2000" dirty="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t>
            </a:r>
            <a:r>
              <a:rPr lang="en-US" sz="2000" b="1" dirty="0" smtClean="0">
                <a:solidFill>
                  <a:srgbClr val="000000"/>
                </a:solidFill>
                <a:latin typeface="Arial" panose="020B0604020202020204" pitchFamily="34" charset="0"/>
              </a:rPr>
              <a:t>c</a:t>
            </a:r>
            <a:r>
              <a:rPr lang="en-US" sz="2000" b="1" dirty="0">
                <a:solidFill>
                  <a:srgbClr val="000000"/>
                </a:solidFill>
                <a:latin typeface="Arial" panose="020B0604020202020204" pitchFamily="34" charset="0"/>
              </a:rPr>
              <a:t>. </a:t>
            </a:r>
            <a:r>
              <a:rPr lang="en-US" sz="2000" dirty="0">
                <a:solidFill>
                  <a:srgbClr val="000000"/>
                </a:solidFill>
                <a:latin typeface="Arial" panose="020B0604020202020204" pitchFamily="34" charset="0"/>
              </a:rPr>
              <a:t>determining the scope of the internal audit function and </a:t>
            </a:r>
            <a:r>
              <a:rPr lang="en-US" sz="2000" dirty="0" smtClean="0">
                <a:solidFill>
                  <a:srgbClr val="000000"/>
                </a:solidFill>
                <a:latin typeface="Arial" panose="020B0604020202020204" pitchFamily="34" charset="0"/>
              </a:rPr>
              <a:t>	resulting work</a:t>
            </a:r>
            <a:r>
              <a:rPr lang="en-US" sz="2000" dirty="0">
                <a:solidFill>
                  <a:srgbClr val="000000"/>
                </a:solidFill>
                <a:latin typeface="Arial" panose="020B0604020202020204" pitchFamily="34" charset="0"/>
              </a:rPr>
              <a:t>. </a:t>
            </a:r>
            <a:endParaRPr lang="en-US" sz="1800" dirty="0">
              <a:latin typeface="Arial" panose="020B0604020202020204" pitchFamily="34" charset="0"/>
              <a:cs typeface="Arial" panose="020B0604020202020204" pitchFamily="34" charset="0"/>
            </a:endParaRPr>
          </a:p>
        </p:txBody>
      </p:sp>
      <p:sp>
        <p:nvSpPr>
          <p:cNvPr id="3" name="Rectangle 2"/>
          <p:cNvSpPr/>
          <p:nvPr/>
        </p:nvSpPr>
        <p:spPr>
          <a:xfrm>
            <a:off x="457200" y="736937"/>
            <a:ext cx="8229600" cy="710863"/>
          </a:xfrm>
          <a:prstGeom prst="rect">
            <a:avLst/>
          </a:prstGeom>
        </p:spPr>
        <p:txBody>
          <a:bodyPr wrap="square">
            <a:spAutoFit/>
          </a:bodyPr>
          <a:lstStyle/>
          <a:p>
            <a:pPr lvl="0"/>
            <a:r>
              <a:rPr lang="en-US" sz="2000" b="1" dirty="0">
                <a:solidFill>
                  <a:srgbClr val="000000"/>
                </a:solidFill>
                <a:latin typeface="Arial" panose="020B0604020202020204" pitchFamily="34" charset="0"/>
                <a:cs typeface="Arial" panose="020B0604020202020204" pitchFamily="34" charset="0"/>
              </a:rPr>
              <a:t>Chapter 3: Ethics, Independence, and Professional Judgment </a:t>
            </a:r>
            <a:br>
              <a:rPr lang="en-US" sz="2000" b="1" dirty="0">
                <a:solidFill>
                  <a:srgbClr val="000000"/>
                </a:solidFill>
                <a:latin typeface="Arial" panose="020B0604020202020204" pitchFamily="34" charset="0"/>
                <a:cs typeface="Arial" panose="020B0604020202020204" pitchFamily="34" charset="0"/>
              </a:rPr>
            </a:br>
            <a:r>
              <a:rPr lang="en-US" sz="2000" b="1" dirty="0">
                <a:solidFill>
                  <a:srgbClr val="000000"/>
                </a:solidFill>
                <a:latin typeface="Arial" panose="020B0604020202020204" pitchFamily="34" charset="0"/>
                <a:cs typeface="Arial" panose="020B0604020202020204" pitchFamily="34" charset="0"/>
              </a:rPr>
              <a:t>(continued).</a:t>
            </a:r>
            <a:endParaRPr lang="en-US" dirty="0">
              <a:solidFill>
                <a:prstClr val="black"/>
              </a:solidFill>
            </a:endParaRPr>
          </a:p>
        </p:txBody>
      </p:sp>
    </p:spTree>
    <p:extLst>
      <p:ext uri="{BB962C8B-B14F-4D97-AF65-F5344CB8AC3E}">
        <p14:creationId xmlns:p14="http://schemas.microsoft.com/office/powerpoint/2010/main" val="3240641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a:xfrm>
            <a:off x="300038" y="992188"/>
            <a:ext cx="8539162" cy="1065212"/>
          </a:xfrm>
        </p:spPr>
        <p:txBody>
          <a:bodyPr/>
          <a:lstStyle/>
          <a:p>
            <a:pPr algn="ctr" eaLnBrk="1" hangingPunct="1"/>
            <a:r>
              <a:rPr lang="en-US" altLang="en-US" sz="2800" dirty="0" smtClean="0">
                <a:latin typeface="Arial" charset="0"/>
                <a:cs typeface="Arial" charset="0"/>
              </a:rPr>
              <a:t>Summary of Key Changes from 2011 Revision</a:t>
            </a:r>
          </a:p>
        </p:txBody>
      </p:sp>
      <p:sp>
        <p:nvSpPr>
          <p:cNvPr id="93187" name="Content Placeholder 2"/>
          <p:cNvSpPr>
            <a:spLocks noGrp="1"/>
          </p:cNvSpPr>
          <p:nvPr>
            <p:ph idx="1"/>
          </p:nvPr>
        </p:nvSpPr>
        <p:spPr/>
        <p:txBody>
          <a:bodyPr/>
          <a:lstStyle/>
          <a:p>
            <a:pPr eaLnBrk="1" hangingPunct="1">
              <a:spcBef>
                <a:spcPts val="1600"/>
              </a:spcBef>
            </a:pPr>
            <a:r>
              <a:rPr lang="en-US" altLang="en-US" dirty="0" smtClean="0">
                <a:latin typeface="Arial" charset="0"/>
                <a:cs typeface="Arial" charset="0"/>
              </a:rPr>
              <a:t>Quality </a:t>
            </a:r>
            <a:r>
              <a:rPr lang="en-US" altLang="en-US" dirty="0">
                <a:latin typeface="Arial" charset="0"/>
                <a:cs typeface="Arial" charset="0"/>
              </a:rPr>
              <a:t>control and monitoring of </a:t>
            </a:r>
            <a:r>
              <a:rPr lang="en-US" altLang="en-US" dirty="0" smtClean="0">
                <a:latin typeface="Arial" charset="0"/>
                <a:cs typeface="Arial" charset="0"/>
              </a:rPr>
              <a:t>quality</a:t>
            </a:r>
            <a:endParaRPr altLang="en-US" dirty="0" smtClean="0">
              <a:latin typeface="Arial" charset="0"/>
              <a:cs typeface="Arial" charset="0"/>
            </a:endParaRPr>
          </a:p>
          <a:p>
            <a:pPr eaLnBrk="1" hangingPunct="1">
              <a:spcBef>
                <a:spcPts val="1600"/>
              </a:spcBef>
            </a:pPr>
            <a:r>
              <a:rPr altLang="en-US" dirty="0" smtClean="0">
                <a:latin typeface="Arial" charset="0"/>
                <a:cs typeface="Arial" charset="0"/>
              </a:rPr>
              <a:t>Internal control: financial audits and examination engagements</a:t>
            </a:r>
          </a:p>
          <a:p>
            <a:pPr eaLnBrk="1" hangingPunct="1">
              <a:spcBef>
                <a:spcPts val="1600"/>
              </a:spcBef>
            </a:pPr>
            <a:r>
              <a:rPr altLang="en-US" dirty="0" smtClean="0">
                <a:latin typeface="Arial" charset="0"/>
                <a:cs typeface="Arial" charset="0"/>
              </a:rPr>
              <a:t>Internal control: performance audits</a:t>
            </a:r>
          </a:p>
          <a:p>
            <a:pPr eaLnBrk="1" hangingPunct="1">
              <a:spcBef>
                <a:spcPts val="1600"/>
              </a:spcBef>
            </a:pPr>
            <a:r>
              <a:rPr altLang="en-US" dirty="0" smtClean="0">
                <a:latin typeface="Arial" charset="0"/>
                <a:cs typeface="Arial" charset="0"/>
              </a:rPr>
              <a:t>New </a:t>
            </a:r>
            <a:r>
              <a:rPr altLang="en-US" dirty="0" smtClean="0">
                <a:solidFill>
                  <a:schemeClr val="tx2"/>
                </a:solidFill>
                <a:latin typeface="Arial" charset="0"/>
                <a:cs typeface="Arial" charset="0"/>
              </a:rPr>
              <a:t>considerations</a:t>
            </a:r>
            <a:r>
              <a:rPr altLang="en-US" dirty="0" smtClean="0">
                <a:latin typeface="Arial" charset="0"/>
                <a:cs typeface="Arial" charset="0"/>
              </a:rPr>
              <a:t> for addressing waste</a:t>
            </a:r>
          </a:p>
          <a:p>
            <a:pPr eaLnBrk="1" hangingPunct="1">
              <a:spcBef>
                <a:spcPts val="1600"/>
              </a:spcBef>
            </a:pPr>
            <a:r>
              <a:rPr altLang="en-US" dirty="0" smtClean="0">
                <a:latin typeface="Arial" charset="0"/>
                <a:cs typeface="Arial" charset="0"/>
              </a:rPr>
              <a:t>Standards for reviews of financial statements</a:t>
            </a:r>
          </a:p>
          <a:p>
            <a:pPr eaLnBrk="1" hangingPunct="1">
              <a:spcBef>
                <a:spcPts val="1600"/>
              </a:spcBef>
            </a:pPr>
            <a:r>
              <a:rPr lang="en-US" dirty="0"/>
              <a:t>Criteria for performance audits</a:t>
            </a:r>
          </a:p>
          <a:p>
            <a:pPr eaLnBrk="1" hangingPunct="1">
              <a:spcBef>
                <a:spcPts val="1600"/>
              </a:spcBef>
            </a:pPr>
            <a:r>
              <a:rPr altLang="en-US" dirty="0" smtClean="0">
                <a:latin typeface="Arial" charset="0"/>
                <a:cs typeface="Arial" charset="0"/>
              </a:rPr>
              <a:t>Management assertions</a:t>
            </a:r>
          </a:p>
        </p:txBody>
      </p:sp>
      <p:sp>
        <p:nvSpPr>
          <p:cNvPr id="931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ts val="675"/>
              </a:spcBef>
              <a:buFont typeface="Arial" charset="0"/>
              <a:buChar char="•"/>
              <a:defRPr sz="2200">
                <a:solidFill>
                  <a:schemeClr val="tx1"/>
                </a:solidFill>
                <a:latin typeface="Arial" charset="0"/>
                <a:cs typeface="Arial" charset="0"/>
              </a:defRPr>
            </a:lvl1pPr>
            <a:lvl2pPr marL="742950" indent="-285750" eaLnBrk="0" hangingPunct="0">
              <a:lnSpc>
                <a:spcPct val="85000"/>
              </a:lnSpc>
              <a:spcBef>
                <a:spcPts val="675"/>
              </a:spcBef>
              <a:buFont typeface="Arial" charset="0"/>
              <a:buChar char="•"/>
              <a:defRPr sz="2200">
                <a:solidFill>
                  <a:schemeClr val="tx1"/>
                </a:solidFill>
                <a:latin typeface="Arial" charset="0"/>
                <a:cs typeface="Arial" charset="0"/>
              </a:defRPr>
            </a:lvl2pPr>
            <a:lvl3pPr marL="1143000" indent="-228600" eaLnBrk="0" hangingPunct="0">
              <a:lnSpc>
                <a:spcPct val="85000"/>
              </a:lnSpc>
              <a:spcBef>
                <a:spcPts val="675"/>
              </a:spcBef>
              <a:buFont typeface="Arial" charset="0"/>
              <a:buChar char="•"/>
              <a:defRPr sz="2200">
                <a:solidFill>
                  <a:schemeClr val="tx1"/>
                </a:solidFill>
                <a:latin typeface="Arial" charset="0"/>
                <a:cs typeface="Arial" charset="0"/>
              </a:defRPr>
            </a:lvl3pPr>
            <a:lvl4pPr marL="1600200" indent="-228600" eaLnBrk="0" hangingPunct="0">
              <a:lnSpc>
                <a:spcPct val="85000"/>
              </a:lnSpc>
              <a:spcBef>
                <a:spcPts val="400"/>
              </a:spcBef>
              <a:buFont typeface="Arial" charset="0"/>
              <a:buChar char="•"/>
              <a:defRPr sz="2200">
                <a:solidFill>
                  <a:schemeClr val="tx1"/>
                </a:solidFill>
                <a:latin typeface="Arial" charset="0"/>
                <a:cs typeface="Arial" charset="0"/>
              </a:defRPr>
            </a:lvl4pPr>
            <a:lvl5pPr marL="2057400" indent="-228600" eaLnBrk="0" hangingPunct="0">
              <a:spcBef>
                <a:spcPts val="400"/>
              </a:spcBef>
              <a:buFont typeface="Arial" charset="0"/>
              <a:buChar char="•"/>
              <a:defRPr sz="1600">
                <a:solidFill>
                  <a:schemeClr val="tx1"/>
                </a:solidFill>
                <a:latin typeface="Arial" charset="0"/>
                <a:cs typeface="Arial" charset="0"/>
              </a:defRPr>
            </a:lvl5pPr>
            <a:lvl6pPr marL="2514600" indent="-228600" defTabSz="912813" eaLnBrk="0" fontAlgn="base" hangingPunct="0">
              <a:spcBef>
                <a:spcPts val="400"/>
              </a:spcBef>
              <a:spcAft>
                <a:spcPct val="0"/>
              </a:spcAft>
              <a:buFont typeface="Arial" charset="0"/>
              <a:buChar char="•"/>
              <a:defRPr sz="1600">
                <a:solidFill>
                  <a:schemeClr val="tx1"/>
                </a:solidFill>
                <a:latin typeface="Arial" charset="0"/>
                <a:cs typeface="Arial" charset="0"/>
              </a:defRPr>
            </a:lvl6pPr>
            <a:lvl7pPr marL="2971800" indent="-228600" defTabSz="912813" eaLnBrk="0" fontAlgn="base" hangingPunct="0">
              <a:spcBef>
                <a:spcPts val="400"/>
              </a:spcBef>
              <a:spcAft>
                <a:spcPct val="0"/>
              </a:spcAft>
              <a:buFont typeface="Arial" charset="0"/>
              <a:buChar char="•"/>
              <a:defRPr sz="1600">
                <a:solidFill>
                  <a:schemeClr val="tx1"/>
                </a:solidFill>
                <a:latin typeface="Arial" charset="0"/>
                <a:cs typeface="Arial" charset="0"/>
              </a:defRPr>
            </a:lvl7pPr>
            <a:lvl8pPr marL="3429000" indent="-228600" defTabSz="912813" eaLnBrk="0" fontAlgn="base" hangingPunct="0">
              <a:spcBef>
                <a:spcPts val="400"/>
              </a:spcBef>
              <a:spcAft>
                <a:spcPct val="0"/>
              </a:spcAft>
              <a:buFont typeface="Arial" charset="0"/>
              <a:buChar char="•"/>
              <a:defRPr sz="1600">
                <a:solidFill>
                  <a:schemeClr val="tx1"/>
                </a:solidFill>
                <a:latin typeface="Arial" charset="0"/>
                <a:cs typeface="Arial" charset="0"/>
              </a:defRPr>
            </a:lvl8pPr>
            <a:lvl9pPr marL="3886200" indent="-228600" defTabSz="912813" eaLnBrk="0" fontAlgn="base" hangingPunct="0">
              <a:spcBef>
                <a:spcPts val="400"/>
              </a:spcBef>
              <a:spcAft>
                <a:spcPct val="0"/>
              </a:spcAft>
              <a:buFont typeface="Arial" charset="0"/>
              <a:buChar char="•"/>
              <a:defRPr sz="1600">
                <a:solidFill>
                  <a:schemeClr val="tx1"/>
                </a:solidFill>
                <a:latin typeface="Arial" charset="0"/>
                <a:cs typeface="Arial" charset="0"/>
              </a:defRPr>
            </a:lvl9pPr>
          </a:lstStyle>
          <a:p>
            <a:pPr defTabSz="912813" eaLnBrk="1" fontAlgn="base" hangingPunct="1">
              <a:spcBef>
                <a:spcPct val="0"/>
              </a:spcBef>
              <a:spcAft>
                <a:spcPct val="0"/>
              </a:spcAft>
              <a:buFontTx/>
              <a:buNone/>
            </a:pPr>
            <a:r>
              <a:rPr lang="en-US" altLang="en-US" sz="1400" smtClean="0">
                <a:solidFill>
                  <a:srgbClr val="044F91"/>
                </a:solidFill>
              </a:rPr>
              <a:t>  </a:t>
            </a:r>
            <a:fld id="{5245352B-B5C2-4FD6-A743-EB17C7A395C5}" type="slidenum">
              <a:rPr lang="en-US" altLang="en-US" sz="1400" smtClean="0">
                <a:solidFill>
                  <a:srgbClr val="044F91"/>
                </a:solidFill>
              </a:rPr>
              <a:pPr defTabSz="912813" eaLnBrk="1" fontAlgn="base" hangingPunct="1">
                <a:spcBef>
                  <a:spcPct val="0"/>
                </a:spcBef>
                <a:spcAft>
                  <a:spcPct val="0"/>
                </a:spcAft>
                <a:buFontTx/>
                <a:buNone/>
              </a:pPr>
              <a:t>3</a:t>
            </a:fld>
            <a:endParaRPr lang="en-US" altLang="en-US" sz="1400" smtClean="0">
              <a:solidFill>
                <a:srgbClr val="044F91"/>
              </a:solidFill>
            </a:endParaRPr>
          </a:p>
        </p:txBody>
      </p:sp>
    </p:spTree>
    <p:extLst>
      <p:ext uri="{BB962C8B-B14F-4D97-AF65-F5344CB8AC3E}">
        <p14:creationId xmlns:p14="http://schemas.microsoft.com/office/powerpoint/2010/main" val="15191662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276851"/>
          </a:xfrm>
          <a:ln>
            <a:solidFill>
              <a:schemeClr val="tx1"/>
            </a:solidFill>
          </a:ln>
        </p:spPr>
        <p:txBody>
          <a:bodyPr>
            <a:noAutofit/>
          </a:bodyPr>
          <a:lstStyle/>
          <a:p>
            <a:pPr lvl="0" defTabSz="914400">
              <a:lnSpc>
                <a:spcPct val="100000"/>
              </a:lnSpc>
              <a:spcBef>
                <a:spcPts val="0"/>
              </a:spcBef>
            </a:pPr>
            <a:r>
              <a:rPr lang="en-US" sz="1800" b="1" dirty="0" smtClean="0">
                <a:solidFill>
                  <a:srgbClr val="000000"/>
                </a:solidFill>
                <a:latin typeface="Arial" panose="020B0604020202020204" pitchFamily="34" charset="0"/>
              </a:rPr>
              <a:t/>
            </a:r>
            <a:br>
              <a:rPr lang="en-US" sz="1800" b="1" dirty="0" smtClean="0">
                <a:solidFill>
                  <a:srgbClr val="000000"/>
                </a:solidFill>
                <a:latin typeface="Arial" panose="020B0604020202020204" pitchFamily="34" charset="0"/>
              </a:rPr>
            </a:br>
            <a:r>
              <a:rPr lang="en-US" sz="2000" b="1" dirty="0">
                <a:solidFill>
                  <a:srgbClr val="000000"/>
                </a:solidFill>
                <a:latin typeface="Arial" panose="020B0604020202020204" pitchFamily="34" charset="0"/>
              </a:rPr>
              <a:t>Chapter 3 – Ethics, Independence, and Professional Judgment (continued)</a:t>
            </a:r>
            <a:br>
              <a:rPr lang="en-US" sz="2000" b="1" dirty="0">
                <a:solidFill>
                  <a:srgbClr val="000000"/>
                </a:solidFill>
                <a:latin typeface="Arial" panose="020B0604020202020204" pitchFamily="34" charset="0"/>
              </a:rPr>
            </a:br>
            <a:r>
              <a:rPr lang="en-US" sz="2000" b="1" dirty="0">
                <a:solidFill>
                  <a:srgbClr val="000000"/>
                </a:solidFill>
                <a:latin typeface="Arial" panose="020B0604020202020204" pitchFamily="34" charset="0"/>
              </a:rPr>
              <a:t/>
            </a:r>
            <a:br>
              <a:rPr lang="en-US" sz="2000" b="1" dirty="0">
                <a:solidFill>
                  <a:srgbClr val="000000"/>
                </a:solidFill>
                <a:latin typeface="Arial" panose="020B0604020202020204" pitchFamily="34" charset="0"/>
              </a:rPr>
            </a:br>
            <a:r>
              <a:rPr lang="en-US" sz="2000" b="1" dirty="0" smtClean="0">
                <a:solidFill>
                  <a:srgbClr val="000000"/>
                </a:solidFill>
                <a:latin typeface="Arial" panose="020B0604020202020204" pitchFamily="34" charset="0"/>
              </a:rPr>
              <a:t>Requirements</a:t>
            </a:r>
            <a:r>
              <a:rPr lang="en-US" sz="2000" b="1" dirty="0">
                <a:solidFill>
                  <a:srgbClr val="000000"/>
                </a:solidFill>
                <a:latin typeface="Arial" panose="020B0604020202020204" pitchFamily="34" charset="0"/>
              </a:rPr>
              <a:t>: Internal Control Evaluation as a </a:t>
            </a:r>
            <a:r>
              <a:rPr lang="en-US" sz="2000" b="1" dirty="0" err="1">
                <a:solidFill>
                  <a:srgbClr val="000000"/>
                </a:solidFill>
                <a:latin typeface="Arial" panose="020B0604020202020204" pitchFamily="34" charset="0"/>
              </a:rPr>
              <a:t>Nonaudit</a:t>
            </a:r>
            <a:r>
              <a:rPr lang="en-US" sz="2000" b="1" dirty="0">
                <a:solidFill>
                  <a:srgbClr val="000000"/>
                </a:solidFill>
                <a:latin typeface="Arial" panose="020B0604020202020204" pitchFamily="34" charset="0"/>
              </a:rPr>
              <a:t> </a:t>
            </a:r>
            <a:r>
              <a:rPr lang="en-US" sz="2000" b="1" dirty="0" smtClean="0">
                <a:solidFill>
                  <a:srgbClr val="000000"/>
                </a:solidFill>
                <a:latin typeface="Arial" panose="020B0604020202020204" pitchFamily="34" charset="0"/>
              </a:rPr>
              <a:t>Service</a:t>
            </a:r>
            <a:br>
              <a:rPr lang="en-US" sz="2000" b="1" dirty="0" smtClean="0">
                <a:solidFill>
                  <a:srgbClr val="000000"/>
                </a:solidFill>
                <a:latin typeface="Arial" panose="020B0604020202020204" pitchFamily="34" charset="0"/>
              </a:rPr>
            </a:br>
            <a:r>
              <a:rPr lang="en-US" sz="2000" b="1" dirty="0" smtClean="0">
                <a:solidFill>
                  <a:srgbClr val="000000"/>
                </a:solidFill>
                <a:latin typeface="Arial" panose="020B0604020202020204" pitchFamily="34" charset="0"/>
              </a:rPr>
              <a:t> </a:t>
            </a:r>
            <a:r>
              <a:rPr lang="en-US" sz="2000" dirty="0">
                <a:solidFill>
                  <a:srgbClr val="000000"/>
                </a:solidFill>
                <a:latin typeface="Arial" panose="020B0604020202020204" pitchFamily="34" charset="0"/>
              </a:rPr>
              <a:t/>
            </a:r>
            <a:br>
              <a:rPr lang="en-US" sz="2000" dirty="0">
                <a:solidFill>
                  <a:srgbClr val="000000"/>
                </a:solidFill>
                <a:latin typeface="Arial" panose="020B0604020202020204" pitchFamily="34" charset="0"/>
              </a:rPr>
            </a:br>
            <a:r>
              <a:rPr lang="en-US" sz="2000" b="1" dirty="0">
                <a:solidFill>
                  <a:srgbClr val="000000"/>
                </a:solidFill>
                <a:latin typeface="Arial" panose="020B0604020202020204" pitchFamily="34" charset="0"/>
              </a:rPr>
              <a:t>3.97 </a:t>
            </a:r>
            <a:r>
              <a:rPr lang="en-US" sz="2000" dirty="0">
                <a:solidFill>
                  <a:srgbClr val="FF0000"/>
                </a:solidFill>
                <a:latin typeface="Arial" panose="020B0604020202020204" pitchFamily="34" charset="0"/>
              </a:rPr>
              <a:t>Auditors should conclude that providing or supervising ongoing monitoring procedures over an entity’s system of internal control impairs independence because the management participation threat created is so significant that no safeguards could reduce the threat to an acceptable level</a:t>
            </a:r>
            <a:r>
              <a:rPr lang="en-US" sz="2000" dirty="0" smtClean="0">
                <a:solidFill>
                  <a:srgbClr val="FF0000"/>
                </a:solidFill>
                <a:latin typeface="Arial" panose="020B0604020202020204" pitchFamily="34" charset="0"/>
              </a:rPr>
              <a:t>.</a:t>
            </a:r>
            <a:r>
              <a:rPr lang="en-US" sz="2000" dirty="0" smtClean="0">
                <a:solidFill>
                  <a:srgbClr val="000000"/>
                </a:solidFill>
                <a:latin typeface="Arial" panose="020B0604020202020204" pitchFamily="34" charset="0"/>
              </a:rPr>
              <a:t/>
            </a:r>
            <a:br>
              <a:rPr lang="en-US" sz="2000" dirty="0" smtClean="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t>
            </a:r>
            <a:r>
              <a:rPr lang="en-US" sz="2000" dirty="0">
                <a:solidFill>
                  <a:srgbClr val="000000"/>
                </a:solidFill>
                <a:latin typeface="Arial" panose="020B0604020202020204" pitchFamily="34" charset="0"/>
              </a:rPr>
              <a:t/>
            </a:r>
            <a:br>
              <a:rPr lang="en-US" sz="2000" dirty="0">
                <a:solidFill>
                  <a:srgbClr val="000000"/>
                </a:solidFill>
                <a:latin typeface="Arial" panose="020B0604020202020204" pitchFamily="34" charset="0"/>
              </a:rPr>
            </a:br>
            <a:r>
              <a:rPr lang="en-US" sz="2000" b="1" dirty="0">
                <a:solidFill>
                  <a:srgbClr val="000000"/>
                </a:solidFill>
                <a:latin typeface="Arial" panose="020B0604020202020204" pitchFamily="34" charset="0"/>
              </a:rPr>
              <a:t>3.98 </a:t>
            </a:r>
            <a:r>
              <a:rPr lang="en-US" sz="2000" dirty="0">
                <a:solidFill>
                  <a:srgbClr val="000000"/>
                </a:solidFill>
                <a:latin typeface="Arial" panose="020B0604020202020204" pitchFamily="34" charset="0"/>
              </a:rPr>
              <a:t>Separate evaluations are sometimes provided as a </a:t>
            </a:r>
            <a:r>
              <a:rPr lang="en-US" sz="2000" dirty="0" err="1">
                <a:solidFill>
                  <a:srgbClr val="000000"/>
                </a:solidFill>
                <a:latin typeface="Arial" panose="020B0604020202020204" pitchFamily="34" charset="0"/>
              </a:rPr>
              <a:t>nonaudit</a:t>
            </a:r>
            <a:r>
              <a:rPr lang="en-US" sz="2000" dirty="0">
                <a:solidFill>
                  <a:srgbClr val="000000"/>
                </a:solidFill>
                <a:latin typeface="Arial" panose="020B0604020202020204" pitchFamily="34" charset="0"/>
              </a:rPr>
              <a:t> service. When providing separate evaluations as </a:t>
            </a:r>
            <a:r>
              <a:rPr lang="en-US" sz="2000" dirty="0" err="1">
                <a:solidFill>
                  <a:srgbClr val="000000"/>
                </a:solidFill>
                <a:latin typeface="Arial" panose="020B0604020202020204" pitchFamily="34" charset="0"/>
              </a:rPr>
              <a:t>nonaudit</a:t>
            </a:r>
            <a:r>
              <a:rPr lang="en-US" sz="2000" dirty="0">
                <a:solidFill>
                  <a:srgbClr val="000000"/>
                </a:solidFill>
                <a:latin typeface="Arial" panose="020B0604020202020204" pitchFamily="34" charset="0"/>
              </a:rPr>
              <a:t> services, auditors should evaluate the significance of the threat created by performing separate evaluations and apply safeguards when necessary to eliminate the threat or reduce it to an acceptable level. </a:t>
            </a:r>
            <a:r>
              <a:rPr lang="en-US" sz="1800" dirty="0">
                <a:solidFill>
                  <a:srgbClr val="000000"/>
                </a:solidFill>
                <a:latin typeface="Arial" panose="020B0604020202020204" pitchFamily="34" charset="0"/>
              </a:rPr>
              <a:t>	</a:t>
            </a:r>
          </a:p>
        </p:txBody>
      </p:sp>
    </p:spTree>
    <p:extLst>
      <p:ext uri="{BB962C8B-B14F-4D97-AF65-F5344CB8AC3E}">
        <p14:creationId xmlns:p14="http://schemas.microsoft.com/office/powerpoint/2010/main" val="39121107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Example 3</a:t>
            </a:r>
            <a:endParaRPr lang="en-US" dirty="0"/>
          </a:p>
        </p:txBody>
      </p:sp>
      <p:sp>
        <p:nvSpPr>
          <p:cNvPr id="3" name="Content Placeholder 2"/>
          <p:cNvSpPr>
            <a:spLocks noGrp="1"/>
          </p:cNvSpPr>
          <p:nvPr>
            <p:ph idx="1"/>
          </p:nvPr>
        </p:nvSpPr>
        <p:spPr/>
        <p:txBody>
          <a:bodyPr/>
          <a:lstStyle/>
          <a:p>
            <a:pPr marL="0" lvl="0" indent="0" algn="ctr">
              <a:buNone/>
            </a:pPr>
            <a:endParaRPr lang="en-US" sz="3200" b="1" dirty="0" smtClean="0">
              <a:solidFill>
                <a:srgbClr val="044F91"/>
              </a:solidFill>
            </a:endParaRPr>
          </a:p>
          <a:p>
            <a:pPr marL="0" lvl="0" indent="0" algn="ctr">
              <a:buNone/>
            </a:pPr>
            <a:r>
              <a:rPr lang="en-US" sz="3200" b="1" dirty="0" smtClean="0">
                <a:solidFill>
                  <a:srgbClr val="044F91"/>
                </a:solidFill>
              </a:rPr>
              <a:t>Question</a:t>
            </a:r>
            <a:r>
              <a:rPr lang="en-US" sz="3200" b="1" dirty="0">
                <a:solidFill>
                  <a:srgbClr val="044F91"/>
                </a:solidFill>
              </a:rPr>
              <a:t>:</a:t>
            </a:r>
          </a:p>
          <a:p>
            <a:pPr marL="0" lvl="0" indent="0" algn="ctr">
              <a:buNone/>
            </a:pPr>
            <a:endParaRPr lang="en-US" b="1" dirty="0">
              <a:solidFill>
                <a:srgbClr val="044F91"/>
              </a:solidFill>
            </a:endParaRPr>
          </a:p>
          <a:p>
            <a:pPr marL="0" lvl="0" indent="0" algn="ctr">
              <a:buNone/>
            </a:pPr>
            <a:r>
              <a:rPr lang="en-US" sz="2400" dirty="0">
                <a:solidFill>
                  <a:srgbClr val="044F91"/>
                </a:solidFill>
              </a:rPr>
              <a:t>Is there an independence threat related to an auditor’s preparation of financial statements for an audit client? </a:t>
            </a:r>
          </a:p>
          <a:p>
            <a:endParaRPr lang="en-US" dirty="0"/>
          </a:p>
        </p:txBody>
      </p:sp>
      <p:sp>
        <p:nvSpPr>
          <p:cNvPr id="7" name="Slide Number Placeholder 6"/>
          <p:cNvSpPr>
            <a:spLocks noGrp="1"/>
          </p:cNvSpPr>
          <p:nvPr>
            <p:ph type="sldNum" sz="quarter" idx="12"/>
          </p:nvPr>
        </p:nvSpPr>
        <p:spPr/>
        <p:txBody>
          <a:bodyPr/>
          <a:lstStyle/>
          <a:p>
            <a:r>
              <a:rPr lang="en-US" dirty="0" smtClean="0">
                <a:solidFill>
                  <a:srgbClr val="044F91"/>
                </a:solidFill>
              </a:rPr>
              <a:t>  </a:t>
            </a:r>
            <a:fld id="{01E16EBA-0216-4FA1-BFEC-225E79399361}" type="slidenum">
              <a:rPr lang="en-US" smtClean="0">
                <a:solidFill>
                  <a:srgbClr val="044F91"/>
                </a:solidFill>
              </a:rPr>
              <a:pPr/>
              <a:t>31</a:t>
            </a:fld>
            <a:endParaRPr lang="en-US" dirty="0">
              <a:solidFill>
                <a:srgbClr val="044F91"/>
              </a:solidFill>
            </a:endParaRPr>
          </a:p>
        </p:txBody>
      </p:sp>
    </p:spTree>
    <p:extLst>
      <p:ext uri="{BB962C8B-B14F-4D97-AF65-F5344CB8AC3E}">
        <p14:creationId xmlns:p14="http://schemas.microsoft.com/office/powerpoint/2010/main" val="9380678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Example 4</a:t>
            </a:r>
            <a:endParaRPr lang="en-US" dirty="0"/>
          </a:p>
        </p:txBody>
      </p:sp>
      <p:sp>
        <p:nvSpPr>
          <p:cNvPr id="3" name="Content Placeholder 2"/>
          <p:cNvSpPr>
            <a:spLocks noGrp="1"/>
          </p:cNvSpPr>
          <p:nvPr>
            <p:ph idx="1"/>
          </p:nvPr>
        </p:nvSpPr>
        <p:spPr/>
        <p:txBody>
          <a:bodyPr>
            <a:normAutofit lnSpcReduction="10000"/>
          </a:bodyPr>
          <a:lstStyle/>
          <a:p>
            <a:pPr marL="0" lvl="0" indent="0" algn="ctr">
              <a:buNone/>
            </a:pPr>
            <a:endParaRPr lang="en-US" sz="3200" b="1" dirty="0" smtClean="0">
              <a:solidFill>
                <a:srgbClr val="044F91"/>
              </a:solidFill>
            </a:endParaRPr>
          </a:p>
          <a:p>
            <a:pPr marL="0" lvl="0" indent="0" algn="ctr">
              <a:buNone/>
            </a:pPr>
            <a:r>
              <a:rPr lang="en-US" sz="3200" b="1" dirty="0" smtClean="0">
                <a:solidFill>
                  <a:srgbClr val="044F91"/>
                </a:solidFill>
              </a:rPr>
              <a:t>Question</a:t>
            </a:r>
            <a:r>
              <a:rPr lang="en-US" sz="3200" b="1" dirty="0">
                <a:solidFill>
                  <a:srgbClr val="044F91"/>
                </a:solidFill>
              </a:rPr>
              <a:t>:</a:t>
            </a:r>
          </a:p>
          <a:p>
            <a:pPr marL="0" lvl="0" indent="0" algn="ctr">
              <a:buNone/>
            </a:pPr>
            <a:endParaRPr lang="en-US" b="1" dirty="0">
              <a:solidFill>
                <a:srgbClr val="044F91"/>
              </a:solidFill>
            </a:endParaRPr>
          </a:p>
          <a:p>
            <a:pPr marL="0" lvl="0" indent="0" algn="ctr">
              <a:buNone/>
            </a:pPr>
            <a:r>
              <a:rPr lang="en-US" sz="2400" dirty="0">
                <a:solidFill>
                  <a:srgbClr val="044F91"/>
                </a:solidFill>
              </a:rPr>
              <a:t>An audit organization audits a public </a:t>
            </a:r>
            <a:r>
              <a:rPr lang="en-US" sz="2400" dirty="0" smtClean="0">
                <a:solidFill>
                  <a:srgbClr val="044F91"/>
                </a:solidFill>
              </a:rPr>
              <a:t>authority. The </a:t>
            </a:r>
            <a:r>
              <a:rPr lang="en-US" sz="2400" dirty="0">
                <a:solidFill>
                  <a:srgbClr val="044F91"/>
                </a:solidFill>
              </a:rPr>
              <a:t>Office of the State </a:t>
            </a:r>
            <a:r>
              <a:rPr lang="en-US" sz="2400" dirty="0" smtClean="0">
                <a:solidFill>
                  <a:srgbClr val="044F91"/>
                </a:solidFill>
              </a:rPr>
              <a:t>Comptroller </a:t>
            </a:r>
            <a:r>
              <a:rPr lang="en-US" sz="2400" dirty="0">
                <a:solidFill>
                  <a:srgbClr val="044F91"/>
                </a:solidFill>
              </a:rPr>
              <a:t>issued a report with findings and the public authority needs to create a corrective action plan.  Would helping the audit organization's attest client (the public authority) with the corrective actions create an independence issue?</a:t>
            </a:r>
          </a:p>
          <a:p>
            <a:pPr marL="0" lvl="0" indent="0" algn="ctr">
              <a:buNone/>
            </a:pPr>
            <a:r>
              <a:rPr lang="en-US" sz="2400" dirty="0" smtClean="0">
                <a:solidFill>
                  <a:srgbClr val="044F91"/>
                </a:solidFill>
              </a:rPr>
              <a:t> </a:t>
            </a:r>
            <a:endParaRPr lang="en-US" sz="2400" dirty="0">
              <a:solidFill>
                <a:srgbClr val="044F91"/>
              </a:solidFill>
            </a:endParaRPr>
          </a:p>
          <a:p>
            <a:endParaRPr lang="en-US" dirty="0"/>
          </a:p>
        </p:txBody>
      </p:sp>
      <p:sp>
        <p:nvSpPr>
          <p:cNvPr id="7" name="Slide Number Placeholder 6"/>
          <p:cNvSpPr>
            <a:spLocks noGrp="1"/>
          </p:cNvSpPr>
          <p:nvPr>
            <p:ph type="sldNum" sz="quarter" idx="12"/>
          </p:nvPr>
        </p:nvSpPr>
        <p:spPr/>
        <p:txBody>
          <a:bodyPr/>
          <a:lstStyle/>
          <a:p>
            <a:r>
              <a:rPr lang="en-US" dirty="0" smtClean="0">
                <a:solidFill>
                  <a:srgbClr val="044F91"/>
                </a:solidFill>
              </a:rPr>
              <a:t>  </a:t>
            </a:r>
            <a:fld id="{01E16EBA-0216-4FA1-BFEC-225E79399361}" type="slidenum">
              <a:rPr lang="en-US" smtClean="0">
                <a:solidFill>
                  <a:srgbClr val="044F91"/>
                </a:solidFill>
              </a:rPr>
              <a:pPr/>
              <a:t>32</a:t>
            </a:fld>
            <a:endParaRPr lang="en-US" dirty="0">
              <a:solidFill>
                <a:srgbClr val="044F91"/>
              </a:solidFill>
            </a:endParaRPr>
          </a:p>
        </p:txBody>
      </p:sp>
    </p:spTree>
    <p:extLst>
      <p:ext uri="{BB962C8B-B14F-4D97-AF65-F5344CB8AC3E}">
        <p14:creationId xmlns:p14="http://schemas.microsoft.com/office/powerpoint/2010/main" val="35467963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Example 6</a:t>
            </a:r>
            <a:endParaRPr lang="en-US" dirty="0"/>
          </a:p>
        </p:txBody>
      </p:sp>
      <p:sp>
        <p:nvSpPr>
          <p:cNvPr id="3" name="Content Placeholder 2"/>
          <p:cNvSpPr>
            <a:spLocks noGrp="1"/>
          </p:cNvSpPr>
          <p:nvPr>
            <p:ph idx="1"/>
          </p:nvPr>
        </p:nvSpPr>
        <p:spPr/>
        <p:txBody>
          <a:bodyPr/>
          <a:lstStyle/>
          <a:p>
            <a:pPr marL="0" lvl="0" indent="0" algn="ctr">
              <a:buNone/>
            </a:pPr>
            <a:endParaRPr lang="en-US" sz="3200" b="1" dirty="0" smtClean="0">
              <a:solidFill>
                <a:srgbClr val="044F91"/>
              </a:solidFill>
            </a:endParaRPr>
          </a:p>
          <a:p>
            <a:pPr marL="0" lvl="0" indent="0" algn="ctr">
              <a:buNone/>
            </a:pPr>
            <a:r>
              <a:rPr lang="en-US" sz="3200" b="1" dirty="0" smtClean="0">
                <a:solidFill>
                  <a:srgbClr val="044F91"/>
                </a:solidFill>
              </a:rPr>
              <a:t>Question</a:t>
            </a:r>
            <a:r>
              <a:rPr lang="en-US" sz="3200" b="1" dirty="0">
                <a:solidFill>
                  <a:srgbClr val="044F91"/>
                </a:solidFill>
              </a:rPr>
              <a:t>:</a:t>
            </a:r>
          </a:p>
          <a:p>
            <a:pPr marL="0" lvl="0" indent="0" algn="ctr">
              <a:buNone/>
            </a:pPr>
            <a:endParaRPr lang="en-US" b="1" dirty="0">
              <a:solidFill>
                <a:srgbClr val="044F91"/>
              </a:solidFill>
            </a:endParaRPr>
          </a:p>
          <a:p>
            <a:pPr marL="0" lvl="0" indent="0" algn="ctr">
              <a:buNone/>
            </a:pPr>
            <a:r>
              <a:rPr lang="en-US" sz="2400" dirty="0">
                <a:solidFill>
                  <a:srgbClr val="044F91"/>
                </a:solidFill>
              </a:rPr>
              <a:t>If an audit organization that conducts performance audits obtains continuous access to the audited entity’s databases for purposes such as follow up on corrective actions, what are some GAGAS considerations? </a:t>
            </a:r>
          </a:p>
          <a:p>
            <a:pPr marL="0" lvl="0" indent="0" algn="ctr">
              <a:buNone/>
            </a:pPr>
            <a:r>
              <a:rPr lang="en-US" sz="2400" dirty="0" smtClean="0">
                <a:solidFill>
                  <a:srgbClr val="044F91"/>
                </a:solidFill>
              </a:rPr>
              <a:t> </a:t>
            </a:r>
            <a:endParaRPr lang="en-US" sz="2400" dirty="0">
              <a:solidFill>
                <a:srgbClr val="044F91"/>
              </a:solidFill>
            </a:endParaRPr>
          </a:p>
          <a:p>
            <a:endParaRPr lang="en-US" dirty="0"/>
          </a:p>
        </p:txBody>
      </p:sp>
      <p:sp>
        <p:nvSpPr>
          <p:cNvPr id="7" name="Slide Number Placeholder 6"/>
          <p:cNvSpPr>
            <a:spLocks noGrp="1"/>
          </p:cNvSpPr>
          <p:nvPr>
            <p:ph type="sldNum" sz="quarter" idx="12"/>
          </p:nvPr>
        </p:nvSpPr>
        <p:spPr/>
        <p:txBody>
          <a:bodyPr/>
          <a:lstStyle/>
          <a:p>
            <a:r>
              <a:rPr lang="en-US" dirty="0" smtClean="0">
                <a:solidFill>
                  <a:srgbClr val="044F91"/>
                </a:solidFill>
              </a:rPr>
              <a:t>  </a:t>
            </a:r>
            <a:fld id="{01E16EBA-0216-4FA1-BFEC-225E79399361}" type="slidenum">
              <a:rPr lang="en-US" smtClean="0">
                <a:solidFill>
                  <a:srgbClr val="044F91"/>
                </a:solidFill>
              </a:rPr>
              <a:pPr/>
              <a:t>33</a:t>
            </a:fld>
            <a:endParaRPr lang="en-US" dirty="0">
              <a:solidFill>
                <a:srgbClr val="044F91"/>
              </a:solidFill>
            </a:endParaRPr>
          </a:p>
        </p:txBody>
      </p:sp>
    </p:spTree>
    <p:extLst>
      <p:ext uri="{BB962C8B-B14F-4D97-AF65-F5344CB8AC3E}">
        <p14:creationId xmlns:p14="http://schemas.microsoft.com/office/powerpoint/2010/main" val="39006742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914400"/>
            <a:ext cx="8153400" cy="4502130"/>
          </a:xfrm>
          <a:prstGeom prst="rect">
            <a:avLst/>
          </a:prstGeom>
        </p:spPr>
        <p:txBody>
          <a:bodyPr wrap="square">
            <a:spAutoFit/>
          </a:bodyPr>
          <a:lstStyle/>
          <a:p>
            <a:pPr algn="ctr">
              <a:lnSpc>
                <a:spcPct val="107000"/>
              </a:lnSpc>
              <a:spcAft>
                <a:spcPts val="800"/>
              </a:spcAft>
            </a:pPr>
            <a:r>
              <a:rPr lang="en-US" sz="3200" b="1" u="sng" dirty="0">
                <a:latin typeface="Arial" panose="020B0604020202020204" pitchFamily="34" charset="0"/>
                <a:ea typeface="Calibri" panose="020F0502020204030204" pitchFamily="34" charset="0"/>
                <a:cs typeface="Arial" panose="020B0604020202020204" pitchFamily="34" charset="0"/>
              </a:rPr>
              <a:t>JP </a:t>
            </a:r>
            <a:r>
              <a:rPr lang="en-US" sz="3200" b="1" u="sng" dirty="0" smtClean="0">
                <a:latin typeface="Arial" panose="020B0604020202020204" pitchFamily="34" charset="0"/>
                <a:ea typeface="Calibri" panose="020F0502020204030204" pitchFamily="34" charset="0"/>
                <a:cs typeface="Arial" panose="020B0604020202020204" pitchFamily="34" charset="0"/>
              </a:rPr>
              <a:t>Question 1</a:t>
            </a:r>
          </a:p>
          <a:p>
            <a:pPr algn="ctr">
              <a:lnSpc>
                <a:spcPct val="107000"/>
              </a:lnSpc>
              <a:spcAft>
                <a:spcPts val="800"/>
              </a:spcAft>
            </a:pPr>
            <a:endParaRPr lang="en-US" sz="3200" b="1" u="sng"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2400" dirty="0">
                <a:latin typeface="Arial" panose="020B0604020202020204" pitchFamily="34" charset="0"/>
                <a:ea typeface="Calibri" panose="020F0502020204030204" pitchFamily="34" charset="0"/>
                <a:cs typeface="Arial" panose="020B0604020202020204" pitchFamily="34" charset="0"/>
              </a:rPr>
              <a:t>Can a local government auditor participate </a:t>
            </a:r>
            <a:r>
              <a:rPr lang="en-US" sz="2400" dirty="0" smtClean="0">
                <a:latin typeface="Arial" panose="020B0604020202020204" pitchFamily="34" charset="0"/>
                <a:ea typeface="Calibri" panose="020F0502020204030204" pitchFamily="34" charset="0"/>
                <a:cs typeface="Arial" panose="020B0604020202020204" pitchFamily="34" charset="0"/>
              </a:rPr>
              <a:t>on </a:t>
            </a:r>
            <a:r>
              <a:rPr lang="en-US" sz="2400" dirty="0">
                <a:latin typeface="Arial" panose="020B0604020202020204" pitchFamily="34" charset="0"/>
                <a:ea typeface="Calibri" panose="020F0502020204030204" pitchFamily="34" charset="0"/>
                <a:cs typeface="Arial" panose="020B0604020202020204" pitchFamily="34" charset="0"/>
              </a:rPr>
              <a:t>the selection panel for his/her locality’s external </a:t>
            </a:r>
            <a:r>
              <a:rPr lang="en-US" sz="2400" dirty="0" smtClean="0">
                <a:latin typeface="Arial" panose="020B0604020202020204" pitchFamily="34" charset="0"/>
                <a:ea typeface="Calibri" panose="020F0502020204030204" pitchFamily="34" charset="0"/>
                <a:cs typeface="Arial" panose="020B0604020202020204" pitchFamily="34" charset="0"/>
              </a:rPr>
              <a:t>auditors?</a:t>
            </a:r>
          </a:p>
          <a:p>
            <a:pPr>
              <a:lnSpc>
                <a:spcPct val="107000"/>
              </a:lnSpc>
              <a:spcAft>
                <a:spcPts val="800"/>
              </a:spcAft>
            </a:pP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2400" dirty="0">
                <a:latin typeface="Arial" panose="020B0604020202020204" pitchFamily="34" charset="0"/>
                <a:ea typeface="Calibri" panose="020F0502020204030204" pitchFamily="34" charset="0"/>
                <a:cs typeface="Arial" panose="020B0604020202020204" pitchFamily="34" charset="0"/>
              </a:rPr>
              <a:t>What should the </a:t>
            </a:r>
            <a:r>
              <a:rPr lang="en-US" sz="2400" dirty="0" smtClean="0">
                <a:latin typeface="Arial" panose="020B0604020202020204" pitchFamily="34" charset="0"/>
                <a:ea typeface="Calibri" panose="020F0502020204030204" pitchFamily="34" charset="0"/>
                <a:cs typeface="Arial" panose="020B0604020202020204" pitchFamily="34" charset="0"/>
              </a:rPr>
              <a:t>auditor do </a:t>
            </a:r>
            <a:r>
              <a:rPr lang="en-US" sz="2400" dirty="0">
                <a:latin typeface="Arial" panose="020B0604020202020204" pitchFamily="34" charset="0"/>
                <a:ea typeface="Calibri" panose="020F0502020204030204" pitchFamily="34" charset="0"/>
                <a:cs typeface="Arial" panose="020B0604020202020204" pitchFamily="34" charset="0"/>
              </a:rPr>
              <a:t>if </a:t>
            </a:r>
            <a:r>
              <a:rPr lang="en-US" sz="2400" dirty="0" smtClean="0">
                <a:latin typeface="Arial" panose="020B0604020202020204" pitchFamily="34" charset="0"/>
                <a:ea typeface="Calibri" panose="020F0502020204030204" pitchFamily="34" charset="0"/>
                <a:cs typeface="Arial" panose="020B0604020202020204" pitchFamily="34" charset="0"/>
              </a:rPr>
              <a:t>a problem </a:t>
            </a:r>
            <a:r>
              <a:rPr lang="en-US" sz="2400" dirty="0">
                <a:latin typeface="Arial" panose="020B0604020202020204" pitchFamily="34" charset="0"/>
                <a:ea typeface="Calibri" panose="020F0502020204030204" pitchFamily="34" charset="0"/>
                <a:cs typeface="Arial" panose="020B0604020202020204" pitchFamily="34" charset="0"/>
              </a:rPr>
              <a:t>arises with the management of the contract</a:t>
            </a:r>
            <a:r>
              <a:rPr lang="en-US" sz="2400" dirty="0" smtClean="0">
                <a:latin typeface="Arial" panose="020B0604020202020204" pitchFamily="34" charset="0"/>
                <a:ea typeface="Calibri" panose="020F0502020204030204" pitchFamily="34" charset="0"/>
                <a:cs typeface="Arial" panose="020B0604020202020204" pitchFamily="34" charset="0"/>
              </a:rPr>
              <a:t>?</a:t>
            </a:r>
          </a:p>
          <a:p>
            <a:pPr>
              <a:lnSpc>
                <a:spcPct val="107000"/>
              </a:lnSpc>
              <a:spcAft>
                <a:spcPts val="800"/>
              </a:spcAft>
            </a:pPr>
            <a:endParaRPr lang="en-US" sz="2400" dirty="0">
              <a:latin typeface="Arial" panose="020B0604020202020204" pitchFamily="34" charset="0"/>
              <a:ea typeface="Calibri" panose="020F0502020204030204" pitchFamily="34" charset="0"/>
              <a:cs typeface="Arial" panose="020B0604020202020204" pitchFamily="34" charset="0"/>
            </a:endParaRPr>
          </a:p>
          <a:p>
            <a:r>
              <a:rPr lang="en-US" sz="2400" dirty="0">
                <a:latin typeface="Arial" panose="020B0604020202020204" pitchFamily="34" charset="0"/>
                <a:ea typeface="Calibri" panose="020F0502020204030204" pitchFamily="34" charset="0"/>
                <a:cs typeface="Arial" panose="020B0604020202020204" pitchFamily="34" charset="0"/>
              </a:rPr>
              <a:t>What if this happens in a </a:t>
            </a:r>
            <a:r>
              <a:rPr lang="en-US" sz="2400" dirty="0" smtClean="0">
                <a:latin typeface="Arial" panose="020B0604020202020204" pitchFamily="34" charset="0"/>
                <a:ea typeface="Calibri" panose="020F0502020204030204" pitchFamily="34" charset="0"/>
                <a:cs typeface="Arial" panose="020B0604020202020204" pitchFamily="34" charset="0"/>
              </a:rPr>
              <a:t>one–person </a:t>
            </a:r>
            <a:r>
              <a:rPr lang="en-US" sz="2400" dirty="0">
                <a:latin typeface="Arial" panose="020B0604020202020204" pitchFamily="34" charset="0"/>
                <a:ea typeface="Calibri" panose="020F0502020204030204" pitchFamily="34" charset="0"/>
                <a:cs typeface="Arial" panose="020B0604020202020204" pitchFamily="34" charset="0"/>
              </a:rPr>
              <a:t>audit </a:t>
            </a:r>
            <a:r>
              <a:rPr lang="en-US" sz="2400" dirty="0" smtClean="0">
                <a:latin typeface="Arial" panose="020B0604020202020204" pitchFamily="34" charset="0"/>
                <a:ea typeface="Calibri" panose="020F0502020204030204" pitchFamily="34" charset="0"/>
                <a:cs typeface="Arial" panose="020B0604020202020204" pitchFamily="34" charset="0"/>
              </a:rPr>
              <a:t>shop?</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2788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210" y="3005614"/>
            <a:ext cx="8149590" cy="2785586"/>
          </a:xfrm>
          <a:ln>
            <a:solidFill>
              <a:schemeClr val="tx1"/>
            </a:solidFill>
          </a:ln>
        </p:spPr>
        <p:txBody>
          <a:bodyPr>
            <a:noAutofit/>
          </a:bodyPr>
          <a:lstStyle/>
          <a:p>
            <a:r>
              <a:rPr lang="en-US" sz="2000" b="1" dirty="0">
                <a:latin typeface="Arial" panose="020B0604020202020204" pitchFamily="34" charset="0"/>
                <a:cs typeface="Arial" panose="020B0604020202020204" pitchFamily="34" charset="0"/>
              </a:rPr>
              <a:t>Requirements: General </a:t>
            </a:r>
            <a:br>
              <a:rPr lang="en-US" sz="2000" b="1"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4.02 </a:t>
            </a:r>
            <a:r>
              <a:rPr lang="en-US" sz="2000" dirty="0">
                <a:latin typeface="Arial" panose="020B0604020202020204" pitchFamily="34" charset="0"/>
                <a:cs typeface="Arial" panose="020B0604020202020204" pitchFamily="34" charset="0"/>
              </a:rPr>
              <a:t>The audit organization’s management must assign auditors to conduct the engagement who at the time of the assignment collectively possess the competence needed to address the engagement objectives and perform their work in accordance with GAGAS. </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4.03 </a:t>
            </a:r>
            <a:r>
              <a:rPr lang="en-US" sz="2000" dirty="0">
                <a:solidFill>
                  <a:srgbClr val="FF0000"/>
                </a:solidFill>
                <a:latin typeface="Arial" panose="020B0604020202020204" pitchFamily="34" charset="0"/>
                <a:cs typeface="Arial" panose="020B0604020202020204" pitchFamily="34" charset="0"/>
              </a:rPr>
              <a:t>The audit organization’s management must assign auditors who at the time of assignment possess the competence needed for their assigned roles. </a:t>
            </a:r>
          </a:p>
        </p:txBody>
      </p:sp>
      <p:sp>
        <p:nvSpPr>
          <p:cNvPr id="3" name="Rectangle 2"/>
          <p:cNvSpPr/>
          <p:nvPr/>
        </p:nvSpPr>
        <p:spPr>
          <a:xfrm>
            <a:off x="521970" y="1066800"/>
            <a:ext cx="8164830" cy="1631216"/>
          </a:xfrm>
          <a:prstGeom prst="rect">
            <a:avLst/>
          </a:prstGeom>
        </p:spPr>
        <p:txBody>
          <a:bodyPr wrap="square">
            <a:spAutoFit/>
          </a:bodyPr>
          <a:lstStyle/>
          <a:p>
            <a:r>
              <a:rPr lang="en-US" sz="2000" b="1" dirty="0">
                <a:solidFill>
                  <a:srgbClr val="000000"/>
                </a:solidFill>
                <a:latin typeface="Arial" panose="020B0604020202020204" pitchFamily="34" charset="0"/>
              </a:rPr>
              <a:t>Chapter 4 – Competence and Continuing Professional Education </a:t>
            </a:r>
          </a:p>
          <a:p>
            <a:endParaRPr lang="en-US" sz="2000" dirty="0">
              <a:solidFill>
                <a:srgbClr val="000000"/>
              </a:solidFill>
              <a:latin typeface="Arial" panose="020B0604020202020204" pitchFamily="34" charset="0"/>
            </a:endParaRPr>
          </a:p>
          <a:p>
            <a:r>
              <a:rPr lang="en-US" sz="2000" b="1" dirty="0">
                <a:solidFill>
                  <a:srgbClr val="FF0000"/>
                </a:solidFill>
                <a:latin typeface="Arial" panose="020B0604020202020204" pitchFamily="34" charset="0"/>
              </a:rPr>
              <a:t>Standard is revised to require that management assign auditors to conduct an engagement </a:t>
            </a:r>
            <a:r>
              <a:rPr lang="en-US" sz="2000" dirty="0">
                <a:solidFill>
                  <a:srgbClr val="FF0000"/>
                </a:solidFill>
                <a:latin typeface="Arial" panose="020B0604020202020204" pitchFamily="34" charset="0"/>
              </a:rPr>
              <a:t>who possess the competence needed for their assigned roles at the time of their assignment.</a:t>
            </a:r>
            <a:r>
              <a:rPr lang="en-US" sz="2000" dirty="0">
                <a:solidFill>
                  <a:srgbClr val="000000"/>
                </a:solidFill>
                <a:latin typeface="Arial" panose="020B0604020202020204" pitchFamily="34" charset="0"/>
              </a:rPr>
              <a:t> (para. 4.03) </a:t>
            </a:r>
            <a:endParaRPr lang="en-US" sz="2000" dirty="0">
              <a:solidFill>
                <a:prstClr val="black"/>
              </a:solidFill>
            </a:endParaRPr>
          </a:p>
        </p:txBody>
      </p:sp>
    </p:spTree>
    <p:extLst>
      <p:ext uri="{BB962C8B-B14F-4D97-AF65-F5344CB8AC3E}">
        <p14:creationId xmlns:p14="http://schemas.microsoft.com/office/powerpoint/2010/main" val="25860030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6720" y="914400"/>
            <a:ext cx="8275320" cy="2246769"/>
          </a:xfrm>
          <a:prstGeom prst="rect">
            <a:avLst/>
          </a:prstGeom>
        </p:spPr>
        <p:txBody>
          <a:bodyPr wrap="square">
            <a:spAutoFit/>
          </a:bodyPr>
          <a:lstStyle/>
          <a:p>
            <a:r>
              <a:rPr lang="en-US" sz="2000" b="1" dirty="0">
                <a:solidFill>
                  <a:srgbClr val="000000"/>
                </a:solidFill>
                <a:latin typeface="Arial" panose="020B0604020202020204" pitchFamily="34" charset="0"/>
              </a:rPr>
              <a:t>Chapter 4 – Competence and Continuing Professional Education (</a:t>
            </a:r>
            <a:r>
              <a:rPr lang="en-US" sz="2000" b="1" dirty="0" smtClean="0">
                <a:solidFill>
                  <a:srgbClr val="000000"/>
                </a:solidFill>
                <a:latin typeface="Arial" panose="020B0604020202020204" pitchFamily="34" charset="0"/>
              </a:rPr>
              <a:t>continued)</a:t>
            </a:r>
            <a:endParaRPr lang="en-US" sz="2000" b="1" dirty="0">
              <a:solidFill>
                <a:srgbClr val="000000"/>
              </a:solidFill>
              <a:latin typeface="Arial" panose="020B0604020202020204" pitchFamily="34" charset="0"/>
            </a:endParaRPr>
          </a:p>
          <a:p>
            <a:endParaRPr lang="en-US" sz="2000" b="1" dirty="0">
              <a:solidFill>
                <a:srgbClr val="000000"/>
              </a:solidFill>
              <a:latin typeface="Arial" panose="020B0604020202020204" pitchFamily="34" charset="0"/>
            </a:endParaRPr>
          </a:p>
          <a:p>
            <a:r>
              <a:rPr lang="en-US" sz="2000" b="1" dirty="0">
                <a:solidFill>
                  <a:srgbClr val="000000"/>
                </a:solidFill>
                <a:latin typeface="Arial" panose="020B0604020202020204" pitchFamily="34" charset="0"/>
              </a:rPr>
              <a:t>The concept of competence </a:t>
            </a:r>
            <a:r>
              <a:rPr lang="en-US" sz="2000" dirty="0">
                <a:solidFill>
                  <a:srgbClr val="000000"/>
                </a:solidFill>
                <a:latin typeface="Arial" panose="020B0604020202020204" pitchFamily="34" charset="0"/>
              </a:rPr>
              <a:t>is discussed further in application guidance, including the following: </a:t>
            </a:r>
          </a:p>
          <a:p>
            <a:r>
              <a:rPr lang="en-US" sz="2000" dirty="0">
                <a:solidFill>
                  <a:srgbClr val="000000"/>
                </a:solidFill>
                <a:latin typeface="Arial" panose="020B0604020202020204" pitchFamily="34" charset="0"/>
              </a:rPr>
              <a:t>• The levels of GAGAS proficiency expected for different roles on an engagement. (paras. 4.09 through 4.10) </a:t>
            </a:r>
          </a:p>
        </p:txBody>
      </p:sp>
      <p:sp>
        <p:nvSpPr>
          <p:cNvPr id="4" name="Rectangle 3"/>
          <p:cNvSpPr/>
          <p:nvPr/>
        </p:nvSpPr>
        <p:spPr>
          <a:xfrm>
            <a:off x="533400" y="3352800"/>
            <a:ext cx="8275320" cy="2454518"/>
          </a:xfrm>
          <a:prstGeom prst="rect">
            <a:avLst/>
          </a:prstGeom>
        </p:spPr>
        <p:txBody>
          <a:bodyPr wrap="square">
            <a:spAutoFit/>
          </a:bodyPr>
          <a:lstStyle/>
          <a:p>
            <a:r>
              <a:rPr lang="en-US" sz="2000" b="1" dirty="0">
                <a:solidFill>
                  <a:srgbClr val="000000"/>
                </a:solidFill>
                <a:latin typeface="Arial" panose="020B0604020202020204" pitchFamily="34" charset="0"/>
              </a:rPr>
              <a:t>4.10 </a:t>
            </a:r>
            <a:r>
              <a:rPr lang="en-US" sz="2000" dirty="0">
                <a:solidFill>
                  <a:srgbClr val="FF0000"/>
                </a:solidFill>
                <a:latin typeface="Arial" panose="020B0604020202020204" pitchFamily="34" charset="0"/>
              </a:rPr>
              <a:t>Roles on the engagement include the following:</a:t>
            </a:r>
            <a:r>
              <a:rPr lang="en-US" sz="2000" dirty="0">
                <a:solidFill>
                  <a:srgbClr val="000000"/>
                </a:solidFill>
                <a:latin typeface="Arial" panose="020B0604020202020204" pitchFamily="34" charset="0"/>
              </a:rPr>
              <a:t> </a:t>
            </a:r>
          </a:p>
          <a:p>
            <a:endParaRPr lang="en-US" sz="2000" dirty="0">
              <a:solidFill>
                <a:srgbClr val="000000"/>
              </a:solidFill>
              <a:latin typeface="Arial" panose="020B0604020202020204" pitchFamily="34" charset="0"/>
            </a:endParaRPr>
          </a:p>
          <a:p>
            <a:pPr defTabSz="350044"/>
            <a:r>
              <a:rPr lang="en-US" sz="2000" b="1" dirty="0">
                <a:solidFill>
                  <a:srgbClr val="000000"/>
                </a:solidFill>
                <a:latin typeface="Arial" panose="020B0604020202020204" pitchFamily="34" charset="0"/>
              </a:rPr>
              <a:t>	a. </a:t>
            </a:r>
            <a:r>
              <a:rPr lang="en-US" sz="2000" dirty="0">
                <a:solidFill>
                  <a:srgbClr val="FF0000"/>
                </a:solidFill>
                <a:latin typeface="Arial" panose="020B0604020202020204" pitchFamily="34" charset="0"/>
              </a:rPr>
              <a:t>Entry level:</a:t>
            </a:r>
            <a:r>
              <a:rPr lang="en-US" sz="2000" dirty="0">
                <a:solidFill>
                  <a:srgbClr val="000000"/>
                </a:solidFill>
                <a:latin typeface="Arial" panose="020B0604020202020204" pitchFamily="34" charset="0"/>
              </a:rPr>
              <a:t> Auditors in entry-level roles plan or perform </a:t>
            </a:r>
            <a:r>
              <a:rPr lang="en-US" sz="2000" dirty="0" smtClean="0">
                <a:solidFill>
                  <a:srgbClr val="000000"/>
                </a:solidFill>
                <a:latin typeface="Arial" panose="020B0604020202020204" pitchFamily="34" charset="0"/>
              </a:rPr>
              <a:t>	engagement procedures </a:t>
            </a:r>
            <a:r>
              <a:rPr lang="en-US" sz="2000" dirty="0">
                <a:solidFill>
                  <a:srgbClr val="000000"/>
                </a:solidFill>
                <a:latin typeface="Arial" panose="020B0604020202020204" pitchFamily="34" charset="0"/>
              </a:rPr>
              <a:t>on engagements. Work situations for these </a:t>
            </a:r>
            <a:r>
              <a:rPr lang="en-US" sz="2000" dirty="0" smtClean="0">
                <a:solidFill>
                  <a:srgbClr val="000000"/>
                </a:solidFill>
                <a:latin typeface="Arial" panose="020B0604020202020204" pitchFamily="34" charset="0"/>
              </a:rPr>
              <a:t>	auditors </a:t>
            </a:r>
            <a:r>
              <a:rPr lang="en-US" sz="2000" dirty="0">
                <a:solidFill>
                  <a:srgbClr val="000000"/>
                </a:solidFill>
                <a:latin typeface="Arial" panose="020B0604020202020204" pitchFamily="34" charset="0"/>
              </a:rPr>
              <a:t>are </a:t>
            </a:r>
            <a:r>
              <a:rPr lang="en-US" sz="2000" dirty="0" smtClean="0">
                <a:solidFill>
                  <a:srgbClr val="000000"/>
                </a:solidFill>
                <a:latin typeface="Arial" panose="020B0604020202020204" pitchFamily="34" charset="0"/>
              </a:rPr>
              <a:t>characterized </a:t>
            </a:r>
            <a:r>
              <a:rPr lang="en-US" sz="2000" dirty="0">
                <a:solidFill>
                  <a:srgbClr val="000000"/>
                </a:solidFill>
                <a:latin typeface="Arial" panose="020B0604020202020204" pitchFamily="34" charset="0"/>
              </a:rPr>
              <a:t>by low levels of ambiguity, complexity, </a:t>
            </a:r>
            <a:r>
              <a:rPr lang="en-US" sz="2000" dirty="0" smtClean="0">
                <a:solidFill>
                  <a:srgbClr val="000000"/>
                </a:solidFill>
                <a:latin typeface="Arial" panose="020B0604020202020204" pitchFamily="34" charset="0"/>
              </a:rPr>
              <a:t>	and </a:t>
            </a:r>
            <a:r>
              <a:rPr lang="en-US" sz="2000" dirty="0">
                <a:solidFill>
                  <a:srgbClr val="000000"/>
                </a:solidFill>
                <a:latin typeface="Arial" panose="020B0604020202020204" pitchFamily="34" charset="0"/>
              </a:rPr>
              <a:t>uncertainty. The 	entry-level role necessitates at least a basic </a:t>
            </a:r>
            <a:r>
              <a:rPr lang="en-US" sz="2000" dirty="0" smtClean="0">
                <a:solidFill>
                  <a:srgbClr val="000000"/>
                </a:solidFill>
                <a:latin typeface="Arial" panose="020B0604020202020204" pitchFamily="34" charset="0"/>
              </a:rPr>
              <a:t>	level </a:t>
            </a:r>
            <a:r>
              <a:rPr lang="en-US" sz="2000" dirty="0">
                <a:solidFill>
                  <a:srgbClr val="000000"/>
                </a:solidFill>
                <a:latin typeface="Arial" panose="020B0604020202020204" pitchFamily="34" charset="0"/>
              </a:rPr>
              <a:t>of proficiency. </a:t>
            </a:r>
          </a:p>
          <a:p>
            <a:pPr defTabSz="350044">
              <a:tabLst>
                <a:tab pos="350044" algn="l"/>
              </a:tabLst>
            </a:pPr>
            <a:r>
              <a:rPr lang="en-US" sz="1350" b="1" dirty="0">
                <a:solidFill>
                  <a:srgbClr val="000000"/>
                </a:solidFill>
                <a:latin typeface="Arial" panose="020B0604020202020204" pitchFamily="34" charset="0"/>
              </a:rPr>
              <a:t>	</a:t>
            </a:r>
            <a:endParaRPr lang="en-US" sz="1350" dirty="0">
              <a:solidFill>
                <a:srgbClr val="000000"/>
              </a:solidFill>
              <a:latin typeface="Arial" panose="020B0604020202020204" pitchFamily="34" charset="0"/>
            </a:endParaRPr>
          </a:p>
        </p:txBody>
      </p:sp>
    </p:spTree>
    <p:extLst>
      <p:ext uri="{BB962C8B-B14F-4D97-AF65-F5344CB8AC3E}">
        <p14:creationId xmlns:p14="http://schemas.microsoft.com/office/powerpoint/2010/main" val="10462992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1480" y="914400"/>
            <a:ext cx="8275320" cy="5016758"/>
          </a:xfrm>
          <a:prstGeom prst="rect">
            <a:avLst/>
          </a:prstGeom>
        </p:spPr>
        <p:txBody>
          <a:bodyPr wrap="square">
            <a:spAutoFit/>
          </a:bodyPr>
          <a:lstStyle/>
          <a:p>
            <a:pPr defTabSz="350044">
              <a:tabLst>
                <a:tab pos="350044" algn="l"/>
              </a:tabLst>
            </a:pPr>
            <a:r>
              <a:rPr lang="en-US" sz="2000" b="1" dirty="0">
                <a:solidFill>
                  <a:srgbClr val="000000"/>
                </a:solidFill>
                <a:latin typeface="Arial" panose="020B0604020202020204" pitchFamily="34" charset="0"/>
              </a:rPr>
              <a:t>Chapter 4 – Competence and Continuing Professional Education (cont.)</a:t>
            </a:r>
          </a:p>
          <a:p>
            <a:pPr defTabSz="350044">
              <a:tabLst>
                <a:tab pos="350044" algn="l"/>
              </a:tabLst>
            </a:pPr>
            <a:endParaRPr lang="en-US" sz="2000" b="1" dirty="0">
              <a:solidFill>
                <a:srgbClr val="000000"/>
              </a:solidFill>
              <a:latin typeface="Arial" panose="020B0604020202020204" pitchFamily="34" charset="0"/>
            </a:endParaRPr>
          </a:p>
          <a:p>
            <a:pPr defTabSz="350044">
              <a:tabLst>
                <a:tab pos="350044" algn="l"/>
              </a:tabLst>
            </a:pPr>
            <a:r>
              <a:rPr lang="en-US" sz="2000" b="1" dirty="0">
                <a:solidFill>
                  <a:srgbClr val="000000"/>
                </a:solidFill>
                <a:latin typeface="Arial" panose="020B0604020202020204" pitchFamily="34" charset="0"/>
              </a:rPr>
              <a:t>	b. </a:t>
            </a:r>
            <a:r>
              <a:rPr lang="en-US" sz="2000" dirty="0">
                <a:solidFill>
                  <a:srgbClr val="FF0000"/>
                </a:solidFill>
                <a:latin typeface="Arial" panose="020B0604020202020204" pitchFamily="34" charset="0"/>
              </a:rPr>
              <a:t>Supervisory:</a:t>
            </a:r>
            <a:r>
              <a:rPr lang="en-US" sz="2000" dirty="0">
                <a:solidFill>
                  <a:srgbClr val="000000"/>
                </a:solidFill>
                <a:latin typeface="Arial" panose="020B0604020202020204" pitchFamily="34" charset="0"/>
              </a:rPr>
              <a:t> Auditors in supervisory roles plan engagements, perform 	engagement procedures, or direct engagements. Work situations for these 	auditors are characterized by moderate levels of ambiguity, complexity, and 	uncertainty. The supervisory role necessitates at least an intermediate 	level of proficiency. </a:t>
            </a:r>
          </a:p>
          <a:p>
            <a:endParaRPr lang="en-US" sz="2000" dirty="0">
              <a:solidFill>
                <a:srgbClr val="000000"/>
              </a:solidFill>
              <a:latin typeface="Arial" panose="020B0604020202020204" pitchFamily="34" charset="0"/>
            </a:endParaRPr>
          </a:p>
          <a:p>
            <a:pPr defTabSz="350044"/>
            <a:r>
              <a:rPr lang="en-US" sz="2000" b="1" dirty="0">
                <a:solidFill>
                  <a:srgbClr val="000000"/>
                </a:solidFill>
                <a:latin typeface="Arial" panose="020B0604020202020204" pitchFamily="34" charset="0"/>
              </a:rPr>
              <a:t>	c. </a:t>
            </a:r>
            <a:r>
              <a:rPr lang="en-US" sz="2000" dirty="0">
                <a:solidFill>
                  <a:srgbClr val="FF0000"/>
                </a:solidFill>
                <a:latin typeface="Arial" panose="020B0604020202020204" pitchFamily="34" charset="0"/>
              </a:rPr>
              <a:t>Partners and directors:</a:t>
            </a:r>
            <a:r>
              <a:rPr lang="en-US" sz="2000" dirty="0">
                <a:solidFill>
                  <a:srgbClr val="000000"/>
                </a:solidFill>
                <a:latin typeface="Arial" panose="020B0604020202020204" pitchFamily="34" charset="0"/>
              </a:rPr>
              <a:t> Auditors in these roles plan engagements, perform 	engagement procedures, or direct or report on engagements. They are also 	responsible for reviewing engagement quality prior to issuing the report, for 	signing the report, or both. Work situations for these auditors are 	characterized by 	high levels of ambiguity, complexity, and uncertainty. 	Partners and directors need at least an advanced level of proficiency. </a:t>
            </a:r>
          </a:p>
        </p:txBody>
      </p:sp>
    </p:spTree>
    <p:extLst>
      <p:ext uri="{BB962C8B-B14F-4D97-AF65-F5344CB8AC3E}">
        <p14:creationId xmlns:p14="http://schemas.microsoft.com/office/powerpoint/2010/main" val="39446047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6019800"/>
          </a:xfrm>
          <a:ln>
            <a:solidFill>
              <a:schemeClr val="tx1"/>
            </a:solidFill>
          </a:ln>
        </p:spPr>
        <p:txBody>
          <a:bodyPr>
            <a:noAutofit/>
          </a:bodyPr>
          <a:lstStyle/>
          <a:p>
            <a:pPr lvl="0" defTabSz="914400">
              <a:lnSpc>
                <a:spcPct val="100000"/>
              </a:lnSpc>
              <a:spcBef>
                <a:spcPts val="0"/>
              </a:spcBef>
            </a:pPr>
            <a:r>
              <a:rPr lang="en-US" sz="1800" b="1" dirty="0">
                <a:solidFill>
                  <a:srgbClr val="000000"/>
                </a:solidFill>
                <a:latin typeface="Arial" panose="020B0604020202020204" pitchFamily="34" charset="0"/>
              </a:rPr>
              <a:t/>
            </a:r>
            <a:br>
              <a:rPr lang="en-US" sz="1800" b="1" dirty="0">
                <a:solidFill>
                  <a:srgbClr val="000000"/>
                </a:solidFill>
                <a:latin typeface="Arial" panose="020B0604020202020204" pitchFamily="34" charset="0"/>
              </a:rPr>
            </a:br>
            <a:r>
              <a:rPr lang="en-US" sz="2000" b="1" dirty="0" smtClean="0">
                <a:solidFill>
                  <a:srgbClr val="000000"/>
                </a:solidFill>
                <a:latin typeface="Arial" panose="020B0604020202020204" pitchFamily="34" charset="0"/>
              </a:rPr>
              <a:t>Requirements</a:t>
            </a:r>
            <a:r>
              <a:rPr lang="en-US" sz="2000" b="1" dirty="0">
                <a:solidFill>
                  <a:srgbClr val="000000"/>
                </a:solidFill>
                <a:latin typeface="Arial" panose="020B0604020202020204" pitchFamily="34" charset="0"/>
              </a:rPr>
              <a:t>: General </a:t>
            </a:r>
            <a:r>
              <a:rPr lang="en-US" sz="2000" b="1" dirty="0" smtClean="0">
                <a:solidFill>
                  <a:srgbClr val="000000"/>
                </a:solidFill>
                <a:latin typeface="Arial" panose="020B0604020202020204" pitchFamily="34" charset="0"/>
              </a:rPr>
              <a:t/>
            </a:r>
            <a:br>
              <a:rPr lang="en-US" sz="2000" b="1" dirty="0" smtClean="0">
                <a:solidFill>
                  <a:srgbClr val="000000"/>
                </a:solidFill>
                <a:latin typeface="Arial" panose="020B0604020202020204" pitchFamily="34" charset="0"/>
              </a:rPr>
            </a:br>
            <a:r>
              <a:rPr lang="en-US" sz="1000" dirty="0">
                <a:solidFill>
                  <a:srgbClr val="000000"/>
                </a:solidFill>
                <a:latin typeface="Arial" panose="020B0604020202020204" pitchFamily="34" charset="0"/>
              </a:rPr>
              <a:t/>
            </a:r>
            <a:br>
              <a:rPr lang="en-US" sz="1000" dirty="0">
                <a:solidFill>
                  <a:srgbClr val="000000"/>
                </a:solidFill>
                <a:latin typeface="Arial" panose="020B0604020202020204" pitchFamily="34" charset="0"/>
              </a:rPr>
            </a:br>
            <a:r>
              <a:rPr lang="en-US" sz="2000" b="1" dirty="0">
                <a:solidFill>
                  <a:srgbClr val="000000"/>
                </a:solidFill>
                <a:latin typeface="Arial" panose="020B0604020202020204" pitchFamily="34" charset="0"/>
              </a:rPr>
              <a:t>4.16 </a:t>
            </a:r>
            <a:r>
              <a:rPr lang="en-US" sz="2000" dirty="0">
                <a:solidFill>
                  <a:srgbClr val="000000"/>
                </a:solidFill>
                <a:latin typeface="Arial" panose="020B0604020202020204" pitchFamily="34" charset="0"/>
              </a:rPr>
              <a:t>Auditors who plan, direct, perform engagement procedures for, or report on an engagement conducted in accordance with GAGAS should develop and maintain their professional competence by completing at least 80 hours of CPE in every 2-year period as follows. </a:t>
            </a:r>
            <a:r>
              <a:rPr lang="en-US" sz="2000" dirty="0" smtClean="0">
                <a:solidFill>
                  <a:srgbClr val="000000"/>
                </a:solidFill>
                <a:latin typeface="Arial" panose="020B0604020202020204" pitchFamily="34" charset="0"/>
              </a:rPr>
              <a:t/>
            </a:r>
            <a:br>
              <a:rPr lang="en-US" sz="2000" dirty="0" smtClean="0">
                <a:solidFill>
                  <a:srgbClr val="000000"/>
                </a:solidFill>
                <a:latin typeface="Arial" panose="020B0604020202020204" pitchFamily="34" charset="0"/>
              </a:rPr>
            </a:br>
            <a:r>
              <a:rPr lang="en-US" sz="1000" dirty="0">
                <a:solidFill>
                  <a:srgbClr val="000000"/>
                </a:solidFill>
                <a:latin typeface="Arial" panose="020B0604020202020204" pitchFamily="34" charset="0"/>
              </a:rPr>
              <a:t/>
            </a:r>
            <a:br>
              <a:rPr lang="en-US" sz="1000" dirty="0">
                <a:solidFill>
                  <a:srgbClr val="000000"/>
                </a:solidFill>
                <a:latin typeface="Arial" panose="020B0604020202020204" pitchFamily="34" charset="0"/>
              </a:rPr>
            </a:br>
            <a:r>
              <a:rPr lang="en-US" sz="2000" b="1" dirty="0" smtClean="0">
                <a:solidFill>
                  <a:srgbClr val="000000"/>
                </a:solidFill>
                <a:latin typeface="Arial" panose="020B0604020202020204" pitchFamily="34" charset="0"/>
              </a:rPr>
              <a:t>CPE </a:t>
            </a:r>
            <a:r>
              <a:rPr lang="en-US" sz="2000" b="1" dirty="0">
                <a:solidFill>
                  <a:srgbClr val="000000"/>
                </a:solidFill>
                <a:latin typeface="Arial" panose="020B0604020202020204" pitchFamily="34" charset="0"/>
              </a:rPr>
              <a:t>hours </a:t>
            </a:r>
            <a:r>
              <a:rPr lang="en-US" sz="2000" dirty="0">
                <a:solidFill>
                  <a:srgbClr val="000000"/>
                </a:solidFill>
                <a:latin typeface="Arial" panose="020B0604020202020204" pitchFamily="34" charset="0"/>
              </a:rPr>
              <a:t> </a:t>
            </a:r>
            <a:r>
              <a:rPr lang="en-US" sz="2000" dirty="0" smtClean="0">
                <a:solidFill>
                  <a:srgbClr val="000000"/>
                </a:solidFill>
                <a:latin typeface="Arial" panose="020B0604020202020204" pitchFamily="34" charset="0"/>
              </a:rPr>
              <a:t>   	</a:t>
            </a:r>
            <a:r>
              <a:rPr lang="en-US" sz="2000" b="1" dirty="0" smtClean="0">
                <a:solidFill>
                  <a:srgbClr val="000000"/>
                </a:solidFill>
                <a:latin typeface="Arial" panose="020B0604020202020204" pitchFamily="34" charset="0"/>
              </a:rPr>
              <a:t>Subject </a:t>
            </a:r>
            <a:r>
              <a:rPr lang="en-US" sz="2000" b="1" dirty="0">
                <a:solidFill>
                  <a:srgbClr val="000000"/>
                </a:solidFill>
                <a:latin typeface="Arial" panose="020B0604020202020204" pitchFamily="34" charset="0"/>
              </a:rPr>
              <a:t>matter categories of CPE </a:t>
            </a:r>
            <a:r>
              <a:rPr lang="en-US" sz="2000" dirty="0">
                <a:solidFill>
                  <a:srgbClr val="000000"/>
                </a:solidFill>
                <a:latin typeface="Arial" panose="020B0604020202020204" pitchFamily="34" charset="0"/>
              </a:rPr>
              <a:t/>
            </a:r>
            <a:br>
              <a:rPr lang="en-US" sz="2000" dirty="0">
                <a:solidFill>
                  <a:srgbClr val="000000"/>
                </a:solidFill>
                <a:latin typeface="Arial" panose="020B0604020202020204" pitchFamily="34" charset="0"/>
              </a:rPr>
            </a:br>
            <a:r>
              <a:rPr lang="en-US" sz="2000" dirty="0">
                <a:solidFill>
                  <a:srgbClr val="000000"/>
                </a:solidFill>
                <a:latin typeface="Arial" panose="020B0604020202020204" pitchFamily="34" charset="0"/>
              </a:rPr>
              <a:t>  </a:t>
            </a:r>
            <a:br>
              <a:rPr lang="en-US" sz="2000" dirty="0">
                <a:solidFill>
                  <a:srgbClr val="000000"/>
                </a:solidFill>
                <a:latin typeface="Arial" panose="020B0604020202020204" pitchFamily="34" charset="0"/>
              </a:rPr>
            </a:br>
            <a:r>
              <a:rPr lang="en-US" sz="2000" dirty="0">
                <a:solidFill>
                  <a:srgbClr val="000000"/>
                </a:solidFill>
                <a:latin typeface="Arial" panose="020B0604020202020204" pitchFamily="34" charset="0"/>
              </a:rPr>
              <a:t>24 hours 	</a:t>
            </a:r>
            <a:r>
              <a:rPr lang="en-US" sz="2000" dirty="0" smtClean="0">
                <a:solidFill>
                  <a:srgbClr val="000000"/>
                </a:solidFill>
                <a:latin typeface="Arial" panose="020B0604020202020204" pitchFamily="34" charset="0"/>
              </a:rPr>
              <a:t>Subject </a:t>
            </a:r>
            <a:r>
              <a:rPr lang="en-US" sz="2000" dirty="0">
                <a:solidFill>
                  <a:srgbClr val="000000"/>
                </a:solidFill>
                <a:latin typeface="Arial" panose="020B0604020202020204" pitchFamily="34" charset="0"/>
              </a:rPr>
              <a:t>matter directly related to the government </a:t>
            </a:r>
            <a:r>
              <a:rPr lang="en-US" sz="2000" dirty="0" smtClean="0">
                <a:solidFill>
                  <a:srgbClr val="000000"/>
                </a:solidFill>
                <a:latin typeface="Arial" panose="020B0604020202020204" pitchFamily="34" charset="0"/>
              </a:rPr>
              <a:t>			environment</a:t>
            </a:r>
            <a:r>
              <a:rPr lang="en-US" sz="2000" dirty="0">
                <a:solidFill>
                  <a:srgbClr val="000000"/>
                </a:solidFill>
                <a:latin typeface="Arial" panose="020B0604020202020204" pitchFamily="34" charset="0"/>
              </a:rPr>
              <a:t>, </a:t>
            </a:r>
            <a:r>
              <a:rPr lang="en-US" sz="2000" dirty="0" smtClean="0">
                <a:solidFill>
                  <a:srgbClr val="000000"/>
                </a:solidFill>
                <a:latin typeface="Arial" panose="020B0604020202020204" pitchFamily="34" charset="0"/>
              </a:rPr>
              <a:t>government </a:t>
            </a:r>
            <a:r>
              <a:rPr lang="en-US" sz="2000" dirty="0">
                <a:solidFill>
                  <a:srgbClr val="000000"/>
                </a:solidFill>
                <a:latin typeface="Arial" panose="020B0604020202020204" pitchFamily="34" charset="0"/>
              </a:rPr>
              <a:t>auditing, or the specific or </a:t>
            </a:r>
            <a:r>
              <a:rPr lang="en-US" sz="2000" dirty="0" smtClean="0">
                <a:solidFill>
                  <a:srgbClr val="000000"/>
                </a:solidFill>
                <a:latin typeface="Arial" panose="020B0604020202020204" pitchFamily="34" charset="0"/>
              </a:rPr>
              <a:t>			unique 	environment </a:t>
            </a:r>
            <a:r>
              <a:rPr lang="en-US" sz="2000" dirty="0">
                <a:solidFill>
                  <a:srgbClr val="000000"/>
                </a:solidFill>
                <a:latin typeface="Arial" panose="020B0604020202020204" pitchFamily="34" charset="0"/>
              </a:rPr>
              <a:t>in </a:t>
            </a:r>
            <a:r>
              <a:rPr lang="en-US" sz="2000" dirty="0" smtClean="0">
                <a:solidFill>
                  <a:srgbClr val="000000"/>
                </a:solidFill>
                <a:latin typeface="Arial" panose="020B0604020202020204" pitchFamily="34" charset="0"/>
              </a:rPr>
              <a:t>which </a:t>
            </a:r>
            <a:r>
              <a:rPr lang="en-US" sz="2000" dirty="0">
                <a:solidFill>
                  <a:srgbClr val="000000"/>
                </a:solidFill>
                <a:latin typeface="Arial" panose="020B0604020202020204" pitchFamily="34" charset="0"/>
              </a:rPr>
              <a:t>the audited entity operates </a:t>
            </a:r>
            <a:br>
              <a:rPr lang="en-US" sz="2000" dirty="0">
                <a:solidFill>
                  <a:srgbClr val="000000"/>
                </a:solidFill>
                <a:latin typeface="Arial" panose="020B0604020202020204" pitchFamily="34" charset="0"/>
              </a:rPr>
            </a:br>
            <a:r>
              <a:rPr lang="en-US" sz="2000" dirty="0">
                <a:solidFill>
                  <a:srgbClr val="000000"/>
                </a:solidFill>
                <a:latin typeface="Arial" panose="020B0604020202020204" pitchFamily="34" charset="0"/>
              </a:rPr>
              <a:t>  </a:t>
            </a:r>
            <a:br>
              <a:rPr lang="en-US" sz="2000" dirty="0">
                <a:solidFill>
                  <a:srgbClr val="000000"/>
                </a:solidFill>
                <a:latin typeface="Arial" panose="020B0604020202020204" pitchFamily="34" charset="0"/>
              </a:rPr>
            </a:br>
            <a:r>
              <a:rPr lang="en-US" sz="2000" dirty="0">
                <a:solidFill>
                  <a:srgbClr val="000000"/>
                </a:solidFill>
                <a:latin typeface="Arial" panose="020B0604020202020204" pitchFamily="34" charset="0"/>
              </a:rPr>
              <a:t>56 hours 	</a:t>
            </a:r>
            <a:r>
              <a:rPr lang="en-US" sz="2000" dirty="0" smtClean="0">
                <a:solidFill>
                  <a:srgbClr val="000000"/>
                </a:solidFill>
                <a:latin typeface="Arial" panose="020B0604020202020204" pitchFamily="34" charset="0"/>
              </a:rPr>
              <a:t>Subject </a:t>
            </a:r>
            <a:r>
              <a:rPr lang="en-US" sz="2000" dirty="0">
                <a:solidFill>
                  <a:srgbClr val="000000"/>
                </a:solidFill>
                <a:latin typeface="Arial" panose="020B0604020202020204" pitchFamily="34" charset="0"/>
              </a:rPr>
              <a:t>matter that directly enhance auditors’ professional </a:t>
            </a:r>
            <a:r>
              <a:rPr lang="en-US" sz="2000" dirty="0" smtClean="0">
                <a:solidFill>
                  <a:srgbClr val="000000"/>
                </a:solidFill>
                <a:latin typeface="Arial" panose="020B0604020202020204" pitchFamily="34" charset="0"/>
              </a:rPr>
              <a:t>		expertise </a:t>
            </a:r>
            <a:r>
              <a:rPr lang="en-US" sz="2000" dirty="0">
                <a:solidFill>
                  <a:srgbClr val="000000"/>
                </a:solidFill>
                <a:latin typeface="Arial" panose="020B0604020202020204" pitchFamily="34" charset="0"/>
              </a:rPr>
              <a:t>to conduct engagements </a:t>
            </a:r>
            <a:br>
              <a:rPr lang="en-US" sz="2000" dirty="0">
                <a:solidFill>
                  <a:srgbClr val="000000"/>
                </a:solidFill>
                <a:latin typeface="Arial" panose="020B0604020202020204" pitchFamily="34" charset="0"/>
              </a:rPr>
            </a:br>
            <a:r>
              <a:rPr lang="en-US" sz="2000" dirty="0">
                <a:solidFill>
                  <a:srgbClr val="000000"/>
                </a:solidFill>
                <a:latin typeface="Arial" panose="020B0604020202020204" pitchFamily="34" charset="0"/>
              </a:rPr>
              <a:t>  </a:t>
            </a:r>
            <a:br>
              <a:rPr lang="en-US" sz="2000" dirty="0">
                <a:solidFill>
                  <a:srgbClr val="000000"/>
                </a:solidFill>
                <a:latin typeface="Arial" panose="020B0604020202020204" pitchFamily="34" charset="0"/>
              </a:rPr>
            </a:br>
            <a:r>
              <a:rPr lang="en-US" sz="2000" b="1" dirty="0">
                <a:solidFill>
                  <a:srgbClr val="000000"/>
                </a:solidFill>
                <a:latin typeface="Arial" panose="020B0604020202020204" pitchFamily="34" charset="0"/>
              </a:rPr>
              <a:t>4.17 </a:t>
            </a:r>
            <a:r>
              <a:rPr lang="en-US" sz="2000" dirty="0">
                <a:solidFill>
                  <a:srgbClr val="000000"/>
                </a:solidFill>
                <a:latin typeface="Arial" panose="020B0604020202020204" pitchFamily="34" charset="0"/>
              </a:rPr>
              <a:t>Auditors should complete at least 20 hours of CPE in each year of the 2-year periods. 	</a:t>
            </a:r>
            <a:br>
              <a:rPr lang="en-US" sz="2000" dirty="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r>
            <a:br>
              <a:rPr lang="en-US" sz="2000" dirty="0" smtClean="0">
                <a:solidFill>
                  <a:srgbClr val="000000"/>
                </a:solidFill>
                <a:latin typeface="Arial" panose="020B0604020202020204" pitchFamily="34" charset="0"/>
              </a:rPr>
            </a:br>
            <a:r>
              <a:rPr lang="en-US" sz="2000" dirty="0" smtClean="0">
                <a:solidFill>
                  <a:srgbClr val="FF0000"/>
                </a:solidFill>
                <a:latin typeface="Arial" panose="020B0604020202020204" pitchFamily="34" charset="0"/>
              </a:rPr>
              <a:t>Note – 4 hour GASAS CPE requirement was removed.</a:t>
            </a:r>
            <a:endParaRPr lang="en-US" sz="2000" dirty="0">
              <a:solidFill>
                <a:srgbClr val="FF0000"/>
              </a:solidFill>
              <a:latin typeface="Arial" panose="020B0604020202020204" pitchFamily="34" charset="0"/>
              <a:cs typeface="Arial" panose="020B0604020202020204" pitchFamily="34" charset="0"/>
            </a:endParaRPr>
          </a:p>
        </p:txBody>
      </p:sp>
      <p:sp>
        <p:nvSpPr>
          <p:cNvPr id="3" name="Rectangle 2"/>
          <p:cNvSpPr/>
          <p:nvPr/>
        </p:nvSpPr>
        <p:spPr>
          <a:xfrm>
            <a:off x="0" y="136741"/>
            <a:ext cx="8610600" cy="707886"/>
          </a:xfrm>
          <a:prstGeom prst="rect">
            <a:avLst/>
          </a:prstGeom>
        </p:spPr>
        <p:txBody>
          <a:bodyPr wrap="square">
            <a:spAutoFit/>
          </a:bodyPr>
          <a:lstStyle/>
          <a:p>
            <a:pPr lvl="0"/>
            <a:r>
              <a:rPr lang="en-US" sz="2000" b="1" dirty="0">
                <a:solidFill>
                  <a:srgbClr val="000000"/>
                </a:solidFill>
                <a:latin typeface="Arial" panose="020B0604020202020204" pitchFamily="34" charset="0"/>
              </a:rPr>
              <a:t>Chapter 4 – Competence and Continuing Professional Education (continued)</a:t>
            </a:r>
          </a:p>
        </p:txBody>
      </p:sp>
    </p:spTree>
    <p:extLst>
      <p:ext uri="{BB962C8B-B14F-4D97-AF65-F5344CB8AC3E}">
        <p14:creationId xmlns:p14="http://schemas.microsoft.com/office/powerpoint/2010/main" val="33040688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770" y="2667001"/>
            <a:ext cx="8183880" cy="3429000"/>
          </a:xfrm>
          <a:ln>
            <a:solidFill>
              <a:schemeClr val="tx1"/>
            </a:solidFill>
          </a:ln>
        </p:spPr>
        <p:txBody>
          <a:bodyPr>
            <a:noAutofit/>
          </a:bodyPr>
          <a:lstStyle/>
          <a:p>
            <a:r>
              <a:rPr lang="en-US" sz="2000" b="1" dirty="0">
                <a:latin typeface="Arial" panose="020B0604020202020204" pitchFamily="34" charset="0"/>
                <a:cs typeface="Arial" panose="020B0604020202020204" pitchFamily="34" charset="0"/>
              </a:rPr>
              <a:t>Requirements: Independence, Legal, and Ethical Requirements </a:t>
            </a:r>
            <a:br>
              <a:rPr lang="en-US" sz="2000" b="1"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5.08 Audit organizations should establish policies and procedures on independence and legal and ethical requirements that are designed to provide reasonable assurance that the audit organization and its personnel maintain independence and comply with applicable legal and ethical </a:t>
            </a:r>
            <a:r>
              <a:rPr lang="en-US" sz="2000" dirty="0" smtClean="0">
                <a:latin typeface="Arial" panose="020B0604020202020204" pitchFamily="34" charset="0"/>
                <a:cs typeface="Arial" panose="020B0604020202020204" pitchFamily="34" charset="0"/>
              </a:rPr>
              <a:t>requirements. </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5.09 </a:t>
            </a:r>
            <a:r>
              <a:rPr lang="en-US" sz="2000" dirty="0">
                <a:solidFill>
                  <a:srgbClr val="FF0000"/>
                </a:solidFill>
                <a:latin typeface="Arial" panose="020B0604020202020204" pitchFamily="34" charset="0"/>
                <a:cs typeface="Arial" panose="020B0604020202020204" pitchFamily="34" charset="0"/>
              </a:rPr>
              <a:t>At least annually, the audit organization should obtain written affirmation of compliance with its policies and procedures on independence from all audit organization personnel required to be independent. </a:t>
            </a:r>
          </a:p>
        </p:txBody>
      </p:sp>
      <p:sp>
        <p:nvSpPr>
          <p:cNvPr id="4" name="Rectangle 3"/>
          <p:cNvSpPr/>
          <p:nvPr/>
        </p:nvSpPr>
        <p:spPr>
          <a:xfrm>
            <a:off x="480060" y="533400"/>
            <a:ext cx="8149590" cy="1938992"/>
          </a:xfrm>
          <a:prstGeom prst="rect">
            <a:avLst/>
          </a:prstGeom>
        </p:spPr>
        <p:txBody>
          <a:bodyPr wrap="square">
            <a:spAutoFit/>
          </a:bodyPr>
          <a:lstStyle/>
          <a:p>
            <a:r>
              <a:rPr lang="en-US" sz="2000" b="1" dirty="0">
                <a:solidFill>
                  <a:srgbClr val="000000"/>
                </a:solidFill>
                <a:latin typeface="Arial" panose="020B0604020202020204" pitchFamily="34" charset="0"/>
              </a:rPr>
              <a:t>Chapter 5: Quality Control and Peer Review </a:t>
            </a:r>
            <a:endParaRPr lang="en-US" sz="2000" dirty="0">
              <a:solidFill>
                <a:srgbClr val="000000"/>
              </a:solidFill>
              <a:latin typeface="Arial" panose="020B0604020202020204" pitchFamily="34" charset="0"/>
            </a:endParaRPr>
          </a:p>
          <a:p>
            <a:endParaRPr lang="en-US" sz="2000" b="1" dirty="0">
              <a:solidFill>
                <a:srgbClr val="000000"/>
              </a:solidFill>
              <a:latin typeface="Arial" panose="020B0604020202020204" pitchFamily="34" charset="0"/>
            </a:endParaRPr>
          </a:p>
          <a:p>
            <a:r>
              <a:rPr lang="en-US" sz="2000" b="1" dirty="0">
                <a:solidFill>
                  <a:srgbClr val="FF0000"/>
                </a:solidFill>
                <a:latin typeface="Arial" panose="020B0604020202020204" pitchFamily="34" charset="0"/>
              </a:rPr>
              <a:t>Standard is modified to require that audit organizations at least annually obtain written affirmation of compliance with policies and procedures on independence </a:t>
            </a:r>
            <a:r>
              <a:rPr lang="en-US" sz="2000" dirty="0">
                <a:solidFill>
                  <a:srgbClr val="FF0000"/>
                </a:solidFill>
                <a:latin typeface="Arial" panose="020B0604020202020204" pitchFamily="34" charset="0"/>
              </a:rPr>
              <a:t>from all audit organization personnel required to be independent.</a:t>
            </a:r>
            <a:r>
              <a:rPr lang="en-US" sz="2000" dirty="0">
                <a:solidFill>
                  <a:srgbClr val="000000"/>
                </a:solidFill>
                <a:latin typeface="Arial" panose="020B0604020202020204" pitchFamily="34" charset="0"/>
              </a:rPr>
              <a:t> (para. 5.09) </a:t>
            </a:r>
            <a:endParaRPr lang="en-US" sz="2000" dirty="0">
              <a:solidFill>
                <a:prstClr val="black"/>
              </a:solidFill>
            </a:endParaRPr>
          </a:p>
        </p:txBody>
      </p:sp>
    </p:spTree>
    <p:extLst>
      <p:ext uri="{BB962C8B-B14F-4D97-AF65-F5344CB8AC3E}">
        <p14:creationId xmlns:p14="http://schemas.microsoft.com/office/powerpoint/2010/main" val="1247464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a:xfrm>
            <a:off x="300038" y="992188"/>
            <a:ext cx="8539162" cy="1065212"/>
          </a:xfrm>
        </p:spPr>
        <p:txBody>
          <a:bodyPr/>
          <a:lstStyle/>
          <a:p>
            <a:pPr algn="ctr" eaLnBrk="1" hangingPunct="1"/>
            <a:r>
              <a:rPr lang="en-US" altLang="en-US" sz="2800" dirty="0" smtClean="0">
                <a:solidFill>
                  <a:schemeClr val="tx2"/>
                </a:solidFill>
                <a:latin typeface="Arial" charset="0"/>
                <a:cs typeface="Arial" charset="0"/>
              </a:rPr>
              <a:t>New Format and Organization</a:t>
            </a:r>
          </a:p>
        </p:txBody>
      </p:sp>
      <p:sp>
        <p:nvSpPr>
          <p:cNvPr id="94211" name="Content Placeholder 2"/>
          <p:cNvSpPr>
            <a:spLocks noGrp="1"/>
          </p:cNvSpPr>
          <p:nvPr>
            <p:ph idx="1"/>
          </p:nvPr>
        </p:nvSpPr>
        <p:spPr/>
        <p:txBody>
          <a:bodyPr/>
          <a:lstStyle/>
          <a:p>
            <a:pPr eaLnBrk="1" hangingPunct="1"/>
            <a:r>
              <a:rPr altLang="en-US" dirty="0" smtClean="0">
                <a:solidFill>
                  <a:schemeClr val="tx2"/>
                </a:solidFill>
                <a:latin typeface="Arial" charset="0"/>
                <a:cs typeface="Arial" charset="0"/>
              </a:rPr>
              <a:t>Chapters are presented in a revised format that differentiates requirements from application guidance.</a:t>
            </a:r>
          </a:p>
          <a:p>
            <a:pPr eaLnBrk="1" hangingPunct="1"/>
            <a:endParaRPr altLang="en-US" dirty="0" smtClean="0">
              <a:solidFill>
                <a:schemeClr val="tx2"/>
              </a:solidFill>
              <a:latin typeface="Arial" charset="0"/>
              <a:cs typeface="Arial" charset="0"/>
            </a:endParaRPr>
          </a:p>
          <a:p>
            <a:pPr eaLnBrk="1" hangingPunct="1"/>
            <a:r>
              <a:rPr altLang="en-US" dirty="0" smtClean="0">
                <a:solidFill>
                  <a:schemeClr val="tx2"/>
                </a:solidFill>
                <a:latin typeface="Arial" charset="0"/>
                <a:cs typeface="Arial" charset="0"/>
              </a:rPr>
              <a:t>Chapters are reorganized and realigned.</a:t>
            </a:r>
          </a:p>
          <a:p>
            <a:pPr eaLnBrk="1" hangingPunct="1"/>
            <a:endParaRPr altLang="en-US" dirty="0" smtClean="0">
              <a:solidFill>
                <a:schemeClr val="tx2"/>
              </a:solidFill>
              <a:latin typeface="Arial" charset="0"/>
              <a:cs typeface="Arial" charset="0"/>
            </a:endParaRPr>
          </a:p>
          <a:p>
            <a:pPr eaLnBrk="1" hangingPunct="1"/>
            <a:r>
              <a:rPr altLang="en-US" dirty="0" smtClean="0">
                <a:solidFill>
                  <a:schemeClr val="tx2"/>
                </a:solidFill>
                <a:latin typeface="Arial" charset="0"/>
                <a:cs typeface="Arial" charset="0"/>
              </a:rPr>
              <a:t>Supplemental guidance from the appendix of the 2011 revision was either removed or incorporated into individual chapters.</a:t>
            </a:r>
          </a:p>
          <a:p>
            <a:pPr eaLnBrk="1" hangingPunct="1"/>
            <a:endParaRPr lang="en-US" altLang="en-US" dirty="0">
              <a:solidFill>
                <a:schemeClr val="tx2"/>
              </a:solidFill>
              <a:latin typeface="Arial" charset="0"/>
              <a:cs typeface="Arial" charset="0"/>
            </a:endParaRPr>
          </a:p>
          <a:p>
            <a:pPr eaLnBrk="1" hangingPunct="1"/>
            <a:r>
              <a:rPr lang="en-US" altLang="en-US" dirty="0" smtClean="0">
                <a:solidFill>
                  <a:schemeClr val="tx2"/>
                </a:solidFill>
                <a:latin typeface="Arial" charset="0"/>
                <a:cs typeface="Arial" charset="0"/>
              </a:rPr>
              <a:t>Hard copy version will be a larger size.</a:t>
            </a:r>
            <a:endParaRPr altLang="en-US" dirty="0" smtClean="0">
              <a:solidFill>
                <a:schemeClr val="tx2"/>
              </a:solidFill>
              <a:latin typeface="Arial" charset="0"/>
              <a:cs typeface="Arial" charset="0"/>
            </a:endParaRPr>
          </a:p>
        </p:txBody>
      </p:sp>
      <p:sp>
        <p:nvSpPr>
          <p:cNvPr id="942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ts val="675"/>
              </a:spcBef>
              <a:buFont typeface="Arial" charset="0"/>
              <a:buChar char="•"/>
              <a:defRPr sz="2200">
                <a:solidFill>
                  <a:schemeClr val="tx1"/>
                </a:solidFill>
                <a:latin typeface="Arial" charset="0"/>
                <a:cs typeface="Arial" charset="0"/>
              </a:defRPr>
            </a:lvl1pPr>
            <a:lvl2pPr marL="742950" indent="-285750" eaLnBrk="0" hangingPunct="0">
              <a:lnSpc>
                <a:spcPct val="85000"/>
              </a:lnSpc>
              <a:spcBef>
                <a:spcPts val="675"/>
              </a:spcBef>
              <a:buFont typeface="Arial" charset="0"/>
              <a:buChar char="•"/>
              <a:defRPr sz="2200">
                <a:solidFill>
                  <a:schemeClr val="tx1"/>
                </a:solidFill>
                <a:latin typeface="Arial" charset="0"/>
                <a:cs typeface="Arial" charset="0"/>
              </a:defRPr>
            </a:lvl2pPr>
            <a:lvl3pPr marL="1143000" indent="-228600" eaLnBrk="0" hangingPunct="0">
              <a:lnSpc>
                <a:spcPct val="85000"/>
              </a:lnSpc>
              <a:spcBef>
                <a:spcPts val="675"/>
              </a:spcBef>
              <a:buFont typeface="Arial" charset="0"/>
              <a:buChar char="•"/>
              <a:defRPr sz="2200">
                <a:solidFill>
                  <a:schemeClr val="tx1"/>
                </a:solidFill>
                <a:latin typeface="Arial" charset="0"/>
                <a:cs typeface="Arial" charset="0"/>
              </a:defRPr>
            </a:lvl3pPr>
            <a:lvl4pPr marL="1600200" indent="-228600" eaLnBrk="0" hangingPunct="0">
              <a:lnSpc>
                <a:spcPct val="85000"/>
              </a:lnSpc>
              <a:spcBef>
                <a:spcPts val="400"/>
              </a:spcBef>
              <a:buFont typeface="Arial" charset="0"/>
              <a:buChar char="•"/>
              <a:defRPr sz="2200">
                <a:solidFill>
                  <a:schemeClr val="tx1"/>
                </a:solidFill>
                <a:latin typeface="Arial" charset="0"/>
                <a:cs typeface="Arial" charset="0"/>
              </a:defRPr>
            </a:lvl4pPr>
            <a:lvl5pPr marL="2057400" indent="-228600" eaLnBrk="0" hangingPunct="0">
              <a:spcBef>
                <a:spcPts val="400"/>
              </a:spcBef>
              <a:buFont typeface="Arial" charset="0"/>
              <a:buChar char="•"/>
              <a:defRPr sz="1600">
                <a:solidFill>
                  <a:schemeClr val="tx1"/>
                </a:solidFill>
                <a:latin typeface="Arial" charset="0"/>
                <a:cs typeface="Arial" charset="0"/>
              </a:defRPr>
            </a:lvl5pPr>
            <a:lvl6pPr marL="2514600" indent="-228600" defTabSz="912813" eaLnBrk="0" fontAlgn="base" hangingPunct="0">
              <a:spcBef>
                <a:spcPts val="400"/>
              </a:spcBef>
              <a:spcAft>
                <a:spcPct val="0"/>
              </a:spcAft>
              <a:buFont typeface="Arial" charset="0"/>
              <a:buChar char="•"/>
              <a:defRPr sz="1600">
                <a:solidFill>
                  <a:schemeClr val="tx1"/>
                </a:solidFill>
                <a:latin typeface="Arial" charset="0"/>
                <a:cs typeface="Arial" charset="0"/>
              </a:defRPr>
            </a:lvl6pPr>
            <a:lvl7pPr marL="2971800" indent="-228600" defTabSz="912813" eaLnBrk="0" fontAlgn="base" hangingPunct="0">
              <a:spcBef>
                <a:spcPts val="400"/>
              </a:spcBef>
              <a:spcAft>
                <a:spcPct val="0"/>
              </a:spcAft>
              <a:buFont typeface="Arial" charset="0"/>
              <a:buChar char="•"/>
              <a:defRPr sz="1600">
                <a:solidFill>
                  <a:schemeClr val="tx1"/>
                </a:solidFill>
                <a:latin typeface="Arial" charset="0"/>
                <a:cs typeface="Arial" charset="0"/>
              </a:defRPr>
            </a:lvl7pPr>
            <a:lvl8pPr marL="3429000" indent="-228600" defTabSz="912813" eaLnBrk="0" fontAlgn="base" hangingPunct="0">
              <a:spcBef>
                <a:spcPts val="400"/>
              </a:spcBef>
              <a:spcAft>
                <a:spcPct val="0"/>
              </a:spcAft>
              <a:buFont typeface="Arial" charset="0"/>
              <a:buChar char="•"/>
              <a:defRPr sz="1600">
                <a:solidFill>
                  <a:schemeClr val="tx1"/>
                </a:solidFill>
                <a:latin typeface="Arial" charset="0"/>
                <a:cs typeface="Arial" charset="0"/>
              </a:defRPr>
            </a:lvl8pPr>
            <a:lvl9pPr marL="3886200" indent="-228600" defTabSz="912813" eaLnBrk="0" fontAlgn="base" hangingPunct="0">
              <a:spcBef>
                <a:spcPts val="400"/>
              </a:spcBef>
              <a:spcAft>
                <a:spcPct val="0"/>
              </a:spcAft>
              <a:buFont typeface="Arial" charset="0"/>
              <a:buChar char="•"/>
              <a:defRPr sz="1600">
                <a:solidFill>
                  <a:schemeClr val="tx1"/>
                </a:solidFill>
                <a:latin typeface="Arial" charset="0"/>
                <a:cs typeface="Arial" charset="0"/>
              </a:defRPr>
            </a:lvl9pPr>
          </a:lstStyle>
          <a:p>
            <a:pPr defTabSz="912813" eaLnBrk="1" fontAlgn="base" hangingPunct="1">
              <a:spcBef>
                <a:spcPct val="0"/>
              </a:spcBef>
              <a:spcAft>
                <a:spcPct val="0"/>
              </a:spcAft>
              <a:buFontTx/>
              <a:buNone/>
            </a:pPr>
            <a:r>
              <a:rPr lang="en-US" altLang="en-US" sz="1400" smtClean="0">
                <a:solidFill>
                  <a:srgbClr val="044F91"/>
                </a:solidFill>
              </a:rPr>
              <a:t>  </a:t>
            </a:r>
            <a:fld id="{2E6FA163-40EB-4976-9784-684F652A982A}" type="slidenum">
              <a:rPr lang="en-US" altLang="en-US" sz="1400" smtClean="0">
                <a:solidFill>
                  <a:srgbClr val="044F91"/>
                </a:solidFill>
              </a:rPr>
              <a:pPr defTabSz="912813" eaLnBrk="1" fontAlgn="base" hangingPunct="1">
                <a:spcBef>
                  <a:spcPct val="0"/>
                </a:spcBef>
                <a:spcAft>
                  <a:spcPct val="0"/>
                </a:spcAft>
                <a:buFontTx/>
                <a:buNone/>
              </a:pPr>
              <a:t>4</a:t>
            </a:fld>
            <a:endParaRPr lang="en-US" altLang="en-US" sz="1400" smtClean="0">
              <a:solidFill>
                <a:srgbClr val="044F91"/>
              </a:solidFill>
            </a:endParaRPr>
          </a:p>
        </p:txBody>
      </p:sp>
    </p:spTree>
    <p:extLst>
      <p:ext uri="{BB962C8B-B14F-4D97-AF65-F5344CB8AC3E}">
        <p14:creationId xmlns:p14="http://schemas.microsoft.com/office/powerpoint/2010/main" val="33489809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 y="1904999"/>
            <a:ext cx="8054340" cy="3505201"/>
          </a:xfrm>
          <a:ln>
            <a:solidFill>
              <a:schemeClr val="tx1"/>
            </a:solidFill>
          </a:ln>
        </p:spPr>
        <p:txBody>
          <a:bodyPr>
            <a:noAutofit/>
          </a:bodyPr>
          <a:lstStyle/>
          <a:p>
            <a:r>
              <a:rPr lang="en-US" sz="2000" b="1" dirty="0" smtClean="0">
                <a:solidFill>
                  <a:srgbClr val="000000"/>
                </a:solidFill>
                <a:latin typeface="Arial" panose="020B0604020202020204" pitchFamily="34" charset="0"/>
              </a:rPr>
              <a:t>Requirement</a:t>
            </a:r>
            <a:r>
              <a:rPr lang="en-US" sz="2000" b="1" dirty="0">
                <a:solidFill>
                  <a:srgbClr val="000000"/>
                </a:solidFill>
                <a:latin typeface="Arial" panose="020B0604020202020204" pitchFamily="34" charset="0"/>
              </a:rPr>
              <a:t>: Initiation, Acceptance, and Continuance of Engagements </a:t>
            </a:r>
            <a:r>
              <a:rPr lang="en-US" sz="2000" dirty="0">
                <a:solidFill>
                  <a:srgbClr val="000000"/>
                </a:solidFill>
                <a:latin typeface="Arial" panose="020B0604020202020204" pitchFamily="34" charset="0"/>
              </a:rPr>
              <a:t/>
            </a:r>
            <a:br>
              <a:rPr lang="en-US" sz="2000" dirty="0">
                <a:solidFill>
                  <a:srgbClr val="000000"/>
                </a:solidFill>
                <a:latin typeface="Arial" panose="020B0604020202020204" pitchFamily="34" charset="0"/>
              </a:rPr>
            </a:br>
            <a:r>
              <a:rPr lang="en-US" sz="2000" dirty="0">
                <a:solidFill>
                  <a:srgbClr val="000000"/>
                </a:solidFill>
                <a:latin typeface="Arial" panose="020B0604020202020204" pitchFamily="34" charset="0"/>
              </a:rPr>
              <a:t/>
            </a:r>
            <a:br>
              <a:rPr lang="en-US" sz="2000" dirty="0">
                <a:solidFill>
                  <a:srgbClr val="000000"/>
                </a:solidFill>
                <a:latin typeface="Arial" panose="020B0604020202020204" pitchFamily="34" charset="0"/>
              </a:rPr>
            </a:br>
            <a:r>
              <a:rPr lang="en-US" sz="2000" b="1" dirty="0">
                <a:solidFill>
                  <a:srgbClr val="000000"/>
                </a:solidFill>
                <a:latin typeface="Arial" panose="020B0604020202020204" pitchFamily="34" charset="0"/>
              </a:rPr>
              <a:t>5.12 </a:t>
            </a:r>
            <a:r>
              <a:rPr lang="en-US" sz="2000" dirty="0">
                <a:solidFill>
                  <a:srgbClr val="000000"/>
                </a:solidFill>
                <a:latin typeface="Arial" panose="020B0604020202020204" pitchFamily="34" charset="0"/>
              </a:rPr>
              <a:t>The audit organization should establish policies and procedures for the initiation, acceptance, and continuance of engagements that are designed to provide reasonable assurance that </a:t>
            </a:r>
            <a:r>
              <a:rPr lang="en-US" sz="2000" dirty="0">
                <a:solidFill>
                  <a:srgbClr val="FF0000"/>
                </a:solidFill>
                <a:latin typeface="Arial" panose="020B0604020202020204" pitchFamily="34" charset="0"/>
              </a:rPr>
              <a:t>the organization will undertake engagements only if it </a:t>
            </a:r>
            <a:r>
              <a:rPr lang="en-US" sz="2000" dirty="0">
                <a:solidFill>
                  <a:srgbClr val="000000"/>
                </a:solidFill>
                <a:latin typeface="Arial" panose="020B0604020202020204" pitchFamily="34" charset="0"/>
              </a:rPr>
              <a:t/>
            </a:r>
            <a:br>
              <a:rPr lang="en-US" sz="2000" dirty="0">
                <a:solidFill>
                  <a:srgbClr val="000000"/>
                </a:solidFill>
                <a:latin typeface="Arial" panose="020B0604020202020204" pitchFamily="34" charset="0"/>
              </a:rPr>
            </a:br>
            <a:r>
              <a:rPr lang="en-US" sz="2000" dirty="0">
                <a:solidFill>
                  <a:srgbClr val="000000"/>
                </a:solidFill>
                <a:latin typeface="Arial" panose="020B0604020202020204" pitchFamily="34" charset="0"/>
              </a:rPr>
              <a:t>	</a:t>
            </a:r>
            <a:r>
              <a:rPr lang="en-US" sz="2000" b="1" dirty="0">
                <a:solidFill>
                  <a:srgbClr val="000000"/>
                </a:solidFill>
                <a:latin typeface="Arial" panose="020B0604020202020204" pitchFamily="34" charset="0"/>
              </a:rPr>
              <a:t>a. </a:t>
            </a:r>
            <a:r>
              <a:rPr lang="en-US" sz="2000" dirty="0">
                <a:solidFill>
                  <a:srgbClr val="000000"/>
                </a:solidFill>
                <a:latin typeface="Arial" panose="020B0604020202020204" pitchFamily="34" charset="0"/>
              </a:rPr>
              <a:t>complies with professional standards, applicable legal and 	regulatory requirements, and ethical principles; </a:t>
            </a:r>
            <a:br>
              <a:rPr lang="en-US" sz="2000" dirty="0">
                <a:solidFill>
                  <a:srgbClr val="000000"/>
                </a:solidFill>
                <a:latin typeface="Arial" panose="020B0604020202020204" pitchFamily="34" charset="0"/>
              </a:rPr>
            </a:br>
            <a:r>
              <a:rPr lang="en-US" sz="2000" dirty="0">
                <a:solidFill>
                  <a:srgbClr val="000000"/>
                </a:solidFill>
                <a:latin typeface="Arial" panose="020B0604020202020204" pitchFamily="34" charset="0"/>
              </a:rPr>
              <a:t>	</a:t>
            </a:r>
            <a:r>
              <a:rPr lang="en-US" sz="2000" b="1" dirty="0">
                <a:solidFill>
                  <a:srgbClr val="000000"/>
                </a:solidFill>
                <a:latin typeface="Arial" panose="020B0604020202020204" pitchFamily="34" charset="0"/>
              </a:rPr>
              <a:t>b. </a:t>
            </a:r>
            <a:r>
              <a:rPr lang="en-US" sz="2000" dirty="0">
                <a:solidFill>
                  <a:srgbClr val="000000"/>
                </a:solidFill>
                <a:latin typeface="Arial" panose="020B0604020202020204" pitchFamily="34" charset="0"/>
              </a:rPr>
              <a:t>acts within its legal mandate or authority; and </a:t>
            </a:r>
            <a:br>
              <a:rPr lang="en-US" sz="2000" dirty="0">
                <a:solidFill>
                  <a:srgbClr val="000000"/>
                </a:solidFill>
                <a:latin typeface="Arial" panose="020B0604020202020204" pitchFamily="34" charset="0"/>
              </a:rPr>
            </a:br>
            <a:r>
              <a:rPr lang="en-US" sz="2000" dirty="0">
                <a:solidFill>
                  <a:srgbClr val="000000"/>
                </a:solidFill>
                <a:latin typeface="Arial" panose="020B0604020202020204" pitchFamily="34" charset="0"/>
              </a:rPr>
              <a:t>	</a:t>
            </a:r>
            <a:r>
              <a:rPr lang="en-US" sz="2000" b="1" dirty="0">
                <a:solidFill>
                  <a:srgbClr val="FF0000"/>
                </a:solidFill>
                <a:latin typeface="Arial" panose="020B0604020202020204" pitchFamily="34" charset="0"/>
              </a:rPr>
              <a:t>c. has the capabilities, including time and resources, to do </a:t>
            </a:r>
            <a:r>
              <a:rPr lang="en-US" sz="2000" b="1" dirty="0" smtClean="0">
                <a:solidFill>
                  <a:srgbClr val="FF0000"/>
                </a:solidFill>
                <a:latin typeface="Arial" panose="020B0604020202020204" pitchFamily="34" charset="0"/>
              </a:rPr>
              <a:t>	so.</a:t>
            </a:r>
            <a:endParaRPr lang="en-US" sz="2000" dirty="0">
              <a:solidFill>
                <a:srgbClr val="FF0000"/>
              </a:solidFill>
              <a:latin typeface="Arial" panose="020B0604020202020204" pitchFamily="34" charset="0"/>
              <a:cs typeface="Arial" panose="020B0604020202020204" pitchFamily="34" charset="0"/>
            </a:endParaRPr>
          </a:p>
        </p:txBody>
      </p:sp>
      <p:sp>
        <p:nvSpPr>
          <p:cNvPr id="4" name="Rectangle 3"/>
          <p:cNvSpPr/>
          <p:nvPr/>
        </p:nvSpPr>
        <p:spPr>
          <a:xfrm>
            <a:off x="515865" y="1504889"/>
            <a:ext cx="8054340" cy="400110"/>
          </a:xfrm>
          <a:prstGeom prst="rect">
            <a:avLst/>
          </a:prstGeom>
        </p:spPr>
        <p:txBody>
          <a:bodyPr wrap="square">
            <a:spAutoFit/>
          </a:bodyPr>
          <a:lstStyle/>
          <a:p>
            <a:r>
              <a:rPr lang="en-US" sz="2000" b="1" dirty="0">
                <a:solidFill>
                  <a:srgbClr val="000000"/>
                </a:solidFill>
                <a:latin typeface="Arial" panose="020B0604020202020204" pitchFamily="34" charset="0"/>
              </a:rPr>
              <a:t>Chapter 5: Quality Control and Peer </a:t>
            </a:r>
            <a:r>
              <a:rPr lang="en-US" sz="2000" b="1" dirty="0" smtClean="0">
                <a:solidFill>
                  <a:srgbClr val="000000"/>
                </a:solidFill>
                <a:latin typeface="Arial" panose="020B0604020202020204" pitchFamily="34" charset="0"/>
              </a:rPr>
              <a:t>Review (continued)</a:t>
            </a:r>
            <a:endParaRPr lang="en-US" sz="2000" b="1" dirty="0">
              <a:solidFill>
                <a:srgbClr val="000000"/>
              </a:solidFill>
              <a:latin typeface="Arial" panose="020B0604020202020204" pitchFamily="34" charset="0"/>
            </a:endParaRPr>
          </a:p>
        </p:txBody>
      </p:sp>
    </p:spTree>
    <p:extLst>
      <p:ext uri="{BB962C8B-B14F-4D97-AF65-F5344CB8AC3E}">
        <p14:creationId xmlns:p14="http://schemas.microsoft.com/office/powerpoint/2010/main" val="41771996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19310"/>
            <a:ext cx="8229600" cy="3733800"/>
          </a:xfrm>
          <a:ln>
            <a:solidFill>
              <a:schemeClr val="tx1"/>
            </a:solidFill>
          </a:ln>
        </p:spPr>
        <p:txBody>
          <a:bodyPr>
            <a:noAutofit/>
          </a:bodyPr>
          <a:lstStyle/>
          <a:p>
            <a:pPr lvl="0" defTabSz="461963">
              <a:lnSpc>
                <a:spcPct val="100000"/>
              </a:lnSpc>
              <a:spcBef>
                <a:spcPts val="0"/>
              </a:spcBef>
            </a:pPr>
            <a:r>
              <a:rPr lang="en-US" sz="1800" b="1" dirty="0" smtClean="0">
                <a:solidFill>
                  <a:srgbClr val="000000"/>
                </a:solidFill>
                <a:latin typeface="Arial" panose="020B0604020202020204" pitchFamily="34" charset="0"/>
              </a:rPr>
              <a:t/>
            </a:r>
            <a:br>
              <a:rPr lang="en-US" sz="1800" b="1" dirty="0" smtClean="0">
                <a:solidFill>
                  <a:srgbClr val="000000"/>
                </a:solidFill>
                <a:latin typeface="Arial" panose="020B0604020202020204" pitchFamily="34" charset="0"/>
              </a:rPr>
            </a:br>
            <a:r>
              <a:rPr lang="en-US" sz="1800" b="1" dirty="0">
                <a:solidFill>
                  <a:srgbClr val="000000"/>
                </a:solidFill>
                <a:latin typeface="Arial" panose="020B0604020202020204" pitchFamily="34" charset="0"/>
              </a:rPr>
              <a:t/>
            </a:r>
            <a:br>
              <a:rPr lang="en-US" sz="1800" b="1" dirty="0">
                <a:solidFill>
                  <a:srgbClr val="000000"/>
                </a:solidFill>
                <a:latin typeface="Arial" panose="020B0604020202020204" pitchFamily="34" charset="0"/>
              </a:rPr>
            </a:br>
            <a:r>
              <a:rPr lang="en-US" sz="2000" b="1" dirty="0" smtClean="0">
                <a:solidFill>
                  <a:srgbClr val="000000"/>
                </a:solidFill>
                <a:latin typeface="Arial" panose="020B0604020202020204" pitchFamily="34" charset="0"/>
              </a:rPr>
              <a:t>Requirement</a:t>
            </a:r>
            <a:r>
              <a:rPr lang="en-US" sz="2000" b="1" dirty="0">
                <a:solidFill>
                  <a:srgbClr val="000000"/>
                </a:solidFill>
                <a:latin typeface="Arial" panose="020B0604020202020204" pitchFamily="34" charset="0"/>
              </a:rPr>
              <a:t>: Initiation, Acceptance, and Continuance of Engagements </a:t>
            </a:r>
            <a:r>
              <a:rPr lang="en-US" sz="2000" dirty="0">
                <a:solidFill>
                  <a:srgbClr val="000000"/>
                </a:solidFill>
                <a:latin typeface="Arial" panose="020B0604020202020204" pitchFamily="34" charset="0"/>
              </a:rPr>
              <a:t/>
            </a:r>
            <a:br>
              <a:rPr lang="en-US" sz="2000" dirty="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r>
            <a:br>
              <a:rPr lang="en-US" sz="2000" dirty="0" smtClean="0">
                <a:solidFill>
                  <a:srgbClr val="000000"/>
                </a:solidFill>
                <a:latin typeface="Arial" panose="020B0604020202020204" pitchFamily="34" charset="0"/>
              </a:rPr>
            </a:br>
            <a:r>
              <a:rPr lang="en-US" sz="2000" b="1" dirty="0" smtClean="0">
                <a:solidFill>
                  <a:srgbClr val="000000"/>
                </a:solidFill>
                <a:latin typeface="Arial" panose="020B0604020202020204" pitchFamily="34" charset="0"/>
              </a:rPr>
              <a:t>5.12 </a:t>
            </a:r>
            <a:r>
              <a:rPr lang="en-US" sz="2000" dirty="0">
                <a:solidFill>
                  <a:srgbClr val="000000"/>
                </a:solidFill>
                <a:latin typeface="Arial" panose="020B0604020202020204" pitchFamily="34" charset="0"/>
              </a:rPr>
              <a:t>The audit organization should establish policies and procedures for the initiation, acceptance, and continuance of engagements that are designed to provide reasonable assurance that </a:t>
            </a:r>
            <a:r>
              <a:rPr lang="en-US" sz="2000" dirty="0">
                <a:solidFill>
                  <a:srgbClr val="FF0000"/>
                </a:solidFill>
                <a:latin typeface="Arial" panose="020B0604020202020204" pitchFamily="34" charset="0"/>
              </a:rPr>
              <a:t>the organization will undertake engagements only if it </a:t>
            </a:r>
            <a:r>
              <a:rPr lang="en-US" sz="2000" dirty="0">
                <a:solidFill>
                  <a:srgbClr val="000000"/>
                </a:solidFill>
                <a:latin typeface="Arial" panose="020B0604020202020204" pitchFamily="34" charset="0"/>
              </a:rPr>
              <a:t/>
            </a:r>
            <a:br>
              <a:rPr lang="en-US" sz="2000" dirty="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t>
            </a:r>
            <a:r>
              <a:rPr lang="en-US" sz="2000" b="1" dirty="0" smtClean="0">
                <a:solidFill>
                  <a:srgbClr val="000000"/>
                </a:solidFill>
                <a:latin typeface="Arial" panose="020B0604020202020204" pitchFamily="34" charset="0"/>
              </a:rPr>
              <a:t>a</a:t>
            </a:r>
            <a:r>
              <a:rPr lang="en-US" sz="2000" b="1" dirty="0">
                <a:solidFill>
                  <a:srgbClr val="000000"/>
                </a:solidFill>
                <a:latin typeface="Arial" panose="020B0604020202020204" pitchFamily="34" charset="0"/>
              </a:rPr>
              <a:t>. </a:t>
            </a:r>
            <a:r>
              <a:rPr lang="en-US" sz="2000" dirty="0">
                <a:solidFill>
                  <a:srgbClr val="000000"/>
                </a:solidFill>
                <a:latin typeface="Arial" panose="020B0604020202020204" pitchFamily="34" charset="0"/>
              </a:rPr>
              <a:t>complies with professional standards, applicable legal and </a:t>
            </a:r>
            <a:r>
              <a:rPr lang="en-US" sz="2000" dirty="0" smtClean="0">
                <a:solidFill>
                  <a:srgbClr val="000000"/>
                </a:solidFill>
                <a:latin typeface="Arial" panose="020B0604020202020204" pitchFamily="34" charset="0"/>
              </a:rPr>
              <a:t>	regulatory </a:t>
            </a:r>
            <a:r>
              <a:rPr lang="en-US" sz="2000" dirty="0">
                <a:solidFill>
                  <a:srgbClr val="000000"/>
                </a:solidFill>
                <a:latin typeface="Arial" panose="020B0604020202020204" pitchFamily="34" charset="0"/>
              </a:rPr>
              <a:t>requirements, and ethical principles; </a:t>
            </a:r>
            <a:br>
              <a:rPr lang="en-US" sz="2000" dirty="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t>
            </a:r>
            <a:r>
              <a:rPr lang="en-US" sz="2000" b="1" dirty="0" smtClean="0">
                <a:solidFill>
                  <a:srgbClr val="000000"/>
                </a:solidFill>
                <a:latin typeface="Arial" panose="020B0604020202020204" pitchFamily="34" charset="0"/>
              </a:rPr>
              <a:t>b</a:t>
            </a:r>
            <a:r>
              <a:rPr lang="en-US" sz="2000" b="1" dirty="0">
                <a:solidFill>
                  <a:srgbClr val="000000"/>
                </a:solidFill>
                <a:latin typeface="Arial" panose="020B0604020202020204" pitchFamily="34" charset="0"/>
              </a:rPr>
              <a:t>. </a:t>
            </a:r>
            <a:r>
              <a:rPr lang="en-US" sz="2000" dirty="0">
                <a:solidFill>
                  <a:srgbClr val="000000"/>
                </a:solidFill>
                <a:latin typeface="Arial" panose="020B0604020202020204" pitchFamily="34" charset="0"/>
              </a:rPr>
              <a:t>acts within its legal mandate or authority; and </a:t>
            </a:r>
            <a:br>
              <a:rPr lang="en-US" sz="2000" dirty="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t>
            </a:r>
            <a:r>
              <a:rPr lang="en-US" sz="2000" b="1" dirty="0" smtClean="0">
                <a:solidFill>
                  <a:srgbClr val="FF0000"/>
                </a:solidFill>
                <a:latin typeface="Arial" panose="020B0604020202020204" pitchFamily="34" charset="0"/>
              </a:rPr>
              <a:t>c</a:t>
            </a:r>
            <a:r>
              <a:rPr lang="en-US" sz="2000" b="1" dirty="0">
                <a:solidFill>
                  <a:srgbClr val="FF0000"/>
                </a:solidFill>
                <a:latin typeface="Arial" panose="020B0604020202020204" pitchFamily="34" charset="0"/>
              </a:rPr>
              <a:t>. has the capabilities, including time and resources, to do so.</a:t>
            </a:r>
            <a:r>
              <a:rPr lang="en-US" sz="2000" b="1" dirty="0">
                <a:solidFill>
                  <a:srgbClr val="000000"/>
                </a:solidFill>
                <a:latin typeface="Arial" panose="020B0604020202020204" pitchFamily="34" charset="0"/>
              </a:rPr>
              <a:t> </a:t>
            </a:r>
            <a:r>
              <a:rPr lang="en-US" sz="2000" dirty="0">
                <a:solidFill>
                  <a:srgbClr val="000000"/>
                </a:solidFill>
                <a:latin typeface="Arial" panose="020B0604020202020204" pitchFamily="34" charset="0"/>
              </a:rPr>
              <a:t/>
            </a:r>
            <a:br>
              <a:rPr lang="en-US" sz="2000" dirty="0">
                <a:solidFill>
                  <a:srgbClr val="000000"/>
                </a:solidFill>
                <a:latin typeface="Arial" panose="020B0604020202020204" pitchFamily="34" charset="0"/>
              </a:rPr>
            </a:br>
            <a:r>
              <a:rPr lang="en-US" sz="1800" dirty="0">
                <a:solidFill>
                  <a:srgbClr val="000000"/>
                </a:solidFill>
                <a:latin typeface="Arial" panose="020B0604020202020204" pitchFamily="34" charset="0"/>
              </a:rPr>
              <a:t>	</a:t>
            </a:r>
            <a:br>
              <a:rPr lang="en-US" sz="1800" dirty="0">
                <a:solidFill>
                  <a:srgbClr val="000000"/>
                </a:solidFill>
                <a:latin typeface="Arial" panose="020B0604020202020204" pitchFamily="34" charset="0"/>
              </a:rPr>
            </a:br>
            <a:endParaRPr lang="en-US" sz="1800" dirty="0">
              <a:latin typeface="Arial" panose="020B0604020202020204" pitchFamily="34" charset="0"/>
              <a:cs typeface="Arial" panose="020B0604020202020204" pitchFamily="34" charset="0"/>
            </a:endParaRPr>
          </a:p>
        </p:txBody>
      </p:sp>
      <p:sp>
        <p:nvSpPr>
          <p:cNvPr id="4" name="Rectangle 3"/>
          <p:cNvSpPr/>
          <p:nvPr/>
        </p:nvSpPr>
        <p:spPr>
          <a:xfrm>
            <a:off x="381000" y="1219200"/>
            <a:ext cx="8382000" cy="400110"/>
          </a:xfrm>
          <a:prstGeom prst="rect">
            <a:avLst/>
          </a:prstGeom>
        </p:spPr>
        <p:txBody>
          <a:bodyPr wrap="square">
            <a:spAutoFit/>
          </a:bodyPr>
          <a:lstStyle/>
          <a:p>
            <a:pPr lvl="0"/>
            <a:r>
              <a:rPr lang="en-US" sz="2000" b="1" dirty="0">
                <a:solidFill>
                  <a:srgbClr val="000000"/>
                </a:solidFill>
                <a:latin typeface="Arial" panose="020B0604020202020204" pitchFamily="34" charset="0"/>
              </a:rPr>
              <a:t>Chapter 5: Quality Control and Peer Review (continued)</a:t>
            </a:r>
          </a:p>
        </p:txBody>
      </p:sp>
    </p:spTree>
    <p:extLst>
      <p:ext uri="{BB962C8B-B14F-4D97-AF65-F5344CB8AC3E}">
        <p14:creationId xmlns:p14="http://schemas.microsoft.com/office/powerpoint/2010/main" val="7716897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770" y="1828801"/>
            <a:ext cx="8183880" cy="2133600"/>
          </a:xfrm>
          <a:ln>
            <a:solidFill>
              <a:schemeClr val="tx1"/>
            </a:solidFill>
          </a:ln>
        </p:spPr>
        <p:txBody>
          <a:bodyPr>
            <a:noAutofit/>
          </a:bodyPr>
          <a:lstStyle/>
          <a:p>
            <a:r>
              <a:rPr lang="en-US" sz="2000" b="1" dirty="0" smtClean="0">
                <a:solidFill>
                  <a:srgbClr val="000000"/>
                </a:solidFill>
                <a:latin typeface="Arial" panose="020B0604020202020204" pitchFamily="34" charset="0"/>
              </a:rPr>
              <a:t>Requirements</a:t>
            </a:r>
            <a:r>
              <a:rPr lang="en-US" sz="2000" b="1" dirty="0">
                <a:solidFill>
                  <a:srgbClr val="000000"/>
                </a:solidFill>
                <a:latin typeface="Arial" panose="020B0604020202020204" pitchFamily="34" charset="0"/>
              </a:rPr>
              <a:t>: Human Resources </a:t>
            </a:r>
            <a:r>
              <a:rPr lang="en-US" sz="2000" dirty="0">
                <a:solidFill>
                  <a:srgbClr val="000000"/>
                </a:solidFill>
                <a:latin typeface="Arial" panose="020B0604020202020204" pitchFamily="34" charset="0"/>
              </a:rPr>
              <a:t>	</a:t>
            </a:r>
            <a:r>
              <a:rPr lang="en-US" sz="2000" dirty="0" smtClean="0">
                <a:solidFill>
                  <a:srgbClr val="000000"/>
                </a:solidFill>
                <a:latin typeface="Arial" panose="020B0604020202020204" pitchFamily="34" charset="0"/>
              </a:rPr>
              <a:t/>
            </a:r>
            <a:br>
              <a:rPr lang="en-US" sz="2000" dirty="0" smtClean="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r>
            <a:br>
              <a:rPr lang="en-US" sz="2000" dirty="0" smtClean="0">
                <a:solidFill>
                  <a:srgbClr val="000000"/>
                </a:solidFill>
                <a:latin typeface="Arial" panose="020B0604020202020204" pitchFamily="34" charset="0"/>
              </a:rPr>
            </a:br>
            <a:r>
              <a:rPr lang="en-US" sz="2000" b="1" dirty="0">
                <a:solidFill>
                  <a:srgbClr val="000000"/>
                </a:solidFill>
                <a:latin typeface="Arial" panose="020B0604020202020204" pitchFamily="34" charset="0"/>
              </a:rPr>
              <a:t>5.16 </a:t>
            </a:r>
            <a:r>
              <a:rPr lang="en-US" sz="2000" dirty="0">
                <a:solidFill>
                  <a:srgbClr val="000000"/>
                </a:solidFill>
                <a:latin typeface="Arial" panose="020B0604020202020204" pitchFamily="34" charset="0"/>
              </a:rPr>
              <a:t>The audit organization should establish policies and procedures to provide reasonable assurance that auditors who are performing work in accordance with GAGAS meet the continuing professional education (CPE) requirements, </a:t>
            </a:r>
            <a:r>
              <a:rPr lang="en-US" sz="2000" dirty="0">
                <a:solidFill>
                  <a:srgbClr val="FF0000"/>
                </a:solidFill>
                <a:latin typeface="Arial" panose="020B0604020202020204" pitchFamily="34" charset="0"/>
              </a:rPr>
              <a:t>including maintaining documentation of the CPE completed and any exemptions granted. </a:t>
            </a:r>
            <a:endParaRPr lang="en-US" sz="1800" dirty="0">
              <a:latin typeface="Arial" panose="020B0604020202020204" pitchFamily="34" charset="0"/>
              <a:cs typeface="Arial" panose="020B0604020202020204" pitchFamily="34" charset="0"/>
            </a:endParaRPr>
          </a:p>
        </p:txBody>
      </p:sp>
      <p:sp>
        <p:nvSpPr>
          <p:cNvPr id="3" name="Rectangle 2"/>
          <p:cNvSpPr/>
          <p:nvPr/>
        </p:nvSpPr>
        <p:spPr>
          <a:xfrm>
            <a:off x="445770" y="1371600"/>
            <a:ext cx="8183880" cy="400110"/>
          </a:xfrm>
          <a:prstGeom prst="rect">
            <a:avLst/>
          </a:prstGeom>
        </p:spPr>
        <p:txBody>
          <a:bodyPr wrap="square">
            <a:spAutoFit/>
          </a:bodyPr>
          <a:lstStyle/>
          <a:p>
            <a:pPr lvl="0"/>
            <a:r>
              <a:rPr lang="en-US" sz="2000" b="1" dirty="0">
                <a:solidFill>
                  <a:srgbClr val="000000"/>
                </a:solidFill>
                <a:latin typeface="Arial" panose="020B0604020202020204" pitchFamily="34" charset="0"/>
              </a:rPr>
              <a:t>Chapter 5: Quality Control and Peer Review (continued)</a:t>
            </a:r>
          </a:p>
        </p:txBody>
      </p:sp>
    </p:spTree>
    <p:extLst>
      <p:ext uri="{BB962C8B-B14F-4D97-AF65-F5344CB8AC3E}">
        <p14:creationId xmlns:p14="http://schemas.microsoft.com/office/powerpoint/2010/main" val="21234881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770" y="1219200"/>
            <a:ext cx="8149590" cy="4953000"/>
          </a:xfrm>
          <a:ln>
            <a:solidFill>
              <a:schemeClr val="tx1"/>
            </a:solidFill>
          </a:ln>
        </p:spPr>
        <p:txBody>
          <a:bodyPr>
            <a:noAutofit/>
          </a:bodyPr>
          <a:lstStyle/>
          <a:p>
            <a:r>
              <a:rPr lang="en-US" sz="2000" b="1" dirty="0" smtClean="0">
                <a:solidFill>
                  <a:srgbClr val="000000"/>
                </a:solidFill>
                <a:latin typeface="Arial" panose="020B0604020202020204" pitchFamily="34" charset="0"/>
              </a:rPr>
              <a:t>Requirements</a:t>
            </a:r>
            <a:r>
              <a:rPr lang="en-US" sz="2000" b="1" dirty="0">
                <a:solidFill>
                  <a:srgbClr val="000000"/>
                </a:solidFill>
                <a:latin typeface="Arial" panose="020B0604020202020204" pitchFamily="34" charset="0"/>
              </a:rPr>
              <a:t>: General </a:t>
            </a:r>
            <a:r>
              <a:rPr lang="en-US" sz="2000" dirty="0">
                <a:solidFill>
                  <a:srgbClr val="000000"/>
                </a:solidFill>
                <a:latin typeface="Arial" panose="020B0604020202020204" pitchFamily="34" charset="0"/>
              </a:rPr>
              <a:t/>
            </a:r>
            <a:br>
              <a:rPr lang="en-US" sz="2000" dirty="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r>
            <a:br>
              <a:rPr lang="en-US" sz="2000" dirty="0" smtClean="0">
                <a:solidFill>
                  <a:srgbClr val="000000"/>
                </a:solidFill>
                <a:latin typeface="Arial" panose="020B0604020202020204" pitchFamily="34" charset="0"/>
              </a:rPr>
            </a:br>
            <a:r>
              <a:rPr lang="en-US" sz="2000" b="1" dirty="0" smtClean="0">
                <a:solidFill>
                  <a:srgbClr val="000000"/>
                </a:solidFill>
                <a:latin typeface="Arial" panose="020B0604020202020204" pitchFamily="34" charset="0"/>
              </a:rPr>
              <a:t>5.23 </a:t>
            </a:r>
            <a:r>
              <a:rPr lang="en-US" sz="2000" dirty="0">
                <a:solidFill>
                  <a:srgbClr val="FF0000"/>
                </a:solidFill>
                <a:latin typeface="Arial" panose="020B0604020202020204" pitchFamily="34" charset="0"/>
              </a:rPr>
              <a:t>If auditors change the engagement objectives during the engagement, they should document the revised engagement objectives and the reasons for the changes. </a:t>
            </a:r>
            <a:br>
              <a:rPr lang="en-US" sz="2000" dirty="0">
                <a:solidFill>
                  <a:srgbClr val="FF0000"/>
                </a:solidFill>
                <a:latin typeface="Arial" panose="020B0604020202020204" pitchFamily="34" charset="0"/>
              </a:rPr>
            </a:br>
            <a:r>
              <a:rPr lang="en-US" sz="2000" dirty="0" smtClean="0">
                <a:solidFill>
                  <a:srgbClr val="000000"/>
                </a:solidFill>
                <a:latin typeface="Arial" panose="020B0604020202020204" pitchFamily="34" charset="0"/>
              </a:rPr>
              <a:t/>
            </a:r>
            <a:br>
              <a:rPr lang="en-US" sz="2000" dirty="0" smtClean="0">
                <a:solidFill>
                  <a:srgbClr val="000000"/>
                </a:solidFill>
                <a:latin typeface="Arial" panose="020B0604020202020204" pitchFamily="34" charset="0"/>
              </a:rPr>
            </a:br>
            <a:r>
              <a:rPr lang="en-US" sz="2000" b="1" dirty="0" smtClean="0">
                <a:solidFill>
                  <a:srgbClr val="000000"/>
                </a:solidFill>
                <a:latin typeface="Arial" panose="020B0604020202020204" pitchFamily="34" charset="0"/>
              </a:rPr>
              <a:t>5.24 </a:t>
            </a:r>
            <a:r>
              <a:rPr lang="en-US" sz="2000" dirty="0">
                <a:solidFill>
                  <a:srgbClr val="000000"/>
                </a:solidFill>
                <a:latin typeface="Arial" panose="020B0604020202020204" pitchFamily="34" charset="0"/>
              </a:rPr>
              <a:t>The audit organization should establish policies and procedures designed to provide it with reasonable assurance that </a:t>
            </a:r>
            <a:br>
              <a:rPr lang="en-US" sz="2000" dirty="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t>
            </a:r>
            <a:r>
              <a:rPr lang="en-US" sz="2000" b="1" dirty="0" smtClean="0">
                <a:solidFill>
                  <a:srgbClr val="000000"/>
                </a:solidFill>
                <a:latin typeface="Arial" panose="020B0604020202020204" pitchFamily="34" charset="0"/>
              </a:rPr>
              <a:t>a</a:t>
            </a:r>
            <a:r>
              <a:rPr lang="en-US" sz="2000" b="1" dirty="0">
                <a:solidFill>
                  <a:srgbClr val="000000"/>
                </a:solidFill>
                <a:latin typeface="Arial" panose="020B0604020202020204" pitchFamily="34" charset="0"/>
              </a:rPr>
              <a:t>. </a:t>
            </a:r>
            <a:r>
              <a:rPr lang="en-US" sz="2000" dirty="0">
                <a:solidFill>
                  <a:srgbClr val="000000"/>
                </a:solidFill>
                <a:latin typeface="Arial" panose="020B0604020202020204" pitchFamily="34" charset="0"/>
              </a:rPr>
              <a:t>appropriate consultation takes place on difficult or contentious </a:t>
            </a:r>
            <a:r>
              <a:rPr lang="en-US" sz="2000" dirty="0" smtClean="0">
                <a:solidFill>
                  <a:srgbClr val="000000"/>
                </a:solidFill>
                <a:latin typeface="Arial" panose="020B0604020202020204" pitchFamily="34" charset="0"/>
              </a:rPr>
              <a:t>	issues </a:t>
            </a:r>
            <a:r>
              <a:rPr lang="en-US" sz="2000" dirty="0">
                <a:solidFill>
                  <a:srgbClr val="000000"/>
                </a:solidFill>
                <a:latin typeface="Arial" panose="020B0604020202020204" pitchFamily="34" charset="0"/>
              </a:rPr>
              <a:t>that arise among engagement team members in the </a:t>
            </a:r>
            <a:r>
              <a:rPr lang="en-US" sz="2000" dirty="0">
                <a:latin typeface="Arial" panose="020B0604020202020204" pitchFamily="34" charset="0"/>
              </a:rPr>
              <a:t/>
            </a:r>
            <a:br>
              <a:rPr lang="en-US" sz="2000" dirty="0">
                <a:latin typeface="Arial" panose="020B0604020202020204" pitchFamily="34" charset="0"/>
              </a:rPr>
            </a:br>
            <a:r>
              <a:rPr lang="en-US" sz="2000" dirty="0" smtClean="0">
                <a:latin typeface="Arial" panose="020B0604020202020204" pitchFamily="34" charset="0"/>
              </a:rPr>
              <a:t>	</a:t>
            </a:r>
            <a:r>
              <a:rPr lang="en-US" sz="2000" dirty="0" smtClean="0">
                <a:solidFill>
                  <a:srgbClr val="000000"/>
                </a:solidFill>
                <a:latin typeface="Arial" panose="020B0604020202020204" pitchFamily="34" charset="0"/>
              </a:rPr>
              <a:t>course </a:t>
            </a:r>
            <a:r>
              <a:rPr lang="en-US" sz="2000" dirty="0">
                <a:solidFill>
                  <a:srgbClr val="000000"/>
                </a:solidFill>
                <a:latin typeface="Arial" panose="020B0604020202020204" pitchFamily="34" charset="0"/>
              </a:rPr>
              <a:t>of conducting a GAGAS engagement; </a:t>
            </a:r>
            <a:br>
              <a:rPr lang="en-US" sz="2000" dirty="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t>
            </a:r>
            <a:r>
              <a:rPr lang="en-US" sz="2000" b="1" dirty="0" smtClean="0">
                <a:solidFill>
                  <a:srgbClr val="000000"/>
                </a:solidFill>
                <a:latin typeface="Arial" panose="020B0604020202020204" pitchFamily="34" charset="0"/>
              </a:rPr>
              <a:t>b</a:t>
            </a:r>
            <a:r>
              <a:rPr lang="en-US" sz="2000" b="1" dirty="0">
                <a:solidFill>
                  <a:srgbClr val="000000"/>
                </a:solidFill>
                <a:latin typeface="Arial" panose="020B0604020202020204" pitchFamily="34" charset="0"/>
              </a:rPr>
              <a:t>. </a:t>
            </a:r>
            <a:r>
              <a:rPr lang="en-US" sz="2000" dirty="0">
                <a:solidFill>
                  <a:srgbClr val="000000"/>
                </a:solidFill>
                <a:latin typeface="Arial" panose="020B0604020202020204" pitchFamily="34" charset="0"/>
              </a:rPr>
              <a:t>both the individual seeking consultation and the individual </a:t>
            </a:r>
            <a:r>
              <a:rPr lang="en-US" sz="2000" dirty="0" smtClean="0">
                <a:solidFill>
                  <a:srgbClr val="000000"/>
                </a:solidFill>
                <a:latin typeface="Arial" panose="020B0604020202020204" pitchFamily="34" charset="0"/>
              </a:rPr>
              <a:t>	consulted </a:t>
            </a:r>
            <a:r>
              <a:rPr lang="en-US" sz="2000" dirty="0">
                <a:solidFill>
                  <a:srgbClr val="000000"/>
                </a:solidFill>
                <a:latin typeface="Arial" panose="020B0604020202020204" pitchFamily="34" charset="0"/>
              </a:rPr>
              <a:t>document and agree upon the nature and scope of </a:t>
            </a:r>
            <a:r>
              <a:rPr lang="en-US" sz="2000" dirty="0" smtClean="0">
                <a:solidFill>
                  <a:srgbClr val="000000"/>
                </a:solidFill>
                <a:latin typeface="Arial" panose="020B0604020202020204" pitchFamily="34" charset="0"/>
              </a:rPr>
              <a:t>	such </a:t>
            </a:r>
            <a:r>
              <a:rPr lang="en-US" sz="2000" dirty="0">
                <a:solidFill>
                  <a:srgbClr val="000000"/>
                </a:solidFill>
                <a:latin typeface="Arial" panose="020B0604020202020204" pitchFamily="34" charset="0"/>
              </a:rPr>
              <a:t>consultations; and </a:t>
            </a:r>
            <a:br>
              <a:rPr lang="en-US" sz="2000" dirty="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t>
            </a:r>
            <a:r>
              <a:rPr lang="en-US" sz="2000" b="1" dirty="0" smtClean="0">
                <a:solidFill>
                  <a:srgbClr val="FF0000"/>
                </a:solidFill>
                <a:latin typeface="Arial" panose="020B0604020202020204" pitchFamily="34" charset="0"/>
              </a:rPr>
              <a:t>c</a:t>
            </a:r>
            <a:r>
              <a:rPr lang="en-US" sz="2000" b="1" dirty="0">
                <a:solidFill>
                  <a:srgbClr val="FF0000"/>
                </a:solidFill>
                <a:latin typeface="Arial" panose="020B0604020202020204" pitchFamily="34" charset="0"/>
              </a:rPr>
              <a:t>. </a:t>
            </a:r>
            <a:r>
              <a:rPr lang="en-US" sz="2000" dirty="0">
                <a:solidFill>
                  <a:srgbClr val="FF0000"/>
                </a:solidFill>
                <a:latin typeface="Arial" panose="020B0604020202020204" pitchFamily="34" charset="0"/>
              </a:rPr>
              <a:t>the conclusions resulting from consultations are documented, </a:t>
            </a:r>
            <a:r>
              <a:rPr lang="en-US" sz="2000" dirty="0" smtClean="0">
                <a:solidFill>
                  <a:srgbClr val="FF0000"/>
                </a:solidFill>
                <a:latin typeface="Arial" panose="020B0604020202020204" pitchFamily="34" charset="0"/>
              </a:rPr>
              <a:t>	understood </a:t>
            </a:r>
            <a:r>
              <a:rPr lang="en-US" sz="2000" dirty="0">
                <a:solidFill>
                  <a:srgbClr val="FF0000"/>
                </a:solidFill>
                <a:latin typeface="Arial" panose="020B0604020202020204" pitchFamily="34" charset="0"/>
              </a:rPr>
              <a:t>by both the individual seeking consultation and the </a:t>
            </a:r>
            <a:r>
              <a:rPr lang="en-US" sz="2000" dirty="0" smtClean="0">
                <a:solidFill>
                  <a:srgbClr val="FF0000"/>
                </a:solidFill>
                <a:latin typeface="Arial" panose="020B0604020202020204" pitchFamily="34" charset="0"/>
              </a:rPr>
              <a:t>	individual </a:t>
            </a:r>
            <a:r>
              <a:rPr lang="en-US" sz="2000" dirty="0">
                <a:solidFill>
                  <a:srgbClr val="FF0000"/>
                </a:solidFill>
                <a:latin typeface="Arial" panose="020B0604020202020204" pitchFamily="34" charset="0"/>
              </a:rPr>
              <a:t>consulted, and implemented. </a:t>
            </a:r>
            <a:endParaRPr lang="en-US" sz="1800" dirty="0">
              <a:latin typeface="Arial" panose="020B0604020202020204" pitchFamily="34" charset="0"/>
              <a:cs typeface="Arial" panose="020B0604020202020204" pitchFamily="34" charset="0"/>
            </a:endParaRPr>
          </a:p>
        </p:txBody>
      </p:sp>
      <p:sp>
        <p:nvSpPr>
          <p:cNvPr id="3" name="Rectangle 2"/>
          <p:cNvSpPr/>
          <p:nvPr/>
        </p:nvSpPr>
        <p:spPr>
          <a:xfrm>
            <a:off x="445770" y="838200"/>
            <a:ext cx="7936230" cy="400110"/>
          </a:xfrm>
          <a:prstGeom prst="rect">
            <a:avLst/>
          </a:prstGeom>
        </p:spPr>
        <p:txBody>
          <a:bodyPr wrap="square">
            <a:spAutoFit/>
          </a:bodyPr>
          <a:lstStyle/>
          <a:p>
            <a:pPr lvl="0"/>
            <a:r>
              <a:rPr lang="en-US" sz="2000" b="1" dirty="0">
                <a:solidFill>
                  <a:srgbClr val="000000"/>
                </a:solidFill>
                <a:latin typeface="Arial" panose="020B0604020202020204" pitchFamily="34" charset="0"/>
              </a:rPr>
              <a:t>Chapter 5: Quality Control and Peer Review (continued)</a:t>
            </a:r>
          </a:p>
        </p:txBody>
      </p:sp>
    </p:spTree>
    <p:extLst>
      <p:ext uri="{BB962C8B-B14F-4D97-AF65-F5344CB8AC3E}">
        <p14:creationId xmlns:p14="http://schemas.microsoft.com/office/powerpoint/2010/main" val="485205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50" y="605164"/>
            <a:ext cx="8705850" cy="5164001"/>
          </a:xfrm>
          <a:ln>
            <a:solidFill>
              <a:schemeClr val="tx1"/>
            </a:solidFill>
          </a:ln>
        </p:spPr>
        <p:txBody>
          <a:bodyPr>
            <a:noAutofit/>
          </a:bodyPr>
          <a:lstStyle/>
          <a:p>
            <a:r>
              <a:rPr lang="en-US" sz="1800" b="1" dirty="0" smtClean="0">
                <a:solidFill>
                  <a:srgbClr val="000000"/>
                </a:solidFill>
                <a:latin typeface="Arial" panose="020B0604020202020204" pitchFamily="34" charset="0"/>
              </a:rPr>
              <a:t/>
            </a:r>
            <a:br>
              <a:rPr lang="en-US" sz="1800" b="1" dirty="0" smtClean="0">
                <a:solidFill>
                  <a:srgbClr val="000000"/>
                </a:solidFill>
                <a:latin typeface="Arial" panose="020B0604020202020204" pitchFamily="34" charset="0"/>
              </a:rPr>
            </a:br>
            <a:r>
              <a:rPr lang="en-US" sz="1800" b="1" dirty="0">
                <a:solidFill>
                  <a:srgbClr val="000000"/>
                </a:solidFill>
                <a:latin typeface="Arial" panose="020B0604020202020204" pitchFamily="34" charset="0"/>
              </a:rPr>
              <a:t/>
            </a:r>
            <a:br>
              <a:rPr lang="en-US" sz="1800" b="1" dirty="0">
                <a:solidFill>
                  <a:srgbClr val="000000"/>
                </a:solidFill>
                <a:latin typeface="Arial" panose="020B0604020202020204" pitchFamily="34" charset="0"/>
              </a:rPr>
            </a:br>
            <a:r>
              <a:rPr lang="en-US" sz="1800" b="1" dirty="0" smtClean="0">
                <a:solidFill>
                  <a:srgbClr val="000000"/>
                </a:solidFill>
                <a:latin typeface="Arial" panose="020B0604020202020204" pitchFamily="34" charset="0"/>
              </a:rPr>
              <a:t/>
            </a:r>
            <a:br>
              <a:rPr lang="en-US" sz="1800" b="1" dirty="0" smtClean="0">
                <a:solidFill>
                  <a:srgbClr val="000000"/>
                </a:solidFill>
                <a:latin typeface="Arial" panose="020B0604020202020204" pitchFamily="34" charset="0"/>
              </a:rPr>
            </a:br>
            <a:r>
              <a:rPr lang="en-US" sz="1800" b="1" dirty="0">
                <a:solidFill>
                  <a:srgbClr val="000000"/>
                </a:solidFill>
                <a:latin typeface="Arial" panose="020B0604020202020204" pitchFamily="34" charset="0"/>
              </a:rPr>
              <a:t/>
            </a:r>
            <a:br>
              <a:rPr lang="en-US" sz="1800" b="1" dirty="0">
                <a:solidFill>
                  <a:srgbClr val="000000"/>
                </a:solidFill>
                <a:latin typeface="Arial" panose="020B0604020202020204" pitchFamily="34" charset="0"/>
              </a:rPr>
            </a:br>
            <a:r>
              <a:rPr lang="en-US" sz="1800" b="1" dirty="0" smtClean="0">
                <a:solidFill>
                  <a:srgbClr val="000000"/>
                </a:solidFill>
                <a:latin typeface="Arial" panose="020B0604020202020204" pitchFamily="34" charset="0"/>
              </a:rPr>
              <a:t/>
            </a:r>
            <a:br>
              <a:rPr lang="en-US" sz="1800" b="1" dirty="0" smtClean="0">
                <a:solidFill>
                  <a:srgbClr val="000000"/>
                </a:solidFill>
                <a:latin typeface="Arial" panose="020B0604020202020204" pitchFamily="34" charset="0"/>
              </a:rPr>
            </a:br>
            <a:r>
              <a:rPr lang="en-US" sz="1800" b="1" dirty="0">
                <a:solidFill>
                  <a:srgbClr val="000000"/>
                </a:solidFill>
                <a:latin typeface="Arial" panose="020B0604020202020204" pitchFamily="34" charset="0"/>
              </a:rPr>
              <a:t/>
            </a:r>
            <a:br>
              <a:rPr lang="en-US" sz="1800" b="1" dirty="0">
                <a:solidFill>
                  <a:srgbClr val="000000"/>
                </a:solidFill>
                <a:latin typeface="Arial" panose="020B0604020202020204" pitchFamily="34" charset="0"/>
              </a:rPr>
            </a:br>
            <a:r>
              <a:rPr lang="en-US" sz="1800" b="1" dirty="0" smtClean="0">
                <a:solidFill>
                  <a:srgbClr val="000000"/>
                </a:solidFill>
                <a:latin typeface="Arial" panose="020B0604020202020204" pitchFamily="34" charset="0"/>
              </a:rPr>
              <a:t/>
            </a:r>
            <a:br>
              <a:rPr lang="en-US" sz="1800" b="1" dirty="0" smtClean="0">
                <a:solidFill>
                  <a:srgbClr val="000000"/>
                </a:solidFill>
                <a:latin typeface="Arial" panose="020B0604020202020204" pitchFamily="34" charset="0"/>
              </a:rPr>
            </a:br>
            <a:r>
              <a:rPr lang="en-US" sz="1800" dirty="0">
                <a:solidFill>
                  <a:srgbClr val="000000"/>
                </a:solidFill>
                <a:latin typeface="Arial" panose="020B0604020202020204" pitchFamily="34" charset="0"/>
              </a:rPr>
              <a:t>	</a:t>
            </a:r>
            <a:br>
              <a:rPr lang="en-US" sz="1800" dirty="0">
                <a:solidFill>
                  <a:srgbClr val="000000"/>
                </a:solidFill>
                <a:latin typeface="Arial" panose="020B0604020202020204" pitchFamily="34" charset="0"/>
              </a:rPr>
            </a:br>
            <a:r>
              <a:rPr lang="en-US" sz="1800" dirty="0">
                <a:solidFill>
                  <a:srgbClr val="000000"/>
                </a:solidFill>
                <a:latin typeface="Arial" panose="020B0604020202020204" pitchFamily="34" charset="0"/>
              </a:rPr>
              <a:t/>
            </a:r>
            <a:br>
              <a:rPr lang="en-US" sz="1800" dirty="0">
                <a:solidFill>
                  <a:srgbClr val="000000"/>
                </a:solidFill>
                <a:latin typeface="Arial" panose="020B0604020202020204" pitchFamily="34" charset="0"/>
              </a:rPr>
            </a:br>
            <a:r>
              <a:rPr lang="en-US" sz="1800" dirty="0">
                <a:solidFill>
                  <a:srgbClr val="000000"/>
                </a:solidFill>
                <a:latin typeface="Arial" panose="020B0604020202020204" pitchFamily="34" charset="0"/>
              </a:rPr>
              <a:t>	</a:t>
            </a:r>
            <a:br>
              <a:rPr lang="en-US" sz="1800" dirty="0">
                <a:solidFill>
                  <a:srgbClr val="000000"/>
                </a:solidFill>
                <a:latin typeface="Arial" panose="020B0604020202020204" pitchFamily="34" charset="0"/>
              </a:rPr>
            </a:br>
            <a:r>
              <a:rPr lang="en-US" sz="1800" b="1" dirty="0" smtClean="0">
                <a:solidFill>
                  <a:srgbClr val="000000"/>
                </a:solidFill>
                <a:latin typeface="Arial" panose="020B0604020202020204" pitchFamily="34" charset="0"/>
              </a:rPr>
              <a:t/>
            </a:r>
            <a:br>
              <a:rPr lang="en-US" sz="1800" b="1" dirty="0" smtClean="0">
                <a:solidFill>
                  <a:srgbClr val="000000"/>
                </a:solidFill>
                <a:latin typeface="Arial" panose="020B0604020202020204" pitchFamily="34" charset="0"/>
              </a:rPr>
            </a:br>
            <a:r>
              <a:rPr lang="en-US" sz="1800" b="1" dirty="0">
                <a:solidFill>
                  <a:srgbClr val="000000"/>
                </a:solidFill>
                <a:latin typeface="Arial" panose="020B0604020202020204" pitchFamily="34" charset="0"/>
              </a:rPr>
              <a:t/>
            </a:r>
            <a:br>
              <a:rPr lang="en-US" sz="1800" b="1" dirty="0">
                <a:solidFill>
                  <a:srgbClr val="000000"/>
                </a:solidFill>
                <a:latin typeface="Arial" panose="020B0604020202020204" pitchFamily="34" charset="0"/>
              </a:rPr>
            </a:br>
            <a:r>
              <a:rPr lang="en-US" sz="1800" dirty="0" smtClean="0">
                <a:solidFill>
                  <a:srgbClr val="000000"/>
                </a:solidFill>
                <a:latin typeface="Arial" panose="020B0604020202020204" pitchFamily="34" charset="0"/>
              </a:rPr>
              <a:t/>
            </a:r>
            <a:br>
              <a:rPr lang="en-US" sz="1800" dirty="0" smtClean="0">
                <a:solidFill>
                  <a:srgbClr val="000000"/>
                </a:solidFill>
                <a:latin typeface="Arial" panose="020B0604020202020204" pitchFamily="34" charset="0"/>
              </a:rPr>
            </a:br>
            <a:r>
              <a:rPr lang="en-US" sz="1800" dirty="0">
                <a:solidFill>
                  <a:srgbClr val="000000"/>
                </a:solidFill>
                <a:latin typeface="Arial" panose="020B0604020202020204" pitchFamily="34" charset="0"/>
              </a:rPr>
              <a:t/>
            </a:r>
            <a:br>
              <a:rPr lang="en-US" sz="1800" dirty="0">
                <a:solidFill>
                  <a:srgbClr val="000000"/>
                </a:solidFill>
                <a:latin typeface="Arial" panose="020B0604020202020204" pitchFamily="34" charset="0"/>
              </a:rPr>
            </a:br>
            <a:r>
              <a:rPr lang="en-US" sz="1800" dirty="0" smtClean="0">
                <a:solidFill>
                  <a:srgbClr val="000000"/>
                </a:solidFill>
                <a:latin typeface="Arial" panose="020B0604020202020204" pitchFamily="34" charset="0"/>
              </a:rPr>
              <a:t/>
            </a:r>
            <a:br>
              <a:rPr lang="en-US" sz="1800" dirty="0" smtClean="0">
                <a:solidFill>
                  <a:srgbClr val="000000"/>
                </a:solidFill>
                <a:latin typeface="Arial" panose="020B0604020202020204" pitchFamily="34" charset="0"/>
              </a:rPr>
            </a:br>
            <a:endParaRPr lang="en-US" sz="1800" dirty="0">
              <a:latin typeface="Arial" panose="020B0604020202020204" pitchFamily="34" charset="0"/>
              <a:cs typeface="Arial" panose="020B0604020202020204" pitchFamily="34" charset="0"/>
            </a:endParaRPr>
          </a:p>
        </p:txBody>
      </p:sp>
      <p:sp>
        <p:nvSpPr>
          <p:cNvPr id="3" name="Rectangle 2"/>
          <p:cNvSpPr/>
          <p:nvPr/>
        </p:nvSpPr>
        <p:spPr>
          <a:xfrm>
            <a:off x="304800" y="605165"/>
            <a:ext cx="8534400" cy="5186035"/>
          </a:xfrm>
          <a:prstGeom prst="rect">
            <a:avLst/>
          </a:prstGeom>
        </p:spPr>
        <p:txBody>
          <a:bodyPr wrap="square">
            <a:spAutoFit/>
          </a:bodyPr>
          <a:lstStyle/>
          <a:p>
            <a:endParaRPr lang="en-US" sz="1100" b="1" dirty="0" smtClean="0">
              <a:solidFill>
                <a:srgbClr val="000000"/>
              </a:solidFill>
              <a:latin typeface="Arial" panose="020B0604020202020204" pitchFamily="34" charset="0"/>
            </a:endParaRPr>
          </a:p>
          <a:p>
            <a:r>
              <a:rPr lang="en-US" sz="2000" b="1" dirty="0" smtClean="0">
                <a:solidFill>
                  <a:srgbClr val="000000"/>
                </a:solidFill>
                <a:latin typeface="Arial" panose="020B0604020202020204" pitchFamily="34" charset="0"/>
              </a:rPr>
              <a:t>Requirements</a:t>
            </a:r>
            <a:r>
              <a:rPr lang="en-US" sz="2000" b="1" dirty="0">
                <a:solidFill>
                  <a:srgbClr val="000000"/>
                </a:solidFill>
                <a:latin typeface="Arial" panose="020B0604020202020204" pitchFamily="34" charset="0"/>
              </a:rPr>
              <a:t>: Supervision </a:t>
            </a:r>
            <a:endParaRPr lang="en-US" sz="2000" b="1" dirty="0" smtClean="0">
              <a:solidFill>
                <a:srgbClr val="000000"/>
              </a:solidFill>
              <a:latin typeface="Arial" panose="020B0604020202020204" pitchFamily="34" charset="0"/>
            </a:endParaRPr>
          </a:p>
          <a:p>
            <a:endParaRPr lang="en-US" sz="2000" dirty="0">
              <a:solidFill>
                <a:srgbClr val="000000"/>
              </a:solidFill>
              <a:latin typeface="Arial" panose="020B0604020202020204" pitchFamily="34" charset="0"/>
            </a:endParaRPr>
          </a:p>
          <a:p>
            <a:r>
              <a:rPr lang="en-US" sz="2000" b="1" dirty="0">
                <a:solidFill>
                  <a:srgbClr val="000000"/>
                </a:solidFill>
                <a:latin typeface="Arial" panose="020B0604020202020204" pitchFamily="34" charset="0"/>
              </a:rPr>
              <a:t>5.36 </a:t>
            </a:r>
            <a:r>
              <a:rPr lang="en-US" sz="2000" dirty="0">
                <a:solidFill>
                  <a:srgbClr val="000000"/>
                </a:solidFill>
                <a:latin typeface="Arial" panose="020B0604020202020204" pitchFamily="34" charset="0"/>
              </a:rPr>
              <a:t>The audit organization should establish policies and procedures that require engagement team members with appropriate levels of skill and proficiency in auditing to supervise engagements and review work </a:t>
            </a:r>
            <a:endParaRPr lang="en-US" sz="2000" dirty="0" smtClean="0">
              <a:solidFill>
                <a:srgbClr val="000000"/>
              </a:solidFill>
              <a:latin typeface="Arial" panose="020B0604020202020204" pitchFamily="34" charset="0"/>
            </a:endParaRPr>
          </a:p>
          <a:p>
            <a:r>
              <a:rPr lang="en-US" sz="2000" dirty="0" smtClean="0">
                <a:solidFill>
                  <a:srgbClr val="000000"/>
                </a:solidFill>
                <a:latin typeface="Arial" panose="020B0604020202020204" pitchFamily="34" charset="0"/>
              </a:rPr>
              <a:t>performed </a:t>
            </a:r>
            <a:r>
              <a:rPr lang="en-US" sz="2000" dirty="0">
                <a:solidFill>
                  <a:srgbClr val="000000"/>
                </a:solidFill>
                <a:latin typeface="Arial" panose="020B0604020202020204" pitchFamily="34" charset="0"/>
              </a:rPr>
              <a:t>by other engagement team members. </a:t>
            </a:r>
          </a:p>
          <a:p>
            <a:endParaRPr lang="en-US" sz="2000" b="1" dirty="0" smtClean="0">
              <a:solidFill>
                <a:srgbClr val="000000"/>
              </a:solidFill>
              <a:latin typeface="Arial" panose="020B0604020202020204" pitchFamily="34" charset="0"/>
            </a:endParaRPr>
          </a:p>
          <a:p>
            <a:r>
              <a:rPr lang="en-US" sz="2000" b="1" dirty="0" smtClean="0">
                <a:solidFill>
                  <a:srgbClr val="000000"/>
                </a:solidFill>
                <a:latin typeface="Arial" panose="020B0604020202020204" pitchFamily="34" charset="0"/>
              </a:rPr>
              <a:t>5.37 </a:t>
            </a:r>
            <a:r>
              <a:rPr lang="en-US" sz="2000" dirty="0">
                <a:solidFill>
                  <a:srgbClr val="000000"/>
                </a:solidFill>
                <a:latin typeface="Arial" panose="020B0604020202020204" pitchFamily="34" charset="0"/>
              </a:rPr>
              <a:t>The audit organization should assign responsibility for each engagement to an engagement partner or director with authority designated by the audit organization to assume that responsibility and should establish policies and procedures requiring the organization to </a:t>
            </a:r>
          </a:p>
          <a:p>
            <a:r>
              <a:rPr lang="en-US" sz="2000" b="1" dirty="0" smtClean="0">
                <a:solidFill>
                  <a:srgbClr val="000000"/>
                </a:solidFill>
                <a:latin typeface="Arial" panose="020B0604020202020204" pitchFamily="34" charset="0"/>
              </a:rPr>
              <a:t>	a</a:t>
            </a:r>
            <a:r>
              <a:rPr lang="en-US" sz="2000" b="1" dirty="0">
                <a:solidFill>
                  <a:srgbClr val="000000"/>
                </a:solidFill>
                <a:latin typeface="Arial" panose="020B0604020202020204" pitchFamily="34" charset="0"/>
              </a:rPr>
              <a:t>. </a:t>
            </a:r>
            <a:r>
              <a:rPr lang="en-US" sz="2000" dirty="0">
                <a:solidFill>
                  <a:srgbClr val="000000"/>
                </a:solidFill>
                <a:latin typeface="Arial" panose="020B0604020202020204" pitchFamily="34" charset="0"/>
              </a:rPr>
              <a:t>communicate the identity and role of the engagement partner or </a:t>
            </a:r>
            <a:r>
              <a:rPr lang="en-US" sz="2000" dirty="0" smtClean="0">
                <a:solidFill>
                  <a:srgbClr val="000000"/>
                </a:solidFill>
                <a:latin typeface="Arial" panose="020B0604020202020204" pitchFamily="34" charset="0"/>
              </a:rPr>
              <a:t>	director </a:t>
            </a:r>
            <a:r>
              <a:rPr lang="en-US" sz="2000" dirty="0">
                <a:solidFill>
                  <a:srgbClr val="000000"/>
                </a:solidFill>
                <a:latin typeface="Arial" panose="020B0604020202020204" pitchFamily="34" charset="0"/>
              </a:rPr>
              <a:t>to management and those charged with governance of </a:t>
            </a:r>
            <a:r>
              <a:rPr lang="en-US" sz="2000" dirty="0" smtClean="0">
                <a:solidFill>
                  <a:srgbClr val="000000"/>
                </a:solidFill>
                <a:latin typeface="Arial" panose="020B0604020202020204" pitchFamily="34" charset="0"/>
              </a:rPr>
              <a:t>	the </a:t>
            </a:r>
            <a:r>
              <a:rPr lang="en-US" sz="2000" dirty="0">
                <a:solidFill>
                  <a:srgbClr val="000000"/>
                </a:solidFill>
                <a:latin typeface="Arial" panose="020B0604020202020204" pitchFamily="34" charset="0"/>
              </a:rPr>
              <a:t>audited entity and </a:t>
            </a:r>
          </a:p>
          <a:p>
            <a:r>
              <a:rPr lang="en-US" sz="2000" b="1" dirty="0" smtClean="0">
                <a:solidFill>
                  <a:srgbClr val="000000"/>
                </a:solidFill>
                <a:latin typeface="Arial" panose="020B0604020202020204" pitchFamily="34" charset="0"/>
              </a:rPr>
              <a:t>	b</a:t>
            </a:r>
            <a:r>
              <a:rPr lang="en-US" sz="2000" b="1" dirty="0">
                <a:solidFill>
                  <a:srgbClr val="000000"/>
                </a:solidFill>
                <a:latin typeface="Arial" panose="020B0604020202020204" pitchFamily="34" charset="0"/>
              </a:rPr>
              <a:t>. </a:t>
            </a:r>
            <a:r>
              <a:rPr lang="en-US" sz="2000" dirty="0">
                <a:solidFill>
                  <a:srgbClr val="000000"/>
                </a:solidFill>
                <a:latin typeface="Arial" panose="020B0604020202020204" pitchFamily="34" charset="0"/>
              </a:rPr>
              <a:t>clearly define the responsibilities of the engagement partner or </a:t>
            </a:r>
            <a:r>
              <a:rPr lang="en-US" sz="2000" dirty="0" smtClean="0">
                <a:solidFill>
                  <a:srgbClr val="000000"/>
                </a:solidFill>
                <a:latin typeface="Arial" panose="020B0604020202020204" pitchFamily="34" charset="0"/>
              </a:rPr>
              <a:t>	director </a:t>
            </a:r>
            <a:r>
              <a:rPr lang="en-US" sz="2000" dirty="0">
                <a:solidFill>
                  <a:srgbClr val="000000"/>
                </a:solidFill>
                <a:latin typeface="Arial" panose="020B0604020202020204" pitchFamily="34" charset="0"/>
              </a:rPr>
              <a:t>and communicate them to that individual. </a:t>
            </a:r>
            <a:endParaRPr lang="en-US" sz="1100" dirty="0">
              <a:solidFill>
                <a:srgbClr val="000000"/>
              </a:solidFill>
              <a:latin typeface="Arial" panose="020B0604020202020204" pitchFamily="34" charset="0"/>
            </a:endParaRPr>
          </a:p>
        </p:txBody>
      </p:sp>
      <p:sp>
        <p:nvSpPr>
          <p:cNvPr id="5" name="Rectangle 4"/>
          <p:cNvSpPr/>
          <p:nvPr/>
        </p:nvSpPr>
        <p:spPr>
          <a:xfrm>
            <a:off x="156531" y="5791200"/>
            <a:ext cx="8705850" cy="1015663"/>
          </a:xfrm>
          <a:prstGeom prst="rect">
            <a:avLst/>
          </a:prstGeom>
        </p:spPr>
        <p:txBody>
          <a:bodyPr wrap="square">
            <a:spAutoFit/>
          </a:bodyPr>
          <a:lstStyle/>
          <a:p>
            <a:pPr marL="176213" indent="-176213"/>
            <a:r>
              <a:rPr lang="en-US" sz="2000" b="1" dirty="0" smtClean="0">
                <a:solidFill>
                  <a:srgbClr val="000000"/>
                </a:solidFill>
                <a:latin typeface="Arial" panose="020B0604020202020204" pitchFamily="34" charset="0"/>
              </a:rPr>
              <a:t>	5.41 </a:t>
            </a:r>
            <a:r>
              <a:rPr lang="en-US" sz="2000" dirty="0">
                <a:solidFill>
                  <a:srgbClr val="FF0000"/>
                </a:solidFill>
                <a:latin typeface="Arial" panose="020B0604020202020204" pitchFamily="34" charset="0"/>
              </a:rPr>
              <a:t>In the case of a sole proprietor, the requirement for a second auditor to review work performed and related documentation may be achieved through alternative procedures. </a:t>
            </a:r>
            <a:endParaRPr lang="en-US" sz="2000" dirty="0">
              <a:solidFill>
                <a:srgbClr val="FF0000"/>
              </a:solidFill>
            </a:endParaRPr>
          </a:p>
        </p:txBody>
      </p:sp>
      <p:sp>
        <p:nvSpPr>
          <p:cNvPr id="4" name="Rectangle 3"/>
          <p:cNvSpPr/>
          <p:nvPr/>
        </p:nvSpPr>
        <p:spPr>
          <a:xfrm>
            <a:off x="304800" y="152400"/>
            <a:ext cx="8534400" cy="400110"/>
          </a:xfrm>
          <a:prstGeom prst="rect">
            <a:avLst/>
          </a:prstGeom>
        </p:spPr>
        <p:txBody>
          <a:bodyPr wrap="square">
            <a:spAutoFit/>
          </a:bodyPr>
          <a:lstStyle/>
          <a:p>
            <a:pPr lvl="0"/>
            <a:r>
              <a:rPr lang="en-US" sz="2000" b="1" dirty="0">
                <a:solidFill>
                  <a:srgbClr val="000000"/>
                </a:solidFill>
                <a:latin typeface="Arial" panose="020B0604020202020204" pitchFamily="34" charset="0"/>
              </a:rPr>
              <a:t>Chapter 5: Quality Control and Peer Review (continued)</a:t>
            </a:r>
          </a:p>
        </p:txBody>
      </p:sp>
    </p:spTree>
    <p:extLst>
      <p:ext uri="{BB962C8B-B14F-4D97-AF65-F5344CB8AC3E}">
        <p14:creationId xmlns:p14="http://schemas.microsoft.com/office/powerpoint/2010/main" val="72784242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704" y="1143000"/>
            <a:ext cx="8532496" cy="5181600"/>
          </a:xfrm>
          <a:ln>
            <a:solidFill>
              <a:schemeClr val="tx1"/>
            </a:solidFill>
          </a:ln>
        </p:spPr>
        <p:txBody>
          <a:bodyPr>
            <a:noAutofit/>
          </a:bodyPr>
          <a:lstStyle/>
          <a:p>
            <a:r>
              <a:rPr lang="en-US" sz="2000" b="1" dirty="0" smtClean="0">
                <a:solidFill>
                  <a:srgbClr val="000000"/>
                </a:solidFill>
                <a:latin typeface="Arial" panose="020B0604020202020204" pitchFamily="34" charset="0"/>
              </a:rPr>
              <a:t>Requirements: Monitoring of Quality </a:t>
            </a:r>
            <a:r>
              <a:rPr lang="en-US" sz="2000" dirty="0" smtClean="0">
                <a:solidFill>
                  <a:srgbClr val="000000"/>
                </a:solidFill>
                <a:latin typeface="Arial" panose="020B0604020202020204" pitchFamily="34" charset="0"/>
              </a:rPr>
              <a:t>	</a:t>
            </a:r>
            <a:br>
              <a:rPr lang="en-US" sz="2000" dirty="0" smtClean="0">
                <a:solidFill>
                  <a:srgbClr val="000000"/>
                </a:solidFill>
                <a:latin typeface="Arial" panose="020B0604020202020204" pitchFamily="34" charset="0"/>
              </a:rPr>
            </a:br>
            <a:r>
              <a:rPr lang="en-US" sz="2000" b="1" dirty="0" smtClean="0">
                <a:solidFill>
                  <a:srgbClr val="000000"/>
                </a:solidFill>
                <a:latin typeface="Arial" panose="020B0604020202020204" pitchFamily="34" charset="0"/>
              </a:rPr>
              <a:t/>
            </a:r>
            <a:br>
              <a:rPr lang="en-US" sz="2000" b="1" dirty="0" smtClean="0">
                <a:solidFill>
                  <a:srgbClr val="000000"/>
                </a:solidFill>
                <a:latin typeface="Arial" panose="020B0604020202020204" pitchFamily="34" charset="0"/>
              </a:rPr>
            </a:br>
            <a:r>
              <a:rPr lang="en-US" sz="2000" b="1" dirty="0" smtClean="0">
                <a:solidFill>
                  <a:srgbClr val="000000"/>
                </a:solidFill>
                <a:latin typeface="Arial" panose="020B0604020202020204" pitchFamily="34" charset="0"/>
              </a:rPr>
              <a:t>5.44 </a:t>
            </a:r>
            <a:r>
              <a:rPr lang="en-US" sz="2000" dirty="0" smtClean="0">
                <a:solidFill>
                  <a:srgbClr val="000000"/>
                </a:solidFill>
                <a:latin typeface="Arial" panose="020B0604020202020204" pitchFamily="34" charset="0"/>
              </a:rPr>
              <a:t>The audit organization should analyze and summarize the results of its monitoring process at least annually, with identification of any systemic or repetitive issues needing improvement, along with recommendations for corrective action. The audit organization should communicate to the relevant engagement partner or director, and other appropriate personnel, any deficiencies noted during the monitoring process and recommend appropriate remedial action. This communication should be sufficient to enable the audit organization and appropriate personnel to take prompt corrective action related to deficiencies, when necessary, in accordance with their defined roles and responsibilities. Information communicated should include the following: </a:t>
            </a:r>
            <a:br>
              <a:rPr lang="en-US" sz="2000" dirty="0" smtClean="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t>
            </a:r>
            <a:r>
              <a:rPr lang="en-US" sz="2000" b="1" dirty="0" smtClean="0">
                <a:solidFill>
                  <a:srgbClr val="000000"/>
                </a:solidFill>
                <a:latin typeface="Arial" panose="020B0604020202020204" pitchFamily="34" charset="0"/>
              </a:rPr>
              <a:t>a. </a:t>
            </a:r>
            <a:r>
              <a:rPr lang="en-US" sz="2000" dirty="0" smtClean="0">
                <a:solidFill>
                  <a:srgbClr val="000000"/>
                </a:solidFill>
                <a:latin typeface="Arial" panose="020B0604020202020204" pitchFamily="34" charset="0"/>
              </a:rPr>
              <a:t>a description of the monitoring procedures performed; </a:t>
            </a:r>
            <a:br>
              <a:rPr lang="en-US" sz="2000" dirty="0" smtClean="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t>
            </a:r>
            <a:r>
              <a:rPr lang="en-US" sz="2000" b="1" dirty="0" smtClean="0">
                <a:solidFill>
                  <a:srgbClr val="000000"/>
                </a:solidFill>
                <a:latin typeface="Arial" panose="020B0604020202020204" pitchFamily="34" charset="0"/>
              </a:rPr>
              <a:t>b. </a:t>
            </a:r>
            <a:r>
              <a:rPr lang="en-US" sz="2000" dirty="0" smtClean="0">
                <a:solidFill>
                  <a:srgbClr val="000000"/>
                </a:solidFill>
                <a:latin typeface="Arial" panose="020B0604020202020204" pitchFamily="34" charset="0"/>
              </a:rPr>
              <a:t>the conclusions reached from the monitoring procedures; and </a:t>
            </a:r>
            <a:br>
              <a:rPr lang="en-US" sz="2000" dirty="0" smtClean="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t>
            </a:r>
            <a:r>
              <a:rPr lang="en-US" sz="2000" b="1" dirty="0" smtClean="0">
                <a:solidFill>
                  <a:srgbClr val="000000"/>
                </a:solidFill>
                <a:latin typeface="Arial" panose="020B0604020202020204" pitchFamily="34" charset="0"/>
              </a:rPr>
              <a:t>c. </a:t>
            </a:r>
            <a:r>
              <a:rPr lang="en-US" sz="2000" dirty="0" smtClean="0">
                <a:solidFill>
                  <a:srgbClr val="FF0000"/>
                </a:solidFill>
                <a:latin typeface="Arial" panose="020B0604020202020204" pitchFamily="34" charset="0"/>
              </a:rPr>
              <a:t>when relevant, a description of systemic, repetitive, or other 	deficiencies and of the actions taken to resolve those deficiencies.</a:t>
            </a:r>
            <a:r>
              <a:rPr lang="en-US" sz="2000" dirty="0" smtClean="0">
                <a:solidFill>
                  <a:srgbClr val="000000"/>
                </a:solidFill>
                <a:latin typeface="Arial" panose="020B0604020202020204" pitchFamily="34" charset="0"/>
              </a:rPr>
              <a:t> 	</a:t>
            </a:r>
            <a:r>
              <a:rPr lang="en-US" sz="1800" dirty="0" smtClean="0">
                <a:solidFill>
                  <a:srgbClr val="000000"/>
                </a:solidFill>
                <a:latin typeface="Arial" panose="020B0604020202020204" pitchFamily="34" charset="0"/>
              </a:rPr>
              <a:t/>
            </a:r>
            <a:br>
              <a:rPr lang="en-US" sz="1800" dirty="0" smtClean="0">
                <a:solidFill>
                  <a:srgbClr val="000000"/>
                </a:solidFill>
                <a:latin typeface="Arial" panose="020B0604020202020204" pitchFamily="34" charset="0"/>
              </a:rPr>
            </a:br>
            <a:endParaRPr lang="en-US" sz="1800" dirty="0">
              <a:latin typeface="Arial" panose="020B0604020202020204" pitchFamily="34" charset="0"/>
              <a:cs typeface="Arial" panose="020B0604020202020204" pitchFamily="34" charset="0"/>
            </a:endParaRPr>
          </a:p>
        </p:txBody>
      </p:sp>
      <p:sp>
        <p:nvSpPr>
          <p:cNvPr id="3" name="Rectangle 2"/>
          <p:cNvSpPr/>
          <p:nvPr/>
        </p:nvSpPr>
        <p:spPr>
          <a:xfrm>
            <a:off x="1219200" y="1752600"/>
            <a:ext cx="6324600" cy="261610"/>
          </a:xfrm>
          <a:prstGeom prst="rect">
            <a:avLst/>
          </a:prstGeom>
        </p:spPr>
        <p:txBody>
          <a:bodyPr wrap="square">
            <a:spAutoFit/>
          </a:bodyPr>
          <a:lstStyle/>
          <a:p>
            <a:endParaRPr lang="en-US" sz="1100" dirty="0">
              <a:solidFill>
                <a:srgbClr val="000000"/>
              </a:solidFill>
              <a:latin typeface="Arial" panose="020B0604020202020204" pitchFamily="34" charset="0"/>
            </a:endParaRPr>
          </a:p>
        </p:txBody>
      </p:sp>
      <p:sp>
        <p:nvSpPr>
          <p:cNvPr id="4" name="Rectangle 3"/>
          <p:cNvSpPr/>
          <p:nvPr/>
        </p:nvSpPr>
        <p:spPr>
          <a:xfrm>
            <a:off x="306704" y="685800"/>
            <a:ext cx="8532496" cy="400110"/>
          </a:xfrm>
          <a:prstGeom prst="rect">
            <a:avLst/>
          </a:prstGeom>
        </p:spPr>
        <p:txBody>
          <a:bodyPr wrap="square">
            <a:spAutoFit/>
          </a:bodyPr>
          <a:lstStyle/>
          <a:p>
            <a:pPr lvl="0"/>
            <a:r>
              <a:rPr lang="en-US" sz="2000" b="1" dirty="0">
                <a:solidFill>
                  <a:srgbClr val="000000"/>
                </a:solidFill>
                <a:latin typeface="Arial" panose="020B0604020202020204" pitchFamily="34" charset="0"/>
              </a:rPr>
              <a:t>Chapter 5: Quality Control and Peer Review (continued)</a:t>
            </a:r>
          </a:p>
        </p:txBody>
      </p:sp>
    </p:spTree>
    <p:extLst>
      <p:ext uri="{BB962C8B-B14F-4D97-AF65-F5344CB8AC3E}">
        <p14:creationId xmlns:p14="http://schemas.microsoft.com/office/powerpoint/2010/main" val="223657333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880" y="2549218"/>
            <a:ext cx="8199120" cy="3775382"/>
          </a:xfrm>
          <a:ln>
            <a:solidFill>
              <a:schemeClr val="tx1"/>
            </a:solidFill>
          </a:ln>
        </p:spPr>
        <p:txBody>
          <a:bodyPr>
            <a:noAutofit/>
          </a:bodyPr>
          <a:lstStyle/>
          <a:p>
            <a:pPr>
              <a:tabLst>
                <a:tab pos="381000" algn="l"/>
              </a:tabLst>
            </a:pPr>
            <a:r>
              <a:rPr lang="en-US" sz="2000" b="1" dirty="0">
                <a:latin typeface="Arial" panose="020B0604020202020204" pitchFamily="34" charset="0"/>
                <a:cs typeface="Arial" panose="020B0604020202020204" pitchFamily="34" charset="0"/>
              </a:rPr>
              <a:t>Requirements: General Requirements</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5.61 </a:t>
            </a:r>
            <a:r>
              <a:rPr lang="en-US" sz="2000" dirty="0">
                <a:latin typeface="Arial" panose="020B0604020202020204" pitchFamily="34" charset="0"/>
                <a:cs typeface="Arial" panose="020B0604020202020204" pitchFamily="34" charset="0"/>
              </a:rPr>
              <a:t>Audit organizations affiliated with one of the following recognized organizations should comply with the respective organization’s peer review requirements and the requirements listed in the “Additional Requirements for Audit Organizations Affiliated with Recognized Organizations” section (paras. </a:t>
            </a:r>
            <a:r>
              <a:rPr lang="en-US" sz="2000" dirty="0" smtClean="0">
                <a:latin typeface="Arial" panose="020B0604020202020204" pitchFamily="34" charset="0"/>
                <a:cs typeface="Arial" panose="020B0604020202020204" pitchFamily="34" charset="0"/>
              </a:rPr>
              <a:t>5.66 </a:t>
            </a:r>
            <a:r>
              <a:rPr lang="en-US" sz="2000" dirty="0">
                <a:latin typeface="Arial" panose="020B0604020202020204" pitchFamily="34" charset="0"/>
                <a:cs typeface="Arial" panose="020B0604020202020204" pitchFamily="34" charset="0"/>
              </a:rPr>
              <a:t>through </a:t>
            </a:r>
            <a:r>
              <a:rPr lang="en-US" sz="2000" dirty="0" smtClean="0">
                <a:latin typeface="Arial" panose="020B0604020202020204" pitchFamily="34" charset="0"/>
                <a:cs typeface="Arial" panose="020B0604020202020204" pitchFamily="34" charset="0"/>
              </a:rPr>
              <a:t>5.80). </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a. </a:t>
            </a:r>
            <a:r>
              <a:rPr lang="en-US" sz="2000" dirty="0">
                <a:latin typeface="Arial" panose="020B0604020202020204" pitchFamily="34" charset="0"/>
                <a:cs typeface="Arial" panose="020B0604020202020204" pitchFamily="34" charset="0"/>
              </a:rPr>
              <a:t>American Institute of Certified Public Accountants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b. </a:t>
            </a:r>
            <a:r>
              <a:rPr lang="en-US" sz="2000" dirty="0">
                <a:latin typeface="Arial" panose="020B0604020202020204" pitchFamily="34" charset="0"/>
                <a:cs typeface="Arial" panose="020B0604020202020204" pitchFamily="34" charset="0"/>
              </a:rPr>
              <a:t>Council of the Inspectors General on Integrity and Efficiency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t>
            </a:r>
            <a:r>
              <a:rPr lang="en-US" sz="2000" b="1" dirty="0">
                <a:solidFill>
                  <a:srgbClr val="FF0000"/>
                </a:solidFill>
                <a:latin typeface="Arial" panose="020B0604020202020204" pitchFamily="34" charset="0"/>
                <a:cs typeface="Arial" panose="020B0604020202020204" pitchFamily="34" charset="0"/>
              </a:rPr>
              <a:t>c. </a:t>
            </a:r>
            <a:r>
              <a:rPr lang="en-US" sz="2000" dirty="0">
                <a:solidFill>
                  <a:srgbClr val="FF0000"/>
                </a:solidFill>
                <a:latin typeface="Arial" panose="020B0604020202020204" pitchFamily="34" charset="0"/>
                <a:cs typeface="Arial" panose="020B0604020202020204" pitchFamily="34" charset="0"/>
              </a:rPr>
              <a:t>Association of Local Government Auditors </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d. </a:t>
            </a:r>
            <a:r>
              <a:rPr lang="en-US" sz="2000" dirty="0">
                <a:latin typeface="Arial" panose="020B0604020202020204" pitchFamily="34" charset="0"/>
                <a:cs typeface="Arial" panose="020B0604020202020204" pitchFamily="34" charset="0"/>
              </a:rPr>
              <a:t>International Organization of Supreme Audit Institutions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e. </a:t>
            </a:r>
            <a:r>
              <a:rPr lang="en-US" sz="2000" dirty="0">
                <a:latin typeface="Arial" panose="020B0604020202020204" pitchFamily="34" charset="0"/>
                <a:cs typeface="Arial" panose="020B0604020202020204" pitchFamily="34" charset="0"/>
              </a:rPr>
              <a:t>National State Auditors Association </a:t>
            </a:r>
          </a:p>
        </p:txBody>
      </p:sp>
      <p:sp>
        <p:nvSpPr>
          <p:cNvPr id="4" name="Rectangle 3"/>
          <p:cNvSpPr/>
          <p:nvPr/>
        </p:nvSpPr>
        <p:spPr>
          <a:xfrm>
            <a:off x="563880" y="533401"/>
            <a:ext cx="8046720" cy="1938992"/>
          </a:xfrm>
          <a:prstGeom prst="rect">
            <a:avLst/>
          </a:prstGeom>
        </p:spPr>
        <p:txBody>
          <a:bodyPr wrap="square">
            <a:spAutoFit/>
          </a:bodyPr>
          <a:lstStyle/>
          <a:p>
            <a:r>
              <a:rPr lang="en-US" sz="2000" b="1" dirty="0">
                <a:solidFill>
                  <a:srgbClr val="000000"/>
                </a:solidFill>
                <a:latin typeface="Arial" panose="020B0604020202020204" pitchFamily="34" charset="0"/>
              </a:rPr>
              <a:t>Chapter 5: Quality Control and Peer Review (continued)</a:t>
            </a:r>
          </a:p>
          <a:p>
            <a:endParaRPr lang="en-US" sz="2000" b="1" dirty="0">
              <a:solidFill>
                <a:srgbClr val="000000"/>
              </a:solidFill>
              <a:latin typeface="Arial" panose="020B0604020202020204" pitchFamily="34" charset="0"/>
            </a:endParaRPr>
          </a:p>
          <a:p>
            <a:r>
              <a:rPr lang="en-US" sz="2000" b="1" dirty="0">
                <a:solidFill>
                  <a:srgbClr val="FF0000"/>
                </a:solidFill>
                <a:latin typeface="Arial" panose="020B0604020202020204" pitchFamily="34" charset="0"/>
              </a:rPr>
              <a:t>Standard is modified to require that audit organizations affiliated with a recognized organization </a:t>
            </a:r>
            <a:r>
              <a:rPr lang="en-US" sz="2000" dirty="0">
                <a:solidFill>
                  <a:srgbClr val="FF0000"/>
                </a:solidFill>
                <a:latin typeface="Arial" panose="020B0604020202020204" pitchFamily="34" charset="0"/>
              </a:rPr>
              <a:t>comply with the respective organization’s peer review requirements and additional GAGAS peer review requirements.</a:t>
            </a:r>
            <a:r>
              <a:rPr lang="en-US" sz="2000" dirty="0">
                <a:solidFill>
                  <a:srgbClr val="000000"/>
                </a:solidFill>
                <a:latin typeface="Arial" panose="020B0604020202020204" pitchFamily="34" charset="0"/>
              </a:rPr>
              <a:t> (para. </a:t>
            </a:r>
            <a:r>
              <a:rPr lang="en-US" sz="2000" dirty="0" smtClean="0">
                <a:solidFill>
                  <a:srgbClr val="000000"/>
                </a:solidFill>
                <a:latin typeface="Arial" panose="020B0604020202020204" pitchFamily="34" charset="0"/>
              </a:rPr>
              <a:t>5.61) </a:t>
            </a:r>
            <a:endParaRPr lang="en-US" sz="2000" dirty="0">
              <a:solidFill>
                <a:prstClr val="black"/>
              </a:solidFill>
            </a:endParaRPr>
          </a:p>
        </p:txBody>
      </p:sp>
    </p:spTree>
    <p:extLst>
      <p:ext uri="{BB962C8B-B14F-4D97-AF65-F5344CB8AC3E}">
        <p14:creationId xmlns:p14="http://schemas.microsoft.com/office/powerpoint/2010/main" val="188639076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p:txBody>
          <a:bodyPr/>
          <a:lstStyle/>
          <a:p>
            <a:pPr algn="ctr" eaLnBrk="1" hangingPunct="1"/>
            <a:r>
              <a:rPr lang="en-US" altLang="en-US" sz="2800" dirty="0" smtClean="0">
                <a:latin typeface="Arial" charset="0"/>
                <a:cs typeface="Arial" charset="0"/>
              </a:rPr>
              <a:t>Peer Review Report Ratings</a:t>
            </a:r>
          </a:p>
        </p:txBody>
      </p:sp>
      <p:sp>
        <p:nvSpPr>
          <p:cNvPr id="10649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ts val="675"/>
              </a:spcBef>
              <a:buFont typeface="Arial" charset="0"/>
              <a:buChar char="•"/>
              <a:defRPr sz="2200">
                <a:solidFill>
                  <a:schemeClr val="tx1"/>
                </a:solidFill>
                <a:latin typeface="Arial" charset="0"/>
                <a:cs typeface="Arial" charset="0"/>
              </a:defRPr>
            </a:lvl1pPr>
            <a:lvl2pPr marL="742950" indent="-285750" eaLnBrk="0" hangingPunct="0">
              <a:lnSpc>
                <a:spcPct val="85000"/>
              </a:lnSpc>
              <a:spcBef>
                <a:spcPts val="675"/>
              </a:spcBef>
              <a:buFont typeface="Arial" charset="0"/>
              <a:buChar char="•"/>
              <a:defRPr sz="2200">
                <a:solidFill>
                  <a:schemeClr val="tx1"/>
                </a:solidFill>
                <a:latin typeface="Arial" charset="0"/>
                <a:cs typeface="Arial" charset="0"/>
              </a:defRPr>
            </a:lvl2pPr>
            <a:lvl3pPr marL="1143000" indent="-228600" eaLnBrk="0" hangingPunct="0">
              <a:lnSpc>
                <a:spcPct val="85000"/>
              </a:lnSpc>
              <a:spcBef>
                <a:spcPts val="675"/>
              </a:spcBef>
              <a:buFont typeface="Arial" charset="0"/>
              <a:buChar char="•"/>
              <a:defRPr sz="2200">
                <a:solidFill>
                  <a:schemeClr val="tx1"/>
                </a:solidFill>
                <a:latin typeface="Arial" charset="0"/>
                <a:cs typeface="Arial" charset="0"/>
              </a:defRPr>
            </a:lvl3pPr>
            <a:lvl4pPr marL="1600200" indent="-228600" eaLnBrk="0" hangingPunct="0">
              <a:lnSpc>
                <a:spcPct val="85000"/>
              </a:lnSpc>
              <a:spcBef>
                <a:spcPts val="400"/>
              </a:spcBef>
              <a:buFont typeface="Arial" charset="0"/>
              <a:buChar char="•"/>
              <a:defRPr sz="2200">
                <a:solidFill>
                  <a:schemeClr val="tx1"/>
                </a:solidFill>
                <a:latin typeface="Arial" charset="0"/>
                <a:cs typeface="Arial" charset="0"/>
              </a:defRPr>
            </a:lvl4pPr>
            <a:lvl5pPr marL="2057400" indent="-228600" eaLnBrk="0" hangingPunct="0">
              <a:spcBef>
                <a:spcPts val="400"/>
              </a:spcBef>
              <a:buFont typeface="Arial" charset="0"/>
              <a:buChar char="•"/>
              <a:defRPr sz="1600">
                <a:solidFill>
                  <a:schemeClr val="tx1"/>
                </a:solidFill>
                <a:latin typeface="Arial" charset="0"/>
                <a:cs typeface="Arial" charset="0"/>
              </a:defRPr>
            </a:lvl5pPr>
            <a:lvl6pPr marL="2514600" indent="-228600" defTabSz="912813" eaLnBrk="0" fontAlgn="base" hangingPunct="0">
              <a:spcBef>
                <a:spcPts val="400"/>
              </a:spcBef>
              <a:spcAft>
                <a:spcPct val="0"/>
              </a:spcAft>
              <a:buFont typeface="Arial" charset="0"/>
              <a:buChar char="•"/>
              <a:defRPr sz="1600">
                <a:solidFill>
                  <a:schemeClr val="tx1"/>
                </a:solidFill>
                <a:latin typeface="Arial" charset="0"/>
                <a:cs typeface="Arial" charset="0"/>
              </a:defRPr>
            </a:lvl6pPr>
            <a:lvl7pPr marL="2971800" indent="-228600" defTabSz="912813" eaLnBrk="0" fontAlgn="base" hangingPunct="0">
              <a:spcBef>
                <a:spcPts val="400"/>
              </a:spcBef>
              <a:spcAft>
                <a:spcPct val="0"/>
              </a:spcAft>
              <a:buFont typeface="Arial" charset="0"/>
              <a:buChar char="•"/>
              <a:defRPr sz="1600">
                <a:solidFill>
                  <a:schemeClr val="tx1"/>
                </a:solidFill>
                <a:latin typeface="Arial" charset="0"/>
                <a:cs typeface="Arial" charset="0"/>
              </a:defRPr>
            </a:lvl7pPr>
            <a:lvl8pPr marL="3429000" indent="-228600" defTabSz="912813" eaLnBrk="0" fontAlgn="base" hangingPunct="0">
              <a:spcBef>
                <a:spcPts val="400"/>
              </a:spcBef>
              <a:spcAft>
                <a:spcPct val="0"/>
              </a:spcAft>
              <a:buFont typeface="Arial" charset="0"/>
              <a:buChar char="•"/>
              <a:defRPr sz="1600">
                <a:solidFill>
                  <a:schemeClr val="tx1"/>
                </a:solidFill>
                <a:latin typeface="Arial" charset="0"/>
                <a:cs typeface="Arial" charset="0"/>
              </a:defRPr>
            </a:lvl8pPr>
            <a:lvl9pPr marL="3886200" indent="-228600" defTabSz="912813" eaLnBrk="0" fontAlgn="base" hangingPunct="0">
              <a:spcBef>
                <a:spcPts val="400"/>
              </a:spcBef>
              <a:spcAft>
                <a:spcPct val="0"/>
              </a:spcAft>
              <a:buFont typeface="Arial" charset="0"/>
              <a:buChar char="•"/>
              <a:defRPr sz="1600">
                <a:solidFill>
                  <a:schemeClr val="tx1"/>
                </a:solidFill>
                <a:latin typeface="Arial" charset="0"/>
                <a:cs typeface="Arial" charset="0"/>
              </a:defRPr>
            </a:lvl9pPr>
          </a:lstStyle>
          <a:p>
            <a:pPr defTabSz="912813" eaLnBrk="1" fontAlgn="base" hangingPunct="1">
              <a:spcBef>
                <a:spcPct val="0"/>
              </a:spcBef>
              <a:spcAft>
                <a:spcPct val="0"/>
              </a:spcAft>
              <a:buFontTx/>
              <a:buNone/>
            </a:pPr>
            <a:r>
              <a:rPr lang="en-US" altLang="en-US" sz="1400" smtClean="0">
                <a:solidFill>
                  <a:srgbClr val="044F91"/>
                </a:solidFill>
              </a:rPr>
              <a:t>  </a:t>
            </a:r>
            <a:fld id="{FE8D2186-D846-4F31-88F8-3B21720FB333}" type="slidenum">
              <a:rPr lang="en-US" altLang="en-US" sz="1400" smtClean="0">
                <a:solidFill>
                  <a:srgbClr val="044F91"/>
                </a:solidFill>
              </a:rPr>
              <a:pPr defTabSz="912813" eaLnBrk="1" fontAlgn="base" hangingPunct="1">
                <a:spcBef>
                  <a:spcPct val="0"/>
                </a:spcBef>
                <a:spcAft>
                  <a:spcPct val="0"/>
                </a:spcAft>
                <a:buFontTx/>
                <a:buNone/>
              </a:pPr>
              <a:t>47</a:t>
            </a:fld>
            <a:endParaRPr lang="en-US" altLang="en-US" sz="1400" smtClean="0">
              <a:solidFill>
                <a:srgbClr val="044F91"/>
              </a:solidFill>
            </a:endParaRPr>
          </a:p>
        </p:txBody>
      </p:sp>
      <p:grpSp>
        <p:nvGrpSpPr>
          <p:cNvPr id="106500" name="Group 9"/>
          <p:cNvGrpSpPr>
            <a:grpSpLocks/>
          </p:cNvGrpSpPr>
          <p:nvPr/>
        </p:nvGrpSpPr>
        <p:grpSpPr bwMode="auto">
          <a:xfrm>
            <a:off x="650875" y="2409825"/>
            <a:ext cx="7842250" cy="3305175"/>
            <a:chOff x="1143000" y="2410265"/>
            <a:chExt cx="7843422" cy="3304735"/>
          </a:xfrm>
        </p:grpSpPr>
        <p:sp>
          <p:nvSpPr>
            <p:cNvPr id="6" name="Rounded Rectangle 5"/>
            <p:cNvSpPr/>
            <p:nvPr/>
          </p:nvSpPr>
          <p:spPr>
            <a:xfrm>
              <a:off x="1143000" y="2410265"/>
              <a:ext cx="3616865" cy="990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331">
                <a:defRPr/>
              </a:pPr>
              <a:r>
                <a:rPr lang="en-US" sz="2800" dirty="0">
                  <a:solidFill>
                    <a:srgbClr val="044F91"/>
                  </a:solidFill>
                </a:rPr>
                <a:t>Pass</a:t>
              </a:r>
            </a:p>
          </p:txBody>
        </p:sp>
        <p:sp>
          <p:nvSpPr>
            <p:cNvPr id="7" name="Rounded Rectangle 6"/>
            <p:cNvSpPr/>
            <p:nvPr/>
          </p:nvSpPr>
          <p:spPr>
            <a:xfrm>
              <a:off x="1143000" y="3564224"/>
              <a:ext cx="3616865" cy="990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331">
                <a:defRPr/>
              </a:pPr>
              <a:r>
                <a:rPr lang="en-US" sz="2800" dirty="0">
                  <a:solidFill>
                    <a:srgbClr val="044F91"/>
                  </a:solidFill>
                </a:rPr>
                <a:t>Pass with deficiencies</a:t>
              </a:r>
            </a:p>
          </p:txBody>
        </p:sp>
        <p:sp>
          <p:nvSpPr>
            <p:cNvPr id="8" name="Rounded Rectangle 7"/>
            <p:cNvSpPr/>
            <p:nvPr/>
          </p:nvSpPr>
          <p:spPr>
            <a:xfrm>
              <a:off x="1143000" y="4724532"/>
              <a:ext cx="3616865" cy="990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331">
                <a:defRPr/>
              </a:pPr>
              <a:r>
                <a:rPr lang="en-US" sz="2800" dirty="0">
                  <a:solidFill>
                    <a:srgbClr val="044F91"/>
                  </a:solidFill>
                </a:rPr>
                <a:t>Fail</a:t>
              </a:r>
            </a:p>
          </p:txBody>
        </p:sp>
        <p:sp>
          <p:nvSpPr>
            <p:cNvPr id="9" name="Right Arrow 8"/>
            <p:cNvSpPr/>
            <p:nvPr/>
          </p:nvSpPr>
          <p:spPr>
            <a:xfrm>
              <a:off x="4759865" y="3913428"/>
              <a:ext cx="609691" cy="3047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2813" fontAlgn="base">
                <a:spcBef>
                  <a:spcPct val="0"/>
                </a:spcBef>
                <a:spcAft>
                  <a:spcPct val="0"/>
                </a:spcAft>
                <a:defRPr/>
              </a:pPr>
              <a:endParaRPr lang="en-US">
                <a:solidFill>
                  <a:prstClr val="white"/>
                </a:solidFill>
              </a:endParaRPr>
            </a:p>
          </p:txBody>
        </p:sp>
        <p:sp>
          <p:nvSpPr>
            <p:cNvPr id="12" name="Right Arrow 11"/>
            <p:cNvSpPr/>
            <p:nvPr/>
          </p:nvSpPr>
          <p:spPr>
            <a:xfrm>
              <a:off x="4759865" y="5067386"/>
              <a:ext cx="609691" cy="3047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2813" fontAlgn="base">
                <a:spcBef>
                  <a:spcPct val="0"/>
                </a:spcBef>
                <a:spcAft>
                  <a:spcPct val="0"/>
                </a:spcAft>
                <a:defRPr/>
              </a:pPr>
              <a:endParaRPr lang="en-US">
                <a:solidFill>
                  <a:prstClr val="white"/>
                </a:solidFill>
              </a:endParaRPr>
            </a:p>
          </p:txBody>
        </p:sp>
        <p:sp>
          <p:nvSpPr>
            <p:cNvPr id="13" name="Rounded Rectangle 12"/>
            <p:cNvSpPr/>
            <p:nvPr/>
          </p:nvSpPr>
          <p:spPr>
            <a:xfrm>
              <a:off x="5364794" y="3564224"/>
              <a:ext cx="3616865" cy="990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331">
                <a:defRPr/>
              </a:pPr>
              <a:r>
                <a:rPr lang="en-US" dirty="0">
                  <a:solidFill>
                    <a:srgbClr val="044F91"/>
                  </a:solidFill>
                </a:rPr>
                <a:t>Communicate deficiencies in the peer review report</a:t>
              </a:r>
            </a:p>
          </p:txBody>
        </p:sp>
        <p:sp>
          <p:nvSpPr>
            <p:cNvPr id="14" name="Rounded Rectangle 13"/>
            <p:cNvSpPr/>
            <p:nvPr/>
          </p:nvSpPr>
          <p:spPr>
            <a:xfrm>
              <a:off x="5369557" y="4724532"/>
              <a:ext cx="3616865" cy="990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331">
                <a:defRPr/>
              </a:pPr>
              <a:r>
                <a:rPr lang="en-US" dirty="0">
                  <a:solidFill>
                    <a:srgbClr val="044F91"/>
                  </a:solidFill>
                </a:rPr>
                <a:t>Communicate deficiencies </a:t>
              </a:r>
              <a:r>
                <a:rPr lang="en-US" u="sng" dirty="0">
                  <a:solidFill>
                    <a:srgbClr val="044F91"/>
                  </a:solidFill>
                </a:rPr>
                <a:t>and significant deficiencies</a:t>
              </a:r>
              <a:r>
                <a:rPr lang="en-US" dirty="0">
                  <a:solidFill>
                    <a:srgbClr val="044F91"/>
                  </a:solidFill>
                </a:rPr>
                <a:t> in the peer review report</a:t>
              </a:r>
            </a:p>
          </p:txBody>
        </p:sp>
      </p:grpSp>
    </p:spTree>
    <p:extLst>
      <p:ext uri="{BB962C8B-B14F-4D97-AF65-F5344CB8AC3E}">
        <p14:creationId xmlns:p14="http://schemas.microsoft.com/office/powerpoint/2010/main" val="219873806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00"/>
            <a:ext cx="8382000" cy="1977461"/>
          </a:xfrm>
          <a:ln>
            <a:solidFill>
              <a:schemeClr val="tx1"/>
            </a:solidFill>
          </a:ln>
        </p:spPr>
        <p:txBody>
          <a:bodyPr>
            <a:noAutofit/>
          </a:bodyPr>
          <a:lstStyle/>
          <a:p>
            <a:pPr lvl="0" defTabSz="914400">
              <a:lnSpc>
                <a:spcPct val="100000"/>
              </a:lnSpc>
              <a:spcBef>
                <a:spcPts val="0"/>
              </a:spcBef>
            </a:pPr>
            <a:r>
              <a:rPr lang="en-US" sz="2000" b="1" dirty="0" smtClean="0">
                <a:solidFill>
                  <a:srgbClr val="000000"/>
                </a:solidFill>
                <a:latin typeface="Arial" panose="020B0604020202020204" pitchFamily="34" charset="0"/>
              </a:rPr>
              <a:t>Requirements</a:t>
            </a:r>
            <a:r>
              <a:rPr lang="en-US" sz="2000" b="1" dirty="0">
                <a:solidFill>
                  <a:srgbClr val="000000"/>
                </a:solidFill>
                <a:latin typeface="Arial" panose="020B0604020202020204" pitchFamily="34" charset="0"/>
              </a:rPr>
              <a:t>: General </a:t>
            </a:r>
            <a:r>
              <a:rPr lang="en-US" sz="2000" b="1" dirty="0" smtClean="0">
                <a:solidFill>
                  <a:srgbClr val="000000"/>
                </a:solidFill>
                <a:latin typeface="Arial" panose="020B0604020202020204" pitchFamily="34" charset="0"/>
              </a:rPr>
              <a:t/>
            </a:r>
            <a:br>
              <a:rPr lang="en-US" sz="2000" b="1" dirty="0" smtClean="0">
                <a:solidFill>
                  <a:srgbClr val="000000"/>
                </a:solidFill>
                <a:latin typeface="Arial" panose="020B0604020202020204" pitchFamily="34" charset="0"/>
              </a:rPr>
            </a:br>
            <a:r>
              <a:rPr lang="en-US" sz="1000" b="1" dirty="0">
                <a:solidFill>
                  <a:srgbClr val="000000"/>
                </a:solidFill>
                <a:latin typeface="Arial" panose="020B0604020202020204" pitchFamily="34" charset="0"/>
              </a:rPr>
              <a:t> </a:t>
            </a:r>
            <a:r>
              <a:rPr lang="en-US" sz="2000" dirty="0">
                <a:solidFill>
                  <a:srgbClr val="000000"/>
                </a:solidFill>
                <a:latin typeface="Arial" panose="020B0604020202020204" pitchFamily="34" charset="0"/>
              </a:rPr>
              <a:t/>
            </a:r>
            <a:br>
              <a:rPr lang="en-US" sz="2000" dirty="0">
                <a:solidFill>
                  <a:srgbClr val="000000"/>
                </a:solidFill>
                <a:latin typeface="Arial" panose="020B0604020202020204" pitchFamily="34" charset="0"/>
              </a:rPr>
            </a:br>
            <a:r>
              <a:rPr lang="en-US" sz="2000" b="1" dirty="0">
                <a:solidFill>
                  <a:srgbClr val="000000"/>
                </a:solidFill>
                <a:latin typeface="Arial" panose="020B0604020202020204" pitchFamily="34" charset="0"/>
              </a:rPr>
              <a:t>8.03 </a:t>
            </a:r>
            <a:r>
              <a:rPr lang="en-US" sz="2000" dirty="0">
                <a:solidFill>
                  <a:srgbClr val="000000"/>
                </a:solidFill>
                <a:latin typeface="Arial" panose="020B0604020202020204" pitchFamily="34" charset="0"/>
              </a:rPr>
              <a:t>Auditors must adequately plan the work necessary to address the audit objectives. Auditors must document the audit plan. </a:t>
            </a:r>
            <a:r>
              <a:rPr lang="en-US" sz="2000" dirty="0" smtClean="0">
                <a:solidFill>
                  <a:srgbClr val="000000"/>
                </a:solidFill>
                <a:latin typeface="Arial" panose="020B0604020202020204" pitchFamily="34" charset="0"/>
              </a:rPr>
              <a:t/>
            </a:r>
            <a:br>
              <a:rPr lang="en-US" sz="2000" dirty="0" smtClean="0">
                <a:solidFill>
                  <a:srgbClr val="000000"/>
                </a:solidFill>
                <a:latin typeface="Arial" panose="020B0604020202020204" pitchFamily="34" charset="0"/>
              </a:rPr>
            </a:br>
            <a:r>
              <a:rPr lang="en-US" sz="1000" dirty="0" smtClean="0">
                <a:solidFill>
                  <a:srgbClr val="000000"/>
                </a:solidFill>
                <a:latin typeface="Arial" panose="020B0604020202020204" pitchFamily="34" charset="0"/>
              </a:rPr>
              <a:t> </a:t>
            </a:r>
            <a:r>
              <a:rPr lang="en-US" sz="2000" dirty="0">
                <a:solidFill>
                  <a:srgbClr val="000000"/>
                </a:solidFill>
                <a:latin typeface="Arial" panose="020B0604020202020204" pitchFamily="34" charset="0"/>
              </a:rPr>
              <a:t/>
            </a:r>
            <a:br>
              <a:rPr lang="en-US" sz="2000" dirty="0">
                <a:solidFill>
                  <a:srgbClr val="000000"/>
                </a:solidFill>
                <a:latin typeface="Arial" panose="020B0604020202020204" pitchFamily="34" charset="0"/>
              </a:rPr>
            </a:br>
            <a:r>
              <a:rPr lang="en-US" sz="2000" b="1" dirty="0">
                <a:solidFill>
                  <a:srgbClr val="000000"/>
                </a:solidFill>
                <a:latin typeface="Arial" panose="020B0604020202020204" pitchFamily="34" charset="0"/>
              </a:rPr>
              <a:t>8.04 </a:t>
            </a:r>
            <a:r>
              <a:rPr lang="en-US" sz="2000" dirty="0">
                <a:solidFill>
                  <a:srgbClr val="FF0000"/>
                </a:solidFill>
                <a:latin typeface="Arial" panose="020B0604020202020204" pitchFamily="34" charset="0"/>
              </a:rPr>
              <a:t>Auditors must plan the audit to reduce audit risk to an acceptably low level. </a:t>
            </a:r>
            <a:r>
              <a:rPr lang="en-US" sz="1800" dirty="0">
                <a:solidFill>
                  <a:srgbClr val="000000"/>
                </a:solidFill>
                <a:latin typeface="Arial" panose="020B0604020202020204" pitchFamily="34" charset="0"/>
              </a:rPr>
              <a:t>	</a:t>
            </a:r>
            <a:endParaRPr lang="en-US" sz="1800" dirty="0">
              <a:latin typeface="Arial" panose="020B0604020202020204" pitchFamily="34" charset="0"/>
              <a:cs typeface="Arial" panose="020B0604020202020204" pitchFamily="34" charset="0"/>
            </a:endParaRPr>
          </a:p>
        </p:txBody>
      </p:sp>
      <p:sp>
        <p:nvSpPr>
          <p:cNvPr id="5" name="Rectangle 4"/>
          <p:cNvSpPr/>
          <p:nvPr/>
        </p:nvSpPr>
        <p:spPr>
          <a:xfrm>
            <a:off x="655321" y="2640330"/>
            <a:ext cx="5623560" cy="300082"/>
          </a:xfrm>
          <a:prstGeom prst="rect">
            <a:avLst/>
          </a:prstGeom>
        </p:spPr>
        <p:txBody>
          <a:bodyPr wrap="square">
            <a:spAutoFit/>
          </a:bodyPr>
          <a:lstStyle/>
          <a:p>
            <a:endParaRPr lang="en-US" sz="1350" dirty="0">
              <a:solidFill>
                <a:prstClr val="black"/>
              </a:solidFill>
            </a:endParaRPr>
          </a:p>
        </p:txBody>
      </p:sp>
      <p:sp>
        <p:nvSpPr>
          <p:cNvPr id="3" name="Rectangle 2"/>
          <p:cNvSpPr/>
          <p:nvPr/>
        </p:nvSpPr>
        <p:spPr>
          <a:xfrm>
            <a:off x="1645920" y="1039885"/>
            <a:ext cx="5212080" cy="1131079"/>
          </a:xfrm>
          <a:prstGeom prst="rect">
            <a:avLst/>
          </a:prstGeom>
        </p:spPr>
        <p:txBody>
          <a:bodyPr wrap="square">
            <a:spAutoFit/>
          </a:bodyPr>
          <a:lstStyle/>
          <a:p>
            <a:endParaRPr lang="en-US" sz="1350" dirty="0">
              <a:solidFill>
                <a:srgbClr val="000000"/>
              </a:solidFill>
              <a:latin typeface="Arial" panose="020B0604020202020204" pitchFamily="34" charset="0"/>
            </a:endParaRPr>
          </a:p>
          <a:p>
            <a:endParaRPr lang="en-US" sz="1350" dirty="0">
              <a:solidFill>
                <a:srgbClr val="000000"/>
              </a:solidFill>
              <a:latin typeface="Arial" panose="020B0604020202020204" pitchFamily="34" charset="0"/>
            </a:endParaRPr>
          </a:p>
          <a:p>
            <a:endParaRPr lang="en-US" sz="1350" dirty="0">
              <a:solidFill>
                <a:srgbClr val="000000"/>
              </a:solidFill>
              <a:latin typeface="Arial" panose="020B0604020202020204" pitchFamily="34" charset="0"/>
            </a:endParaRPr>
          </a:p>
          <a:p>
            <a:endParaRPr lang="en-US" sz="1350" dirty="0">
              <a:solidFill>
                <a:srgbClr val="000000"/>
              </a:solidFill>
              <a:latin typeface="Arial" panose="020B0604020202020204" pitchFamily="34" charset="0"/>
            </a:endParaRPr>
          </a:p>
          <a:p>
            <a:endParaRPr lang="en-US" sz="1350" dirty="0">
              <a:solidFill>
                <a:prstClr val="black"/>
              </a:solidFill>
            </a:endParaRPr>
          </a:p>
        </p:txBody>
      </p:sp>
      <p:sp>
        <p:nvSpPr>
          <p:cNvPr id="4" name="Rectangle 3"/>
          <p:cNvSpPr/>
          <p:nvPr/>
        </p:nvSpPr>
        <p:spPr>
          <a:xfrm>
            <a:off x="511366" y="22387"/>
            <a:ext cx="8343900" cy="677108"/>
          </a:xfrm>
          <a:prstGeom prst="rect">
            <a:avLst/>
          </a:prstGeom>
        </p:spPr>
        <p:txBody>
          <a:bodyPr wrap="square">
            <a:spAutoFit/>
          </a:bodyPr>
          <a:lstStyle/>
          <a:p>
            <a:r>
              <a:rPr lang="en-US" sz="2000" b="1" dirty="0">
                <a:solidFill>
                  <a:srgbClr val="000000"/>
                </a:solidFill>
                <a:latin typeface="Arial" panose="020B0604020202020204" pitchFamily="34" charset="0"/>
              </a:rPr>
              <a:t>Chapter 8: Fieldwork Standards for Performance Audits</a:t>
            </a:r>
            <a:br>
              <a:rPr lang="en-US" sz="2000" b="1" dirty="0">
                <a:solidFill>
                  <a:srgbClr val="000000"/>
                </a:solidFill>
                <a:latin typeface="Arial" panose="020B0604020202020204" pitchFamily="34" charset="0"/>
              </a:rPr>
            </a:br>
            <a:endParaRPr lang="en-US" dirty="0"/>
          </a:p>
        </p:txBody>
      </p:sp>
      <p:sp>
        <p:nvSpPr>
          <p:cNvPr id="6" name="Rectangle 5"/>
          <p:cNvSpPr/>
          <p:nvPr/>
        </p:nvSpPr>
        <p:spPr>
          <a:xfrm>
            <a:off x="439297" y="2582778"/>
            <a:ext cx="8399903" cy="4093428"/>
          </a:xfrm>
          <a:prstGeom prst="rect">
            <a:avLst/>
          </a:prstGeom>
        </p:spPr>
        <p:txBody>
          <a:bodyPr wrap="square">
            <a:spAutoFit/>
          </a:bodyPr>
          <a:lstStyle/>
          <a:p>
            <a:r>
              <a:rPr lang="en-US" sz="2000" b="1" dirty="0">
                <a:solidFill>
                  <a:srgbClr val="000000"/>
                </a:solidFill>
                <a:latin typeface="Arial" panose="020B0604020202020204" pitchFamily="34" charset="0"/>
              </a:rPr>
              <a:t>8.16 </a:t>
            </a:r>
            <a:r>
              <a:rPr lang="en-US" sz="2000" dirty="0">
                <a:solidFill>
                  <a:srgbClr val="FF0000"/>
                </a:solidFill>
                <a:latin typeface="Arial" panose="020B0604020202020204" pitchFamily="34" charset="0"/>
              </a:rPr>
              <a:t>Audit risk is the possibility that the auditors’ findings, conclusions, recommendations, or assurance may be improper or incomplete as a result of factors such as evidence that is not sufficient or appropriate, an inadequate audit process, or intentional omissions or misleading information because of misrepresentation or fraud.</a:t>
            </a:r>
            <a:r>
              <a:rPr lang="en-US" sz="2000" dirty="0">
                <a:solidFill>
                  <a:srgbClr val="000000"/>
                </a:solidFill>
                <a:latin typeface="Arial" panose="020B0604020202020204" pitchFamily="34" charset="0"/>
              </a:rPr>
              <a:t> The assessment of audit risk involves both qualitative and quantitative considerations. Factors affecting audit risk include the time frames, complexity, or sensitivity of the work; size of the program in terms of dollar amounts and number of citizens served; adequacy of the audited entity’s systems and processes for preventing and detecting inconsistencies, significant errors, or fraud; and auditors’ access to records. </a:t>
            </a:r>
            <a:r>
              <a:rPr lang="en-US" sz="2000" dirty="0">
                <a:solidFill>
                  <a:srgbClr val="FF0000"/>
                </a:solidFill>
                <a:latin typeface="Arial" panose="020B0604020202020204" pitchFamily="34" charset="0"/>
              </a:rPr>
              <a:t>Audit risk includes the risk that auditors will not detect a mistake, inconsistency, significant error, or fraud in the evidence supporting the audit. </a:t>
            </a:r>
            <a:endParaRPr lang="en-US" sz="2000" dirty="0">
              <a:solidFill>
                <a:srgbClr val="FF0000"/>
              </a:solidFill>
            </a:endParaRPr>
          </a:p>
        </p:txBody>
      </p:sp>
    </p:spTree>
    <p:extLst>
      <p:ext uri="{BB962C8B-B14F-4D97-AF65-F5344CB8AC3E}">
        <p14:creationId xmlns:p14="http://schemas.microsoft.com/office/powerpoint/2010/main" val="37033951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2058" y="1066800"/>
            <a:ext cx="7772400" cy="400110"/>
          </a:xfrm>
          <a:prstGeom prst="rect">
            <a:avLst/>
          </a:prstGeom>
        </p:spPr>
        <p:txBody>
          <a:bodyPr wrap="square">
            <a:spAutoFit/>
          </a:bodyPr>
          <a:lstStyle/>
          <a:p>
            <a:pPr lvl="0"/>
            <a:r>
              <a:rPr lang="en-US" sz="2000" b="1" dirty="0">
                <a:solidFill>
                  <a:srgbClr val="000000"/>
                </a:solidFill>
                <a:latin typeface="Arial" panose="020B0604020202020204" pitchFamily="34" charset="0"/>
              </a:rPr>
              <a:t>Chapter 8: Fieldwork Standards for Performance </a:t>
            </a:r>
            <a:r>
              <a:rPr lang="en-US" sz="2000" b="1" dirty="0" smtClean="0">
                <a:solidFill>
                  <a:srgbClr val="000000"/>
                </a:solidFill>
                <a:latin typeface="Arial" panose="020B0604020202020204" pitchFamily="34" charset="0"/>
              </a:rPr>
              <a:t>Audits (cont.)</a:t>
            </a:r>
            <a:endParaRPr lang="en-US" sz="2000" b="1" dirty="0">
              <a:solidFill>
                <a:srgbClr val="000000"/>
              </a:solidFill>
              <a:latin typeface="Arial" panose="020B0604020202020204" pitchFamily="34" charset="0"/>
            </a:endParaRPr>
          </a:p>
        </p:txBody>
      </p:sp>
      <p:sp>
        <p:nvSpPr>
          <p:cNvPr id="3" name="Rectangle 2"/>
          <p:cNvSpPr/>
          <p:nvPr/>
        </p:nvSpPr>
        <p:spPr>
          <a:xfrm>
            <a:off x="533400" y="1676400"/>
            <a:ext cx="8077200" cy="4093428"/>
          </a:xfrm>
          <a:prstGeom prst="rect">
            <a:avLst/>
          </a:prstGeom>
        </p:spPr>
        <p:txBody>
          <a:bodyPr wrap="square">
            <a:spAutoFit/>
          </a:bodyPr>
          <a:lstStyle/>
          <a:p>
            <a:r>
              <a:rPr lang="en-US" sz="2000" b="1" dirty="0">
                <a:solidFill>
                  <a:srgbClr val="000000"/>
                </a:solidFill>
                <a:latin typeface="Arial" panose="020B0604020202020204" pitchFamily="34" charset="0"/>
              </a:rPr>
              <a:t>8.12 </a:t>
            </a:r>
            <a:r>
              <a:rPr lang="en-US" sz="2000" dirty="0">
                <a:solidFill>
                  <a:srgbClr val="000000"/>
                </a:solidFill>
                <a:latin typeface="Arial" panose="020B0604020202020204" pitchFamily="34" charset="0"/>
              </a:rPr>
              <a:t>Obtaining sufficient, appropriate evidence provides auditors with a reasonable basis for findings and conclusions that are valid, accurate, appropriate, and complete with respect to the audit objectives. </a:t>
            </a:r>
            <a:endParaRPr lang="en-US" sz="2000" dirty="0" smtClean="0">
              <a:solidFill>
                <a:srgbClr val="000000"/>
              </a:solidFill>
              <a:latin typeface="Arial" panose="020B0604020202020204" pitchFamily="34" charset="0"/>
            </a:endParaRPr>
          </a:p>
          <a:p>
            <a:endParaRPr lang="en-US" sz="2000" dirty="0" smtClean="0">
              <a:solidFill>
                <a:srgbClr val="000000"/>
              </a:solidFill>
              <a:latin typeface="Arial" panose="020B0604020202020204" pitchFamily="34" charset="0"/>
            </a:endParaRPr>
          </a:p>
          <a:p>
            <a:r>
              <a:rPr lang="en-US" sz="2000" b="1" dirty="0">
                <a:solidFill>
                  <a:srgbClr val="000000"/>
                </a:solidFill>
                <a:latin typeface="Arial" panose="020B0604020202020204" pitchFamily="34" charset="0"/>
              </a:rPr>
              <a:t>8.14 </a:t>
            </a:r>
            <a:r>
              <a:rPr lang="en-US" sz="2000" dirty="0">
                <a:solidFill>
                  <a:srgbClr val="000000"/>
                </a:solidFill>
                <a:latin typeface="Arial" panose="020B0604020202020204" pitchFamily="34" charset="0"/>
              </a:rPr>
              <a:t>In performance audits conducted in accordance with GAGAS, auditors are the party who measures or evaluates the subject matter of the engagement and who presents the resulting information as part of, or accompanying, the audit report. </a:t>
            </a:r>
            <a:r>
              <a:rPr lang="en-US" sz="2000" dirty="0">
                <a:solidFill>
                  <a:srgbClr val="FF0000"/>
                </a:solidFill>
                <a:latin typeface="Arial" panose="020B0604020202020204" pitchFamily="34" charset="0"/>
              </a:rPr>
              <a:t>Therefore, GAGAS does not require auditors to obtain management assertions with respect to the subject matter when conducting a performance audit.</a:t>
            </a:r>
            <a:r>
              <a:rPr lang="en-US" sz="2000" dirty="0">
                <a:solidFill>
                  <a:srgbClr val="000000"/>
                </a:solidFill>
                <a:latin typeface="Arial" panose="020B0604020202020204" pitchFamily="34" charset="0"/>
              </a:rPr>
              <a:t> </a:t>
            </a:r>
            <a:endParaRPr lang="en-US" sz="2000" dirty="0" smtClean="0">
              <a:solidFill>
                <a:srgbClr val="000000"/>
              </a:solidFill>
              <a:latin typeface="Arial" panose="020B0604020202020204" pitchFamily="34" charset="0"/>
            </a:endParaRPr>
          </a:p>
          <a:p>
            <a:endParaRPr lang="en-US" sz="2000" dirty="0">
              <a:solidFill>
                <a:srgbClr val="000000"/>
              </a:solidFill>
              <a:latin typeface="Arial" panose="020B0604020202020204" pitchFamily="34" charset="0"/>
            </a:endParaRPr>
          </a:p>
          <a:p>
            <a:r>
              <a:rPr lang="en-US" sz="2000" dirty="0" smtClean="0">
                <a:solidFill>
                  <a:srgbClr val="FF0000"/>
                </a:solidFill>
                <a:latin typeface="Arial" panose="020B0604020202020204" pitchFamily="34" charset="0"/>
              </a:rPr>
              <a:t>New guidance</a:t>
            </a:r>
            <a:endParaRPr lang="en-US" dirty="0"/>
          </a:p>
        </p:txBody>
      </p:sp>
    </p:spTree>
    <p:extLst>
      <p:ext uri="{BB962C8B-B14F-4D97-AF65-F5344CB8AC3E}">
        <p14:creationId xmlns:p14="http://schemas.microsoft.com/office/powerpoint/2010/main" val="2896449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0600"/>
            <a:ext cx="8077200" cy="3785652"/>
          </a:xfrm>
          <a:prstGeom prst="rect">
            <a:avLst/>
          </a:prstGeom>
        </p:spPr>
        <p:txBody>
          <a:bodyPr wrap="square">
            <a:spAutoFit/>
          </a:bodyPr>
          <a:lstStyle/>
          <a:p>
            <a:r>
              <a:rPr lang="en-US" sz="2000" b="1" u="sng" dirty="0">
                <a:solidFill>
                  <a:srgbClr val="000000"/>
                </a:solidFill>
                <a:latin typeface="Arial" panose="020B0604020202020204" pitchFamily="34" charset="0"/>
              </a:rPr>
              <a:t>Overall Changes (continued)</a:t>
            </a:r>
            <a:endParaRPr lang="en-US" sz="2000" b="1" dirty="0">
              <a:solidFill>
                <a:srgbClr val="000000"/>
              </a:solidFill>
              <a:latin typeface="Arial" panose="020B0604020202020204" pitchFamily="34" charset="0"/>
            </a:endParaRPr>
          </a:p>
          <a:p>
            <a:endParaRPr lang="en-US" sz="2000" b="1" dirty="0">
              <a:solidFill>
                <a:srgbClr val="000000"/>
              </a:solidFill>
              <a:latin typeface="Arial" panose="020B0604020202020204" pitchFamily="34" charset="0"/>
            </a:endParaRPr>
          </a:p>
          <a:p>
            <a:r>
              <a:rPr lang="en-US" sz="2000" b="1" dirty="0">
                <a:solidFill>
                  <a:srgbClr val="FF0000"/>
                </a:solidFill>
                <a:latin typeface="Arial" panose="020B0604020202020204" pitchFamily="34" charset="0"/>
              </a:rPr>
              <a:t>Chapters are reorganized and realigned. </a:t>
            </a:r>
            <a:r>
              <a:rPr lang="en-US" sz="2000" dirty="0">
                <a:solidFill>
                  <a:srgbClr val="000000"/>
                </a:solidFill>
                <a:latin typeface="Arial" panose="020B0604020202020204" pitchFamily="34" charset="0"/>
              </a:rPr>
              <a:t>Chapter 1 addresses the types of GAGAS engagements. Chapter 2 contains general requirements for complying with GAGAS. </a:t>
            </a:r>
            <a:r>
              <a:rPr lang="en-US" sz="2000" dirty="0">
                <a:solidFill>
                  <a:srgbClr val="FF0000"/>
                </a:solidFill>
                <a:latin typeface="Arial" panose="020B0604020202020204" pitchFamily="34" charset="0"/>
              </a:rPr>
              <a:t>Ethical principles and independence requirements are combined into a single chapter (Ch. 3), as are competence and continuing professional education requirements (Ch. 4). Chapter 5 consists of quality control and peer review requirements. </a:t>
            </a:r>
          </a:p>
          <a:p>
            <a:endParaRPr lang="en-US" sz="2000" dirty="0">
              <a:solidFill>
                <a:srgbClr val="000000"/>
              </a:solidFill>
              <a:latin typeface="Arial" panose="020B0604020202020204" pitchFamily="34" charset="0"/>
            </a:endParaRPr>
          </a:p>
          <a:p>
            <a:r>
              <a:rPr lang="en-US" sz="2000" b="1" dirty="0">
                <a:solidFill>
                  <a:srgbClr val="FF0000"/>
                </a:solidFill>
                <a:latin typeface="Arial" panose="020B0604020202020204" pitchFamily="34" charset="0"/>
              </a:rPr>
              <a:t>Supplemental guidance from the appendix of the 2011 revision </a:t>
            </a:r>
            <a:r>
              <a:rPr lang="en-US" sz="2000" dirty="0">
                <a:solidFill>
                  <a:srgbClr val="FF0000"/>
                </a:solidFill>
                <a:latin typeface="Arial" panose="020B0604020202020204" pitchFamily="34" charset="0"/>
              </a:rPr>
              <a:t>is either removed or incorporated into the individual chapters. </a:t>
            </a:r>
            <a:endParaRPr lang="en-US" sz="2000" dirty="0">
              <a:solidFill>
                <a:srgbClr val="FF0000"/>
              </a:solidFill>
            </a:endParaRPr>
          </a:p>
        </p:txBody>
      </p:sp>
    </p:spTree>
    <p:extLst>
      <p:ext uri="{BB962C8B-B14F-4D97-AF65-F5344CB8AC3E}">
        <p14:creationId xmlns:p14="http://schemas.microsoft.com/office/powerpoint/2010/main" val="312551828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053" y="1828800"/>
            <a:ext cx="8001000" cy="2438400"/>
          </a:xfrm>
          <a:ln>
            <a:solidFill>
              <a:schemeClr val="tx1"/>
            </a:solidFill>
          </a:ln>
        </p:spPr>
        <p:txBody>
          <a:bodyPr>
            <a:noAutofit/>
          </a:bodyPr>
          <a:lstStyle/>
          <a:p>
            <a:pPr lvl="0" defTabSz="914400">
              <a:lnSpc>
                <a:spcPct val="100000"/>
              </a:lnSpc>
              <a:spcBef>
                <a:spcPts val="0"/>
              </a:spcBef>
            </a:pPr>
            <a:r>
              <a:rPr lang="en-US" sz="2000" b="1" dirty="0" smtClean="0">
                <a:latin typeface="Arial" panose="020B0604020202020204" pitchFamily="34" charset="0"/>
                <a:cs typeface="Arial" panose="020B0604020202020204" pitchFamily="34" charset="0"/>
              </a:rPr>
              <a:t>Requirement</a:t>
            </a:r>
            <a:r>
              <a:rPr lang="en-US" sz="2000" b="1" dirty="0">
                <a:latin typeface="Arial" panose="020B0604020202020204" pitchFamily="34" charset="0"/>
                <a:cs typeface="Arial" panose="020B0604020202020204" pitchFamily="34" charset="0"/>
              </a:rPr>
              <a:t>: Investigations or Legal Proceedings </a:t>
            </a:r>
            <a:r>
              <a:rPr lang="en-US" sz="2000" b="1" dirty="0" smtClean="0">
                <a:latin typeface="Arial" panose="020B0604020202020204" pitchFamily="34" charset="0"/>
                <a:cs typeface="Arial" panose="020B0604020202020204" pitchFamily="34" charset="0"/>
              </a:rPr>
              <a:t/>
            </a:r>
            <a:br>
              <a:rPr lang="en-US" sz="2000" b="1" dirty="0" smtClean="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8.27 </a:t>
            </a:r>
            <a:r>
              <a:rPr lang="en-US" sz="2000" dirty="0">
                <a:latin typeface="Arial" panose="020B0604020202020204" pitchFamily="34" charset="0"/>
                <a:cs typeface="Arial" panose="020B0604020202020204" pitchFamily="34" charset="0"/>
              </a:rPr>
              <a:t>Auditors should inquire of management of the audited entity whether any investigations or legal proceedings significant to the audit objectives have been initiated or are in process with respect to the period under audit, and </a:t>
            </a:r>
            <a:r>
              <a:rPr lang="en-US" sz="2000" dirty="0">
                <a:solidFill>
                  <a:srgbClr val="FF0000"/>
                </a:solidFill>
                <a:latin typeface="Arial" panose="020B0604020202020204" pitchFamily="34" charset="0"/>
                <a:cs typeface="Arial" panose="020B0604020202020204" pitchFamily="34" charset="0"/>
              </a:rPr>
              <a:t>should evaluate the effect of initiated or in-process investigations or legal proceedings on the current audit.</a:t>
            </a:r>
            <a:r>
              <a:rPr lang="en-US" sz="2000" dirty="0">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p:txBody>
      </p:sp>
      <p:sp>
        <p:nvSpPr>
          <p:cNvPr id="5" name="Rectangle 4"/>
          <p:cNvSpPr/>
          <p:nvPr/>
        </p:nvSpPr>
        <p:spPr>
          <a:xfrm>
            <a:off x="655321" y="2640330"/>
            <a:ext cx="5623560" cy="300082"/>
          </a:xfrm>
          <a:prstGeom prst="rect">
            <a:avLst/>
          </a:prstGeom>
        </p:spPr>
        <p:txBody>
          <a:bodyPr wrap="square">
            <a:spAutoFit/>
          </a:bodyPr>
          <a:lstStyle/>
          <a:p>
            <a:endParaRPr lang="en-US" sz="1350" dirty="0">
              <a:solidFill>
                <a:prstClr val="black"/>
              </a:solidFill>
            </a:endParaRPr>
          </a:p>
        </p:txBody>
      </p:sp>
      <p:sp>
        <p:nvSpPr>
          <p:cNvPr id="3" name="Rectangle 2"/>
          <p:cNvSpPr/>
          <p:nvPr/>
        </p:nvSpPr>
        <p:spPr>
          <a:xfrm>
            <a:off x="1645920" y="1039885"/>
            <a:ext cx="5212080" cy="1131079"/>
          </a:xfrm>
          <a:prstGeom prst="rect">
            <a:avLst/>
          </a:prstGeom>
        </p:spPr>
        <p:txBody>
          <a:bodyPr wrap="square">
            <a:spAutoFit/>
          </a:bodyPr>
          <a:lstStyle/>
          <a:p>
            <a:endParaRPr lang="en-US" sz="1350" dirty="0">
              <a:solidFill>
                <a:srgbClr val="000000"/>
              </a:solidFill>
              <a:latin typeface="Arial" panose="020B0604020202020204" pitchFamily="34" charset="0"/>
            </a:endParaRPr>
          </a:p>
          <a:p>
            <a:endParaRPr lang="en-US" sz="1350" dirty="0">
              <a:solidFill>
                <a:srgbClr val="000000"/>
              </a:solidFill>
              <a:latin typeface="Arial" panose="020B0604020202020204" pitchFamily="34" charset="0"/>
            </a:endParaRPr>
          </a:p>
          <a:p>
            <a:endParaRPr lang="en-US" sz="1350" dirty="0">
              <a:solidFill>
                <a:srgbClr val="000000"/>
              </a:solidFill>
              <a:latin typeface="Arial" panose="020B0604020202020204" pitchFamily="34" charset="0"/>
            </a:endParaRPr>
          </a:p>
          <a:p>
            <a:endParaRPr lang="en-US" sz="1350" dirty="0">
              <a:solidFill>
                <a:srgbClr val="000000"/>
              </a:solidFill>
              <a:latin typeface="Arial" panose="020B0604020202020204" pitchFamily="34" charset="0"/>
            </a:endParaRPr>
          </a:p>
          <a:p>
            <a:endParaRPr lang="en-US" sz="1350" dirty="0">
              <a:solidFill>
                <a:prstClr val="black"/>
              </a:solidFill>
            </a:endParaRPr>
          </a:p>
        </p:txBody>
      </p:sp>
      <p:sp>
        <p:nvSpPr>
          <p:cNvPr id="4" name="Rectangle 3"/>
          <p:cNvSpPr/>
          <p:nvPr/>
        </p:nvSpPr>
        <p:spPr>
          <a:xfrm>
            <a:off x="470053" y="1377905"/>
            <a:ext cx="8001000" cy="400110"/>
          </a:xfrm>
          <a:prstGeom prst="rect">
            <a:avLst/>
          </a:prstGeom>
        </p:spPr>
        <p:txBody>
          <a:bodyPr wrap="square">
            <a:spAutoFit/>
          </a:bodyPr>
          <a:lstStyle/>
          <a:p>
            <a:r>
              <a:rPr lang="en-US" sz="2000" b="1" dirty="0">
                <a:solidFill>
                  <a:srgbClr val="000000"/>
                </a:solidFill>
                <a:latin typeface="Arial" panose="020B0604020202020204" pitchFamily="34" charset="0"/>
                <a:cs typeface="Arial" panose="020B0604020202020204" pitchFamily="34" charset="0"/>
              </a:rPr>
              <a:t>Chapter 8: Fieldwork Standards for Performance Audits (cont</a:t>
            </a:r>
            <a:r>
              <a:rPr lang="en-US" sz="2000" b="1" dirty="0" smtClean="0">
                <a:solidFill>
                  <a:srgbClr val="000000"/>
                </a:solidFill>
                <a:latin typeface="Arial" panose="020B0604020202020204" pitchFamily="34" charset="0"/>
                <a:cs typeface="Arial" panose="020B0604020202020204" pitchFamily="34" charset="0"/>
              </a:rPr>
              <a:t>.)</a:t>
            </a:r>
            <a:endParaRPr lang="en-US" dirty="0"/>
          </a:p>
        </p:txBody>
      </p:sp>
    </p:spTree>
    <p:extLst>
      <p:ext uri="{BB962C8B-B14F-4D97-AF65-F5344CB8AC3E}">
        <p14:creationId xmlns:p14="http://schemas.microsoft.com/office/powerpoint/2010/main" val="198756392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790" y="2978877"/>
            <a:ext cx="8305800" cy="3068140"/>
          </a:xfrm>
          <a:ln>
            <a:solidFill>
              <a:schemeClr val="tx1"/>
            </a:solidFill>
          </a:ln>
        </p:spPr>
        <p:txBody>
          <a:bodyPr>
            <a:noAutofit/>
          </a:bodyPr>
          <a:lstStyle/>
          <a:p>
            <a:r>
              <a:rPr lang="en-US" sz="1800" i="1" dirty="0" smtClean="0">
                <a:latin typeface="Arial" panose="020B0604020202020204" pitchFamily="34" charset="0"/>
                <a:cs typeface="Arial" panose="020B0604020202020204" pitchFamily="34" charset="0"/>
              </a:rPr>
              <a:t/>
            </a:r>
            <a:br>
              <a:rPr lang="en-US" sz="1800" i="1" dirty="0" smtClean="0">
                <a:latin typeface="Arial" panose="020B0604020202020204" pitchFamily="34" charset="0"/>
                <a:cs typeface="Arial" panose="020B0604020202020204" pitchFamily="34" charset="0"/>
              </a:rPr>
            </a:br>
            <a:r>
              <a:rPr lang="en-US" sz="1800" i="1" dirty="0">
                <a:latin typeface="Arial" panose="020B0604020202020204" pitchFamily="34" charset="0"/>
                <a:cs typeface="Arial" panose="020B0604020202020204" pitchFamily="34" charset="0"/>
              </a:rPr>
              <a:t/>
            </a:r>
            <a:br>
              <a:rPr lang="en-US" sz="1800" i="1" dirty="0">
                <a:latin typeface="Arial" panose="020B0604020202020204" pitchFamily="34" charset="0"/>
                <a:cs typeface="Arial" panose="020B0604020202020204" pitchFamily="34" charset="0"/>
              </a:rPr>
            </a:br>
            <a:r>
              <a:rPr lang="en-US" sz="2000" b="1" dirty="0">
                <a:solidFill>
                  <a:srgbClr val="000000"/>
                </a:solidFill>
                <a:latin typeface="Arial" panose="020B0604020202020204" pitchFamily="34" charset="0"/>
              </a:rPr>
              <a:t>Requirements: Determining Significance and Obtaining an Understanding of Internal Control </a:t>
            </a:r>
            <a:r>
              <a:rPr lang="en-US" sz="2000" b="1" dirty="0" smtClean="0">
                <a:solidFill>
                  <a:srgbClr val="000000"/>
                </a:solidFill>
                <a:latin typeface="Arial" panose="020B0604020202020204" pitchFamily="34" charset="0"/>
              </a:rPr>
              <a:t/>
            </a:r>
            <a:br>
              <a:rPr lang="en-US" sz="2000" b="1" dirty="0" smtClean="0">
                <a:solidFill>
                  <a:srgbClr val="000000"/>
                </a:solidFill>
                <a:latin typeface="Arial" panose="020B0604020202020204" pitchFamily="34" charset="0"/>
              </a:rPr>
            </a:br>
            <a:r>
              <a:rPr lang="en-US" sz="2000" dirty="0">
                <a:solidFill>
                  <a:srgbClr val="000000"/>
                </a:solidFill>
                <a:latin typeface="Arial" panose="020B0604020202020204" pitchFamily="34" charset="0"/>
              </a:rPr>
              <a:t/>
            </a:r>
            <a:br>
              <a:rPr lang="en-US" sz="2000" dirty="0">
                <a:solidFill>
                  <a:srgbClr val="000000"/>
                </a:solidFill>
                <a:latin typeface="Arial" panose="020B0604020202020204" pitchFamily="34" charset="0"/>
              </a:rPr>
            </a:br>
            <a:r>
              <a:rPr lang="en-US" sz="2000" b="1" dirty="0">
                <a:solidFill>
                  <a:srgbClr val="000000"/>
                </a:solidFill>
                <a:latin typeface="Arial" panose="020B0604020202020204" pitchFamily="34" charset="0"/>
              </a:rPr>
              <a:t>8.39 </a:t>
            </a:r>
            <a:r>
              <a:rPr lang="en-US" sz="2000" dirty="0">
                <a:solidFill>
                  <a:srgbClr val="000000"/>
                </a:solidFill>
                <a:latin typeface="Arial" panose="020B0604020202020204" pitchFamily="34" charset="0"/>
              </a:rPr>
              <a:t>Auditors should determine and document whether internal control is significant to the audit </a:t>
            </a:r>
            <a:r>
              <a:rPr lang="en-US" sz="2000" dirty="0" smtClean="0">
                <a:solidFill>
                  <a:srgbClr val="000000"/>
                </a:solidFill>
                <a:latin typeface="Arial" panose="020B0604020202020204" pitchFamily="34" charset="0"/>
              </a:rPr>
              <a:t>objectives. </a:t>
            </a:r>
            <a:br>
              <a:rPr lang="en-US" sz="2000" dirty="0" smtClean="0">
                <a:solidFill>
                  <a:srgbClr val="000000"/>
                </a:solidFill>
                <a:latin typeface="Arial" panose="020B0604020202020204" pitchFamily="34" charset="0"/>
              </a:rPr>
            </a:br>
            <a:r>
              <a:rPr lang="en-US" sz="2000" dirty="0">
                <a:solidFill>
                  <a:srgbClr val="000000"/>
                </a:solidFill>
                <a:latin typeface="Arial" panose="020B0604020202020204" pitchFamily="34" charset="0"/>
              </a:rPr>
              <a:t/>
            </a:r>
            <a:br>
              <a:rPr lang="en-US" sz="2000" dirty="0">
                <a:solidFill>
                  <a:srgbClr val="000000"/>
                </a:solidFill>
                <a:latin typeface="Arial" panose="020B0604020202020204" pitchFamily="34" charset="0"/>
              </a:rPr>
            </a:br>
            <a:r>
              <a:rPr lang="en-US" sz="2000" b="1" dirty="0">
                <a:solidFill>
                  <a:srgbClr val="000000"/>
                </a:solidFill>
                <a:latin typeface="Arial" panose="020B0604020202020204" pitchFamily="34" charset="0"/>
              </a:rPr>
              <a:t>8.40 </a:t>
            </a:r>
            <a:r>
              <a:rPr lang="en-US" sz="2000" dirty="0">
                <a:solidFill>
                  <a:srgbClr val="000000"/>
                </a:solidFill>
                <a:latin typeface="Arial" panose="020B0604020202020204" pitchFamily="34" charset="0"/>
              </a:rPr>
              <a:t>If it is determined that internal control is significant to the audit objectives, auditors should obtain an understanding of such internal control. 	</a:t>
            </a:r>
            <a:br>
              <a:rPr lang="en-US" sz="2000" dirty="0">
                <a:solidFill>
                  <a:srgbClr val="000000"/>
                </a:solidFill>
                <a:latin typeface="Arial" panose="020B0604020202020204" pitchFamily="34" charset="0"/>
              </a:rPr>
            </a:br>
            <a:r>
              <a:rPr lang="en-US" sz="1800" i="1" dirty="0">
                <a:latin typeface="Arial" panose="020B0604020202020204" pitchFamily="34" charset="0"/>
                <a:cs typeface="Arial" panose="020B0604020202020204" pitchFamily="34" charset="0"/>
              </a:rPr>
              <a:t/>
            </a:r>
            <a:br>
              <a:rPr lang="en-US" sz="1800" i="1" dirty="0">
                <a:latin typeface="Arial" panose="020B0604020202020204" pitchFamily="34" charset="0"/>
                <a:cs typeface="Arial" panose="020B0604020202020204" pitchFamily="34" charset="0"/>
              </a:rPr>
            </a:br>
            <a:r>
              <a:rPr lang="en-US" sz="1800" i="1" dirty="0" smtClean="0">
                <a:latin typeface="Arial" panose="020B0604020202020204" pitchFamily="34" charset="0"/>
                <a:cs typeface="Arial" panose="020B0604020202020204" pitchFamily="34" charset="0"/>
              </a:rPr>
              <a:t/>
            </a:r>
            <a:br>
              <a:rPr lang="en-US" sz="1800" i="1" dirty="0" smtClean="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p:txBody>
      </p:sp>
      <p:sp>
        <p:nvSpPr>
          <p:cNvPr id="3" name="Rectangle 2"/>
          <p:cNvSpPr/>
          <p:nvPr/>
        </p:nvSpPr>
        <p:spPr>
          <a:xfrm>
            <a:off x="1645920" y="1039885"/>
            <a:ext cx="5212080" cy="1131079"/>
          </a:xfrm>
          <a:prstGeom prst="rect">
            <a:avLst/>
          </a:prstGeom>
        </p:spPr>
        <p:txBody>
          <a:bodyPr wrap="square">
            <a:spAutoFit/>
          </a:bodyPr>
          <a:lstStyle/>
          <a:p>
            <a:endParaRPr lang="en-US" sz="1350" dirty="0">
              <a:solidFill>
                <a:srgbClr val="000000"/>
              </a:solidFill>
              <a:latin typeface="Arial" panose="020B0604020202020204" pitchFamily="34" charset="0"/>
            </a:endParaRPr>
          </a:p>
          <a:p>
            <a:endParaRPr lang="en-US" sz="1350" dirty="0">
              <a:solidFill>
                <a:srgbClr val="000000"/>
              </a:solidFill>
              <a:latin typeface="Arial" panose="020B0604020202020204" pitchFamily="34" charset="0"/>
            </a:endParaRPr>
          </a:p>
          <a:p>
            <a:endParaRPr lang="en-US" sz="1350" dirty="0">
              <a:solidFill>
                <a:srgbClr val="000000"/>
              </a:solidFill>
              <a:latin typeface="Arial" panose="020B0604020202020204" pitchFamily="34" charset="0"/>
            </a:endParaRPr>
          </a:p>
          <a:p>
            <a:endParaRPr lang="en-US" sz="1350" dirty="0">
              <a:solidFill>
                <a:srgbClr val="000000"/>
              </a:solidFill>
              <a:latin typeface="Arial" panose="020B0604020202020204" pitchFamily="34" charset="0"/>
            </a:endParaRPr>
          </a:p>
          <a:p>
            <a:endParaRPr lang="en-US" sz="1350" dirty="0">
              <a:solidFill>
                <a:prstClr val="black"/>
              </a:solidFill>
            </a:endParaRPr>
          </a:p>
        </p:txBody>
      </p:sp>
      <p:sp>
        <p:nvSpPr>
          <p:cNvPr id="4" name="Rectangle 3"/>
          <p:cNvSpPr/>
          <p:nvPr/>
        </p:nvSpPr>
        <p:spPr>
          <a:xfrm>
            <a:off x="457200" y="692725"/>
            <a:ext cx="8305800" cy="1938992"/>
          </a:xfrm>
          <a:prstGeom prst="rect">
            <a:avLst/>
          </a:prstGeom>
        </p:spPr>
        <p:txBody>
          <a:bodyPr wrap="square">
            <a:spAutoFit/>
          </a:bodyPr>
          <a:lstStyle/>
          <a:p>
            <a:pPr lvl="0"/>
            <a:r>
              <a:rPr lang="en-US" sz="2000" b="1" dirty="0">
                <a:solidFill>
                  <a:srgbClr val="000000"/>
                </a:solidFill>
                <a:latin typeface="Arial" panose="020B0604020202020204" pitchFamily="34" charset="0"/>
              </a:rPr>
              <a:t>Chapter 8: Fieldwork Standards for Performance Audits (cont.)</a:t>
            </a:r>
          </a:p>
          <a:p>
            <a:pPr lvl="0"/>
            <a:endParaRPr lang="en-US" sz="2000" dirty="0">
              <a:solidFill>
                <a:srgbClr val="000000"/>
              </a:solidFill>
              <a:latin typeface="Arial" panose="020B0604020202020204" pitchFamily="34" charset="0"/>
            </a:endParaRPr>
          </a:p>
          <a:p>
            <a:pPr lvl="0"/>
            <a:r>
              <a:rPr lang="en-US" sz="2000" b="1" dirty="0">
                <a:solidFill>
                  <a:srgbClr val="FF0000"/>
                </a:solidFill>
                <a:latin typeface="Arial" panose="020B0604020202020204" pitchFamily="34" charset="0"/>
              </a:rPr>
              <a:t>Internal control requirements and guidance are updated </a:t>
            </a:r>
            <a:r>
              <a:rPr lang="en-US" sz="2000" dirty="0">
                <a:solidFill>
                  <a:srgbClr val="FF0000"/>
                </a:solidFill>
                <a:latin typeface="Arial" panose="020B0604020202020204" pitchFamily="34" charset="0"/>
              </a:rPr>
              <a:t>to align with the revised </a:t>
            </a:r>
            <a:r>
              <a:rPr lang="en-US" sz="2000" i="1" dirty="0">
                <a:solidFill>
                  <a:srgbClr val="FF0000"/>
                </a:solidFill>
                <a:latin typeface="Arial" panose="020B0604020202020204" pitchFamily="34" charset="0"/>
              </a:rPr>
              <a:t>Standards for Internal Control in the Federal Government </a:t>
            </a:r>
            <a:r>
              <a:rPr lang="en-US" sz="2000" dirty="0">
                <a:solidFill>
                  <a:srgbClr val="FF0000"/>
                </a:solidFill>
                <a:latin typeface="Arial" panose="020B0604020202020204" pitchFamily="34" charset="0"/>
              </a:rPr>
              <a:t>and </a:t>
            </a:r>
            <a:r>
              <a:rPr lang="en-US" sz="2000" i="1" dirty="0">
                <a:solidFill>
                  <a:srgbClr val="FF0000"/>
                </a:solidFill>
                <a:latin typeface="Arial" panose="020B0604020202020204" pitchFamily="34" charset="0"/>
              </a:rPr>
              <a:t>Internal Control – Integrated Framework</a:t>
            </a:r>
            <a:r>
              <a:rPr lang="en-US" sz="2000" dirty="0">
                <a:solidFill>
                  <a:srgbClr val="FF0000"/>
                </a:solidFill>
                <a:latin typeface="Arial" panose="020B0604020202020204" pitchFamily="34" charset="0"/>
              </a:rPr>
              <a:t>. </a:t>
            </a:r>
            <a:r>
              <a:rPr lang="en-US" sz="2000" dirty="0">
                <a:solidFill>
                  <a:srgbClr val="000000"/>
                </a:solidFill>
                <a:latin typeface="Arial" panose="020B0604020202020204" pitchFamily="34" charset="0"/>
              </a:rPr>
              <a:t>(paras. 8.37 through 8.65) </a:t>
            </a:r>
            <a:endParaRPr lang="en-US" sz="2000" dirty="0">
              <a:solidFill>
                <a:prstClr val="black"/>
              </a:solidFill>
            </a:endParaRPr>
          </a:p>
        </p:txBody>
      </p:sp>
    </p:spTree>
    <p:extLst>
      <p:ext uri="{BB962C8B-B14F-4D97-AF65-F5344CB8AC3E}">
        <p14:creationId xmlns:p14="http://schemas.microsoft.com/office/powerpoint/2010/main" val="300790492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defTabSz="913117" eaLnBrk="1" fontAlgn="auto" hangingPunct="1">
              <a:spcAft>
                <a:spcPts val="0"/>
              </a:spcAft>
              <a:defRPr/>
            </a:pPr>
            <a:r>
              <a:rPr lang="en-US" sz="2800" dirty="0" smtClean="0"/>
              <a:t>Internal Control: </a:t>
            </a:r>
            <a:r>
              <a:rPr lang="en-US" sz="2800" dirty="0"/>
              <a:t>Financial </a:t>
            </a:r>
            <a:r>
              <a:rPr lang="en-US" sz="2800" dirty="0" smtClean="0"/>
              <a:t>Audits and Examination Engagements</a:t>
            </a:r>
            <a:endParaRPr lang="en-US" sz="2800" dirty="0"/>
          </a:p>
        </p:txBody>
      </p:sp>
      <p:sp>
        <p:nvSpPr>
          <p:cNvPr id="107523" name="Content Placeholder 2"/>
          <p:cNvSpPr>
            <a:spLocks noGrp="1"/>
          </p:cNvSpPr>
          <p:nvPr>
            <p:ph idx="1"/>
          </p:nvPr>
        </p:nvSpPr>
        <p:spPr>
          <a:xfrm>
            <a:off x="300038" y="2097088"/>
            <a:ext cx="5262562" cy="4229100"/>
          </a:xfrm>
        </p:spPr>
        <p:txBody>
          <a:bodyPr/>
          <a:lstStyle/>
          <a:p>
            <a:pPr marL="0" lvl="1" indent="0" eaLnBrk="1" hangingPunct="1">
              <a:lnSpc>
                <a:spcPct val="100000"/>
              </a:lnSpc>
              <a:spcBef>
                <a:spcPts val="3600"/>
              </a:spcBef>
              <a:buFont typeface="Arial" charset="0"/>
              <a:buNone/>
            </a:pPr>
            <a:r>
              <a:rPr altLang="en-US" dirty="0" smtClean="0">
                <a:latin typeface="Arial" charset="0"/>
                <a:cs typeface="Arial" charset="0"/>
              </a:rPr>
              <a:t>Considering a comprehensive internal control framework such as </a:t>
            </a:r>
            <a:r>
              <a:rPr altLang="en-US" i="1" dirty="0" smtClean="0">
                <a:latin typeface="Arial" charset="0"/>
                <a:cs typeface="Arial" charset="0"/>
              </a:rPr>
              <a:t>Standards for Internal Control in the Federal Government </a:t>
            </a:r>
            <a:r>
              <a:rPr altLang="en-US" dirty="0" smtClean="0">
                <a:latin typeface="Arial" charset="0"/>
                <a:cs typeface="Arial" charset="0"/>
              </a:rPr>
              <a:t>or</a:t>
            </a:r>
            <a:r>
              <a:rPr altLang="en-US" i="1" dirty="0" smtClean="0">
                <a:latin typeface="Arial" charset="0"/>
                <a:cs typeface="Arial" charset="0"/>
              </a:rPr>
              <a:t> Internal Control – Integrated Framework </a:t>
            </a:r>
            <a:r>
              <a:rPr altLang="en-US" dirty="0" smtClean="0">
                <a:latin typeface="Arial" charset="0"/>
                <a:cs typeface="Arial" charset="0"/>
              </a:rPr>
              <a:t>can help auditors identify the </a:t>
            </a:r>
            <a:r>
              <a:rPr altLang="en-US" b="1" u="sng" dirty="0" smtClean="0">
                <a:latin typeface="Arial" charset="0"/>
                <a:cs typeface="Arial" charset="0"/>
              </a:rPr>
              <a:t>cause of findings</a:t>
            </a:r>
            <a:r>
              <a:rPr altLang="en-US" u="sng" dirty="0" smtClean="0">
                <a:latin typeface="Arial" charset="0"/>
                <a:cs typeface="Arial" charset="0"/>
              </a:rPr>
              <a:t> </a:t>
            </a:r>
            <a:r>
              <a:rPr altLang="en-US" dirty="0" smtClean="0">
                <a:latin typeface="Arial" charset="0"/>
                <a:cs typeface="Arial" charset="0"/>
              </a:rPr>
              <a:t>and develop recommendations. </a:t>
            </a:r>
            <a:r>
              <a:rPr altLang="en-US" dirty="0" smtClean="0">
                <a:solidFill>
                  <a:schemeClr val="tx2"/>
                </a:solidFill>
                <a:latin typeface="Arial" charset="0"/>
                <a:cs typeface="Arial" charset="0"/>
              </a:rPr>
              <a:t>(paras. 6.18 &amp;  7.20)</a:t>
            </a:r>
          </a:p>
        </p:txBody>
      </p:sp>
      <p:sp>
        <p:nvSpPr>
          <p:cNvPr id="1075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ts val="675"/>
              </a:spcBef>
              <a:buFont typeface="Arial" charset="0"/>
              <a:buChar char="•"/>
              <a:defRPr sz="2200">
                <a:solidFill>
                  <a:schemeClr val="tx1"/>
                </a:solidFill>
                <a:latin typeface="Arial" charset="0"/>
                <a:cs typeface="Arial" charset="0"/>
              </a:defRPr>
            </a:lvl1pPr>
            <a:lvl2pPr marL="742950" indent="-285750" eaLnBrk="0" hangingPunct="0">
              <a:lnSpc>
                <a:spcPct val="85000"/>
              </a:lnSpc>
              <a:spcBef>
                <a:spcPts val="675"/>
              </a:spcBef>
              <a:buFont typeface="Arial" charset="0"/>
              <a:buChar char="•"/>
              <a:defRPr sz="2200">
                <a:solidFill>
                  <a:schemeClr val="tx1"/>
                </a:solidFill>
                <a:latin typeface="Arial" charset="0"/>
                <a:cs typeface="Arial" charset="0"/>
              </a:defRPr>
            </a:lvl2pPr>
            <a:lvl3pPr marL="1143000" indent="-228600" eaLnBrk="0" hangingPunct="0">
              <a:lnSpc>
                <a:spcPct val="85000"/>
              </a:lnSpc>
              <a:spcBef>
                <a:spcPts val="675"/>
              </a:spcBef>
              <a:buFont typeface="Arial" charset="0"/>
              <a:buChar char="•"/>
              <a:defRPr sz="2200">
                <a:solidFill>
                  <a:schemeClr val="tx1"/>
                </a:solidFill>
                <a:latin typeface="Arial" charset="0"/>
                <a:cs typeface="Arial" charset="0"/>
              </a:defRPr>
            </a:lvl3pPr>
            <a:lvl4pPr marL="1600200" indent="-228600" eaLnBrk="0" hangingPunct="0">
              <a:lnSpc>
                <a:spcPct val="85000"/>
              </a:lnSpc>
              <a:spcBef>
                <a:spcPts val="400"/>
              </a:spcBef>
              <a:buFont typeface="Arial" charset="0"/>
              <a:buChar char="•"/>
              <a:defRPr sz="2200">
                <a:solidFill>
                  <a:schemeClr val="tx1"/>
                </a:solidFill>
                <a:latin typeface="Arial" charset="0"/>
                <a:cs typeface="Arial" charset="0"/>
              </a:defRPr>
            </a:lvl4pPr>
            <a:lvl5pPr marL="2057400" indent="-228600" eaLnBrk="0" hangingPunct="0">
              <a:spcBef>
                <a:spcPts val="400"/>
              </a:spcBef>
              <a:buFont typeface="Arial" charset="0"/>
              <a:buChar char="•"/>
              <a:defRPr sz="1600">
                <a:solidFill>
                  <a:schemeClr val="tx1"/>
                </a:solidFill>
                <a:latin typeface="Arial" charset="0"/>
                <a:cs typeface="Arial" charset="0"/>
              </a:defRPr>
            </a:lvl5pPr>
            <a:lvl6pPr marL="2514600" indent="-228600" defTabSz="912813" eaLnBrk="0" fontAlgn="base" hangingPunct="0">
              <a:spcBef>
                <a:spcPts val="400"/>
              </a:spcBef>
              <a:spcAft>
                <a:spcPct val="0"/>
              </a:spcAft>
              <a:buFont typeface="Arial" charset="0"/>
              <a:buChar char="•"/>
              <a:defRPr sz="1600">
                <a:solidFill>
                  <a:schemeClr val="tx1"/>
                </a:solidFill>
                <a:latin typeface="Arial" charset="0"/>
                <a:cs typeface="Arial" charset="0"/>
              </a:defRPr>
            </a:lvl6pPr>
            <a:lvl7pPr marL="2971800" indent="-228600" defTabSz="912813" eaLnBrk="0" fontAlgn="base" hangingPunct="0">
              <a:spcBef>
                <a:spcPts val="400"/>
              </a:spcBef>
              <a:spcAft>
                <a:spcPct val="0"/>
              </a:spcAft>
              <a:buFont typeface="Arial" charset="0"/>
              <a:buChar char="•"/>
              <a:defRPr sz="1600">
                <a:solidFill>
                  <a:schemeClr val="tx1"/>
                </a:solidFill>
                <a:latin typeface="Arial" charset="0"/>
                <a:cs typeface="Arial" charset="0"/>
              </a:defRPr>
            </a:lvl7pPr>
            <a:lvl8pPr marL="3429000" indent="-228600" defTabSz="912813" eaLnBrk="0" fontAlgn="base" hangingPunct="0">
              <a:spcBef>
                <a:spcPts val="400"/>
              </a:spcBef>
              <a:spcAft>
                <a:spcPct val="0"/>
              </a:spcAft>
              <a:buFont typeface="Arial" charset="0"/>
              <a:buChar char="•"/>
              <a:defRPr sz="1600">
                <a:solidFill>
                  <a:schemeClr val="tx1"/>
                </a:solidFill>
                <a:latin typeface="Arial" charset="0"/>
                <a:cs typeface="Arial" charset="0"/>
              </a:defRPr>
            </a:lvl8pPr>
            <a:lvl9pPr marL="3886200" indent="-228600" defTabSz="912813" eaLnBrk="0" fontAlgn="base" hangingPunct="0">
              <a:spcBef>
                <a:spcPts val="400"/>
              </a:spcBef>
              <a:spcAft>
                <a:spcPct val="0"/>
              </a:spcAft>
              <a:buFont typeface="Arial" charset="0"/>
              <a:buChar char="•"/>
              <a:defRPr sz="1600">
                <a:solidFill>
                  <a:schemeClr val="tx1"/>
                </a:solidFill>
                <a:latin typeface="Arial" charset="0"/>
                <a:cs typeface="Arial" charset="0"/>
              </a:defRPr>
            </a:lvl9pPr>
          </a:lstStyle>
          <a:p>
            <a:pPr defTabSz="912813" eaLnBrk="1" fontAlgn="base" hangingPunct="1">
              <a:spcBef>
                <a:spcPct val="0"/>
              </a:spcBef>
              <a:spcAft>
                <a:spcPct val="0"/>
              </a:spcAft>
              <a:buFontTx/>
              <a:buNone/>
            </a:pPr>
            <a:r>
              <a:rPr lang="en-US" altLang="en-US" sz="1400" smtClean="0">
                <a:solidFill>
                  <a:srgbClr val="044F91"/>
                </a:solidFill>
              </a:rPr>
              <a:t>  </a:t>
            </a:r>
            <a:fld id="{4E5612E5-32ED-4D6C-BC2E-596E0A821B11}" type="slidenum">
              <a:rPr lang="en-US" altLang="en-US" sz="1400" smtClean="0">
                <a:solidFill>
                  <a:srgbClr val="044F91"/>
                </a:solidFill>
              </a:rPr>
              <a:pPr defTabSz="912813" eaLnBrk="1" fontAlgn="base" hangingPunct="1">
                <a:spcBef>
                  <a:spcPct val="0"/>
                </a:spcBef>
                <a:spcAft>
                  <a:spcPct val="0"/>
                </a:spcAft>
                <a:buFontTx/>
                <a:buNone/>
              </a:pPr>
              <a:t>52</a:t>
            </a:fld>
            <a:endParaRPr lang="en-US" altLang="en-US" sz="1400" smtClean="0">
              <a:solidFill>
                <a:srgbClr val="044F91"/>
              </a:solidFill>
            </a:endParaRPr>
          </a:p>
        </p:txBody>
      </p:sp>
      <p:pic>
        <p:nvPicPr>
          <p:cNvPr id="10752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057400"/>
            <a:ext cx="3286125" cy="427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398650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596" y="1195161"/>
            <a:ext cx="8059204" cy="4977039"/>
          </a:xfrm>
          <a:ln>
            <a:solidFill>
              <a:schemeClr val="tx1"/>
            </a:solidFill>
          </a:ln>
        </p:spPr>
        <p:txBody>
          <a:bodyPr>
            <a:noAutofit/>
          </a:bodyPr>
          <a:lstStyle/>
          <a:p>
            <a:pPr lvl="0" defTabSz="914400">
              <a:lnSpc>
                <a:spcPct val="100000"/>
              </a:lnSpc>
              <a:spcBef>
                <a:spcPts val="0"/>
              </a:spcBef>
            </a:pPr>
            <a:r>
              <a:rPr lang="en-US" sz="2000" b="1" dirty="0" smtClean="0">
                <a:solidFill>
                  <a:srgbClr val="000000"/>
                </a:solidFill>
                <a:latin typeface="Arial" panose="020B0604020202020204" pitchFamily="34" charset="0"/>
              </a:rPr>
              <a:t>Requirement</a:t>
            </a:r>
            <a:r>
              <a:rPr lang="en-US" sz="2000" b="1" dirty="0">
                <a:solidFill>
                  <a:srgbClr val="000000"/>
                </a:solidFill>
                <a:latin typeface="Arial" panose="020B0604020202020204" pitchFamily="34" charset="0"/>
              </a:rPr>
              <a:t>: Assessing Internal Control </a:t>
            </a:r>
            <a:r>
              <a:rPr lang="en-US" sz="2000" dirty="0">
                <a:solidFill>
                  <a:srgbClr val="000000"/>
                </a:solidFill>
                <a:latin typeface="Arial" panose="020B0604020202020204" pitchFamily="34" charset="0"/>
              </a:rPr>
              <a:t/>
            </a:r>
            <a:br>
              <a:rPr lang="en-US" sz="2000" dirty="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r>
            <a:br>
              <a:rPr lang="en-US" sz="2000" dirty="0" smtClean="0">
                <a:solidFill>
                  <a:srgbClr val="000000"/>
                </a:solidFill>
                <a:latin typeface="Arial" panose="020B0604020202020204" pitchFamily="34" charset="0"/>
              </a:rPr>
            </a:br>
            <a:r>
              <a:rPr lang="en-US" sz="2000" b="1" dirty="0" smtClean="0">
                <a:solidFill>
                  <a:srgbClr val="000000"/>
                </a:solidFill>
                <a:latin typeface="Arial" panose="020B0604020202020204" pitchFamily="34" charset="0"/>
              </a:rPr>
              <a:t>8.49 </a:t>
            </a:r>
            <a:r>
              <a:rPr lang="en-US" sz="2000" dirty="0">
                <a:solidFill>
                  <a:srgbClr val="000000"/>
                </a:solidFill>
                <a:latin typeface="Arial" panose="020B0604020202020204" pitchFamily="34" charset="0"/>
              </a:rPr>
              <a:t>If internal control is determined to be significant to the audit objectives, auditors should assess and document their assessment of the design, implementation, and/or operating effectiveness of such internal control to the extent necessary to address the audit </a:t>
            </a:r>
            <a:r>
              <a:rPr lang="en-US" sz="2000" dirty="0" smtClean="0">
                <a:solidFill>
                  <a:srgbClr val="000000"/>
                </a:solidFill>
                <a:latin typeface="Arial" panose="020B0604020202020204" pitchFamily="34" charset="0"/>
              </a:rPr>
              <a:t>objectives.</a:t>
            </a:r>
            <a:br>
              <a:rPr lang="en-US" sz="2000" dirty="0" smtClean="0">
                <a:solidFill>
                  <a:srgbClr val="000000"/>
                </a:solidFill>
                <a:latin typeface="Arial" panose="020B0604020202020204" pitchFamily="34" charset="0"/>
              </a:rPr>
            </a:br>
            <a:r>
              <a:rPr lang="en-US" sz="2000" dirty="0">
                <a:solidFill>
                  <a:srgbClr val="000000"/>
                </a:solidFill>
                <a:latin typeface="Arial" panose="020B0604020202020204" pitchFamily="34" charset="0"/>
              </a:rPr>
              <a:t/>
            </a:r>
            <a:br>
              <a:rPr lang="en-US" sz="2000" dirty="0">
                <a:solidFill>
                  <a:srgbClr val="000000"/>
                </a:solidFill>
                <a:latin typeface="Arial" panose="020B0604020202020204" pitchFamily="34" charset="0"/>
              </a:rPr>
            </a:br>
            <a:r>
              <a:rPr lang="en-US" sz="2000" b="1" dirty="0" smtClean="0">
                <a:solidFill>
                  <a:srgbClr val="000000"/>
                </a:solidFill>
                <a:latin typeface="Arial" panose="020B0604020202020204" pitchFamily="34" charset="0"/>
              </a:rPr>
              <a:t>Requirement</a:t>
            </a:r>
            <a:r>
              <a:rPr lang="en-US" sz="2000" b="1" dirty="0">
                <a:solidFill>
                  <a:srgbClr val="000000"/>
                </a:solidFill>
                <a:latin typeface="Arial" panose="020B0604020202020204" pitchFamily="34" charset="0"/>
              </a:rPr>
              <a:t>: Internal Control Deficiencies Considerations </a:t>
            </a:r>
            <a:r>
              <a:rPr lang="en-US" sz="2000" dirty="0">
                <a:solidFill>
                  <a:srgbClr val="000000"/>
                </a:solidFill>
                <a:latin typeface="Arial" panose="020B0604020202020204" pitchFamily="34" charset="0"/>
              </a:rPr>
              <a:t/>
            </a:r>
            <a:br>
              <a:rPr lang="en-US" sz="2000" dirty="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
            </a:r>
            <a:br>
              <a:rPr lang="en-US" sz="2000" dirty="0" smtClean="0">
                <a:solidFill>
                  <a:srgbClr val="000000"/>
                </a:solidFill>
                <a:latin typeface="Arial" panose="020B0604020202020204" pitchFamily="34" charset="0"/>
              </a:rPr>
            </a:br>
            <a:r>
              <a:rPr lang="en-US" sz="2000" b="1" dirty="0" smtClean="0">
                <a:solidFill>
                  <a:srgbClr val="000000"/>
                </a:solidFill>
                <a:latin typeface="Arial" panose="020B0604020202020204" pitchFamily="34" charset="0"/>
              </a:rPr>
              <a:t>8.54 </a:t>
            </a:r>
            <a:r>
              <a:rPr lang="en-US" sz="2000" dirty="0">
                <a:solidFill>
                  <a:srgbClr val="000000"/>
                </a:solidFill>
                <a:latin typeface="Arial" panose="020B0604020202020204" pitchFamily="34" charset="0"/>
              </a:rPr>
              <a:t>Auditors should evaluate and document the significance of identified internal control deficiencies within the context of the audit objectives. </a:t>
            </a:r>
            <a:r>
              <a:rPr lang="en-US" sz="2000" dirty="0" smtClean="0">
                <a:solidFill>
                  <a:srgbClr val="000000"/>
                </a:solidFill>
                <a:latin typeface="Arial" panose="020B0604020202020204" pitchFamily="34" charset="0"/>
              </a:rPr>
              <a:t/>
            </a:r>
            <a:br>
              <a:rPr lang="en-US" sz="2000" dirty="0" smtClean="0">
                <a:solidFill>
                  <a:srgbClr val="000000"/>
                </a:solidFill>
                <a:latin typeface="Arial" panose="020B0604020202020204" pitchFamily="34" charset="0"/>
              </a:rPr>
            </a:br>
            <a:r>
              <a:rPr lang="en-US" sz="2000" dirty="0">
                <a:solidFill>
                  <a:srgbClr val="000000"/>
                </a:solidFill>
                <a:latin typeface="Arial" panose="020B0604020202020204" pitchFamily="34" charset="0"/>
              </a:rPr>
              <a:t/>
            </a:r>
            <a:br>
              <a:rPr lang="en-US" sz="2000" dirty="0">
                <a:solidFill>
                  <a:srgbClr val="000000"/>
                </a:solidFill>
                <a:latin typeface="Arial" panose="020B0604020202020204" pitchFamily="34" charset="0"/>
              </a:rPr>
            </a:br>
            <a:r>
              <a:rPr lang="en-US" sz="2000" dirty="0" smtClean="0">
                <a:solidFill>
                  <a:srgbClr val="000000"/>
                </a:solidFill>
                <a:latin typeface="Arial" panose="020B0604020202020204" pitchFamily="34" charset="0"/>
              </a:rPr>
              <a:t>New requirements</a:t>
            </a:r>
            <a:endParaRPr lang="en-US" sz="1800" dirty="0">
              <a:latin typeface="Arial" panose="020B0604020202020204" pitchFamily="34" charset="0"/>
              <a:cs typeface="Arial" panose="020B0604020202020204" pitchFamily="34" charset="0"/>
            </a:endParaRPr>
          </a:p>
        </p:txBody>
      </p:sp>
      <p:sp>
        <p:nvSpPr>
          <p:cNvPr id="5" name="Rectangle 4"/>
          <p:cNvSpPr/>
          <p:nvPr/>
        </p:nvSpPr>
        <p:spPr>
          <a:xfrm>
            <a:off x="655321" y="2640330"/>
            <a:ext cx="5623560" cy="300082"/>
          </a:xfrm>
          <a:prstGeom prst="rect">
            <a:avLst/>
          </a:prstGeom>
        </p:spPr>
        <p:txBody>
          <a:bodyPr wrap="square">
            <a:spAutoFit/>
          </a:bodyPr>
          <a:lstStyle/>
          <a:p>
            <a:endParaRPr lang="en-US" sz="1350" dirty="0">
              <a:solidFill>
                <a:prstClr val="black"/>
              </a:solidFill>
            </a:endParaRPr>
          </a:p>
        </p:txBody>
      </p:sp>
      <p:sp>
        <p:nvSpPr>
          <p:cNvPr id="3" name="Rectangle 2"/>
          <p:cNvSpPr/>
          <p:nvPr/>
        </p:nvSpPr>
        <p:spPr>
          <a:xfrm>
            <a:off x="1645920" y="1039885"/>
            <a:ext cx="5212080" cy="1131079"/>
          </a:xfrm>
          <a:prstGeom prst="rect">
            <a:avLst/>
          </a:prstGeom>
        </p:spPr>
        <p:txBody>
          <a:bodyPr wrap="square">
            <a:spAutoFit/>
          </a:bodyPr>
          <a:lstStyle/>
          <a:p>
            <a:endParaRPr lang="en-US" sz="1350" dirty="0">
              <a:solidFill>
                <a:srgbClr val="000000"/>
              </a:solidFill>
              <a:latin typeface="Arial" panose="020B0604020202020204" pitchFamily="34" charset="0"/>
            </a:endParaRPr>
          </a:p>
          <a:p>
            <a:endParaRPr lang="en-US" sz="1350" dirty="0">
              <a:solidFill>
                <a:srgbClr val="000000"/>
              </a:solidFill>
              <a:latin typeface="Arial" panose="020B0604020202020204" pitchFamily="34" charset="0"/>
            </a:endParaRPr>
          </a:p>
          <a:p>
            <a:endParaRPr lang="en-US" sz="1350" dirty="0">
              <a:solidFill>
                <a:srgbClr val="000000"/>
              </a:solidFill>
              <a:latin typeface="Arial" panose="020B0604020202020204" pitchFamily="34" charset="0"/>
            </a:endParaRPr>
          </a:p>
          <a:p>
            <a:endParaRPr lang="en-US" sz="1350" dirty="0">
              <a:solidFill>
                <a:srgbClr val="000000"/>
              </a:solidFill>
              <a:latin typeface="Arial" panose="020B0604020202020204" pitchFamily="34" charset="0"/>
            </a:endParaRPr>
          </a:p>
          <a:p>
            <a:endParaRPr lang="en-US" sz="1350" dirty="0">
              <a:solidFill>
                <a:prstClr val="black"/>
              </a:solidFill>
            </a:endParaRPr>
          </a:p>
        </p:txBody>
      </p:sp>
      <p:sp>
        <p:nvSpPr>
          <p:cNvPr id="6" name="Rectangle 5"/>
          <p:cNvSpPr/>
          <p:nvPr/>
        </p:nvSpPr>
        <p:spPr>
          <a:xfrm>
            <a:off x="655322" y="762000"/>
            <a:ext cx="8225930" cy="400110"/>
          </a:xfrm>
          <a:prstGeom prst="rect">
            <a:avLst/>
          </a:prstGeom>
        </p:spPr>
        <p:txBody>
          <a:bodyPr wrap="square">
            <a:spAutoFit/>
          </a:bodyPr>
          <a:lstStyle/>
          <a:p>
            <a:r>
              <a:rPr lang="en-US" sz="2000" b="1" dirty="0">
                <a:solidFill>
                  <a:srgbClr val="000000"/>
                </a:solidFill>
                <a:latin typeface="Arial" panose="020B0604020202020204" pitchFamily="34" charset="0"/>
              </a:rPr>
              <a:t>Chapter 8: Fieldwork Standards for Performance Audits </a:t>
            </a:r>
            <a:r>
              <a:rPr lang="en-US" sz="2000" b="1" dirty="0" smtClean="0">
                <a:solidFill>
                  <a:srgbClr val="000000"/>
                </a:solidFill>
                <a:latin typeface="Arial" panose="020B0604020202020204" pitchFamily="34" charset="0"/>
              </a:rPr>
              <a:t>(cont.)</a:t>
            </a:r>
            <a:endParaRPr lang="en-US" sz="2000" dirty="0">
              <a:solidFill>
                <a:srgbClr val="000000"/>
              </a:solidFill>
              <a:latin typeface="Arial" panose="020B0604020202020204" pitchFamily="34" charset="0"/>
            </a:endParaRPr>
          </a:p>
        </p:txBody>
      </p:sp>
    </p:spTree>
    <p:extLst>
      <p:ext uri="{BB962C8B-B14F-4D97-AF65-F5344CB8AC3E}">
        <p14:creationId xmlns:p14="http://schemas.microsoft.com/office/powerpoint/2010/main" val="71366982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83133"/>
            <a:ext cx="8153400" cy="400110"/>
          </a:xfrm>
          <a:prstGeom prst="rect">
            <a:avLst/>
          </a:prstGeom>
        </p:spPr>
        <p:txBody>
          <a:bodyPr wrap="square">
            <a:spAutoFit/>
          </a:bodyPr>
          <a:lstStyle/>
          <a:p>
            <a:pPr lvl="0"/>
            <a:r>
              <a:rPr lang="en-US" sz="2000" b="1" dirty="0">
                <a:solidFill>
                  <a:srgbClr val="000000"/>
                </a:solidFill>
                <a:latin typeface="Arial" panose="020B0604020202020204" pitchFamily="34" charset="0"/>
              </a:rPr>
              <a:t>Chapter 8: Fieldwork Standards for Performance </a:t>
            </a:r>
            <a:r>
              <a:rPr lang="en-US" sz="2000" b="1" dirty="0" smtClean="0">
                <a:solidFill>
                  <a:srgbClr val="000000"/>
                </a:solidFill>
                <a:latin typeface="Arial" panose="020B0604020202020204" pitchFamily="34" charset="0"/>
              </a:rPr>
              <a:t>Audits (cont.)</a:t>
            </a:r>
            <a:endParaRPr lang="en-US" sz="2000" b="1" dirty="0">
              <a:solidFill>
                <a:srgbClr val="000000"/>
              </a:solidFill>
              <a:latin typeface="Arial" panose="020B0604020202020204" pitchFamily="34" charset="0"/>
            </a:endParaRPr>
          </a:p>
        </p:txBody>
      </p:sp>
      <p:sp>
        <p:nvSpPr>
          <p:cNvPr id="3" name="Rectangle 2"/>
          <p:cNvSpPr/>
          <p:nvPr/>
        </p:nvSpPr>
        <p:spPr>
          <a:xfrm>
            <a:off x="1828800" y="990600"/>
            <a:ext cx="5029200" cy="707886"/>
          </a:xfrm>
          <a:prstGeom prst="rect">
            <a:avLst/>
          </a:prstGeom>
        </p:spPr>
        <p:txBody>
          <a:bodyPr wrap="square">
            <a:spAutoFit/>
          </a:bodyPr>
          <a:lstStyle/>
          <a:p>
            <a:endParaRPr lang="en-US" sz="1100" dirty="0" smtClean="0">
              <a:solidFill>
                <a:srgbClr val="000000"/>
              </a:solidFill>
              <a:latin typeface="Arial" panose="020B0604020202020204" pitchFamily="34" charset="0"/>
            </a:endParaRPr>
          </a:p>
          <a:p>
            <a:endParaRPr lang="en-US" sz="1100" dirty="0">
              <a:solidFill>
                <a:srgbClr val="000000"/>
              </a:solidFill>
              <a:latin typeface="Arial" panose="020B0604020202020204" pitchFamily="34" charset="0"/>
            </a:endParaRPr>
          </a:p>
          <a:p>
            <a:endParaRPr lang="en-US" dirty="0"/>
          </a:p>
        </p:txBody>
      </p:sp>
      <p:sp>
        <p:nvSpPr>
          <p:cNvPr id="4" name="Rectangle 3"/>
          <p:cNvSpPr/>
          <p:nvPr/>
        </p:nvSpPr>
        <p:spPr>
          <a:xfrm>
            <a:off x="533400" y="1600200"/>
            <a:ext cx="8153400" cy="4093428"/>
          </a:xfrm>
          <a:prstGeom prst="rect">
            <a:avLst/>
          </a:prstGeom>
        </p:spPr>
        <p:txBody>
          <a:bodyPr wrap="square">
            <a:spAutoFit/>
          </a:bodyPr>
          <a:lstStyle/>
          <a:p>
            <a:r>
              <a:rPr lang="en-US" sz="2000" b="1" dirty="0">
                <a:solidFill>
                  <a:srgbClr val="000000"/>
                </a:solidFill>
                <a:latin typeface="Arial" panose="020B0604020202020204" pitchFamily="34" charset="0"/>
              </a:rPr>
              <a:t>8.119 </a:t>
            </a:r>
            <a:r>
              <a:rPr lang="en-US" sz="2000" dirty="0">
                <a:solidFill>
                  <a:srgbClr val="000000"/>
                </a:solidFill>
                <a:latin typeface="Arial" panose="020B0604020202020204" pitchFamily="34" charset="0"/>
              </a:rPr>
              <a:t>Given the concept of accountability for use of public resources and government authority, evaluating internal control in a government environment may also include considering internal control deficiencies that result in waste or abuse. </a:t>
            </a:r>
            <a:r>
              <a:rPr lang="en-US" sz="2000" dirty="0">
                <a:solidFill>
                  <a:srgbClr val="FF0000"/>
                </a:solidFill>
                <a:latin typeface="Arial" panose="020B0604020202020204" pitchFamily="34" charset="0"/>
              </a:rPr>
              <a:t>Because the determination of waste and abuse is subjective, auditors are not required to perform specific procedures to detect waste or abuse in performance audits.</a:t>
            </a:r>
            <a:r>
              <a:rPr lang="en-US" sz="2000" dirty="0">
                <a:solidFill>
                  <a:srgbClr val="000000"/>
                </a:solidFill>
                <a:latin typeface="Arial" panose="020B0604020202020204" pitchFamily="34" charset="0"/>
              </a:rPr>
              <a:t> However, auditors may consider whether and how to communicate such matters if they become aware of them. Auditors may also discover that waste or abuse are indicative of fraud or noncompliance with provisions of laws, regulations, contracts, and grant agreements. </a:t>
            </a:r>
            <a:endParaRPr lang="en-US" sz="2000" dirty="0" smtClean="0">
              <a:solidFill>
                <a:srgbClr val="000000"/>
              </a:solidFill>
              <a:latin typeface="Arial" panose="020B0604020202020204" pitchFamily="34" charset="0"/>
            </a:endParaRPr>
          </a:p>
          <a:p>
            <a:endParaRPr lang="en-US" sz="2000" dirty="0">
              <a:solidFill>
                <a:srgbClr val="000000"/>
              </a:solidFill>
              <a:latin typeface="Arial" panose="020B0604020202020204" pitchFamily="34" charset="0"/>
            </a:endParaRPr>
          </a:p>
          <a:p>
            <a:endParaRPr lang="en-US" sz="2000" dirty="0" smtClean="0">
              <a:solidFill>
                <a:srgbClr val="000000"/>
              </a:solidFill>
              <a:latin typeface="Arial" panose="020B0604020202020204" pitchFamily="34" charset="0"/>
            </a:endParaRPr>
          </a:p>
          <a:p>
            <a:r>
              <a:rPr lang="en-US" sz="2000" dirty="0" smtClean="0">
                <a:solidFill>
                  <a:srgbClr val="FF0000"/>
                </a:solidFill>
                <a:latin typeface="Arial" panose="020B0604020202020204" pitchFamily="34" charset="0"/>
              </a:rPr>
              <a:t>Guidance – No longer a requirement</a:t>
            </a:r>
            <a:endParaRPr lang="en-US" sz="2000" dirty="0">
              <a:solidFill>
                <a:srgbClr val="FF0000"/>
              </a:solidFill>
              <a:latin typeface="Arial" panose="020B0604020202020204" pitchFamily="34" charset="0"/>
            </a:endParaRPr>
          </a:p>
        </p:txBody>
      </p:sp>
    </p:spTree>
    <p:extLst>
      <p:ext uri="{BB962C8B-B14F-4D97-AF65-F5344CB8AC3E}">
        <p14:creationId xmlns:p14="http://schemas.microsoft.com/office/powerpoint/2010/main" val="2023036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4742" y="753907"/>
            <a:ext cx="8028542" cy="400110"/>
          </a:xfrm>
          <a:prstGeom prst="rect">
            <a:avLst/>
          </a:prstGeom>
        </p:spPr>
        <p:txBody>
          <a:bodyPr wrap="square">
            <a:spAutoFit/>
          </a:bodyPr>
          <a:lstStyle/>
          <a:p>
            <a:pPr lvl="0"/>
            <a:r>
              <a:rPr lang="en-US" sz="2000" b="1" dirty="0">
                <a:solidFill>
                  <a:srgbClr val="000000"/>
                </a:solidFill>
                <a:latin typeface="Arial" panose="020B0604020202020204" pitchFamily="34" charset="0"/>
              </a:rPr>
              <a:t>Chapter 8: Fieldwork Standards for Performance </a:t>
            </a:r>
            <a:r>
              <a:rPr lang="en-US" sz="2000" b="1" dirty="0" smtClean="0">
                <a:solidFill>
                  <a:srgbClr val="000000"/>
                </a:solidFill>
                <a:latin typeface="Arial" panose="020B0604020202020204" pitchFamily="34" charset="0"/>
              </a:rPr>
              <a:t>Audits (cont.)</a:t>
            </a:r>
            <a:endParaRPr lang="en-US" sz="2000" b="1" dirty="0">
              <a:solidFill>
                <a:srgbClr val="000000"/>
              </a:solidFill>
              <a:latin typeface="Arial" panose="020B0604020202020204" pitchFamily="34" charset="0"/>
            </a:endParaRPr>
          </a:p>
        </p:txBody>
      </p:sp>
      <p:sp>
        <p:nvSpPr>
          <p:cNvPr id="3" name="Rectangle 2"/>
          <p:cNvSpPr/>
          <p:nvPr/>
        </p:nvSpPr>
        <p:spPr>
          <a:xfrm>
            <a:off x="1828800" y="990600"/>
            <a:ext cx="5029200" cy="707886"/>
          </a:xfrm>
          <a:prstGeom prst="rect">
            <a:avLst/>
          </a:prstGeom>
        </p:spPr>
        <p:txBody>
          <a:bodyPr wrap="square">
            <a:spAutoFit/>
          </a:bodyPr>
          <a:lstStyle/>
          <a:p>
            <a:endParaRPr lang="en-US" sz="1100" dirty="0" smtClean="0">
              <a:solidFill>
                <a:srgbClr val="000000"/>
              </a:solidFill>
              <a:latin typeface="Arial" panose="020B0604020202020204" pitchFamily="34" charset="0"/>
            </a:endParaRPr>
          </a:p>
          <a:p>
            <a:endParaRPr lang="en-US" sz="1100" dirty="0">
              <a:solidFill>
                <a:srgbClr val="000000"/>
              </a:solidFill>
              <a:latin typeface="Arial" panose="020B0604020202020204" pitchFamily="34" charset="0"/>
            </a:endParaRPr>
          </a:p>
          <a:p>
            <a:endParaRPr lang="en-US" dirty="0"/>
          </a:p>
        </p:txBody>
      </p:sp>
      <p:sp>
        <p:nvSpPr>
          <p:cNvPr id="4" name="Rectangle 3"/>
          <p:cNvSpPr/>
          <p:nvPr/>
        </p:nvSpPr>
        <p:spPr>
          <a:xfrm>
            <a:off x="484742" y="1143000"/>
            <a:ext cx="8229600" cy="4262705"/>
          </a:xfrm>
          <a:prstGeom prst="rect">
            <a:avLst/>
          </a:prstGeom>
        </p:spPr>
        <p:txBody>
          <a:bodyPr wrap="square">
            <a:spAutoFit/>
          </a:bodyPr>
          <a:lstStyle/>
          <a:p>
            <a:endParaRPr lang="en-US" sz="1100" dirty="0">
              <a:solidFill>
                <a:srgbClr val="000000"/>
              </a:solidFill>
              <a:latin typeface="Arial" panose="020B0604020202020204" pitchFamily="34" charset="0"/>
            </a:endParaRPr>
          </a:p>
          <a:p>
            <a:r>
              <a:rPr lang="en-US" sz="2000" b="1" dirty="0">
                <a:solidFill>
                  <a:srgbClr val="000000"/>
                </a:solidFill>
                <a:latin typeface="Arial" panose="020B0604020202020204" pitchFamily="34" charset="0"/>
              </a:rPr>
              <a:t>8.120 </a:t>
            </a:r>
            <a:r>
              <a:rPr lang="en-US" sz="2000" dirty="0">
                <a:solidFill>
                  <a:srgbClr val="000000"/>
                </a:solidFill>
                <a:latin typeface="Arial" panose="020B0604020202020204" pitchFamily="34" charset="0"/>
              </a:rPr>
              <a:t>Waste is the act of using or expending resources carelessly, extravagantly, or to no purpose. </a:t>
            </a:r>
            <a:r>
              <a:rPr lang="en-US" sz="2000" dirty="0">
                <a:solidFill>
                  <a:srgbClr val="FF0000"/>
                </a:solidFill>
                <a:latin typeface="Arial" panose="020B0604020202020204" pitchFamily="34" charset="0"/>
              </a:rPr>
              <a:t>Importantly, waste can include activities that do not include abuse and does not necessarily involve a violation of law.</a:t>
            </a:r>
            <a:r>
              <a:rPr lang="en-US" sz="2000" dirty="0">
                <a:solidFill>
                  <a:srgbClr val="000000"/>
                </a:solidFill>
                <a:latin typeface="Arial" panose="020B0604020202020204" pitchFamily="34" charset="0"/>
              </a:rPr>
              <a:t> Rather, waste relates primarily to mismanagement, inappropriate actions, and inadequate oversight. </a:t>
            </a:r>
            <a:endParaRPr lang="en-US" sz="2000" dirty="0" smtClean="0">
              <a:solidFill>
                <a:srgbClr val="000000"/>
              </a:solidFill>
              <a:latin typeface="Arial" panose="020B0604020202020204" pitchFamily="34" charset="0"/>
            </a:endParaRPr>
          </a:p>
          <a:p>
            <a:endParaRPr lang="en-US" sz="2000" dirty="0">
              <a:solidFill>
                <a:srgbClr val="000000"/>
              </a:solidFill>
              <a:latin typeface="Arial" panose="020B0604020202020204" pitchFamily="34" charset="0"/>
            </a:endParaRPr>
          </a:p>
          <a:p>
            <a:r>
              <a:rPr lang="en-US" sz="2000" b="1" dirty="0">
                <a:solidFill>
                  <a:srgbClr val="000000"/>
                </a:solidFill>
                <a:latin typeface="Arial" panose="020B0604020202020204" pitchFamily="34" charset="0"/>
              </a:rPr>
              <a:t>8.121 </a:t>
            </a:r>
            <a:r>
              <a:rPr lang="en-US" sz="2000" dirty="0">
                <a:solidFill>
                  <a:srgbClr val="000000"/>
                </a:solidFill>
                <a:latin typeface="Arial" panose="020B0604020202020204" pitchFamily="34" charset="0"/>
              </a:rPr>
              <a:t>The following are examples of waste, depending on the facts and circumstances: </a:t>
            </a:r>
          </a:p>
          <a:p>
            <a:r>
              <a:rPr lang="en-US" sz="2000" b="1" dirty="0" smtClean="0">
                <a:solidFill>
                  <a:srgbClr val="000000"/>
                </a:solidFill>
                <a:latin typeface="Arial" panose="020B0604020202020204" pitchFamily="34" charset="0"/>
              </a:rPr>
              <a:t>	a</a:t>
            </a:r>
            <a:r>
              <a:rPr lang="en-US" sz="2000" b="1" dirty="0">
                <a:solidFill>
                  <a:srgbClr val="000000"/>
                </a:solidFill>
                <a:latin typeface="Arial" panose="020B0604020202020204" pitchFamily="34" charset="0"/>
              </a:rPr>
              <a:t>. </a:t>
            </a:r>
            <a:r>
              <a:rPr lang="en-US" sz="2000" dirty="0">
                <a:solidFill>
                  <a:srgbClr val="FF0000"/>
                </a:solidFill>
                <a:latin typeface="Arial" panose="020B0604020202020204" pitchFamily="34" charset="0"/>
              </a:rPr>
              <a:t>Making travel choices that are contrary to existing travel </a:t>
            </a:r>
            <a:r>
              <a:rPr lang="en-US" sz="2000" dirty="0" smtClean="0">
                <a:solidFill>
                  <a:srgbClr val="FF0000"/>
                </a:solidFill>
                <a:latin typeface="Arial" panose="020B0604020202020204" pitchFamily="34" charset="0"/>
              </a:rPr>
              <a:t>	policies </a:t>
            </a:r>
            <a:r>
              <a:rPr lang="en-US" sz="2000" dirty="0">
                <a:solidFill>
                  <a:srgbClr val="FF0000"/>
                </a:solidFill>
                <a:latin typeface="Arial" panose="020B0604020202020204" pitchFamily="34" charset="0"/>
              </a:rPr>
              <a:t>or are unnecessarily extravagant or expensive. </a:t>
            </a:r>
          </a:p>
          <a:p>
            <a:r>
              <a:rPr lang="en-US" sz="2000" b="1" dirty="0" smtClean="0">
                <a:solidFill>
                  <a:srgbClr val="000000"/>
                </a:solidFill>
                <a:latin typeface="Arial" panose="020B0604020202020204" pitchFamily="34" charset="0"/>
              </a:rPr>
              <a:t>	b</a:t>
            </a:r>
            <a:r>
              <a:rPr lang="en-US" sz="2000" b="1" dirty="0">
                <a:solidFill>
                  <a:srgbClr val="000000"/>
                </a:solidFill>
                <a:latin typeface="Arial" panose="020B0604020202020204" pitchFamily="34" charset="0"/>
              </a:rPr>
              <a:t>. </a:t>
            </a:r>
            <a:r>
              <a:rPr lang="en-US" sz="2000" dirty="0">
                <a:solidFill>
                  <a:srgbClr val="000000"/>
                </a:solidFill>
                <a:latin typeface="Arial" panose="020B0604020202020204" pitchFamily="34" charset="0"/>
              </a:rPr>
              <a:t>Making procurement or vendor selections that are contrary </a:t>
            </a:r>
            <a:r>
              <a:rPr lang="en-US" sz="2000" dirty="0" smtClean="0">
                <a:solidFill>
                  <a:srgbClr val="000000"/>
                </a:solidFill>
                <a:latin typeface="Arial" panose="020B0604020202020204" pitchFamily="34" charset="0"/>
              </a:rPr>
              <a:t>	to </a:t>
            </a:r>
            <a:r>
              <a:rPr lang="en-US" sz="2000" dirty="0">
                <a:solidFill>
                  <a:srgbClr val="000000"/>
                </a:solidFill>
                <a:latin typeface="Arial" panose="020B0604020202020204" pitchFamily="34" charset="0"/>
              </a:rPr>
              <a:t>existing policies or are unnecessarily extravagant or </a:t>
            </a:r>
            <a:r>
              <a:rPr lang="en-US" sz="2000" dirty="0" smtClean="0">
                <a:solidFill>
                  <a:srgbClr val="000000"/>
                </a:solidFill>
                <a:latin typeface="Arial" panose="020B0604020202020204" pitchFamily="34" charset="0"/>
              </a:rPr>
              <a:t>	expensive</a:t>
            </a:r>
            <a:r>
              <a:rPr lang="en-US" sz="2000" dirty="0">
                <a:solidFill>
                  <a:srgbClr val="000000"/>
                </a:solidFill>
                <a:latin typeface="Arial" panose="020B0604020202020204" pitchFamily="34" charset="0"/>
              </a:rPr>
              <a:t>. </a:t>
            </a:r>
          </a:p>
        </p:txBody>
      </p:sp>
    </p:spTree>
    <p:extLst>
      <p:ext uri="{BB962C8B-B14F-4D97-AF65-F5344CB8AC3E}">
        <p14:creationId xmlns:p14="http://schemas.microsoft.com/office/powerpoint/2010/main" val="33494456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872" y="-34887"/>
            <a:ext cx="8066183" cy="400110"/>
          </a:xfrm>
          <a:prstGeom prst="rect">
            <a:avLst/>
          </a:prstGeom>
        </p:spPr>
        <p:txBody>
          <a:bodyPr wrap="square">
            <a:spAutoFit/>
          </a:bodyPr>
          <a:lstStyle/>
          <a:p>
            <a:pPr lvl="0"/>
            <a:r>
              <a:rPr lang="en-US" sz="2000" b="1" dirty="0">
                <a:solidFill>
                  <a:srgbClr val="000000"/>
                </a:solidFill>
                <a:latin typeface="Arial" panose="020B0604020202020204" pitchFamily="34" charset="0"/>
              </a:rPr>
              <a:t>Chapter 8: Fieldwork Standards for Performance </a:t>
            </a:r>
            <a:r>
              <a:rPr lang="en-US" sz="2000" b="1" dirty="0" smtClean="0">
                <a:solidFill>
                  <a:srgbClr val="000000"/>
                </a:solidFill>
                <a:latin typeface="Arial" panose="020B0604020202020204" pitchFamily="34" charset="0"/>
              </a:rPr>
              <a:t>Audits (cont.)</a:t>
            </a:r>
            <a:endParaRPr lang="en-US" sz="2000" b="1" dirty="0">
              <a:solidFill>
                <a:srgbClr val="000000"/>
              </a:solidFill>
              <a:latin typeface="Arial" panose="020B0604020202020204" pitchFamily="34" charset="0"/>
            </a:endParaRPr>
          </a:p>
        </p:txBody>
      </p:sp>
      <p:sp>
        <p:nvSpPr>
          <p:cNvPr id="3" name="Rectangle 2"/>
          <p:cNvSpPr/>
          <p:nvPr/>
        </p:nvSpPr>
        <p:spPr>
          <a:xfrm>
            <a:off x="1828800" y="990600"/>
            <a:ext cx="5029200" cy="707886"/>
          </a:xfrm>
          <a:prstGeom prst="rect">
            <a:avLst/>
          </a:prstGeom>
        </p:spPr>
        <p:txBody>
          <a:bodyPr wrap="square">
            <a:spAutoFit/>
          </a:bodyPr>
          <a:lstStyle/>
          <a:p>
            <a:endParaRPr lang="en-US" sz="1100" dirty="0" smtClean="0">
              <a:solidFill>
                <a:srgbClr val="000000"/>
              </a:solidFill>
              <a:latin typeface="Arial" panose="020B0604020202020204" pitchFamily="34" charset="0"/>
            </a:endParaRPr>
          </a:p>
          <a:p>
            <a:endParaRPr lang="en-US" sz="1100" dirty="0">
              <a:solidFill>
                <a:srgbClr val="000000"/>
              </a:solidFill>
              <a:latin typeface="Arial" panose="020B0604020202020204" pitchFamily="34" charset="0"/>
            </a:endParaRPr>
          </a:p>
          <a:p>
            <a:endParaRPr lang="en-US" dirty="0"/>
          </a:p>
        </p:txBody>
      </p:sp>
      <p:sp>
        <p:nvSpPr>
          <p:cNvPr id="4" name="Rectangle 3"/>
          <p:cNvSpPr/>
          <p:nvPr/>
        </p:nvSpPr>
        <p:spPr>
          <a:xfrm>
            <a:off x="457200" y="365223"/>
            <a:ext cx="8382000" cy="6555641"/>
          </a:xfrm>
          <a:prstGeom prst="rect">
            <a:avLst/>
          </a:prstGeom>
        </p:spPr>
        <p:txBody>
          <a:bodyPr wrap="square">
            <a:spAutoFit/>
          </a:bodyPr>
          <a:lstStyle/>
          <a:p>
            <a:r>
              <a:rPr lang="en-US" sz="2000" b="1" dirty="0">
                <a:solidFill>
                  <a:srgbClr val="000000"/>
                </a:solidFill>
                <a:latin typeface="Arial" panose="020B0604020202020204" pitchFamily="34" charset="0"/>
              </a:rPr>
              <a:t>8.122 </a:t>
            </a:r>
            <a:r>
              <a:rPr lang="en-US" sz="2000" dirty="0">
                <a:solidFill>
                  <a:srgbClr val="FF0000"/>
                </a:solidFill>
                <a:latin typeface="Arial" panose="020B0604020202020204" pitchFamily="34" charset="0"/>
              </a:rPr>
              <a:t>Abuse is behavior that is deficient or improper when compared with behavior that a prudent person would consider reasonable and necessary business practice given the facts and circumstances, but excludes fraud and noncompliance with provisions of laws, regulations, contracts, and grant agreements.</a:t>
            </a:r>
            <a:r>
              <a:rPr lang="en-US" sz="2000" dirty="0">
                <a:solidFill>
                  <a:srgbClr val="000000"/>
                </a:solidFill>
                <a:latin typeface="Arial" panose="020B0604020202020204" pitchFamily="34" charset="0"/>
              </a:rPr>
              <a:t> Abuse also includes misuse of authority or position for personal financial interests or those of an immediate or close family member or business associate. </a:t>
            </a:r>
            <a:endParaRPr lang="en-US" sz="2000" dirty="0" smtClean="0">
              <a:solidFill>
                <a:srgbClr val="000000"/>
              </a:solidFill>
              <a:latin typeface="Arial" panose="020B0604020202020204" pitchFamily="34" charset="0"/>
            </a:endParaRPr>
          </a:p>
          <a:p>
            <a:endParaRPr lang="en-US" sz="2000" dirty="0">
              <a:solidFill>
                <a:srgbClr val="000000"/>
              </a:solidFill>
              <a:latin typeface="Arial" panose="020B0604020202020204" pitchFamily="34" charset="0"/>
            </a:endParaRPr>
          </a:p>
          <a:p>
            <a:r>
              <a:rPr lang="en-US" sz="2000" b="1" dirty="0">
                <a:solidFill>
                  <a:srgbClr val="000000"/>
                </a:solidFill>
                <a:latin typeface="Arial" panose="020B0604020202020204" pitchFamily="34" charset="0"/>
              </a:rPr>
              <a:t>8.123 </a:t>
            </a:r>
            <a:r>
              <a:rPr lang="en-US" sz="2000" dirty="0">
                <a:solidFill>
                  <a:srgbClr val="000000"/>
                </a:solidFill>
                <a:latin typeface="Arial" panose="020B0604020202020204" pitchFamily="34" charset="0"/>
              </a:rPr>
              <a:t>The following are examples of abuse, depending on the facts and circumstances: </a:t>
            </a:r>
          </a:p>
          <a:p>
            <a:pPr lvl="1"/>
            <a:r>
              <a:rPr lang="en-US" sz="2000" b="1" dirty="0">
                <a:solidFill>
                  <a:srgbClr val="000000"/>
                </a:solidFill>
                <a:latin typeface="Arial" panose="020B0604020202020204" pitchFamily="34" charset="0"/>
              </a:rPr>
              <a:t>a. </a:t>
            </a:r>
            <a:r>
              <a:rPr lang="en-US" sz="2000" dirty="0">
                <a:solidFill>
                  <a:srgbClr val="FF0000"/>
                </a:solidFill>
                <a:latin typeface="Arial" panose="020B0604020202020204" pitchFamily="34" charset="0"/>
              </a:rPr>
              <a:t>Creating unneeded overtime. </a:t>
            </a:r>
          </a:p>
          <a:p>
            <a:pPr lvl="1"/>
            <a:r>
              <a:rPr lang="en-US" sz="2000" b="1" dirty="0">
                <a:solidFill>
                  <a:srgbClr val="FF0000"/>
                </a:solidFill>
                <a:latin typeface="Arial" panose="020B0604020202020204" pitchFamily="34" charset="0"/>
              </a:rPr>
              <a:t>b. </a:t>
            </a:r>
            <a:r>
              <a:rPr lang="en-US" sz="2000" dirty="0">
                <a:solidFill>
                  <a:srgbClr val="FF0000"/>
                </a:solidFill>
                <a:latin typeface="Arial" panose="020B0604020202020204" pitchFamily="34" charset="0"/>
              </a:rPr>
              <a:t>Requesting staff to perform personal errands or work tasks for a supervisor or manager. </a:t>
            </a:r>
          </a:p>
          <a:p>
            <a:pPr lvl="1"/>
            <a:r>
              <a:rPr lang="en-US" sz="2000" b="1" dirty="0">
                <a:solidFill>
                  <a:srgbClr val="000000"/>
                </a:solidFill>
                <a:latin typeface="Arial" panose="020B0604020202020204" pitchFamily="34" charset="0"/>
              </a:rPr>
              <a:t>c. </a:t>
            </a:r>
            <a:r>
              <a:rPr lang="en-US" sz="2000" dirty="0">
                <a:solidFill>
                  <a:srgbClr val="000000"/>
                </a:solidFill>
                <a:latin typeface="Arial" panose="020B0604020202020204" pitchFamily="34" charset="0"/>
              </a:rPr>
              <a:t>Misusing the official’s position for personal gain (including actions that could be perceived by an objective third party with knowledge of the relevant information as improperly benefiting an official’s personal financial interests or those of an immediate or close family member; a general partner; an organization for which the official serves as an officer, director, trustee, or employee; or an organization with which the official is negotiating concerning future employment). </a:t>
            </a:r>
            <a:endParaRPr lang="en-US" sz="2000" dirty="0"/>
          </a:p>
        </p:txBody>
      </p:sp>
    </p:spTree>
    <p:extLst>
      <p:ext uri="{BB962C8B-B14F-4D97-AF65-F5344CB8AC3E}">
        <p14:creationId xmlns:p14="http://schemas.microsoft.com/office/powerpoint/2010/main" val="22907716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55321" y="2640330"/>
            <a:ext cx="5623560" cy="300082"/>
          </a:xfrm>
          <a:prstGeom prst="rect">
            <a:avLst/>
          </a:prstGeom>
        </p:spPr>
        <p:txBody>
          <a:bodyPr wrap="square">
            <a:spAutoFit/>
          </a:bodyPr>
          <a:lstStyle/>
          <a:p>
            <a:endParaRPr lang="en-US" sz="1350" dirty="0">
              <a:solidFill>
                <a:prstClr val="black"/>
              </a:solidFill>
            </a:endParaRPr>
          </a:p>
        </p:txBody>
      </p:sp>
      <p:sp>
        <p:nvSpPr>
          <p:cNvPr id="6" name="Rectangle 5"/>
          <p:cNvSpPr/>
          <p:nvPr/>
        </p:nvSpPr>
        <p:spPr>
          <a:xfrm>
            <a:off x="441961" y="457200"/>
            <a:ext cx="7909560" cy="400110"/>
          </a:xfrm>
          <a:prstGeom prst="rect">
            <a:avLst/>
          </a:prstGeom>
        </p:spPr>
        <p:txBody>
          <a:bodyPr wrap="square">
            <a:spAutoFit/>
          </a:bodyPr>
          <a:lstStyle/>
          <a:p>
            <a:r>
              <a:rPr lang="en-US" sz="2000" b="1" dirty="0">
                <a:solidFill>
                  <a:srgbClr val="000000"/>
                </a:solidFill>
                <a:latin typeface="Arial" panose="020B0604020202020204" pitchFamily="34" charset="0"/>
              </a:rPr>
              <a:t>Chapter 8: Fieldwork Standards for Performance Audits (</a:t>
            </a:r>
            <a:r>
              <a:rPr lang="en-US" sz="2000" b="1" dirty="0" smtClean="0">
                <a:solidFill>
                  <a:srgbClr val="000000"/>
                </a:solidFill>
                <a:latin typeface="Arial" panose="020B0604020202020204" pitchFamily="34" charset="0"/>
              </a:rPr>
              <a:t>cont.) </a:t>
            </a:r>
            <a:endParaRPr lang="en-US" sz="2000" dirty="0">
              <a:solidFill>
                <a:srgbClr val="000000"/>
              </a:solidFill>
              <a:latin typeface="Arial" panose="020B0604020202020204" pitchFamily="34" charset="0"/>
            </a:endParaRPr>
          </a:p>
        </p:txBody>
      </p:sp>
      <p:sp>
        <p:nvSpPr>
          <p:cNvPr id="8" name="Rectangle 7"/>
          <p:cNvSpPr/>
          <p:nvPr/>
        </p:nvSpPr>
        <p:spPr>
          <a:xfrm>
            <a:off x="441961" y="990600"/>
            <a:ext cx="8229599" cy="5632311"/>
          </a:xfrm>
          <a:prstGeom prst="rect">
            <a:avLst/>
          </a:prstGeom>
        </p:spPr>
        <p:txBody>
          <a:bodyPr wrap="square">
            <a:spAutoFit/>
          </a:bodyPr>
          <a:lstStyle/>
          <a:p>
            <a:r>
              <a:rPr lang="en-US" sz="2000" b="1" dirty="0" smtClean="0">
                <a:solidFill>
                  <a:srgbClr val="000000"/>
                </a:solidFill>
                <a:latin typeface="Arial" panose="020B0604020202020204" pitchFamily="34" charset="0"/>
              </a:rPr>
              <a:t>8.130 </a:t>
            </a:r>
            <a:r>
              <a:rPr lang="en-US" sz="2000" dirty="0">
                <a:solidFill>
                  <a:srgbClr val="FF0000"/>
                </a:solidFill>
                <a:latin typeface="Arial" panose="020B0604020202020204" pitchFamily="34" charset="0"/>
              </a:rPr>
              <a:t>Considering internal control in the context of a comprehensive internal control framework, such as </a:t>
            </a:r>
            <a:r>
              <a:rPr lang="en-US" sz="2000" i="1" dirty="0">
                <a:solidFill>
                  <a:srgbClr val="FF0000"/>
                </a:solidFill>
                <a:latin typeface="Arial" panose="020B0604020202020204" pitchFamily="34" charset="0"/>
              </a:rPr>
              <a:t>Standards for Internal Control in the Federal Government </a:t>
            </a:r>
            <a:r>
              <a:rPr lang="en-US" sz="2000" dirty="0">
                <a:solidFill>
                  <a:srgbClr val="FF0000"/>
                </a:solidFill>
                <a:latin typeface="Arial" panose="020B0604020202020204" pitchFamily="34" charset="0"/>
              </a:rPr>
              <a:t>or </a:t>
            </a:r>
            <a:r>
              <a:rPr lang="en-US" sz="2000" i="1" dirty="0">
                <a:solidFill>
                  <a:srgbClr val="FF0000"/>
                </a:solidFill>
                <a:latin typeface="Arial" panose="020B0604020202020204" pitchFamily="34" charset="0"/>
              </a:rPr>
              <a:t>Internal Control—Integrated Framework</a:t>
            </a:r>
            <a:r>
              <a:rPr lang="en-US" sz="2000" dirty="0">
                <a:solidFill>
                  <a:srgbClr val="FF0000"/>
                </a:solidFill>
                <a:latin typeface="Arial" panose="020B0604020202020204" pitchFamily="34" charset="0"/>
              </a:rPr>
              <a:t>, can help auditors to determine whether potential underlying internal control deficiencies exist as the root cause of findings. </a:t>
            </a:r>
            <a:r>
              <a:rPr lang="en-US" sz="2000" dirty="0">
                <a:solidFill>
                  <a:srgbClr val="000000"/>
                </a:solidFill>
                <a:latin typeface="Arial" panose="020B0604020202020204" pitchFamily="34" charset="0"/>
              </a:rPr>
              <a:t>When the audit objectives include explaining why a particular type of positive or negative program performance, output, or outcome identified in the audit occurred, the underlying deficiencies are referred to as cause. Identifying the cause of problems may assist auditors in making constructive recommendations for correction. Auditors may identify deficiencies in program design or structure as the cause of deficient performance. Auditors may also identify deficiencies in internal control that are significant to the subject matter of the performance audit as the cause of deficient performance. In developing these types of findings, the deficiencies in program design or internal control would be described as the cause. Often the causes of deficient program performance are complex and involve multiple factors, including fundamental, systemic root causes. </a:t>
            </a:r>
            <a:endParaRPr lang="en-US" sz="2000" dirty="0">
              <a:solidFill>
                <a:prstClr val="black"/>
              </a:solidFill>
            </a:endParaRPr>
          </a:p>
        </p:txBody>
      </p:sp>
    </p:spTree>
    <p:extLst>
      <p:ext uri="{BB962C8B-B14F-4D97-AF65-F5344CB8AC3E}">
        <p14:creationId xmlns:p14="http://schemas.microsoft.com/office/powerpoint/2010/main" val="30598561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1" y="3429000"/>
            <a:ext cx="8061959" cy="2133600"/>
          </a:xfrm>
          <a:ln>
            <a:solidFill>
              <a:schemeClr val="tx1"/>
            </a:solidFill>
          </a:ln>
        </p:spPr>
        <p:txBody>
          <a:bodyPr>
            <a:noAutofit/>
          </a:bodyPr>
          <a:lstStyle/>
          <a:p>
            <a:r>
              <a:rPr lang="en-US" sz="2000" b="1" dirty="0">
                <a:latin typeface="Arial" panose="020B0604020202020204" pitchFamily="34" charset="0"/>
                <a:cs typeface="Arial" panose="020B0604020202020204" pitchFamily="34" charset="0"/>
              </a:rPr>
              <a:t>Requirements: Reporting Auditors’ Compliance with GAGAS </a:t>
            </a:r>
            <a:br>
              <a:rPr lang="en-US" sz="2000" b="1"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9.03 </a:t>
            </a:r>
            <a:r>
              <a:rPr lang="en-US" sz="2000" dirty="0">
                <a:latin typeface="Arial" panose="020B0604020202020204" pitchFamily="34" charset="0"/>
                <a:cs typeface="Arial" panose="020B0604020202020204" pitchFamily="34" charset="0"/>
              </a:rPr>
              <a:t>Audit organizations that meet the independence requirements for internal auditors, but not those for external auditors, </a:t>
            </a:r>
            <a:r>
              <a:rPr lang="en-US" sz="2000" dirty="0">
                <a:solidFill>
                  <a:srgbClr val="FF0000"/>
                </a:solidFill>
                <a:latin typeface="Arial" panose="020B0604020202020204" pitchFamily="34" charset="0"/>
                <a:cs typeface="Arial" panose="020B0604020202020204" pitchFamily="34" charset="0"/>
              </a:rPr>
              <a:t>should include in the GAGAS compliance statement, where applicable, a statement that they are independent per the GAGAS requirements for internal auditors. </a:t>
            </a:r>
          </a:p>
        </p:txBody>
      </p:sp>
      <p:sp>
        <p:nvSpPr>
          <p:cNvPr id="5" name="Rectangle 4"/>
          <p:cNvSpPr/>
          <p:nvPr/>
        </p:nvSpPr>
        <p:spPr>
          <a:xfrm>
            <a:off x="655321" y="2640330"/>
            <a:ext cx="5623560" cy="300082"/>
          </a:xfrm>
          <a:prstGeom prst="rect">
            <a:avLst/>
          </a:prstGeom>
        </p:spPr>
        <p:txBody>
          <a:bodyPr wrap="square">
            <a:spAutoFit/>
          </a:bodyPr>
          <a:lstStyle/>
          <a:p>
            <a:endParaRPr lang="en-US" sz="1350" dirty="0">
              <a:solidFill>
                <a:prstClr val="black"/>
              </a:solidFill>
            </a:endParaRPr>
          </a:p>
        </p:txBody>
      </p:sp>
      <p:sp>
        <p:nvSpPr>
          <p:cNvPr id="3" name="Rectangle 2"/>
          <p:cNvSpPr/>
          <p:nvPr/>
        </p:nvSpPr>
        <p:spPr>
          <a:xfrm>
            <a:off x="1645920" y="1040130"/>
            <a:ext cx="5212080" cy="923330"/>
          </a:xfrm>
          <a:prstGeom prst="rect">
            <a:avLst/>
          </a:prstGeom>
        </p:spPr>
        <p:txBody>
          <a:bodyPr wrap="square">
            <a:spAutoFit/>
          </a:bodyPr>
          <a:lstStyle/>
          <a:p>
            <a:endParaRPr lang="en-US" sz="1350" dirty="0">
              <a:solidFill>
                <a:srgbClr val="000000"/>
              </a:solidFill>
              <a:latin typeface="Arial" panose="020B0604020202020204" pitchFamily="34" charset="0"/>
            </a:endParaRPr>
          </a:p>
          <a:p>
            <a:endParaRPr lang="en-US" sz="1350" dirty="0">
              <a:solidFill>
                <a:srgbClr val="000000"/>
              </a:solidFill>
              <a:latin typeface="Arial" panose="020B0604020202020204" pitchFamily="34" charset="0"/>
            </a:endParaRPr>
          </a:p>
          <a:p>
            <a:endParaRPr lang="en-US" sz="1350" dirty="0">
              <a:solidFill>
                <a:srgbClr val="000000"/>
              </a:solidFill>
              <a:latin typeface="Arial" panose="020B0604020202020204" pitchFamily="34" charset="0"/>
            </a:endParaRPr>
          </a:p>
          <a:p>
            <a:endParaRPr lang="en-US" sz="1350" dirty="0">
              <a:solidFill>
                <a:prstClr val="black"/>
              </a:solidFill>
            </a:endParaRPr>
          </a:p>
        </p:txBody>
      </p:sp>
      <p:sp>
        <p:nvSpPr>
          <p:cNvPr id="6" name="Rectangle 5"/>
          <p:cNvSpPr/>
          <p:nvPr/>
        </p:nvSpPr>
        <p:spPr>
          <a:xfrm>
            <a:off x="502921" y="1040130"/>
            <a:ext cx="8214359" cy="2246769"/>
          </a:xfrm>
          <a:prstGeom prst="rect">
            <a:avLst/>
          </a:prstGeom>
        </p:spPr>
        <p:txBody>
          <a:bodyPr wrap="square">
            <a:spAutoFit/>
          </a:bodyPr>
          <a:lstStyle/>
          <a:p>
            <a:r>
              <a:rPr lang="en-US" sz="2000" b="1" dirty="0">
                <a:solidFill>
                  <a:srgbClr val="000000"/>
                </a:solidFill>
                <a:latin typeface="Arial" panose="020B0604020202020204" pitchFamily="34" charset="0"/>
              </a:rPr>
              <a:t>Chapter 9: Reporting Standards for Performance Audits </a:t>
            </a:r>
            <a:endParaRPr lang="en-US" sz="2000" dirty="0">
              <a:solidFill>
                <a:srgbClr val="000000"/>
              </a:solidFill>
              <a:latin typeface="Arial" panose="020B0604020202020204" pitchFamily="34" charset="0"/>
            </a:endParaRPr>
          </a:p>
          <a:p>
            <a:endParaRPr lang="en-US" sz="2000" b="1" dirty="0">
              <a:solidFill>
                <a:srgbClr val="000000"/>
              </a:solidFill>
              <a:latin typeface="Arial" panose="020B0604020202020204" pitchFamily="34" charset="0"/>
            </a:endParaRPr>
          </a:p>
          <a:p>
            <a:r>
              <a:rPr lang="en-US" sz="2000" b="1" dirty="0">
                <a:solidFill>
                  <a:srgbClr val="FF0000"/>
                </a:solidFill>
                <a:latin typeface="Arial" panose="020B0604020202020204" pitchFamily="34" charset="0"/>
              </a:rPr>
              <a:t>Standard is revised to require that audit organizations that meet the independence requirements for internal auditors </a:t>
            </a:r>
            <a:r>
              <a:rPr lang="en-US" sz="2000" dirty="0">
                <a:solidFill>
                  <a:srgbClr val="FF0000"/>
                </a:solidFill>
                <a:latin typeface="Arial" panose="020B0604020202020204" pitchFamily="34" charset="0"/>
              </a:rPr>
              <a:t>include in the GAGAS compliance statement, where applicable, a statement that they are independent per the GAGAS requirements for internal auditors.</a:t>
            </a:r>
            <a:r>
              <a:rPr lang="en-US" sz="2000" dirty="0">
                <a:solidFill>
                  <a:srgbClr val="000000"/>
                </a:solidFill>
                <a:latin typeface="Arial" panose="020B0604020202020204" pitchFamily="34" charset="0"/>
              </a:rPr>
              <a:t> (para. 9.03) </a:t>
            </a:r>
            <a:endParaRPr lang="en-US" sz="2000" dirty="0">
              <a:solidFill>
                <a:prstClr val="black"/>
              </a:solidFill>
            </a:endParaRPr>
          </a:p>
        </p:txBody>
      </p:sp>
    </p:spTree>
    <p:extLst>
      <p:ext uri="{BB962C8B-B14F-4D97-AF65-F5344CB8AC3E}">
        <p14:creationId xmlns:p14="http://schemas.microsoft.com/office/powerpoint/2010/main" val="303805627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120" y="1447800"/>
            <a:ext cx="8061959" cy="3581399"/>
          </a:xfrm>
          <a:ln>
            <a:solidFill>
              <a:schemeClr val="tx1"/>
            </a:solidFill>
          </a:ln>
        </p:spPr>
        <p:txBody>
          <a:bodyPr>
            <a:noAutofit/>
          </a:bodyPr>
          <a:lstStyle/>
          <a:p>
            <a:r>
              <a:rPr lang="en-US" sz="1800" b="1" dirty="0">
                <a:solidFill>
                  <a:srgbClr val="000000"/>
                </a:solidFill>
                <a:latin typeface="Arial" panose="020B0604020202020204" pitchFamily="34" charset="0"/>
              </a:rPr>
              <a:t>Requirements: Reporting on Internal Control </a:t>
            </a:r>
            <a:r>
              <a:rPr lang="en-US" sz="1800" b="1" dirty="0" smtClean="0">
                <a:solidFill>
                  <a:srgbClr val="000000"/>
                </a:solidFill>
                <a:latin typeface="Arial" panose="020B0604020202020204" pitchFamily="34" charset="0"/>
              </a:rPr>
              <a:t/>
            </a:r>
            <a:br>
              <a:rPr lang="en-US" sz="1800" b="1" dirty="0" smtClean="0">
                <a:solidFill>
                  <a:srgbClr val="000000"/>
                </a:solidFill>
                <a:latin typeface="Arial" panose="020B0604020202020204" pitchFamily="34" charset="0"/>
              </a:rPr>
            </a:br>
            <a:r>
              <a:rPr lang="en-US" sz="1800" dirty="0">
                <a:solidFill>
                  <a:srgbClr val="000000"/>
                </a:solidFill>
                <a:latin typeface="Arial" panose="020B0604020202020204" pitchFamily="34" charset="0"/>
              </a:rPr>
              <a:t/>
            </a:r>
            <a:br>
              <a:rPr lang="en-US" sz="1800" dirty="0">
                <a:solidFill>
                  <a:srgbClr val="000000"/>
                </a:solidFill>
                <a:latin typeface="Arial" panose="020B0604020202020204" pitchFamily="34" charset="0"/>
              </a:rPr>
            </a:br>
            <a:r>
              <a:rPr lang="en-US" sz="2000" b="1" dirty="0">
                <a:solidFill>
                  <a:srgbClr val="000000"/>
                </a:solidFill>
                <a:latin typeface="Arial" panose="020B0604020202020204" pitchFamily="34" charset="0"/>
              </a:rPr>
              <a:t>9.29 </a:t>
            </a:r>
            <a:r>
              <a:rPr lang="en-US" sz="2000" dirty="0">
                <a:solidFill>
                  <a:srgbClr val="FF0000"/>
                </a:solidFill>
                <a:latin typeface="Arial" panose="020B0604020202020204" pitchFamily="34" charset="0"/>
              </a:rPr>
              <a:t>When internal control is significant within the context of the audit objectives, auditors should include</a:t>
            </a:r>
            <a:r>
              <a:rPr lang="en-US" sz="2000" dirty="0">
                <a:solidFill>
                  <a:srgbClr val="000000"/>
                </a:solidFill>
                <a:latin typeface="Arial" panose="020B0604020202020204" pitchFamily="34" charset="0"/>
              </a:rPr>
              <a:t> in the audit report (1) the scope of their work on internal control and (2) </a:t>
            </a:r>
            <a:r>
              <a:rPr lang="en-US" sz="2000" dirty="0">
                <a:solidFill>
                  <a:srgbClr val="FF0000"/>
                </a:solidFill>
                <a:latin typeface="Arial" panose="020B0604020202020204" pitchFamily="34" charset="0"/>
              </a:rPr>
              <a:t>any deficiencies in internal control that are significant within the context of the audit objectives </a:t>
            </a:r>
            <a:r>
              <a:rPr lang="en-US" sz="2000" dirty="0">
                <a:solidFill>
                  <a:srgbClr val="000000"/>
                </a:solidFill>
                <a:latin typeface="Arial" panose="020B0604020202020204" pitchFamily="34" charset="0"/>
              </a:rPr>
              <a:t>and based upon the audit work performed. 	</a:t>
            </a:r>
            <a:r>
              <a:rPr lang="en-US" sz="2000" dirty="0" smtClean="0">
                <a:solidFill>
                  <a:srgbClr val="000000"/>
                </a:solidFill>
                <a:latin typeface="Arial" panose="020B0604020202020204" pitchFamily="34" charset="0"/>
              </a:rPr>
              <a:t/>
            </a:r>
            <a:br>
              <a:rPr lang="en-US" sz="2000" dirty="0" smtClean="0">
                <a:solidFill>
                  <a:srgbClr val="000000"/>
                </a:solidFill>
                <a:latin typeface="Arial" panose="020B0604020202020204" pitchFamily="34" charset="0"/>
              </a:rPr>
            </a:br>
            <a:r>
              <a:rPr lang="en-US" sz="2000" dirty="0">
                <a:solidFill>
                  <a:srgbClr val="000000"/>
                </a:solidFill>
                <a:latin typeface="Arial" panose="020B0604020202020204" pitchFamily="34" charset="0"/>
              </a:rPr>
              <a:t/>
            </a:r>
            <a:br>
              <a:rPr lang="en-US" sz="2000" dirty="0">
                <a:solidFill>
                  <a:srgbClr val="000000"/>
                </a:solidFill>
                <a:latin typeface="Arial" panose="020B0604020202020204" pitchFamily="34" charset="0"/>
              </a:rPr>
            </a:br>
            <a:r>
              <a:rPr lang="en-US" sz="2000" b="1" dirty="0">
                <a:solidFill>
                  <a:srgbClr val="000000"/>
                </a:solidFill>
                <a:latin typeface="Arial" panose="020B0604020202020204" pitchFamily="34" charset="0"/>
              </a:rPr>
              <a:t>9.30 </a:t>
            </a:r>
            <a:r>
              <a:rPr lang="en-US" sz="2000" dirty="0">
                <a:solidFill>
                  <a:srgbClr val="000000"/>
                </a:solidFill>
                <a:latin typeface="Arial" panose="020B0604020202020204" pitchFamily="34" charset="0"/>
              </a:rPr>
              <a:t>If some but not all internal control components are significant to the audit objectives, the auditors should identify as part of the scope those internal control components and underlying principles that are significant to the audit objectives. 	</a:t>
            </a:r>
            <a:br>
              <a:rPr lang="en-US" sz="2000" dirty="0">
                <a:solidFill>
                  <a:srgbClr val="000000"/>
                </a:solidFill>
                <a:latin typeface="Arial" panose="020B0604020202020204" pitchFamily="34" charset="0"/>
              </a:rPr>
            </a:br>
            <a:endParaRPr lang="en-US" sz="2000" dirty="0">
              <a:latin typeface="Arial" panose="020B0604020202020204" pitchFamily="34" charset="0"/>
              <a:cs typeface="Arial" panose="020B0604020202020204" pitchFamily="34" charset="0"/>
            </a:endParaRPr>
          </a:p>
        </p:txBody>
      </p:sp>
      <p:sp>
        <p:nvSpPr>
          <p:cNvPr id="5" name="Rectangle 4"/>
          <p:cNvSpPr/>
          <p:nvPr/>
        </p:nvSpPr>
        <p:spPr>
          <a:xfrm>
            <a:off x="655321" y="2640330"/>
            <a:ext cx="5623560" cy="300082"/>
          </a:xfrm>
          <a:prstGeom prst="rect">
            <a:avLst/>
          </a:prstGeom>
        </p:spPr>
        <p:txBody>
          <a:bodyPr wrap="square">
            <a:spAutoFit/>
          </a:bodyPr>
          <a:lstStyle/>
          <a:p>
            <a:endParaRPr lang="en-US" sz="1350" dirty="0">
              <a:solidFill>
                <a:prstClr val="black"/>
              </a:solidFill>
            </a:endParaRPr>
          </a:p>
        </p:txBody>
      </p:sp>
      <p:sp>
        <p:nvSpPr>
          <p:cNvPr id="3" name="Rectangle 2"/>
          <p:cNvSpPr/>
          <p:nvPr/>
        </p:nvSpPr>
        <p:spPr>
          <a:xfrm>
            <a:off x="1645920" y="1040130"/>
            <a:ext cx="5212080" cy="923330"/>
          </a:xfrm>
          <a:prstGeom prst="rect">
            <a:avLst/>
          </a:prstGeom>
        </p:spPr>
        <p:txBody>
          <a:bodyPr wrap="square">
            <a:spAutoFit/>
          </a:bodyPr>
          <a:lstStyle/>
          <a:p>
            <a:endParaRPr lang="en-US" sz="1350" dirty="0">
              <a:solidFill>
                <a:srgbClr val="000000"/>
              </a:solidFill>
              <a:latin typeface="Arial" panose="020B0604020202020204" pitchFamily="34" charset="0"/>
            </a:endParaRPr>
          </a:p>
          <a:p>
            <a:endParaRPr lang="en-US" sz="1350" dirty="0">
              <a:solidFill>
                <a:srgbClr val="000000"/>
              </a:solidFill>
              <a:latin typeface="Arial" panose="020B0604020202020204" pitchFamily="34" charset="0"/>
            </a:endParaRPr>
          </a:p>
          <a:p>
            <a:endParaRPr lang="en-US" sz="1350" dirty="0">
              <a:solidFill>
                <a:srgbClr val="000000"/>
              </a:solidFill>
              <a:latin typeface="Arial" panose="020B0604020202020204" pitchFamily="34" charset="0"/>
            </a:endParaRPr>
          </a:p>
          <a:p>
            <a:endParaRPr lang="en-US" sz="1350" dirty="0">
              <a:solidFill>
                <a:prstClr val="black"/>
              </a:solidFill>
            </a:endParaRPr>
          </a:p>
        </p:txBody>
      </p:sp>
      <p:sp>
        <p:nvSpPr>
          <p:cNvPr id="6" name="Rectangle 5"/>
          <p:cNvSpPr/>
          <p:nvPr/>
        </p:nvSpPr>
        <p:spPr>
          <a:xfrm>
            <a:off x="502921" y="1040130"/>
            <a:ext cx="8214359" cy="646331"/>
          </a:xfrm>
          <a:prstGeom prst="rect">
            <a:avLst/>
          </a:prstGeom>
        </p:spPr>
        <p:txBody>
          <a:bodyPr wrap="square">
            <a:spAutoFit/>
          </a:bodyPr>
          <a:lstStyle/>
          <a:p>
            <a:r>
              <a:rPr lang="en-US" b="1" dirty="0">
                <a:solidFill>
                  <a:srgbClr val="000000"/>
                </a:solidFill>
                <a:latin typeface="Arial" panose="020B0604020202020204" pitchFamily="34" charset="0"/>
              </a:rPr>
              <a:t>Chapter 9: Reporting Standards for Performance </a:t>
            </a:r>
            <a:r>
              <a:rPr lang="en-US" b="1" dirty="0" smtClean="0">
                <a:solidFill>
                  <a:srgbClr val="000000"/>
                </a:solidFill>
                <a:latin typeface="Arial" panose="020B0604020202020204" pitchFamily="34" charset="0"/>
              </a:rPr>
              <a:t>Audits (cont.) </a:t>
            </a:r>
            <a:endParaRPr lang="en-US" dirty="0">
              <a:solidFill>
                <a:srgbClr val="000000"/>
              </a:solidFill>
              <a:latin typeface="Arial" panose="020B0604020202020204" pitchFamily="34" charset="0"/>
            </a:endParaRPr>
          </a:p>
          <a:p>
            <a:endParaRPr lang="en-US" b="1" dirty="0">
              <a:solidFill>
                <a:srgbClr val="000000"/>
              </a:solidFill>
              <a:latin typeface="Arial" panose="020B0604020202020204" pitchFamily="34" charset="0"/>
            </a:endParaRPr>
          </a:p>
        </p:txBody>
      </p:sp>
    </p:spTree>
    <p:extLst>
      <p:ext uri="{BB962C8B-B14F-4D97-AF65-F5344CB8AC3E}">
        <p14:creationId xmlns:p14="http://schemas.microsoft.com/office/powerpoint/2010/main" val="995340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865137546"/>
              </p:ext>
            </p:extLst>
          </p:nvPr>
        </p:nvGraphicFramePr>
        <p:xfrm>
          <a:off x="533400" y="614065"/>
          <a:ext cx="8153400" cy="6243921"/>
        </p:xfrm>
        <a:graphic>
          <a:graphicData uri="http://schemas.openxmlformats.org/drawingml/2006/table">
            <a:tbl>
              <a:tblPr/>
              <a:tblGrid>
                <a:gridCol w="240591"/>
                <a:gridCol w="466603"/>
                <a:gridCol w="466603"/>
                <a:gridCol w="466603"/>
                <a:gridCol w="466603"/>
                <a:gridCol w="503056"/>
                <a:gridCol w="466603"/>
                <a:gridCol w="573533"/>
                <a:gridCol w="466603"/>
                <a:gridCol w="466603"/>
                <a:gridCol w="466603"/>
                <a:gridCol w="466603"/>
                <a:gridCol w="680462"/>
                <a:gridCol w="447161"/>
                <a:gridCol w="466603"/>
                <a:gridCol w="466603"/>
                <a:gridCol w="466603"/>
                <a:gridCol w="109361"/>
              </a:tblGrid>
              <a:tr h="194346">
                <a:tc gridSpan="6">
                  <a:txBody>
                    <a:bodyPr/>
                    <a:lstStyle/>
                    <a:p>
                      <a:pPr algn="l" fontAlgn="b"/>
                      <a:r>
                        <a:rPr lang="en-US" sz="800" b="1" i="0" u="none" strike="noStrike" dirty="0">
                          <a:solidFill>
                            <a:srgbClr val="000000"/>
                          </a:solidFill>
                          <a:effectLst/>
                          <a:latin typeface="Calibri" panose="020F0502020204030204" pitchFamily="34" charset="0"/>
                        </a:rPr>
                        <a:t>Introduction - Yellow Book Crosswalk</a:t>
                      </a:r>
                    </a:p>
                  </a:txBody>
                  <a:tcPr marL="0" marR="0" marT="0" marB="0" anchor="b">
                    <a:lnL>
                      <a:noFill/>
                    </a:lnL>
                    <a:lnR>
                      <a:noFill/>
                    </a:lnR>
                    <a:lnT>
                      <a:noFill/>
                    </a:lnT>
                    <a:lnB>
                      <a:noFill/>
                    </a:lnB>
                    <a:solidFill>
                      <a:srgbClr val="FFFFB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r>
              <a:tr h="163251">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gridSpan="16">
                  <a:txBody>
                    <a:bodyPr/>
                    <a:lstStyle/>
                    <a:p>
                      <a:pPr algn="l" fontAlgn="b"/>
                      <a:r>
                        <a:rPr lang="en-US" sz="600" b="1" i="0" u="none" strike="noStrike">
                          <a:solidFill>
                            <a:srgbClr val="000000"/>
                          </a:solidFill>
                          <a:effectLst/>
                          <a:latin typeface="Calibri" panose="020F0502020204030204" pitchFamily="34" charset="0"/>
                        </a:rPr>
                        <a:t>This crosswalk did not go through a quality control review.</a:t>
                      </a:r>
                      <a:r>
                        <a:rPr lang="en-US" sz="600" b="0" i="0" u="none" strike="noStrike">
                          <a:solidFill>
                            <a:srgbClr val="000000"/>
                          </a:solidFill>
                          <a:effectLst/>
                          <a:latin typeface="Calibri" panose="020F0502020204030204" pitchFamily="34" charset="0"/>
                        </a:rPr>
                        <a:t> If you have any questions or would like to provide suggested changes to help improve this crosswalk, please</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B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gridSpan="5">
                  <a:txBody>
                    <a:bodyPr/>
                    <a:lstStyle/>
                    <a:p>
                      <a:pPr algn="l" fontAlgn="b"/>
                      <a:r>
                        <a:rPr lang="en-US" sz="600" b="0" i="0" u="none" strike="noStrike">
                          <a:solidFill>
                            <a:srgbClr val="000000"/>
                          </a:solidFill>
                          <a:effectLst/>
                          <a:latin typeface="Calibri" panose="020F0502020204030204" pitchFamily="34" charset="0"/>
                        </a:rPr>
                        <a:t>send an email to the Professional Issues Committee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l" fontAlgn="b"/>
                      <a:r>
                        <a:rPr lang="en-US" sz="600" b="0" i="0" u="sng" strike="noStrike">
                          <a:solidFill>
                            <a:srgbClr val="000000"/>
                          </a:solidFill>
                          <a:effectLst/>
                          <a:latin typeface="Calibri" panose="020F0502020204030204" pitchFamily="34" charset="0"/>
                          <a:hlinkClick r:id="rId2"/>
                        </a:rPr>
                        <a:t>(PIC) chair.</a:t>
                      </a:r>
                      <a:endParaRPr lang="en-US" sz="600" b="0" i="0" u="sng"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FFFFB9"/>
                    </a:solidFill>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gridSpan="15">
                  <a:txBody>
                    <a:bodyPr/>
                    <a:lstStyle/>
                    <a:p>
                      <a:pPr algn="l" fontAlgn="b"/>
                      <a:r>
                        <a:rPr lang="en-US" sz="600" b="0" i="0" u="none" strike="noStrike">
                          <a:solidFill>
                            <a:srgbClr val="000000"/>
                          </a:solidFill>
                          <a:effectLst/>
                          <a:latin typeface="Calibri" panose="020F0502020204030204" pitchFamily="34" charset="0"/>
                        </a:rPr>
                        <a:t>Several PIC members worked on this crosswalk, therefore, there are inconsistencies with terms used and information provided in the 'comments' column.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gridSpan="15">
                  <a:txBody>
                    <a:bodyPr/>
                    <a:lstStyle/>
                    <a:p>
                      <a:pPr algn="l" fontAlgn="b"/>
                      <a:r>
                        <a:rPr lang="en-US" sz="600" b="0" i="0" u="none" strike="noStrike">
                          <a:solidFill>
                            <a:srgbClr val="000000"/>
                          </a:solidFill>
                          <a:effectLst/>
                          <a:latin typeface="Calibri" panose="020F0502020204030204" pitchFamily="34" charset="0"/>
                        </a:rPr>
                        <a:t>The determination as to the significance of the changes, and what was a change between the 2011 and 2018 Yellow Book (YB) were made by each individual PIC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gridSpan="14">
                  <a:txBody>
                    <a:bodyPr/>
                    <a:lstStyle/>
                    <a:p>
                      <a:pPr algn="l" fontAlgn="b"/>
                      <a:r>
                        <a:rPr lang="en-US" sz="600" b="0" i="0" u="none" strike="noStrike">
                          <a:solidFill>
                            <a:srgbClr val="000000"/>
                          </a:solidFill>
                          <a:effectLst/>
                          <a:latin typeface="Calibri" panose="020F0502020204030204" pitchFamily="34" charset="0"/>
                        </a:rPr>
                        <a:t>member based on their judgment (or we just missed something!). Your determination of significance and that of your audit organization could differ.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gridSpan="16">
                  <a:txBody>
                    <a:bodyPr/>
                    <a:lstStyle/>
                    <a:p>
                      <a:pPr algn="l" fontAlgn="b"/>
                      <a:r>
                        <a:rPr lang="en-US" sz="600" b="0" i="0" u="none" strike="noStrike">
                          <a:solidFill>
                            <a:srgbClr val="000000"/>
                          </a:solidFill>
                          <a:effectLst/>
                          <a:latin typeface="Calibri" panose="020F0502020204030204" pitchFamily="34" charset="0"/>
                        </a:rPr>
                        <a:t>Therefore when implementing the 2018 YB, this tool is not meant to be the sole source behind the changes made in your audit organization! This tool also does not fully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gridSpan="14">
                  <a:txBody>
                    <a:bodyPr/>
                    <a:lstStyle/>
                    <a:p>
                      <a:pPr algn="l" fontAlgn="b"/>
                      <a:r>
                        <a:rPr lang="en-US" sz="600" b="0" i="0" u="none" strike="noStrike">
                          <a:solidFill>
                            <a:srgbClr val="000000"/>
                          </a:solidFill>
                          <a:effectLst/>
                          <a:latin typeface="Calibri" panose="020F0502020204030204" pitchFamily="34" charset="0"/>
                        </a:rPr>
                        <a:t>address the addition of information from the 2011 YB appendix and GAO guidance publications, such as Peer Review and CPE, in the 2018 YB revision.</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273638">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r>
                      <a:br>
                        <a:rPr lang="en-US" sz="600" b="0" i="0" u="none" strike="noStrike">
                          <a:solidFill>
                            <a:srgbClr val="000000"/>
                          </a:solidFill>
                          <a:effectLst/>
                          <a:latin typeface="Calibri" panose="020F0502020204030204" pitchFamily="34" charset="0"/>
                        </a:rPr>
                      </a:br>
                      <a:endParaRPr lang="en-US" sz="6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B9"/>
                    </a:solidFill>
                  </a:tcPr>
                </a:tc>
              </a:tr>
              <a:tr h="163251">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gridSpan="17">
                  <a:txBody>
                    <a:bodyPr/>
                    <a:lstStyle/>
                    <a:p>
                      <a:pPr algn="l" fontAlgn="b"/>
                      <a:r>
                        <a:rPr lang="en-US" sz="600" b="0" i="0" u="none" strike="noStrike">
                          <a:solidFill>
                            <a:srgbClr val="000000"/>
                          </a:solidFill>
                          <a:effectLst/>
                          <a:latin typeface="Calibri" panose="020F0502020204030204" pitchFamily="34" charset="0"/>
                        </a:rPr>
                        <a:t>GAO released the 2018 Yellow Book revision on July 17, 2018. Shortly after, the Professional Issues Committee (PIC) initiated a project to identify what changed between the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B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gridSpan="6">
                  <a:txBody>
                    <a:bodyPr/>
                    <a:lstStyle/>
                    <a:p>
                      <a:pPr algn="l" fontAlgn="b"/>
                      <a:r>
                        <a:rPr lang="en-US" sz="600" b="0" i="0" u="none" strike="noStrike">
                          <a:solidFill>
                            <a:srgbClr val="000000"/>
                          </a:solidFill>
                          <a:effectLst/>
                          <a:latin typeface="Calibri" panose="020F0502020204030204" pitchFamily="34" charset="0"/>
                        </a:rPr>
                        <a:t>2011 and 2018 Yellow Book. The result, this crosswalk!</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gridSpan="8">
                  <a:txBody>
                    <a:bodyPr/>
                    <a:lstStyle/>
                    <a:p>
                      <a:pPr algn="l" fontAlgn="b"/>
                      <a:r>
                        <a:rPr lang="en-US" sz="600" b="1" i="0" u="none" strike="noStrike">
                          <a:solidFill>
                            <a:srgbClr val="000000"/>
                          </a:solidFill>
                          <a:effectLst/>
                          <a:latin typeface="Calibri" panose="020F0502020204030204" pitchFamily="34" charset="0"/>
                        </a:rPr>
                        <a:t>What you need to know about how this crosswalk is designed and how to use it</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gridSpan="16">
                  <a:txBody>
                    <a:bodyPr/>
                    <a:lstStyle/>
                    <a:p>
                      <a:pPr algn="l" fontAlgn="b"/>
                      <a:r>
                        <a:rPr lang="en-US" sz="600" b="0" i="0" u="none" strike="noStrike">
                          <a:solidFill>
                            <a:srgbClr val="000000"/>
                          </a:solidFill>
                          <a:effectLst/>
                          <a:latin typeface="Calibri" panose="020F0502020204030204" pitchFamily="34" charset="0"/>
                        </a:rPr>
                        <a:t>As you may have noticed, the 2018 Yellow Book (YB) chapters and paragraph references are for the most part different than the 2011 YB. Also, the 2018 chapters are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gridSpan="9">
                  <a:txBody>
                    <a:bodyPr/>
                    <a:lstStyle/>
                    <a:p>
                      <a:pPr algn="l" fontAlgn="b"/>
                      <a:r>
                        <a:rPr lang="en-US" sz="600" b="0" i="0" u="none" strike="noStrike" dirty="0">
                          <a:solidFill>
                            <a:srgbClr val="000000"/>
                          </a:solidFill>
                          <a:effectLst/>
                          <a:latin typeface="Calibri" panose="020F0502020204030204" pitchFamily="34" charset="0"/>
                        </a:rPr>
                        <a:t>presented in a revised format that differentiates requirements from application guidance.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gridSpan="16">
                  <a:txBody>
                    <a:bodyPr/>
                    <a:lstStyle/>
                    <a:p>
                      <a:pPr algn="l" fontAlgn="b"/>
                      <a:r>
                        <a:rPr lang="en-US" sz="600" b="0" i="0" u="none" strike="noStrike">
                          <a:solidFill>
                            <a:srgbClr val="000000"/>
                          </a:solidFill>
                          <a:effectLst/>
                          <a:latin typeface="Calibri" panose="020F0502020204030204" pitchFamily="34" charset="0"/>
                        </a:rPr>
                        <a:t>The following tabs are based on the chapters in the 2018 YB. In each of the following tabs, there is a column that reflects if the 2018 paragraph reference is a </a:t>
                      </a:r>
                      <a:r>
                        <a:rPr lang="en-US" sz="600" b="0" i="1" u="none" strike="noStrike">
                          <a:solidFill>
                            <a:srgbClr val="000000"/>
                          </a:solidFill>
                          <a:effectLst/>
                          <a:latin typeface="Calibri" panose="020F0502020204030204" pitchFamily="34" charset="0"/>
                        </a:rPr>
                        <a:t>requirement</a:t>
                      </a:r>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gridSpan="12">
                  <a:txBody>
                    <a:bodyPr/>
                    <a:lstStyle/>
                    <a:p>
                      <a:pPr algn="l" fontAlgn="b"/>
                      <a:r>
                        <a:rPr lang="en-US" sz="600" b="0" i="0" u="none" strike="noStrike">
                          <a:solidFill>
                            <a:srgbClr val="000000"/>
                          </a:solidFill>
                          <a:effectLst/>
                          <a:latin typeface="Calibri" panose="020F0502020204030204" pitchFamily="34" charset="0"/>
                        </a:rPr>
                        <a:t>or </a:t>
                      </a:r>
                      <a:r>
                        <a:rPr lang="en-US" sz="600" b="0" i="1" u="none" strike="noStrike">
                          <a:solidFill>
                            <a:srgbClr val="000000"/>
                          </a:solidFill>
                          <a:effectLst/>
                          <a:latin typeface="Calibri" panose="020F0502020204030204" pitchFamily="34" charset="0"/>
                        </a:rPr>
                        <a:t>guidance</a:t>
                      </a:r>
                      <a:r>
                        <a:rPr lang="en-US" sz="600" b="0" i="0" u="none" strike="noStrike">
                          <a:solidFill>
                            <a:srgbClr val="000000"/>
                          </a:solidFill>
                          <a:effectLst/>
                          <a:latin typeface="Calibri" panose="020F0502020204030204" pitchFamily="34" charset="0"/>
                        </a:rPr>
                        <a:t>. The crosswalk also uses colors to help identify paragraphs that might be of significance. Requirements are highlighted</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600" b="0" i="0" u="none" strike="noStrike">
                          <a:solidFill>
                            <a:srgbClr val="000000"/>
                          </a:solidFill>
                          <a:effectLst/>
                          <a:latin typeface="Calibri" panose="020F0502020204030204" pitchFamily="34" charset="0"/>
                        </a:rPr>
                        <a:t>green</a:t>
                      </a:r>
                    </a:p>
                  </a:txBody>
                  <a:tcPr marL="0" marR="0" marT="0" marB="0" anchor="b">
                    <a:lnL>
                      <a:noFill/>
                    </a:lnL>
                    <a:lnR>
                      <a:noFill/>
                    </a:lnR>
                    <a:lnT>
                      <a:noFill/>
                    </a:lnT>
                    <a:lnB>
                      <a:noFill/>
                    </a:lnB>
                    <a:solidFill>
                      <a:srgbClr val="C6E0B4"/>
                    </a:solidFill>
                  </a:tcPr>
                </a:tc>
                <a:tc gridSpan="3">
                  <a:txBody>
                    <a:bodyPr/>
                    <a:lstStyle/>
                    <a:p>
                      <a:pPr algn="l" fontAlgn="b"/>
                      <a:r>
                        <a:rPr lang="en-US" sz="600" b="0" i="0" u="none" strike="noStrike">
                          <a:solidFill>
                            <a:srgbClr val="000000"/>
                          </a:solidFill>
                          <a:effectLst/>
                          <a:latin typeface="Calibri" panose="020F0502020204030204" pitchFamily="34" charset="0"/>
                        </a:rPr>
                        <a:t>if there was a significant </a:t>
                      </a:r>
                    </a:p>
                  </a:txBody>
                  <a:tcPr marL="0" marR="0" marT="0" marB="0" anchor="b">
                    <a:lnL>
                      <a:noFill/>
                    </a:lnL>
                    <a:lnR>
                      <a:noFill/>
                    </a:lnR>
                    <a:lnT>
                      <a:noFill/>
                    </a:lnT>
                    <a:lnB>
                      <a:noFill/>
                    </a:lnB>
                    <a:solidFill>
                      <a:srgbClr val="FFFFB9"/>
                    </a:solidFill>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gridSpan="12">
                  <a:txBody>
                    <a:bodyPr/>
                    <a:lstStyle/>
                    <a:p>
                      <a:pPr algn="l" fontAlgn="b"/>
                      <a:r>
                        <a:rPr lang="en-US" sz="600" b="0" i="0" u="none" strike="noStrike">
                          <a:solidFill>
                            <a:srgbClr val="000000"/>
                          </a:solidFill>
                          <a:effectLst/>
                          <a:latin typeface="Calibri" panose="020F0502020204030204" pitchFamily="34" charset="0"/>
                        </a:rPr>
                        <a:t>change from the 2011 YB or the requirement is new and the addition seemed significant. The guidance paragraphs are highlighted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600" b="0" i="0" u="none" strike="noStrike">
                          <a:solidFill>
                            <a:srgbClr val="000000"/>
                          </a:solidFill>
                          <a:effectLst/>
                          <a:latin typeface="Calibri" panose="020F0502020204030204" pitchFamily="34" charset="0"/>
                        </a:rPr>
                        <a:t>blue</a:t>
                      </a:r>
                    </a:p>
                  </a:txBody>
                  <a:tcPr marL="0" marR="0" marT="0" marB="0" anchor="b">
                    <a:lnL>
                      <a:noFill/>
                    </a:lnL>
                    <a:lnR>
                      <a:noFill/>
                    </a:lnR>
                    <a:lnT>
                      <a:noFill/>
                    </a:lnT>
                    <a:lnB>
                      <a:noFill/>
                    </a:lnB>
                    <a:solidFill>
                      <a:srgbClr val="D9E1F2"/>
                    </a:solidFill>
                  </a:tcPr>
                </a:tc>
                <a:tc gridSpan="3">
                  <a:txBody>
                    <a:bodyPr/>
                    <a:lstStyle/>
                    <a:p>
                      <a:pPr algn="l" fontAlgn="b"/>
                      <a:r>
                        <a:rPr lang="en-US" sz="600" b="0" i="0" u="none" strike="noStrike">
                          <a:solidFill>
                            <a:srgbClr val="000000"/>
                          </a:solidFill>
                          <a:effectLst/>
                          <a:latin typeface="Calibri" panose="020F0502020204030204" pitchFamily="34" charset="0"/>
                        </a:rPr>
                        <a:t>for the same reason as the </a:t>
                      </a:r>
                    </a:p>
                  </a:txBody>
                  <a:tcPr marL="0" marR="0" marT="0" marB="0" anchor="b">
                    <a:lnL>
                      <a:noFill/>
                    </a:lnL>
                    <a:lnR>
                      <a:noFill/>
                    </a:lnR>
                    <a:lnT>
                      <a:noFill/>
                    </a:lnT>
                    <a:lnB>
                      <a:noFill/>
                    </a:lnB>
                    <a:solidFill>
                      <a:srgbClr val="FFFFB9"/>
                    </a:solidFill>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gridSpan="3">
                  <a:txBody>
                    <a:bodyPr/>
                    <a:lstStyle/>
                    <a:p>
                      <a:pPr algn="l" fontAlgn="b"/>
                      <a:r>
                        <a:rPr lang="en-US" sz="600" b="0" i="0" u="none" strike="noStrike">
                          <a:solidFill>
                            <a:srgbClr val="000000"/>
                          </a:solidFill>
                          <a:effectLst/>
                          <a:latin typeface="Calibri" panose="020F0502020204030204" pitchFamily="34" charset="0"/>
                        </a:rPr>
                        <a:t>requirement paragraphs.</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gridSpan="15">
                  <a:txBody>
                    <a:bodyPr/>
                    <a:lstStyle/>
                    <a:p>
                      <a:pPr algn="l" fontAlgn="b"/>
                      <a:r>
                        <a:rPr lang="en-US" sz="600" b="0" i="0" u="none" strike="noStrike">
                          <a:solidFill>
                            <a:srgbClr val="000000"/>
                          </a:solidFill>
                          <a:effectLst/>
                          <a:latin typeface="Calibri" panose="020F0502020204030204" pitchFamily="34" charset="0"/>
                        </a:rPr>
                        <a:t>We hope you find these features useful when using the </a:t>
                      </a:r>
                      <a:r>
                        <a:rPr lang="en-US" sz="600" b="0" i="1" u="none" strike="noStrike">
                          <a:solidFill>
                            <a:srgbClr val="000000"/>
                          </a:solidFill>
                          <a:effectLst/>
                          <a:latin typeface="Calibri" panose="020F0502020204030204" pitchFamily="34" charset="0"/>
                        </a:rPr>
                        <a:t>filter </a:t>
                      </a:r>
                      <a:r>
                        <a:rPr lang="en-US" sz="600" b="0" i="0" u="none" strike="noStrike">
                          <a:solidFill>
                            <a:srgbClr val="000000"/>
                          </a:solidFill>
                          <a:effectLst/>
                          <a:latin typeface="Calibri" panose="020F0502020204030204" pitchFamily="34" charset="0"/>
                        </a:rPr>
                        <a:t>or </a:t>
                      </a:r>
                      <a:r>
                        <a:rPr lang="en-US" sz="600" b="0" i="1" u="none" strike="noStrike">
                          <a:solidFill>
                            <a:srgbClr val="000000"/>
                          </a:solidFill>
                          <a:effectLst/>
                          <a:latin typeface="Calibri" panose="020F0502020204030204" pitchFamily="34" charset="0"/>
                        </a:rPr>
                        <a:t>sort</a:t>
                      </a:r>
                      <a:r>
                        <a:rPr lang="en-US" sz="600" b="0" i="0" u="none" strike="noStrike">
                          <a:solidFill>
                            <a:srgbClr val="000000"/>
                          </a:solidFill>
                          <a:effectLst/>
                          <a:latin typeface="Calibri" panose="020F0502020204030204" pitchFamily="34" charset="0"/>
                        </a:rPr>
                        <a:t> functions. For example, you could use the filter function to identify all </a:t>
                      </a:r>
                      <a:r>
                        <a:rPr lang="en-US" sz="600" b="0" i="1" u="none" strike="noStrike">
                          <a:solidFill>
                            <a:srgbClr val="000000"/>
                          </a:solidFill>
                          <a:effectLst/>
                          <a:latin typeface="Calibri" panose="020F0502020204030204" pitchFamily="34" charset="0"/>
                        </a:rPr>
                        <a:t>requirements</a:t>
                      </a:r>
                      <a:r>
                        <a:rPr lang="en-US" sz="600" b="0" i="0" u="none" strike="noStrike">
                          <a:solidFill>
                            <a:srgbClr val="000000"/>
                          </a:solidFill>
                          <a:effectLst/>
                          <a:latin typeface="Calibri" panose="020F0502020204030204" pitchFamily="34" charset="0"/>
                        </a:rPr>
                        <a:t> that are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gridSpan="14">
                  <a:txBody>
                    <a:bodyPr/>
                    <a:lstStyle/>
                    <a:p>
                      <a:pPr algn="l" fontAlgn="b"/>
                      <a:r>
                        <a:rPr lang="en-US" sz="600" b="0" i="0" u="none" strike="noStrike">
                          <a:solidFill>
                            <a:srgbClr val="000000"/>
                          </a:solidFill>
                          <a:effectLst/>
                          <a:latin typeface="Calibri" panose="020F0502020204030204" pitchFamily="34" charset="0"/>
                        </a:rPr>
                        <a:t>highlighted </a:t>
                      </a:r>
                      <a:r>
                        <a:rPr lang="en-US" sz="600" b="0" i="1" u="none" strike="noStrike">
                          <a:solidFill>
                            <a:srgbClr val="000000"/>
                          </a:solidFill>
                          <a:effectLst/>
                          <a:latin typeface="Calibri" panose="020F0502020204030204" pitchFamily="34" charset="0"/>
                        </a:rPr>
                        <a:t>green. </a:t>
                      </a:r>
                      <a:r>
                        <a:rPr lang="en-US" sz="600" b="0" i="0" u="none" strike="noStrike">
                          <a:solidFill>
                            <a:srgbClr val="000000"/>
                          </a:solidFill>
                          <a:effectLst/>
                          <a:latin typeface="Calibri" panose="020F0502020204030204" pitchFamily="34" charset="0"/>
                        </a:rPr>
                        <a:t>You could get a little nutty and add another filter to only see the requirements that are </a:t>
                      </a:r>
                      <a:r>
                        <a:rPr lang="en-US" sz="600" b="0" i="1" u="none" strike="noStrike">
                          <a:solidFill>
                            <a:srgbClr val="000000"/>
                          </a:solidFill>
                          <a:effectLst/>
                          <a:latin typeface="Calibri" panose="020F0502020204030204" pitchFamily="34" charset="0"/>
                        </a:rPr>
                        <a:t>must </a:t>
                      </a:r>
                      <a:r>
                        <a:rPr lang="en-US" sz="600" b="0" i="0" u="none" strike="noStrike">
                          <a:solidFill>
                            <a:srgbClr val="000000"/>
                          </a:solidFill>
                          <a:effectLst/>
                          <a:latin typeface="Calibri" panose="020F0502020204030204" pitchFamily="34" charset="0"/>
                        </a:rPr>
                        <a:t>requirements! Have fun and explore!</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gridSpan="8">
                  <a:txBody>
                    <a:bodyPr/>
                    <a:lstStyle/>
                    <a:p>
                      <a:pPr algn="l" fontAlgn="b"/>
                      <a:r>
                        <a:rPr lang="en-US" sz="600" b="1" i="0" u="none" strike="noStrike">
                          <a:solidFill>
                            <a:srgbClr val="000000"/>
                          </a:solidFill>
                          <a:effectLst/>
                          <a:latin typeface="Calibri" panose="020F0502020204030204" pitchFamily="34" charset="0"/>
                        </a:rPr>
                        <a:t>How might this crosswalk help in updating your policies/procedures and processes</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gridSpan="3">
                  <a:txBody>
                    <a:bodyPr/>
                    <a:lstStyle/>
                    <a:p>
                      <a:pPr algn="l" fontAlgn="b"/>
                      <a:r>
                        <a:rPr lang="en-US" sz="600" b="0" i="0" u="none" strike="noStrike">
                          <a:solidFill>
                            <a:srgbClr val="000000"/>
                          </a:solidFill>
                          <a:effectLst/>
                          <a:latin typeface="Calibri" panose="020F0502020204030204" pitchFamily="34" charset="0"/>
                        </a:rPr>
                        <a:t>A few thoughts are…</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a:txBody>
                    <a:bodyPr/>
                    <a:lstStyle/>
                    <a:p>
                      <a:pPr algn="l" fontAlgn="b"/>
                      <a:r>
                        <a:rPr lang="en-US" sz="600" b="1"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gridSpan="15">
                  <a:txBody>
                    <a:bodyPr/>
                    <a:lstStyle/>
                    <a:p>
                      <a:pPr algn="l" fontAlgn="b"/>
                      <a:r>
                        <a:rPr lang="en-US" sz="600" b="0" i="0" u="none" strike="noStrike">
                          <a:solidFill>
                            <a:srgbClr val="000000"/>
                          </a:solidFill>
                          <a:effectLst/>
                          <a:latin typeface="Calibri" panose="020F0502020204030204" pitchFamily="34" charset="0"/>
                        </a:rPr>
                        <a:t>Identify which changes are significant to your audit organization and review the new 2018 YB language. Revisit your policies/procedures and see what changes are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gridSpan="4">
                  <a:txBody>
                    <a:bodyPr/>
                    <a:lstStyle/>
                    <a:p>
                      <a:pPr algn="l" fontAlgn="b"/>
                      <a:r>
                        <a:rPr lang="en-US" sz="600" b="0" i="0" u="none" strike="noStrike">
                          <a:solidFill>
                            <a:srgbClr val="000000"/>
                          </a:solidFill>
                          <a:effectLst/>
                          <a:latin typeface="Calibri" panose="020F0502020204030204" pitchFamily="34" charset="0"/>
                        </a:rPr>
                        <a:t>needed and update to comply!</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gridSpan="16">
                  <a:txBody>
                    <a:bodyPr/>
                    <a:lstStyle/>
                    <a:p>
                      <a:pPr algn="l" fontAlgn="b"/>
                      <a:r>
                        <a:rPr lang="en-US" sz="600" b="0" i="0" u="none" strike="noStrike">
                          <a:solidFill>
                            <a:srgbClr val="000000"/>
                          </a:solidFill>
                          <a:effectLst/>
                          <a:latin typeface="Calibri" panose="020F0502020204030204" pitchFamily="34" charset="0"/>
                        </a:rPr>
                        <a:t>Identify which requirements/guidance paragraphs are new and review the new 2018 YB language. Develop new language to insert into your policies/procedures. Have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gridSpan="8">
                  <a:txBody>
                    <a:bodyPr/>
                    <a:lstStyle/>
                    <a:p>
                      <a:pPr algn="l" fontAlgn="b"/>
                      <a:r>
                        <a:rPr lang="en-US" sz="600" b="0" i="0" u="none" strike="noStrike">
                          <a:solidFill>
                            <a:srgbClr val="000000"/>
                          </a:solidFill>
                          <a:effectLst/>
                          <a:latin typeface="Calibri" panose="020F0502020204030204" pitchFamily="34" charset="0"/>
                        </a:rPr>
                        <a:t>fun designing new templates or making changes to your existing templates!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gridSpan="6">
                  <a:txBody>
                    <a:bodyPr/>
                    <a:lstStyle/>
                    <a:p>
                      <a:pPr algn="l" fontAlgn="b"/>
                      <a:r>
                        <a:rPr lang="en-US" sz="600" b="0" i="0" u="sng" strike="noStrike">
                          <a:solidFill>
                            <a:srgbClr val="0563C1"/>
                          </a:solidFill>
                          <a:effectLst/>
                          <a:latin typeface="Calibri" panose="020F0502020204030204" pitchFamily="34" charset="0"/>
                          <a:hlinkClick r:id="rId2"/>
                        </a:rPr>
                        <a:t>We would love to hear how you used the crosswalk! </a:t>
                      </a:r>
                      <a:endParaRPr lang="en-US" sz="600" b="0" i="0" u="sng" strike="noStrike">
                        <a:solidFill>
                          <a:srgbClr val="0563C1"/>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B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r>
              <a:tr h="163251">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B9"/>
                    </a:solidFill>
                  </a:tcPr>
                </a:tc>
              </a:tr>
              <a:tr h="15547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B9"/>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B9"/>
                    </a:solidFill>
                  </a:tcPr>
                </a:tc>
                <a:tc>
                  <a:txBody>
                    <a:bodyPr/>
                    <a:lstStyle/>
                    <a:p>
                      <a:pPr algn="l" fontAlgn="b"/>
                      <a:r>
                        <a:rPr lang="en-US" sz="600" b="0" i="0" u="none" strike="noStrike" dirty="0">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B9"/>
                    </a:solidFill>
                  </a:tcPr>
                </a:tc>
              </a:tr>
            </a:tbl>
          </a:graphicData>
        </a:graphic>
      </p:graphicFrame>
      <p:sp>
        <p:nvSpPr>
          <p:cNvPr id="2" name="Rectangle 1"/>
          <p:cNvSpPr/>
          <p:nvPr/>
        </p:nvSpPr>
        <p:spPr>
          <a:xfrm>
            <a:off x="2133600" y="152400"/>
            <a:ext cx="4876800" cy="461665"/>
          </a:xfrm>
          <a:prstGeom prst="rect">
            <a:avLst/>
          </a:prstGeom>
        </p:spPr>
        <p:txBody>
          <a:bodyPr wrap="square">
            <a:spAutoFit/>
          </a:bodyPr>
          <a:lstStyle/>
          <a:p>
            <a:pPr lvl="0"/>
            <a:r>
              <a:rPr lang="en-US" sz="2400" b="1" dirty="0" smtClean="0">
                <a:solidFill>
                  <a:srgbClr val="000000"/>
                </a:solidFill>
                <a:latin typeface="Arial" panose="020B0604020202020204" pitchFamily="34" charset="0"/>
              </a:rPr>
              <a:t>ALGA’s Yellow Book Crosswalk</a:t>
            </a:r>
            <a:endParaRPr lang="en-US" sz="2400" dirty="0">
              <a:solidFill>
                <a:prstClr val="black"/>
              </a:solidFill>
            </a:endParaRPr>
          </a:p>
        </p:txBody>
      </p:sp>
    </p:spTree>
    <p:extLst>
      <p:ext uri="{BB962C8B-B14F-4D97-AF65-F5344CB8AC3E}">
        <p14:creationId xmlns:p14="http://schemas.microsoft.com/office/powerpoint/2010/main" val="245908326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8" y="0"/>
            <a:ext cx="9144000" cy="7273145"/>
          </a:xfrm>
          <a:prstGeom prst="rect">
            <a:avLst/>
          </a:prstGeom>
        </p:spPr>
        <p:txBody>
          <a:bodyPr wrap="square">
            <a:spAutoFit/>
          </a:bodyPr>
          <a:lstStyle/>
          <a:p>
            <a:pPr algn="ctr">
              <a:lnSpc>
                <a:spcPct val="107000"/>
              </a:lnSpc>
              <a:spcAft>
                <a:spcPts val="800"/>
              </a:spcAft>
            </a:pPr>
            <a:r>
              <a:rPr lang="en-US" sz="3200" b="1" u="sng" dirty="0">
                <a:latin typeface="Calibri" panose="020F0502020204030204" pitchFamily="34" charset="0"/>
                <a:ea typeface="Calibri" panose="020F0502020204030204" pitchFamily="34" charset="0"/>
                <a:cs typeface="Times New Roman" panose="02020603050405020304" pitchFamily="18" charset="0"/>
              </a:rPr>
              <a:t>JP </a:t>
            </a:r>
            <a:r>
              <a:rPr lang="en-US" sz="3200" b="1" u="sng" dirty="0" smtClean="0">
                <a:latin typeface="Calibri" panose="020F0502020204030204" pitchFamily="34" charset="0"/>
                <a:ea typeface="Calibri" panose="020F0502020204030204" pitchFamily="34" charset="0"/>
                <a:cs typeface="Times New Roman" panose="02020603050405020304" pitchFamily="18" charset="0"/>
              </a:rPr>
              <a:t>Question 2</a:t>
            </a:r>
            <a:endParaRPr lang="en-US" sz="3200" b="1" u="sng"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200" dirty="0" smtClean="0">
                <a:latin typeface="Calibri" panose="020F0502020204030204" pitchFamily="34" charset="0"/>
                <a:ea typeface="Calibri" panose="020F0502020204030204" pitchFamily="34" charset="0"/>
                <a:cs typeface="Times New Roman" panose="02020603050405020304" pitchFamily="18" charset="0"/>
              </a:rPr>
              <a:t>As the auditor, you receive a fraud hotline complaint that alleges the following actions by a manager:</a:t>
            </a:r>
          </a:p>
          <a:p>
            <a:pPr marL="342900" indent="-342900">
              <a:lnSpc>
                <a:spcPct val="107000"/>
              </a:lnSpc>
              <a:spcAft>
                <a:spcPts val="800"/>
              </a:spcAft>
              <a:buFont typeface="Arial" panose="020B0604020202020204" pitchFamily="34" charset="0"/>
              <a:buChar char="•"/>
            </a:pPr>
            <a:r>
              <a:rPr lang="en-US" sz="2200" dirty="0" smtClean="0">
                <a:latin typeface="Calibri" panose="020F0502020204030204" pitchFamily="34" charset="0"/>
                <a:ea typeface="Calibri" panose="020F0502020204030204" pitchFamily="34" charset="0"/>
                <a:cs typeface="Times New Roman" panose="02020603050405020304" pitchFamily="18" charset="0"/>
              </a:rPr>
              <a:t>One of the department employees had their office moved to a different floor without explanation to other staff; </a:t>
            </a:r>
          </a:p>
          <a:p>
            <a:pPr marL="342900" indent="-342900">
              <a:lnSpc>
                <a:spcPct val="107000"/>
              </a:lnSpc>
              <a:spcAft>
                <a:spcPts val="800"/>
              </a:spcAft>
              <a:buFont typeface="Arial" panose="020B0604020202020204" pitchFamily="34" charset="0"/>
              <a:buChar char="•"/>
            </a:pPr>
            <a:r>
              <a:rPr lang="en-US" sz="2200" dirty="0" smtClean="0">
                <a:latin typeface="Calibri" panose="020F0502020204030204" pitchFamily="34" charset="0"/>
                <a:ea typeface="Calibri" panose="020F0502020204030204" pitchFamily="34" charset="0"/>
                <a:cs typeface="Times New Roman" panose="02020603050405020304" pitchFamily="18" charset="0"/>
              </a:rPr>
              <a:t>Another employee who worked with public customers had windows to a hallway installed in their office, again without explanation to other staff;</a:t>
            </a:r>
          </a:p>
          <a:p>
            <a:pPr marL="342900" indent="-342900">
              <a:lnSpc>
                <a:spcPct val="107000"/>
              </a:lnSpc>
              <a:spcAft>
                <a:spcPts val="800"/>
              </a:spcAft>
              <a:buFont typeface="Arial" panose="020B0604020202020204" pitchFamily="34" charset="0"/>
              <a:buChar char="•"/>
            </a:pPr>
            <a:r>
              <a:rPr lang="en-US" sz="2200" dirty="0" smtClean="0">
                <a:latin typeface="Calibri" panose="020F0502020204030204" pitchFamily="34" charset="0"/>
                <a:ea typeface="Calibri" panose="020F0502020204030204" pitchFamily="34" charset="0"/>
                <a:cs typeface="Times New Roman" panose="02020603050405020304" pitchFamily="18" charset="0"/>
              </a:rPr>
              <a:t>The carpet in the office was replaced. It was not worn out.</a:t>
            </a:r>
          </a:p>
          <a:p>
            <a:pPr marL="342900" indent="-342900">
              <a:lnSpc>
                <a:spcPct val="107000"/>
              </a:lnSpc>
              <a:spcAft>
                <a:spcPts val="800"/>
              </a:spcAft>
              <a:buFont typeface="Arial" panose="020B0604020202020204" pitchFamily="34" charset="0"/>
              <a:buChar char="•"/>
            </a:pPr>
            <a:r>
              <a:rPr lang="en-US" sz="2200" dirty="0" smtClean="0">
                <a:latin typeface="Calibri" panose="020F0502020204030204" pitchFamily="34" charset="0"/>
                <a:ea typeface="Calibri" panose="020F0502020204030204" pitchFamily="34" charset="0"/>
                <a:cs typeface="Times New Roman" panose="02020603050405020304" pitchFamily="18" charset="0"/>
              </a:rPr>
              <a:t>Several employees were given </a:t>
            </a:r>
            <a:r>
              <a:rPr lang="en-US" sz="2200" dirty="0" err="1" smtClean="0">
                <a:latin typeface="Calibri" panose="020F0502020204030204" pitchFamily="34" charset="0"/>
                <a:ea typeface="Calibri" panose="020F0502020204030204" pitchFamily="34" charset="0"/>
                <a:cs typeface="Times New Roman" panose="02020603050405020304" pitchFamily="18" charset="0"/>
              </a:rPr>
              <a:t>varidesks</a:t>
            </a:r>
            <a:r>
              <a:rPr lang="en-US" sz="2200" dirty="0" smtClean="0">
                <a:latin typeface="Calibri" panose="020F0502020204030204" pitchFamily="34" charset="0"/>
                <a:ea typeface="Calibri" panose="020F0502020204030204" pitchFamily="34" charset="0"/>
                <a:cs typeface="Times New Roman" panose="02020603050405020304" pitchFamily="18" charset="0"/>
              </a:rPr>
              <a:t> without a medical request.</a:t>
            </a:r>
          </a:p>
          <a:p>
            <a:pPr marL="342900" indent="-342900">
              <a:lnSpc>
                <a:spcPct val="107000"/>
              </a:lnSpc>
              <a:spcAft>
                <a:spcPts val="800"/>
              </a:spcAft>
              <a:buFont typeface="Arial" panose="020B0604020202020204" pitchFamily="34" charset="0"/>
              <a:buChar char="•"/>
            </a:pPr>
            <a:r>
              <a:rPr lang="en-US" sz="2200" dirty="0" smtClean="0">
                <a:latin typeface="Calibri" panose="020F0502020204030204" pitchFamily="34" charset="0"/>
                <a:ea typeface="Calibri" panose="020F0502020204030204" pitchFamily="34" charset="0"/>
                <a:cs typeface="Times New Roman" panose="02020603050405020304" pitchFamily="18" charset="0"/>
              </a:rPr>
              <a:t>A city employee drove two miles out of the way on a field visit to drop the manager off at home. He was not picked up later by the employee.</a:t>
            </a:r>
          </a:p>
          <a:p>
            <a:pPr>
              <a:lnSpc>
                <a:spcPct val="107000"/>
              </a:lnSpc>
              <a:spcAft>
                <a:spcPts val="800"/>
              </a:spcAft>
            </a:pPr>
            <a:r>
              <a:rPr lang="en-US" sz="2200" dirty="0" smtClean="0">
                <a:latin typeface="Calibri" panose="020F0502020204030204" pitchFamily="34" charset="0"/>
                <a:ea typeface="Calibri" panose="020F0502020204030204" pitchFamily="34" charset="0"/>
                <a:cs typeface="Times New Roman" panose="02020603050405020304" pitchFamily="18" charset="0"/>
              </a:rPr>
              <a:t>All of the expenses (except a portion of the last one) were generally allowable under purchasing guidelines. However, the </a:t>
            </a:r>
            <a:r>
              <a:rPr lang="en-US" sz="2200" dirty="0" err="1" smtClean="0">
                <a:latin typeface="Calibri" panose="020F0502020204030204" pitchFamily="34" charset="0"/>
                <a:ea typeface="Calibri" panose="020F0502020204030204" pitchFamily="34" charset="0"/>
                <a:cs typeface="Times New Roman" panose="02020603050405020304" pitchFamily="18" charset="0"/>
              </a:rPr>
              <a:t>complaintant</a:t>
            </a:r>
            <a:r>
              <a:rPr lang="en-US" sz="2200" dirty="0" smtClean="0">
                <a:latin typeface="Calibri" panose="020F0502020204030204" pitchFamily="34" charset="0"/>
                <a:ea typeface="Calibri" panose="020F0502020204030204" pitchFamily="34" charset="0"/>
                <a:cs typeface="Times New Roman" panose="02020603050405020304" pitchFamily="18" charset="0"/>
              </a:rPr>
              <a:t>,  an experienced financial manager, indicated that all of the expenses were unnecessary and constituted waste or abuse.</a:t>
            </a:r>
          </a:p>
          <a:p>
            <a:pPr>
              <a:lnSpc>
                <a:spcPct val="107000"/>
              </a:lnSpc>
              <a:spcAft>
                <a:spcPts val="800"/>
              </a:spcAft>
            </a:pPr>
            <a:r>
              <a:rPr lang="en-US" sz="2200" dirty="0" smtClean="0">
                <a:latin typeface="Calibri" panose="020F0502020204030204" pitchFamily="34" charset="0"/>
                <a:ea typeface="Calibri" panose="020F0502020204030204" pitchFamily="34" charset="0"/>
                <a:cs typeface="Times New Roman" panose="02020603050405020304" pitchFamily="18" charset="0"/>
              </a:rPr>
              <a:t>What’s your take?</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8519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72364395"/>
              </p:ext>
            </p:extLst>
          </p:nvPr>
        </p:nvGraphicFramePr>
        <p:xfrm>
          <a:off x="228600" y="1447798"/>
          <a:ext cx="8686798" cy="4343402"/>
        </p:xfrm>
        <a:graphic>
          <a:graphicData uri="http://schemas.openxmlformats.org/drawingml/2006/table">
            <a:tbl>
              <a:tblPr/>
              <a:tblGrid>
                <a:gridCol w="1287161"/>
                <a:gridCol w="960751"/>
                <a:gridCol w="394154"/>
                <a:gridCol w="346424"/>
                <a:gridCol w="1447288"/>
                <a:gridCol w="578915"/>
                <a:gridCol w="3672105"/>
              </a:tblGrid>
              <a:tr h="140110">
                <a:tc gridSpan="5">
                  <a:txBody>
                    <a:bodyPr/>
                    <a:lstStyle/>
                    <a:p>
                      <a:pPr algn="l" fontAlgn="b"/>
                      <a:r>
                        <a:rPr lang="en-US" sz="800" b="1" i="0" u="none" strike="noStrike">
                          <a:solidFill>
                            <a:srgbClr val="000000"/>
                          </a:solidFill>
                          <a:effectLst/>
                          <a:latin typeface="Calibri" panose="020F0502020204030204" pitchFamily="34" charset="0"/>
                        </a:rPr>
                        <a:t>Chapter 3 - Ethics, Independence, and Professional Judgment</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8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420330">
                <a:tc>
                  <a:txBody>
                    <a:bodyPr/>
                    <a:lstStyle/>
                    <a:p>
                      <a:pPr algn="ctr" fontAlgn="t"/>
                      <a:r>
                        <a:rPr lang="en-US" sz="800" b="1" i="0" u="none" strike="noStrike">
                          <a:solidFill>
                            <a:srgbClr val="FFFFFF"/>
                          </a:solidFill>
                          <a:effectLst/>
                          <a:latin typeface="Calibri" panose="020F0502020204030204" pitchFamily="34" charset="0"/>
                        </a:rPr>
                        <a:t>Big Heading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t"/>
                      <a:r>
                        <a:rPr lang="en-US" sz="800" b="1" i="0" u="none" strike="noStrike">
                          <a:solidFill>
                            <a:srgbClr val="FFFFFF"/>
                          </a:solidFill>
                          <a:effectLst/>
                          <a:latin typeface="Calibri" panose="020F0502020204030204" pitchFamily="34" charset="0"/>
                        </a:rPr>
                        <a:t>Title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t"/>
                      <a:r>
                        <a:rPr lang="en-US" sz="800" b="1" i="0" u="none" strike="noStrike">
                          <a:solidFill>
                            <a:srgbClr val="FFFFFF"/>
                          </a:solidFill>
                          <a:effectLst/>
                          <a:latin typeface="Calibri" panose="020F0502020204030204" pitchFamily="34" charset="0"/>
                        </a:rPr>
                        <a:t>2018 YB ref</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t"/>
                      <a:r>
                        <a:rPr lang="en-US" sz="800" b="1" i="0" u="none" strike="noStrike">
                          <a:solidFill>
                            <a:srgbClr val="FFFFFF"/>
                          </a:solidFill>
                          <a:effectLst/>
                          <a:latin typeface="Calibri" panose="020F0502020204030204" pitchFamily="34" charset="0"/>
                        </a:rPr>
                        <a:t>2011 YB ref</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t"/>
                      <a:r>
                        <a:rPr lang="en-US" sz="800" b="1" i="0" u="none" strike="noStrike">
                          <a:solidFill>
                            <a:srgbClr val="FFFFFF"/>
                          </a:solidFill>
                          <a:effectLst/>
                          <a:latin typeface="Calibri" panose="020F0502020204030204" pitchFamily="34" charset="0"/>
                        </a:rPr>
                        <a:t>2018 </a:t>
                      </a:r>
                      <a:br>
                        <a:rPr lang="en-US" sz="800" b="1" i="0" u="none" strike="noStrike">
                          <a:solidFill>
                            <a:srgbClr val="FFFFFF"/>
                          </a:solidFill>
                          <a:effectLst/>
                          <a:latin typeface="Calibri" panose="020F0502020204030204" pitchFamily="34" charset="0"/>
                        </a:rPr>
                      </a:br>
                      <a:r>
                        <a:rPr lang="en-US" sz="800" b="1" i="0" u="none" strike="noStrike">
                          <a:solidFill>
                            <a:srgbClr val="FFFFFF"/>
                          </a:solidFill>
                          <a:effectLst/>
                          <a:latin typeface="Calibri" panose="020F0502020204030204" pitchFamily="34" charset="0"/>
                        </a:rPr>
                        <a:t>Requirement/</a:t>
                      </a:r>
                      <a:br>
                        <a:rPr lang="en-US" sz="800" b="1" i="0" u="none" strike="noStrike">
                          <a:solidFill>
                            <a:srgbClr val="FFFFFF"/>
                          </a:solidFill>
                          <a:effectLst/>
                          <a:latin typeface="Calibri" panose="020F0502020204030204" pitchFamily="34" charset="0"/>
                        </a:rPr>
                      </a:br>
                      <a:r>
                        <a:rPr lang="en-US" sz="800" b="1" i="0" u="none" strike="noStrike">
                          <a:solidFill>
                            <a:srgbClr val="FFFFFF"/>
                          </a:solidFill>
                          <a:effectLst/>
                          <a:latin typeface="Calibri" panose="020F0502020204030204" pitchFamily="34" charset="0"/>
                        </a:rPr>
                        <a:t>Guidance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t"/>
                      <a:r>
                        <a:rPr lang="en-US" sz="800" b="1" i="0" u="none" strike="noStrike">
                          <a:solidFill>
                            <a:srgbClr val="FFFFFF"/>
                          </a:solidFill>
                          <a:effectLst/>
                          <a:latin typeface="Calibri" panose="020F0502020204030204" pitchFamily="34" charset="0"/>
                        </a:rPr>
                        <a:t>2018</a:t>
                      </a:r>
                      <a:br>
                        <a:rPr lang="en-US" sz="800" b="1" i="0" u="none" strike="noStrike">
                          <a:solidFill>
                            <a:srgbClr val="FFFFFF"/>
                          </a:solidFill>
                          <a:effectLst/>
                          <a:latin typeface="Calibri" panose="020F0502020204030204" pitchFamily="34" charset="0"/>
                        </a:rPr>
                      </a:br>
                      <a:r>
                        <a:rPr lang="en-US" sz="800" b="1" i="0" u="none" strike="noStrike">
                          <a:solidFill>
                            <a:srgbClr val="FFFFFF"/>
                          </a:solidFill>
                          <a:effectLst/>
                          <a:latin typeface="Calibri" panose="020F0502020204030204" pitchFamily="34" charset="0"/>
                        </a:rPr>
                        <a:t> Must/</a:t>
                      </a:r>
                      <a:br>
                        <a:rPr lang="en-US" sz="800" b="1" i="0" u="none" strike="noStrike">
                          <a:solidFill>
                            <a:srgbClr val="FFFFFF"/>
                          </a:solidFill>
                          <a:effectLst/>
                          <a:latin typeface="Calibri" panose="020F0502020204030204" pitchFamily="34" charset="0"/>
                        </a:rPr>
                      </a:br>
                      <a:r>
                        <a:rPr lang="en-US" sz="800" b="1" i="0" u="none" strike="noStrike">
                          <a:solidFill>
                            <a:srgbClr val="FFFFFF"/>
                          </a:solidFill>
                          <a:effectLst/>
                          <a:latin typeface="Calibri" panose="020F0502020204030204" pitchFamily="34" charset="0"/>
                        </a:rPr>
                        <a:t>Should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t"/>
                      <a:r>
                        <a:rPr lang="en-US" sz="800" b="1" i="0" u="none" strike="noStrike">
                          <a:solidFill>
                            <a:srgbClr val="FFFFFF"/>
                          </a:solidFill>
                          <a:effectLst/>
                          <a:latin typeface="Calibri" panose="020F0502020204030204" pitchFamily="34" charset="0"/>
                        </a:rPr>
                        <a:t>Comments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r>
              <a:tr h="1260988">
                <a:tc>
                  <a:txBody>
                    <a:bodyPr/>
                    <a:lstStyle/>
                    <a:p>
                      <a:pPr algn="l" fontAlgn="b"/>
                      <a:r>
                        <a:rPr lang="en-US" sz="800" b="0" i="0" u="none" strike="noStrike">
                          <a:solidFill>
                            <a:srgbClr val="000000"/>
                          </a:solidFill>
                          <a:effectLst/>
                          <a:latin typeface="Calibri" panose="020F0502020204030204" pitchFamily="34" charset="0"/>
                        </a:rPr>
                        <a:t>GAGAS Conceptual Framework Approach to Independence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Application Guidance: GAGAS Conceptual Framework Approach to Independence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Guidance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Reworded, but same content.</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The phrase "audit" in the 2011 YB is replaced with "engagement" in the 2018 YB.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40658">
                <a:tc>
                  <a:txBody>
                    <a:bodyPr/>
                    <a:lstStyle/>
                    <a:p>
                      <a:pPr algn="l" fontAlgn="b"/>
                      <a:r>
                        <a:rPr lang="en-US" sz="800" b="0" i="0" u="none" strike="noStrike">
                          <a:solidFill>
                            <a:srgbClr val="000000"/>
                          </a:solidFill>
                          <a:effectLst/>
                          <a:latin typeface="Calibri" panose="020F0502020204030204" pitchFamily="34" charset="0"/>
                        </a:rPr>
                        <a:t>GAGAS Conceptual Framework Approach to Independence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b"/>
                      <a:r>
                        <a:rPr lang="en-US" sz="800" b="0" i="0" u="none" strike="noStrike">
                          <a:solidFill>
                            <a:srgbClr val="000000"/>
                          </a:solidFill>
                          <a:effectLst/>
                          <a:latin typeface="Calibri" panose="020F0502020204030204" pitchFamily="34" charset="0"/>
                        </a:rPr>
                        <a:t>Requirements: Independence Impairments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800" b="0" i="0" u="none" strike="noStrike">
                          <a:solidFill>
                            <a:srgbClr val="000000"/>
                          </a:solidFill>
                          <a:effectLst/>
                          <a:latin typeface="Calibri" panose="020F0502020204030204" pitchFamily="34" charset="0"/>
                        </a:rPr>
                        <a:t>3.59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800" b="0" i="0" u="none" strike="noStrike">
                          <a:solidFill>
                            <a:srgbClr val="000000"/>
                          </a:solidFill>
                          <a:effectLst/>
                          <a:latin typeface="Calibri" panose="020F0502020204030204" pitchFamily="34" charset="0"/>
                        </a:rPr>
                        <a:t>3.09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800" b="0" i="0" u="none" strike="noStrike">
                          <a:solidFill>
                            <a:srgbClr val="000000"/>
                          </a:solidFill>
                          <a:effectLst/>
                          <a:latin typeface="Calibri" panose="020F0502020204030204" pitchFamily="34" charset="0"/>
                        </a:rPr>
                        <a:t>Requirement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800" b="0" i="0" u="none" strike="noStrike">
                          <a:solidFill>
                            <a:srgbClr val="000000"/>
                          </a:solidFill>
                          <a:effectLst/>
                          <a:latin typeface="Calibri" panose="020F0502020204030204" pitchFamily="34" charset="0"/>
                        </a:rPr>
                        <a:t>Should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b"/>
                      <a:r>
                        <a:rPr lang="en-US" sz="800" b="0" i="0" u="none" strike="noStrike">
                          <a:solidFill>
                            <a:srgbClr val="000000"/>
                          </a:solidFill>
                          <a:effectLst/>
                          <a:latin typeface="Calibri" panose="020F0502020204030204" pitchFamily="34" charset="0"/>
                        </a:rPr>
                        <a:t>Became a requirement.</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Reworded, but same content.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r>
              <a:tr h="840658">
                <a:tc>
                  <a:txBody>
                    <a:bodyPr/>
                    <a:lstStyle/>
                    <a:p>
                      <a:pPr algn="l" fontAlgn="b"/>
                      <a:r>
                        <a:rPr lang="en-US" sz="800" b="0" i="0" u="none" strike="noStrike">
                          <a:solidFill>
                            <a:srgbClr val="000000"/>
                          </a:solidFill>
                          <a:effectLst/>
                          <a:latin typeface="Calibri" panose="020F0502020204030204" pitchFamily="34" charset="0"/>
                        </a:rPr>
                        <a:t>GAGAS Conceptual Framework Approach to Independence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b"/>
                      <a:r>
                        <a:rPr lang="en-US" sz="800" b="0" i="0" u="none" strike="noStrike">
                          <a:solidFill>
                            <a:srgbClr val="000000"/>
                          </a:solidFill>
                          <a:effectLst/>
                          <a:latin typeface="Calibri" panose="020F0502020204030204" pitchFamily="34" charset="0"/>
                        </a:rPr>
                        <a:t>Requirements: Independence Impairments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800" b="0" i="0" u="none" strike="noStrike">
                          <a:solidFill>
                            <a:srgbClr val="000000"/>
                          </a:solidFill>
                          <a:effectLst/>
                          <a:latin typeface="Calibri" panose="020F0502020204030204" pitchFamily="34" charset="0"/>
                        </a:rPr>
                        <a:t>3.60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800" b="0" i="0" u="none" strike="noStrike">
                          <a:solidFill>
                            <a:srgbClr val="000000"/>
                          </a:solidFill>
                          <a:effectLst/>
                          <a:latin typeface="Calibri" panose="020F0502020204030204" pitchFamily="34" charset="0"/>
                        </a:rPr>
                        <a:t>3.25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800" b="0" i="0" u="none" strike="noStrike">
                          <a:solidFill>
                            <a:srgbClr val="000000"/>
                          </a:solidFill>
                          <a:effectLst/>
                          <a:latin typeface="Calibri" panose="020F0502020204030204" pitchFamily="34" charset="0"/>
                        </a:rPr>
                        <a:t>Requirement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800" b="0" i="0" u="none" strike="noStrike">
                          <a:solidFill>
                            <a:srgbClr val="000000"/>
                          </a:solidFill>
                          <a:effectLst/>
                          <a:latin typeface="Calibri" panose="020F0502020204030204" pitchFamily="34" charset="0"/>
                        </a:rPr>
                        <a:t>Should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b"/>
                      <a:r>
                        <a:rPr lang="en-US" sz="800" b="0" i="0" u="none" strike="noStrike">
                          <a:solidFill>
                            <a:srgbClr val="000000"/>
                          </a:solidFill>
                          <a:effectLst/>
                          <a:latin typeface="Calibri" panose="020F0502020204030204" pitchFamily="34" charset="0"/>
                        </a:rPr>
                        <a:t>Became a requirement.</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Reworded, but same content.</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The phrase "audit" in the 2011 YB is replaced with "engagement" in the 2018 YB.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r>
              <a:tr h="840658">
                <a:tc>
                  <a:txBody>
                    <a:bodyPr/>
                    <a:lstStyle/>
                    <a:p>
                      <a:pPr algn="l" fontAlgn="b"/>
                      <a:r>
                        <a:rPr lang="en-US" sz="800" b="0" i="0" u="none" strike="noStrike">
                          <a:solidFill>
                            <a:srgbClr val="000000"/>
                          </a:solidFill>
                          <a:effectLst/>
                          <a:latin typeface="Calibri" panose="020F0502020204030204" pitchFamily="34" charset="0"/>
                        </a:rPr>
                        <a:t>GAGAS Conceptual Framework Approach to Independence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Application Guidance: Independence Impairments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Guidance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panose="020F0502020204030204" pitchFamily="34" charset="0"/>
                        </a:rPr>
                        <a:t>The 2018 YB adds "auditor's integrity, objectivity, or professional skepticism may be compromised," instead of just having "professional judgment."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2057400" y="609600"/>
            <a:ext cx="4800600" cy="461665"/>
          </a:xfrm>
          <a:prstGeom prst="rect">
            <a:avLst/>
          </a:prstGeom>
        </p:spPr>
        <p:txBody>
          <a:bodyPr wrap="square">
            <a:spAutoFit/>
          </a:bodyPr>
          <a:lstStyle/>
          <a:p>
            <a:pPr lvl="0"/>
            <a:r>
              <a:rPr lang="en-US" sz="2400" b="1" dirty="0">
                <a:solidFill>
                  <a:srgbClr val="000000"/>
                </a:solidFill>
                <a:latin typeface="Arial" panose="020B0604020202020204" pitchFamily="34" charset="0"/>
              </a:rPr>
              <a:t>ALGA’s Yellow Book Crosswalk</a:t>
            </a:r>
            <a:endParaRPr lang="en-US" sz="2400" dirty="0">
              <a:solidFill>
                <a:prstClr val="black"/>
              </a:solidFill>
            </a:endParaRPr>
          </a:p>
        </p:txBody>
      </p:sp>
    </p:spTree>
    <p:extLst>
      <p:ext uri="{BB962C8B-B14F-4D97-AF65-F5344CB8AC3E}">
        <p14:creationId xmlns:p14="http://schemas.microsoft.com/office/powerpoint/2010/main" val="3004870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066801"/>
            <a:ext cx="8686799" cy="1039592"/>
          </a:xfrm>
          <a:prstGeom prst="rect">
            <a:avLst/>
          </a:prstGeom>
        </p:spPr>
        <p:txBody>
          <a:bodyPr wrap="square">
            <a:spAutoFit/>
          </a:bodyPr>
          <a:lstStyle/>
          <a:p>
            <a:r>
              <a:rPr lang="en-US" sz="2000" b="1" dirty="0">
                <a:solidFill>
                  <a:srgbClr val="000000"/>
                </a:solidFill>
                <a:latin typeface="Arial" panose="020B0604020202020204" pitchFamily="34" charset="0"/>
              </a:rPr>
              <a:t>Chapter 1 – Government Auditing: Foundation and Principles for the Use and Application of Generally Accepted Government Auditing Standards </a:t>
            </a:r>
            <a:endParaRPr lang="en-US" sz="2000" dirty="0">
              <a:solidFill>
                <a:prstClr val="black"/>
              </a:solidFill>
            </a:endParaRPr>
          </a:p>
        </p:txBody>
      </p:sp>
      <p:sp>
        <p:nvSpPr>
          <p:cNvPr id="3" name="Rectangle 2"/>
          <p:cNvSpPr/>
          <p:nvPr/>
        </p:nvSpPr>
        <p:spPr>
          <a:xfrm>
            <a:off x="228600" y="2322623"/>
            <a:ext cx="8488680" cy="400110"/>
          </a:xfrm>
          <a:prstGeom prst="rect">
            <a:avLst/>
          </a:prstGeom>
        </p:spPr>
        <p:txBody>
          <a:bodyPr wrap="square">
            <a:spAutoFit/>
          </a:bodyPr>
          <a:lstStyle/>
          <a:p>
            <a:r>
              <a:rPr lang="en-US" sz="2000" b="1" dirty="0">
                <a:solidFill>
                  <a:srgbClr val="FF0000"/>
                </a:solidFill>
                <a:latin typeface="Arial" panose="020B0604020202020204" pitchFamily="34" charset="0"/>
              </a:rPr>
              <a:t>Integrated</a:t>
            </a:r>
            <a:r>
              <a:rPr lang="en-US" sz="2000" b="1" dirty="0">
                <a:solidFill>
                  <a:srgbClr val="000000"/>
                </a:solidFill>
                <a:latin typeface="Arial" panose="020B0604020202020204" pitchFamily="34" charset="0"/>
              </a:rPr>
              <a:t> </a:t>
            </a:r>
            <a:r>
              <a:rPr lang="en-US" sz="2000" b="1" dirty="0">
                <a:solidFill>
                  <a:srgbClr val="FF0000"/>
                </a:solidFill>
                <a:latin typeface="Arial" panose="020B0604020202020204" pitchFamily="34" charset="0"/>
              </a:rPr>
              <a:t>audit </a:t>
            </a:r>
            <a:r>
              <a:rPr lang="en-US" sz="2000" dirty="0">
                <a:solidFill>
                  <a:srgbClr val="FF0000"/>
                </a:solidFill>
                <a:latin typeface="Arial" panose="020B0604020202020204" pitchFamily="34" charset="0"/>
              </a:rPr>
              <a:t>is added to the types of financial audits. (para. 1.17.b) </a:t>
            </a:r>
            <a:endParaRPr lang="en-US" sz="2000" dirty="0">
              <a:solidFill>
                <a:srgbClr val="FF0000"/>
              </a:solidFill>
            </a:endParaRPr>
          </a:p>
        </p:txBody>
      </p:sp>
      <p:sp>
        <p:nvSpPr>
          <p:cNvPr id="4" name="Rectangle 3"/>
          <p:cNvSpPr/>
          <p:nvPr/>
        </p:nvSpPr>
        <p:spPr>
          <a:xfrm>
            <a:off x="228600" y="2965222"/>
            <a:ext cx="8686799" cy="1015663"/>
          </a:xfrm>
          <a:prstGeom prst="rect">
            <a:avLst/>
          </a:prstGeom>
        </p:spPr>
        <p:txBody>
          <a:bodyPr wrap="square">
            <a:spAutoFit/>
          </a:bodyPr>
          <a:lstStyle/>
          <a:p>
            <a:r>
              <a:rPr lang="en-US" sz="2000" b="1" dirty="0">
                <a:solidFill>
                  <a:srgbClr val="000000"/>
                </a:solidFill>
                <a:latin typeface="Arial" panose="020B0604020202020204" pitchFamily="34" charset="0"/>
              </a:rPr>
              <a:t>1.17.b. </a:t>
            </a:r>
            <a:r>
              <a:rPr lang="en-US" sz="2000" dirty="0">
                <a:solidFill>
                  <a:srgbClr val="000000"/>
                </a:solidFill>
                <a:latin typeface="Arial" panose="020B0604020202020204" pitchFamily="34" charset="0"/>
              </a:rPr>
              <a:t>Other types of financial audits: Other types of financial audits conducted in accordance with GAGAS entail various scopes of work, including </a:t>
            </a:r>
          </a:p>
        </p:txBody>
      </p:sp>
      <p:sp>
        <p:nvSpPr>
          <p:cNvPr id="5" name="Rectangle 4"/>
          <p:cNvSpPr/>
          <p:nvPr/>
        </p:nvSpPr>
        <p:spPr>
          <a:xfrm flipV="1">
            <a:off x="1280160" y="4727510"/>
            <a:ext cx="5958840" cy="184666"/>
          </a:xfrm>
          <a:prstGeom prst="rect">
            <a:avLst/>
          </a:prstGeom>
        </p:spPr>
        <p:txBody>
          <a:bodyPr wrap="square">
            <a:spAutoFit/>
          </a:bodyPr>
          <a:lstStyle/>
          <a:p>
            <a:r>
              <a:rPr lang="en-US" sz="600" dirty="0">
                <a:solidFill>
                  <a:srgbClr val="000000"/>
                </a:solidFill>
                <a:latin typeface="Arial" panose="020B0604020202020204" pitchFamily="34" charset="0"/>
              </a:rPr>
              <a:t>4 </a:t>
            </a:r>
          </a:p>
        </p:txBody>
      </p:sp>
      <p:sp>
        <p:nvSpPr>
          <p:cNvPr id="7" name="Rectangle 6"/>
          <p:cNvSpPr/>
          <p:nvPr/>
        </p:nvSpPr>
        <p:spPr>
          <a:xfrm>
            <a:off x="914399" y="4114800"/>
            <a:ext cx="8000999" cy="707886"/>
          </a:xfrm>
          <a:prstGeom prst="rect">
            <a:avLst/>
          </a:prstGeom>
        </p:spPr>
        <p:txBody>
          <a:bodyPr wrap="square">
            <a:spAutoFit/>
          </a:bodyPr>
          <a:lstStyle/>
          <a:p>
            <a:r>
              <a:rPr lang="en-US" sz="2000" b="1" dirty="0">
                <a:solidFill>
                  <a:srgbClr val="FF0000"/>
                </a:solidFill>
                <a:latin typeface="Arial" panose="020B0604020202020204" pitchFamily="34" charset="0"/>
              </a:rPr>
              <a:t>(4) </a:t>
            </a:r>
            <a:r>
              <a:rPr lang="en-US" sz="2000" dirty="0">
                <a:solidFill>
                  <a:srgbClr val="FF0000"/>
                </a:solidFill>
                <a:latin typeface="Arial" panose="020B0604020202020204" pitchFamily="34" charset="0"/>
              </a:rPr>
              <a:t>conducting an audit of internal control over financial reporting that is integrated with an audit of financial statements (integrated </a:t>
            </a:r>
            <a:r>
              <a:rPr lang="en-US" sz="2000" dirty="0" smtClean="0">
                <a:solidFill>
                  <a:srgbClr val="FF0000"/>
                </a:solidFill>
                <a:latin typeface="Arial" panose="020B0604020202020204" pitchFamily="34" charset="0"/>
              </a:rPr>
              <a:t>audit</a:t>
            </a:r>
            <a:r>
              <a:rPr lang="en-US" sz="2000" dirty="0">
                <a:solidFill>
                  <a:srgbClr val="FF0000"/>
                </a:solidFill>
                <a:latin typeface="Arial" panose="020B0604020202020204" pitchFamily="34" charset="0"/>
              </a:rPr>
              <a:t>)</a:t>
            </a:r>
          </a:p>
        </p:txBody>
      </p:sp>
    </p:spTree>
    <p:extLst>
      <p:ext uri="{BB962C8B-B14F-4D97-AF65-F5344CB8AC3E}">
        <p14:creationId xmlns:p14="http://schemas.microsoft.com/office/powerpoint/2010/main" val="3502702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2440" y="1695450"/>
            <a:ext cx="8183880" cy="2862322"/>
          </a:xfrm>
          <a:prstGeom prst="rect">
            <a:avLst/>
          </a:prstGeom>
        </p:spPr>
        <p:txBody>
          <a:bodyPr wrap="square">
            <a:spAutoFit/>
          </a:bodyPr>
          <a:lstStyle/>
          <a:p>
            <a:r>
              <a:rPr lang="en-US" sz="2000" b="1" dirty="0">
                <a:solidFill>
                  <a:srgbClr val="000000"/>
                </a:solidFill>
                <a:latin typeface="Arial" panose="020B0604020202020204" pitchFamily="34" charset="0"/>
              </a:rPr>
              <a:t>Chapter 2 - General Requirements for Complying with </a:t>
            </a:r>
            <a:r>
              <a:rPr lang="en-US" sz="2000" b="1" i="1" dirty="0">
                <a:solidFill>
                  <a:srgbClr val="000000"/>
                </a:solidFill>
                <a:latin typeface="Arial" panose="020B0604020202020204" pitchFamily="34" charset="0"/>
              </a:rPr>
              <a:t>Government Auditing Standards </a:t>
            </a:r>
          </a:p>
          <a:p>
            <a:endParaRPr lang="en-US" sz="2000" dirty="0">
              <a:solidFill>
                <a:srgbClr val="000000"/>
              </a:solidFill>
              <a:latin typeface="Arial" panose="020B0604020202020204" pitchFamily="34" charset="0"/>
            </a:endParaRPr>
          </a:p>
          <a:p>
            <a:r>
              <a:rPr lang="en-US" sz="2000" b="1" dirty="0">
                <a:solidFill>
                  <a:srgbClr val="000000"/>
                </a:solidFill>
                <a:latin typeface="Arial" panose="020B0604020202020204" pitchFamily="34" charset="0"/>
              </a:rPr>
              <a:t>Guidance is expanded to explain that for financial audits, attestation engagements, and reviews of financial statements,</a:t>
            </a:r>
            <a:r>
              <a:rPr lang="en-US" sz="2000" b="1" dirty="0">
                <a:solidFill>
                  <a:srgbClr val="FF0000"/>
                </a:solidFill>
                <a:latin typeface="Arial" panose="020B0604020202020204" pitchFamily="34" charset="0"/>
              </a:rPr>
              <a:t> GAGAS does not incorporate the American Institute of Certified Public Accountants Code of Conduct by reference </a:t>
            </a:r>
            <a:r>
              <a:rPr lang="en-US" sz="2000" dirty="0">
                <a:solidFill>
                  <a:srgbClr val="FF0000"/>
                </a:solidFill>
                <a:latin typeface="Arial" panose="020B0604020202020204" pitchFamily="34" charset="0"/>
              </a:rPr>
              <a:t>but recognizes that certain certified public accountants (CPA) may use or may be required to use the code in conjunction with GAGAS. (para. 2.13) </a:t>
            </a:r>
            <a:endParaRPr lang="en-US" sz="2000" dirty="0">
              <a:solidFill>
                <a:srgbClr val="FF0000"/>
              </a:solidFill>
            </a:endParaRPr>
          </a:p>
        </p:txBody>
      </p:sp>
    </p:spTree>
    <p:extLst>
      <p:ext uri="{BB962C8B-B14F-4D97-AF65-F5344CB8AC3E}">
        <p14:creationId xmlns:p14="http://schemas.microsoft.com/office/powerpoint/2010/main" val="20753624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herryBekaert_2015">
      <a:dk1>
        <a:srgbClr val="000000"/>
      </a:dk1>
      <a:lt1>
        <a:srgbClr val="FFFFFF"/>
      </a:lt1>
      <a:dk2>
        <a:srgbClr val="D5E9C1"/>
      </a:dk2>
      <a:lt2>
        <a:srgbClr val="EFF7E8"/>
      </a:lt2>
      <a:accent1>
        <a:srgbClr val="357E58"/>
      </a:accent1>
      <a:accent2>
        <a:srgbClr val="76BC43"/>
      </a:accent2>
      <a:accent3>
        <a:srgbClr val="5B5B61"/>
      </a:accent3>
      <a:accent4>
        <a:srgbClr val="E16600"/>
      </a:accent4>
      <a:accent5>
        <a:srgbClr val="604A7B"/>
      </a:accent5>
      <a:accent6>
        <a:srgbClr val="31859C"/>
      </a:accent6>
      <a:hlink>
        <a:srgbClr val="E16600"/>
      </a:hlink>
      <a:folHlink>
        <a:srgbClr val="357E5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3_GAO Color Final with Flag">
  <a:themeElements>
    <a:clrScheme name="GAO Color Palette">
      <a:dk1>
        <a:srgbClr val="044F91"/>
      </a:dk1>
      <a:lt1>
        <a:sysClr val="window" lastClr="FFFFFF"/>
      </a:lt1>
      <a:dk2>
        <a:srgbClr val="044F91"/>
      </a:dk2>
      <a:lt2>
        <a:srgbClr val="FFFFFF"/>
      </a:lt2>
      <a:accent1>
        <a:srgbClr val="99CCFF"/>
      </a:accent1>
      <a:accent2>
        <a:srgbClr val="409993"/>
      </a:accent2>
      <a:accent3>
        <a:srgbClr val="330033"/>
      </a:accent3>
      <a:accent4>
        <a:srgbClr val="A71930"/>
      </a:accent4>
      <a:accent5>
        <a:srgbClr val="BB9115"/>
      </a:accent5>
      <a:accent6>
        <a:srgbClr val="129548"/>
      </a:accent6>
      <a:hlink>
        <a:srgbClr val="0000FF"/>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4_GAO Color Final with Flag">
  <a:themeElements>
    <a:clrScheme name="GAO Color Palette">
      <a:dk1>
        <a:srgbClr val="044F91"/>
      </a:dk1>
      <a:lt1>
        <a:sysClr val="window" lastClr="FFFFFF"/>
      </a:lt1>
      <a:dk2>
        <a:srgbClr val="044F91"/>
      </a:dk2>
      <a:lt2>
        <a:srgbClr val="FFFFFF"/>
      </a:lt2>
      <a:accent1>
        <a:srgbClr val="99CCFF"/>
      </a:accent1>
      <a:accent2>
        <a:srgbClr val="409993"/>
      </a:accent2>
      <a:accent3>
        <a:srgbClr val="330033"/>
      </a:accent3>
      <a:accent4>
        <a:srgbClr val="A71930"/>
      </a:accent4>
      <a:accent5>
        <a:srgbClr val="BB9115"/>
      </a:accent5>
      <a:accent6>
        <a:srgbClr val="129548"/>
      </a:accent6>
      <a:hlink>
        <a:srgbClr val="0000FF"/>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5_GAO Color Final with Flag">
  <a:themeElements>
    <a:clrScheme name="GAO Color Palette">
      <a:dk1>
        <a:srgbClr val="044F91"/>
      </a:dk1>
      <a:lt1>
        <a:sysClr val="window" lastClr="FFFFFF"/>
      </a:lt1>
      <a:dk2>
        <a:srgbClr val="044F91"/>
      </a:dk2>
      <a:lt2>
        <a:srgbClr val="FFFFFF"/>
      </a:lt2>
      <a:accent1>
        <a:srgbClr val="99CCFF"/>
      </a:accent1>
      <a:accent2>
        <a:srgbClr val="409993"/>
      </a:accent2>
      <a:accent3>
        <a:srgbClr val="330033"/>
      </a:accent3>
      <a:accent4>
        <a:srgbClr val="A71930"/>
      </a:accent4>
      <a:accent5>
        <a:srgbClr val="BB9115"/>
      </a:accent5>
      <a:accent6>
        <a:srgbClr val="129548"/>
      </a:accent6>
      <a:hlink>
        <a:srgbClr val="0000FF"/>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6_GAO Color Final with Flag">
  <a:themeElements>
    <a:clrScheme name="GAO Color Palette">
      <a:dk1>
        <a:srgbClr val="044F91"/>
      </a:dk1>
      <a:lt1>
        <a:sysClr val="window" lastClr="FFFFFF"/>
      </a:lt1>
      <a:dk2>
        <a:srgbClr val="044F91"/>
      </a:dk2>
      <a:lt2>
        <a:srgbClr val="FFFFFF"/>
      </a:lt2>
      <a:accent1>
        <a:srgbClr val="99CCFF"/>
      </a:accent1>
      <a:accent2>
        <a:srgbClr val="409993"/>
      </a:accent2>
      <a:accent3>
        <a:srgbClr val="330033"/>
      </a:accent3>
      <a:accent4>
        <a:srgbClr val="A71930"/>
      </a:accent4>
      <a:accent5>
        <a:srgbClr val="BB9115"/>
      </a:accent5>
      <a:accent6>
        <a:srgbClr val="129548"/>
      </a:accent6>
      <a:hlink>
        <a:srgbClr val="0000FF"/>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herryBekaert_2015">
      <a:dk1>
        <a:srgbClr val="000000"/>
      </a:dk1>
      <a:lt1>
        <a:srgbClr val="FFFFFF"/>
      </a:lt1>
      <a:dk2>
        <a:srgbClr val="D5E9C1"/>
      </a:dk2>
      <a:lt2>
        <a:srgbClr val="EFF7E8"/>
      </a:lt2>
      <a:accent1>
        <a:srgbClr val="357E58"/>
      </a:accent1>
      <a:accent2>
        <a:srgbClr val="76BC43"/>
      </a:accent2>
      <a:accent3>
        <a:srgbClr val="5B5B61"/>
      </a:accent3>
      <a:accent4>
        <a:srgbClr val="E16600"/>
      </a:accent4>
      <a:accent5>
        <a:srgbClr val="604A7B"/>
      </a:accent5>
      <a:accent6>
        <a:srgbClr val="31859C"/>
      </a:accent6>
      <a:hlink>
        <a:srgbClr val="E16600"/>
      </a:hlink>
      <a:folHlink>
        <a:srgbClr val="357E5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CherryBekaert_2015">
      <a:dk1>
        <a:srgbClr val="000000"/>
      </a:dk1>
      <a:lt1>
        <a:srgbClr val="FFFFFF"/>
      </a:lt1>
      <a:dk2>
        <a:srgbClr val="D5E9C1"/>
      </a:dk2>
      <a:lt2>
        <a:srgbClr val="EFF7E8"/>
      </a:lt2>
      <a:accent1>
        <a:srgbClr val="357E58"/>
      </a:accent1>
      <a:accent2>
        <a:srgbClr val="76BC43"/>
      </a:accent2>
      <a:accent3>
        <a:srgbClr val="5B5B61"/>
      </a:accent3>
      <a:accent4>
        <a:srgbClr val="E16600"/>
      </a:accent4>
      <a:accent5>
        <a:srgbClr val="604A7B"/>
      </a:accent5>
      <a:accent6>
        <a:srgbClr val="31859C"/>
      </a:accent6>
      <a:hlink>
        <a:srgbClr val="E16600"/>
      </a:hlink>
      <a:folHlink>
        <a:srgbClr val="357E5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CherryBekaert_2015">
      <a:dk1>
        <a:srgbClr val="000000"/>
      </a:dk1>
      <a:lt1>
        <a:srgbClr val="FFFFFF"/>
      </a:lt1>
      <a:dk2>
        <a:srgbClr val="D5E9C1"/>
      </a:dk2>
      <a:lt2>
        <a:srgbClr val="EFF7E8"/>
      </a:lt2>
      <a:accent1>
        <a:srgbClr val="357E58"/>
      </a:accent1>
      <a:accent2>
        <a:srgbClr val="76BC43"/>
      </a:accent2>
      <a:accent3>
        <a:srgbClr val="5B5B61"/>
      </a:accent3>
      <a:accent4>
        <a:srgbClr val="E16600"/>
      </a:accent4>
      <a:accent5>
        <a:srgbClr val="604A7B"/>
      </a:accent5>
      <a:accent6>
        <a:srgbClr val="31859C"/>
      </a:accent6>
      <a:hlink>
        <a:srgbClr val="E16600"/>
      </a:hlink>
      <a:folHlink>
        <a:srgbClr val="357E5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CherryBekaert_2015">
      <a:dk1>
        <a:srgbClr val="000000"/>
      </a:dk1>
      <a:lt1>
        <a:srgbClr val="FFFFFF"/>
      </a:lt1>
      <a:dk2>
        <a:srgbClr val="D5E9C1"/>
      </a:dk2>
      <a:lt2>
        <a:srgbClr val="EFF7E8"/>
      </a:lt2>
      <a:accent1>
        <a:srgbClr val="357E58"/>
      </a:accent1>
      <a:accent2>
        <a:srgbClr val="76BC43"/>
      </a:accent2>
      <a:accent3>
        <a:srgbClr val="5B5B61"/>
      </a:accent3>
      <a:accent4>
        <a:srgbClr val="E16600"/>
      </a:accent4>
      <a:accent5>
        <a:srgbClr val="604A7B"/>
      </a:accent5>
      <a:accent6>
        <a:srgbClr val="31859C"/>
      </a:accent6>
      <a:hlink>
        <a:srgbClr val="E16600"/>
      </a:hlink>
      <a:folHlink>
        <a:srgbClr val="357E5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GAO Color Final with Flag">
  <a:themeElements>
    <a:clrScheme name="GAO Color Palette">
      <a:dk1>
        <a:srgbClr val="044F91"/>
      </a:dk1>
      <a:lt1>
        <a:sysClr val="window" lastClr="FFFFFF"/>
      </a:lt1>
      <a:dk2>
        <a:srgbClr val="044F91"/>
      </a:dk2>
      <a:lt2>
        <a:srgbClr val="FFFFFF"/>
      </a:lt2>
      <a:accent1>
        <a:srgbClr val="99CCFF"/>
      </a:accent1>
      <a:accent2>
        <a:srgbClr val="409993"/>
      </a:accent2>
      <a:accent3>
        <a:srgbClr val="330033"/>
      </a:accent3>
      <a:accent4>
        <a:srgbClr val="A71930"/>
      </a:accent4>
      <a:accent5>
        <a:srgbClr val="BB9115"/>
      </a:accent5>
      <a:accent6>
        <a:srgbClr val="129548"/>
      </a:accent6>
      <a:hlink>
        <a:srgbClr val="0000FF"/>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_GAO Color Final with Flag">
  <a:themeElements>
    <a:clrScheme name="GAO Color Palette">
      <a:dk1>
        <a:srgbClr val="044F91"/>
      </a:dk1>
      <a:lt1>
        <a:sysClr val="window" lastClr="FFFFFF"/>
      </a:lt1>
      <a:dk2>
        <a:srgbClr val="044F91"/>
      </a:dk2>
      <a:lt2>
        <a:srgbClr val="FFFFFF"/>
      </a:lt2>
      <a:accent1>
        <a:srgbClr val="99CCFF"/>
      </a:accent1>
      <a:accent2>
        <a:srgbClr val="409993"/>
      </a:accent2>
      <a:accent3>
        <a:srgbClr val="330033"/>
      </a:accent3>
      <a:accent4>
        <a:srgbClr val="A71930"/>
      </a:accent4>
      <a:accent5>
        <a:srgbClr val="BB9115"/>
      </a:accent5>
      <a:accent6>
        <a:srgbClr val="129548"/>
      </a:accent6>
      <a:hlink>
        <a:srgbClr val="0000FF"/>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2_GAO Color Final with Flag">
  <a:themeElements>
    <a:clrScheme name="GAO Color Palette">
      <a:dk1>
        <a:srgbClr val="044F91"/>
      </a:dk1>
      <a:lt1>
        <a:sysClr val="window" lastClr="FFFFFF"/>
      </a:lt1>
      <a:dk2>
        <a:srgbClr val="044F91"/>
      </a:dk2>
      <a:lt2>
        <a:srgbClr val="FFFFFF"/>
      </a:lt2>
      <a:accent1>
        <a:srgbClr val="99CCFF"/>
      </a:accent1>
      <a:accent2>
        <a:srgbClr val="409993"/>
      </a:accent2>
      <a:accent3>
        <a:srgbClr val="330033"/>
      </a:accent3>
      <a:accent4>
        <a:srgbClr val="A71930"/>
      </a:accent4>
      <a:accent5>
        <a:srgbClr val="BB9115"/>
      </a:accent5>
      <a:accent6>
        <a:srgbClr val="129548"/>
      </a:accent6>
      <a:hlink>
        <a:srgbClr val="0000FF"/>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4DF8F661733C940ADA820B48A95F141" ma:contentTypeVersion="0" ma:contentTypeDescription="Create a new document." ma:contentTypeScope="" ma:versionID="aabdb346463d1bc1ff07e71f427f866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37DF6E-4E2F-4985-8BEC-E718E7594862}">
  <ds:schemaRefs>
    <ds:schemaRef ds:uri="http://schemas.microsoft.com/sharepoint/v3/contenttype/forms"/>
  </ds:schemaRefs>
</ds:datastoreItem>
</file>

<file path=customXml/itemProps2.xml><?xml version="1.0" encoding="utf-8"?>
<ds:datastoreItem xmlns:ds="http://schemas.openxmlformats.org/officeDocument/2006/customXml" ds:itemID="{064ADB75-7487-4169-9CD8-3E34BB4E21B1}">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 ds:uri="http://purl.org/dc/elements/1.1/"/>
  </ds:schemaRefs>
</ds:datastoreItem>
</file>

<file path=customXml/itemProps3.xml><?xml version="1.0" encoding="utf-8"?>
<ds:datastoreItem xmlns:ds="http://schemas.openxmlformats.org/officeDocument/2006/customXml" ds:itemID="{4B2278E9-4ED7-40A0-8F84-097C06250D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10659</TotalTime>
  <Words>4104</Words>
  <Application>Microsoft Office PowerPoint</Application>
  <PresentationFormat>On-screen Show (4:3)</PresentationFormat>
  <Paragraphs>789</Paragraphs>
  <Slides>60</Slides>
  <Notes>12</Notes>
  <HiddenSlides>0</HiddenSlides>
  <MMClips>0</MMClips>
  <ScaleCrop>false</ScaleCrop>
  <HeadingPairs>
    <vt:vector size="6" baseType="variant">
      <vt:variant>
        <vt:lpstr>Fonts Used</vt:lpstr>
      </vt:variant>
      <vt:variant>
        <vt:i4>6</vt:i4>
      </vt:variant>
      <vt:variant>
        <vt:lpstr>Theme</vt:lpstr>
      </vt:variant>
      <vt:variant>
        <vt:i4>13</vt:i4>
      </vt:variant>
      <vt:variant>
        <vt:lpstr>Slide Titles</vt:lpstr>
      </vt:variant>
      <vt:variant>
        <vt:i4>60</vt:i4>
      </vt:variant>
    </vt:vector>
  </HeadingPairs>
  <TitlesOfParts>
    <vt:vector size="79" baseType="lpstr">
      <vt:lpstr>Arial</vt:lpstr>
      <vt:lpstr>Calibri</vt:lpstr>
      <vt:lpstr>Calibri Light</vt:lpstr>
      <vt:lpstr>Times New Roman</vt:lpstr>
      <vt:lpstr>Webdings</vt:lpstr>
      <vt:lpstr>Wingdings</vt:lpstr>
      <vt:lpstr>Office Theme</vt:lpstr>
      <vt:lpstr>1_Office Theme</vt:lpstr>
      <vt:lpstr>2_Office Theme</vt:lpstr>
      <vt:lpstr>3_Office Theme</vt:lpstr>
      <vt:lpstr>4_Office Theme</vt:lpstr>
      <vt:lpstr>5_Office Theme</vt:lpstr>
      <vt:lpstr>GAO Color Final with Flag</vt:lpstr>
      <vt:lpstr>1_GAO Color Final with Flag</vt:lpstr>
      <vt:lpstr>2_GAO Color Final with Flag</vt:lpstr>
      <vt:lpstr>3_GAO Color Final with Flag</vt:lpstr>
      <vt:lpstr>4_GAO Color Final with Flag</vt:lpstr>
      <vt:lpstr>5_GAO Color Final with Flag</vt:lpstr>
      <vt:lpstr>6_GAO Color Final with Flag</vt:lpstr>
      <vt:lpstr>PowerPoint Presentation</vt:lpstr>
      <vt:lpstr>Summary of Key Changes from 2011 Revision</vt:lpstr>
      <vt:lpstr>Summary of Key Changes from 2011 Revision</vt:lpstr>
      <vt:lpstr>New Format and Organization</vt:lpstr>
      <vt:lpstr>PowerPoint Presentation</vt:lpstr>
      <vt:lpstr>PowerPoint Presentation</vt:lpstr>
      <vt:lpstr>PowerPoint Presentation</vt:lpstr>
      <vt:lpstr>PowerPoint Presentation</vt:lpstr>
      <vt:lpstr>PowerPoint Presentation</vt:lpstr>
      <vt:lpstr>Chapter 2 - General Requirements for Complying with Government Auditing Standards (continued)  Requirements: Complying with GAGAS   2.02 GAGAS uses two categories of requirements, identified by specific terms, to describe the degree of responsibility they impose on auditors and audit organizations:    a. Unconditional requirements: Auditors and audit  organizations must comply with an unconditional requirement  in all cases where such requirement is relevant. GAGAS  uses must to indicate an unconditional requirement.    b. Presumptively mandatory requirements: Auditors and audit  organizations must comply with a presumptively mandatory  requirement in all cases where such a requirement is  relevant except in rare circumstances discussed in  paragraphs 2.03, 2.04, and 2.08. GAGAS uses should to  indicate a presumptively mandatory requirement. </vt:lpstr>
      <vt:lpstr>Requirements: Complying with GAGAS   2.03 In rare circumstances, auditors and audit organizations may determine it necessary to depart from a relevant presumptively mandatory requirement. In such rare circumstances, auditors should perform alternative procedures to achieve the intent of that requirement.   2.04 If, in rare circumstances, auditors judge it necessary to depart from a relevant presumptively mandatory requirement, they must document their justification for the departure and how the alternative procedures performed in the circumstances were sufficient to achieve the intent of that requirement.   2.06 Auditors should consider applicable GAO-issued GAGAS interpretive guidance in conducting and reporting on GAGAS engagements.</vt:lpstr>
      <vt:lpstr>    Requirements: Stating Compliance with GAGAS in the Audit Report   2.17 Auditors should include one of the following types of GAGAS compliance statements in reports on GAGAS engagements, as appropriate.   a. Unmodified GAGAS compliance statement: Stating that the  auditors conducted the engagement in accordance with GAGAS.   b. Modified GAGAS compliance statement: Stating either that   (1) the auditors conducted the engagement in accordance with  GAGAS, except for specific applicable requirements that were  not followed, or   (2) because of the significance of the departure(s) from the   requirements, the auditors were unable to and did not conduct  the engagement in accordance with GAGAS.   2.18 When auditors use a modified GAGAS statement, they should disclose in the report the applicable requirement(s) not followed, the reasons for not following the requirement(s), and how not following the requirement(s) affected or could have affected the engagement and the assurance provided.      </vt:lpstr>
      <vt:lpstr>PowerPoint Presentation</vt:lpstr>
      <vt:lpstr>Requirements: General   3.18 In all matters relating to the audit work, the individual auditors and audit organizations must be independent.   3.19 Auditors should avoid situations that could lead reasonable and informed third parties to conclude that the auditors are not independent and thus are not capable of exercising objective and impartial judgment on all issues associated with conducting the engagement and reporting on the work.   3.20 Except under the limited circumstances discussed in paragraph 3.79, auditors should be independent from an audited entity during   a. any period of time that falls within the period covered by  the financial   statements or subject matter of the  engagement and   b. the period of professional engagement. </vt:lpstr>
      <vt:lpstr>PowerPoint Presentation</vt:lpstr>
      <vt:lpstr>PowerPoint Presentation</vt:lpstr>
      <vt:lpstr>PowerPoint Presentation</vt:lpstr>
      <vt:lpstr>Requirements: GAGAS Conceptual Framework Approach to Independence   3.27 Auditors should apply the conceptual framework21 at the audit organization, engagement team, and individual auditor levels to   a. identify threats to independence;   b. evaluate the significance of the threats identified, both  individually and in the aggregate; and   c. apply safeguards as necessary to eliminate the threats or  reduce them to an acceptable level.   3.28 Auditors should reevaluate threats to independence, including any safeguards applied, whenever the audit organization or the auditors become aware of new information or changes in facts and circumstances that could affect whether a threat has been eliminated or reduced to an acceptable level.    </vt:lpstr>
      <vt:lpstr>Independence Considerations for Preparing Accounting Records and Financial Statements</vt:lpstr>
      <vt:lpstr>PowerPoint Presentation</vt:lpstr>
      <vt:lpstr>PowerPoint Presentation</vt:lpstr>
      <vt:lpstr>Requirements: Independence Impairments   3.59 Auditors should conclude that independence is impaired if no safeguards have been effectively applied to eliminate an unacceptable threat or reduce it to an acceptable level.   3.60 When auditors conclude that independence of the engagement team or the audit organization is impaired under paragraph 3.59, auditors should decline to accept an engagement or should terminate an engagement in progress (except in circumstances discussed in paragraphs 3.25 or 3.84).  </vt:lpstr>
      <vt:lpstr>PowerPoint Presentation</vt:lpstr>
      <vt:lpstr>Requirements: Management Responsibilities   3.73 Before auditors agree to provide nonaudit services to an audited entity that the audited entity’s management requested and that could create a threat to independence, either by themselves or in aggregate with other nonaudit services provided, with respect to any GAGAS engagement they conduct, auditors should determine that the audited entity has designated an individual who possesses suitable skill, knowledge, or experience and that the individual understands the services to be provided sufficiently to oversee them. </vt:lpstr>
      <vt:lpstr>PowerPoint Presentation</vt:lpstr>
      <vt:lpstr>Safeguards Related to Nonaudit Services</vt:lpstr>
      <vt:lpstr>Requirements: Providing Nonaudit Services   3.83 Auditors who previously provided nonaudit services for an entity that is a prospective subject of an engagement should evaluate the effect of those nonaudit services on independence before agreeing to conduct a GAGAS engagement. If auditors provided a nonaudit service in the period to be covered by the engagement, they should (1) determine if GAGAS expressly prohibits the nonaudit service; (2) ifaudited entity management requested the nonaudit service, determine whether the skills, knowledge, and experience of the individual responsible for overseeing the nonaudit service were sufficient; and (3) determine whether a threat to independence exists and address any threats noted in accordance with the conceptual framework. </vt:lpstr>
      <vt:lpstr>Requirements: Providing Nonaudit Services    3.84 Auditors in a government entity may be required to provide a nonaudit service that impairs the auditors’ independence with respect to a required engagement. If, because of constitutional or statutory requirements over which they have no control, the auditors can neither implement safeguards to reduce the resulting threat to an acceptable level nor decline to provide or terminate a nonaudit service that is incompatible with engagement responsibilities, auditors should disclose the nature of the threat that could not be eliminated or reduced to an acceptable level and modify the GAGAS compliance statement as discussed in paragraph 2.17b accordingly. Determining how to modify the GAGAS compliance statement in these circumstances is a matter of professional judgment.  </vt:lpstr>
      <vt:lpstr>Requirement: Internal Audit Assistance Services Provided by External Auditors   3.96 Internal audit assistance services involve assisting an entity in performing its internal audit activities. Auditors should conclude that the following internal audit assistance activities impair an external auditor’s independence with respect to an audited entity:    a. setting internal audit policies or the strategic direction of  internal  audit activities;      b. performing procedures that form part of the internal control,  such as reviewing and approving changes to employee data  access privileges; and       c. determining the scope of the internal audit function and  resulting work. </vt:lpstr>
      <vt:lpstr> Chapter 3 – Ethics, Independence, and Professional Judgment (continued)  Requirements: Internal Control Evaluation as a Nonaudit Service   3.97 Auditors should conclude that providing or supervising ongoing monitoring procedures over an entity’s system of internal control impairs independence because the management participation threat created is so significant that no safeguards could reduce the threat to an acceptable level.   3.98 Separate evaluations are sometimes provided as a nonaudit service. When providing separate evaluations as nonaudit services, auditors should evaluate the significance of the threat created by performing separate evaluations and apply safeguards when necessary to eliminate the threat or reduce it to an acceptable level.  </vt:lpstr>
      <vt:lpstr>Example 3</vt:lpstr>
      <vt:lpstr>Example 4</vt:lpstr>
      <vt:lpstr>Example 6</vt:lpstr>
      <vt:lpstr>PowerPoint Presentation</vt:lpstr>
      <vt:lpstr>Requirements: General   4.02 The audit organization’s management must assign auditors to conduct the engagement who at the time of the assignment collectively possess the competence needed to address the engagement objectives and perform their work in accordance with GAGAS.   4.03 The audit organization’s management must assign auditors who at the time of assignment possess the competence needed for their assigned roles. </vt:lpstr>
      <vt:lpstr>PowerPoint Presentation</vt:lpstr>
      <vt:lpstr>PowerPoint Presentation</vt:lpstr>
      <vt:lpstr> Requirements: General   4.16 Auditors who plan, direct, perform engagement procedures for, or report on an engagement conducted in accordance with GAGAS should develop and maintain their professional competence by completing at least 80 hours of CPE in every 2-year period as follows.   CPE hours      Subject matter categories of CPE     24 hours  Subject matter directly related to the government    environment, government auditing, or the specific or    unique  environment in which the audited entity operates     56 hours  Subject matter that directly enhance auditors’ professional   expertise to conduct engagements     4.17 Auditors should complete at least 20 hours of CPE in each year of the 2-year periods.    Note – 4 hour GASAS CPE requirement was removed.</vt:lpstr>
      <vt:lpstr>Requirements: Independence, Legal, and Ethical Requirements   5.08 Audit organizations should establish policies and procedures on independence and legal and ethical requirements that are designed to provide reasonable assurance that the audit organization and its personnel maintain independence and comply with applicable legal and ethical requirements.   5.09 At least annually, the audit organization should obtain written affirmation of compliance with its policies and procedures on independence from all audit organization personnel required to be independent. </vt:lpstr>
      <vt:lpstr>Requirement: Initiation, Acceptance, and Continuance of Engagements   5.12 The audit organization should establish policies and procedures for the initiation, acceptance, and continuance of engagements that are designed to provide reasonable assurance that the organization will undertake engagements only if it   a. complies with professional standards, applicable legal and  regulatory requirements, and ethical principles;   b. acts within its legal mandate or authority; and   c. has the capabilities, including time and resources, to do  so.</vt:lpstr>
      <vt:lpstr>  Requirement: Initiation, Acceptance, and Continuance of Engagements   5.12 The audit organization should establish policies and procedures for the initiation, acceptance, and continuance of engagements that are designed to provide reasonable assurance that the organization will undertake engagements only if it   a. complies with professional standards, applicable legal and  regulatory requirements, and ethical principles;   b. acts within its legal mandate or authority; and   c. has the capabilities, including time and resources, to do so.    </vt:lpstr>
      <vt:lpstr>Requirements: Human Resources    5.16 The audit organization should establish policies and procedures to provide reasonable assurance that auditors who are performing work in accordance with GAGAS meet the continuing professional education (CPE) requirements, including maintaining documentation of the CPE completed and any exemptions granted. </vt:lpstr>
      <vt:lpstr>Requirements: General   5.23 If auditors change the engagement objectives during the engagement, they should document the revised engagement objectives and the reasons for the changes.   5.24 The audit organization should establish policies and procedures designed to provide it with reasonable assurance that   a. appropriate consultation takes place on difficult or contentious  issues that arise among engagement team members in the   course of conducting a GAGAS engagement;   b. both the individual seeking consultation and the individual  consulted document and agree upon the nature and scope of  such consultations; and   c. the conclusions resulting from consultations are documented,  understood by both the individual seeking consultation and the  individual consulted, and implemented. </vt:lpstr>
      <vt:lpstr>                 </vt:lpstr>
      <vt:lpstr>Requirements: Monitoring of Quality    5.44 The audit organization should analyze and summarize the results of its monitoring process at least annually, with identification of any systemic or repetitive issues needing improvement, along with recommendations for corrective action. The audit organization should communicate to the relevant engagement partner or director, and other appropriate personnel, any deficiencies noted during the monitoring process and recommend appropriate remedial action. This communication should be sufficient to enable the audit organization and appropriate personnel to take prompt corrective action related to deficiencies, when necessary, in accordance with their defined roles and responsibilities. Information communicated should include the following:   a. a description of the monitoring procedures performed;   b. the conclusions reached from the monitoring procedures; and   c. when relevant, a description of systemic, repetitive, or other  deficiencies and of the actions taken to resolve those deficiencies.   </vt:lpstr>
      <vt:lpstr>Requirements: General Requirements  5.61 Audit organizations affiliated with one of the following recognized organizations should comply with the respective organization’s peer review requirements and the requirements listed in the “Additional Requirements for Audit Organizations Affiliated with Recognized Organizations” section (paras. 5.66 through 5.80).    a. American Institute of Certified Public Accountants   b. Council of the Inspectors General on Integrity and Efficiency   c. Association of Local Government Auditors   d. International Organization of Supreme Audit Institutions   e. National State Auditors Association </vt:lpstr>
      <vt:lpstr>Peer Review Report Ratings</vt:lpstr>
      <vt:lpstr>Requirements: General    8.03 Auditors must adequately plan the work necessary to address the audit objectives. Auditors must document the audit plan.    8.04 Auditors must plan the audit to reduce audit risk to an acceptably low level.  </vt:lpstr>
      <vt:lpstr>PowerPoint Presentation</vt:lpstr>
      <vt:lpstr>Requirement: Investigations or Legal Proceedings   8.27 Auditors should inquire of management of the audited entity whether any investigations or legal proceedings significant to the audit objectives have been initiated or are in process with respect to the period under audit, and should evaluate the effect of initiated or in-process investigations or legal proceedings on the current audit. </vt:lpstr>
      <vt:lpstr>  Requirements: Determining Significance and Obtaining an Understanding of Internal Control   8.39 Auditors should determine and document whether internal control is significant to the audit objectives.   8.40 If it is determined that internal control is significant to the audit objectives, auditors should obtain an understanding of such internal control.     </vt:lpstr>
      <vt:lpstr>Internal Control: Financial Audits and Examination Engagements</vt:lpstr>
      <vt:lpstr>Requirement: Assessing Internal Control   8.49 If internal control is determined to be significant to the audit objectives, auditors should assess and document their assessment of the design, implementation, and/or operating effectiveness of such internal control to the extent necessary to address the audit objectives.  Requirement: Internal Control Deficiencies Considerations   8.54 Auditors should evaluate and document the significance of identified internal control deficiencies within the context of the audit objectives.   New requirements</vt:lpstr>
      <vt:lpstr>PowerPoint Presentation</vt:lpstr>
      <vt:lpstr>PowerPoint Presentation</vt:lpstr>
      <vt:lpstr>PowerPoint Presentation</vt:lpstr>
      <vt:lpstr>PowerPoint Presentation</vt:lpstr>
      <vt:lpstr>Requirements: Reporting Auditors’ Compliance with GAGAS   9.03 Audit organizations that meet the independence requirements for internal auditors, but not those for external auditors, should include in the GAGAS compliance statement, where applicable, a statement that they are independent per the GAGAS requirements for internal auditors. </vt:lpstr>
      <vt:lpstr>Requirements: Reporting on Internal Control   9.29 When internal control is significant within the context of the audit objectives, auditors should include in the audit report (1) the scope of their work on internal control and (2) any deficiencies in internal control that are significant within the context of the audit objectives and based upon the audit work performed.    9.30 If some but not all internal control components are significant to the audit objectives, the auditors should identify as part of the scope those internal control components and underlying principles that are significant to the audit objectives.   </vt:lpstr>
      <vt:lpstr>PowerPoint Presentation</vt:lpstr>
    </vt:vector>
  </TitlesOfParts>
  <Company>Cherry Bekaert &amp; Holland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 Landscape</dc:title>
  <dc:creator>Naomi Harper</dc:creator>
  <cp:lastModifiedBy>Jay Poole</cp:lastModifiedBy>
  <cp:revision>375</cp:revision>
  <dcterms:created xsi:type="dcterms:W3CDTF">2012-12-03T13:27:26Z</dcterms:created>
  <dcterms:modified xsi:type="dcterms:W3CDTF">2019-04-25T20:19:00Z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0x01010024DF8F661733C940ADA820B48A95F141</vt:lpwstr>
  </property>
  <property fmtid="{D5CDD505-2E9C-101B-9397-08002B2CF9AE}" pid="3" name="Order">
    <vt:r8>100</vt:r8>
  </property>
</Properties>
</file>