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"/>
  </p:notesMasterIdLst>
  <p:handoutMasterIdLst>
    <p:handoutMasterId r:id="rId5"/>
  </p:handoutMasterIdLst>
  <p:sldIdLst>
    <p:sldId id="274" r:id="rId2"/>
    <p:sldId id="27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0" autoAdjust="0"/>
    <p:restoredTop sz="94645" autoAdjust="0"/>
  </p:normalViewPr>
  <p:slideViewPr>
    <p:cSldViewPr showGuides="1">
      <p:cViewPr varScale="1">
        <p:scale>
          <a:sx n="100" d="100"/>
          <a:sy n="100" d="100"/>
        </p:scale>
        <p:origin x="1050" y="78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2310" y="-12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7/9/2019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89535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648200"/>
            <a:ext cx="5608320" cy="395097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2625" y="1456511"/>
            <a:ext cx="7772400" cy="457200"/>
          </a:xfrm>
        </p:spPr>
        <p:txBody>
          <a:bodyPr anchor="b" anchorCtr="0"/>
          <a:lstStyle>
            <a:lvl1pPr algn="ctr">
              <a:defRPr sz="2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add briefer names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19796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80" y="5226161"/>
            <a:ext cx="1241441" cy="7492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75646" y="4049486"/>
            <a:ext cx="6393425" cy="720221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 smtClean="0">
                <a:latin typeface="Tahoma" charset="0"/>
              </a:rPr>
              <a:t>Click to edit “Briefing prepared for”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740025" y="4790048"/>
            <a:ext cx="3657599" cy="322825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 smtClean="0">
                <a:latin typeface="Tahoma" charset="0"/>
              </a:rPr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4986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8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352798"/>
            <a:ext cx="7772400" cy="465138"/>
          </a:xfrm>
        </p:spPr>
        <p:txBody>
          <a:bodyPr/>
          <a:lstStyle>
            <a:lvl1pPr algn="ctr"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>
            <a:off x="419100" y="1143000"/>
            <a:ext cx="8305800" cy="5334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/>
            </a:lvl2pPr>
            <a:lvl3pPr marL="1143000" indent="-228600">
              <a:buFont typeface="Arial" pitchFamily="34" charset="0"/>
              <a:buChar char="•"/>
              <a:defRPr sz="1400"/>
            </a:lvl3pPr>
            <a:lvl4pPr marL="1600200" indent="-228600">
              <a:buFont typeface="Arial" pitchFamily="34" charset="0"/>
              <a:buChar char="•"/>
              <a:defRPr sz="1300"/>
            </a:lvl4pPr>
            <a:lvl5pPr marL="2057400" indent="-228600">
              <a:buFont typeface="Arial" pitchFamily="34" charset="0"/>
              <a:buChar char="•"/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719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nd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729431" y="3525877"/>
            <a:ext cx="171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www.darpa.mil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82" y="2531269"/>
            <a:ext cx="1770360" cy="106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8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00" y="6550026"/>
            <a:ext cx="6477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2430" y="6553200"/>
            <a:ext cx="762000" cy="2921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fld id="{231CC523-8BC6-4921-807A-66BD262F3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1622424" y="152400"/>
            <a:ext cx="7140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4E2C-28A1-4ACF-BE1C-DC6E3E3FF6B4}" type="datetimeFigureOut">
              <a:rPr lang="en-US" smtClean="0"/>
              <a:t>7/9/2019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2" r:id="rId3"/>
    <p:sldLayoutId id="2147483721" r:id="rId4"/>
    <p:sldLayoutId id="2147483723" r:id="rId5"/>
    <p:sldLayoutId id="2147483731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1</a:t>
            </a:fld>
            <a:endParaRPr lang="en-US" sz="1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Follow the general guidance to include the requested </a:t>
            </a:r>
            <a:r>
              <a:rPr lang="en-US" dirty="0"/>
              <a:t>information.</a:t>
            </a:r>
            <a:endParaRPr lang="en-US" dirty="0" smtClean="0"/>
          </a:p>
          <a:p>
            <a:r>
              <a:rPr lang="en-US" dirty="0"/>
              <a:t>DARPA strongly </a:t>
            </a:r>
            <a:r>
              <a:rPr lang="en-US" dirty="0" smtClean="0"/>
              <a:t>encourages establishing teams to address all technical areas to </a:t>
            </a:r>
            <a:r>
              <a:rPr lang="en-US" dirty="0"/>
              <a:t>ensure the expertise and capabilities necessary to meet program </a:t>
            </a:r>
            <a:r>
              <a:rPr lang="en-US" dirty="0" smtClean="0"/>
              <a:t>goals.</a:t>
            </a:r>
          </a:p>
          <a:p>
            <a:r>
              <a:rPr lang="en-US" dirty="0" smtClean="0"/>
              <a:t>Provide a concise and informative summary of your proposal interest.</a:t>
            </a:r>
            <a:endParaRPr lang="en-US" dirty="0"/>
          </a:p>
          <a:p>
            <a:r>
              <a:rPr lang="en-US" dirty="0"/>
              <a:t>Unclassified information </a:t>
            </a:r>
            <a:r>
              <a:rPr lang="en-US" dirty="0" smtClean="0"/>
              <a:t>only.</a:t>
            </a:r>
            <a:endParaRPr lang="en-US" dirty="0"/>
          </a:p>
          <a:p>
            <a:r>
              <a:rPr lang="en-US" dirty="0" smtClean="0"/>
              <a:t>Only one slide will be presented.</a:t>
            </a:r>
          </a:p>
          <a:p>
            <a:r>
              <a:rPr lang="en-US" dirty="0" smtClean="0"/>
              <a:t>Please submit in MS PowerPoint (preferred) or equivalent file format.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01713" y="151418"/>
            <a:ext cx="7140575" cy="61264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Guidance for Proposers Day Lightning Talk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03225" y="151418"/>
            <a:ext cx="7140575" cy="612648"/>
          </a:xfrm>
        </p:spPr>
        <p:txBody>
          <a:bodyPr>
            <a:normAutofit/>
          </a:bodyPr>
          <a:lstStyle/>
          <a:p>
            <a:r>
              <a:rPr lang="en-US" dirty="0" smtClean="0"/>
              <a:t>Name of the PI, Institution, Team Name</a:t>
            </a:r>
            <a:endParaRPr lang="en-US" dirty="0"/>
          </a:p>
        </p:txBody>
      </p:sp>
      <p:cxnSp>
        <p:nvCxnSpPr>
          <p:cNvPr id="23" name="Straight Connector 22"/>
          <p:cNvCxnSpPr>
            <a:stCxn id="32" idx="1"/>
          </p:cNvCxnSpPr>
          <p:nvPr/>
        </p:nvCxnSpPr>
        <p:spPr bwMode="auto">
          <a:xfrm>
            <a:off x="4573588" y="3724639"/>
            <a:ext cx="0" cy="2830165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381000" y="3581400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18642" y="3589453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Teaming Overview and Objectives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63788" y="836711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Project Overview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013" y="39624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Existing team members and </a:t>
            </a:r>
            <a:r>
              <a:rPr lang="en-US" sz="1200" dirty="0" smtClean="0"/>
              <a:t>partners </a:t>
            </a:r>
            <a:r>
              <a:rPr lang="en-US" sz="1200" dirty="0"/>
              <a:t>(PIs, postdocs, graduate students, etc</a:t>
            </a:r>
            <a:r>
              <a:rPr lang="en-US" sz="1200" dirty="0" smtClean="0"/>
              <a:t>.)</a:t>
            </a: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Relevant </a:t>
            </a:r>
            <a:r>
              <a:rPr lang="en-US" sz="1200" dirty="0" smtClean="0"/>
              <a:t>experience (major </a:t>
            </a:r>
            <a:r>
              <a:rPr lang="en-US" sz="1200" dirty="0"/>
              <a:t>accomplishments, publications, etc.)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Institutional </a:t>
            </a:r>
            <a:r>
              <a:rPr lang="en-US" sz="1200" dirty="0" smtClean="0"/>
              <a:t>assets </a:t>
            </a:r>
            <a:r>
              <a:rPr lang="en-US" sz="1200" dirty="0"/>
              <a:t>(specialized facilities, permits in hand, history with </a:t>
            </a:r>
            <a:r>
              <a:rPr lang="en-US" sz="1200" dirty="0" smtClean="0"/>
              <a:t>technology of interest, </a:t>
            </a:r>
            <a:r>
              <a:rPr lang="en-US" sz="1200" dirty="0"/>
              <a:t>etc</a:t>
            </a:r>
            <a:r>
              <a:rPr lang="en-US" sz="1200" dirty="0" smtClean="0"/>
              <a:t>.)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 smtClean="0"/>
              <a:t>For which technical challenges are you seeking collaborators?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77294" y="1147696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Describe clearly (no jargon) what </a:t>
            </a:r>
            <a:r>
              <a:rPr lang="en-US" sz="1200" dirty="0"/>
              <a:t>the team is trying to </a:t>
            </a:r>
            <a:r>
              <a:rPr lang="en-US" sz="1200" dirty="0" smtClean="0"/>
              <a:t>achieve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Succinctly describe and/or illustrate your vision </a:t>
            </a:r>
            <a:r>
              <a:rPr lang="en-US" sz="1200" smtClean="0"/>
              <a:t>to accomplish </a:t>
            </a:r>
            <a:r>
              <a:rPr lang="en-US" sz="1200" dirty="0" smtClean="0"/>
              <a:t>the technical areas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Describe your approach to technical challenges that must be overcome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Include program phase structure, as necessary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573588" y="3570750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Impact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687094" y="3881735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is the </a:t>
            </a:r>
            <a:r>
              <a:rPr lang="en-US" sz="1200" dirty="0" smtClean="0"/>
              <a:t>anticipated impact of the team’s success </a:t>
            </a:r>
            <a:r>
              <a:rPr lang="en-US" sz="1200" dirty="0"/>
              <a:t>(in terms of technique AND capability)</a:t>
            </a:r>
            <a:r>
              <a:rPr lang="en-US" sz="1200" dirty="0" smtClean="0"/>
              <a:t>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Include a list of potential applications enabled by this technology.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What unique metrics and milestones</a:t>
            </a:r>
            <a:r>
              <a:rPr lang="en-US" sz="1200" dirty="0"/>
              <a:t> </a:t>
            </a:r>
            <a:r>
              <a:rPr lang="en-US" sz="1200" dirty="0" smtClean="0"/>
              <a:t>will the team aim to achieve?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How will the team pursue transition of this technology?</a:t>
            </a: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333500" y="6550026"/>
            <a:ext cx="6477000" cy="298450"/>
          </a:xfrm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Contact Information – Email Address – Phone Number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02430" y="6553200"/>
            <a:ext cx="762000" cy="292102"/>
          </a:xfrm>
        </p:spPr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2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728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605</TotalTime>
  <Words>243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Tahoma</vt:lpstr>
      <vt:lpstr>blank</vt:lpstr>
      <vt:lpstr>Guidance for Proposers Day Lightning Talk Slide</vt:lpstr>
      <vt:lpstr>Name of the PI, Institution, Team Name</vt:lpstr>
    </vt:vector>
  </TitlesOfParts>
  <Company>Wyle Information Systems - DARPA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Tsu-Hsi (contr-mto)</dc:creator>
  <cp:lastModifiedBy>Castagnola, Anais (contr-bto)</cp:lastModifiedBy>
  <cp:revision>59</cp:revision>
  <cp:lastPrinted>2016-09-19T14:29:23Z</cp:lastPrinted>
  <dcterms:created xsi:type="dcterms:W3CDTF">2013-01-17T20:00:46Z</dcterms:created>
  <dcterms:modified xsi:type="dcterms:W3CDTF">2019-07-09T18:33:37Z</dcterms:modified>
</cp:coreProperties>
</file>