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2D515-0835-48AC-A1A0-4CC932D22E3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EE7D-532D-46D8-B3DF-67906CEB7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4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2D515-0835-48AC-A1A0-4CC932D22E3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EE7D-532D-46D8-B3DF-67906CEB7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1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2D515-0835-48AC-A1A0-4CC932D22E3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EE7D-532D-46D8-B3DF-67906CEB7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2D515-0835-48AC-A1A0-4CC932D22E3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EE7D-532D-46D8-B3DF-67906CEB7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8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2D515-0835-48AC-A1A0-4CC932D22E3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EE7D-532D-46D8-B3DF-67906CEB7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7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2D515-0835-48AC-A1A0-4CC932D22E3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EE7D-532D-46D8-B3DF-67906CEB7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2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2D515-0835-48AC-A1A0-4CC932D22E3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EE7D-532D-46D8-B3DF-67906CEB7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0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2D515-0835-48AC-A1A0-4CC932D22E3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EE7D-532D-46D8-B3DF-67906CEB7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5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2D515-0835-48AC-A1A0-4CC932D22E3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EE7D-532D-46D8-B3DF-67906CEB7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7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2D515-0835-48AC-A1A0-4CC932D22E3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EE7D-532D-46D8-B3DF-67906CEB7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6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2D515-0835-48AC-A1A0-4CC932D22E3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EE7D-532D-46D8-B3DF-67906CEB7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1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2D515-0835-48AC-A1A0-4CC932D22E3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AEE7D-532D-46D8-B3DF-67906CEB7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6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553200" cy="685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Funding Source: NSF#1118679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09600"/>
            <a:ext cx="6037889" cy="2057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716" y="3581400"/>
            <a:ext cx="2109216" cy="212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174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FLCC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Bock</dc:creator>
  <cp:lastModifiedBy>Heather Bock</cp:lastModifiedBy>
  <cp:revision>1</cp:revision>
  <dcterms:created xsi:type="dcterms:W3CDTF">2014-09-16T18:08:28Z</dcterms:created>
  <dcterms:modified xsi:type="dcterms:W3CDTF">2014-09-16T18:10:47Z</dcterms:modified>
</cp:coreProperties>
</file>