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4"/>
  </p:sldMasterIdLst>
  <p:notesMasterIdLst>
    <p:notesMasterId r:id="rId10"/>
  </p:notesMasterIdLst>
  <p:sldIdLst>
    <p:sldId id="564" r:id="rId5"/>
    <p:sldId id="566" r:id="rId6"/>
    <p:sldId id="567" r:id="rId7"/>
    <p:sldId id="565" r:id="rId8"/>
    <p:sldId id="5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Garber" initials="LG" lastIdx="2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0000"/>
    <a:srgbClr val="FFFFFF"/>
    <a:srgbClr val="44546A"/>
    <a:srgbClr val="203864"/>
    <a:srgbClr val="3DB7E4"/>
    <a:srgbClr val="00A1DE"/>
    <a:srgbClr val="0065BD"/>
    <a:srgbClr val="F4F4F4"/>
    <a:srgbClr val="1432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3" autoAdjust="0"/>
    <p:restoredTop sz="92000" autoAdjust="0"/>
  </p:normalViewPr>
  <p:slideViewPr>
    <p:cSldViewPr snapToGrid="0">
      <p:cViewPr varScale="1">
        <p:scale>
          <a:sx n="90" d="100"/>
          <a:sy n="90" d="100"/>
        </p:scale>
        <p:origin x="798" y="84"/>
      </p:cViewPr>
      <p:guideLst>
        <p:guide orient="horz" pos="1620"/>
        <p:guide pos="2880"/>
      </p:guideLst>
    </p:cSldViewPr>
  </p:slideViewPr>
  <p:notesTextViewPr>
    <p:cViewPr>
      <p:scale>
        <a:sx n="100" d="100"/>
        <a:sy n="100" d="100"/>
      </p:scale>
      <p:origin x="0" y="0"/>
    </p:cViewPr>
  </p:notesTextViewPr>
  <p:sorterViewPr>
    <p:cViewPr>
      <p:scale>
        <a:sx n="20" d="100"/>
        <a:sy n="20" d="100"/>
      </p:scale>
      <p:origin x="0" y="0"/>
    </p:cViewPr>
  </p:sorterViewPr>
  <p:notesViewPr>
    <p:cSldViewPr snapToGrid="0">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3293F-8243-4D4E-81D8-67409DCF9562}" type="datetimeFigureOut">
              <a:rPr lang="en-US" smtClean="0"/>
              <a:t>7/16/2017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13CDD-7114-496C-86E9-12D18FCD2362}" type="slidenum">
              <a:rPr lang="en-US" smtClean="0"/>
              <a:t>‹#›</a:t>
            </a:fld>
            <a:endParaRPr lang="en-US"/>
          </a:p>
        </p:txBody>
      </p:sp>
    </p:spTree>
    <p:extLst>
      <p:ext uri="{BB962C8B-B14F-4D97-AF65-F5344CB8AC3E}">
        <p14:creationId xmlns:p14="http://schemas.microsoft.com/office/powerpoint/2010/main" val="94074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owl.english.purdue.edu/owl/resource/560/1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ATTN</a:t>
            </a:r>
            <a:r>
              <a:rPr lang="en-US" b="1" baseline="0" dirty="0" smtClean="0"/>
              <a:t> Presenters:</a:t>
            </a:r>
          </a:p>
          <a:p>
            <a:r>
              <a:rPr lang="en-US" b="1" baseline="0" dirty="0" smtClean="0"/>
              <a:t>Please leave this slide in your PowerPoint.</a:t>
            </a:r>
            <a:endParaRPr lang="en-US" b="1" dirty="0" smtClean="0"/>
          </a:p>
          <a:p>
            <a:endParaRPr lang="en-US" dirty="0"/>
          </a:p>
        </p:txBody>
      </p:sp>
      <p:sp>
        <p:nvSpPr>
          <p:cNvPr id="4" name="Slide Number Placeholder 3"/>
          <p:cNvSpPr>
            <a:spLocks noGrp="1"/>
          </p:cNvSpPr>
          <p:nvPr>
            <p:ph type="sldNum" sz="quarter" idx="10"/>
          </p:nvPr>
        </p:nvSpPr>
        <p:spPr/>
        <p:txBody>
          <a:bodyPr/>
          <a:lstStyle/>
          <a:p>
            <a:fld id="{0F013CDD-7114-496C-86E9-12D18FCD2362}" type="slidenum">
              <a:rPr lang="en-US" smtClean="0"/>
              <a:t>2</a:t>
            </a:fld>
            <a:endParaRPr lang="en-US"/>
          </a:p>
        </p:txBody>
      </p:sp>
    </p:spTree>
    <p:extLst>
      <p:ext uri="{BB962C8B-B14F-4D97-AF65-F5344CB8AC3E}">
        <p14:creationId xmlns:p14="http://schemas.microsoft.com/office/powerpoint/2010/main" val="2874936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ATTN</a:t>
            </a:r>
            <a:r>
              <a:rPr lang="en-US" b="1" baseline="0" dirty="0" smtClean="0"/>
              <a:t> Presenters:</a:t>
            </a:r>
          </a:p>
          <a:p>
            <a:r>
              <a:rPr lang="en-US" b="1" baseline="0" dirty="0" smtClean="0"/>
              <a:t>Please insert your final learning objectives into this slide.  Be sure to copy the final version that is currently posted for attendees.  </a:t>
            </a:r>
            <a:endParaRPr lang="en-US" b="1" dirty="0" smtClean="0"/>
          </a:p>
          <a:p>
            <a:endParaRPr lang="en-US" dirty="0"/>
          </a:p>
        </p:txBody>
      </p:sp>
      <p:sp>
        <p:nvSpPr>
          <p:cNvPr id="4" name="Slide Number Placeholder 3"/>
          <p:cNvSpPr>
            <a:spLocks noGrp="1"/>
          </p:cNvSpPr>
          <p:nvPr>
            <p:ph type="sldNum" sz="quarter" idx="10"/>
          </p:nvPr>
        </p:nvSpPr>
        <p:spPr/>
        <p:txBody>
          <a:bodyPr/>
          <a:lstStyle/>
          <a:p>
            <a:fld id="{0F013CDD-7114-496C-86E9-12D18FCD2362}" type="slidenum">
              <a:rPr lang="en-US" smtClean="0"/>
              <a:t>3</a:t>
            </a:fld>
            <a:endParaRPr lang="en-US"/>
          </a:p>
        </p:txBody>
      </p:sp>
    </p:spTree>
    <p:extLst>
      <p:ext uri="{BB962C8B-B14F-4D97-AF65-F5344CB8AC3E}">
        <p14:creationId xmlns:p14="http://schemas.microsoft.com/office/powerpoint/2010/main" val="2332625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ATTN</a:t>
            </a:r>
            <a:r>
              <a:rPr lang="en-US" b="1" baseline="0" dirty="0" smtClean="0"/>
              <a:t> Presenters:</a:t>
            </a:r>
          </a:p>
          <a:p>
            <a:r>
              <a:rPr lang="en-US" dirty="0" smtClean="0"/>
              <a:t>Citing</a:t>
            </a:r>
            <a:r>
              <a:rPr lang="en-US" baseline="0" dirty="0" smtClean="0"/>
              <a:t> References</a:t>
            </a:r>
          </a:p>
          <a:p>
            <a:r>
              <a:rPr lang="en-US" sz="1200" b="0" i="0" kern="1200" dirty="0" smtClean="0">
                <a:solidFill>
                  <a:schemeClr val="tx1"/>
                </a:solidFill>
                <a:effectLst/>
                <a:latin typeface="+mn-lt"/>
                <a:ea typeface="+mn-ea"/>
                <a:cs typeface="+mn-cs"/>
              </a:rPr>
              <a:t>If you plan to reference or cite materials that are not your original work, please reference it on the slide or in a summary slide using APA as a style guide.</a:t>
            </a:r>
          </a:p>
          <a:p>
            <a:r>
              <a:rPr lang="en-US" sz="1200" b="0" i="0" u="none" strike="noStrike" kern="1200" dirty="0" smtClean="0">
                <a:solidFill>
                  <a:schemeClr val="tx1"/>
                </a:solidFill>
                <a:effectLst/>
                <a:latin typeface="+mn-lt"/>
                <a:ea typeface="+mn-ea"/>
                <a:cs typeface="+mn-cs"/>
                <a:hlinkClick r:id="rId3"/>
              </a:rPr>
              <a:t>https://owl.english.purdue.edu/owl/resource/560/17/</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013CDD-7114-496C-86E9-12D18FCD2362}" type="slidenum">
              <a:rPr lang="en-US" smtClean="0"/>
              <a:t>4</a:t>
            </a:fld>
            <a:endParaRPr lang="en-US"/>
          </a:p>
        </p:txBody>
      </p:sp>
    </p:spTree>
    <p:extLst>
      <p:ext uri="{BB962C8B-B14F-4D97-AF65-F5344CB8AC3E}">
        <p14:creationId xmlns:p14="http://schemas.microsoft.com/office/powerpoint/2010/main" val="925505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1" name="Rectangle 40"/>
          <p:cNvSpPr/>
          <p:nvPr userDrawn="1"/>
        </p:nvSpPr>
        <p:spPr>
          <a:xfrm>
            <a:off x="0" y="1"/>
            <a:ext cx="9144000" cy="5034844"/>
          </a:xfrm>
          <a:prstGeom prst="rect">
            <a:avLst/>
          </a:prstGeom>
          <a:blipFill>
            <a:blip r:embed="rId2"/>
            <a:srcRect/>
            <a:stretch>
              <a:fillRect l="-1249" t="-2594" r="-7183" b="-85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p:cNvPicPr>
            <a:picLocks noChangeAspect="1"/>
          </p:cNvPicPr>
          <p:nvPr userDrawn="1"/>
        </p:nvPicPr>
        <p:blipFill rotWithShape="1">
          <a:blip r:embed="rId3">
            <a:extLst>
              <a:ext uri="{28A0092B-C50C-407E-A947-70E740481C1C}">
                <a14:useLocalDpi xmlns:a14="http://schemas.microsoft.com/office/drawing/2010/main" val="0"/>
              </a:ext>
            </a:extLst>
          </a:blip>
          <a:srcRect l="23210" t="39516" r="28322" b="45109"/>
          <a:stretch/>
        </p:blipFill>
        <p:spPr>
          <a:xfrm>
            <a:off x="256309" y="499031"/>
            <a:ext cx="2771666" cy="1137858"/>
          </a:xfrm>
          <a:prstGeom prst="rect">
            <a:avLst/>
          </a:prstGeom>
        </p:spPr>
      </p:pic>
      <p:sp>
        <p:nvSpPr>
          <p:cNvPr id="17" name="Rectangle 16"/>
          <p:cNvSpPr/>
          <p:nvPr userDrawn="1"/>
        </p:nvSpPr>
        <p:spPr>
          <a:xfrm>
            <a:off x="0" y="3862076"/>
            <a:ext cx="9144000" cy="1285484"/>
          </a:xfrm>
          <a:prstGeom prst="rect">
            <a:avLst/>
          </a:prstGeom>
          <a:gradFill>
            <a:gsLst>
              <a:gs pos="0">
                <a:schemeClr val="tx1"/>
              </a:gs>
              <a:gs pos="100000">
                <a:schemeClr val="accent2">
                  <a:lumMod val="5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quarter" idx="10"/>
          </p:nvPr>
        </p:nvSpPr>
        <p:spPr>
          <a:xfrm>
            <a:off x="533400" y="4133590"/>
            <a:ext cx="7737143" cy="1009910"/>
          </a:xfrm>
        </p:spPr>
        <p:txBody>
          <a:bodyPr anchor="ctr">
            <a:normAutofit/>
          </a:bodyPr>
          <a:lstStyle>
            <a:lvl1pPr marL="0" indent="0">
              <a:buNone/>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a:t>
            </a:r>
          </a:p>
        </p:txBody>
      </p:sp>
      <p:sp>
        <p:nvSpPr>
          <p:cNvPr id="6" name="Rectangle 2"/>
          <p:cNvSpPr>
            <a:spLocks noGrp="1" noChangeArrowheads="1"/>
          </p:cNvSpPr>
          <p:nvPr>
            <p:ph type="ctrTitle"/>
          </p:nvPr>
        </p:nvSpPr>
        <p:spPr>
          <a:xfrm>
            <a:off x="533400" y="2154477"/>
            <a:ext cx="7772400" cy="1445973"/>
          </a:xfrm>
        </p:spPr>
        <p:txBody>
          <a:bodyPr anchor="b"/>
          <a:lstStyle>
            <a:lvl1pPr>
              <a:defRPr>
                <a:solidFill>
                  <a:schemeClr val="bg1"/>
                </a:solidFill>
              </a:defRPr>
            </a:lvl1pPr>
          </a:lstStyle>
          <a:p>
            <a:pPr eaLnBrk="1" hangingPunct="1">
              <a:lnSpc>
                <a:spcPct val="110000"/>
              </a:lnSpc>
            </a:pPr>
            <a:r>
              <a:rPr lang="en-US" dirty="0" smtClean="0">
                <a:solidFill>
                  <a:schemeClr val="bg1"/>
                </a:solidFill>
              </a:rPr>
              <a:t>Click to edit Master title style</a:t>
            </a:r>
            <a:endParaRPr lang="en-US" sz="2250" dirty="0" smtClean="0">
              <a:solidFill>
                <a:schemeClr val="bg1"/>
              </a:solidFill>
            </a:endParaRPr>
          </a:p>
        </p:txBody>
      </p:sp>
      <p:sp>
        <p:nvSpPr>
          <p:cNvPr id="12" name="Rectangle 11"/>
          <p:cNvSpPr/>
          <p:nvPr userDrawn="1"/>
        </p:nvSpPr>
        <p:spPr bwMode="auto">
          <a:xfrm flipV="1">
            <a:off x="0" y="3997588"/>
            <a:ext cx="5212080" cy="138984"/>
          </a:xfrm>
          <a:prstGeom prst="rect">
            <a:avLst/>
          </a:prstGeom>
          <a:solidFill>
            <a:srgbClr val="3DB7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charset="0"/>
            </a:endParaRPr>
          </a:p>
        </p:txBody>
      </p:sp>
      <p:sp>
        <p:nvSpPr>
          <p:cNvPr id="13" name="Rectangle 12"/>
          <p:cNvSpPr/>
          <p:nvPr userDrawn="1"/>
        </p:nvSpPr>
        <p:spPr bwMode="auto">
          <a:xfrm flipV="1">
            <a:off x="0" y="3860995"/>
            <a:ext cx="7929038" cy="138984"/>
          </a:xfrm>
          <a:prstGeom prst="rect">
            <a:avLst/>
          </a:prstGeom>
          <a:solidFill>
            <a:srgbClr val="00A1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800" b="0" i="0" u="none" strike="noStrike" kern="1200" cap="none" normalizeH="0" baseline="0" smtClean="0">
              <a:ln>
                <a:noFill/>
              </a:ln>
              <a:solidFill>
                <a:schemeClr val="tx1"/>
              </a:solidFill>
              <a:effectLst/>
              <a:latin typeface="Times" charset="0"/>
            </a:endParaRPr>
          </a:p>
        </p:txBody>
      </p:sp>
      <p:sp>
        <p:nvSpPr>
          <p:cNvPr id="14" name="Rectangle 13"/>
          <p:cNvSpPr/>
          <p:nvPr userDrawn="1"/>
        </p:nvSpPr>
        <p:spPr bwMode="auto">
          <a:xfrm flipV="1">
            <a:off x="0" y="3724517"/>
            <a:ext cx="6579870" cy="138984"/>
          </a:xfrm>
          <a:prstGeom prst="rect">
            <a:avLst/>
          </a:prstGeom>
          <a:solidFill>
            <a:srgbClr val="0065B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charset="0"/>
            </a:endParaRPr>
          </a:p>
        </p:txBody>
      </p:sp>
    </p:spTree>
    <p:extLst>
      <p:ext uri="{BB962C8B-B14F-4D97-AF65-F5344CB8AC3E}">
        <p14:creationId xmlns:p14="http://schemas.microsoft.com/office/powerpoint/2010/main" val="34674017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0" y="0"/>
            <a:ext cx="9144000" cy="5143500"/>
          </a:xfrm>
        </p:spPr>
        <p:txBody>
          <a:bodyPr/>
          <a:lstStyle/>
          <a:p>
            <a:endParaRPr lang="en-US"/>
          </a:p>
        </p:txBody>
      </p:sp>
    </p:spTree>
    <p:extLst>
      <p:ext uri="{BB962C8B-B14F-4D97-AF65-F5344CB8AC3E}">
        <p14:creationId xmlns:p14="http://schemas.microsoft.com/office/powerpoint/2010/main" val="22495838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100"/>
            </a:lvl1pPr>
            <a:lvl2pPr>
              <a:defRPr sz="2100"/>
            </a:lvl2pPr>
            <a:lvl3pPr>
              <a:defRPr sz="2100"/>
            </a:lvl3pPr>
            <a:lvl4pPr>
              <a:defRPr sz="2100"/>
            </a:lvl4pPr>
            <a:lvl5pPr>
              <a:defRPr sz="2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7086600" y="4884096"/>
            <a:ext cx="2057400" cy="205383"/>
          </a:xfrm>
          <a:prstGeom prst="rect">
            <a:avLst/>
          </a:prstGeom>
        </p:spPr>
        <p:txBody>
          <a:bodyPr vert="horz" lIns="91440" tIns="45720" rIns="91440" bIns="45720" rtlCol="0" anchor="ctr"/>
          <a:lstStyle>
            <a:lvl1pPr algn="r">
              <a:defRPr sz="675">
                <a:solidFill>
                  <a:schemeClr val="bg1"/>
                </a:solidFill>
              </a:defRPr>
            </a:lvl1pPr>
          </a:lstStyle>
          <a:p>
            <a:fld id="{199EBB5E-709F-487A-9B50-520908CDB572}" type="slidenum">
              <a:rPr lang="en-US" smtClean="0"/>
              <a:pPr/>
              <a:t>‹#›</a:t>
            </a:fld>
            <a:endParaRPr lang="en-US" dirty="0"/>
          </a:p>
        </p:txBody>
      </p:sp>
    </p:spTree>
    <p:extLst>
      <p:ext uri="{BB962C8B-B14F-4D97-AF65-F5344CB8AC3E}">
        <p14:creationId xmlns:p14="http://schemas.microsoft.com/office/powerpoint/2010/main" val="4629878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oAutofit/>
          </a:bodyPr>
          <a:lstStyle>
            <a:lvl1pPr algn="l">
              <a:defRPr sz="33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normAutofit/>
          </a:bodyPr>
          <a:lstStyle>
            <a:lvl1pPr marL="0" indent="0">
              <a:buNone/>
              <a:defRPr sz="21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Slide Number Placeholder 5"/>
          <p:cNvSpPr>
            <a:spLocks noGrp="1"/>
          </p:cNvSpPr>
          <p:nvPr>
            <p:ph type="sldNum" sz="quarter" idx="4"/>
          </p:nvPr>
        </p:nvSpPr>
        <p:spPr>
          <a:xfrm>
            <a:off x="7086600" y="4884096"/>
            <a:ext cx="2057400" cy="205383"/>
          </a:xfrm>
          <a:prstGeom prst="rect">
            <a:avLst/>
          </a:prstGeom>
        </p:spPr>
        <p:txBody>
          <a:bodyPr vert="horz" lIns="91440" tIns="45720" rIns="91440" bIns="45720" rtlCol="0" anchor="ctr"/>
          <a:lstStyle>
            <a:lvl1pPr algn="r">
              <a:defRPr sz="675">
                <a:solidFill>
                  <a:schemeClr val="bg1"/>
                </a:solidFill>
              </a:defRPr>
            </a:lvl1pPr>
          </a:lstStyle>
          <a:p>
            <a:fld id="{199EBB5E-709F-487A-9B50-520908CDB572}" type="slidenum">
              <a:rPr lang="en-US" smtClean="0"/>
              <a:pPr/>
              <a:t>‹#›</a:t>
            </a:fld>
            <a:endParaRPr lang="en-US" dirty="0"/>
          </a:p>
        </p:txBody>
      </p:sp>
    </p:spTree>
    <p:extLst>
      <p:ext uri="{BB962C8B-B14F-4D97-AF65-F5344CB8AC3E}">
        <p14:creationId xmlns:p14="http://schemas.microsoft.com/office/powerpoint/2010/main" val="22244550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1488" t="4625" r="3165" b="7149"/>
          <a:stretch/>
        </p:blipFill>
        <p:spPr>
          <a:xfrm>
            <a:off x="959193" y="1094944"/>
            <a:ext cx="7410734" cy="2231409"/>
          </a:xfrm>
          <a:prstGeom prst="rect">
            <a:avLst/>
          </a:prstGeom>
          <a:solidFill>
            <a:schemeClr val="bg1"/>
          </a:solidFill>
        </p:spPr>
      </p:pic>
      <p:sp>
        <p:nvSpPr>
          <p:cNvPr id="3" name="Slide Number Placeholder 5"/>
          <p:cNvSpPr>
            <a:spLocks noGrp="1"/>
          </p:cNvSpPr>
          <p:nvPr>
            <p:ph type="sldNum" sz="quarter" idx="4"/>
          </p:nvPr>
        </p:nvSpPr>
        <p:spPr>
          <a:xfrm>
            <a:off x="7086600" y="4884096"/>
            <a:ext cx="2057400" cy="205383"/>
          </a:xfrm>
          <a:prstGeom prst="rect">
            <a:avLst/>
          </a:prstGeom>
        </p:spPr>
        <p:txBody>
          <a:bodyPr vert="horz" lIns="91440" tIns="45720" rIns="91440" bIns="45720" rtlCol="0" anchor="ctr"/>
          <a:lstStyle>
            <a:lvl1pPr algn="r">
              <a:defRPr sz="675">
                <a:solidFill>
                  <a:schemeClr val="bg1"/>
                </a:solidFill>
              </a:defRPr>
            </a:lvl1pPr>
          </a:lstStyle>
          <a:p>
            <a:fld id="{199EBB5E-709F-487A-9B50-520908CDB572}" type="slidenum">
              <a:rPr lang="en-US" smtClean="0"/>
              <a:pPr/>
              <a:t>‹#›</a:t>
            </a:fld>
            <a:endParaRPr lang="en-US" dirty="0"/>
          </a:p>
        </p:txBody>
      </p:sp>
    </p:spTree>
    <p:extLst>
      <p:ext uri="{BB962C8B-B14F-4D97-AF65-F5344CB8AC3E}">
        <p14:creationId xmlns:p14="http://schemas.microsoft.com/office/powerpoint/2010/main" val="40643760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800100"/>
          </a:xfrm>
        </p:spPr>
        <p:txBody>
          <a:bodyPr>
            <a:normAutofit/>
          </a:bodyPr>
          <a:lstStyle>
            <a:lvl1pPr>
              <a:defRPr sz="2700"/>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85800" y="1143000"/>
            <a:ext cx="3810000" cy="3200400"/>
          </a:xfrm>
        </p:spPr>
        <p:txBody>
          <a:bodyPr/>
          <a:lstStyle>
            <a:lvl1pPr>
              <a:defRPr sz="2100"/>
            </a:lvl1pPr>
            <a:lvl2pPr>
              <a:defRPr sz="2100"/>
            </a:lvl2pPr>
            <a:lvl3pPr>
              <a:defRPr sz="2100"/>
            </a:lvl3pPr>
            <a:lvl4pPr>
              <a:defRPr sz="2100"/>
            </a:lvl4pPr>
            <a:lvl5pPr>
              <a:defRPr sz="2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648200" y="1143000"/>
            <a:ext cx="3810000" cy="3200400"/>
          </a:xfrm>
        </p:spPr>
        <p:txBody>
          <a:bodyPr>
            <a:normAutofit/>
          </a:bodyPr>
          <a:lstStyle>
            <a:lvl1pPr>
              <a:defRPr sz="2100"/>
            </a:lvl1pPr>
          </a:lstStyle>
          <a:p>
            <a:pPr lvl="0"/>
            <a:r>
              <a:rPr lang="en-US" noProof="0" smtClean="0"/>
              <a:t>Click icon to add chart</a:t>
            </a:r>
          </a:p>
        </p:txBody>
      </p:sp>
      <p:sp>
        <p:nvSpPr>
          <p:cNvPr id="5" name="Slide Number Placeholder 5"/>
          <p:cNvSpPr>
            <a:spLocks noGrp="1"/>
          </p:cNvSpPr>
          <p:nvPr>
            <p:ph type="sldNum" sz="quarter" idx="4"/>
          </p:nvPr>
        </p:nvSpPr>
        <p:spPr>
          <a:xfrm>
            <a:off x="7086600" y="4876801"/>
            <a:ext cx="2057400" cy="205383"/>
          </a:xfrm>
          <a:prstGeom prst="rect">
            <a:avLst/>
          </a:prstGeom>
        </p:spPr>
        <p:txBody>
          <a:bodyPr vert="horz" lIns="91440" tIns="45720" rIns="91440" bIns="45720" rtlCol="0" anchor="ctr"/>
          <a:lstStyle>
            <a:lvl1pPr algn="r">
              <a:defRPr sz="675">
                <a:solidFill>
                  <a:schemeClr val="bg1"/>
                </a:solidFill>
              </a:defRPr>
            </a:lvl1pPr>
          </a:lstStyle>
          <a:p>
            <a:fld id="{199EBB5E-709F-487A-9B50-520908CDB572}" type="slidenum">
              <a:rPr lang="en-US" smtClean="0"/>
              <a:pPr/>
              <a:t>‹#›</a:t>
            </a:fld>
            <a:endParaRPr lang="en-US" dirty="0"/>
          </a:p>
        </p:txBody>
      </p:sp>
    </p:spTree>
    <p:extLst>
      <p:ext uri="{BB962C8B-B14F-4D97-AF65-F5344CB8AC3E}">
        <p14:creationId xmlns:p14="http://schemas.microsoft.com/office/powerpoint/2010/main" val="17528546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685800" y="285750"/>
            <a:ext cx="7772400" cy="8001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smtClean="0"/>
              <a:t>Click to edit Master title style</a:t>
            </a:r>
          </a:p>
        </p:txBody>
      </p:sp>
      <p:sp>
        <p:nvSpPr>
          <p:cNvPr id="2052" name="Rectangle 3"/>
          <p:cNvSpPr>
            <a:spLocks noGrp="1" noChangeArrowheads="1"/>
          </p:cNvSpPr>
          <p:nvPr>
            <p:ph type="body" idx="1"/>
          </p:nvPr>
        </p:nvSpPr>
        <p:spPr bwMode="auto">
          <a:xfrm>
            <a:off x="685800" y="1143000"/>
            <a:ext cx="7772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15" name="Straight Connector 14"/>
          <p:cNvCxnSpPr/>
          <p:nvPr userDrawn="1"/>
        </p:nvCxnSpPr>
        <p:spPr bwMode="auto">
          <a:xfrm flipH="1">
            <a:off x="-114310" y="5004415"/>
            <a:ext cx="9391650" cy="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grpSp>
        <p:nvGrpSpPr>
          <p:cNvPr id="16" name="Group 15"/>
          <p:cNvGrpSpPr/>
          <p:nvPr userDrawn="1"/>
        </p:nvGrpSpPr>
        <p:grpSpPr>
          <a:xfrm>
            <a:off x="724877" y="4779168"/>
            <a:ext cx="7754814" cy="364332"/>
            <a:chOff x="724877" y="3314700"/>
            <a:chExt cx="7754814" cy="4495800"/>
          </a:xfrm>
        </p:grpSpPr>
        <p:cxnSp>
          <p:nvCxnSpPr>
            <p:cNvPr id="17" name="Straight Connector 16"/>
            <p:cNvCxnSpPr/>
            <p:nvPr userDrawn="1"/>
          </p:nvCxnSpPr>
          <p:spPr bwMode="auto">
            <a:xfrm>
              <a:off x="7187217"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18" name="Straight Connector 17"/>
            <p:cNvCxnSpPr/>
            <p:nvPr userDrawn="1"/>
          </p:nvCxnSpPr>
          <p:spPr bwMode="auto">
            <a:xfrm>
              <a:off x="7833452"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19" name="Straight Connector 18"/>
            <p:cNvCxnSpPr/>
            <p:nvPr userDrawn="1"/>
          </p:nvCxnSpPr>
          <p:spPr bwMode="auto">
            <a:xfrm>
              <a:off x="8479691"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0" name="Straight Connector 19"/>
            <p:cNvCxnSpPr/>
            <p:nvPr userDrawn="1"/>
          </p:nvCxnSpPr>
          <p:spPr bwMode="auto">
            <a:xfrm>
              <a:off x="6540983"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1" name="Straight Connector 20"/>
            <p:cNvCxnSpPr/>
            <p:nvPr userDrawn="1"/>
          </p:nvCxnSpPr>
          <p:spPr bwMode="auto">
            <a:xfrm>
              <a:off x="5894749"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2" name="Straight Connector 21"/>
            <p:cNvCxnSpPr/>
            <p:nvPr userDrawn="1"/>
          </p:nvCxnSpPr>
          <p:spPr bwMode="auto">
            <a:xfrm>
              <a:off x="5248515"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3" name="Straight Connector 22"/>
            <p:cNvCxnSpPr/>
            <p:nvPr userDrawn="1"/>
          </p:nvCxnSpPr>
          <p:spPr bwMode="auto">
            <a:xfrm>
              <a:off x="4602281"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4" name="Straight Connector 23"/>
            <p:cNvCxnSpPr/>
            <p:nvPr userDrawn="1"/>
          </p:nvCxnSpPr>
          <p:spPr bwMode="auto">
            <a:xfrm>
              <a:off x="3956047"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5" name="Straight Connector 24"/>
            <p:cNvCxnSpPr/>
            <p:nvPr userDrawn="1"/>
          </p:nvCxnSpPr>
          <p:spPr bwMode="auto">
            <a:xfrm>
              <a:off x="3309813"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6" name="Straight Connector 25"/>
            <p:cNvCxnSpPr/>
            <p:nvPr userDrawn="1"/>
          </p:nvCxnSpPr>
          <p:spPr bwMode="auto">
            <a:xfrm>
              <a:off x="2663579"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7" name="Straight Connector 26"/>
            <p:cNvCxnSpPr/>
            <p:nvPr userDrawn="1"/>
          </p:nvCxnSpPr>
          <p:spPr bwMode="auto">
            <a:xfrm>
              <a:off x="2017345"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8" name="Straight Connector 27"/>
            <p:cNvCxnSpPr/>
            <p:nvPr userDrawn="1"/>
          </p:nvCxnSpPr>
          <p:spPr bwMode="auto">
            <a:xfrm>
              <a:off x="1371111"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cxnSp>
          <p:nvCxnSpPr>
            <p:cNvPr id="29" name="Straight Connector 28"/>
            <p:cNvCxnSpPr/>
            <p:nvPr userDrawn="1"/>
          </p:nvCxnSpPr>
          <p:spPr bwMode="auto">
            <a:xfrm>
              <a:off x="724877" y="3314700"/>
              <a:ext cx="0" cy="4495800"/>
            </a:xfrm>
            <a:prstGeom prst="line">
              <a:avLst/>
            </a:prstGeom>
            <a:solidFill>
              <a:schemeClr val="accent1"/>
            </a:solidFill>
            <a:ln w="9525" cap="flat" cmpd="sng" algn="ctr">
              <a:solidFill>
                <a:schemeClr val="bg1">
                  <a:alpha val="15000"/>
                </a:schemeClr>
              </a:solidFill>
              <a:prstDash val="solid"/>
              <a:round/>
              <a:headEnd type="none" w="med" len="med"/>
              <a:tailEnd type="none" w="med" len="med"/>
            </a:ln>
            <a:effectLst/>
          </p:spPr>
        </p:cxnSp>
      </p:grpSp>
      <p:sp>
        <p:nvSpPr>
          <p:cNvPr id="2" name="TextBox 1"/>
          <p:cNvSpPr txBox="1"/>
          <p:nvPr userDrawn="1"/>
        </p:nvSpPr>
        <p:spPr>
          <a:xfrm>
            <a:off x="7235318" y="4864571"/>
            <a:ext cx="1351474"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b="1" dirty="0" smtClean="0">
                <a:solidFill>
                  <a:schemeClr val="bg1"/>
                </a:solidFill>
                <a:latin typeface="+mj-lt"/>
              </a:rPr>
              <a:t>#PMICon17</a:t>
            </a:r>
            <a:endParaRPr lang="en-US" sz="788" b="1" dirty="0" smtClean="0">
              <a:solidFill>
                <a:schemeClr val="bg1"/>
              </a:solidFill>
              <a:latin typeface="+mj-lt"/>
            </a:endParaRPr>
          </a:p>
        </p:txBody>
      </p:sp>
      <p:sp>
        <p:nvSpPr>
          <p:cNvPr id="37" name="TextBox 36"/>
          <p:cNvSpPr txBox="1"/>
          <p:nvPr userDrawn="1"/>
        </p:nvSpPr>
        <p:spPr>
          <a:xfrm>
            <a:off x="6189388" y="3619120"/>
            <a:ext cx="1525002" cy="307777"/>
          </a:xfrm>
          <a:prstGeom prst="rect">
            <a:avLst/>
          </a:prstGeom>
          <a:noFill/>
        </p:spPr>
        <p:txBody>
          <a:bodyPr wrap="square" rtlCol="0">
            <a:spAutoFit/>
          </a:bodyPr>
          <a:lstStyle/>
          <a:p>
            <a:r>
              <a:rPr lang="en-US" sz="1400" dirty="0" smtClean="0">
                <a:solidFill>
                  <a:schemeClr val="bg1"/>
                </a:solidFill>
              </a:rPr>
              <a:t>#PMICon17 </a:t>
            </a:r>
            <a:endParaRPr lang="en-US" sz="1400" dirty="0">
              <a:solidFill>
                <a:schemeClr val="bg1"/>
              </a:solidFill>
            </a:endParaRPr>
          </a:p>
        </p:txBody>
      </p:sp>
      <p:grpSp>
        <p:nvGrpSpPr>
          <p:cNvPr id="38" name="Group 37"/>
          <p:cNvGrpSpPr/>
          <p:nvPr userDrawn="1"/>
        </p:nvGrpSpPr>
        <p:grpSpPr>
          <a:xfrm>
            <a:off x="0" y="4553489"/>
            <a:ext cx="9144000" cy="590010"/>
            <a:chOff x="0" y="4553489"/>
            <a:chExt cx="9144000" cy="590010"/>
          </a:xfrm>
        </p:grpSpPr>
        <p:sp>
          <p:nvSpPr>
            <p:cNvPr id="39" name="Rectangle 38"/>
            <p:cNvSpPr/>
            <p:nvPr userDrawn="1"/>
          </p:nvSpPr>
          <p:spPr>
            <a:xfrm>
              <a:off x="0" y="4661544"/>
              <a:ext cx="9144000" cy="481955"/>
            </a:xfrm>
            <a:prstGeom prst="rect">
              <a:avLst/>
            </a:prstGeom>
            <a:gradFill>
              <a:gsLst>
                <a:gs pos="0">
                  <a:srgbClr val="000000"/>
                </a:gs>
                <a:gs pos="100000">
                  <a:srgbClr val="1F4E79"/>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40" name="Picture 39" descr="PMI_Logo_Wht_KO.tif"/>
            <p:cNvPicPr>
              <a:picLocks noChangeAspect="1"/>
            </p:cNvPicPr>
            <p:nvPr userDrawn="1"/>
          </p:nvPicPr>
          <p:blipFill rotWithShape="1">
            <a:blip r:embed="rId8" cstate="print"/>
            <a:srcRect b="24148"/>
            <a:stretch/>
          </p:blipFill>
          <p:spPr>
            <a:xfrm>
              <a:off x="7952111" y="4818163"/>
              <a:ext cx="767843" cy="212273"/>
            </a:xfrm>
            <a:prstGeom prst="rect">
              <a:avLst/>
            </a:prstGeom>
          </p:spPr>
        </p:pic>
        <p:sp>
          <p:nvSpPr>
            <p:cNvPr id="41" name="Rectangle 40"/>
            <p:cNvSpPr/>
            <p:nvPr/>
          </p:nvSpPr>
          <p:spPr>
            <a:xfrm>
              <a:off x="2" y="4772434"/>
              <a:ext cx="4407222" cy="110539"/>
            </a:xfrm>
            <a:prstGeom prst="rect">
              <a:avLst/>
            </a:prstGeom>
            <a:solidFill>
              <a:srgbClr val="3DB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2" name="Rectangle 41"/>
            <p:cNvSpPr/>
            <p:nvPr/>
          </p:nvSpPr>
          <p:spPr>
            <a:xfrm>
              <a:off x="1" y="4553489"/>
              <a:ext cx="5557011" cy="110539"/>
            </a:xfrm>
            <a:prstGeom prst="rect">
              <a:avLst/>
            </a:prstGeom>
            <a:solidFill>
              <a:srgbClr val="0065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3" name="Rectangle 42"/>
            <p:cNvSpPr/>
            <p:nvPr/>
          </p:nvSpPr>
          <p:spPr>
            <a:xfrm>
              <a:off x="1" y="4661655"/>
              <a:ext cx="6686550" cy="110539"/>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prstClr val="white"/>
                  </a:solidFill>
                </a:rPr>
                <a:t> </a:t>
              </a:r>
              <a:endParaRPr lang="en-US" sz="1800" dirty="0">
                <a:solidFill>
                  <a:prstClr val="white"/>
                </a:solidFill>
              </a:endParaRPr>
            </a:p>
          </p:txBody>
        </p:sp>
      </p:grpSp>
      <p:sp>
        <p:nvSpPr>
          <p:cNvPr id="45" name="TextBox 44"/>
          <p:cNvSpPr txBox="1"/>
          <p:nvPr userDrawn="1"/>
        </p:nvSpPr>
        <p:spPr>
          <a:xfrm>
            <a:off x="6439909" y="4796566"/>
            <a:ext cx="1525002" cy="307777"/>
          </a:xfrm>
          <a:prstGeom prst="rect">
            <a:avLst/>
          </a:prstGeom>
          <a:noFill/>
        </p:spPr>
        <p:txBody>
          <a:bodyPr wrap="square" rtlCol="0">
            <a:spAutoFit/>
          </a:bodyPr>
          <a:lstStyle/>
          <a:p>
            <a:r>
              <a:rPr lang="en-US" sz="1400" dirty="0" smtClean="0">
                <a:solidFill>
                  <a:schemeClr val="bg1"/>
                </a:solidFill>
              </a:rPr>
              <a:t>#PMICon17 </a:t>
            </a:r>
            <a:endParaRPr lang="en-US" sz="1400" dirty="0">
              <a:solidFill>
                <a:schemeClr val="bg1"/>
              </a:solidFill>
            </a:endParaRPr>
          </a:p>
        </p:txBody>
      </p:sp>
      <p:sp>
        <p:nvSpPr>
          <p:cNvPr id="46" name="Slide Number Placeholder 5"/>
          <p:cNvSpPr>
            <a:spLocks noGrp="1"/>
          </p:cNvSpPr>
          <p:nvPr>
            <p:ph type="sldNum" sz="quarter" idx="4"/>
          </p:nvPr>
        </p:nvSpPr>
        <p:spPr>
          <a:xfrm>
            <a:off x="7077766" y="4800060"/>
            <a:ext cx="2057400" cy="273844"/>
          </a:xfrm>
          <a:prstGeom prst="rect">
            <a:avLst/>
          </a:prstGeom>
        </p:spPr>
        <p:txBody>
          <a:bodyPr vert="horz" lIns="91440" tIns="45720" rIns="91440" bIns="45720" rtlCol="0" anchor="ctr"/>
          <a:lstStyle>
            <a:lvl1pPr algn="r">
              <a:defRPr sz="900">
                <a:solidFill>
                  <a:schemeClr val="bg1"/>
                </a:solidFill>
              </a:defRPr>
            </a:lvl1pPr>
          </a:lstStyle>
          <a:p>
            <a:fld id="{199EBB5E-709F-487A-9B50-520908CDB572}" type="slidenum">
              <a:rPr lang="en-US" smtClean="0"/>
              <a:pPr/>
              <a:t>‹#›</a:t>
            </a:fld>
            <a:endParaRPr lang="en-US" dirty="0"/>
          </a:p>
        </p:txBody>
      </p:sp>
    </p:spTree>
    <p:extLst>
      <p:ext uri="{BB962C8B-B14F-4D97-AF65-F5344CB8AC3E}">
        <p14:creationId xmlns:p14="http://schemas.microsoft.com/office/powerpoint/2010/main" val="141718502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a:solidFill>
            <a:srgbClr val="203864"/>
          </a:solidFill>
          <a:latin typeface="+mj-lt"/>
          <a:ea typeface="+mj-ea"/>
          <a:cs typeface="+mj-cs"/>
        </a:defRPr>
      </a:lvl1pPr>
      <a:lvl2pPr algn="l" rtl="0" eaLnBrk="1" fontAlgn="base" hangingPunct="1">
        <a:spcBef>
          <a:spcPct val="0"/>
        </a:spcBef>
        <a:spcAft>
          <a:spcPct val="0"/>
        </a:spcAft>
        <a:defRPr sz="2100" b="1">
          <a:solidFill>
            <a:srgbClr val="007AC2"/>
          </a:solidFill>
          <a:latin typeface="Arial" charset="0"/>
        </a:defRPr>
      </a:lvl2pPr>
      <a:lvl3pPr algn="l" rtl="0" eaLnBrk="1" fontAlgn="base" hangingPunct="1">
        <a:spcBef>
          <a:spcPct val="0"/>
        </a:spcBef>
        <a:spcAft>
          <a:spcPct val="0"/>
        </a:spcAft>
        <a:defRPr sz="2100" b="1">
          <a:solidFill>
            <a:srgbClr val="007AC2"/>
          </a:solidFill>
          <a:latin typeface="Arial" charset="0"/>
        </a:defRPr>
      </a:lvl3pPr>
      <a:lvl4pPr algn="l" rtl="0" eaLnBrk="1" fontAlgn="base" hangingPunct="1">
        <a:spcBef>
          <a:spcPct val="0"/>
        </a:spcBef>
        <a:spcAft>
          <a:spcPct val="0"/>
        </a:spcAft>
        <a:defRPr sz="2100" b="1">
          <a:solidFill>
            <a:srgbClr val="007AC2"/>
          </a:solidFill>
          <a:latin typeface="Arial" charset="0"/>
        </a:defRPr>
      </a:lvl4pPr>
      <a:lvl5pPr algn="l" rtl="0" eaLnBrk="1" fontAlgn="base" hangingPunct="1">
        <a:spcBef>
          <a:spcPct val="0"/>
        </a:spcBef>
        <a:spcAft>
          <a:spcPct val="0"/>
        </a:spcAft>
        <a:defRPr sz="2100" b="1">
          <a:solidFill>
            <a:srgbClr val="007AC2"/>
          </a:solidFill>
          <a:latin typeface="Arial" charset="0"/>
        </a:defRPr>
      </a:lvl5pPr>
      <a:lvl6pPr marL="342900" algn="l" rtl="0" eaLnBrk="1" fontAlgn="base" hangingPunct="1">
        <a:spcBef>
          <a:spcPct val="0"/>
        </a:spcBef>
        <a:spcAft>
          <a:spcPct val="0"/>
        </a:spcAft>
        <a:defRPr sz="2100" b="1">
          <a:solidFill>
            <a:srgbClr val="007AC2"/>
          </a:solidFill>
          <a:latin typeface="Arial" charset="0"/>
        </a:defRPr>
      </a:lvl6pPr>
      <a:lvl7pPr marL="685800" algn="l" rtl="0" eaLnBrk="1" fontAlgn="base" hangingPunct="1">
        <a:spcBef>
          <a:spcPct val="0"/>
        </a:spcBef>
        <a:spcAft>
          <a:spcPct val="0"/>
        </a:spcAft>
        <a:defRPr sz="2100" b="1">
          <a:solidFill>
            <a:srgbClr val="007AC2"/>
          </a:solidFill>
          <a:latin typeface="Arial" charset="0"/>
        </a:defRPr>
      </a:lvl7pPr>
      <a:lvl8pPr marL="1028700" algn="l" rtl="0" eaLnBrk="1" fontAlgn="base" hangingPunct="1">
        <a:spcBef>
          <a:spcPct val="0"/>
        </a:spcBef>
        <a:spcAft>
          <a:spcPct val="0"/>
        </a:spcAft>
        <a:defRPr sz="2100" b="1">
          <a:solidFill>
            <a:srgbClr val="007AC2"/>
          </a:solidFill>
          <a:latin typeface="Arial" charset="0"/>
        </a:defRPr>
      </a:lvl8pPr>
      <a:lvl9pPr marL="1371600" algn="l" rtl="0" eaLnBrk="1" fontAlgn="base" hangingPunct="1">
        <a:spcBef>
          <a:spcPct val="0"/>
        </a:spcBef>
        <a:spcAft>
          <a:spcPct val="0"/>
        </a:spcAft>
        <a:defRPr sz="2100" b="1">
          <a:solidFill>
            <a:srgbClr val="007AC2"/>
          </a:solidFill>
          <a:latin typeface="Arial" charset="0"/>
        </a:defRPr>
      </a:lvl9pPr>
    </p:titleStyle>
    <p:bodyStyle>
      <a:lvl1pPr marL="257175" indent="-257175" algn="l" rtl="0" eaLnBrk="1" fontAlgn="base" hangingPunct="1">
        <a:lnSpc>
          <a:spcPct val="130000"/>
        </a:lnSpc>
        <a:spcBef>
          <a:spcPct val="20000"/>
        </a:spcBef>
        <a:spcAft>
          <a:spcPct val="0"/>
        </a:spcAft>
        <a:buClr>
          <a:srgbClr val="007AC2"/>
        </a:buClr>
        <a:buChar char="•"/>
        <a:defRPr sz="2800">
          <a:solidFill>
            <a:srgbClr val="44546A"/>
          </a:solidFill>
          <a:latin typeface="+mn-lt"/>
          <a:ea typeface="+mn-ea"/>
          <a:cs typeface="+mn-cs"/>
        </a:defRPr>
      </a:lvl1pPr>
      <a:lvl2pPr marL="557213" indent="-214313" algn="l" rtl="0" eaLnBrk="1" fontAlgn="base" hangingPunct="1">
        <a:lnSpc>
          <a:spcPct val="110000"/>
        </a:lnSpc>
        <a:spcBef>
          <a:spcPct val="20000"/>
        </a:spcBef>
        <a:spcAft>
          <a:spcPct val="0"/>
        </a:spcAft>
        <a:buChar char="–"/>
        <a:defRPr sz="2800">
          <a:solidFill>
            <a:srgbClr val="44546A"/>
          </a:solidFill>
          <a:latin typeface="+mn-lt"/>
        </a:defRPr>
      </a:lvl2pPr>
      <a:lvl3pPr marL="814388" indent="-171450" algn="l" rtl="0" eaLnBrk="1" fontAlgn="base" hangingPunct="1">
        <a:spcBef>
          <a:spcPct val="20000"/>
        </a:spcBef>
        <a:spcAft>
          <a:spcPct val="0"/>
        </a:spcAft>
        <a:buChar char="•"/>
        <a:defRPr sz="2800">
          <a:solidFill>
            <a:srgbClr val="44546A"/>
          </a:solidFill>
          <a:latin typeface="+mn-lt"/>
        </a:defRPr>
      </a:lvl3pPr>
      <a:lvl4pPr marL="1071563" indent="-171450" algn="l" rtl="0" eaLnBrk="1" fontAlgn="base" hangingPunct="1">
        <a:spcBef>
          <a:spcPct val="20000"/>
        </a:spcBef>
        <a:spcAft>
          <a:spcPct val="0"/>
        </a:spcAft>
        <a:buChar char="–"/>
        <a:defRPr sz="2800">
          <a:solidFill>
            <a:srgbClr val="44546A"/>
          </a:solidFill>
          <a:latin typeface="+mn-lt"/>
        </a:defRPr>
      </a:lvl4pPr>
      <a:lvl5pPr marL="1328738" indent="-171450" algn="l" rtl="0" eaLnBrk="1" fontAlgn="base" hangingPunct="1">
        <a:spcBef>
          <a:spcPct val="20000"/>
        </a:spcBef>
        <a:spcAft>
          <a:spcPct val="0"/>
        </a:spcAft>
        <a:buChar char="»"/>
        <a:defRPr sz="2800">
          <a:solidFill>
            <a:srgbClr val="44546A"/>
          </a:solidFill>
          <a:latin typeface="+mn-lt"/>
        </a:defRPr>
      </a:lvl5pPr>
      <a:lvl6pPr marL="1671638" indent="-171450" algn="l" rtl="0" eaLnBrk="1" fontAlgn="base" hangingPunct="1">
        <a:spcBef>
          <a:spcPct val="20000"/>
        </a:spcBef>
        <a:spcAft>
          <a:spcPct val="0"/>
        </a:spcAft>
        <a:buChar char="»"/>
        <a:defRPr sz="1500">
          <a:solidFill>
            <a:srgbClr val="455560"/>
          </a:solidFill>
          <a:latin typeface="+mn-lt"/>
        </a:defRPr>
      </a:lvl6pPr>
      <a:lvl7pPr marL="2014538" indent="-171450" algn="l" rtl="0" eaLnBrk="1" fontAlgn="base" hangingPunct="1">
        <a:spcBef>
          <a:spcPct val="20000"/>
        </a:spcBef>
        <a:spcAft>
          <a:spcPct val="0"/>
        </a:spcAft>
        <a:buChar char="»"/>
        <a:defRPr sz="1500">
          <a:solidFill>
            <a:srgbClr val="455560"/>
          </a:solidFill>
          <a:latin typeface="+mn-lt"/>
        </a:defRPr>
      </a:lvl7pPr>
      <a:lvl8pPr marL="2357438" indent="-171450" algn="l" rtl="0" eaLnBrk="1" fontAlgn="base" hangingPunct="1">
        <a:spcBef>
          <a:spcPct val="20000"/>
        </a:spcBef>
        <a:spcAft>
          <a:spcPct val="0"/>
        </a:spcAft>
        <a:buChar char="»"/>
        <a:defRPr sz="1500">
          <a:solidFill>
            <a:srgbClr val="455560"/>
          </a:solidFill>
          <a:latin typeface="+mn-lt"/>
        </a:defRPr>
      </a:lvl8pPr>
      <a:lvl9pPr marL="2700338" indent="-171450" algn="l" rtl="0" eaLnBrk="1" fontAlgn="base" hangingPunct="1">
        <a:spcBef>
          <a:spcPct val="20000"/>
        </a:spcBef>
        <a:spcAft>
          <a:spcPct val="0"/>
        </a:spcAft>
        <a:buChar char="»"/>
        <a:defRPr sz="1500">
          <a:solidFill>
            <a:srgbClr val="45556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normAutofit fontScale="85000" lnSpcReduction="10000"/>
          </a:bodyPr>
          <a:lstStyle/>
          <a:p>
            <a:r>
              <a:rPr lang="en-US" b="1" dirty="0"/>
              <a:t>Presenter Name</a:t>
            </a:r>
            <a:r>
              <a:rPr lang="en-US" dirty="0"/>
              <a:t>, Title; Organization</a:t>
            </a:r>
          </a:p>
          <a:p>
            <a:r>
              <a:rPr lang="en-US" b="1" dirty="0"/>
              <a:t>Co- Presenter Name</a:t>
            </a:r>
            <a:r>
              <a:rPr lang="en-US" dirty="0"/>
              <a:t>, Title; Organization</a:t>
            </a:r>
          </a:p>
          <a:p>
            <a:r>
              <a:rPr lang="en-US" b="1" dirty="0"/>
              <a:t>Co- Presenter Name</a:t>
            </a:r>
            <a:r>
              <a:rPr lang="en-US" dirty="0"/>
              <a:t>, Title; Organization</a:t>
            </a:r>
            <a:endParaRPr lang="en-US" dirty="0"/>
          </a:p>
        </p:txBody>
      </p:sp>
      <p:sp>
        <p:nvSpPr>
          <p:cNvPr id="4" name="Title 3"/>
          <p:cNvSpPr>
            <a:spLocks noGrp="1"/>
          </p:cNvSpPr>
          <p:nvPr>
            <p:ph type="ctrTitle"/>
          </p:nvPr>
        </p:nvSpPr>
        <p:spPr/>
        <p:txBody>
          <a:bodyPr/>
          <a:lstStyle/>
          <a:p>
            <a:r>
              <a:rPr lang="en-US" dirty="0"/>
              <a:t>Session Title</a:t>
            </a:r>
            <a:br>
              <a:rPr lang="en-US" dirty="0"/>
            </a:br>
            <a:r>
              <a:rPr lang="en-US" dirty="0"/>
              <a:t>Date ǀ Time</a:t>
            </a:r>
            <a:endParaRPr lang="en-US" dirty="0"/>
          </a:p>
        </p:txBody>
      </p:sp>
    </p:spTree>
    <p:extLst>
      <p:ext uri="{BB962C8B-B14F-4D97-AF65-F5344CB8AC3E}">
        <p14:creationId xmlns:p14="http://schemas.microsoft.com/office/powerpoint/2010/main" val="1658168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endParaRPr lang="en-US" dirty="0"/>
          </a:p>
        </p:txBody>
      </p:sp>
      <p:sp>
        <p:nvSpPr>
          <p:cNvPr id="3" name="Content Placeholder 2"/>
          <p:cNvSpPr>
            <a:spLocks noGrp="1"/>
          </p:cNvSpPr>
          <p:nvPr>
            <p:ph idx="1"/>
          </p:nvPr>
        </p:nvSpPr>
        <p:spPr/>
        <p:txBody>
          <a:bodyPr/>
          <a:lstStyle/>
          <a:p>
            <a:pPr>
              <a:lnSpc>
                <a:spcPct val="100000"/>
              </a:lnSpc>
            </a:pPr>
            <a:r>
              <a:rPr lang="en-US" sz="2000" dirty="0">
                <a:solidFill>
                  <a:schemeClr val="accent2">
                    <a:lumMod val="50000"/>
                  </a:schemeClr>
                </a:solidFill>
              </a:rPr>
              <a:t>The views and opinions expressed in the following PowerPoint slides are those of the individual presenter.</a:t>
            </a:r>
          </a:p>
          <a:p>
            <a:pPr>
              <a:lnSpc>
                <a:spcPct val="100000"/>
              </a:lnSpc>
            </a:pPr>
            <a:r>
              <a:rPr lang="en-US" sz="2000" dirty="0">
                <a:solidFill>
                  <a:schemeClr val="accent2">
                    <a:lumMod val="50000"/>
                  </a:schemeClr>
                </a:solidFill>
              </a:rPr>
              <a:t>These PowerPoint slides are protected under the copyright laws of the United States of America and other countries.  Used by permission.  All rights reserved.  Project Management Institute and PMI are registered trademarks.  All other trademarks are the property of their respective owners.</a:t>
            </a:r>
          </a:p>
          <a:p>
            <a:pPr>
              <a:lnSpc>
                <a:spcPct val="100000"/>
              </a:lnSpc>
            </a:pPr>
            <a:r>
              <a:rPr lang="en-US" sz="2000" dirty="0">
                <a:solidFill>
                  <a:schemeClr val="accent2">
                    <a:lumMod val="50000"/>
                  </a:schemeClr>
                </a:solidFill>
              </a:rPr>
              <a:t>The PowerPoint slides are for registered attendees of PMI Global Conference.</a:t>
            </a:r>
          </a:p>
          <a:p>
            <a:endParaRPr lang="en-US" dirty="0"/>
          </a:p>
        </p:txBody>
      </p:sp>
      <p:sp>
        <p:nvSpPr>
          <p:cNvPr id="4" name="Slide Number Placeholder 3"/>
          <p:cNvSpPr>
            <a:spLocks noGrp="1"/>
          </p:cNvSpPr>
          <p:nvPr>
            <p:ph type="sldNum" sz="quarter" idx="4"/>
          </p:nvPr>
        </p:nvSpPr>
        <p:spPr/>
        <p:txBody>
          <a:bodyPr/>
          <a:lstStyle/>
          <a:p>
            <a:fld id="{199EBB5E-709F-487A-9B50-520908CDB572}" type="slidenum">
              <a:rPr lang="en-US" smtClean="0"/>
              <a:pPr/>
              <a:t>2</a:t>
            </a:fld>
            <a:endParaRPr lang="en-US" dirty="0"/>
          </a:p>
        </p:txBody>
      </p:sp>
    </p:spTree>
    <p:extLst>
      <p:ext uri="{BB962C8B-B14F-4D97-AF65-F5344CB8AC3E}">
        <p14:creationId xmlns:p14="http://schemas.microsoft.com/office/powerpoint/2010/main" val="23371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sz="2000" dirty="0">
                <a:solidFill>
                  <a:schemeClr val="accent2">
                    <a:lumMod val="50000"/>
                  </a:schemeClr>
                </a:solidFill>
              </a:rPr>
              <a:t>At the conclusion of this session, participants will be able to:</a:t>
            </a:r>
          </a:p>
          <a:p>
            <a:endParaRPr lang="en-US" dirty="0"/>
          </a:p>
        </p:txBody>
      </p:sp>
      <p:sp>
        <p:nvSpPr>
          <p:cNvPr id="4" name="Slide Number Placeholder 3"/>
          <p:cNvSpPr>
            <a:spLocks noGrp="1"/>
          </p:cNvSpPr>
          <p:nvPr>
            <p:ph type="sldNum" sz="quarter" idx="4"/>
          </p:nvPr>
        </p:nvSpPr>
        <p:spPr/>
        <p:txBody>
          <a:bodyPr/>
          <a:lstStyle/>
          <a:p>
            <a:fld id="{199EBB5E-709F-487A-9B50-520908CDB572}" type="slidenum">
              <a:rPr lang="en-US" smtClean="0"/>
              <a:pPr/>
              <a:t>3</a:t>
            </a:fld>
            <a:endParaRPr lang="en-US" dirty="0"/>
          </a:p>
        </p:txBody>
      </p:sp>
    </p:spTree>
    <p:extLst>
      <p:ext uri="{BB962C8B-B14F-4D97-AF65-F5344CB8AC3E}">
        <p14:creationId xmlns:p14="http://schemas.microsoft.com/office/powerpoint/2010/main" val="84043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Title of Slide</a:t>
            </a:r>
            <a:endParaRPr lang="en-US" dirty="0"/>
          </a:p>
        </p:txBody>
      </p:sp>
      <p:sp>
        <p:nvSpPr>
          <p:cNvPr id="4" name="Content Placeholder 3"/>
          <p:cNvSpPr>
            <a:spLocks noGrp="1"/>
          </p:cNvSpPr>
          <p:nvPr>
            <p:ph idx="1"/>
          </p:nvPr>
        </p:nvSpPr>
        <p:spPr/>
        <p:txBody>
          <a:bodyPr>
            <a:normAutofit lnSpcReduction="10000"/>
          </a:bodyPr>
          <a:lstStyle/>
          <a:p>
            <a:pPr marL="0" indent="0">
              <a:buNone/>
            </a:pPr>
            <a:r>
              <a:rPr lang="en-US" dirty="0">
                <a:solidFill>
                  <a:schemeClr val="tx2"/>
                </a:solidFill>
              </a:rPr>
              <a:t>Insert presentation content here</a:t>
            </a:r>
          </a:p>
          <a:p>
            <a:r>
              <a:rPr lang="en-US" dirty="0">
                <a:solidFill>
                  <a:schemeClr val="tx2"/>
                </a:solidFill>
              </a:rPr>
              <a:t>Minimum recommended font size = 28</a:t>
            </a:r>
          </a:p>
          <a:p>
            <a:r>
              <a:rPr lang="en-US" dirty="0">
                <a:solidFill>
                  <a:schemeClr val="tx2"/>
                </a:solidFill>
              </a:rPr>
              <a:t>Maximum recommended number of lines to be displayed per slide is 8</a:t>
            </a:r>
          </a:p>
          <a:p>
            <a:r>
              <a:rPr lang="en-US" dirty="0">
                <a:solidFill>
                  <a:schemeClr val="tx2"/>
                </a:solidFill>
              </a:rPr>
              <a:t>Keep information on the screen and away from the edges.</a:t>
            </a:r>
          </a:p>
          <a:p>
            <a:r>
              <a:rPr lang="en-US" dirty="0">
                <a:solidFill>
                  <a:schemeClr val="tx2"/>
                </a:solidFill>
              </a:rPr>
              <a:t>Refrain from use light font colors</a:t>
            </a:r>
          </a:p>
          <a:p>
            <a:r>
              <a:rPr lang="en-US" dirty="0">
                <a:solidFill>
                  <a:schemeClr val="tx2"/>
                </a:solidFill>
              </a:rPr>
              <a:t>File naming – Last name _ First Name_V1</a:t>
            </a:r>
          </a:p>
        </p:txBody>
      </p:sp>
      <p:sp>
        <p:nvSpPr>
          <p:cNvPr id="5" name="Slide Number Placeholder 4"/>
          <p:cNvSpPr>
            <a:spLocks noGrp="1"/>
          </p:cNvSpPr>
          <p:nvPr>
            <p:ph type="sldNum" sz="quarter" idx="4"/>
          </p:nvPr>
        </p:nvSpPr>
        <p:spPr/>
        <p:txBody>
          <a:bodyPr/>
          <a:lstStyle/>
          <a:p>
            <a:fld id="{199EBB5E-709F-487A-9B50-520908CDB572}" type="slidenum">
              <a:rPr lang="en-US" smtClean="0"/>
              <a:pPr/>
              <a:t>4</a:t>
            </a:fld>
            <a:endParaRPr lang="en-US" dirty="0"/>
          </a:p>
        </p:txBody>
      </p:sp>
    </p:spTree>
    <p:extLst>
      <p:ext uri="{BB962C8B-B14F-4D97-AF65-F5344CB8AC3E}">
        <p14:creationId xmlns:p14="http://schemas.microsoft.com/office/powerpoint/2010/main" val="218852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this Session!</a:t>
            </a:r>
            <a:endParaRPr lang="en-US" dirty="0"/>
          </a:p>
        </p:txBody>
      </p:sp>
      <p:sp>
        <p:nvSpPr>
          <p:cNvPr id="4" name="Slide Number Placeholder 3"/>
          <p:cNvSpPr>
            <a:spLocks noGrp="1"/>
          </p:cNvSpPr>
          <p:nvPr>
            <p:ph type="sldNum" sz="quarter" idx="4"/>
          </p:nvPr>
        </p:nvSpPr>
        <p:spPr/>
        <p:txBody>
          <a:bodyPr/>
          <a:lstStyle/>
          <a:p>
            <a:fld id="{199EBB5E-709F-487A-9B50-520908CDB572}" type="slidenum">
              <a:rPr lang="en-US" smtClean="0"/>
              <a:pPr/>
              <a:t>5</a:t>
            </a:fld>
            <a:endParaRPr lang="en-US" dirty="0"/>
          </a:p>
        </p:txBody>
      </p:sp>
      <p:sp>
        <p:nvSpPr>
          <p:cNvPr id="5" name="Content Placeholder 4"/>
          <p:cNvSpPr>
            <a:spLocks noGrp="1"/>
          </p:cNvSpPr>
          <p:nvPr>
            <p:ph idx="1"/>
          </p:nvPr>
        </p:nvSpPr>
        <p:spPr bwMode="auto">
          <a:xfrm>
            <a:off x="685800" y="1143000"/>
            <a:ext cx="7772400" cy="74959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nSpc>
                <a:spcPct val="100000"/>
              </a:lnSpc>
              <a:buNone/>
            </a:pPr>
            <a:r>
              <a:rPr lang="en-US" dirty="0"/>
              <a:t>Provide your feedback via the event mobile app by completing a brief evaluation! </a:t>
            </a:r>
          </a:p>
          <a:p>
            <a:pPr marL="0" indent="0">
              <a:buNone/>
            </a:pPr>
            <a:endParaRPr lang="en-US" dirty="0"/>
          </a:p>
        </p:txBody>
      </p:sp>
      <p:sp>
        <p:nvSpPr>
          <p:cNvPr id="6" name="Text Placeholder 2"/>
          <p:cNvSpPr txBox="1">
            <a:spLocks/>
          </p:cNvSpPr>
          <p:nvPr/>
        </p:nvSpPr>
        <p:spPr bwMode="auto">
          <a:xfrm>
            <a:off x="685800" y="2115879"/>
            <a:ext cx="6032311" cy="2349795"/>
          </a:xfrm>
          <a:prstGeom prst="rect">
            <a:avLst/>
          </a:prstGeom>
          <a:gradFill flip="none" rotWithShape="1">
            <a:gsLst>
              <a:gs pos="0">
                <a:schemeClr val="accent1">
                  <a:lumMod val="20000"/>
                  <a:lumOff val="80000"/>
                </a:schemeClr>
              </a:gs>
              <a:gs pos="58000">
                <a:schemeClr val="accent1">
                  <a:lumMod val="20000"/>
                  <a:lumOff val="80000"/>
                  <a:shade val="100000"/>
                  <a:satMod val="115000"/>
                  <a:alpha val="54000"/>
                </a:schemeClr>
              </a:gs>
            </a:gsLst>
            <a:path path="circle">
              <a:fillToRect l="50000" t="50000" r="50000" b="50000"/>
            </a:path>
            <a:tileRect/>
          </a:gradFill>
          <a:ln w="9525">
            <a:noFill/>
            <a:miter lim="800000"/>
            <a:headEnd/>
            <a:tailEnd/>
          </a:ln>
        </p:spPr>
        <p:txBody>
          <a:bodyPr vert="horz" wrap="square" lIns="91440" tIns="45720" rIns="91440" bIns="45720" numCol="1" anchor="t" anchorCtr="0" compatLnSpc="1">
            <a:prstTxWarp prst="textNoShape">
              <a:avLst/>
            </a:prstTxWarp>
            <a:normAutofit fontScale="25000" lnSpcReduction="20000"/>
          </a:bodyPr>
          <a:lstStyle>
            <a:lvl1pPr marL="342900" indent="-342900" algn="l" rtl="0" eaLnBrk="1" fontAlgn="base" hangingPunct="1">
              <a:lnSpc>
                <a:spcPct val="130000"/>
              </a:lnSpc>
              <a:spcBef>
                <a:spcPct val="20000"/>
              </a:spcBef>
              <a:spcAft>
                <a:spcPct val="0"/>
              </a:spcAft>
              <a:buClr>
                <a:srgbClr val="007AC2"/>
              </a:buClr>
              <a:buChar char="•"/>
              <a:defRPr sz="2800">
                <a:solidFill>
                  <a:srgbClr val="455560"/>
                </a:solidFill>
                <a:latin typeface="+mn-lt"/>
                <a:ea typeface="+mn-ea"/>
                <a:cs typeface="+mn-cs"/>
              </a:defRPr>
            </a:lvl1pPr>
            <a:lvl2pPr marL="742950" indent="-285750" algn="l" rtl="0" eaLnBrk="1" fontAlgn="base" hangingPunct="1">
              <a:lnSpc>
                <a:spcPct val="110000"/>
              </a:lnSpc>
              <a:spcBef>
                <a:spcPct val="20000"/>
              </a:spcBef>
              <a:spcAft>
                <a:spcPct val="0"/>
              </a:spcAft>
              <a:buChar char="–"/>
              <a:defRPr sz="2800">
                <a:solidFill>
                  <a:srgbClr val="455560"/>
                </a:solidFill>
                <a:latin typeface="+mn-lt"/>
              </a:defRPr>
            </a:lvl2pPr>
            <a:lvl3pPr marL="1085850" indent="-228600" algn="l" rtl="0" eaLnBrk="1" fontAlgn="base" hangingPunct="1">
              <a:spcBef>
                <a:spcPct val="20000"/>
              </a:spcBef>
              <a:spcAft>
                <a:spcPct val="0"/>
              </a:spcAft>
              <a:buChar char="•"/>
              <a:defRPr sz="2800">
                <a:solidFill>
                  <a:srgbClr val="455560"/>
                </a:solidFill>
                <a:latin typeface="+mn-lt"/>
              </a:defRPr>
            </a:lvl3pPr>
            <a:lvl4pPr marL="1428750" indent="-228600" algn="l" rtl="0" eaLnBrk="1" fontAlgn="base" hangingPunct="1">
              <a:spcBef>
                <a:spcPct val="20000"/>
              </a:spcBef>
              <a:spcAft>
                <a:spcPct val="0"/>
              </a:spcAft>
              <a:buChar char="–"/>
              <a:defRPr sz="2800">
                <a:solidFill>
                  <a:srgbClr val="455560"/>
                </a:solidFill>
                <a:latin typeface="+mn-lt"/>
              </a:defRPr>
            </a:lvl4pPr>
            <a:lvl5pPr marL="1771650" indent="-228600" algn="l" rtl="0" eaLnBrk="1" fontAlgn="base" hangingPunct="1">
              <a:spcBef>
                <a:spcPct val="20000"/>
              </a:spcBef>
              <a:spcAft>
                <a:spcPct val="0"/>
              </a:spcAft>
              <a:buChar char="»"/>
              <a:defRPr sz="2800">
                <a:solidFill>
                  <a:srgbClr val="455560"/>
                </a:solidFill>
                <a:latin typeface="+mn-lt"/>
              </a:defRPr>
            </a:lvl5pPr>
            <a:lvl6pPr marL="2228850" indent="-228600" algn="l" rtl="0" eaLnBrk="1" fontAlgn="base" hangingPunct="1">
              <a:spcBef>
                <a:spcPct val="20000"/>
              </a:spcBef>
              <a:spcAft>
                <a:spcPct val="0"/>
              </a:spcAft>
              <a:buChar char="»"/>
              <a:defRPr sz="2000">
                <a:solidFill>
                  <a:srgbClr val="455560"/>
                </a:solidFill>
                <a:latin typeface="+mn-lt"/>
              </a:defRPr>
            </a:lvl6pPr>
            <a:lvl7pPr marL="2686050" indent="-228600" algn="l" rtl="0" eaLnBrk="1" fontAlgn="base" hangingPunct="1">
              <a:spcBef>
                <a:spcPct val="20000"/>
              </a:spcBef>
              <a:spcAft>
                <a:spcPct val="0"/>
              </a:spcAft>
              <a:buChar char="»"/>
              <a:defRPr sz="2000">
                <a:solidFill>
                  <a:srgbClr val="455560"/>
                </a:solidFill>
                <a:latin typeface="+mn-lt"/>
              </a:defRPr>
            </a:lvl7pPr>
            <a:lvl8pPr marL="3143250" indent="-228600" algn="l" rtl="0" eaLnBrk="1" fontAlgn="base" hangingPunct="1">
              <a:spcBef>
                <a:spcPct val="20000"/>
              </a:spcBef>
              <a:spcAft>
                <a:spcPct val="0"/>
              </a:spcAft>
              <a:buChar char="»"/>
              <a:defRPr sz="2000">
                <a:solidFill>
                  <a:srgbClr val="455560"/>
                </a:solidFill>
                <a:latin typeface="+mn-lt"/>
              </a:defRPr>
            </a:lvl8pPr>
            <a:lvl9pPr marL="3600450" indent="-228600" algn="l" rtl="0" eaLnBrk="1" fontAlgn="base" hangingPunct="1">
              <a:spcBef>
                <a:spcPct val="20000"/>
              </a:spcBef>
              <a:spcAft>
                <a:spcPct val="0"/>
              </a:spcAft>
              <a:buChar char="»"/>
              <a:defRPr sz="2000">
                <a:solidFill>
                  <a:srgbClr val="455560"/>
                </a:solidFill>
                <a:latin typeface="+mn-lt"/>
              </a:defRPr>
            </a:lvl9pPr>
          </a:lstStyle>
          <a:p>
            <a:pPr marL="0" indent="0">
              <a:buNone/>
            </a:pPr>
            <a:r>
              <a:rPr lang="en-US" sz="6400" kern="0" dirty="0" smtClean="0"/>
              <a:t>If you bookmarked/added this session to your </a:t>
            </a:r>
            <a:r>
              <a:rPr lang="en-US" sz="6400" b="1" kern="0" dirty="0" smtClean="0"/>
              <a:t>Personal Agenda</a:t>
            </a:r>
            <a:r>
              <a:rPr lang="en-US" sz="6400" kern="0" dirty="0" smtClean="0"/>
              <a:t>… a link to the survey is now in your activity feed! Tap the post to get started.</a:t>
            </a:r>
          </a:p>
          <a:p>
            <a:pPr marL="0" indent="0">
              <a:buNone/>
            </a:pPr>
            <a:r>
              <a:rPr lang="en-US" sz="6400" kern="0" dirty="0" smtClean="0"/>
              <a:t>Or,  </a:t>
            </a:r>
            <a:r>
              <a:rPr lang="en-US" sz="6400" b="1" kern="0" dirty="0"/>
              <a:t>to access the survey</a:t>
            </a:r>
            <a:r>
              <a:rPr lang="en-US" sz="6400" kern="0" dirty="0"/>
              <a:t>:</a:t>
            </a:r>
          </a:p>
          <a:p>
            <a:r>
              <a:rPr lang="en-US" sz="6400" kern="0" dirty="0"/>
              <a:t>Select Agenda </a:t>
            </a:r>
          </a:p>
          <a:p>
            <a:r>
              <a:rPr lang="en-US" sz="6400" kern="0" dirty="0" smtClean="0"/>
              <a:t>Select session</a:t>
            </a:r>
            <a:endParaRPr lang="en-US" sz="6400" kern="0" dirty="0"/>
          </a:p>
          <a:p>
            <a:r>
              <a:rPr lang="en-US" sz="6400" kern="0" dirty="0"/>
              <a:t>Tap </a:t>
            </a:r>
            <a:r>
              <a:rPr lang="en-US" sz="6400" b="1" kern="0" dirty="0"/>
              <a:t>Take Survey </a:t>
            </a:r>
            <a:r>
              <a:rPr lang="en-US" sz="6400" kern="0" dirty="0"/>
              <a:t>at the bottom of the screen.</a:t>
            </a:r>
          </a:p>
          <a:p>
            <a:endParaRPr lang="en-US" sz="6400" kern="0" dirty="0"/>
          </a:p>
          <a:p>
            <a:pPr marL="0" indent="0">
              <a:buNone/>
            </a:pPr>
            <a:endParaRPr lang="en-US" kern="0"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1540" y="1969022"/>
            <a:ext cx="1321754" cy="2643508"/>
          </a:xfrm>
          <a:prstGeom prst="rect">
            <a:avLst/>
          </a:prstGeom>
        </p:spPr>
      </p:pic>
    </p:spTree>
    <p:extLst>
      <p:ext uri="{BB962C8B-B14F-4D97-AF65-F5344CB8AC3E}">
        <p14:creationId xmlns:p14="http://schemas.microsoft.com/office/powerpoint/2010/main" val="1305715605"/>
      </p:ext>
    </p:extLst>
  </p:cSld>
  <p:clrMapOvr>
    <a:masterClrMapping/>
  </p:clrMapOvr>
</p:sld>
</file>

<file path=ppt/theme/theme1.xml><?xml version="1.0" encoding="utf-8"?>
<a:theme xmlns:a="http://schemas.openxmlformats.org/drawingml/2006/main" name="Theme1">
  <a:themeElements>
    <a:clrScheme name="PMI Blue Template">
      <a:dk1>
        <a:srgbClr val="000000"/>
      </a:dk1>
      <a:lt1>
        <a:srgbClr val="FFFFFF"/>
      </a:lt1>
      <a:dk2>
        <a:srgbClr val="000000"/>
      </a:dk2>
      <a:lt2>
        <a:srgbClr val="37424A"/>
      </a:lt2>
      <a:accent1>
        <a:srgbClr val="99DAF1"/>
      </a:accent1>
      <a:accent2>
        <a:srgbClr val="0065BD"/>
      </a:accent2>
      <a:accent3>
        <a:srgbClr val="FFFFFF"/>
      </a:accent3>
      <a:accent4>
        <a:srgbClr val="4F2D7F"/>
      </a:accent4>
      <a:accent5>
        <a:srgbClr val="C1AFE5"/>
      </a:accent5>
      <a:accent6>
        <a:srgbClr val="004165"/>
      </a:accent6>
      <a:hlink>
        <a:srgbClr val="01747A"/>
      </a:hlink>
      <a:folHlink>
        <a:srgbClr val="00693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162C7FCE93D84F96EC93E9E1140E24" ma:contentTypeVersion="" ma:contentTypeDescription="Create a new document." ma:contentTypeScope="" ma:versionID="3c1a6aba46eaa3a143d86f88187d47d1">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F2024D-93E2-4F58-A93E-78A404C514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CCCE252-13A2-4FC1-9C0B-A8C444E3F20A}">
  <ds:schemaRefs>
    <ds:schemaRef ds:uri="http://schemas.microsoft.com/sharepoint/v3/contenttype/forms"/>
  </ds:schemaRefs>
</ds:datastoreItem>
</file>

<file path=customXml/itemProps3.xml><?xml version="1.0" encoding="utf-8"?>
<ds:datastoreItem xmlns:ds="http://schemas.openxmlformats.org/officeDocument/2006/customXml" ds:itemID="{1EE34F2C-CBFE-4095-BA70-99595228FD8A}">
  <ds:schemaRefs>
    <ds:schemaRef ds:uri="http://schemas.microsoft.com/office/infopath/2007/PartnerControls"/>
    <ds:schemaRef ds:uri="http://purl.org/dc/elements/1.1/"/>
    <ds:schemaRef ds:uri="http://schemas.microsoft.com/office/2006/documentManagement/types"/>
    <ds:schemaRef ds:uri="http://purl.org/dc/terms/"/>
    <ds:schemaRef ds:uri="http://www.w3.org/XML/1998/namespace"/>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24478</TotalTime>
  <Words>319</Words>
  <Application>Microsoft Office PowerPoint</Application>
  <PresentationFormat>On-screen Show (16:9)</PresentationFormat>
  <Paragraphs>39</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vt:lpstr>
      <vt:lpstr>Theme1</vt:lpstr>
      <vt:lpstr>Session Title Date ǀ Time</vt:lpstr>
      <vt:lpstr>Disclaimer</vt:lpstr>
      <vt:lpstr>Learning Objectives</vt:lpstr>
      <vt:lpstr>Title of Slide</vt:lpstr>
      <vt:lpstr>Evaluate this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North America Leadership Institute Meeting Opening Session</dc:title>
  <dc:creator>Kristin Zona</dc:creator>
  <cp:lastModifiedBy>Julie Ho</cp:lastModifiedBy>
  <cp:revision>473</cp:revision>
  <dcterms:created xsi:type="dcterms:W3CDTF">2012-10-11T19:46:46Z</dcterms:created>
  <dcterms:modified xsi:type="dcterms:W3CDTF">2017-07-16T17:30:22Z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0x01010080162C7FCE93D84F96EC93E9E1140E24</vt:lpwstr>
  </property>
</Properties>
</file>