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8"/>
  </p:notesMasterIdLst>
  <p:handoutMasterIdLst>
    <p:handoutMasterId r:id="rId9"/>
  </p:handoutMasterIdLst>
  <p:sldIdLst>
    <p:sldId id="342" r:id="rId2"/>
    <p:sldId id="333" r:id="rId3"/>
    <p:sldId id="343" r:id="rId4"/>
    <p:sldId id="329" r:id="rId5"/>
    <p:sldId id="344" r:id="rId6"/>
    <p:sldId id="345"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Grath" initials="TM" lastIdx="6" clrIdx="0">
    <p:extLst>
      <p:ext uri="{19B8F6BF-5375-455C-9EA6-DF929625EA0E}">
        <p15:presenceInfo xmlns:p15="http://schemas.microsoft.com/office/powerpoint/2012/main" userId="S-1-5-21-1713796142-1228619943-1851928258-21375" providerId="AD"/>
      </p:ext>
    </p:extLst>
  </p:cmAuthor>
  <p:cmAuthor id="2" name="Service desk staff" initials="Sds" lastIdx="1" clrIdx="1">
    <p:extLst>
      <p:ext uri="{19B8F6BF-5375-455C-9EA6-DF929625EA0E}">
        <p15:presenceInfo xmlns:p15="http://schemas.microsoft.com/office/powerpoint/2012/main" userId="Service desk 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4B7"/>
    <a:srgbClr val="C93A94"/>
    <a:srgbClr val="000000"/>
    <a:srgbClr val="6C52A1"/>
    <a:srgbClr val="30CFFF"/>
    <a:srgbClr val="8100FF"/>
    <a:srgbClr val="0000FF"/>
    <a:srgbClr val="DA19A8"/>
    <a:srgbClr val="00EFCD"/>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07" autoAdjust="0"/>
    <p:restoredTop sz="92381" autoAdjust="0"/>
  </p:normalViewPr>
  <p:slideViewPr>
    <p:cSldViewPr snapToGrid="0">
      <p:cViewPr varScale="1">
        <p:scale>
          <a:sx n="91" d="100"/>
          <a:sy n="91" d="100"/>
        </p:scale>
        <p:origin x="144" y="6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11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D2432-A95A-4DC0-A1CD-AF545710C446}" type="datetimeFigureOut">
              <a:rPr lang="en-US" smtClean="0"/>
              <a:t>7/2/2019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4D894-98D0-44C5-8A18-0DE254E7AE14}" type="slidenum">
              <a:rPr lang="en-US" smtClean="0"/>
              <a:t>‹#›</a:t>
            </a:fld>
            <a:endParaRPr lang="en-US"/>
          </a:p>
        </p:txBody>
      </p:sp>
    </p:spTree>
    <p:extLst>
      <p:ext uri="{BB962C8B-B14F-4D97-AF65-F5344CB8AC3E}">
        <p14:creationId xmlns:p14="http://schemas.microsoft.com/office/powerpoint/2010/main" val="1289543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0DA0E-F0F6-4087-8B60-786480757939}"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4C93-ADCB-466F-B631-DD1C236F3C51}" type="slidenum">
              <a:rPr lang="en-US" smtClean="0"/>
              <a:t>‹#›</a:t>
            </a:fld>
            <a:endParaRPr lang="en-US"/>
          </a:p>
        </p:txBody>
      </p:sp>
    </p:spTree>
    <p:extLst>
      <p:ext uri="{BB962C8B-B14F-4D97-AF65-F5344CB8AC3E}">
        <p14:creationId xmlns:p14="http://schemas.microsoft.com/office/powerpoint/2010/main" val="2786426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5DACB79-6973-E743-A106-50535FACAE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xmlns=""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a16="http://schemas.microsoft.com/office/drawing/2014/main" xmlns="" id="{3D3C23B2-994E-6D4E-821C-49848D6D84FB}"/>
              </a:ext>
            </a:extLst>
          </p:cNvPr>
          <p:cNvSpPr/>
          <p:nvPr userDrawn="1"/>
        </p:nvSpPr>
        <p:spPr bwMode="auto">
          <a:xfrm>
            <a:off x="2895600" y="1333500"/>
            <a:ext cx="6248400" cy="3810000"/>
          </a:xfrm>
          <a:prstGeom prst="rect">
            <a:avLst/>
          </a:prstGeom>
          <a:solidFill>
            <a:srgbClr val="6C52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57EA50CC-050A-2547-AE42-630F425747AB}" type="datetime3">
              <a:rPr lang="en-US" smtClean="0"/>
              <a:t>25 June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pic>
        <p:nvPicPr>
          <p:cNvPr id="13" name="Picture 12">
            <a:extLst>
              <a:ext uri="{FF2B5EF4-FFF2-40B4-BE49-F238E27FC236}">
                <a16:creationId xmlns:a16="http://schemas.microsoft.com/office/drawing/2014/main" xmlns="" id="{3399C3FF-3A56-4F1F-AD47-56A9619B5D6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8351444" y="1563227"/>
            <a:ext cx="515930" cy="182880"/>
          </a:xfrm>
          <a:prstGeom prst="rect">
            <a:avLst/>
          </a:prstGeom>
          <a:noFill/>
          <a:ln w="9525">
            <a:noFill/>
            <a:miter lim="800000"/>
            <a:headEnd/>
            <a:tailEnd/>
          </a:ln>
        </p:spPr>
      </p:pic>
      <p:sp>
        <p:nvSpPr>
          <p:cNvPr id="14" name="Title 1">
            <a:extLst>
              <a:ext uri="{FF2B5EF4-FFF2-40B4-BE49-F238E27FC236}">
                <a16:creationId xmlns:a16="http://schemas.microsoft.com/office/drawing/2014/main" xmlns="" id="{4601822B-48A9-4B2C-BB27-B36258EFA482}"/>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Leadership Institute Meeting 2019 - North America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kern="0" dirty="0">
              <a:solidFill>
                <a:schemeClr val="bg1"/>
              </a:solidFill>
              <a:latin typeface="Arial Black" panose="020B0604020202020204" pitchFamily="34" charset="0"/>
            </a:endParaRPr>
          </a:p>
        </p:txBody>
      </p:sp>
      <p:sp>
        <p:nvSpPr>
          <p:cNvPr id="7" name="Text Placeholder 6">
            <a:extLst>
              <a:ext uri="{FF2B5EF4-FFF2-40B4-BE49-F238E27FC236}">
                <a16:creationId xmlns:a16="http://schemas.microsoft.com/office/drawing/2014/main" xmlns=""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Tree>
    <p:extLst>
      <p:ext uri="{BB962C8B-B14F-4D97-AF65-F5344CB8AC3E}">
        <p14:creationId xmlns:p14="http://schemas.microsoft.com/office/powerpoint/2010/main" val="6898483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lvl1pPr>
              <a:defRPr sz="2800"/>
            </a:lvl1pPr>
          </a:lstStyle>
          <a:p>
            <a:r>
              <a:rPr lang="en-US" dirty="0"/>
              <a:t>CLICK TO EDIT MASTER TITLE STYLE</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8" name="Text Placeholder 2">
            <a:extLst>
              <a:ext uri="{FF2B5EF4-FFF2-40B4-BE49-F238E27FC236}">
                <a16:creationId xmlns:a16="http://schemas.microsoft.com/office/drawing/2014/main" xmlns="" id="{2AE76638-B270-F246-9FEC-2CB5920CE604}"/>
              </a:ext>
            </a:extLst>
          </p:cNvPr>
          <p:cNvSpPr>
            <a:spLocks noGrp="1"/>
          </p:cNvSpPr>
          <p:nvPr>
            <p:ph type="body" sz="half" idx="1"/>
          </p:nvPr>
        </p:nvSpPr>
        <p:spPr>
          <a:xfrm>
            <a:off x="4663442" y="1143000"/>
            <a:ext cx="420624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a:extLst>
              <a:ext uri="{FF2B5EF4-FFF2-40B4-BE49-F238E27FC236}">
                <a16:creationId xmlns:a16="http://schemas.microsoft.com/office/drawing/2014/main" xmlns="" id="{E795A5C4-79BE-254C-A608-2E8096E3A8C5}"/>
              </a:ext>
            </a:extLst>
          </p:cNvPr>
          <p:cNvSpPr>
            <a:spLocks noGrp="1"/>
          </p:cNvSpPr>
          <p:nvPr>
            <p:ph type="pic" sz="quarter" idx="10"/>
          </p:nvPr>
        </p:nvSpPr>
        <p:spPr>
          <a:xfrm>
            <a:off x="274320" y="1143000"/>
            <a:ext cx="4206240" cy="3219450"/>
          </a:xfrm>
        </p:spPr>
        <p:txBody>
          <a:bodyPr/>
          <a:lstStyle/>
          <a:p>
            <a:endParaRPr lang="en-US"/>
          </a:p>
        </p:txBody>
      </p:sp>
    </p:spTree>
    <p:extLst>
      <p:ext uri="{BB962C8B-B14F-4D97-AF65-F5344CB8AC3E}">
        <p14:creationId xmlns:p14="http://schemas.microsoft.com/office/powerpoint/2010/main" val="17987535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lvl1pPr>
              <a:defRPr sz="2800"/>
            </a:lvl1pPr>
          </a:lstStyle>
          <a:p>
            <a:r>
              <a:rPr lang="en-US" dirty="0"/>
              <a:t>CLICK TO EDIT MASTER TITLE STYLE</a:t>
            </a:r>
          </a:p>
        </p:txBody>
      </p:sp>
      <p:sp>
        <p:nvSpPr>
          <p:cNvPr id="3" name="Text Placeholder 2"/>
          <p:cNvSpPr>
            <a:spLocks noGrp="1"/>
          </p:cNvSpPr>
          <p:nvPr>
            <p:ph type="body" sz="half" idx="1"/>
          </p:nvPr>
        </p:nvSpPr>
        <p:spPr>
          <a:xfrm>
            <a:off x="4663440" y="1143000"/>
            <a:ext cx="420624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274320" y="1143000"/>
            <a:ext cx="4206240" cy="3200400"/>
          </a:xfrm>
        </p:spPr>
        <p:txBody>
          <a:bodyPr>
            <a:normAutofit/>
          </a:bodyPr>
          <a:lstStyle/>
          <a:p>
            <a:pPr lvl="0"/>
            <a:r>
              <a:rPr lang="en-US" noProof="0" dirty="0"/>
              <a:t>Click icon to add chart</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41048414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E8B7090-41B2-4F40-AC90-A0EF9C00112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xmlns=""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sp>
        <p:nvSpPr>
          <p:cNvPr id="6" name="Rectangle 5">
            <a:extLst>
              <a:ext uri="{FF2B5EF4-FFF2-40B4-BE49-F238E27FC236}">
                <a16:creationId xmlns:a16="http://schemas.microsoft.com/office/drawing/2014/main" xmlns="" id="{5924C99C-CD38-334E-8C76-156887F95E72}"/>
              </a:ext>
            </a:extLst>
          </p:cNvPr>
          <p:cNvSpPr/>
          <p:nvPr userDrawn="1"/>
        </p:nvSpPr>
        <p:spPr bwMode="auto">
          <a:xfrm>
            <a:off x="2895600" y="1333500"/>
            <a:ext cx="6248400" cy="3810000"/>
          </a:xfrm>
          <a:prstGeom prst="rect">
            <a:avLst/>
          </a:prstGeom>
          <a:solidFill>
            <a:srgbClr val="64C4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a16="http://schemas.microsoft.com/office/drawing/2014/main" xmlns=""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pic>
        <p:nvPicPr>
          <p:cNvPr id="8" name="Picture 7">
            <a:extLst>
              <a:ext uri="{FF2B5EF4-FFF2-40B4-BE49-F238E27FC236}">
                <a16:creationId xmlns:a16="http://schemas.microsoft.com/office/drawing/2014/main" xmlns="" id="{FE242947-A520-B047-AD66-6A756CB611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8351444" y="1563227"/>
            <a:ext cx="515930" cy="182880"/>
          </a:xfrm>
          <a:prstGeom prst="rect">
            <a:avLst/>
          </a:prstGeom>
          <a:noFill/>
          <a:ln w="9525">
            <a:noFill/>
            <a:miter lim="800000"/>
            <a:headEnd/>
            <a:tailEnd/>
          </a:ln>
        </p:spPr>
      </p:pic>
      <p:sp>
        <p:nvSpPr>
          <p:cNvPr id="9" name="Title 1">
            <a:extLst>
              <a:ext uri="{FF2B5EF4-FFF2-40B4-BE49-F238E27FC236}">
                <a16:creationId xmlns:a16="http://schemas.microsoft.com/office/drawing/2014/main" xmlns="" id="{E867C489-EAE7-3D4D-A689-F106ADE1DF33}"/>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Leadership Institute Meeting 2019 - North America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kern="0" dirty="0">
              <a:solidFill>
                <a:schemeClr val="bg1"/>
              </a:solidFill>
              <a:latin typeface="Arial Black" panose="020B0604020202020204" pitchFamily="34" charset="0"/>
            </a:endParaRPr>
          </a:p>
        </p:txBody>
      </p:sp>
    </p:spTree>
    <p:extLst>
      <p:ext uri="{BB962C8B-B14F-4D97-AF65-F5344CB8AC3E}">
        <p14:creationId xmlns:p14="http://schemas.microsoft.com/office/powerpoint/2010/main" val="39721915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22633FD-7A56-9C40-A351-C4FECC30BE39}"/>
              </a:ext>
            </a:extLst>
          </p:cNvPr>
          <p:cNvPicPr>
            <a:picLocks noChangeAspect="1"/>
          </p:cNvPicPr>
          <p:nvPr userDrawn="1"/>
        </p:nvPicPr>
        <p:blipFill>
          <a:blip r:embed="rId2"/>
          <a:srcRect/>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xmlns=""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sp>
        <p:nvSpPr>
          <p:cNvPr id="6" name="Rectangle 5">
            <a:extLst>
              <a:ext uri="{FF2B5EF4-FFF2-40B4-BE49-F238E27FC236}">
                <a16:creationId xmlns:a16="http://schemas.microsoft.com/office/drawing/2014/main" xmlns="" id="{5924C99C-CD38-334E-8C76-156887F95E72}"/>
              </a:ext>
            </a:extLst>
          </p:cNvPr>
          <p:cNvSpPr/>
          <p:nvPr userDrawn="1"/>
        </p:nvSpPr>
        <p:spPr bwMode="auto">
          <a:xfrm>
            <a:off x="2895600" y="1333500"/>
            <a:ext cx="6248400" cy="3810000"/>
          </a:xfrm>
          <a:prstGeom prst="rect">
            <a:avLst/>
          </a:prstGeom>
          <a:solidFill>
            <a:srgbClr val="C93A9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a16="http://schemas.microsoft.com/office/drawing/2014/main" xmlns=""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pic>
        <p:nvPicPr>
          <p:cNvPr id="8" name="Picture 7">
            <a:extLst>
              <a:ext uri="{FF2B5EF4-FFF2-40B4-BE49-F238E27FC236}">
                <a16:creationId xmlns:a16="http://schemas.microsoft.com/office/drawing/2014/main" xmlns="" id="{FE242947-A520-B047-AD66-6A756CB611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8351444" y="1563227"/>
            <a:ext cx="515930" cy="182880"/>
          </a:xfrm>
          <a:prstGeom prst="rect">
            <a:avLst/>
          </a:prstGeom>
          <a:noFill/>
          <a:ln w="9525">
            <a:noFill/>
            <a:miter lim="800000"/>
            <a:headEnd/>
            <a:tailEnd/>
          </a:ln>
        </p:spPr>
      </p:pic>
      <p:sp>
        <p:nvSpPr>
          <p:cNvPr id="9" name="Title 1">
            <a:extLst>
              <a:ext uri="{FF2B5EF4-FFF2-40B4-BE49-F238E27FC236}">
                <a16:creationId xmlns:a16="http://schemas.microsoft.com/office/drawing/2014/main" xmlns="" id="{E867C489-EAE7-3D4D-A689-F106ADE1DF33}"/>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Leadership Institute Meeting 2019 - North America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kern="0" dirty="0">
              <a:solidFill>
                <a:schemeClr val="bg1"/>
              </a:solidFill>
              <a:latin typeface="Arial Black" panose="020B0604020202020204" pitchFamily="34" charset="0"/>
            </a:endParaRPr>
          </a:p>
        </p:txBody>
      </p:sp>
    </p:spTree>
    <p:extLst>
      <p:ext uri="{BB962C8B-B14F-4D97-AF65-F5344CB8AC3E}">
        <p14:creationId xmlns:p14="http://schemas.microsoft.com/office/powerpoint/2010/main" val="26295370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E8C4BB2-7822-574C-A408-D49ADEBCF32C}"/>
              </a:ext>
            </a:extLst>
          </p:cNvPr>
          <p:cNvPicPr>
            <a:picLocks noChangeAspect="1"/>
          </p:cNvPicPr>
          <p:nvPr userDrawn="1"/>
        </p:nvPicPr>
        <p:blipFill>
          <a:blip r:embed="rId2"/>
          <a:src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xmlns=""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a16="http://schemas.microsoft.com/office/drawing/2014/main" xmlns="" id="{3D3C23B2-994E-6D4E-821C-49848D6D84FB}"/>
              </a:ext>
            </a:extLst>
          </p:cNvPr>
          <p:cNvSpPr/>
          <p:nvPr userDrawn="1"/>
        </p:nvSpPr>
        <p:spPr bwMode="auto">
          <a:xfrm>
            <a:off x="2895600" y="1333500"/>
            <a:ext cx="6248400" cy="3810000"/>
          </a:xfrm>
          <a:prstGeom prst="rect">
            <a:avLst/>
          </a:prstGeom>
          <a:solidFill>
            <a:srgbClr val="6C52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57EA50CC-050A-2547-AE42-630F425747AB}" type="datetime3">
              <a:rPr lang="en-US" smtClean="0"/>
              <a:t>25 June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pic>
        <p:nvPicPr>
          <p:cNvPr id="13" name="Picture 12">
            <a:extLst>
              <a:ext uri="{FF2B5EF4-FFF2-40B4-BE49-F238E27FC236}">
                <a16:creationId xmlns:a16="http://schemas.microsoft.com/office/drawing/2014/main" xmlns="" id="{3399C3FF-3A56-4F1F-AD47-56A9619B5D6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8351444" y="1563227"/>
            <a:ext cx="515930" cy="182880"/>
          </a:xfrm>
          <a:prstGeom prst="rect">
            <a:avLst/>
          </a:prstGeom>
          <a:noFill/>
          <a:ln w="9525">
            <a:noFill/>
            <a:miter lim="800000"/>
            <a:headEnd/>
            <a:tailEnd/>
          </a:ln>
        </p:spPr>
      </p:pic>
      <p:sp>
        <p:nvSpPr>
          <p:cNvPr id="14" name="Title 1">
            <a:extLst>
              <a:ext uri="{FF2B5EF4-FFF2-40B4-BE49-F238E27FC236}">
                <a16:creationId xmlns:a16="http://schemas.microsoft.com/office/drawing/2014/main" xmlns="" id="{4601822B-48A9-4B2C-BB27-B36258EFA482}"/>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Leadership Institute Meeting 2019 - North America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kern="0" dirty="0">
              <a:solidFill>
                <a:schemeClr val="bg1"/>
              </a:solidFill>
              <a:latin typeface="Arial Black" panose="020B0604020202020204" pitchFamily="34" charset="0"/>
            </a:endParaRPr>
          </a:p>
        </p:txBody>
      </p:sp>
      <p:sp>
        <p:nvSpPr>
          <p:cNvPr id="7" name="Text Placeholder 6">
            <a:extLst>
              <a:ext uri="{FF2B5EF4-FFF2-40B4-BE49-F238E27FC236}">
                <a16:creationId xmlns:a16="http://schemas.microsoft.com/office/drawing/2014/main" xmlns=""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Tree>
    <p:extLst>
      <p:ext uri="{BB962C8B-B14F-4D97-AF65-F5344CB8AC3E}">
        <p14:creationId xmlns:p14="http://schemas.microsoft.com/office/powerpoint/2010/main" val="1590531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lvl1pPr>
              <a:defRPr sz="2800"/>
            </a:lvl1pPr>
          </a:lstStyle>
          <a:p>
            <a:r>
              <a:rPr lang="en-US" dirty="0"/>
              <a:t>CLICK TO EDIT MASTER TITLE STYLE</a:t>
            </a:r>
          </a:p>
        </p:txBody>
      </p:sp>
      <p:sp>
        <p:nvSpPr>
          <p:cNvPr id="3" name="Content Placeholder 2"/>
          <p:cNvSpPr>
            <a:spLocks noGrp="1"/>
          </p:cNvSpPr>
          <p:nvPr>
            <p:ph idx="1"/>
          </p:nvPr>
        </p:nvSpPr>
        <p:spPr>
          <a:xfrm>
            <a:off x="274320" y="1143000"/>
            <a:ext cx="8595360" cy="3200400"/>
          </a:xfrm>
        </p:spPr>
        <p:txBody>
          <a:bodyPr>
            <a:normAutofit/>
          </a:bodyPr>
          <a:lstStyle>
            <a:lvl1pPr>
              <a:buClr>
                <a:srgbClr val="6C52A1"/>
              </a:buClr>
              <a:defRPr>
                <a:solidFill>
                  <a:srgbClr val="000000"/>
                </a:solidFill>
              </a:defRPr>
            </a:lvl1pPr>
            <a:lvl2pPr>
              <a:buClr>
                <a:srgbClr val="6C52A1"/>
              </a:buClr>
              <a:defRPr>
                <a:solidFill>
                  <a:srgbClr val="000000"/>
                </a:solidFill>
              </a:defRPr>
            </a:lvl2pPr>
            <a:lvl3pPr>
              <a:buClr>
                <a:srgbClr val="6C52A1"/>
              </a:buClr>
              <a:defRPr>
                <a:solidFill>
                  <a:srgbClr val="000000"/>
                </a:solidFill>
              </a:defRPr>
            </a:lvl3pPr>
            <a:lvl4pPr>
              <a:buClr>
                <a:srgbClr val="6C52A1"/>
              </a:buClr>
              <a:defRPr>
                <a:solidFill>
                  <a:srgbClr val="000000"/>
                </a:solidFill>
              </a:defRPr>
            </a:lvl4pPr>
            <a:lvl5pPr>
              <a:buClr>
                <a:srgbClr val="6C52A1"/>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806482"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398741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 Title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3305176"/>
            <a:ext cx="7772400" cy="1021556"/>
          </a:xfrm>
        </p:spPr>
        <p:txBody>
          <a:bodyPr anchor="t"/>
          <a:lstStyle>
            <a:lvl1pPr algn="l">
              <a:defRPr sz="2800" b="1" cap="none"/>
            </a:lvl1pPr>
          </a:lstStyle>
          <a:p>
            <a:r>
              <a:rPr lang="en-US" dirty="0"/>
              <a:t>CLICK TO EDIT MASTER TITLE STYLE</a:t>
            </a:r>
          </a:p>
        </p:txBody>
      </p:sp>
      <p:sp>
        <p:nvSpPr>
          <p:cNvPr id="3" name="Text Placeholder 2"/>
          <p:cNvSpPr>
            <a:spLocks noGrp="1"/>
          </p:cNvSpPr>
          <p:nvPr>
            <p:ph type="body" idx="1"/>
          </p:nvPr>
        </p:nvSpPr>
        <p:spPr>
          <a:xfrm>
            <a:off x="274320" y="1546989"/>
            <a:ext cx="7772400" cy="1125140"/>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6538234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lvl1pPr>
              <a:defRPr sz="2800"/>
            </a:lvl1pPr>
          </a:lstStyle>
          <a:p>
            <a:r>
              <a:rPr lang="en-US" dirty="0"/>
              <a:t>CLICK TO EDIT MASTER TITLE STYLE</a:t>
            </a:r>
          </a:p>
        </p:txBody>
      </p:sp>
      <p:sp>
        <p:nvSpPr>
          <p:cNvPr id="3" name="Content Placeholder 2"/>
          <p:cNvSpPr>
            <a:spLocks noGrp="1"/>
          </p:cNvSpPr>
          <p:nvPr>
            <p:ph sz="half" idx="1"/>
          </p:nvPr>
        </p:nvSpPr>
        <p:spPr>
          <a:xfrm>
            <a:off x="274320" y="1143000"/>
            <a:ext cx="4206240" cy="3200400"/>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06240" cy="3200400"/>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21319594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lvl1pPr>
              <a:defRPr sz="2800"/>
            </a:lvl1pPr>
          </a:lstStyle>
          <a:p>
            <a:r>
              <a:rPr lang="en-US" dirty="0"/>
              <a:t>CLICK TO EDIT MASTER TITLE STYLE</a:t>
            </a:r>
          </a:p>
        </p:txBody>
      </p:sp>
      <p:sp>
        <p:nvSpPr>
          <p:cNvPr id="5"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5425647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30734533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902200"/>
          </a:xfrm>
        </p:spPr>
        <p:txBody>
          <a:bodyPr/>
          <a:lstStyle/>
          <a:p>
            <a:endParaRPr lang="en-US"/>
          </a:p>
        </p:txBody>
      </p:sp>
      <p:sp>
        <p:nvSpPr>
          <p:cNvPr id="3"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5684454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lvl1pPr>
              <a:defRPr sz="2800"/>
            </a:lvl1pPr>
          </a:lstStyle>
          <a:p>
            <a:r>
              <a:rPr lang="en-US" dirty="0"/>
              <a:t>CLICK TO EDIT MASTER TITLE STYLE</a:t>
            </a:r>
          </a:p>
        </p:txBody>
      </p:sp>
      <p:sp>
        <p:nvSpPr>
          <p:cNvPr id="3" name="Text Placeholder 2"/>
          <p:cNvSpPr>
            <a:spLocks noGrp="1"/>
          </p:cNvSpPr>
          <p:nvPr>
            <p:ph type="body" sz="half" idx="1"/>
          </p:nvPr>
        </p:nvSpPr>
        <p:spPr>
          <a:xfrm>
            <a:off x="274320" y="1143000"/>
            <a:ext cx="4215384" cy="3200400"/>
          </a:xfr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4663440" y="1143000"/>
            <a:ext cx="4206240" cy="3219450"/>
          </a:xfrm>
        </p:spPr>
        <p:txBody>
          <a:bodyPr/>
          <a:lstStyle>
            <a:lvl1pPr>
              <a:defRPr>
                <a:solidFill>
                  <a:srgbClr val="000000"/>
                </a:solidFill>
              </a:defRPr>
            </a:lvl1pPr>
          </a:lstStyle>
          <a:p>
            <a:endParaRPr lang="en-US"/>
          </a:p>
        </p:txBody>
      </p:sp>
    </p:spTree>
    <p:extLst>
      <p:ext uri="{BB962C8B-B14F-4D97-AF65-F5344CB8AC3E}">
        <p14:creationId xmlns:p14="http://schemas.microsoft.com/office/powerpoint/2010/main" val="36564814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bwMode="auto">
          <a:xfrm>
            <a:off x="0" y="4812491"/>
            <a:ext cx="9144000" cy="331009"/>
          </a:xfrm>
          <a:prstGeom prst="rect">
            <a:avLst/>
          </a:prstGeom>
          <a:solidFill>
            <a:srgbClr val="6C52A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C52A1"/>
              </a:solidFill>
              <a:effectLst/>
              <a:latin typeface="Times" charset="0"/>
            </a:endParaRPr>
          </a:p>
        </p:txBody>
      </p:sp>
      <p:sp>
        <p:nvSpPr>
          <p:cNvPr id="2050" name="Rectangle 2"/>
          <p:cNvSpPr>
            <a:spLocks noGrp="1" noChangeArrowheads="1"/>
          </p:cNvSpPr>
          <p:nvPr userDrawn="1">
            <p:ph type="title"/>
          </p:nvPr>
        </p:nvSpPr>
        <p:spPr bwMode="auto">
          <a:xfrm>
            <a:off x="274320" y="274320"/>
            <a:ext cx="8595360" cy="800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userDrawn="1">
            <p:ph type="body" idx="1"/>
          </p:nvPr>
        </p:nvSpPr>
        <p:spPr bwMode="auto">
          <a:xfrm>
            <a:off x="274320" y="1143000"/>
            <a:ext cx="859536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userDrawn="1">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pic>
        <p:nvPicPr>
          <p:cNvPr id="17" name="Picture 16">
            <a:extLst>
              <a:ext uri="{FF2B5EF4-FFF2-40B4-BE49-F238E27FC236}">
                <a16:creationId xmlns:a16="http://schemas.microsoft.com/office/drawing/2014/main" xmlns="" id="{E9033D5E-676A-4062-A64B-0557B4AF0F95}"/>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bwMode="auto">
          <a:xfrm>
            <a:off x="205822" y="4886555"/>
            <a:ext cx="515930" cy="182880"/>
          </a:xfrm>
          <a:prstGeom prst="rect">
            <a:avLst/>
          </a:prstGeom>
          <a:noFill/>
          <a:ln w="9525">
            <a:noFill/>
            <a:miter lim="800000"/>
            <a:headEnd/>
            <a:tailEnd/>
          </a:ln>
        </p:spPr>
      </p:pic>
      <p:sp>
        <p:nvSpPr>
          <p:cNvPr id="10" name="TextBox 9">
            <a:extLst>
              <a:ext uri="{FF2B5EF4-FFF2-40B4-BE49-F238E27FC236}">
                <a16:creationId xmlns:a16="http://schemas.microsoft.com/office/drawing/2014/main" xmlns="" id="{1960565F-001D-4A68-B346-DF419B3611EE}"/>
              </a:ext>
            </a:extLst>
          </p:cNvPr>
          <p:cNvSpPr txBox="1"/>
          <p:nvPr userDrawn="1"/>
        </p:nvSpPr>
        <p:spPr>
          <a:xfrm>
            <a:off x="3975097" y="4839496"/>
            <a:ext cx="1202266" cy="276999"/>
          </a:xfrm>
          <a:prstGeom prst="rect">
            <a:avLst/>
          </a:prstGeom>
          <a:noFill/>
        </p:spPr>
        <p:txBody>
          <a:bodyPr wrap="square" rtlCol="0">
            <a:spAutoFit/>
          </a:bodyPr>
          <a:lstStyle/>
          <a:p>
            <a:pPr algn="ctr"/>
            <a:r>
              <a:rPr lang="en-US" sz="1200" baseline="0" dirty="0">
                <a:solidFill>
                  <a:schemeClr val="bg1"/>
                </a:solidFill>
                <a:latin typeface="Arial" panose="020B0604020202020204" pitchFamily="34" charset="0"/>
                <a:cs typeface="Arial" panose="020B0604020202020204" pitchFamily="34" charset="0"/>
              </a:rPr>
              <a:t>#PMI50</a:t>
            </a:r>
            <a:endParaRPr lang="en-US" sz="1200" dirty="0">
              <a:solidFill>
                <a:schemeClr val="bg1"/>
              </a:solidFill>
            </a:endParaRPr>
          </a:p>
        </p:txBody>
      </p:sp>
    </p:spTree>
    <p:extLst>
      <p:ext uri="{BB962C8B-B14F-4D97-AF65-F5344CB8AC3E}">
        <p14:creationId xmlns:p14="http://schemas.microsoft.com/office/powerpoint/2010/main" val="231416325"/>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96" r:id="rId12"/>
    <p:sldLayoutId id="2147483798" r:id="rId13"/>
  </p:sldLayoutIdLst>
  <p:transition>
    <p:fade/>
  </p:transition>
  <p:hf hdr="0" ftr="0" dt="0"/>
  <p:txStyles>
    <p:titleStyle>
      <a:lvl1pPr algn="l" rtl="0" eaLnBrk="1" fontAlgn="base" hangingPunct="1">
        <a:spcBef>
          <a:spcPct val="0"/>
        </a:spcBef>
        <a:spcAft>
          <a:spcPct val="0"/>
        </a:spcAft>
        <a:defRPr sz="2800" b="1" i="0">
          <a:solidFill>
            <a:srgbClr val="6C52A1"/>
          </a:solidFill>
          <a:latin typeface="Arial Black" panose="020B0604020202020204"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p:titleStyle>
    <p:bodyStyle>
      <a:lvl1pPr marL="228600" indent="-228600" algn="l" rtl="0" eaLnBrk="1" fontAlgn="base" hangingPunct="1">
        <a:lnSpc>
          <a:spcPct val="130000"/>
        </a:lnSpc>
        <a:spcBef>
          <a:spcPct val="20000"/>
        </a:spcBef>
        <a:spcAft>
          <a:spcPct val="0"/>
        </a:spcAft>
        <a:buClr>
          <a:srgbClr val="6C52A1"/>
        </a:buClr>
        <a:buChar char="•"/>
        <a:tabLst/>
        <a:defRPr sz="2000" b="0" i="0">
          <a:solidFill>
            <a:srgbClr val="000000"/>
          </a:solidFill>
          <a:latin typeface="Helvetica" pitchFamily="2" charset="0"/>
          <a:ea typeface="+mn-ea"/>
          <a:cs typeface="Arial" pitchFamily="34" charset="0"/>
        </a:defRPr>
      </a:lvl1pPr>
      <a:lvl2pPr marL="742950" indent="-285750" algn="l" rtl="0" eaLnBrk="1" fontAlgn="base" hangingPunct="1">
        <a:lnSpc>
          <a:spcPct val="110000"/>
        </a:lnSpc>
        <a:spcBef>
          <a:spcPct val="20000"/>
        </a:spcBef>
        <a:spcAft>
          <a:spcPct val="0"/>
        </a:spcAft>
        <a:buClr>
          <a:srgbClr val="6C52A1"/>
        </a:buClr>
        <a:buFont typeface="Arial" panose="020B0604020202020204" pitchFamily="34" charset="0"/>
        <a:buChar char="•"/>
        <a:defRPr sz="2000" b="0" i="0">
          <a:solidFill>
            <a:srgbClr val="000000"/>
          </a:solidFill>
          <a:latin typeface="Helvetica" pitchFamily="2" charset="0"/>
          <a:cs typeface="Arial" pitchFamily="34" charset="0"/>
        </a:defRPr>
      </a:lvl2pPr>
      <a:lvl3pPr marL="1085850" indent="-228600" algn="l" rtl="0" eaLnBrk="1" fontAlgn="base" hangingPunct="1">
        <a:spcBef>
          <a:spcPct val="20000"/>
        </a:spcBef>
        <a:spcAft>
          <a:spcPct val="0"/>
        </a:spcAft>
        <a:buClr>
          <a:srgbClr val="6C52A1"/>
        </a:buClr>
        <a:buChar char="•"/>
        <a:defRPr sz="1400" b="0" i="0">
          <a:solidFill>
            <a:srgbClr val="000000"/>
          </a:solidFill>
          <a:latin typeface="Helvetica" pitchFamily="2" charset="0"/>
          <a:cs typeface="Arial" pitchFamily="34" charset="0"/>
        </a:defRPr>
      </a:lvl3pPr>
      <a:lvl4pPr marL="1428750" indent="-228600" algn="l" rtl="0" eaLnBrk="1" fontAlgn="base" hangingPunct="1">
        <a:spcBef>
          <a:spcPct val="20000"/>
        </a:spcBef>
        <a:spcAft>
          <a:spcPct val="0"/>
        </a:spcAft>
        <a:buClr>
          <a:srgbClr val="6C52A1"/>
        </a:buClr>
        <a:buChar char="–"/>
        <a:defRPr sz="1400" b="0" i="0">
          <a:solidFill>
            <a:srgbClr val="000000"/>
          </a:solidFill>
          <a:latin typeface="Helvetica" pitchFamily="2" charset="0"/>
          <a:cs typeface="Arial" pitchFamily="34" charset="0"/>
        </a:defRPr>
      </a:lvl4pPr>
      <a:lvl5pPr marL="1771650" indent="-228600" algn="l" rtl="0" eaLnBrk="1" fontAlgn="base" hangingPunct="1">
        <a:spcBef>
          <a:spcPct val="20000"/>
        </a:spcBef>
        <a:spcAft>
          <a:spcPct val="0"/>
        </a:spcAft>
        <a:buClr>
          <a:srgbClr val="6C52A1"/>
        </a:buClr>
        <a:buFont typeface="System Font Regular"/>
        <a:buChar char="–"/>
        <a:defRPr sz="1400" b="0" i="0">
          <a:solidFill>
            <a:srgbClr val="000000"/>
          </a:solidFill>
          <a:latin typeface="Helvetica" pitchFamily="2" charset="0"/>
          <a:cs typeface="Arial" pitchFamily="34" charset="0"/>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0112A-F736-9745-896A-E4961D7D1F56}"/>
              </a:ext>
            </a:extLst>
          </p:cNvPr>
          <p:cNvSpPr>
            <a:spLocks noGrp="1"/>
          </p:cNvSpPr>
          <p:nvPr>
            <p:ph type="ctrTitle"/>
          </p:nvPr>
        </p:nvSpPr>
        <p:spPr/>
        <p:txBody>
          <a:bodyPr/>
          <a:lstStyle/>
          <a:p>
            <a:r>
              <a:rPr lang="en-US" dirty="0" smtClean="0"/>
              <a:t>Date Month Year</a:t>
            </a:r>
            <a:endParaRPr lang="en-US" dirty="0"/>
          </a:p>
        </p:txBody>
      </p:sp>
      <p:sp>
        <p:nvSpPr>
          <p:cNvPr id="3" name="Text Placeholder 2">
            <a:extLst>
              <a:ext uri="{FF2B5EF4-FFF2-40B4-BE49-F238E27FC236}">
                <a16:creationId xmlns:a16="http://schemas.microsoft.com/office/drawing/2014/main" xmlns="" id="{4B4CFD3B-58A3-2444-A04E-EDD3A123B65F}"/>
              </a:ext>
            </a:extLst>
          </p:cNvPr>
          <p:cNvSpPr>
            <a:spLocks noGrp="1"/>
          </p:cNvSpPr>
          <p:nvPr>
            <p:ph type="body" sz="quarter" idx="11"/>
          </p:nvPr>
        </p:nvSpPr>
        <p:spPr/>
        <p:txBody>
          <a:bodyPr/>
          <a:lstStyle/>
          <a:p>
            <a:r>
              <a:rPr lang="en-US" dirty="0"/>
              <a:t>SESSION TITLE</a:t>
            </a:r>
          </a:p>
        </p:txBody>
      </p:sp>
      <p:sp>
        <p:nvSpPr>
          <p:cNvPr id="4" name="Text Placeholder 3">
            <a:extLst>
              <a:ext uri="{FF2B5EF4-FFF2-40B4-BE49-F238E27FC236}">
                <a16:creationId xmlns:a16="http://schemas.microsoft.com/office/drawing/2014/main" xmlns="" id="{58733C50-BD4F-B541-A999-BD90B68C1911}"/>
              </a:ext>
            </a:extLst>
          </p:cNvPr>
          <p:cNvSpPr>
            <a:spLocks noGrp="1"/>
          </p:cNvSpPr>
          <p:nvPr>
            <p:ph type="body" sz="quarter" idx="10"/>
          </p:nvPr>
        </p:nvSpPr>
        <p:spPr>
          <a:xfrm>
            <a:off x="3176962" y="4638873"/>
            <a:ext cx="5690412" cy="365760"/>
          </a:xfrm>
        </p:spPr>
        <p:txBody>
          <a:bodyPr/>
          <a:lstStyle/>
          <a:p>
            <a:r>
              <a:rPr lang="en-US" dirty="0" smtClean="0"/>
              <a:t>Volunteer Leader Role, Chapter Name or </a:t>
            </a:r>
            <a:r>
              <a:rPr lang="en-US" dirty="0" smtClean="0"/>
              <a:t>Volunteer Group Name</a:t>
            </a:r>
            <a:endParaRPr lang="en-US" dirty="0"/>
          </a:p>
        </p:txBody>
      </p:sp>
      <p:sp>
        <p:nvSpPr>
          <p:cNvPr id="5" name="Text Placeholder 4">
            <a:extLst>
              <a:ext uri="{FF2B5EF4-FFF2-40B4-BE49-F238E27FC236}">
                <a16:creationId xmlns:a16="http://schemas.microsoft.com/office/drawing/2014/main" xmlns="" id="{E9153E52-978A-364D-8330-B40BE853AB8B}"/>
              </a:ext>
            </a:extLst>
          </p:cNvPr>
          <p:cNvSpPr>
            <a:spLocks noGrp="1"/>
          </p:cNvSpPr>
          <p:nvPr>
            <p:ph type="body" sz="quarter" idx="12"/>
          </p:nvPr>
        </p:nvSpPr>
        <p:spPr/>
        <p:txBody>
          <a:bodyPr/>
          <a:lstStyle/>
          <a:p>
            <a:r>
              <a:rPr lang="en-US" dirty="0"/>
              <a:t>Speaker Name</a:t>
            </a:r>
          </a:p>
        </p:txBody>
      </p:sp>
      <p:sp>
        <p:nvSpPr>
          <p:cNvPr id="6" name="Text Placeholder 5">
            <a:extLst>
              <a:ext uri="{FF2B5EF4-FFF2-40B4-BE49-F238E27FC236}">
                <a16:creationId xmlns:a16="http://schemas.microsoft.com/office/drawing/2014/main" xmlns="" id="{BE907B1A-7529-3F44-9509-892635B9EB8D}"/>
              </a:ext>
            </a:extLst>
          </p:cNvPr>
          <p:cNvSpPr>
            <a:spLocks noGrp="1"/>
          </p:cNvSpPr>
          <p:nvPr>
            <p:ph type="body" sz="quarter" idx="14"/>
          </p:nvPr>
        </p:nvSpPr>
        <p:spPr/>
        <p:txBody>
          <a:bodyPr/>
          <a:lstStyle/>
          <a:p>
            <a:r>
              <a:rPr lang="en-US" dirty="0" smtClean="0"/>
              <a:t>Session # &lt;</a:t>
            </a:r>
            <a:r>
              <a:rPr lang="en-US" smtClean="0"/>
              <a:t>insert number here&gt;</a:t>
            </a:r>
            <a:endParaRPr lang="en-US" dirty="0"/>
          </a:p>
        </p:txBody>
      </p:sp>
    </p:spTree>
    <p:extLst>
      <p:ext uri="{BB962C8B-B14F-4D97-AF65-F5344CB8AC3E}">
        <p14:creationId xmlns:p14="http://schemas.microsoft.com/office/powerpoint/2010/main" val="30798553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335FD-0BA8-4B88-92FE-B899B284C0A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xmlns="" id="{CC915728-0983-421E-9394-028617326776}"/>
              </a:ext>
            </a:extLst>
          </p:cNvPr>
          <p:cNvSpPr>
            <a:spLocks noGrp="1"/>
          </p:cNvSpPr>
          <p:nvPr>
            <p:ph idx="1"/>
          </p:nvPr>
        </p:nvSpPr>
        <p:spPr/>
        <p:txBody>
          <a:bodyPr>
            <a:normAutofit/>
          </a:bodyPr>
          <a:lstStyle/>
          <a:p>
            <a:pPr>
              <a:lnSpc>
                <a:spcPct val="100000"/>
              </a:lnSpc>
            </a:pPr>
            <a:r>
              <a:rPr lang="en-US" dirty="0"/>
              <a:t>The views and opinions expressed in the following PowerPoint slides are those of the individual presenter.</a:t>
            </a:r>
          </a:p>
          <a:p>
            <a:pPr>
              <a:lnSpc>
                <a:spcPct val="100000"/>
              </a:lnSpc>
            </a:pPr>
            <a:r>
              <a:rPr lang="en-US" dirty="0"/>
              <a:t>These PowerPoint slides are protected under the copyright laws of the United States of America and other countries. Used by permission. All rights reserved. Project Management Institute and PMI are registered trademarks. All other trademarks are the property of their respective owners.</a:t>
            </a:r>
          </a:p>
          <a:p>
            <a:pPr>
              <a:lnSpc>
                <a:spcPct val="100000"/>
              </a:lnSpc>
            </a:pPr>
            <a:r>
              <a:rPr lang="en-US" dirty="0"/>
              <a:t>The PowerPoint slides are for registered attendees of the </a:t>
            </a:r>
            <a:br>
              <a:rPr lang="en-US" dirty="0"/>
            </a:br>
            <a:r>
              <a:rPr lang="en-US" dirty="0"/>
              <a:t>PMI</a:t>
            </a:r>
            <a:r>
              <a:rPr lang="en-US" baseline="30000" dirty="0"/>
              <a:t>®</a:t>
            </a:r>
            <a:r>
              <a:rPr lang="en-US" dirty="0"/>
              <a:t> Leadership Institute Meeting 2019 – North America.</a:t>
            </a:r>
          </a:p>
        </p:txBody>
      </p:sp>
      <p:sp>
        <p:nvSpPr>
          <p:cNvPr id="4" name="Slide Number Placeholder 3">
            <a:extLst>
              <a:ext uri="{FF2B5EF4-FFF2-40B4-BE49-F238E27FC236}">
                <a16:creationId xmlns:a16="http://schemas.microsoft.com/office/drawing/2014/main" xmlns="" id="{48D29A6C-0D19-46C1-8C4A-CC14E05B4EBC}"/>
              </a:ext>
            </a:extLst>
          </p:cNvPr>
          <p:cNvSpPr>
            <a:spLocks noGrp="1"/>
          </p:cNvSpPr>
          <p:nvPr>
            <p:ph type="sldNum" sz="quarter" idx="4"/>
          </p:nvPr>
        </p:nvSpPr>
        <p:spPr/>
        <p:txBody>
          <a:bodyPr/>
          <a:lstStyle/>
          <a:p>
            <a:fld id="{C71A894C-205B-4DAA-9540-5D213890B08A}" type="slidenum">
              <a:rPr lang="en-US" smtClean="0"/>
              <a:pPr/>
              <a:t>2</a:t>
            </a:fld>
            <a:endParaRPr lang="en-US" dirty="0"/>
          </a:p>
        </p:txBody>
      </p:sp>
    </p:spTree>
    <p:extLst>
      <p:ext uri="{BB962C8B-B14F-4D97-AF65-F5344CB8AC3E}">
        <p14:creationId xmlns:p14="http://schemas.microsoft.com/office/powerpoint/2010/main" val="32621520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At the conclusion of this session, participants will be able to:</a:t>
            </a:r>
          </a:p>
          <a:p>
            <a:pPr lvl="1"/>
            <a:r>
              <a:rPr lang="en-US" dirty="0" smtClean="0"/>
              <a:t>(Insert learning objectives here)</a:t>
            </a:r>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3</a:t>
            </a:fld>
            <a:endParaRPr lang="en-US" dirty="0"/>
          </a:p>
        </p:txBody>
      </p:sp>
    </p:spTree>
    <p:extLst>
      <p:ext uri="{BB962C8B-B14F-4D97-AF65-F5344CB8AC3E}">
        <p14:creationId xmlns:p14="http://schemas.microsoft.com/office/powerpoint/2010/main" val="21050882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BF5E91C-EF23-4959-B93C-D31BF8BD934A}"/>
              </a:ext>
            </a:extLst>
          </p:cNvPr>
          <p:cNvSpPr>
            <a:spLocks noGrp="1"/>
          </p:cNvSpPr>
          <p:nvPr>
            <p:ph type="title"/>
          </p:nvPr>
        </p:nvSpPr>
        <p:spPr/>
        <p:txBody>
          <a:bodyPr/>
          <a:lstStyle/>
          <a:p>
            <a:r>
              <a:rPr lang="en-US" dirty="0"/>
              <a:t>SAMPLE HEADLINE</a:t>
            </a:r>
          </a:p>
        </p:txBody>
      </p:sp>
      <p:sp>
        <p:nvSpPr>
          <p:cNvPr id="5" name="Content Placeholder 4">
            <a:extLst>
              <a:ext uri="{FF2B5EF4-FFF2-40B4-BE49-F238E27FC236}">
                <a16:creationId xmlns:a16="http://schemas.microsoft.com/office/drawing/2014/main" xmlns="" id="{0E65E8E0-B53D-4850-8DEB-80CBD83B9070}"/>
              </a:ext>
            </a:extLst>
          </p:cNvPr>
          <p:cNvSpPr>
            <a:spLocks noGrp="1"/>
          </p:cNvSpPr>
          <p:nvPr>
            <p:ph idx="1"/>
          </p:nvPr>
        </p:nvSpPr>
        <p:spPr/>
        <p:txBody>
          <a:bodyPr>
            <a:normAutofit fontScale="92500" lnSpcReduction="10000"/>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p>
          <a:p>
            <a:pPr lvl="4"/>
            <a:endParaRPr lang="en-US" dirty="0"/>
          </a:p>
          <a:p>
            <a:r>
              <a:rPr lang="en-US" dirty="0" smtClean="0"/>
              <a:t>Recommendations</a:t>
            </a:r>
          </a:p>
          <a:p>
            <a:pPr lvl="1"/>
            <a:r>
              <a:rPr lang="en-US" dirty="0"/>
              <a:t>Maximum recommended number of lines to be displayed per page = 8</a:t>
            </a:r>
          </a:p>
          <a:p>
            <a:pPr lvl="1"/>
            <a:r>
              <a:rPr lang="en-US" dirty="0"/>
              <a:t>Keep information on the screen and away from the edges</a:t>
            </a:r>
          </a:p>
          <a:p>
            <a:pPr lvl="1"/>
            <a:r>
              <a:rPr lang="en-US" dirty="0"/>
              <a:t>Refrain from using light colors for font.</a:t>
            </a:r>
          </a:p>
          <a:p>
            <a:endParaRPr lang="en-US" b="1" dirty="0"/>
          </a:p>
        </p:txBody>
      </p:sp>
      <p:sp>
        <p:nvSpPr>
          <p:cNvPr id="6" name="Slide Number Placeholder 5">
            <a:extLst>
              <a:ext uri="{FF2B5EF4-FFF2-40B4-BE49-F238E27FC236}">
                <a16:creationId xmlns:a16="http://schemas.microsoft.com/office/drawing/2014/main" xmlns="" id="{11B3A13A-7B43-4293-B9E0-1D1FFBAC060D}"/>
              </a:ext>
            </a:extLst>
          </p:cNvPr>
          <p:cNvSpPr>
            <a:spLocks noGrp="1"/>
          </p:cNvSpPr>
          <p:nvPr>
            <p:ph type="sldNum" sz="quarter" idx="4"/>
          </p:nvPr>
        </p:nvSpPr>
        <p:spPr/>
        <p:txBody>
          <a:bodyPr/>
          <a:lstStyle/>
          <a:p>
            <a:fld id="{C71A894C-205B-4DAA-9540-5D213890B08A}" type="slidenum">
              <a:rPr lang="en-US" smtClean="0"/>
              <a:pPr/>
              <a:t>4</a:t>
            </a:fld>
            <a:endParaRPr lang="en-US" dirty="0"/>
          </a:p>
        </p:txBody>
      </p:sp>
    </p:spTree>
    <p:extLst>
      <p:ext uri="{BB962C8B-B14F-4D97-AF65-F5344CB8AC3E}">
        <p14:creationId xmlns:p14="http://schemas.microsoft.com/office/powerpoint/2010/main" val="31788315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Add name and contact information here</a:t>
            </a:r>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5</a:t>
            </a:fld>
            <a:endParaRPr lang="en-US" dirty="0"/>
          </a:p>
        </p:txBody>
      </p:sp>
    </p:spTree>
    <p:extLst>
      <p:ext uri="{BB962C8B-B14F-4D97-AF65-F5344CB8AC3E}">
        <p14:creationId xmlns:p14="http://schemas.microsoft.com/office/powerpoint/2010/main" val="7156389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Content Placeholder 2"/>
          <p:cNvSpPr>
            <a:spLocks noGrp="1"/>
          </p:cNvSpPr>
          <p:nvPr>
            <p:ph idx="1"/>
          </p:nvPr>
        </p:nvSpPr>
        <p:spPr>
          <a:xfrm>
            <a:off x="274320" y="1143000"/>
            <a:ext cx="8595360" cy="980090"/>
          </a:xfrm>
          <a:solidFill>
            <a:schemeClr val="accent2">
              <a:lumMod val="20000"/>
              <a:lumOff val="80000"/>
            </a:schemeClr>
          </a:solidFill>
        </p:spPr>
        <p:txBody>
          <a:bodyPr>
            <a:normAutofit/>
          </a:bodyPr>
          <a:lstStyle/>
          <a:p>
            <a:r>
              <a:rPr lang="en-US" dirty="0" smtClean="0"/>
              <a:t>Provide your feedback via the event mobile app by completing a brief evaluation.  Your feedback will help future programming!</a:t>
            </a:r>
            <a:endParaRPr lang="en-US" dirty="0"/>
          </a:p>
          <a:p>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6</a:t>
            </a:fld>
            <a:endParaRPr lang="en-US" dirty="0"/>
          </a:p>
        </p:txBody>
      </p:sp>
      <p:sp>
        <p:nvSpPr>
          <p:cNvPr id="5" name="TextBox 4"/>
          <p:cNvSpPr txBox="1"/>
          <p:nvPr/>
        </p:nvSpPr>
        <p:spPr>
          <a:xfrm>
            <a:off x="1156137" y="2680137"/>
            <a:ext cx="4960883" cy="1477328"/>
          </a:xfrm>
          <a:prstGeom prst="rect">
            <a:avLst/>
          </a:prstGeom>
          <a:solidFill>
            <a:schemeClr val="accent2">
              <a:lumMod val="20000"/>
              <a:lumOff val="80000"/>
            </a:schemeClr>
          </a:solidFill>
        </p:spPr>
        <p:txBody>
          <a:bodyPr wrap="square" rtlCol="0">
            <a:spAutoFit/>
          </a:bodyPr>
          <a:lstStyle/>
          <a:p>
            <a:r>
              <a:rPr lang="en-US" b="1" dirty="0"/>
              <a:t>To access the survey</a:t>
            </a:r>
            <a:r>
              <a:rPr lang="en-US" dirty="0"/>
              <a:t>:</a:t>
            </a:r>
          </a:p>
          <a:p>
            <a:pPr marL="285750" indent="-285750">
              <a:buFont typeface="Arial" panose="020B0604020202020204" pitchFamily="34" charset="0"/>
              <a:buChar char="•"/>
            </a:pPr>
            <a:r>
              <a:rPr lang="en-US" dirty="0"/>
              <a:t>Select agenda icon</a:t>
            </a:r>
          </a:p>
          <a:p>
            <a:pPr marL="285750" indent="-285750">
              <a:buFont typeface="Arial" panose="020B0604020202020204" pitchFamily="34" charset="0"/>
              <a:buChar char="•"/>
            </a:pPr>
            <a:r>
              <a:rPr lang="en-US" dirty="0"/>
              <a:t>Select specific session</a:t>
            </a:r>
          </a:p>
          <a:p>
            <a:pPr marL="285750" indent="-285750">
              <a:buFont typeface="Arial" panose="020B0604020202020204" pitchFamily="34" charset="0"/>
              <a:buChar char="•"/>
            </a:pPr>
            <a:r>
              <a:rPr lang="en-US" dirty="0"/>
              <a:t>Tap </a:t>
            </a:r>
            <a:r>
              <a:rPr lang="en-US" b="1" dirty="0"/>
              <a:t>Rate Session </a:t>
            </a:r>
            <a:r>
              <a:rPr lang="en-US" dirty="0"/>
              <a:t>at the top of the screen or tap the clipboard image on the left side.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520" y="2131823"/>
            <a:ext cx="1316850" cy="263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581" y="2488937"/>
            <a:ext cx="1182727" cy="1987468"/>
          </a:xfrm>
          <a:prstGeom prst="rect">
            <a:avLst/>
          </a:prstGeom>
        </p:spPr>
      </p:pic>
    </p:spTree>
    <p:extLst>
      <p:ext uri="{BB962C8B-B14F-4D97-AF65-F5344CB8AC3E}">
        <p14:creationId xmlns:p14="http://schemas.microsoft.com/office/powerpoint/2010/main" val="3977536606"/>
      </p:ext>
    </p:extLst>
  </p:cSld>
  <p:clrMapOvr>
    <a:masterClrMapping/>
  </p:clrMapOvr>
  <p:transition>
    <p:fade/>
  </p:transition>
</p:sld>
</file>

<file path=ppt/theme/theme1.xml><?xml version="1.0" encoding="utf-8"?>
<a:theme xmlns:a="http://schemas.openxmlformats.org/drawingml/2006/main" name="2_Theme2">
  <a:themeElements>
    <a:clrScheme name="Custom 2">
      <a:dk1>
        <a:srgbClr val="000000"/>
      </a:dk1>
      <a:lt1>
        <a:srgbClr val="FFFFFF"/>
      </a:lt1>
      <a:dk2>
        <a:srgbClr val="000000"/>
      </a:dk2>
      <a:lt2>
        <a:srgbClr val="808080"/>
      </a:lt2>
      <a:accent1>
        <a:srgbClr val="6C51A1"/>
      </a:accent1>
      <a:accent2>
        <a:srgbClr val="C93A93"/>
      </a:accent2>
      <a:accent3>
        <a:srgbClr val="C4C5C7"/>
      </a:accent3>
      <a:accent4>
        <a:srgbClr val="000000"/>
      </a:accent4>
      <a:accent5>
        <a:srgbClr val="74787B"/>
      </a:accent5>
      <a:accent6>
        <a:srgbClr val="64C3B7"/>
      </a:accent6>
      <a:hlink>
        <a:srgbClr val="6C51A1"/>
      </a:hlink>
      <a:folHlink>
        <a:srgbClr val="C93A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txDef>
      <a:spPr>
        <a:noFill/>
      </a:spPr>
      <a:bodyPr wrap="square" rtlCol="0">
        <a:spAutoFit/>
      </a:bodyPr>
      <a:lstStyle>
        <a:defPPr algn="l">
          <a:defRPr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23389</TotalTime>
  <Words>234</Words>
  <Application>Microsoft Office PowerPoint</Application>
  <PresentationFormat>On-screen Show (16:9)</PresentationFormat>
  <Paragraphs>36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Black</vt:lpstr>
      <vt:lpstr>Calibri</vt:lpstr>
      <vt:lpstr>Helvetica</vt:lpstr>
      <vt:lpstr>System Font Regular</vt:lpstr>
      <vt:lpstr>Times</vt:lpstr>
      <vt:lpstr>2_Theme2</vt:lpstr>
      <vt:lpstr>Date Month Year</vt:lpstr>
      <vt:lpstr>DISCLAIMER</vt:lpstr>
      <vt:lpstr>Learning Objectives</vt:lpstr>
      <vt:lpstr>SAMPLE HEADLINE</vt:lpstr>
      <vt:lpstr>Contact Information</vt:lpstr>
      <vt:lpstr>Evaluate this Session!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Zona</dc:creator>
  <cp:keywords>G</cp:keywords>
  <cp:lastModifiedBy>Rebecca Shipos</cp:lastModifiedBy>
  <cp:revision>259</cp:revision>
  <cp:lastPrinted>2019-06-25T17:30:05Z</cp:lastPrinted>
  <dcterms:created xsi:type="dcterms:W3CDTF">2012-09-28T14:41:11Z</dcterms:created>
  <dcterms:modified xsi:type="dcterms:W3CDTF">2019-07-02T12:15:43Z</dcterms:modified>
</cp:coreProperties>
</file>