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activeX/activeX15.xml" ContentType="application/vnd.ms-office.activeX+xml"/>
  <Override PartName="/ppt/activeX/activeX26.xml" ContentType="application/vnd.ms-office.activeX+xml"/>
  <Override PartName="/ppt/slideLayouts/slideLayout157.xml" ContentType="application/vnd.openxmlformats-officedocument.presentationml.slideLayout+xml"/>
  <Override PartName="/ppt/activeX/activeX62.xml" ContentType="application/vnd.ms-office.activeX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activeX/activeX51.xml" ContentType="application/vnd.ms-office.activeX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activeX/activeX40.xml" ContentType="application/vnd.ms-office.activeX+xml"/>
  <Override PartName="/ppt/slideLayouts/slideLayout171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activeX/activeX56.xml" ContentType="application/vnd.ms-office.activeX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activeX/activeX34.xml" ContentType="application/vnd.ms-office.activeX+xml"/>
  <Override PartName="/ppt/activeX/activeX45.xml" ContentType="application/vnd.ms-office.activeX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activeX/activeX3.xml" ContentType="application/vnd.ms-office.activeX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activeX/activeX23.xml" ContentType="application/vnd.ms-office.activeX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activeX/activeX12.xml" ContentType="application/vnd.ms-office.activeX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charts/chart10.xml" ContentType="application/vnd.openxmlformats-officedocument.drawingml.chart+xml"/>
  <Override PartName="/ppt/activeX/activeX8.xml" ContentType="application/vnd.ms-office.activeX+xml"/>
  <Override PartName="/ppt/activeX/activeX39.xml" ContentType="application/vnd.ms-office.activeX+xml"/>
  <Override PartName="/ppt/slideMasters/slideMaster5.xml" ContentType="application/vnd.openxmlformats-officedocument.presentationml.slideMaster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activeX/activeX28.xml" ContentType="application/vnd.ms-office.activeX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activeX/activeX17.xml" ContentType="application/vnd.ms-office.activeX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activeX/activeX53.xml" ContentType="application/vnd.ms-office.activeX+xml"/>
  <Override PartName="/ppt/activeX/activeX64.xml" ContentType="application/vnd.ms-office.activeX+xml"/>
  <Override PartName="/ppt/diagrams/colors1.xml" ContentType="application/vnd.openxmlformats-officedocument.drawingml.diagramColors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activeX/activeX42.xml" ContentType="application/vnd.ms-office.activeX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Override PartName="/ppt/activeX/activeX31.xml" ContentType="application/vnd.ms-office.activeX+xml"/>
  <Override PartName="/ppt/slideLayouts/slideLayout16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activeX/activeX20.xml" ContentType="application/vnd.ms-office.activeX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charts/chart5.xml" ContentType="application/vnd.openxmlformats-officedocument.drawingml.chart+xml"/>
  <Override PartName="/ppt/activeX/activeX58.xml" ContentType="application/vnd.ms-office.activeX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activeX/activeX36.xml" ContentType="application/vnd.ms-office.activeX+xml"/>
  <Override PartName="/ppt/activeX/activeX47.xml" ContentType="application/vnd.ms-office.activeX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activeX/activeX5.xml" ContentType="application/vnd.ms-office.activeX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activeX/activeX25.xml" ContentType="application/vnd.ms-office.activeX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activeX/activeX14.xml" ContentType="application/vnd.ms-office.activeX+xml"/>
  <Override PartName="/ppt/slideLayouts/slideLayout145.xml" ContentType="application/vnd.openxmlformats-officedocument.presentationml.slideLayout+xml"/>
  <Override PartName="/ppt/activeX/activeX61.xml" ContentType="application/vnd.ms-office.activeX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activeX/activeX50.xml" ContentType="application/vnd.ms-office.activeX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activeX/activeX10.xml" ContentType="application/vnd.ms-office.activeX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charts/colors1.xml" ContentType="application/vnd.ms-office.chartcolorstyle+xml"/>
  <Override PartName="/ppt/charts/chart6.xml" ContentType="application/vnd.openxmlformats-officedocument.drawingml.chart+xml"/>
  <Override PartName="/ppt/activeX/activeX59.xml" ContentType="application/vnd.ms-office.activeX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activeX/activeX48.xml" ContentType="application/vnd.ms-office.activeX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activeX/activeX6.xml" ContentType="application/vnd.ms-office.activeX+xml"/>
  <Override PartName="/ppt/charts/chart2.xml" ContentType="application/vnd.openxmlformats-officedocument.drawingml.char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activeX/activeX19.xml" ContentType="application/vnd.ms-office.activeX+xml"/>
  <Override PartName="/ppt/slideLayouts/slideLayout139.xml" ContentType="application/vnd.openxmlformats-officedocument.presentationml.slideLayout+xml"/>
  <Override PartName="/ppt/activeX/activeX37.xml" ContentType="application/vnd.ms-office.activeX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activeX/activeX55.xml" ContentType="application/vnd.ms-office.activeX+xml"/>
  <Override PartName="/ppt/diagrams/data1.xml" ContentType="application/vnd.openxmlformats-officedocument.drawingml.diagramData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activeX/activeX44.xml" ContentType="application/vnd.ms-office.activeX+xml"/>
  <Override PartName="/ppt/slideLayouts/slideLayout175.xml" ContentType="application/vnd.openxmlformats-officedocument.presentationml.slideLayout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activeX/activeX2.xml" ContentType="application/vnd.ms-office.activeX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activeX/activeX33.xml" ContentType="application/vnd.ms-office.activeX+xml"/>
  <Override PartName="/ppt/slideLayouts/slideLayout164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activeX/activeX11.xml" ContentType="application/vnd.ms-office.activeX+xml"/>
  <Override PartName="/ppt/slideLayouts/slideLayout106.xml" ContentType="application/vnd.openxmlformats-officedocument.presentationml.slideLayout+xml"/>
  <Override PartName="/ppt/activeX/activeX22.xml" ContentType="application/vnd.ms-office.activeX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charts/chart7.xml" ContentType="application/vnd.openxmlformats-officedocument.drawingml.chart+xml"/>
  <Override PartName="/ppt/activeX/activeX38.xml" ContentType="application/vnd.ms-office.activeX+xml"/>
  <Override PartName="/ppt/activeX/activeX49.xml" ContentType="application/vnd.ms-office.activeX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activeX/activeX7.xml" ContentType="application/vnd.ms-office.activeX+xml"/>
  <Override PartName="/ppt/slideLayouts/slideLayout69.xml" ContentType="application/vnd.openxmlformats-officedocument.presentationml.slideLayout+xml"/>
  <Override PartName="/ppt/activeX/activeX27.xml" ContentType="application/vnd.ms-office.activeX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Default Extension="bin" ContentType="application/vnd.ms-office.activeX"/>
  <Override PartName="/ppt/activeX/activeX16.xml" ContentType="application/vnd.ms-office.activeX+xml"/>
  <Override PartName="/ppt/slideLayouts/slideLayout147.xml" ContentType="application/vnd.openxmlformats-officedocument.presentationml.slideLayout+xml"/>
  <Override PartName="/ppt/activeX/activeX63.xml" ContentType="application/vnd.ms-office.activeX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activeX/activeX52.xml" ContentType="application/vnd.ms-office.activeX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activeX/activeX30.xml" ContentType="application/vnd.ms-office.activeX+xml"/>
  <Override PartName="/ppt/activeX/activeX41.xml" ContentType="application/vnd.ms-office.activeX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slideLayouts/slideLayout99.xml" ContentType="application/vnd.openxmlformats-officedocument.presentationml.slideLayout+xml"/>
  <Override PartName="/ppt/activeX/activeX57.xml" ContentType="application/vnd.ms-office.activeX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activeX/activeX46.xml" ContentType="application/vnd.ms-office.activeX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activeX/activeX4.xml" ContentType="application/vnd.ms-office.activeX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activeX/activeX35.xml" ContentType="application/vnd.ms-office.activeX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activeX/activeX13.xml" ContentType="application/vnd.ms-office.activeX+xml"/>
  <Override PartName="/ppt/slideLayouts/slideLayout108.xml" ContentType="application/vnd.openxmlformats-officedocument.presentationml.slideLayout+xml"/>
  <Override PartName="/ppt/activeX/activeX24.xml" ContentType="application/vnd.ms-office.activeX+xml"/>
  <Override PartName="/ppt/slideLayouts/slideLayout155.xml" ContentType="application/vnd.openxmlformats-officedocument.presentationml.slideLayout+xml"/>
  <Override PartName="/ppt/activeX/activeX60.xml" ContentType="application/vnd.ms-office.activeX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activeX/activeX9.xml" ContentType="application/vnd.ms-office.activeX+xml"/>
  <Override PartName="/ppt/activeX/activeX29.xml" ContentType="application/vnd.ms-office.activeX+xml"/>
  <Override PartName="/ppt/charts/chart1.xml" ContentType="application/vnd.openxmlformats-officedocument.drawingml.chart+xml"/>
  <Override PartName="/ppt/activeX/activeX18.xml" ContentType="application/vnd.ms-office.activeX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activeX/activeX54.xml" ContentType="application/vnd.ms-office.activeX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activeX/activeX32.xml" ContentType="application/vnd.ms-office.activeX+xml"/>
  <Override PartName="/ppt/activeX/activeX43.xml" ContentType="application/vnd.ms-office.activeX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diagrams/drawing1.xml" ContentType="application/vnd.ms-office.drawingml.diagramDrawing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activeX/activeX1.xml" ContentType="application/vnd.ms-office.activeX+xml"/>
  <Override PartName="/ppt/slideLayouts/slideLayout105.xml" ContentType="application/vnd.openxmlformats-officedocument.presentationml.slideLayout+xml"/>
  <Override PartName="/ppt/activeX/activeX21.xml" ContentType="application/vnd.ms-office.activeX+xml"/>
  <Override PartName="/ppt/slideLayouts/slideLayout152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688" r:id="rId5"/>
    <p:sldMasterId id="2147483684" r:id="rId6"/>
    <p:sldMasterId id="2147483686" r:id="rId7"/>
    <p:sldMasterId id="2147483666" r:id="rId8"/>
    <p:sldMasterId id="2147483657" r:id="rId9"/>
    <p:sldMasterId id="2147483660" r:id="rId10"/>
    <p:sldMasterId id="2147483693" r:id="rId11"/>
    <p:sldMasterId id="2147483709" r:id="rId12"/>
    <p:sldMasterId id="2147483739" r:id="rId13"/>
    <p:sldMasterId id="2147483763" r:id="rId14"/>
    <p:sldMasterId id="2147483788" r:id="rId15"/>
    <p:sldMasterId id="2147483812" r:id="rId16"/>
    <p:sldMasterId id="2147483822" r:id="rId17"/>
    <p:sldMasterId id="2147483840" r:id="rId18"/>
    <p:sldMasterId id="2147483868" r:id="rId19"/>
  </p:sldMasterIdLst>
  <p:notesMasterIdLst>
    <p:notesMasterId r:id="rId33"/>
  </p:notesMasterIdLst>
  <p:sldIdLst>
    <p:sldId id="580" r:id="rId20"/>
    <p:sldId id="581" r:id="rId21"/>
    <p:sldId id="582" r:id="rId22"/>
    <p:sldId id="571" r:id="rId23"/>
    <p:sldId id="587" r:id="rId24"/>
    <p:sldId id="584" r:id="rId25"/>
    <p:sldId id="573" r:id="rId26"/>
    <p:sldId id="575" r:id="rId27"/>
    <p:sldId id="588" r:id="rId28"/>
    <p:sldId id="593" r:id="rId29"/>
    <p:sldId id="586" r:id="rId30"/>
    <p:sldId id="605" r:id="rId31"/>
    <p:sldId id="596" r:id="rId32"/>
  </p:sldIdLst>
  <p:sldSz cx="9144000" cy="5143500" type="screen16x9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0066"/>
    <a:srgbClr val="FFFFFF"/>
    <a:srgbClr val="69D618"/>
    <a:srgbClr val="000000"/>
    <a:srgbClr val="339933"/>
    <a:srgbClr val="00FF00"/>
    <a:srgbClr val="008000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85" autoAdjust="0"/>
    <p:restoredTop sz="82729" autoAdjust="0"/>
  </p:normalViewPr>
  <p:slideViewPr>
    <p:cSldViewPr>
      <p:cViewPr varScale="1">
        <p:scale>
          <a:sx n="47" d="100"/>
          <a:sy n="47" d="100"/>
        </p:scale>
        <p:origin x="-142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3636"/>
    </p:cViewPr>
  </p:sorter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" Type="http://schemas.openxmlformats.org/officeDocument/2006/relationships/customXml" Target="../customXml/item3.xml"/><Relationship Id="rId21" Type="http://schemas.openxmlformats.org/officeDocument/2006/relationships/slide" Target="slides/slide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34.xml.rels><?xml version="1.0" encoding="UTF-8" standalone="yes"?>
<Relationships xmlns="http://schemas.openxmlformats.org/package/2006/relationships"><Relationship Id="rId1" Type="http://schemas.microsoft.com/office/2006/relationships/activeXControlBinary" Target="activeX34.bin"/></Relationships>
</file>

<file path=ppt/activeX/_rels/activeX35.xml.rels><?xml version="1.0" encoding="UTF-8" standalone="yes"?>
<Relationships xmlns="http://schemas.openxmlformats.org/package/2006/relationships"><Relationship Id="rId1" Type="http://schemas.microsoft.com/office/2006/relationships/activeXControlBinary" Target="activeX35.bin"/></Relationships>
</file>

<file path=ppt/activeX/_rels/activeX36.xml.rels><?xml version="1.0" encoding="UTF-8" standalone="yes"?>
<Relationships xmlns="http://schemas.openxmlformats.org/package/2006/relationships"><Relationship Id="rId1" Type="http://schemas.microsoft.com/office/2006/relationships/activeXControlBinary" Target="activeX36.bin"/></Relationships>
</file>

<file path=ppt/activeX/_rels/activeX37.xml.rels><?xml version="1.0" encoding="UTF-8" standalone="yes"?>
<Relationships xmlns="http://schemas.openxmlformats.org/package/2006/relationships"><Relationship Id="rId1" Type="http://schemas.microsoft.com/office/2006/relationships/activeXControlBinary" Target="activeX37.bin"/></Relationships>
</file>

<file path=ppt/activeX/_rels/activeX38.xml.rels><?xml version="1.0" encoding="UTF-8" standalone="yes"?>
<Relationships xmlns="http://schemas.openxmlformats.org/package/2006/relationships"><Relationship Id="rId1" Type="http://schemas.microsoft.com/office/2006/relationships/activeXControlBinary" Target="activeX38.bin"/></Relationships>
</file>

<file path=ppt/activeX/_rels/activeX39.xml.rels><?xml version="1.0" encoding="UTF-8" standalone="yes"?>
<Relationships xmlns="http://schemas.openxmlformats.org/package/2006/relationships"><Relationship Id="rId1" Type="http://schemas.microsoft.com/office/2006/relationships/activeXControlBinary" Target="activeX39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40.xml.rels><?xml version="1.0" encoding="UTF-8" standalone="yes"?>
<Relationships xmlns="http://schemas.openxmlformats.org/package/2006/relationships"><Relationship Id="rId1" Type="http://schemas.microsoft.com/office/2006/relationships/activeXControlBinary" Target="activeX40.bin"/></Relationships>
</file>

<file path=ppt/activeX/_rels/activeX41.xml.rels><?xml version="1.0" encoding="UTF-8" standalone="yes"?>
<Relationships xmlns="http://schemas.openxmlformats.org/package/2006/relationships"><Relationship Id="rId1" Type="http://schemas.microsoft.com/office/2006/relationships/activeXControlBinary" Target="activeX41.bin"/></Relationships>
</file>

<file path=ppt/activeX/_rels/activeX42.xml.rels><?xml version="1.0" encoding="UTF-8" standalone="yes"?>
<Relationships xmlns="http://schemas.openxmlformats.org/package/2006/relationships"><Relationship Id="rId1" Type="http://schemas.microsoft.com/office/2006/relationships/activeXControlBinary" Target="activeX42.bin"/></Relationships>
</file>

<file path=ppt/activeX/_rels/activeX43.xml.rels><?xml version="1.0" encoding="UTF-8" standalone="yes"?>
<Relationships xmlns="http://schemas.openxmlformats.org/package/2006/relationships"><Relationship Id="rId1" Type="http://schemas.microsoft.com/office/2006/relationships/activeXControlBinary" Target="activeX43.bin"/></Relationships>
</file>

<file path=ppt/activeX/_rels/activeX44.xml.rels><?xml version="1.0" encoding="UTF-8" standalone="yes"?>
<Relationships xmlns="http://schemas.openxmlformats.org/package/2006/relationships"><Relationship Id="rId1" Type="http://schemas.microsoft.com/office/2006/relationships/activeXControlBinary" Target="activeX44.bin"/></Relationships>
</file>

<file path=ppt/activeX/_rels/activeX45.xml.rels><?xml version="1.0" encoding="UTF-8" standalone="yes"?>
<Relationships xmlns="http://schemas.openxmlformats.org/package/2006/relationships"><Relationship Id="rId1" Type="http://schemas.microsoft.com/office/2006/relationships/activeXControlBinary" Target="activeX45.bin"/></Relationships>
</file>

<file path=ppt/activeX/_rels/activeX46.xml.rels><?xml version="1.0" encoding="UTF-8" standalone="yes"?>
<Relationships xmlns="http://schemas.openxmlformats.org/package/2006/relationships"><Relationship Id="rId1" Type="http://schemas.microsoft.com/office/2006/relationships/activeXControlBinary" Target="activeX46.bin"/></Relationships>
</file>

<file path=ppt/activeX/_rels/activeX47.xml.rels><?xml version="1.0" encoding="UTF-8" standalone="yes"?>
<Relationships xmlns="http://schemas.openxmlformats.org/package/2006/relationships"><Relationship Id="rId1" Type="http://schemas.microsoft.com/office/2006/relationships/activeXControlBinary" Target="activeX47.bin"/></Relationships>
</file>

<file path=ppt/activeX/_rels/activeX48.xml.rels><?xml version="1.0" encoding="UTF-8" standalone="yes"?>
<Relationships xmlns="http://schemas.openxmlformats.org/package/2006/relationships"><Relationship Id="rId1" Type="http://schemas.microsoft.com/office/2006/relationships/activeXControlBinary" Target="activeX48.bin"/></Relationships>
</file>

<file path=ppt/activeX/_rels/activeX49.xml.rels><?xml version="1.0" encoding="UTF-8" standalone="yes"?>
<Relationships xmlns="http://schemas.openxmlformats.org/package/2006/relationships"><Relationship Id="rId1" Type="http://schemas.microsoft.com/office/2006/relationships/activeXControlBinary" Target="activeX49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50.xml.rels><?xml version="1.0" encoding="UTF-8" standalone="yes"?>
<Relationships xmlns="http://schemas.openxmlformats.org/package/2006/relationships"><Relationship Id="rId1" Type="http://schemas.microsoft.com/office/2006/relationships/activeXControlBinary" Target="activeX50.bin"/></Relationships>
</file>

<file path=ppt/activeX/_rels/activeX51.xml.rels><?xml version="1.0" encoding="UTF-8" standalone="yes"?>
<Relationships xmlns="http://schemas.openxmlformats.org/package/2006/relationships"><Relationship Id="rId1" Type="http://schemas.microsoft.com/office/2006/relationships/activeXControlBinary" Target="activeX51.bin"/></Relationships>
</file>

<file path=ppt/activeX/_rels/activeX52.xml.rels><?xml version="1.0" encoding="UTF-8" standalone="yes"?>
<Relationships xmlns="http://schemas.openxmlformats.org/package/2006/relationships"><Relationship Id="rId1" Type="http://schemas.microsoft.com/office/2006/relationships/activeXControlBinary" Target="activeX52.bin"/></Relationships>
</file>

<file path=ppt/activeX/_rels/activeX53.xml.rels><?xml version="1.0" encoding="UTF-8" standalone="yes"?>
<Relationships xmlns="http://schemas.openxmlformats.org/package/2006/relationships"><Relationship Id="rId1" Type="http://schemas.microsoft.com/office/2006/relationships/activeXControlBinary" Target="activeX53.bin"/></Relationships>
</file>

<file path=ppt/activeX/_rels/activeX54.xml.rels><?xml version="1.0" encoding="UTF-8" standalone="yes"?>
<Relationships xmlns="http://schemas.openxmlformats.org/package/2006/relationships"><Relationship Id="rId1" Type="http://schemas.microsoft.com/office/2006/relationships/activeXControlBinary" Target="activeX54.bin"/></Relationships>
</file>

<file path=ppt/activeX/_rels/activeX55.xml.rels><?xml version="1.0" encoding="UTF-8" standalone="yes"?>
<Relationships xmlns="http://schemas.openxmlformats.org/package/2006/relationships"><Relationship Id="rId1" Type="http://schemas.microsoft.com/office/2006/relationships/activeXControlBinary" Target="activeX55.bin"/></Relationships>
</file>

<file path=ppt/activeX/_rels/activeX56.xml.rels><?xml version="1.0" encoding="UTF-8" standalone="yes"?>
<Relationships xmlns="http://schemas.openxmlformats.org/package/2006/relationships"><Relationship Id="rId1" Type="http://schemas.microsoft.com/office/2006/relationships/activeXControlBinary" Target="activeX56.bin"/></Relationships>
</file>

<file path=ppt/activeX/_rels/activeX57.xml.rels><?xml version="1.0" encoding="UTF-8" standalone="yes"?>
<Relationships xmlns="http://schemas.openxmlformats.org/package/2006/relationships"><Relationship Id="rId1" Type="http://schemas.microsoft.com/office/2006/relationships/activeXControlBinary" Target="activeX57.bin"/></Relationships>
</file>

<file path=ppt/activeX/_rels/activeX58.xml.rels><?xml version="1.0" encoding="UTF-8" standalone="yes"?>
<Relationships xmlns="http://schemas.openxmlformats.org/package/2006/relationships"><Relationship Id="rId1" Type="http://schemas.microsoft.com/office/2006/relationships/activeXControlBinary" Target="activeX58.bin"/></Relationships>
</file>

<file path=ppt/activeX/_rels/activeX59.xml.rels><?xml version="1.0" encoding="UTF-8" standalone="yes"?>
<Relationships xmlns="http://schemas.openxmlformats.org/package/2006/relationships"><Relationship Id="rId1" Type="http://schemas.microsoft.com/office/2006/relationships/activeXControlBinary" Target="activeX59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60.xml.rels><?xml version="1.0" encoding="UTF-8" standalone="yes"?>
<Relationships xmlns="http://schemas.openxmlformats.org/package/2006/relationships"><Relationship Id="rId1" Type="http://schemas.microsoft.com/office/2006/relationships/activeXControlBinary" Target="activeX60.bin"/></Relationships>
</file>

<file path=ppt/activeX/_rels/activeX61.xml.rels><?xml version="1.0" encoding="UTF-8" standalone="yes"?>
<Relationships xmlns="http://schemas.openxmlformats.org/package/2006/relationships"><Relationship Id="rId1" Type="http://schemas.microsoft.com/office/2006/relationships/activeXControlBinary" Target="activeX61.bin"/></Relationships>
</file>

<file path=ppt/activeX/_rels/activeX62.xml.rels><?xml version="1.0" encoding="UTF-8" standalone="yes"?>
<Relationships xmlns="http://schemas.openxmlformats.org/package/2006/relationships"><Relationship Id="rId1" Type="http://schemas.microsoft.com/office/2006/relationships/activeXControlBinary" Target="activeX62.bin"/></Relationships>
</file>

<file path=ppt/activeX/_rels/activeX63.xml.rels><?xml version="1.0" encoding="UTF-8" standalone="yes"?>
<Relationships xmlns="http://schemas.openxmlformats.org/package/2006/relationships"><Relationship Id="rId1" Type="http://schemas.microsoft.com/office/2006/relationships/activeXControlBinary" Target="activeX63.bin"/></Relationships>
</file>

<file path=ppt/activeX/_rels/activeX64.xml.rels><?xml version="1.0" encoding="UTF-8" standalone="yes"?>
<Relationships xmlns="http://schemas.openxmlformats.org/package/2006/relationships"><Relationship Id="rId1" Type="http://schemas.microsoft.com/office/2006/relationships/activeXControlBinary" Target="activeX64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31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32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33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34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35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36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37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38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39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40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41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42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43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44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45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46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47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48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49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50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51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52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53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54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55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56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57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58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59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60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61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62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63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64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/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style val="8"/>
  <c:chart>
    <c:plotArea>
      <c:layout>
        <c:manualLayout>
          <c:layoutTarget val="inner"/>
          <c:xMode val="edge"/>
          <c:yMode val="edge"/>
          <c:x val="1.7462114087278676E-3"/>
          <c:y val="5.5407748676480614E-2"/>
          <c:w val="0.9615833490079867"/>
          <c:h val="0.88918450264703863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6">
                <a:shade val="42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Overall experience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57-4A2A-A7A5-664016D3AA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6">
                <a:shade val="5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Overall experience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75-416C-9A94-A33112173C0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6">
                <a:shade val="68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Overall experience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075-416C-9A94-A33112173C0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6">
                <a:shade val="8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Overall experience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75-416C-9A94-A33112173C0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6">
                <a:shade val="93000"/>
              </a:schemeClr>
            </a:solidFill>
            <a:ln>
              <a:solidFill>
                <a:schemeClr val="accent1"/>
              </a:solidFill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Overall experience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  <c:pt idx="0">
                  <c:v>1.0000000000000002E-2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075-416C-9A94-A33112173C0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6">
                <a:tint val="94000"/>
              </a:schemeClr>
            </a:solidFill>
            <a:ln>
              <a:solidFill>
                <a:schemeClr val="accent1"/>
              </a:solidFill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Overall experience</c:v>
                </c:pt>
              </c:strCache>
            </c:strRef>
          </c:cat>
          <c:val>
            <c:numRef>
              <c:f>Sheet1!$G$2</c:f>
              <c:numCache>
                <c:formatCode>0%</c:formatCode>
                <c:ptCount val="1"/>
                <c:pt idx="0">
                  <c:v>2.0000000000000004E-2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075-416C-9A94-A33112173C0C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solidFill>
              <a:schemeClr val="accent6">
                <a:tint val="81000"/>
              </a:schemeClr>
            </a:solidFill>
            <a:ln>
              <a:solidFill>
                <a:schemeClr val="accent1"/>
              </a:solidFill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Overall experience</c:v>
                </c:pt>
              </c:strCache>
            </c:strRef>
          </c:cat>
          <c:val>
            <c:numRef>
              <c:f>Sheet1!$H$2</c:f>
              <c:numCache>
                <c:formatCode>0%</c:formatCode>
                <c:ptCount val="1"/>
                <c:pt idx="0">
                  <c:v>6.0000000000000005E-2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075-416C-9A94-A33112173C0C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chemeClr val="accent6">
                <a:tint val="69000"/>
              </a:schemeClr>
            </a:solidFill>
            <a:ln>
              <a:solidFill>
                <a:schemeClr val="accent1"/>
              </a:solidFill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Overall experience</c:v>
                </c:pt>
              </c:strCache>
            </c:strRef>
          </c:cat>
          <c:val>
            <c:numRef>
              <c:f>Sheet1!$I$2</c:f>
              <c:numCache>
                <c:formatCode>0%</c:formatCode>
                <c:ptCount val="1"/>
                <c:pt idx="0">
                  <c:v>0.21000000000000002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075-416C-9A94-A33112173C0C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solidFill>
              <a:schemeClr val="accent6">
                <a:tint val="56000"/>
              </a:schemeClr>
            </a:solidFill>
            <a:ln>
              <a:solidFill>
                <a:schemeClr val="accent1"/>
              </a:solidFill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Overall experience</c:v>
                </c:pt>
              </c:strCache>
            </c:strRef>
          </c:cat>
          <c:val>
            <c:numRef>
              <c:f>Sheet1!$J$2</c:f>
              <c:numCache>
                <c:formatCode>0%</c:formatCode>
                <c:ptCount val="1"/>
                <c:pt idx="0">
                  <c:v>0.24000000000000002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075-416C-9A94-A33112173C0C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10</c:v>
                </c:pt>
              </c:strCache>
            </c:strRef>
          </c:tx>
          <c:spPr>
            <a:solidFill>
              <a:schemeClr val="accent6">
                <a:tint val="43000"/>
              </a:schemeClr>
            </a:solidFill>
            <a:ln>
              <a:solidFill>
                <a:schemeClr val="accent1"/>
              </a:solidFill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Overall experience</c:v>
                </c:pt>
              </c:strCache>
            </c:strRef>
          </c:cat>
          <c:val>
            <c:numRef>
              <c:f>Sheet1!$K$2</c:f>
              <c:numCache>
                <c:formatCode>0%</c:formatCode>
                <c:ptCount val="1"/>
                <c:pt idx="0">
                  <c:v>0.46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075-416C-9A94-A33112173C0C}"/>
            </c:ext>
          </c:extLst>
        </c:ser>
        <c:dLbls>
          <c:showVal val="1"/>
        </c:dLbls>
        <c:gapWidth val="75"/>
        <c:axId val="305321856"/>
        <c:axId val="305323392"/>
      </c:barChart>
      <c:catAx>
        <c:axId val="305321856"/>
        <c:scaling>
          <c:orientation val="minMax"/>
        </c:scaling>
        <c:delete val="1"/>
        <c:axPos val="b"/>
        <c:numFmt formatCode="General" sourceLinked="1"/>
        <c:tickLblPos val="none"/>
        <c:crossAx val="305323392"/>
        <c:crosses val="autoZero"/>
        <c:auto val="1"/>
        <c:lblAlgn val="ctr"/>
        <c:lblOffset val="100"/>
      </c:catAx>
      <c:valAx>
        <c:axId val="305323392"/>
        <c:scaling>
          <c:orientation val="minMax"/>
          <c:max val="0.75000000000000022"/>
          <c:min val="0"/>
        </c:scaling>
        <c:delete val="1"/>
        <c:axPos val="l"/>
        <c:numFmt formatCode="0%" sourceLinked="1"/>
        <c:tickLblPos val="none"/>
        <c:crossAx val="305321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600"/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style val="3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F8-4739-A24B-3D8917E1A0F8}"/>
              </c:ext>
            </c:extLst>
          </c:dPt>
          <c:dPt>
            <c:idx val="1"/>
            <c:spPr>
              <a:noFill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F8-4739-A24B-3D8917E1A0F8}"/>
              </c:ext>
            </c:extLst>
          </c:dPt>
          <c:cat>
            <c:strRef>
              <c:f>Sheet1!$A$2:$A$3</c:f>
              <c:strCache>
                <c:ptCount val="1"/>
                <c:pt idx="0">
                  <c:v>mean score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2F8-4739-A24B-3D8917E1A0F8}"/>
            </c:ext>
          </c:extLst>
        </c:ser>
        <c:dLbls/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/>
        <c:axId val="82414976"/>
        <c:axId val="82416768"/>
      </c:barChart>
      <c:catAx>
        <c:axId val="8241497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aseline="0">
                <a:latin typeface="Source Sans Pro" panose="020B0503030403020204" pitchFamily="34" charset="0"/>
              </a:defRPr>
            </a:pPr>
            <a:endParaRPr lang="en-US"/>
          </a:p>
        </c:txPr>
        <c:crossAx val="82416768"/>
        <c:crosses val="autoZero"/>
        <c:auto val="1"/>
        <c:lblAlgn val="ctr"/>
        <c:lblOffset val="100"/>
      </c:catAx>
      <c:valAx>
        <c:axId val="824167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aseline="0">
                <a:latin typeface="Source Sans Pro" panose="020B0503030403020204" pitchFamily="34" charset="0"/>
              </a:defRPr>
            </a:pPr>
            <a:endParaRPr lang="en-US"/>
          </a:p>
        </c:txPr>
        <c:crossAx val="82414976"/>
        <c:crosses val="autoZero"/>
        <c:crossBetween val="between"/>
      </c:valAx>
    </c:plotArea>
    <c:legend>
      <c:legendPos val="r"/>
      <c:txPr>
        <a:bodyPr/>
        <a:lstStyle/>
        <a:p>
          <a:pPr>
            <a:defRPr sz="1400" baseline="0">
              <a:latin typeface="Source Sans Pro" panose="020B0503030403020204" pitchFamily="34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/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/>
        <c:axId val="125939072"/>
        <c:axId val="125949056"/>
      </c:barChart>
      <c:catAx>
        <c:axId val="12593907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aseline="0">
                <a:latin typeface="Source Sans Pro" panose="020B0503030403020204" pitchFamily="34" charset="0"/>
              </a:defRPr>
            </a:pPr>
            <a:endParaRPr lang="en-US"/>
          </a:p>
        </c:txPr>
        <c:crossAx val="125949056"/>
        <c:crosses val="autoZero"/>
        <c:auto val="1"/>
        <c:lblAlgn val="ctr"/>
        <c:lblOffset val="100"/>
      </c:catAx>
      <c:valAx>
        <c:axId val="1259490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aseline="0">
                <a:latin typeface="Source Sans Pro" panose="020B0503030403020204" pitchFamily="34" charset="0"/>
              </a:defRPr>
            </a:pPr>
            <a:endParaRPr lang="en-US"/>
          </a:p>
        </c:txPr>
        <c:crossAx val="125939072"/>
        <c:crosses val="autoZero"/>
        <c:crossBetween val="between"/>
      </c:valAx>
    </c:plotArea>
    <c:legend>
      <c:legendPos val="r"/>
      <c:txPr>
        <a:bodyPr/>
        <a:lstStyle/>
        <a:p>
          <a:pPr>
            <a:defRPr sz="1400" baseline="0">
              <a:latin typeface="Source Sans Pro" panose="020B0503030403020204" pitchFamily="34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/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/>
        <c:axId val="140152832"/>
        <c:axId val="140154368"/>
      </c:barChart>
      <c:catAx>
        <c:axId val="14015283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aseline="0">
                <a:latin typeface="Source Sans Pro" panose="020B0503030403020204" pitchFamily="34" charset="0"/>
              </a:defRPr>
            </a:pPr>
            <a:endParaRPr lang="en-US"/>
          </a:p>
        </c:txPr>
        <c:crossAx val="140154368"/>
        <c:crosses val="autoZero"/>
        <c:auto val="1"/>
        <c:lblAlgn val="ctr"/>
        <c:lblOffset val="100"/>
      </c:catAx>
      <c:valAx>
        <c:axId val="1401543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aseline="0">
                <a:latin typeface="Source Sans Pro" panose="020B0503030403020204" pitchFamily="34" charset="0"/>
              </a:defRPr>
            </a:pPr>
            <a:endParaRPr lang="en-US"/>
          </a:p>
        </c:txPr>
        <c:crossAx val="140152832"/>
        <c:crosses val="autoZero"/>
        <c:crossBetween val="between"/>
      </c:valAx>
    </c:plotArea>
    <c:legend>
      <c:legendPos val="r"/>
      <c:txPr>
        <a:bodyPr/>
        <a:lstStyle/>
        <a:p>
          <a:pPr>
            <a:defRPr sz="1400" baseline="0">
              <a:latin typeface="Source Sans Pro" panose="020B0503030403020204" pitchFamily="34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D0-4BE4-AB57-D192A449F86E}"/>
            </c:ext>
          </c:extLst>
        </c:ser>
        <c:dLbls/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48-4464-BB66-6F54DACECE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048-4464-BB66-6F54DACECE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048-4464-BB66-6F54DACECE79}"/>
            </c:ext>
          </c:extLst>
        </c:ser>
        <c:dLbls/>
        <c:axId val="288997376"/>
        <c:axId val="288998912"/>
      </c:barChart>
      <c:catAx>
        <c:axId val="28899737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aseline="0">
                <a:latin typeface="Source Sans Pro" panose="020B0503030403020204" pitchFamily="34" charset="0"/>
              </a:defRPr>
            </a:pPr>
            <a:endParaRPr lang="en-US"/>
          </a:p>
        </c:txPr>
        <c:crossAx val="288998912"/>
        <c:crosses val="autoZero"/>
        <c:auto val="1"/>
        <c:lblAlgn val="ctr"/>
        <c:lblOffset val="100"/>
      </c:catAx>
      <c:valAx>
        <c:axId val="28899891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aseline="0">
                <a:latin typeface="Source Sans Pro" panose="020B0503030403020204" pitchFamily="34" charset="0"/>
              </a:defRPr>
            </a:pPr>
            <a:endParaRPr lang="en-US"/>
          </a:p>
        </c:txPr>
        <c:crossAx val="288997376"/>
        <c:crosses val="autoZero"/>
        <c:crossBetween val="between"/>
      </c:valAx>
    </c:plotArea>
    <c:legend>
      <c:legendPos val="r"/>
      <c:txPr>
        <a:bodyPr/>
        <a:lstStyle/>
        <a:p>
          <a:pPr>
            <a:defRPr sz="1400" baseline="0">
              <a:latin typeface="Source Sans Pro" panose="020B0503030403020204" pitchFamily="34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0"/>
              <c:layout>
                <c:manualLayout>
                  <c:x val="-0.17024680118110241"/>
                  <c:y val="2.5983267716535443E-2"/>
                </c:manualLayout>
              </c:layout>
              <c:showVal val="1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Scotland</c:v>
                </c:pt>
                <c:pt idx="1">
                  <c:v>Other Destinations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47497441</c:v>
                </c:pt>
                <c:pt idx="1">
                  <c:v>1699581118</c:v>
                </c:pt>
              </c:numCache>
            </c:numRef>
          </c:val>
        </c:ser>
        <c:dLbls/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C6A250-D218-448B-A003-FF4EC42583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B8B801E-A9B9-4A1C-8E8A-F9417E573EDA}">
      <dgm:prSet phldrT="[Text]" custT="1"/>
      <dgm:spPr/>
      <dgm:t>
        <a:bodyPr/>
        <a:lstStyle/>
        <a:p>
          <a:r>
            <a:rPr lang="en-GB" sz="1200" b="1" dirty="0" smtClean="0"/>
            <a:t>See</a:t>
          </a:r>
          <a:endParaRPr lang="en-GB" sz="1200" b="1" dirty="0"/>
        </a:p>
      </dgm:t>
    </dgm:pt>
    <dgm:pt modelId="{D775B27B-29E6-4420-BD34-A9B4D17A5E53}" type="parTrans" cxnId="{81B56566-7E3D-44B6-BB52-8CC07D5395C5}">
      <dgm:prSet/>
      <dgm:spPr/>
      <dgm:t>
        <a:bodyPr/>
        <a:lstStyle/>
        <a:p>
          <a:endParaRPr lang="en-GB" sz="1200" b="1"/>
        </a:p>
      </dgm:t>
    </dgm:pt>
    <dgm:pt modelId="{C371A627-6FD2-4886-8255-BD238616C7A9}" type="sibTrans" cxnId="{81B56566-7E3D-44B6-BB52-8CC07D5395C5}">
      <dgm:prSet/>
      <dgm:spPr/>
      <dgm:t>
        <a:bodyPr/>
        <a:lstStyle/>
        <a:p>
          <a:endParaRPr lang="en-GB" sz="1200" b="1"/>
        </a:p>
      </dgm:t>
    </dgm:pt>
    <dgm:pt modelId="{4923D0DF-4210-474D-900B-CC3960BDB0E6}">
      <dgm:prSet phldrT="[Text]" custT="1"/>
      <dgm:spPr/>
      <dgm:t>
        <a:bodyPr/>
        <a:lstStyle/>
        <a:p>
          <a:r>
            <a:rPr lang="en-GB" sz="1200" b="1" dirty="0" smtClean="0"/>
            <a:t>Think</a:t>
          </a:r>
          <a:endParaRPr lang="en-GB" sz="1200" b="1" dirty="0"/>
        </a:p>
      </dgm:t>
    </dgm:pt>
    <dgm:pt modelId="{24133912-F953-4EC7-AFCF-1D33D25679D8}" type="parTrans" cxnId="{781A4378-D1A7-43DF-8486-5DC18529FF56}">
      <dgm:prSet/>
      <dgm:spPr/>
      <dgm:t>
        <a:bodyPr/>
        <a:lstStyle/>
        <a:p>
          <a:endParaRPr lang="en-GB" sz="1200" b="1"/>
        </a:p>
      </dgm:t>
    </dgm:pt>
    <dgm:pt modelId="{4C32F870-6062-4A12-B96C-19E267D5B5EF}" type="sibTrans" cxnId="{781A4378-D1A7-43DF-8486-5DC18529FF56}">
      <dgm:prSet/>
      <dgm:spPr/>
      <dgm:t>
        <a:bodyPr/>
        <a:lstStyle/>
        <a:p>
          <a:endParaRPr lang="en-GB" sz="1200" b="1"/>
        </a:p>
      </dgm:t>
    </dgm:pt>
    <dgm:pt modelId="{B1D555CD-ADAF-4EE8-8D7C-085A5F0EE18F}">
      <dgm:prSet phldrT="[Text]" custT="1"/>
      <dgm:spPr/>
      <dgm:t>
        <a:bodyPr/>
        <a:lstStyle/>
        <a:p>
          <a:r>
            <a:rPr lang="en-GB" sz="1200" b="1" dirty="0" smtClean="0"/>
            <a:t>Do</a:t>
          </a:r>
          <a:endParaRPr lang="en-GB" sz="1200" b="1" dirty="0"/>
        </a:p>
      </dgm:t>
    </dgm:pt>
    <dgm:pt modelId="{E1CAA506-474C-4CFC-9182-5DF3544D4AE4}" type="parTrans" cxnId="{A483F269-F319-419E-BDA5-1B98847FB97B}">
      <dgm:prSet/>
      <dgm:spPr/>
      <dgm:t>
        <a:bodyPr/>
        <a:lstStyle/>
        <a:p>
          <a:endParaRPr lang="en-GB" sz="1200" b="1"/>
        </a:p>
      </dgm:t>
    </dgm:pt>
    <dgm:pt modelId="{FD4D82EF-2149-48C8-BEDC-4FA19D72038D}" type="sibTrans" cxnId="{A483F269-F319-419E-BDA5-1B98847FB97B}">
      <dgm:prSet/>
      <dgm:spPr/>
      <dgm:t>
        <a:bodyPr/>
        <a:lstStyle/>
        <a:p>
          <a:endParaRPr lang="en-GB" sz="1200" b="1"/>
        </a:p>
      </dgm:t>
    </dgm:pt>
    <dgm:pt modelId="{DDE69A6F-111B-4647-B735-84093B08828D}">
      <dgm:prSet custT="1"/>
      <dgm:spPr/>
      <dgm:t>
        <a:bodyPr/>
        <a:lstStyle/>
        <a:p>
          <a:r>
            <a:rPr lang="en-GB" sz="1200" b="1" dirty="0" smtClean="0"/>
            <a:t>Care</a:t>
          </a:r>
          <a:endParaRPr lang="en-GB" sz="1200" b="1" dirty="0"/>
        </a:p>
      </dgm:t>
    </dgm:pt>
    <dgm:pt modelId="{C95EF96A-FDAD-4085-AA86-BE5CD7209CA7}" type="parTrans" cxnId="{E9ABAC1F-34A7-4009-B5D9-66E62D8E977C}">
      <dgm:prSet/>
      <dgm:spPr/>
      <dgm:t>
        <a:bodyPr/>
        <a:lstStyle/>
        <a:p>
          <a:endParaRPr lang="en-GB" sz="1200" b="1"/>
        </a:p>
      </dgm:t>
    </dgm:pt>
    <dgm:pt modelId="{4DCC9524-815D-45E4-92DE-3639F8650854}" type="sibTrans" cxnId="{E9ABAC1F-34A7-4009-B5D9-66E62D8E977C}">
      <dgm:prSet/>
      <dgm:spPr/>
      <dgm:t>
        <a:bodyPr/>
        <a:lstStyle/>
        <a:p>
          <a:endParaRPr lang="en-GB" sz="1200" b="1"/>
        </a:p>
      </dgm:t>
    </dgm:pt>
    <dgm:pt modelId="{33429F22-7FA9-4288-A470-467EE4BE7BAF}">
      <dgm:prSet custT="1"/>
      <dgm:spPr>
        <a:solidFill>
          <a:schemeClr val="accent2"/>
        </a:solidFill>
      </dgm:spPr>
      <dgm:t>
        <a:bodyPr/>
        <a:lstStyle/>
        <a:p>
          <a:r>
            <a:rPr lang="en-GB" sz="1200" b="1" dirty="0" smtClean="0"/>
            <a:t>ADVOCACY</a:t>
          </a:r>
          <a:endParaRPr lang="en-GB" sz="1200" b="1" dirty="0"/>
        </a:p>
      </dgm:t>
    </dgm:pt>
    <dgm:pt modelId="{FDE956F8-B4D3-4809-BAA0-131C995270A2}" type="parTrans" cxnId="{D87AA521-5829-4D42-AD89-9A3D310EA3DC}">
      <dgm:prSet/>
      <dgm:spPr/>
      <dgm:t>
        <a:bodyPr/>
        <a:lstStyle/>
        <a:p>
          <a:endParaRPr lang="en-GB" sz="1200" b="1"/>
        </a:p>
      </dgm:t>
    </dgm:pt>
    <dgm:pt modelId="{61B17027-5502-4F71-BA0B-3A0925ACEE3C}" type="sibTrans" cxnId="{D87AA521-5829-4D42-AD89-9A3D310EA3DC}">
      <dgm:prSet/>
      <dgm:spPr/>
      <dgm:t>
        <a:bodyPr/>
        <a:lstStyle/>
        <a:p>
          <a:endParaRPr lang="en-GB" sz="1200" b="1"/>
        </a:p>
      </dgm:t>
    </dgm:pt>
    <dgm:pt modelId="{290A0D54-7FF8-42B7-9088-7E432B018FB3}" type="pres">
      <dgm:prSet presAssocID="{6EC6A250-D218-448B-A003-FF4EC42583E7}" presName="Name0" presStyleCnt="0">
        <dgm:presLayoutVars>
          <dgm:dir/>
          <dgm:animLvl val="lvl"/>
          <dgm:resizeHandles val="exact"/>
        </dgm:presLayoutVars>
      </dgm:prSet>
      <dgm:spPr/>
    </dgm:pt>
    <dgm:pt modelId="{F2A16081-5100-452B-9AEF-33484CCCAF61}" type="pres">
      <dgm:prSet presAssocID="{7B8B801E-A9B9-4A1C-8E8A-F9417E573ED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A6BB80-3592-400D-A2CE-B94EAF676D4B}" type="pres">
      <dgm:prSet presAssocID="{C371A627-6FD2-4886-8255-BD238616C7A9}" presName="parTxOnlySpace" presStyleCnt="0"/>
      <dgm:spPr/>
    </dgm:pt>
    <dgm:pt modelId="{F335B640-4696-4EA7-A13F-912075495720}" type="pres">
      <dgm:prSet presAssocID="{4923D0DF-4210-474D-900B-CC3960BDB0E6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DEE7F6F-91D7-47AB-9E9C-CB1A836BDC3E}" type="pres">
      <dgm:prSet presAssocID="{4C32F870-6062-4A12-B96C-19E267D5B5EF}" presName="parTxOnlySpace" presStyleCnt="0"/>
      <dgm:spPr/>
    </dgm:pt>
    <dgm:pt modelId="{95C6B0CE-4D60-4DF0-A73A-E2B79F4AB284}" type="pres">
      <dgm:prSet presAssocID="{B1D555CD-ADAF-4EE8-8D7C-085A5F0EE18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1AA4A86-9D20-4243-86F3-9249EA78AE46}" type="pres">
      <dgm:prSet presAssocID="{FD4D82EF-2149-48C8-BEDC-4FA19D72038D}" presName="parTxOnlySpace" presStyleCnt="0"/>
      <dgm:spPr/>
    </dgm:pt>
    <dgm:pt modelId="{CABD9B7F-820B-48DA-A688-BCCD7ADA80CA}" type="pres">
      <dgm:prSet presAssocID="{DDE69A6F-111B-4647-B735-84093B08828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794177-5AFF-4023-AECF-ABA2C3445594}" type="pres">
      <dgm:prSet presAssocID="{4DCC9524-815D-45E4-92DE-3639F8650854}" presName="parTxOnlySpace" presStyleCnt="0"/>
      <dgm:spPr/>
    </dgm:pt>
    <dgm:pt modelId="{BC644E4C-4864-4494-8790-68D5144A220F}" type="pres">
      <dgm:prSet presAssocID="{33429F22-7FA9-4288-A470-467EE4BE7BAF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81A4378-D1A7-43DF-8486-5DC18529FF56}" srcId="{6EC6A250-D218-448B-A003-FF4EC42583E7}" destId="{4923D0DF-4210-474D-900B-CC3960BDB0E6}" srcOrd="1" destOrd="0" parTransId="{24133912-F953-4EC7-AFCF-1D33D25679D8}" sibTransId="{4C32F870-6062-4A12-B96C-19E267D5B5EF}"/>
    <dgm:cxn modelId="{A7D571A1-C2FB-4D24-9E3C-3AB5DC0C2694}" type="presOf" srcId="{B1D555CD-ADAF-4EE8-8D7C-085A5F0EE18F}" destId="{95C6B0CE-4D60-4DF0-A73A-E2B79F4AB284}" srcOrd="0" destOrd="0" presId="urn:microsoft.com/office/officeart/2005/8/layout/chevron1"/>
    <dgm:cxn modelId="{E9ABAC1F-34A7-4009-B5D9-66E62D8E977C}" srcId="{6EC6A250-D218-448B-A003-FF4EC42583E7}" destId="{DDE69A6F-111B-4647-B735-84093B08828D}" srcOrd="3" destOrd="0" parTransId="{C95EF96A-FDAD-4085-AA86-BE5CD7209CA7}" sibTransId="{4DCC9524-815D-45E4-92DE-3639F8650854}"/>
    <dgm:cxn modelId="{D87AA521-5829-4D42-AD89-9A3D310EA3DC}" srcId="{6EC6A250-D218-448B-A003-FF4EC42583E7}" destId="{33429F22-7FA9-4288-A470-467EE4BE7BAF}" srcOrd="4" destOrd="0" parTransId="{FDE956F8-B4D3-4809-BAA0-131C995270A2}" sibTransId="{61B17027-5502-4F71-BA0B-3A0925ACEE3C}"/>
    <dgm:cxn modelId="{5AFD1880-69AC-4A5C-A277-2D7F801E1D4C}" type="presOf" srcId="{7B8B801E-A9B9-4A1C-8E8A-F9417E573EDA}" destId="{F2A16081-5100-452B-9AEF-33484CCCAF61}" srcOrd="0" destOrd="0" presId="urn:microsoft.com/office/officeart/2005/8/layout/chevron1"/>
    <dgm:cxn modelId="{E31AC476-7989-4EA8-8517-CFB0B5FBA1D1}" type="presOf" srcId="{DDE69A6F-111B-4647-B735-84093B08828D}" destId="{CABD9B7F-820B-48DA-A688-BCCD7ADA80CA}" srcOrd="0" destOrd="0" presId="urn:microsoft.com/office/officeart/2005/8/layout/chevron1"/>
    <dgm:cxn modelId="{076C7E96-918C-42C0-970A-6C5A7ABED20C}" type="presOf" srcId="{6EC6A250-D218-448B-A003-FF4EC42583E7}" destId="{290A0D54-7FF8-42B7-9088-7E432B018FB3}" srcOrd="0" destOrd="0" presId="urn:microsoft.com/office/officeart/2005/8/layout/chevron1"/>
    <dgm:cxn modelId="{C32CB2A6-8C9B-4697-B0A9-B8FC62FF6F40}" type="presOf" srcId="{4923D0DF-4210-474D-900B-CC3960BDB0E6}" destId="{F335B640-4696-4EA7-A13F-912075495720}" srcOrd="0" destOrd="0" presId="urn:microsoft.com/office/officeart/2005/8/layout/chevron1"/>
    <dgm:cxn modelId="{6796472A-45C3-4860-956E-D5421B4D255D}" type="presOf" srcId="{33429F22-7FA9-4288-A470-467EE4BE7BAF}" destId="{BC644E4C-4864-4494-8790-68D5144A220F}" srcOrd="0" destOrd="0" presId="urn:microsoft.com/office/officeart/2005/8/layout/chevron1"/>
    <dgm:cxn modelId="{81B56566-7E3D-44B6-BB52-8CC07D5395C5}" srcId="{6EC6A250-D218-448B-A003-FF4EC42583E7}" destId="{7B8B801E-A9B9-4A1C-8E8A-F9417E573EDA}" srcOrd="0" destOrd="0" parTransId="{D775B27B-29E6-4420-BD34-A9B4D17A5E53}" sibTransId="{C371A627-6FD2-4886-8255-BD238616C7A9}"/>
    <dgm:cxn modelId="{A483F269-F319-419E-BDA5-1B98847FB97B}" srcId="{6EC6A250-D218-448B-A003-FF4EC42583E7}" destId="{B1D555CD-ADAF-4EE8-8D7C-085A5F0EE18F}" srcOrd="2" destOrd="0" parTransId="{E1CAA506-474C-4CFC-9182-5DF3544D4AE4}" sibTransId="{FD4D82EF-2149-48C8-BEDC-4FA19D72038D}"/>
    <dgm:cxn modelId="{8EBBF26C-C214-4A58-AD2C-B7B9BC818DF7}" type="presParOf" srcId="{290A0D54-7FF8-42B7-9088-7E432B018FB3}" destId="{F2A16081-5100-452B-9AEF-33484CCCAF61}" srcOrd="0" destOrd="0" presId="urn:microsoft.com/office/officeart/2005/8/layout/chevron1"/>
    <dgm:cxn modelId="{BAF7CD4F-63ED-4A41-8A5A-F0942E5A159D}" type="presParOf" srcId="{290A0D54-7FF8-42B7-9088-7E432B018FB3}" destId="{D1A6BB80-3592-400D-A2CE-B94EAF676D4B}" srcOrd="1" destOrd="0" presId="urn:microsoft.com/office/officeart/2005/8/layout/chevron1"/>
    <dgm:cxn modelId="{7AB025F8-4E22-43E9-90E0-083D8F6E1CE2}" type="presParOf" srcId="{290A0D54-7FF8-42B7-9088-7E432B018FB3}" destId="{F335B640-4696-4EA7-A13F-912075495720}" srcOrd="2" destOrd="0" presId="urn:microsoft.com/office/officeart/2005/8/layout/chevron1"/>
    <dgm:cxn modelId="{19A2F18F-526D-46CA-8CA6-6E38D77555EA}" type="presParOf" srcId="{290A0D54-7FF8-42B7-9088-7E432B018FB3}" destId="{CDEE7F6F-91D7-47AB-9E9C-CB1A836BDC3E}" srcOrd="3" destOrd="0" presId="urn:microsoft.com/office/officeart/2005/8/layout/chevron1"/>
    <dgm:cxn modelId="{E8818B1B-4216-45D2-B1A5-3FDF5AA7E018}" type="presParOf" srcId="{290A0D54-7FF8-42B7-9088-7E432B018FB3}" destId="{95C6B0CE-4D60-4DF0-A73A-E2B79F4AB284}" srcOrd="4" destOrd="0" presId="urn:microsoft.com/office/officeart/2005/8/layout/chevron1"/>
    <dgm:cxn modelId="{AFEBAFFF-E83A-4963-AD29-832FF61D0EA1}" type="presParOf" srcId="{290A0D54-7FF8-42B7-9088-7E432B018FB3}" destId="{41AA4A86-9D20-4243-86F3-9249EA78AE46}" srcOrd="5" destOrd="0" presId="urn:microsoft.com/office/officeart/2005/8/layout/chevron1"/>
    <dgm:cxn modelId="{F55B7130-DEBA-4ACD-83FE-D93BC4F13DD6}" type="presParOf" srcId="{290A0D54-7FF8-42B7-9088-7E432B018FB3}" destId="{CABD9B7F-820B-48DA-A688-BCCD7ADA80CA}" srcOrd="6" destOrd="0" presId="urn:microsoft.com/office/officeart/2005/8/layout/chevron1"/>
    <dgm:cxn modelId="{52B982F1-6B82-40EA-BB5C-00DEA5B39BBE}" type="presParOf" srcId="{290A0D54-7FF8-42B7-9088-7E432B018FB3}" destId="{8D794177-5AFF-4023-AECF-ABA2C3445594}" srcOrd="7" destOrd="0" presId="urn:microsoft.com/office/officeart/2005/8/layout/chevron1"/>
    <dgm:cxn modelId="{45DFF314-5B91-451D-BA49-CF86B2AE3FDB}" type="presParOf" srcId="{290A0D54-7FF8-42B7-9088-7E432B018FB3}" destId="{BC644E4C-4864-4494-8790-68D5144A220F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19AA1D-19CE-C94A-9000-57D70E20F944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</dgm:pt>
    <dgm:pt modelId="{A1F3C812-195B-E048-ACDE-968A51666E4E}">
      <dgm:prSet phldrT="[Text]" custT="1"/>
      <dgm:spPr>
        <a:solidFill>
          <a:schemeClr val="accent2">
            <a:alpha val="50000"/>
          </a:schemeClr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1200" b="1" u="none" dirty="0" smtClean="0">
              <a:solidFill>
                <a:srgbClr val="700E57"/>
              </a:solidFill>
              <a:latin typeface="+mj-lt"/>
            </a:rPr>
            <a:t>Inspiring portrayal of modern </a:t>
          </a:r>
          <a:r>
            <a:rPr lang="en-US" sz="1200" b="1" u="none" dirty="0" err="1" smtClean="0">
              <a:solidFill>
                <a:srgbClr val="700E57"/>
              </a:solidFill>
              <a:latin typeface="+mj-lt"/>
            </a:rPr>
            <a:t>scotland</a:t>
          </a:r>
          <a:endParaRPr lang="en-US" sz="1200" b="1" u="none" dirty="0">
            <a:solidFill>
              <a:srgbClr val="700E57"/>
            </a:solidFill>
            <a:latin typeface="+mj-lt"/>
          </a:endParaRPr>
        </a:p>
      </dgm:t>
    </dgm:pt>
    <dgm:pt modelId="{EB2BCE67-BDAB-6E4C-859F-2D79F3D2388B}" type="parTrans" cxnId="{EFE7CA5B-2529-AF42-A95F-4F3842BA1D22}">
      <dgm:prSet/>
      <dgm:spPr/>
      <dgm:t>
        <a:bodyPr/>
        <a:lstStyle/>
        <a:p>
          <a:endParaRPr lang="en-US" sz="1400">
            <a:solidFill>
              <a:srgbClr val="700E57"/>
            </a:solidFill>
            <a:latin typeface="+mj-lt"/>
          </a:endParaRPr>
        </a:p>
      </dgm:t>
    </dgm:pt>
    <dgm:pt modelId="{1BB0AD93-7265-EE47-95BD-7B049084B4F9}" type="sibTrans" cxnId="{EFE7CA5B-2529-AF42-A95F-4F3842BA1D22}">
      <dgm:prSet/>
      <dgm:spPr/>
      <dgm:t>
        <a:bodyPr/>
        <a:lstStyle/>
        <a:p>
          <a:endParaRPr lang="en-US" sz="1400">
            <a:solidFill>
              <a:srgbClr val="700E57"/>
            </a:solidFill>
            <a:latin typeface="+mj-lt"/>
          </a:endParaRPr>
        </a:p>
      </dgm:t>
    </dgm:pt>
    <dgm:pt modelId="{F5C88F5F-21BB-45D8-A0A6-96FE6B823EB9}">
      <dgm:prSet phldrT="[Text]" custT="1"/>
      <dgm:spPr>
        <a:solidFill>
          <a:srgbClr val="FFC000">
            <a:alpha val="50000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1200" b="1" u="none" dirty="0" smtClean="0">
              <a:solidFill>
                <a:srgbClr val="700E57"/>
              </a:solidFill>
              <a:latin typeface="+mj-lt"/>
            </a:rPr>
            <a:t>EMPOWER AND ENABLE THE Businesses and Individuals</a:t>
          </a:r>
        </a:p>
      </dgm:t>
    </dgm:pt>
    <dgm:pt modelId="{1A55881D-CC95-46D5-A2DD-CA8AD01D1332}" type="parTrans" cxnId="{016D34FF-CFCD-4795-8EAC-8E9EA4EE8D94}">
      <dgm:prSet/>
      <dgm:spPr/>
      <dgm:t>
        <a:bodyPr/>
        <a:lstStyle/>
        <a:p>
          <a:endParaRPr lang="en-GB" sz="1400"/>
        </a:p>
      </dgm:t>
    </dgm:pt>
    <dgm:pt modelId="{03436119-F0B4-48E4-A3BE-F5BDCE874260}" type="sibTrans" cxnId="{016D34FF-CFCD-4795-8EAC-8E9EA4EE8D94}">
      <dgm:prSet/>
      <dgm:spPr/>
      <dgm:t>
        <a:bodyPr/>
        <a:lstStyle/>
        <a:p>
          <a:endParaRPr lang="en-GB" sz="1400"/>
        </a:p>
      </dgm:t>
    </dgm:pt>
    <dgm:pt modelId="{EF781BB3-0E01-424C-A164-64294B0DFBFB}">
      <dgm:prSet phldrT="[Text]" custT="1"/>
      <dgm:spPr>
        <a:solidFill>
          <a:srgbClr val="FFC000">
            <a:alpha val="50000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1200" b="1" u="none" dirty="0" smtClean="0">
              <a:solidFill>
                <a:srgbClr val="700E57"/>
              </a:solidFill>
              <a:latin typeface="+mj-lt"/>
            </a:rPr>
            <a:t>Harness networks of influence</a:t>
          </a:r>
        </a:p>
      </dgm:t>
    </dgm:pt>
    <dgm:pt modelId="{BA7E390E-6E15-402D-AEDC-7444BAA2070F}" type="parTrans" cxnId="{2C189F4A-C19D-45F8-88A7-0FB8B767F3EB}">
      <dgm:prSet/>
      <dgm:spPr/>
      <dgm:t>
        <a:bodyPr/>
        <a:lstStyle/>
        <a:p>
          <a:endParaRPr lang="en-GB" sz="1400"/>
        </a:p>
      </dgm:t>
    </dgm:pt>
    <dgm:pt modelId="{CC1D106E-2DD5-4F4E-B818-94D8B1C34DBF}" type="sibTrans" cxnId="{2C189F4A-C19D-45F8-88A7-0FB8B767F3EB}">
      <dgm:prSet/>
      <dgm:spPr/>
      <dgm:t>
        <a:bodyPr/>
        <a:lstStyle/>
        <a:p>
          <a:endParaRPr lang="en-GB" sz="1400"/>
        </a:p>
      </dgm:t>
    </dgm:pt>
    <dgm:pt modelId="{1911D8FC-6B59-B14D-B169-0075C12412C3}" type="pres">
      <dgm:prSet presAssocID="{9E19AA1D-19CE-C94A-9000-57D70E20F944}" presName="compositeShape" presStyleCnt="0">
        <dgm:presLayoutVars>
          <dgm:chMax val="7"/>
          <dgm:dir/>
          <dgm:resizeHandles val="exact"/>
        </dgm:presLayoutVars>
      </dgm:prSet>
      <dgm:spPr/>
    </dgm:pt>
    <dgm:pt modelId="{09C3CBEA-01B6-9747-83B9-7F86BB780389}" type="pres">
      <dgm:prSet presAssocID="{A1F3C812-195B-E048-ACDE-968A51666E4E}" presName="circ1" presStyleLbl="vennNode1" presStyleIdx="0" presStyleCnt="3" custLinFactNeighborY="3823"/>
      <dgm:spPr/>
      <dgm:t>
        <a:bodyPr/>
        <a:lstStyle/>
        <a:p>
          <a:endParaRPr lang="en-GB"/>
        </a:p>
      </dgm:t>
    </dgm:pt>
    <dgm:pt modelId="{64593EA0-7E39-C543-AADB-8FDAB5CE92DF}" type="pres">
      <dgm:prSet presAssocID="{A1F3C812-195B-E048-ACDE-968A51666E4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842C1B-B602-4580-999D-EC8D6FB794C8}" type="pres">
      <dgm:prSet presAssocID="{F5C88F5F-21BB-45D8-A0A6-96FE6B823EB9}" presName="circ2" presStyleLbl="vennNode1" presStyleIdx="1" presStyleCnt="3"/>
      <dgm:spPr/>
      <dgm:t>
        <a:bodyPr/>
        <a:lstStyle/>
        <a:p>
          <a:endParaRPr lang="en-GB"/>
        </a:p>
      </dgm:t>
    </dgm:pt>
    <dgm:pt modelId="{DD1DA106-6436-4623-BA7F-878A9F813B86}" type="pres">
      <dgm:prSet presAssocID="{F5C88F5F-21BB-45D8-A0A6-96FE6B823EB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52DCE8F-0AF2-4072-94F7-7315E2C4E443}" type="pres">
      <dgm:prSet presAssocID="{EF781BB3-0E01-424C-A164-64294B0DFBFB}" presName="circ3" presStyleLbl="vennNode1" presStyleIdx="2" presStyleCnt="3"/>
      <dgm:spPr/>
      <dgm:t>
        <a:bodyPr/>
        <a:lstStyle/>
        <a:p>
          <a:endParaRPr lang="en-GB"/>
        </a:p>
      </dgm:t>
    </dgm:pt>
    <dgm:pt modelId="{88C0901A-5740-43C8-A372-10EE80106972}" type="pres">
      <dgm:prSet presAssocID="{EF781BB3-0E01-424C-A164-64294B0DFBF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C189F4A-C19D-45F8-88A7-0FB8B767F3EB}" srcId="{9E19AA1D-19CE-C94A-9000-57D70E20F944}" destId="{EF781BB3-0E01-424C-A164-64294B0DFBFB}" srcOrd="2" destOrd="0" parTransId="{BA7E390E-6E15-402D-AEDC-7444BAA2070F}" sibTransId="{CC1D106E-2DD5-4F4E-B818-94D8B1C34DBF}"/>
    <dgm:cxn modelId="{243EE3FE-5379-43C5-A416-FD93A2EBC483}" type="presOf" srcId="{F5C88F5F-21BB-45D8-A0A6-96FE6B823EB9}" destId="{FD842C1B-B602-4580-999D-EC8D6FB794C8}" srcOrd="0" destOrd="0" presId="urn:microsoft.com/office/officeart/2005/8/layout/venn1"/>
    <dgm:cxn modelId="{EFE7CA5B-2529-AF42-A95F-4F3842BA1D22}" srcId="{9E19AA1D-19CE-C94A-9000-57D70E20F944}" destId="{A1F3C812-195B-E048-ACDE-968A51666E4E}" srcOrd="0" destOrd="0" parTransId="{EB2BCE67-BDAB-6E4C-859F-2D79F3D2388B}" sibTransId="{1BB0AD93-7265-EE47-95BD-7B049084B4F9}"/>
    <dgm:cxn modelId="{BDC8C075-7303-4A41-B0BF-FC778C47E0D2}" type="presOf" srcId="{EF781BB3-0E01-424C-A164-64294B0DFBFB}" destId="{152DCE8F-0AF2-4072-94F7-7315E2C4E443}" srcOrd="0" destOrd="0" presId="urn:microsoft.com/office/officeart/2005/8/layout/venn1"/>
    <dgm:cxn modelId="{A44206BC-C417-47A1-99AF-92B38819F1BA}" type="presOf" srcId="{EF781BB3-0E01-424C-A164-64294B0DFBFB}" destId="{88C0901A-5740-43C8-A372-10EE80106972}" srcOrd="1" destOrd="0" presId="urn:microsoft.com/office/officeart/2005/8/layout/venn1"/>
    <dgm:cxn modelId="{7AC6AB4D-83D8-47F4-846C-FF16C4C17B4B}" type="presOf" srcId="{F5C88F5F-21BB-45D8-A0A6-96FE6B823EB9}" destId="{DD1DA106-6436-4623-BA7F-878A9F813B86}" srcOrd="1" destOrd="0" presId="urn:microsoft.com/office/officeart/2005/8/layout/venn1"/>
    <dgm:cxn modelId="{866B29FE-BA40-4899-929E-E91A14B4B8DE}" type="presOf" srcId="{9E19AA1D-19CE-C94A-9000-57D70E20F944}" destId="{1911D8FC-6B59-B14D-B169-0075C12412C3}" srcOrd="0" destOrd="0" presId="urn:microsoft.com/office/officeart/2005/8/layout/venn1"/>
    <dgm:cxn modelId="{89F03CBA-D277-4BED-A2EB-FE66D19531F3}" type="presOf" srcId="{A1F3C812-195B-E048-ACDE-968A51666E4E}" destId="{64593EA0-7E39-C543-AADB-8FDAB5CE92DF}" srcOrd="1" destOrd="0" presId="urn:microsoft.com/office/officeart/2005/8/layout/venn1"/>
    <dgm:cxn modelId="{016D34FF-CFCD-4795-8EAC-8E9EA4EE8D94}" srcId="{9E19AA1D-19CE-C94A-9000-57D70E20F944}" destId="{F5C88F5F-21BB-45D8-A0A6-96FE6B823EB9}" srcOrd="1" destOrd="0" parTransId="{1A55881D-CC95-46D5-A2DD-CA8AD01D1332}" sibTransId="{03436119-F0B4-48E4-A3BE-F5BDCE874260}"/>
    <dgm:cxn modelId="{22EAA641-0790-420E-8A05-1F71B3B15800}" type="presOf" srcId="{A1F3C812-195B-E048-ACDE-968A51666E4E}" destId="{09C3CBEA-01B6-9747-83B9-7F86BB780389}" srcOrd="0" destOrd="0" presId="urn:microsoft.com/office/officeart/2005/8/layout/venn1"/>
    <dgm:cxn modelId="{1C21B22E-5988-4D15-A46E-CD5479AB3D09}" type="presParOf" srcId="{1911D8FC-6B59-B14D-B169-0075C12412C3}" destId="{09C3CBEA-01B6-9747-83B9-7F86BB780389}" srcOrd="0" destOrd="0" presId="urn:microsoft.com/office/officeart/2005/8/layout/venn1"/>
    <dgm:cxn modelId="{384A3159-3F44-44C8-B3E9-13AAD22668FE}" type="presParOf" srcId="{1911D8FC-6B59-B14D-B169-0075C12412C3}" destId="{64593EA0-7E39-C543-AADB-8FDAB5CE92DF}" srcOrd="1" destOrd="0" presId="urn:microsoft.com/office/officeart/2005/8/layout/venn1"/>
    <dgm:cxn modelId="{A008B3D6-680A-4004-87E6-D9F83002CE79}" type="presParOf" srcId="{1911D8FC-6B59-B14D-B169-0075C12412C3}" destId="{FD842C1B-B602-4580-999D-EC8D6FB794C8}" srcOrd="2" destOrd="0" presId="urn:microsoft.com/office/officeart/2005/8/layout/venn1"/>
    <dgm:cxn modelId="{3D1FD2C2-18AF-4248-8798-ACBDD44D599D}" type="presParOf" srcId="{1911D8FC-6B59-B14D-B169-0075C12412C3}" destId="{DD1DA106-6436-4623-BA7F-878A9F813B86}" srcOrd="3" destOrd="0" presId="urn:microsoft.com/office/officeart/2005/8/layout/venn1"/>
    <dgm:cxn modelId="{90E6573A-474D-4FE3-9EE8-60335523F6CA}" type="presParOf" srcId="{1911D8FC-6B59-B14D-B169-0075C12412C3}" destId="{152DCE8F-0AF2-4072-94F7-7315E2C4E443}" srcOrd="4" destOrd="0" presId="urn:microsoft.com/office/officeart/2005/8/layout/venn1"/>
    <dgm:cxn modelId="{9D38D925-FC78-4A7E-B280-1380B301E3FC}" type="presParOf" srcId="{1911D8FC-6B59-B14D-B169-0075C12412C3}" destId="{88C0901A-5740-43C8-A372-10EE8010697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A16081-5100-452B-9AEF-33484CCCAF61}">
      <dsp:nvSpPr>
        <dsp:cNvPr id="0" name=""/>
        <dsp:cNvSpPr/>
      </dsp:nvSpPr>
      <dsp:spPr>
        <a:xfrm>
          <a:off x="1845" y="0"/>
          <a:ext cx="1642903" cy="2339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See</a:t>
          </a:r>
          <a:endParaRPr lang="en-GB" sz="1200" b="1" kern="1200" dirty="0"/>
        </a:p>
      </dsp:txBody>
      <dsp:txXfrm>
        <a:off x="1845" y="0"/>
        <a:ext cx="1642903" cy="233909"/>
      </dsp:txXfrm>
    </dsp:sp>
    <dsp:sp modelId="{F335B640-4696-4EA7-A13F-912075495720}">
      <dsp:nvSpPr>
        <dsp:cNvPr id="0" name=""/>
        <dsp:cNvSpPr/>
      </dsp:nvSpPr>
      <dsp:spPr>
        <a:xfrm>
          <a:off x="1480459" y="0"/>
          <a:ext cx="1642903" cy="2339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Think</a:t>
          </a:r>
          <a:endParaRPr lang="en-GB" sz="1200" b="1" kern="1200" dirty="0"/>
        </a:p>
      </dsp:txBody>
      <dsp:txXfrm>
        <a:off x="1480459" y="0"/>
        <a:ext cx="1642903" cy="233909"/>
      </dsp:txXfrm>
    </dsp:sp>
    <dsp:sp modelId="{95C6B0CE-4D60-4DF0-A73A-E2B79F4AB284}">
      <dsp:nvSpPr>
        <dsp:cNvPr id="0" name=""/>
        <dsp:cNvSpPr/>
      </dsp:nvSpPr>
      <dsp:spPr>
        <a:xfrm>
          <a:off x="2959073" y="0"/>
          <a:ext cx="1642903" cy="2339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Do</a:t>
          </a:r>
          <a:endParaRPr lang="en-GB" sz="1200" b="1" kern="1200" dirty="0"/>
        </a:p>
      </dsp:txBody>
      <dsp:txXfrm>
        <a:off x="2959073" y="0"/>
        <a:ext cx="1642903" cy="233909"/>
      </dsp:txXfrm>
    </dsp:sp>
    <dsp:sp modelId="{CABD9B7F-820B-48DA-A688-BCCD7ADA80CA}">
      <dsp:nvSpPr>
        <dsp:cNvPr id="0" name=""/>
        <dsp:cNvSpPr/>
      </dsp:nvSpPr>
      <dsp:spPr>
        <a:xfrm>
          <a:off x="4437686" y="0"/>
          <a:ext cx="1642903" cy="2339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Care</a:t>
          </a:r>
          <a:endParaRPr lang="en-GB" sz="1200" b="1" kern="1200" dirty="0"/>
        </a:p>
      </dsp:txBody>
      <dsp:txXfrm>
        <a:off x="4437686" y="0"/>
        <a:ext cx="1642903" cy="233909"/>
      </dsp:txXfrm>
    </dsp:sp>
    <dsp:sp modelId="{BC644E4C-4864-4494-8790-68D5144A220F}">
      <dsp:nvSpPr>
        <dsp:cNvPr id="0" name=""/>
        <dsp:cNvSpPr/>
      </dsp:nvSpPr>
      <dsp:spPr>
        <a:xfrm>
          <a:off x="5916300" y="0"/>
          <a:ext cx="1642903" cy="23390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ADVOCACY</a:t>
          </a:r>
          <a:endParaRPr lang="en-GB" sz="1200" b="1" kern="1200" dirty="0"/>
        </a:p>
      </dsp:txBody>
      <dsp:txXfrm>
        <a:off x="5916300" y="0"/>
        <a:ext cx="1642903" cy="23390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C3CBEA-01B6-9747-83B9-7F86BB780389}">
      <dsp:nvSpPr>
        <dsp:cNvPr id="0" name=""/>
        <dsp:cNvSpPr/>
      </dsp:nvSpPr>
      <dsp:spPr>
        <a:xfrm>
          <a:off x="1718599" y="132986"/>
          <a:ext cx="2251590" cy="2251590"/>
        </a:xfrm>
        <a:prstGeom prst="ellipse">
          <a:avLst/>
        </a:prstGeom>
        <a:solidFill>
          <a:schemeClr val="accent2">
            <a:alpha val="50000"/>
          </a:schemeClr>
        </a:solidFill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u="none" kern="1200" dirty="0" smtClean="0">
              <a:solidFill>
                <a:srgbClr val="700E57"/>
              </a:solidFill>
              <a:latin typeface="+mj-lt"/>
            </a:rPr>
            <a:t>Inspiring portrayal of modern </a:t>
          </a:r>
          <a:r>
            <a:rPr lang="en-US" sz="1200" b="1" u="none" kern="1200" dirty="0" err="1" smtClean="0">
              <a:solidFill>
                <a:srgbClr val="700E57"/>
              </a:solidFill>
              <a:latin typeface="+mj-lt"/>
            </a:rPr>
            <a:t>scotland</a:t>
          </a:r>
          <a:endParaRPr lang="en-US" sz="1200" b="1" u="none" kern="1200" dirty="0">
            <a:solidFill>
              <a:srgbClr val="700E57"/>
            </a:solidFill>
            <a:latin typeface="+mj-lt"/>
          </a:endParaRPr>
        </a:p>
      </dsp:txBody>
      <dsp:txXfrm>
        <a:off x="2018812" y="527014"/>
        <a:ext cx="1651166" cy="1013215"/>
      </dsp:txXfrm>
    </dsp:sp>
    <dsp:sp modelId="{FD842C1B-B602-4580-999D-EC8D6FB794C8}">
      <dsp:nvSpPr>
        <dsp:cNvPr id="0" name=""/>
        <dsp:cNvSpPr/>
      </dsp:nvSpPr>
      <dsp:spPr>
        <a:xfrm>
          <a:off x="2531048" y="1454151"/>
          <a:ext cx="2251590" cy="2251590"/>
        </a:xfrm>
        <a:prstGeom prst="ellipse">
          <a:avLst/>
        </a:prstGeom>
        <a:solidFill>
          <a:srgbClr val="FFC000">
            <a:alpha val="50000"/>
          </a:srgbClr>
        </a:solidFill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u="none" kern="1200" dirty="0" smtClean="0">
              <a:solidFill>
                <a:srgbClr val="700E57"/>
              </a:solidFill>
              <a:latin typeface="+mj-lt"/>
            </a:rPr>
            <a:t>EMPOWER AND ENABLE THE Businesses and Individuals</a:t>
          </a:r>
        </a:p>
      </dsp:txBody>
      <dsp:txXfrm>
        <a:off x="3219660" y="2035812"/>
        <a:ext cx="1350954" cy="1238374"/>
      </dsp:txXfrm>
    </dsp:sp>
    <dsp:sp modelId="{152DCE8F-0AF2-4072-94F7-7315E2C4E443}">
      <dsp:nvSpPr>
        <dsp:cNvPr id="0" name=""/>
        <dsp:cNvSpPr/>
      </dsp:nvSpPr>
      <dsp:spPr>
        <a:xfrm>
          <a:off x="906151" y="1454151"/>
          <a:ext cx="2251590" cy="2251590"/>
        </a:xfrm>
        <a:prstGeom prst="ellipse">
          <a:avLst/>
        </a:prstGeom>
        <a:solidFill>
          <a:srgbClr val="FFC000">
            <a:alpha val="50000"/>
          </a:srgbClr>
        </a:solidFill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u="none" kern="1200" dirty="0" smtClean="0">
              <a:solidFill>
                <a:srgbClr val="700E57"/>
              </a:solidFill>
              <a:latin typeface="+mj-lt"/>
            </a:rPr>
            <a:t>Harness networks of influence</a:t>
          </a:r>
        </a:p>
      </dsp:txBody>
      <dsp:txXfrm>
        <a:off x="1118176" y="2035812"/>
        <a:ext cx="1350954" cy="1238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16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928CA-A9B9-4914-9D88-FA98AF03060D}" type="datetimeFigureOut">
              <a:rPr lang="en-GB" smtClean="0"/>
              <a:pPr/>
              <a:t>16/06/2017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16975-484B-4861-A34B-428E7C49A0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2044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WNBC</a:t>
            </a:r>
            <a:r>
              <a:rPr lang="en-GB" baseline="0" dirty="0" smtClean="0"/>
              <a:t> campaign: £230K –largest campaign in terms of budget and workload. Our team became a fully functioning production team for a month putting together the filming schedule for two NBC programmes. We sourced a range of locations and activities that inspired US audience and found Scottish ambassadors to work with from Tom Lewis, the chef to </a:t>
            </a:r>
            <a:r>
              <a:rPr lang="en-GB" baseline="0" dirty="0" err="1" smtClean="0"/>
              <a:t>kiltmaker</a:t>
            </a:r>
            <a:r>
              <a:rPr lang="en-GB" baseline="0" dirty="0" smtClean="0"/>
              <a:t> Howie Nicholsby and even the First Minister of Scotland. </a:t>
            </a:r>
          </a:p>
          <a:p>
            <a:r>
              <a:rPr lang="en-GB" u="sng" baseline="0" dirty="0" smtClean="0"/>
              <a:t>Broadcast £165K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1</a:t>
            </a:r>
            <a:r>
              <a:rPr lang="en-GB" baseline="30000" dirty="0" smtClean="0"/>
              <a:t>st</a:t>
            </a:r>
            <a:r>
              <a:rPr lang="en-GB" baseline="0" dirty="0" smtClean="0"/>
              <a:t> Look Scotland special 30mins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Open House feature – Abbotsford House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NY Live 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Talk Stoop – Alan Cumming promo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80x TV spots booked – </a:t>
            </a:r>
            <a:r>
              <a:rPr lang="en-GB" b="1" baseline="0" dirty="0" smtClean="0"/>
              <a:t>65 bonus spots delivered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6x 30’’ vignettes: golf, history, </a:t>
            </a:r>
            <a:r>
              <a:rPr lang="en-GB" baseline="0" dirty="0" err="1" smtClean="0"/>
              <a:t>food&amp;drink</a:t>
            </a:r>
            <a:r>
              <a:rPr lang="en-GB" baseline="0" dirty="0" smtClean="0"/>
              <a:t>, Edinburgh, active, Alan Cumming</a:t>
            </a:r>
          </a:p>
          <a:p>
            <a:pPr marL="0" indent="0">
              <a:buFontTx/>
              <a:buNone/>
            </a:pPr>
            <a:r>
              <a:rPr lang="en-GB" u="sng" baseline="0" dirty="0" smtClean="0"/>
              <a:t>Digital £21.6K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Digital display inventory – desktop, table and mobile</a:t>
            </a:r>
          </a:p>
          <a:p>
            <a:pPr marL="0" indent="0">
              <a:buFontTx/>
              <a:buNone/>
            </a:pPr>
            <a:r>
              <a:rPr lang="en-GB" u="sng" dirty="0" smtClean="0"/>
              <a:t>OOH</a:t>
            </a:r>
            <a:r>
              <a:rPr lang="en-GB" u="sng" baseline="0" dirty="0" smtClean="0"/>
              <a:t> £15K</a:t>
            </a:r>
            <a:endParaRPr lang="en-GB" u="sng" dirty="0" smtClean="0"/>
          </a:p>
          <a:p>
            <a:pPr marL="171450" indent="-171450">
              <a:buFontTx/>
              <a:buChar char="-"/>
            </a:pPr>
            <a:r>
              <a:rPr lang="en-GB" dirty="0" smtClean="0"/>
              <a:t>11K</a:t>
            </a:r>
            <a:r>
              <a:rPr lang="en-GB" baseline="0" dirty="0" smtClean="0"/>
              <a:t> taxis featuring 60’’ Spirit brand ad and 60’’ NBC vignette</a:t>
            </a:r>
          </a:p>
          <a:p>
            <a:pPr marL="0" indent="0">
              <a:buFontTx/>
              <a:buNone/>
            </a:pPr>
            <a:r>
              <a:rPr lang="en-GB" baseline="0" dirty="0" smtClean="0"/>
              <a:t>PR launch in NYC – wide media interest in the project.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16975-484B-4861-A34B-428E7C49A0A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33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56B4-892E-4006-AC3C-E1FDD5E1D229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9867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16975-484B-4861-A34B-428E7C49A0A5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2842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New York</a:t>
            </a:r>
            <a:r>
              <a:rPr lang="en-GB" baseline="0" dirty="0" smtClean="0"/>
              <a:t> Times bento box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Media budget: £71K includes production 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Timings: 28 Feb – 31 Mar 2016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High engagement, low number of visits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2.2m impressions vs 2.2m target, 2.3K clicks vs 8k target, 0.11% CTR vs 0.38% target</a:t>
            </a:r>
          </a:p>
          <a:p>
            <a:pPr marL="0" indent="0">
              <a:buFontTx/>
              <a:buNone/>
            </a:pPr>
            <a:r>
              <a:rPr lang="en-GB" baseline="0" dirty="0" smtClean="0"/>
              <a:t>*In-view time: the length of time an ad has been active and in-view.</a:t>
            </a:r>
          </a:p>
          <a:p>
            <a:pPr marL="0" indent="0">
              <a:buFontTx/>
              <a:buNone/>
            </a:pPr>
            <a:r>
              <a:rPr lang="en-GB" baseline="0" dirty="0" smtClean="0"/>
              <a:t>*Interaction %: % of impressions where a user entered the frame of the ad and remained active for at least 0.5 seconds.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VS worked directly with NYT digital team to build the unit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Unit showed strong results against comparable units on NY Times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Most clicked: ‘Our traditions..’ ‘9 things you have to do..’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https://www.adfootprints.com/front/preview_Demo/a5cdd4aa0048b187f7182f1b9ce7a6a7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16975-484B-4861-A34B-428E7C49A0A5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33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16975-484B-4861-A34B-428E7C49A0A5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414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16975-484B-4861-A34B-428E7C49A0A5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096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sz="1200" dirty="0" smtClean="0">
                <a:solidFill>
                  <a:srgbClr val="44546A"/>
                </a:solidFill>
                <a:effectLst/>
                <a:latin typeface="Arial"/>
                <a:ea typeface="Calibri"/>
                <a:cs typeface="Times New Roman"/>
              </a:rPr>
              <a:t>Conversion (All Goals)</a:t>
            </a:r>
            <a:endParaRPr lang="en-GB" sz="18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200" dirty="0" smtClean="0">
                <a:solidFill>
                  <a:srgbClr val="44546A"/>
                </a:solidFill>
                <a:effectLst/>
                <a:latin typeface="Arial"/>
                <a:ea typeface="Calibri"/>
                <a:cs typeface="Times New Roman"/>
              </a:rPr>
              <a:t>NC500 – </a:t>
            </a:r>
            <a:r>
              <a:rPr lang="en-GB" sz="1200" dirty="0" smtClean="0">
                <a:solidFill>
                  <a:srgbClr val="00B050"/>
                </a:solidFill>
                <a:effectLst/>
                <a:latin typeface="Arial"/>
                <a:ea typeface="Calibri"/>
                <a:cs typeface="Times New Roman"/>
              </a:rPr>
              <a:t>27%</a:t>
            </a:r>
            <a:endParaRPr lang="en-GB" sz="18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200" dirty="0" smtClean="0">
                <a:solidFill>
                  <a:srgbClr val="44546A"/>
                </a:solidFill>
                <a:effectLst/>
                <a:latin typeface="Arial"/>
                <a:ea typeface="Calibri"/>
                <a:cs typeface="Times New Roman"/>
              </a:rPr>
              <a:t>Northern Lights – 19%</a:t>
            </a:r>
            <a:endParaRPr lang="en-GB" sz="18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200" dirty="0" smtClean="0">
                <a:solidFill>
                  <a:srgbClr val="44546A"/>
                </a:solidFill>
                <a:effectLst/>
                <a:latin typeface="Arial"/>
                <a:ea typeface="Calibri"/>
                <a:cs typeface="Times New Roman"/>
              </a:rPr>
              <a:t>Outlander – 22%</a:t>
            </a:r>
            <a:endParaRPr lang="en-GB" sz="18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16975-484B-4861-A34B-428E7C49A0A5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627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16975-484B-4861-A34B-428E7C49A0A5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4559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16975-484B-4861-A34B-428E7C49A0A5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838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TA have analysed</a:t>
            </a:r>
            <a:r>
              <a:rPr lang="en-GB" baseline="0" dirty="0" smtClean="0"/>
              <a:t> travel search behaviour for</a:t>
            </a:r>
            <a:r>
              <a:rPr lang="en-GB" dirty="0" smtClean="0"/>
              <a:t> Scotland’s</a:t>
            </a:r>
            <a:r>
              <a:rPr lang="en-GB" baseline="0" dirty="0" smtClean="0"/>
              <a:t> </a:t>
            </a:r>
            <a:r>
              <a:rPr lang="en-GB" dirty="0" smtClean="0"/>
              <a:t>Top 25 target markets -</a:t>
            </a:r>
            <a:r>
              <a:rPr lang="en-GB" baseline="0" dirty="0" smtClean="0"/>
              <a:t> to what volume are they searching for destinations outside of their home countries, and what % look at Scotland?</a:t>
            </a:r>
          </a:p>
          <a:p>
            <a:endParaRPr lang="en-GB" dirty="0" smtClean="0"/>
          </a:p>
          <a:p>
            <a:r>
              <a:rPr lang="en-GB" dirty="0" smtClean="0"/>
              <a:t>Opportunity for Scotland to grow</a:t>
            </a:r>
            <a:r>
              <a:rPr lang="en-GB" baseline="0" dirty="0" smtClean="0"/>
              <a:t> it’s share of voice amongst target audiences when they are in-market to travel is massive</a:t>
            </a:r>
          </a:p>
          <a:p>
            <a:endParaRPr lang="en-GB" baseline="0" dirty="0" smtClean="0"/>
          </a:p>
          <a:p>
            <a:r>
              <a:rPr lang="en-GB" baseline="0" dirty="0" smtClean="0"/>
              <a:t>Chart shows 43m ‘lookers’ at Scotland content – from the Top 25 markets. Global audience looking ta Scotland circa. 70m (TBC by TA).</a:t>
            </a:r>
          </a:p>
          <a:p>
            <a:endParaRPr lang="en-GB" baseline="0" dirty="0" smtClean="0"/>
          </a:p>
          <a:p>
            <a:r>
              <a:rPr lang="en-GB" baseline="0" dirty="0" smtClean="0"/>
              <a:t>We are going to serve our content to those who look at countries that offer similar experiences – think Scandinavia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16975-484B-4861-A34B-428E7C49A0A5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10984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Match fund grant award scheme for collaborative tourism marketing projects which focus on growth in the tourism sector and ensure that visitors experience the true Spirit of Scotland</a:t>
            </a:r>
          </a:p>
          <a:p>
            <a:endParaRPr lang="en-GB" dirty="0" smtClean="0"/>
          </a:p>
          <a:p>
            <a:r>
              <a:rPr lang="en-GB" dirty="0" smtClean="0"/>
              <a:t>Only constituted groups can apply for funding, not an individual business</a:t>
            </a:r>
          </a:p>
          <a:p>
            <a:endParaRPr lang="en-GB" dirty="0" smtClean="0"/>
          </a:p>
          <a:p>
            <a:r>
              <a:rPr lang="en-GB" dirty="0" smtClean="0"/>
              <a:t>Awards of £10,000 to £40,000 </a:t>
            </a:r>
          </a:p>
          <a:p>
            <a:endParaRPr lang="en-GB" dirty="0" smtClean="0"/>
          </a:p>
          <a:p>
            <a:r>
              <a:rPr lang="en-GB" dirty="0" smtClean="0"/>
              <a:t>Applications must align with the national Tourism 2020 strategy, </a:t>
            </a:r>
            <a:r>
              <a:rPr lang="en-GB" dirty="0" err="1" smtClean="0"/>
              <a:t>VisitScotland’s</a:t>
            </a:r>
            <a:r>
              <a:rPr lang="en-GB" dirty="0" smtClean="0"/>
              <a:t> strategy and any relevant regional/sector strategies</a:t>
            </a:r>
          </a:p>
          <a:p>
            <a:endParaRPr lang="en-GB" dirty="0" smtClean="0"/>
          </a:p>
          <a:p>
            <a:r>
              <a:rPr lang="en-GB" dirty="0" smtClean="0"/>
              <a:t>Match funding of 50% is required – half of this match funding must come from private sector funds</a:t>
            </a:r>
          </a:p>
          <a:p>
            <a:endParaRPr lang="en-GB" dirty="0" smtClean="0"/>
          </a:p>
          <a:p>
            <a:r>
              <a:rPr lang="en-GB" dirty="0" smtClean="0"/>
              <a:t>Growth Fund Criteria &amp; Conditions  give further detail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16975-484B-4861-A34B-428E7C49A0A5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5036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control" Target="../activeX/activeX26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control" Target="../activeX/activeX2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7.jpe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9.xml"/><Relationship Id="rId2" Type="http://schemas.openxmlformats.org/officeDocument/2006/relationships/control" Target="../activeX/activeX28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31.xml"/><Relationship Id="rId2" Type="http://schemas.openxmlformats.org/officeDocument/2006/relationships/control" Target="../activeX/activeX3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23.jpeg"/><Relationship Id="rId4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control" Target="../activeX/activeX32.xml"/><Relationship Id="rId1" Type="http://schemas.openxmlformats.org/officeDocument/2006/relationships/vmlDrawing" Target="../drawings/vmlDrawing30.v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control" Target="../activeX/activeX33.xml"/><Relationship Id="rId1" Type="http://schemas.openxmlformats.org/officeDocument/2006/relationships/vmlDrawing" Target="../drawings/vmlDrawing31.v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control" Target="../activeX/activeX34.xml"/><Relationship Id="rId1" Type="http://schemas.openxmlformats.org/officeDocument/2006/relationships/vmlDrawing" Target="../drawings/vmlDrawing32.v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control" Target="../activeX/activeX35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25.jpe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control" Target="../activeX/activeX36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25.jpeg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43.xml"/><Relationship Id="rId3" Type="http://schemas.openxmlformats.org/officeDocument/2006/relationships/control" Target="../activeX/activeX38.xml"/><Relationship Id="rId7" Type="http://schemas.openxmlformats.org/officeDocument/2006/relationships/control" Target="../activeX/activeX42.xml"/><Relationship Id="rId2" Type="http://schemas.openxmlformats.org/officeDocument/2006/relationships/control" Target="../activeX/activeX37.xml"/><Relationship Id="rId1" Type="http://schemas.openxmlformats.org/officeDocument/2006/relationships/vmlDrawing" Target="../drawings/vmlDrawing35.vml"/><Relationship Id="rId6" Type="http://schemas.openxmlformats.org/officeDocument/2006/relationships/control" Target="../activeX/activeX41.xml"/><Relationship Id="rId5" Type="http://schemas.openxmlformats.org/officeDocument/2006/relationships/control" Target="../activeX/activeX40.xml"/><Relationship Id="rId10" Type="http://schemas.openxmlformats.org/officeDocument/2006/relationships/image" Target="../media/image25.jpeg"/><Relationship Id="rId4" Type="http://schemas.openxmlformats.org/officeDocument/2006/relationships/control" Target="../activeX/activeX39.xml"/><Relationship Id="rId9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control" Target="../activeX/activeX44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25.jpe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control" Target="../activeX/activeX45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25.jpe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control" Target="../activeX/activeX46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25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control" Target="../activeX/activeX4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26.jpeg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control" Target="../activeX/activeX48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25.jpe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control" Target="../activeX/activeX49.xml"/><Relationship Id="rId1" Type="http://schemas.openxmlformats.org/officeDocument/2006/relationships/vmlDrawing" Target="../drawings/vmlDrawing41.v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control" Target="../activeX/activeX50.xml"/><Relationship Id="rId1" Type="http://schemas.openxmlformats.org/officeDocument/2006/relationships/vmlDrawing" Target="../drawings/vmlDrawing42.v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control" Target="../activeX/activeX51.xml"/><Relationship Id="rId1" Type="http://schemas.openxmlformats.org/officeDocument/2006/relationships/vmlDrawing" Target="../drawings/vmlDrawing43.v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control" Target="../activeX/activeX52.xml"/><Relationship Id="rId1" Type="http://schemas.openxmlformats.org/officeDocument/2006/relationships/vmlDrawing" Target="../drawings/vmlDrawing44.v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control" Target="../activeX/activeX53.xml"/><Relationship Id="rId1" Type="http://schemas.openxmlformats.org/officeDocument/2006/relationships/vmlDrawing" Target="../drawings/vmlDrawing45.v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control" Target="../activeX/activeX54.xml"/><Relationship Id="rId1" Type="http://schemas.openxmlformats.org/officeDocument/2006/relationships/vmlDrawing" Target="../drawings/vmlDrawing46.v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control" Target="../activeX/activeX55.xml"/><Relationship Id="rId1" Type="http://schemas.openxmlformats.org/officeDocument/2006/relationships/vmlDrawing" Target="../drawings/vmlDrawing47.v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control" Target="../activeX/activeX56.xml"/><Relationship Id="rId1" Type="http://schemas.openxmlformats.org/officeDocument/2006/relationships/vmlDrawing" Target="../drawings/vmlDrawing48.v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63.xml"/><Relationship Id="rId3" Type="http://schemas.openxmlformats.org/officeDocument/2006/relationships/control" Target="../activeX/activeX58.xml"/><Relationship Id="rId7" Type="http://schemas.openxmlformats.org/officeDocument/2006/relationships/control" Target="../activeX/activeX62.xml"/><Relationship Id="rId2" Type="http://schemas.openxmlformats.org/officeDocument/2006/relationships/control" Target="../activeX/activeX57.xml"/><Relationship Id="rId1" Type="http://schemas.openxmlformats.org/officeDocument/2006/relationships/vmlDrawing" Target="../drawings/vmlDrawing49.vml"/><Relationship Id="rId6" Type="http://schemas.openxmlformats.org/officeDocument/2006/relationships/control" Target="../activeX/activeX61.xml"/><Relationship Id="rId5" Type="http://schemas.openxmlformats.org/officeDocument/2006/relationships/control" Target="../activeX/activeX60.xml"/><Relationship Id="rId10" Type="http://schemas.openxmlformats.org/officeDocument/2006/relationships/image" Target="../media/image31.jpeg"/><Relationship Id="rId4" Type="http://schemas.openxmlformats.org/officeDocument/2006/relationships/control" Target="../activeX/activeX59.xml"/><Relationship Id="rId9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control" Target="../activeX/activeX64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31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5.v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control" Target="../activeX/activeX6.xml"/><Relationship Id="rId1" Type="http://schemas.openxmlformats.org/officeDocument/2006/relationships/vmlDrawing" Target="../drawings/vmlDrawing6.v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7.v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control" Target="../activeX/activeX8.xml"/><Relationship Id="rId1" Type="http://schemas.openxmlformats.org/officeDocument/2006/relationships/vmlDrawing" Target="../drawings/vmlDrawing8.v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9.v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control" Target="../activeX/activeX10.xml"/><Relationship Id="rId1" Type="http://schemas.openxmlformats.org/officeDocument/2006/relationships/vmlDrawing" Target="../drawings/vmlDrawing10.v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11.v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control" Target="../activeX/activeX12.xml"/><Relationship Id="rId1" Type="http://schemas.openxmlformats.org/officeDocument/2006/relationships/vmlDrawing" Target="../drawings/vmlDrawing12.v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13.v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control" Target="../activeX/activeX14.xml"/><Relationship Id="rId1" Type="http://schemas.openxmlformats.org/officeDocument/2006/relationships/vmlDrawing" Target="../drawings/vmlDrawing14.v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control" Target="../activeX/activeX15.xml"/><Relationship Id="rId1" Type="http://schemas.openxmlformats.org/officeDocument/2006/relationships/vmlDrawing" Target="../drawings/vmlDrawing15.v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control" Target="../activeX/activeX16.xml"/><Relationship Id="rId1" Type="http://schemas.openxmlformats.org/officeDocument/2006/relationships/vmlDrawing" Target="../drawings/vmlDrawing16.v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control" Target="../activeX/activeX17.xml"/><Relationship Id="rId1" Type="http://schemas.openxmlformats.org/officeDocument/2006/relationships/vmlDrawing" Target="../drawings/vmlDrawing17.v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control" Target="../activeX/activeX18.xml"/><Relationship Id="rId1" Type="http://schemas.openxmlformats.org/officeDocument/2006/relationships/vmlDrawing" Target="../drawings/vmlDrawing18.v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control" Target="../activeX/activeX19.xml"/><Relationship Id="rId1" Type="http://schemas.openxmlformats.org/officeDocument/2006/relationships/vmlDrawing" Target="../drawings/vmlDrawing19.v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control" Target="../activeX/activeX20.xml"/><Relationship Id="rId1" Type="http://schemas.openxmlformats.org/officeDocument/2006/relationships/vmlDrawing" Target="../drawings/vmlDrawing20.v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control" Target="../activeX/activeX21.xml"/><Relationship Id="rId1" Type="http://schemas.openxmlformats.org/officeDocument/2006/relationships/vmlDrawing" Target="../drawings/vmlDrawing21.v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control" Target="../activeX/activeX22.xml"/><Relationship Id="rId1" Type="http://schemas.openxmlformats.org/officeDocument/2006/relationships/vmlDrawing" Target="../drawings/vmlDrawing22.v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control" Target="../activeX/activeX23.xml"/><Relationship Id="rId1" Type="http://schemas.openxmlformats.org/officeDocument/2006/relationships/vmlDrawing" Target="../drawings/vmlDrawing23.v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control" Target="../activeX/activeX24.xml"/><Relationship Id="rId1" Type="http://schemas.openxmlformats.org/officeDocument/2006/relationships/vmlDrawing" Target="../drawings/vmlDrawing24.v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control" Target="../activeX/activeX25.xml"/><Relationship Id="rId1" Type="http://schemas.openxmlformats.org/officeDocument/2006/relationships/vmlDrawing" Target="../drawings/vmlDrawing25.v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3803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32469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erarch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635245" y="26743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35245" y="149160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635870" y="264376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635870" y="386793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83585" y="26743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083585" y="149160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1187530" y="26743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1187530" y="149160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971500" y="2283710"/>
            <a:ext cx="720100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72000" y="2283710"/>
            <a:ext cx="0" cy="1440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971500" y="2139690"/>
            <a:ext cx="0" cy="1440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8172500" y="2139690"/>
            <a:ext cx="0" cy="1440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 userDrawn="1"/>
        </p:nvSpPr>
        <p:spPr>
          <a:xfrm>
            <a:off x="3275820" y="1707630"/>
            <a:ext cx="144020" cy="14402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7" name="Right Arrow 16"/>
          <p:cNvSpPr/>
          <p:nvPr userDrawn="1"/>
        </p:nvSpPr>
        <p:spPr>
          <a:xfrm>
            <a:off x="5724160" y="1707630"/>
            <a:ext cx="144020" cy="14402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69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p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latin typeface="+mj-lt"/>
              </a:defRPr>
            </a:lvl1pPr>
          </a:lstStyle>
          <a:p>
            <a:r>
              <a:rPr lang="en-US" dirty="0" smtClean="0"/>
              <a:t>one column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6" y="987530"/>
            <a:ext cx="8640083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dui, in </a:t>
            </a:r>
            <a:r>
              <a:rPr lang="en-US" dirty="0" err="1" smtClean="0"/>
              <a:t>ultricies</a:t>
            </a:r>
            <a:r>
              <a:rPr lang="en-US" dirty="0" smtClean="0"/>
              <a:t> magna </a:t>
            </a:r>
            <a:r>
              <a:rPr lang="en-US" dirty="0" err="1" smtClean="0"/>
              <a:t>faucibus</a:t>
            </a:r>
            <a:r>
              <a:rPr lang="en-US" dirty="0" smtClean="0"/>
              <a:t> et. Nam </a:t>
            </a:r>
            <a:r>
              <a:rPr lang="en-US" dirty="0" err="1" smtClean="0"/>
              <a:t>quis</a:t>
            </a:r>
            <a:r>
              <a:rPr lang="en-US" dirty="0" smtClean="0"/>
              <a:t> magna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at dui.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ante ipsum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29347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p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latin typeface="+mj-lt"/>
              </a:defRPr>
            </a:lvl1pPr>
          </a:lstStyle>
          <a:p>
            <a:r>
              <a:rPr lang="en-US" dirty="0" smtClean="0"/>
              <a:t>Two column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6" y="987530"/>
            <a:ext cx="8640083" cy="3600500"/>
          </a:xfrm>
          <a:prstGeom prst="rect">
            <a:avLst/>
          </a:prstGeom>
        </p:spPr>
        <p:txBody>
          <a:bodyPr numCol="2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dui, in </a:t>
            </a:r>
            <a:r>
              <a:rPr lang="en-US" dirty="0" err="1" smtClean="0"/>
              <a:t>ultricies</a:t>
            </a:r>
            <a:r>
              <a:rPr lang="en-US" dirty="0" smtClean="0"/>
              <a:t> magna </a:t>
            </a:r>
            <a:r>
              <a:rPr lang="en-US" dirty="0" err="1" smtClean="0"/>
              <a:t>faucibus</a:t>
            </a:r>
            <a:r>
              <a:rPr lang="en-US" dirty="0" smtClean="0"/>
              <a:t> et. Nam </a:t>
            </a:r>
            <a:r>
              <a:rPr lang="en-US" dirty="0" err="1" smtClean="0"/>
              <a:t>quis</a:t>
            </a:r>
            <a:r>
              <a:rPr lang="en-US" dirty="0" smtClean="0"/>
              <a:t> magna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at dui.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ante ipsum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libero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maximus sit </a:t>
            </a:r>
            <a:r>
              <a:rPr lang="en-US" dirty="0" err="1" smtClean="0"/>
              <a:t>amet</a:t>
            </a:r>
            <a:r>
              <a:rPr lang="en-US" dirty="0" smtClean="0"/>
              <a:t> mi ac tempus.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et </a:t>
            </a:r>
            <a:r>
              <a:rPr lang="en-US" dirty="0" err="1" smtClean="0"/>
              <a:t>metus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gravida.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, id </a:t>
            </a:r>
            <a:r>
              <a:rPr lang="en-US" dirty="0" err="1" smtClean="0"/>
              <a:t>pretium</a:t>
            </a:r>
            <a:r>
              <a:rPr lang="en-US" dirty="0" smtClean="0"/>
              <a:t> quam maximus </a:t>
            </a:r>
            <a:r>
              <a:rPr lang="en-US" dirty="0" err="1" smtClean="0"/>
              <a:t>efficitur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</a:t>
            </a:r>
            <a:r>
              <a:rPr lang="en-US" dirty="0" err="1" smtClean="0"/>
              <a:t>pulvinar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.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95623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r>
              <a:rPr lang="en-US" dirty="0" smtClean="0"/>
              <a:t>Bullet points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6" y="987530"/>
            <a:ext cx="8640083" cy="3312540"/>
          </a:xfrm>
          <a:prstGeom prst="rect">
            <a:avLst/>
          </a:prstGeom>
        </p:spPr>
        <p:txBody>
          <a:bodyPr numCol="2" spcCol="21600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in.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dui.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libero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maximus sit </a:t>
            </a:r>
            <a:r>
              <a:rPr lang="en-US" dirty="0" err="1" smtClean="0"/>
              <a:t>amet</a:t>
            </a:r>
            <a:r>
              <a:rPr lang="en-US" dirty="0" smtClean="0"/>
              <a:t> mi ac tempus.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10480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lumn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latin typeface="Eveleth Clean Regular" pitchFamily="50" charset="0"/>
              </a:defRPr>
            </a:lvl1pPr>
          </a:lstStyle>
          <a:p>
            <a:r>
              <a:rPr lang="en-GB" dirty="0" smtClean="0"/>
              <a:t>Half column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77168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339440"/>
            <a:ext cx="8641200" cy="50407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br>
              <a:rPr lang="en-US" dirty="0" smtClean="0"/>
            </a:b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ante </a:t>
            </a:r>
            <a:r>
              <a:rPr lang="en-US" dirty="0" err="1" smtClean="0"/>
              <a:t>nibh</a:t>
            </a:r>
            <a:r>
              <a:rPr lang="en-US" dirty="0" smtClean="0"/>
              <a:t>,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00" y="411450"/>
            <a:ext cx="1116" cy="43206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79995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Eveleth Clean Regular" pitchFamily="50" charset="0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46013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58385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Chart 4"/>
          <p:cNvGraphicFramePr/>
          <p:nvPr userDrawn="1">
            <p:extLst>
              <p:ext uri="{D42A27DB-BD31-4B8C-83A1-F6EECF244321}">
                <p14:modId xmlns:p14="http://schemas.microsoft.com/office/powerpoint/2010/main" xmlns="" val="3260321382"/>
              </p:ext>
            </p:extLst>
          </p:nvPr>
        </p:nvGraphicFramePr>
        <p:xfrm>
          <a:off x="2339690" y="1347580"/>
          <a:ext cx="4488200" cy="2992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65813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xmlns="" val="1184326025"/>
              </p:ext>
            </p:extLst>
          </p:nvPr>
        </p:nvGraphicFramePr>
        <p:xfrm>
          <a:off x="1691600" y="1131550"/>
          <a:ext cx="5784380" cy="34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57279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9940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endCxn id="12" idx="6"/>
          </p:cNvCxnSpPr>
          <p:nvPr userDrawn="1"/>
        </p:nvCxnSpPr>
        <p:spPr>
          <a:xfrm>
            <a:off x="773790" y="2571750"/>
            <a:ext cx="732670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 userDrawn="1"/>
        </p:nvSpPr>
        <p:spPr>
          <a:xfrm>
            <a:off x="7554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1956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358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0760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65162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79564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1655595" y="199567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9" hasCustomPrompt="1"/>
          </p:nvPr>
        </p:nvSpPr>
        <p:spPr>
          <a:xfrm>
            <a:off x="1655698" y="170763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3095795" y="307582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5" name="Text Placeholder 32"/>
          <p:cNvSpPr>
            <a:spLocks noGrp="1"/>
          </p:cNvSpPr>
          <p:nvPr>
            <p:ph type="body" sz="quarter" idx="31" hasCustomPrompt="1"/>
          </p:nvPr>
        </p:nvSpPr>
        <p:spPr>
          <a:xfrm>
            <a:off x="3095898" y="278778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32"/>
          </p:nvPr>
        </p:nvSpPr>
        <p:spPr>
          <a:xfrm>
            <a:off x="5976195" y="307582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7" name="Text Placeholder 32"/>
          <p:cNvSpPr>
            <a:spLocks noGrp="1"/>
          </p:cNvSpPr>
          <p:nvPr>
            <p:ph type="body" sz="quarter" idx="33" hasCustomPrompt="1"/>
          </p:nvPr>
        </p:nvSpPr>
        <p:spPr>
          <a:xfrm>
            <a:off x="5976298" y="278778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215395" y="307582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35" hasCustomPrompt="1"/>
          </p:nvPr>
        </p:nvSpPr>
        <p:spPr>
          <a:xfrm>
            <a:off x="215498" y="278778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4535995" y="199567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37" hasCustomPrompt="1"/>
          </p:nvPr>
        </p:nvSpPr>
        <p:spPr>
          <a:xfrm>
            <a:off x="4536098" y="170763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7416395" y="199567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39" hasCustomPrompt="1"/>
          </p:nvPr>
        </p:nvSpPr>
        <p:spPr>
          <a:xfrm>
            <a:off x="7416498" y="170763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81381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323410" y="329185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763610" y="298882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3203810" y="270078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644010" y="241274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6084210" y="2124700"/>
            <a:ext cx="130131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7524410" y="183666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289973" y="2964549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2" name="Text Placeholder 32"/>
          <p:cNvSpPr>
            <a:spLocks noGrp="1"/>
          </p:cNvSpPr>
          <p:nvPr>
            <p:ph type="body" sz="quarter" idx="29" hasCustomPrompt="1"/>
          </p:nvPr>
        </p:nvSpPr>
        <p:spPr>
          <a:xfrm>
            <a:off x="269454" y="3339589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1730173" y="2656428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4" name="Text Placeholder 32"/>
          <p:cNvSpPr>
            <a:spLocks noGrp="1"/>
          </p:cNvSpPr>
          <p:nvPr>
            <p:ph type="body" sz="quarter" idx="31" hasCustomPrompt="1"/>
          </p:nvPr>
        </p:nvSpPr>
        <p:spPr>
          <a:xfrm>
            <a:off x="1709654" y="3031468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32"/>
          </p:nvPr>
        </p:nvSpPr>
        <p:spPr>
          <a:xfrm>
            <a:off x="3182514" y="2375962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6" name="Text Placeholder 32"/>
          <p:cNvSpPr>
            <a:spLocks noGrp="1"/>
          </p:cNvSpPr>
          <p:nvPr>
            <p:ph type="body" sz="quarter" idx="33" hasCustomPrompt="1"/>
          </p:nvPr>
        </p:nvSpPr>
        <p:spPr>
          <a:xfrm>
            <a:off x="3161995" y="2751002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4610573" y="2067680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8" name="Text Placeholder 32"/>
          <p:cNvSpPr>
            <a:spLocks noGrp="1"/>
          </p:cNvSpPr>
          <p:nvPr>
            <p:ph type="body" sz="quarter" idx="35" hasCustomPrompt="1"/>
          </p:nvPr>
        </p:nvSpPr>
        <p:spPr>
          <a:xfrm>
            <a:off x="4590054" y="2442720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6050773" y="1785277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0" name="Text Placeholder 32"/>
          <p:cNvSpPr>
            <a:spLocks noGrp="1"/>
          </p:cNvSpPr>
          <p:nvPr>
            <p:ph type="body" sz="quarter" idx="37" hasCustomPrompt="1"/>
          </p:nvPr>
        </p:nvSpPr>
        <p:spPr>
          <a:xfrm>
            <a:off x="6030254" y="2160317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51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7544929" y="1491600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2" name="Text Placeholder 32"/>
          <p:cNvSpPr>
            <a:spLocks noGrp="1"/>
          </p:cNvSpPr>
          <p:nvPr>
            <p:ph type="body" sz="quarter" idx="39" hasCustomPrompt="1"/>
          </p:nvPr>
        </p:nvSpPr>
        <p:spPr>
          <a:xfrm>
            <a:off x="7524410" y="1866640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1306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1469231"/>
            <a:ext cx="7772400" cy="4544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2800" baseline="0">
                <a:solidFill>
                  <a:schemeClr val="tx1"/>
                </a:solidFill>
                <a:latin typeface="Eveleth Dot Light" pitchFamily="50" charset="0"/>
              </a:defRPr>
            </a:lvl1pPr>
          </a:lstStyle>
          <a:p>
            <a:r>
              <a:rPr lang="en-US" dirty="0" smtClean="0">
                <a:latin typeface="Eveleth Dot Light" pitchFamily="50" charset="0"/>
              </a:rPr>
              <a:t>The brand story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51400" y="1563610"/>
            <a:ext cx="2232" cy="288032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25766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2333351"/>
            <a:ext cx="8641200" cy="45442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65230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411451"/>
            <a:ext cx="8641200" cy="7201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 err="1" smtClean="0"/>
              <a:t>Interdum</a:t>
            </a:r>
            <a:r>
              <a:rPr lang="fr-FR" dirty="0" smtClean="0"/>
              <a:t> et </a:t>
            </a:r>
            <a:r>
              <a:rPr lang="fr-FR" dirty="0" err="1" smtClean="0"/>
              <a:t>malesuada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fames</a:t>
            </a:r>
            <a:r>
              <a:rPr lang="fr-FR" dirty="0" smtClean="0"/>
              <a:t> </a:t>
            </a:r>
            <a:r>
              <a:rPr lang="fr-FR" dirty="0" err="1" smtClean="0"/>
              <a:t>ac</a:t>
            </a:r>
            <a:r>
              <a:rPr lang="fr-FR" dirty="0" smtClean="0"/>
              <a:t> ante </a:t>
            </a:r>
            <a:r>
              <a:rPr lang="fr-FR" dirty="0" err="1" smtClean="0"/>
              <a:t>ipsum</a:t>
            </a:r>
            <a:r>
              <a:rPr lang="fr-FR" dirty="0" smtClean="0"/>
              <a:t> </a:t>
            </a:r>
            <a:r>
              <a:rPr lang="fr-FR" dirty="0" err="1" smtClean="0"/>
              <a:t>primis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25211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r>
              <a:rPr lang="en-US" dirty="0" smtClean="0"/>
              <a:t>contents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6" y="987530"/>
            <a:ext cx="8640083" cy="3312540"/>
          </a:xfrm>
          <a:prstGeom prst="rect">
            <a:avLst/>
          </a:prstGeom>
        </p:spPr>
        <p:txBody>
          <a:bodyPr numCol="2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dui, in </a:t>
            </a:r>
            <a:r>
              <a:rPr lang="en-US" dirty="0" err="1" smtClean="0"/>
              <a:t>ultricies</a:t>
            </a:r>
            <a:r>
              <a:rPr lang="en-US" dirty="0" smtClean="0"/>
              <a:t> magna </a:t>
            </a:r>
            <a:r>
              <a:rPr lang="en-US" dirty="0" err="1" smtClean="0"/>
              <a:t>faucibus</a:t>
            </a:r>
            <a:r>
              <a:rPr lang="en-US" dirty="0" smtClean="0"/>
              <a:t> et. Nam </a:t>
            </a:r>
            <a:r>
              <a:rPr lang="en-US" dirty="0" err="1" smtClean="0"/>
              <a:t>quis</a:t>
            </a:r>
            <a:r>
              <a:rPr lang="en-US" dirty="0" smtClean="0"/>
              <a:t> magna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at dui.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ante ipsum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libero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maximus sit </a:t>
            </a:r>
            <a:r>
              <a:rPr lang="en-US" dirty="0" err="1" smtClean="0"/>
              <a:t>amet</a:t>
            </a:r>
            <a:r>
              <a:rPr lang="en-US" dirty="0" smtClean="0"/>
              <a:t> mi ac tempus.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et </a:t>
            </a:r>
            <a:r>
              <a:rPr lang="en-US" dirty="0" err="1" smtClean="0"/>
              <a:t>metus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gravida.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, id </a:t>
            </a:r>
            <a:r>
              <a:rPr lang="en-US" dirty="0" err="1" smtClean="0"/>
              <a:t>pretium</a:t>
            </a:r>
            <a:r>
              <a:rPr lang="en-US" dirty="0" smtClean="0"/>
              <a:t> quam maximus </a:t>
            </a:r>
            <a:r>
              <a:rPr lang="en-US" dirty="0" err="1" smtClean="0"/>
              <a:t>efficitur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</a:t>
            </a:r>
            <a:r>
              <a:rPr lang="en-US" dirty="0" err="1" smtClean="0"/>
              <a:t>pulvinar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.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92083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r>
              <a:rPr lang="en-US" dirty="0" smtClean="0"/>
              <a:t>contents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50304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50407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br>
              <a:rPr lang="en-US" dirty="0" smtClean="0"/>
            </a:b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ante </a:t>
            </a:r>
            <a:r>
              <a:rPr lang="en-US" dirty="0" err="1" smtClean="0"/>
              <a:t>nibh</a:t>
            </a:r>
            <a:r>
              <a:rPr lang="en-US" dirty="0" smtClean="0"/>
              <a:t>,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37278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576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82537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4217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1469232"/>
            <a:ext cx="7772400" cy="4544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2800" baseline="0">
                <a:solidFill>
                  <a:schemeClr val="tx1"/>
                </a:solidFill>
                <a:latin typeface="Eveleth Dot Light" pitchFamily="50" charset="0"/>
              </a:defRPr>
            </a:lvl1pPr>
          </a:lstStyle>
          <a:p>
            <a:r>
              <a:rPr lang="en-US" dirty="0" smtClean="0">
                <a:latin typeface="Eveleth Dot Light" pitchFamily="50" charset="0"/>
              </a:rPr>
              <a:t>The brand story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51400" y="1563610"/>
            <a:ext cx="2232" cy="288032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00393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in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Eveleth Clean Regular" pitchFamily="50" charset="0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8532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corp logo"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r">
              <a:buNone/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1469231"/>
            <a:ext cx="7772400" cy="4544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547580" y="4814731"/>
            <a:ext cx="561678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Version 1.0 January 2015 by Name Surname, Role</a:t>
            </a:r>
            <a:endParaRPr lang="en-GB" dirty="0"/>
          </a:p>
        </p:txBody>
      </p:sp>
      <p:pic>
        <p:nvPicPr>
          <p:cNvPr id="1026" name="Picture 2" descr="C:\Users\edunsire\Creative Cloud Files\International Logos\VS-corp_VS-primary_RGB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380" y="4814731"/>
            <a:ext cx="1224170" cy="20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95288" y="161913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44052" name="Image1" r:id="rId2" imgW="66600" imgH="285840"/>
    </p:controls>
    <p:extLst>
      <p:ext uri="{BB962C8B-B14F-4D97-AF65-F5344CB8AC3E}">
        <p14:creationId xmlns:p14="http://schemas.microsoft.com/office/powerpoint/2010/main" xmlns="" val="1193435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no logo"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r">
              <a:buNone/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1469231"/>
            <a:ext cx="7772400" cy="4544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547580" y="4814731"/>
            <a:ext cx="561678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Version 1.0 January 2015 by Name Surname, Role</a:t>
            </a:r>
            <a:endParaRPr lang="en-GB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95288" y="161913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45076" name="Image1" r:id="rId2" imgW="66600" imgH="285840"/>
    </p:controls>
    <p:extLst>
      <p:ext uri="{BB962C8B-B14F-4D97-AF65-F5344CB8AC3E}">
        <p14:creationId xmlns:p14="http://schemas.microsoft.com/office/powerpoint/2010/main" xmlns="" val="3845550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2333351"/>
            <a:ext cx="8641200" cy="45442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Slide title</a:t>
            </a:r>
            <a:endParaRPr lang="en-GB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7380" y="480406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95288" y="161913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28696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2333351"/>
            <a:ext cx="8641200" cy="45442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Slide title</a:t>
            </a:r>
            <a:endParaRPr lang="en-GB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7380" y="480406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95288" y="4336191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4130532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r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411451"/>
            <a:ext cx="8641200" cy="7201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 err="1" smtClean="0"/>
              <a:t>Interdum</a:t>
            </a:r>
            <a:r>
              <a:rPr lang="fr-FR" dirty="0" smtClean="0"/>
              <a:t> et </a:t>
            </a:r>
            <a:r>
              <a:rPr lang="fr-FR" dirty="0" err="1" smtClean="0"/>
              <a:t>malesuada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fames</a:t>
            </a:r>
            <a:r>
              <a:rPr lang="fr-FR" dirty="0" smtClean="0"/>
              <a:t> </a:t>
            </a:r>
            <a:r>
              <a:rPr lang="fr-FR" dirty="0" err="1" smtClean="0"/>
              <a:t>ac</a:t>
            </a:r>
            <a:r>
              <a:rPr lang="fr-FR" dirty="0" smtClean="0"/>
              <a:t> ante </a:t>
            </a:r>
            <a:r>
              <a:rPr lang="fr-FR" dirty="0" err="1" smtClean="0"/>
              <a:t>ipsum</a:t>
            </a:r>
            <a:r>
              <a:rPr lang="fr-FR" dirty="0" smtClean="0"/>
              <a:t> </a:t>
            </a:r>
            <a:r>
              <a:rPr lang="fr-FR" dirty="0" err="1" smtClean="0"/>
              <a:t>primis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11308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613646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Slide - locator top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35870" y="1994915"/>
            <a:ext cx="1872885" cy="1152915"/>
          </a:xfrm>
          <a:prstGeom prst="rect">
            <a:avLst/>
          </a:prstGeom>
          <a:solidFill>
            <a:schemeClr val="bg1"/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562464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Slide - locator bott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35870" y="1994915"/>
            <a:ext cx="1872885" cy="1152915"/>
          </a:xfrm>
          <a:prstGeom prst="rect">
            <a:avLst/>
          </a:prstGeom>
          <a:solidFill>
            <a:schemeClr val="bg1"/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299403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ox Slide - locator top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971500" y="2139690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971500" y="1203560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971500" y="3075065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77249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ox Slide - locator bott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971500" y="2139690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971500" y="1203560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971500" y="3075065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23093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2333352"/>
            <a:ext cx="8641200" cy="45442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9289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235572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2355720"/>
          </a:xfrm>
          <a:prstGeom prst="rect">
            <a:avLst/>
          </a:prstGeom>
          <a:solidFill>
            <a:schemeClr val="bg1"/>
          </a:solidFill>
        </p:spPr>
        <p:txBody>
          <a:bodyPr lIns="252000" tIns="468000" rIns="144000"/>
          <a:lstStyle>
            <a:lvl1pPr marL="0" indent="0" algn="r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55720"/>
            <a:ext cx="4572000" cy="2376330"/>
          </a:xfrm>
          <a:prstGeom prst="rect">
            <a:avLst/>
          </a:prstGeom>
          <a:solidFill>
            <a:schemeClr val="bg1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72000" y="2355720"/>
            <a:ext cx="4572000" cy="237633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r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35870" y="1778885"/>
            <a:ext cx="1872885" cy="1152915"/>
          </a:xfrm>
          <a:prstGeom prst="rect">
            <a:avLst/>
          </a:prstGeom>
          <a:solidFill>
            <a:schemeClr val="bg1"/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90191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Quote Slide - locator top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7320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2333351"/>
            <a:ext cx="8641200" cy="67045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Scotland,</a:t>
            </a:r>
            <a:br>
              <a:rPr lang="en-US" dirty="0" smtClean="0"/>
            </a:br>
            <a:r>
              <a:rPr lang="en-US" dirty="0" smtClean="0"/>
              <a:t>A spirit of it’s own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07880" y="1203560"/>
            <a:ext cx="1728240" cy="79203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 smtClean="0"/>
              <a:t>“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83945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Quote Slide - locator bott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7320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2333351"/>
            <a:ext cx="8641200" cy="67045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Scotland,</a:t>
            </a:r>
            <a:br>
              <a:rPr lang="en-US" dirty="0" smtClean="0"/>
            </a:br>
            <a:r>
              <a:rPr lang="en-US" dirty="0" smtClean="0"/>
              <a:t>A spirit of it’s own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07880" y="1203560"/>
            <a:ext cx="1728240" cy="79203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 smtClean="0"/>
              <a:t>“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4159479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Bullet Points Slide - locator top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572000" cy="47320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Overlay bullet points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porta.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859983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Bullet Points Slide - locator bott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572000" cy="47320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Overlay bullet points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porta.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003800" y="4336191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791950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Copy Slide - locator top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572000" y="0"/>
            <a:ext cx="4572000" cy="47320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30" y="411450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Overlay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8803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788030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300"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39702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Copy Slide - locator bott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572000" y="0"/>
            <a:ext cx="4572000" cy="47320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30" y="411450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Overlay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8803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788030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300"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505759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Cop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latin typeface="+mj-lt"/>
              </a:defRPr>
            </a:lvl1pPr>
          </a:lstStyle>
          <a:p>
            <a:r>
              <a:rPr lang="en-US" dirty="0" smtClean="0"/>
              <a:t>Two column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6" y="987530"/>
            <a:ext cx="8640083" cy="3600500"/>
          </a:xfrm>
          <a:prstGeom prst="rect">
            <a:avLst/>
          </a:prstGeom>
        </p:spPr>
        <p:txBody>
          <a:bodyPr numCol="2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dui, in </a:t>
            </a:r>
            <a:r>
              <a:rPr lang="en-US" dirty="0" err="1" smtClean="0"/>
              <a:t>ultricies</a:t>
            </a:r>
            <a:r>
              <a:rPr lang="en-US" dirty="0" smtClean="0"/>
              <a:t> magna </a:t>
            </a:r>
            <a:r>
              <a:rPr lang="en-US" dirty="0" err="1" smtClean="0"/>
              <a:t>faucibus</a:t>
            </a:r>
            <a:r>
              <a:rPr lang="en-US" dirty="0" smtClean="0"/>
              <a:t> et. Nam </a:t>
            </a:r>
            <a:r>
              <a:rPr lang="en-US" dirty="0" err="1" smtClean="0"/>
              <a:t>quis</a:t>
            </a:r>
            <a:r>
              <a:rPr lang="en-US" dirty="0" smtClean="0"/>
              <a:t> magna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at dui.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ante ipsum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libero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maximus sit </a:t>
            </a:r>
            <a:r>
              <a:rPr lang="en-US" dirty="0" err="1" smtClean="0"/>
              <a:t>amet</a:t>
            </a:r>
            <a:r>
              <a:rPr lang="en-US" dirty="0" smtClean="0"/>
              <a:t> mi ac tempus.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et </a:t>
            </a:r>
            <a:r>
              <a:rPr lang="en-US" dirty="0" err="1" smtClean="0"/>
              <a:t>metus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gravida.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, id </a:t>
            </a:r>
            <a:r>
              <a:rPr lang="en-US" dirty="0" err="1" smtClean="0"/>
              <a:t>pretium</a:t>
            </a:r>
            <a:r>
              <a:rPr lang="en-US" dirty="0" smtClean="0"/>
              <a:t> quam maximus </a:t>
            </a:r>
            <a:r>
              <a:rPr lang="en-US" dirty="0" err="1" smtClean="0"/>
              <a:t>efficitur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</a:t>
            </a:r>
            <a:r>
              <a:rPr lang="en-US" dirty="0" err="1" smtClean="0"/>
              <a:t>pulvinar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.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70586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corp logo"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r">
              <a:buNone/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1469234"/>
            <a:ext cx="7772400" cy="4544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547580" y="4814731"/>
            <a:ext cx="561678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Version 1.0 January 2015 by Name Surname, Role</a:t>
            </a:r>
            <a:endParaRPr lang="en-GB" dirty="0"/>
          </a:p>
        </p:txBody>
      </p:sp>
      <p:pic>
        <p:nvPicPr>
          <p:cNvPr id="1026" name="Picture 2" descr="C:\Users\edunsire\Creative Cloud Files\International Logos\VS-corp_VS-primary_RGB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380" y="4814731"/>
            <a:ext cx="1224170" cy="20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95288" y="161913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46114" name="Image1" r:id="rId2" imgW="66600" imgH="285840"/>
      <p:control spid="46115" name="Image2" r:id="rId3" imgW="380868" imgH="285847"/>
    </p:controls>
    <p:extLst>
      <p:ext uri="{BB962C8B-B14F-4D97-AF65-F5344CB8AC3E}">
        <p14:creationId xmlns:p14="http://schemas.microsoft.com/office/powerpoint/2010/main" xmlns="" val="2468944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no logo"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r">
              <a:buNone/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1469234"/>
            <a:ext cx="7772400" cy="4544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547580" y="4814731"/>
            <a:ext cx="561678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Version 1.0 January 2015 by Name Surname, Role</a:t>
            </a:r>
            <a:endParaRPr lang="en-GB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95288" y="161913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47138" name="Image1" r:id="rId2" imgW="66600" imgH="285840"/>
      <p:control spid="47139" name="Image2" r:id="rId3" imgW="380868" imgH="285847"/>
    </p:controls>
    <p:extLst>
      <p:ext uri="{BB962C8B-B14F-4D97-AF65-F5344CB8AC3E}">
        <p14:creationId xmlns:p14="http://schemas.microsoft.com/office/powerpoint/2010/main" xmlns="" val="383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411452"/>
            <a:ext cx="8641200" cy="7201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 err="1" smtClean="0"/>
              <a:t>Interdum</a:t>
            </a:r>
            <a:r>
              <a:rPr lang="fr-FR" dirty="0" smtClean="0"/>
              <a:t> et </a:t>
            </a:r>
            <a:r>
              <a:rPr lang="fr-FR" dirty="0" err="1" smtClean="0"/>
              <a:t>malesuada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fames</a:t>
            </a:r>
            <a:r>
              <a:rPr lang="fr-FR" dirty="0" smtClean="0"/>
              <a:t> </a:t>
            </a:r>
            <a:r>
              <a:rPr lang="fr-FR" dirty="0" err="1" smtClean="0"/>
              <a:t>ac</a:t>
            </a:r>
            <a:r>
              <a:rPr lang="fr-FR" dirty="0" smtClean="0"/>
              <a:t> ante </a:t>
            </a:r>
            <a:r>
              <a:rPr lang="fr-FR" dirty="0" err="1" smtClean="0"/>
              <a:t>ipsum</a:t>
            </a:r>
            <a:r>
              <a:rPr lang="fr-FR" dirty="0" smtClean="0"/>
              <a:t> </a:t>
            </a:r>
            <a:r>
              <a:rPr lang="fr-FR" dirty="0" err="1" smtClean="0"/>
              <a:t>primis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10980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2333354"/>
            <a:ext cx="8641200" cy="45442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Slide title</a:t>
            </a:r>
            <a:endParaRPr lang="en-GB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7383" y="480406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95288" y="161913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48146" name="Image1" r:id="rId2" imgW="380868" imgH="285847"/>
    </p:controls>
    <p:extLst>
      <p:ext uri="{BB962C8B-B14F-4D97-AF65-F5344CB8AC3E}">
        <p14:creationId xmlns:p14="http://schemas.microsoft.com/office/powerpoint/2010/main" xmlns="" val="981981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2333354"/>
            <a:ext cx="8641200" cy="45442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Slide title</a:t>
            </a:r>
            <a:endParaRPr lang="en-GB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7383" y="480406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95288" y="4336191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49170" name="Image1" r:id="rId2" imgW="380868" imgH="285847"/>
    </p:controls>
    <p:extLst>
      <p:ext uri="{BB962C8B-B14F-4D97-AF65-F5344CB8AC3E}">
        <p14:creationId xmlns:p14="http://schemas.microsoft.com/office/powerpoint/2010/main" xmlns="" val="300192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r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411453"/>
            <a:ext cx="8641200" cy="7201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 err="1" smtClean="0"/>
              <a:t>Interdum</a:t>
            </a:r>
            <a:r>
              <a:rPr lang="fr-FR" dirty="0" smtClean="0"/>
              <a:t> et </a:t>
            </a:r>
            <a:r>
              <a:rPr lang="fr-FR" dirty="0" err="1" smtClean="0"/>
              <a:t>malesuada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fames</a:t>
            </a:r>
            <a:r>
              <a:rPr lang="fr-FR" dirty="0" smtClean="0"/>
              <a:t> </a:t>
            </a:r>
            <a:r>
              <a:rPr lang="fr-FR" dirty="0" err="1" smtClean="0"/>
              <a:t>ac</a:t>
            </a:r>
            <a:r>
              <a:rPr lang="fr-FR" dirty="0" smtClean="0"/>
              <a:t> ante </a:t>
            </a:r>
            <a:r>
              <a:rPr lang="fr-FR" dirty="0" err="1" smtClean="0"/>
              <a:t>ipsum</a:t>
            </a:r>
            <a:r>
              <a:rPr lang="fr-FR" dirty="0" smtClean="0"/>
              <a:t> </a:t>
            </a:r>
            <a:r>
              <a:rPr lang="fr-FR" dirty="0" err="1" smtClean="0"/>
              <a:t>primis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4" y="4804192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11308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50194" name="Image1" r:id="rId2" imgW="380868" imgH="285847"/>
    </p:controls>
    <p:extLst>
      <p:ext uri="{BB962C8B-B14F-4D97-AF65-F5344CB8AC3E}">
        <p14:creationId xmlns:p14="http://schemas.microsoft.com/office/powerpoint/2010/main" xmlns="" val="3677346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Slide - locator top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4" y="4804192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35870" y="1994915"/>
            <a:ext cx="1872885" cy="1152915"/>
          </a:xfrm>
          <a:prstGeom prst="rect">
            <a:avLst/>
          </a:prstGeom>
          <a:solidFill>
            <a:schemeClr val="bg1"/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51218" name="Image1" r:id="rId2" imgW="380868" imgH="285847"/>
    </p:controls>
    <p:extLst>
      <p:ext uri="{BB962C8B-B14F-4D97-AF65-F5344CB8AC3E}">
        <p14:creationId xmlns:p14="http://schemas.microsoft.com/office/powerpoint/2010/main" xmlns="" val="246866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Slide - locator bottom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4" y="4804192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35870" y="1994915"/>
            <a:ext cx="1872885" cy="1152915"/>
          </a:xfrm>
          <a:prstGeom prst="rect">
            <a:avLst/>
          </a:prstGeom>
          <a:solidFill>
            <a:schemeClr val="bg1"/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52242" name="Image1" r:id="rId2" imgW="380868" imgH="285847"/>
    </p:controls>
    <p:extLst>
      <p:ext uri="{BB962C8B-B14F-4D97-AF65-F5344CB8AC3E}">
        <p14:creationId xmlns:p14="http://schemas.microsoft.com/office/powerpoint/2010/main" xmlns="" val="2872209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ox Slide - locator top">
    <p:bg>
      <p:bgPr>
        <a:blipFill dpi="0" rotWithShape="1">
          <a:blip r:embed="rId10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4" y="4804192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971500" y="2139693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971500" y="1203563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971500" y="3075068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53362" name="Image1" r:id="rId2" imgW="380868" imgH="285847"/>
      <p:control spid="53363" name="Image2" r:id="rId3" imgW="380868" imgH="285847"/>
      <p:control spid="53364" name="Image3" r:id="rId4" imgW="380868" imgH="285847"/>
      <p:control spid="53365" name="Image4" r:id="rId5" imgW="380868" imgH="285847"/>
      <p:control spid="53366" name="Image5" r:id="rId6" imgW="380868" imgH="285847"/>
      <p:control spid="53367" name="Image6" r:id="rId7" imgW="380868" imgH="285847"/>
      <p:control spid="53368" name="Image7" r:id="rId8" imgW="380868" imgH="285847"/>
    </p:controls>
    <p:extLst>
      <p:ext uri="{BB962C8B-B14F-4D97-AF65-F5344CB8AC3E}">
        <p14:creationId xmlns:p14="http://schemas.microsoft.com/office/powerpoint/2010/main" xmlns="" val="865203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ox Slide - locator bottom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4" y="4804192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971500" y="2139693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971500" y="1203563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971500" y="3075068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54290" name="Image7" r:id="rId2" imgW="380868" imgH="285847"/>
    </p:controls>
    <p:extLst>
      <p:ext uri="{BB962C8B-B14F-4D97-AF65-F5344CB8AC3E}">
        <p14:creationId xmlns:p14="http://schemas.microsoft.com/office/powerpoint/2010/main" xmlns="" val="759305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4" y="4804192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235572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2355720"/>
          </a:xfrm>
          <a:prstGeom prst="rect">
            <a:avLst/>
          </a:prstGeom>
          <a:solidFill>
            <a:schemeClr val="bg1"/>
          </a:solidFill>
        </p:spPr>
        <p:txBody>
          <a:bodyPr lIns="252000" tIns="468000" rIns="144000"/>
          <a:lstStyle>
            <a:lvl1pPr marL="0" indent="0" algn="r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55720"/>
            <a:ext cx="4572000" cy="2376330"/>
          </a:xfrm>
          <a:prstGeom prst="rect">
            <a:avLst/>
          </a:prstGeom>
          <a:solidFill>
            <a:schemeClr val="bg1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72000" y="2355720"/>
            <a:ext cx="4572000" cy="237633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r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35870" y="1778885"/>
            <a:ext cx="1872885" cy="1152915"/>
          </a:xfrm>
          <a:prstGeom prst="rect">
            <a:avLst/>
          </a:prstGeom>
          <a:solidFill>
            <a:schemeClr val="bg1"/>
          </a:solidFill>
        </p:spPr>
        <p:txBody>
          <a:bodyPr lIns="144000" tIns="144000" rIns="144000" bIns="144000"/>
          <a:lstStyle>
            <a:lvl1pPr marL="0" indent="0">
              <a:buNone/>
              <a:defRPr sz="16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48832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Quote Slide - locator top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7320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2333351"/>
            <a:ext cx="8641200" cy="67045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Scotland,</a:t>
            </a:r>
            <a:br>
              <a:rPr lang="en-US" dirty="0" smtClean="0"/>
            </a:br>
            <a:r>
              <a:rPr lang="en-US" dirty="0" smtClean="0"/>
              <a:t>A spirit of it’s own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07880" y="1203562"/>
            <a:ext cx="1728240" cy="79203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 smtClean="0"/>
              <a:t>“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4" y="4804192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55314" name="Image1" r:id="rId2" imgW="380868" imgH="285847"/>
    </p:controls>
    <p:extLst>
      <p:ext uri="{BB962C8B-B14F-4D97-AF65-F5344CB8AC3E}">
        <p14:creationId xmlns:p14="http://schemas.microsoft.com/office/powerpoint/2010/main" xmlns="" val="4149168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Quote Slide - locator bottom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7320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2333351"/>
            <a:ext cx="8641200" cy="67045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Scotland,</a:t>
            </a:r>
            <a:br>
              <a:rPr lang="en-US" dirty="0" smtClean="0"/>
            </a:br>
            <a:r>
              <a:rPr lang="en-US" dirty="0" smtClean="0"/>
              <a:t>A spirit of it’s own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07880" y="1203562"/>
            <a:ext cx="1728240" cy="79203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 smtClean="0"/>
              <a:t>“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4" y="4804192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56338" name="Image1" r:id="rId2" imgW="380868" imgH="285847"/>
    </p:controls>
    <p:extLst>
      <p:ext uri="{BB962C8B-B14F-4D97-AF65-F5344CB8AC3E}">
        <p14:creationId xmlns:p14="http://schemas.microsoft.com/office/powerpoint/2010/main" xmlns="" val="150870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r>
              <a:rPr lang="en-US" dirty="0" smtClean="0"/>
              <a:t>contents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8640083" cy="3312540"/>
          </a:xfrm>
          <a:prstGeom prst="rect">
            <a:avLst/>
          </a:prstGeom>
        </p:spPr>
        <p:txBody>
          <a:bodyPr numCol="2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dui, in </a:t>
            </a:r>
            <a:r>
              <a:rPr lang="en-US" dirty="0" err="1" smtClean="0"/>
              <a:t>ultricies</a:t>
            </a:r>
            <a:r>
              <a:rPr lang="en-US" dirty="0" smtClean="0"/>
              <a:t> magna </a:t>
            </a:r>
            <a:r>
              <a:rPr lang="en-US" dirty="0" err="1" smtClean="0"/>
              <a:t>faucibus</a:t>
            </a:r>
            <a:r>
              <a:rPr lang="en-US" dirty="0" smtClean="0"/>
              <a:t> et. Nam </a:t>
            </a:r>
            <a:r>
              <a:rPr lang="en-US" dirty="0" err="1" smtClean="0"/>
              <a:t>quis</a:t>
            </a:r>
            <a:r>
              <a:rPr lang="en-US" dirty="0" smtClean="0"/>
              <a:t> magna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at dui.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ante ipsum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libero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maximus sit </a:t>
            </a:r>
            <a:r>
              <a:rPr lang="en-US" dirty="0" err="1" smtClean="0"/>
              <a:t>amet</a:t>
            </a:r>
            <a:r>
              <a:rPr lang="en-US" dirty="0" smtClean="0"/>
              <a:t> mi ac tempus.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et </a:t>
            </a:r>
            <a:r>
              <a:rPr lang="en-US" dirty="0" err="1" smtClean="0"/>
              <a:t>metus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gravida.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, id </a:t>
            </a:r>
            <a:r>
              <a:rPr lang="en-US" dirty="0" err="1" smtClean="0"/>
              <a:t>pretium</a:t>
            </a:r>
            <a:r>
              <a:rPr lang="en-US" dirty="0" smtClean="0"/>
              <a:t> quam maximus </a:t>
            </a:r>
            <a:r>
              <a:rPr lang="en-US" dirty="0" err="1" smtClean="0"/>
              <a:t>efficitur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</a:t>
            </a:r>
            <a:r>
              <a:rPr lang="en-US" dirty="0" err="1" smtClean="0"/>
              <a:t>pulvinar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.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65310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Bullet Points Slide - locator top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572000" cy="47320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2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Overlay bullet points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porta.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4" y="4804192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57362" name="Image1" r:id="rId2" imgW="380868" imgH="285847"/>
    </p:controls>
    <p:extLst>
      <p:ext uri="{BB962C8B-B14F-4D97-AF65-F5344CB8AC3E}">
        <p14:creationId xmlns:p14="http://schemas.microsoft.com/office/powerpoint/2010/main" xmlns="" val="3992038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Bullet Points Slide - locator botto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4716463" cy="47320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2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Overlay bullet points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porta.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4" y="4804192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97338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Copy Slide - locator t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572000" y="0"/>
            <a:ext cx="4572000" cy="47320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30" y="411452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Overlay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8803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788030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300"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4" y="4804192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374627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Copy Slide - locator bottom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572000" y="0"/>
            <a:ext cx="4572000" cy="47320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30" y="411452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Overlay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8803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788030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300"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4" y="4804192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58386" name="Image1" r:id="rId2" imgW="380868" imgH="285847"/>
    </p:controls>
    <p:extLst>
      <p:ext uri="{BB962C8B-B14F-4D97-AF65-F5344CB8AC3E}">
        <p14:creationId xmlns:p14="http://schemas.microsoft.com/office/powerpoint/2010/main" xmlns="" val="2428370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397E53C0-1EA8-4AAF-A7B2-711E03751EB1}" type="datetime1">
              <a:rPr lang="en-US">
                <a:solidFill>
                  <a:srgbClr val="1F171D"/>
                </a:solidFill>
              </a:rPr>
              <a:pPr/>
              <a:t>6/16/2017</a:t>
            </a:fld>
            <a:endParaRPr lang="en-US" dirty="0">
              <a:solidFill>
                <a:srgbClr val="1F17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1F17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02FAA1F-B993-4138-B688-F6023B81382D}" type="slidenum">
              <a:rPr lang="en-US">
                <a:solidFill>
                  <a:srgbClr val="1F171D"/>
                </a:solidFill>
              </a:rPr>
              <a:pPr/>
              <a:t>‹#›</a:t>
            </a:fld>
            <a:endParaRPr lang="en-US" dirty="0">
              <a:solidFill>
                <a:srgbClr val="1F17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20051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68"/>
            <a:ext cx="4546848" cy="4755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8154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88C705B-0008-4B42-A1D9-5D8B4CFBF1B0}" type="datetime1">
              <a:rPr lang="en-US">
                <a:solidFill>
                  <a:srgbClr val="1F171D"/>
                </a:solidFill>
              </a:rPr>
              <a:pPr/>
              <a:t>6/16/2017</a:t>
            </a:fld>
            <a:endParaRPr lang="en-US" dirty="0">
              <a:solidFill>
                <a:srgbClr val="1F17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1F17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02FAA1F-B993-4138-B688-F6023B81382D}" type="slidenum">
              <a:rPr lang="en-US">
                <a:solidFill>
                  <a:srgbClr val="1F171D"/>
                </a:solidFill>
              </a:rPr>
              <a:pPr/>
              <a:t>‹#›</a:t>
            </a:fld>
            <a:endParaRPr lang="en-US" dirty="0">
              <a:solidFill>
                <a:srgbClr val="1F17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2250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07382" y="4804738"/>
            <a:ext cx="3455467" cy="2153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sz="1200" b="0" dirty="0" smtClean="0">
                <a:solidFill>
                  <a:schemeClr val="accent3"/>
                </a:solidFill>
              </a:rPr>
              <a:t>Slide Title</a:t>
            </a:r>
            <a:endParaRPr lang="en-GB" sz="12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0585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2333355"/>
            <a:ext cx="8641200" cy="45442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28183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1469246"/>
            <a:ext cx="7772400" cy="4544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2800" baseline="0">
                <a:solidFill>
                  <a:schemeClr val="tx1"/>
                </a:solidFill>
                <a:latin typeface="Eveleth Dot Light" pitchFamily="50" charset="0"/>
              </a:defRPr>
            </a:lvl1pPr>
          </a:lstStyle>
          <a:p>
            <a:r>
              <a:rPr lang="en-US" dirty="0" smtClean="0">
                <a:latin typeface="Eveleth Dot Light" pitchFamily="50" charset="0"/>
              </a:rPr>
              <a:t>The brand story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51400" y="1563610"/>
            <a:ext cx="2232" cy="288032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3480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in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Eveleth Clean Regular" pitchFamily="50" charset="0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1678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1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r>
              <a:rPr lang="en-US" dirty="0" smtClean="0"/>
              <a:t>contents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83736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380" y="480406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876320" y="2355720"/>
            <a:ext cx="2267680" cy="2376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267680" y="0"/>
            <a:ext cx="2304320" cy="235572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0" y="2355720"/>
            <a:ext cx="2267680" cy="237633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2267680" cy="235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572000" y="2355720"/>
            <a:ext cx="2304320" cy="237633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876320" y="0"/>
            <a:ext cx="2267680" cy="235572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32407" y="411320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7345367" y="2787650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2736727" y="2859660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5041047" y="421625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72550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Lef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00" y="41145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>
                <a:latin typeface="+mn-lt"/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52517" y="915520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/>
          </a:p>
        </p:txBody>
      </p:sp>
    </p:spTree>
    <p:controls>
      <p:control spid="60421" name="Image1" r:id="rId2" imgW="285848" imgH="285847"/>
    </p:controls>
    <p:extLst>
      <p:ext uri="{BB962C8B-B14F-4D97-AF65-F5344CB8AC3E}">
        <p14:creationId xmlns:p14="http://schemas.microsoft.com/office/powerpoint/2010/main" xmlns="" val="55255306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Lef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00" y="41145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>
                <a:latin typeface="+mn-lt"/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52517" y="915520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/>
          </a:p>
        </p:txBody>
      </p:sp>
    </p:spTree>
    <p:controls>
      <p:control spid="61445" name="Image1" r:id="rId2" imgW="285848" imgH="285847"/>
    </p:controls>
    <p:extLst>
      <p:ext uri="{BB962C8B-B14F-4D97-AF65-F5344CB8AC3E}">
        <p14:creationId xmlns:p14="http://schemas.microsoft.com/office/powerpoint/2010/main" xmlns="" val="234831321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00" y="41145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>
                <a:latin typeface="+mn-lt"/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15520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Introduction</a:t>
            </a:r>
          </a:p>
          <a:p>
            <a:pPr lvl="0"/>
            <a:r>
              <a:rPr lang="en-US" dirty="0"/>
              <a:t>Main Topic</a:t>
            </a:r>
          </a:p>
          <a:p>
            <a:pPr lvl="0"/>
            <a:r>
              <a:rPr lang="en-US" dirty="0"/>
              <a:t>Additional Topic</a:t>
            </a:r>
          </a:p>
          <a:p>
            <a:pPr lvl="0"/>
            <a:r>
              <a:rPr lang="en-US" dirty="0"/>
              <a:t>Conclusion</a:t>
            </a:r>
          </a:p>
          <a:p>
            <a:pPr lvl="0"/>
            <a:r>
              <a:rPr lang="en-US" dirty="0"/>
              <a:t>Next Steps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572000" y="0"/>
            <a:ext cx="4572000" cy="4732050"/>
          </a:xfrm>
          <a:prstGeom prst="rect">
            <a:avLst/>
          </a:prstGeom>
          <a:solidFill>
            <a:srgbClr val="CEF2F6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53502" y="267430"/>
            <a:ext cx="3207038" cy="417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89637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Lef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5140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non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id ex. </a:t>
            </a:r>
            <a:r>
              <a:rPr lang="en-US" dirty="0" err="1"/>
              <a:t>Aenean</a:t>
            </a:r>
            <a:r>
              <a:rPr lang="en-US" dirty="0"/>
              <a:t> cursus </a:t>
            </a:r>
            <a:r>
              <a:rPr lang="en-US" dirty="0" err="1"/>
              <a:t>orci</a:t>
            </a:r>
            <a:r>
              <a:rPr lang="en-US" dirty="0"/>
              <a:t> ligula, a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at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Maecenas </a:t>
            </a:r>
            <a:r>
              <a:rPr lang="en-US" dirty="0" err="1"/>
              <a:t>ultrices</a:t>
            </a:r>
            <a:r>
              <a:rPr lang="en-US" dirty="0"/>
              <a:t> vitae ex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pharetra </a:t>
            </a:r>
            <a:r>
              <a:rPr lang="en-US" dirty="0" err="1"/>
              <a:t>nunc</a:t>
            </a:r>
            <a:r>
              <a:rPr lang="en-US" dirty="0"/>
              <a:t> ac porta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egestas</a:t>
            </a:r>
            <a:r>
              <a:rPr lang="en-US" dirty="0"/>
              <a:t> in,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magna </a:t>
            </a:r>
            <a:r>
              <a:rPr lang="en-US" dirty="0" err="1"/>
              <a:t>porttitor</a:t>
            </a:r>
            <a:r>
              <a:rPr lang="en-US" dirty="0"/>
              <a:t>,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in, </a:t>
            </a:r>
            <a:r>
              <a:rPr lang="en-US" dirty="0" err="1"/>
              <a:t>ultrices</a:t>
            </a:r>
            <a:r>
              <a:rPr lang="en-US" dirty="0"/>
              <a:t> est.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a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sed.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39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/>
              <a:t>“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/>
          </a:p>
        </p:txBody>
      </p:sp>
    </p:spTree>
    <p:controls>
      <p:control spid="62469" name="Image1" r:id="rId2" imgW="285848" imgH="285847"/>
    </p:controls>
    <p:extLst>
      <p:ext uri="{BB962C8B-B14F-4D97-AF65-F5344CB8AC3E}">
        <p14:creationId xmlns:p14="http://schemas.microsoft.com/office/powerpoint/2010/main" xmlns="" val="41058092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Lef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5140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non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id ex. </a:t>
            </a:r>
            <a:r>
              <a:rPr lang="en-US" dirty="0" err="1"/>
              <a:t>Aenean</a:t>
            </a:r>
            <a:r>
              <a:rPr lang="en-US" dirty="0"/>
              <a:t> cursus </a:t>
            </a:r>
            <a:r>
              <a:rPr lang="en-US" dirty="0" err="1"/>
              <a:t>orci</a:t>
            </a:r>
            <a:r>
              <a:rPr lang="en-US" dirty="0"/>
              <a:t> ligula, a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at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Maecenas </a:t>
            </a:r>
            <a:r>
              <a:rPr lang="en-US" dirty="0" err="1"/>
              <a:t>ultrices</a:t>
            </a:r>
            <a:r>
              <a:rPr lang="en-US" dirty="0"/>
              <a:t> vitae ex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pharetra </a:t>
            </a:r>
            <a:r>
              <a:rPr lang="en-US" dirty="0" err="1"/>
              <a:t>nunc</a:t>
            </a:r>
            <a:r>
              <a:rPr lang="en-US" dirty="0"/>
              <a:t> ac porta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egestas</a:t>
            </a:r>
            <a:r>
              <a:rPr lang="en-US" dirty="0"/>
              <a:t> in,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magna </a:t>
            </a:r>
            <a:r>
              <a:rPr lang="en-US" dirty="0" err="1"/>
              <a:t>porttitor</a:t>
            </a:r>
            <a:r>
              <a:rPr lang="en-US" dirty="0"/>
              <a:t>,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in, </a:t>
            </a:r>
            <a:r>
              <a:rPr lang="en-US" dirty="0" err="1"/>
              <a:t>ultrices</a:t>
            </a:r>
            <a:r>
              <a:rPr lang="en-US" dirty="0"/>
              <a:t> est.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a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sed.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39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/>
              <a:t>“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/>
          </a:p>
        </p:txBody>
      </p:sp>
    </p:spTree>
    <p:controls>
      <p:control spid="63493" name="Image1" r:id="rId2" imgW="285848" imgH="285847"/>
    </p:controls>
    <p:extLst>
      <p:ext uri="{BB962C8B-B14F-4D97-AF65-F5344CB8AC3E}">
        <p14:creationId xmlns:p14="http://schemas.microsoft.com/office/powerpoint/2010/main" xmlns="" val="32561737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Righ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60040" y="411451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>
                <a:latin typeface="+mn-lt"/>
              </a:defRPr>
            </a:lvl1pPr>
          </a:lstStyle>
          <a:p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60040" y="483461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861157" y="915521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Introduction</a:t>
            </a:r>
          </a:p>
          <a:p>
            <a:pPr lvl="0"/>
            <a:r>
              <a:rPr lang="en-US" dirty="0"/>
              <a:t>Main Topic</a:t>
            </a:r>
          </a:p>
          <a:p>
            <a:pPr lvl="0"/>
            <a:r>
              <a:rPr lang="en-US" dirty="0"/>
              <a:t>Additional Topic</a:t>
            </a:r>
          </a:p>
          <a:p>
            <a:pPr lvl="0"/>
            <a:r>
              <a:rPr lang="en-US" dirty="0"/>
              <a:t>Conclusion</a:t>
            </a:r>
          </a:p>
          <a:p>
            <a:pPr lvl="0"/>
            <a:r>
              <a:rPr lang="en-US" dirty="0"/>
              <a:t>Next Steps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/>
          </a:p>
        </p:txBody>
      </p:sp>
    </p:spTree>
    <p:controls>
      <p:control spid="64517" name="Image1" r:id="rId2" imgW="285848" imgH="285847"/>
    </p:controls>
    <p:extLst>
      <p:ext uri="{BB962C8B-B14F-4D97-AF65-F5344CB8AC3E}">
        <p14:creationId xmlns:p14="http://schemas.microsoft.com/office/powerpoint/2010/main" xmlns="" val="80221472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Righ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60040" y="411451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>
                <a:latin typeface="+mn-lt"/>
              </a:defRPr>
            </a:lvl1pPr>
          </a:lstStyle>
          <a:p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60040" y="483461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861157" y="915521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Introduction</a:t>
            </a:r>
          </a:p>
          <a:p>
            <a:pPr lvl="0"/>
            <a:r>
              <a:rPr lang="en-US" dirty="0"/>
              <a:t>Main Topic</a:t>
            </a:r>
          </a:p>
          <a:p>
            <a:pPr lvl="0"/>
            <a:r>
              <a:rPr lang="en-US" dirty="0"/>
              <a:t>Additional Topic</a:t>
            </a:r>
          </a:p>
          <a:p>
            <a:pPr lvl="0"/>
            <a:r>
              <a:rPr lang="en-US" dirty="0"/>
              <a:t>Conclusion</a:t>
            </a:r>
          </a:p>
          <a:p>
            <a:pPr lvl="0"/>
            <a:r>
              <a:rPr lang="en-US" dirty="0"/>
              <a:t>Next Steps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/>
          </a:p>
        </p:txBody>
      </p:sp>
    </p:spTree>
    <p:controls>
      <p:control spid="65541" name="Image1" r:id="rId2" imgW="285848" imgH="285847"/>
    </p:controls>
    <p:extLst>
      <p:ext uri="{BB962C8B-B14F-4D97-AF65-F5344CB8AC3E}">
        <p14:creationId xmlns:p14="http://schemas.microsoft.com/office/powerpoint/2010/main" xmlns="" val="33597334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Righ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4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non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id ex. </a:t>
            </a:r>
            <a:r>
              <a:rPr lang="en-US" dirty="0" err="1"/>
              <a:t>Aenean</a:t>
            </a:r>
            <a:r>
              <a:rPr lang="en-US" dirty="0"/>
              <a:t> cursus </a:t>
            </a:r>
            <a:r>
              <a:rPr lang="en-US" dirty="0" err="1"/>
              <a:t>orci</a:t>
            </a:r>
            <a:r>
              <a:rPr lang="en-US" dirty="0"/>
              <a:t> ligula, a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at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Maecenas </a:t>
            </a:r>
            <a:r>
              <a:rPr lang="en-US" dirty="0" err="1"/>
              <a:t>ultrices</a:t>
            </a:r>
            <a:r>
              <a:rPr lang="en-US" dirty="0"/>
              <a:t> vitae ex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pharetra </a:t>
            </a:r>
            <a:r>
              <a:rPr lang="en-US" dirty="0" err="1"/>
              <a:t>nunc</a:t>
            </a:r>
            <a:r>
              <a:rPr lang="en-US" dirty="0"/>
              <a:t> ac porta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egestas</a:t>
            </a:r>
            <a:r>
              <a:rPr lang="en-US" dirty="0"/>
              <a:t> in,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magna </a:t>
            </a:r>
            <a:r>
              <a:rPr lang="en-US" dirty="0" err="1"/>
              <a:t>porttitor</a:t>
            </a:r>
            <a:r>
              <a:rPr lang="en-US" dirty="0"/>
              <a:t>,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in, </a:t>
            </a:r>
            <a:r>
              <a:rPr lang="en-US" dirty="0" err="1"/>
              <a:t>ultrices</a:t>
            </a:r>
            <a:r>
              <a:rPr lang="en-US" dirty="0"/>
              <a:t> est.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a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sed.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8803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/>
              <a:t>“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7356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/>
          </a:p>
        </p:txBody>
      </p:sp>
    </p:spTree>
    <p:controls>
      <p:control spid="66565" name="Image1" r:id="rId2" imgW="285848" imgH="285847"/>
    </p:controls>
    <p:extLst>
      <p:ext uri="{BB962C8B-B14F-4D97-AF65-F5344CB8AC3E}">
        <p14:creationId xmlns:p14="http://schemas.microsoft.com/office/powerpoint/2010/main" xmlns="" val="30608996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Page Righ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4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non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id ex. </a:t>
            </a:r>
            <a:r>
              <a:rPr lang="en-US" dirty="0" err="1"/>
              <a:t>Aenean</a:t>
            </a:r>
            <a:r>
              <a:rPr lang="en-US" dirty="0"/>
              <a:t> cursus </a:t>
            </a:r>
            <a:r>
              <a:rPr lang="en-US" dirty="0" err="1"/>
              <a:t>orci</a:t>
            </a:r>
            <a:r>
              <a:rPr lang="en-US" dirty="0"/>
              <a:t> ligula, a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at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Maecenas </a:t>
            </a:r>
            <a:r>
              <a:rPr lang="en-US" dirty="0" err="1"/>
              <a:t>ultrices</a:t>
            </a:r>
            <a:r>
              <a:rPr lang="en-US" dirty="0"/>
              <a:t> vitae ex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pharetra </a:t>
            </a:r>
            <a:r>
              <a:rPr lang="en-US" dirty="0" err="1"/>
              <a:t>nunc</a:t>
            </a:r>
            <a:r>
              <a:rPr lang="en-US" dirty="0"/>
              <a:t> ac porta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egestas</a:t>
            </a:r>
            <a:r>
              <a:rPr lang="en-US" dirty="0"/>
              <a:t> in,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magna </a:t>
            </a:r>
            <a:r>
              <a:rPr lang="en-US" dirty="0" err="1"/>
              <a:t>porttitor</a:t>
            </a:r>
            <a:r>
              <a:rPr lang="en-US" dirty="0"/>
              <a:t>,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in, </a:t>
            </a:r>
            <a:r>
              <a:rPr lang="en-US" dirty="0" err="1"/>
              <a:t>ultrices</a:t>
            </a:r>
            <a:r>
              <a:rPr lang="en-US" dirty="0"/>
              <a:t> est.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a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sed.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8803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/>
              <a:t>“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7356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/>
          </a:p>
        </p:txBody>
      </p:sp>
    </p:spTree>
    <p:controls>
      <p:control spid="67589" name="Image1" r:id="rId2" imgW="285848" imgH="285847"/>
    </p:controls>
    <p:extLst>
      <p:ext uri="{BB962C8B-B14F-4D97-AF65-F5344CB8AC3E}">
        <p14:creationId xmlns:p14="http://schemas.microsoft.com/office/powerpoint/2010/main" xmlns="" val="2346676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50407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br>
              <a:rPr lang="en-US" dirty="0" smtClean="0"/>
            </a:b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ante </a:t>
            </a:r>
            <a:r>
              <a:rPr lang="en-US" dirty="0" err="1" smtClean="0"/>
              <a:t>nibh</a:t>
            </a:r>
            <a:r>
              <a:rPr lang="en-US" dirty="0" smtClean="0"/>
              <a:t>,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10724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339440"/>
            <a:ext cx="8641200" cy="50407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 b="0" i="0">
                <a:latin typeface="+mn-lt"/>
              </a:defRPr>
            </a:lvl1pPr>
          </a:lstStyle>
          <a:p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pharetra.</a:t>
            </a:r>
            <a:br>
              <a:rPr lang="en-US" dirty="0"/>
            </a:b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ante </a:t>
            </a:r>
            <a:r>
              <a:rPr lang="en-US" dirty="0" err="1"/>
              <a:t>nibh</a:t>
            </a:r>
            <a:r>
              <a:rPr lang="en-US" dirty="0"/>
              <a:t>,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00" y="411450"/>
            <a:ext cx="1116" cy="43206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95420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95420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2555095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555095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716020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4716020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75695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875695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2758369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erarch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635245" y="26743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35245" y="149160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="1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635870" y="264376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635870" y="386793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="1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83585" y="26743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083585" y="149160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="1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1187530" y="26743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1187530" y="149160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="1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971500" y="2283710"/>
            <a:ext cx="720100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72000" y="2283710"/>
            <a:ext cx="0" cy="1440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971500" y="2139690"/>
            <a:ext cx="0" cy="1440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8172500" y="2139690"/>
            <a:ext cx="0" cy="1440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 userDrawn="1"/>
        </p:nvSpPr>
        <p:spPr>
          <a:xfrm>
            <a:off x="3275820" y="1707630"/>
            <a:ext cx="144020" cy="14402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7" name="Right Arrow 16"/>
          <p:cNvSpPr/>
          <p:nvPr userDrawn="1"/>
        </p:nvSpPr>
        <p:spPr>
          <a:xfrm>
            <a:off x="5724160" y="1707630"/>
            <a:ext cx="144020" cy="14402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17861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p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latin typeface="+mn-lt"/>
              </a:defRPr>
            </a:lvl1pPr>
          </a:lstStyle>
          <a:p>
            <a:r>
              <a:rPr lang="en-US" dirty="0"/>
              <a:t>one column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6" y="987530"/>
            <a:ext cx="8640083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non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id ex. </a:t>
            </a:r>
            <a:r>
              <a:rPr lang="en-US" dirty="0" err="1"/>
              <a:t>Aenean</a:t>
            </a:r>
            <a:r>
              <a:rPr lang="en-US" dirty="0"/>
              <a:t> cursus </a:t>
            </a:r>
            <a:r>
              <a:rPr lang="en-US" dirty="0" err="1"/>
              <a:t>orci</a:t>
            </a:r>
            <a:r>
              <a:rPr lang="en-US" dirty="0"/>
              <a:t> ligula, a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at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. Maecenas </a:t>
            </a:r>
            <a:r>
              <a:rPr lang="en-US" dirty="0" err="1"/>
              <a:t>ultrices</a:t>
            </a:r>
            <a:r>
              <a:rPr lang="en-US" dirty="0"/>
              <a:t> vitae ex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pharetra </a:t>
            </a:r>
            <a:r>
              <a:rPr lang="en-US" dirty="0" err="1"/>
              <a:t>nunc</a:t>
            </a:r>
            <a:r>
              <a:rPr lang="en-US" dirty="0"/>
              <a:t> ac porta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egestas</a:t>
            </a:r>
            <a:r>
              <a:rPr lang="en-US" dirty="0"/>
              <a:t> in,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magna </a:t>
            </a:r>
            <a:r>
              <a:rPr lang="en-US" dirty="0" err="1"/>
              <a:t>porttitor</a:t>
            </a:r>
            <a:r>
              <a:rPr lang="en-US" dirty="0"/>
              <a:t>,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in, </a:t>
            </a:r>
            <a:r>
              <a:rPr lang="en-US" dirty="0" err="1"/>
              <a:t>ultrices</a:t>
            </a:r>
            <a:r>
              <a:rPr lang="en-US" dirty="0"/>
              <a:t> est.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a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sed.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non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quam </a:t>
            </a:r>
            <a:r>
              <a:rPr lang="en-US" dirty="0" err="1"/>
              <a:t>suscipit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pharetra </a:t>
            </a:r>
            <a:r>
              <a:rPr lang="en-US" dirty="0" err="1"/>
              <a:t>sem</a:t>
            </a:r>
            <a:r>
              <a:rPr lang="en-US" dirty="0"/>
              <a:t> ac ligula </a:t>
            </a:r>
            <a:r>
              <a:rPr lang="en-US" dirty="0" err="1"/>
              <a:t>dignissim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auctor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lacus, et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nisi at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dui, in </a:t>
            </a:r>
            <a:r>
              <a:rPr lang="en-US" dirty="0" err="1"/>
              <a:t>ultricies</a:t>
            </a:r>
            <a:r>
              <a:rPr lang="en-US" dirty="0"/>
              <a:t> magna </a:t>
            </a:r>
            <a:r>
              <a:rPr lang="en-US" dirty="0" err="1"/>
              <a:t>faucibus</a:t>
            </a:r>
            <a:r>
              <a:rPr lang="en-US" dirty="0"/>
              <a:t> et. Nam </a:t>
            </a:r>
            <a:r>
              <a:rPr lang="en-US" dirty="0" err="1"/>
              <a:t>quis</a:t>
            </a:r>
            <a:r>
              <a:rPr lang="en-US" dirty="0"/>
              <a:t>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at dui.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7135954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p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latin typeface="+mn-lt"/>
              </a:defRPr>
            </a:lvl1pPr>
          </a:lstStyle>
          <a:p>
            <a:r>
              <a:rPr lang="en-US" dirty="0"/>
              <a:t>Two column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6" y="987530"/>
            <a:ext cx="8640083" cy="3600500"/>
          </a:xfrm>
          <a:prstGeom prst="rect">
            <a:avLst/>
          </a:prstGeom>
        </p:spPr>
        <p:txBody>
          <a:bodyPr numCol="2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non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id ex. </a:t>
            </a:r>
            <a:r>
              <a:rPr lang="en-US" dirty="0" err="1"/>
              <a:t>Aenean</a:t>
            </a:r>
            <a:r>
              <a:rPr lang="en-US" dirty="0"/>
              <a:t> cursus </a:t>
            </a:r>
            <a:r>
              <a:rPr lang="en-US" dirty="0" err="1"/>
              <a:t>orci</a:t>
            </a:r>
            <a:r>
              <a:rPr lang="en-US" dirty="0"/>
              <a:t> ligula, a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at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. Maecenas </a:t>
            </a:r>
            <a:r>
              <a:rPr lang="en-US" dirty="0" err="1"/>
              <a:t>ultrices</a:t>
            </a:r>
            <a:r>
              <a:rPr lang="en-US" dirty="0"/>
              <a:t> vitae ex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pharetra </a:t>
            </a:r>
            <a:r>
              <a:rPr lang="en-US" dirty="0" err="1"/>
              <a:t>nunc</a:t>
            </a:r>
            <a:r>
              <a:rPr lang="en-US" dirty="0"/>
              <a:t> ac porta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egestas</a:t>
            </a:r>
            <a:r>
              <a:rPr lang="en-US" dirty="0"/>
              <a:t> in,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magna </a:t>
            </a:r>
            <a:r>
              <a:rPr lang="en-US" dirty="0" err="1"/>
              <a:t>porttitor</a:t>
            </a:r>
            <a:r>
              <a:rPr lang="en-US" dirty="0"/>
              <a:t>,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in, </a:t>
            </a:r>
            <a:r>
              <a:rPr lang="en-US" dirty="0" err="1"/>
              <a:t>ultrices</a:t>
            </a:r>
            <a:r>
              <a:rPr lang="en-US" dirty="0"/>
              <a:t> est.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a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sed.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non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quam </a:t>
            </a:r>
            <a:r>
              <a:rPr lang="en-US" dirty="0" err="1"/>
              <a:t>suscipit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 err="1"/>
              <a:t>Ut</a:t>
            </a:r>
            <a:r>
              <a:rPr lang="en-US" dirty="0"/>
              <a:t> pharetra </a:t>
            </a:r>
            <a:r>
              <a:rPr lang="en-US" dirty="0" err="1"/>
              <a:t>sem</a:t>
            </a:r>
            <a:r>
              <a:rPr lang="en-US" dirty="0"/>
              <a:t> ac ligula </a:t>
            </a:r>
            <a:r>
              <a:rPr lang="en-US" dirty="0" err="1"/>
              <a:t>dignissim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auctor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lacus, et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nisi at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dui, in </a:t>
            </a:r>
            <a:r>
              <a:rPr lang="en-US" dirty="0" err="1"/>
              <a:t>ultricies</a:t>
            </a:r>
            <a:r>
              <a:rPr lang="en-US" dirty="0"/>
              <a:t> magna </a:t>
            </a:r>
            <a:r>
              <a:rPr lang="en-US" dirty="0" err="1"/>
              <a:t>faucibus</a:t>
            </a:r>
            <a:r>
              <a:rPr lang="en-US" dirty="0"/>
              <a:t> et. Nam </a:t>
            </a:r>
            <a:r>
              <a:rPr lang="en-US" dirty="0" err="1"/>
              <a:t>quis</a:t>
            </a:r>
            <a:r>
              <a:rPr lang="en-US" dirty="0"/>
              <a:t>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at dui.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libero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maximus sit </a:t>
            </a:r>
            <a:r>
              <a:rPr lang="en-US" dirty="0" err="1"/>
              <a:t>amet</a:t>
            </a:r>
            <a:r>
              <a:rPr lang="en-US" dirty="0"/>
              <a:t> mi ac tempus.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et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gravida.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, id </a:t>
            </a:r>
            <a:r>
              <a:rPr lang="en-US" dirty="0" err="1"/>
              <a:t>pretium</a:t>
            </a:r>
            <a:r>
              <a:rPr lang="en-US" dirty="0"/>
              <a:t> quam maximus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2120511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Bullet points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6" y="987530"/>
            <a:ext cx="8640083" cy="3312540"/>
          </a:xfrm>
          <a:prstGeom prst="rect">
            <a:avLst/>
          </a:prstGeom>
        </p:spPr>
        <p:txBody>
          <a:bodyPr numCol="2" spcCol="21600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non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id ex.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Aenean</a:t>
            </a:r>
            <a:r>
              <a:rPr lang="en-US" dirty="0"/>
              <a:t> cursus </a:t>
            </a:r>
            <a:r>
              <a:rPr lang="en-US" dirty="0" err="1"/>
              <a:t>orci</a:t>
            </a:r>
            <a:r>
              <a:rPr lang="en-US" dirty="0"/>
              <a:t> ligula, a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at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Suspendisse</a:t>
            </a:r>
            <a:r>
              <a:rPr lang="en-US" dirty="0"/>
              <a:t> pharetra </a:t>
            </a:r>
            <a:r>
              <a:rPr lang="en-US" dirty="0" err="1"/>
              <a:t>nunc</a:t>
            </a:r>
            <a:r>
              <a:rPr lang="en-US" dirty="0"/>
              <a:t> ac porta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egestas</a:t>
            </a:r>
            <a:r>
              <a:rPr lang="en-US" dirty="0"/>
              <a:t> in.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magna </a:t>
            </a:r>
            <a:r>
              <a:rPr lang="en-US" dirty="0" err="1"/>
              <a:t>porttitor</a:t>
            </a:r>
            <a:r>
              <a:rPr lang="en-US" dirty="0"/>
              <a:t>,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in, </a:t>
            </a:r>
            <a:r>
              <a:rPr lang="en-US" dirty="0" err="1"/>
              <a:t>ultrices</a:t>
            </a:r>
            <a:r>
              <a:rPr lang="en-US" dirty="0"/>
              <a:t> est.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 err="1"/>
              <a:t>Ut</a:t>
            </a:r>
            <a:r>
              <a:rPr lang="en-US" dirty="0"/>
              <a:t> pharetra </a:t>
            </a:r>
            <a:r>
              <a:rPr lang="en-US" dirty="0" err="1"/>
              <a:t>sem</a:t>
            </a:r>
            <a:r>
              <a:rPr lang="en-US" dirty="0"/>
              <a:t> ac ligula </a:t>
            </a:r>
            <a:r>
              <a:rPr lang="en-US" dirty="0" err="1"/>
              <a:t>dignissim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auctor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lacus, et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nisi at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dui.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libero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maximus sit </a:t>
            </a:r>
            <a:r>
              <a:rPr lang="en-US" dirty="0" err="1"/>
              <a:t>amet</a:t>
            </a:r>
            <a:r>
              <a:rPr lang="en-US" dirty="0"/>
              <a:t> mi ac tempus.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756333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lumn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latin typeface="+mn-lt"/>
              </a:defRPr>
            </a:lvl1pPr>
          </a:lstStyle>
          <a:p>
            <a:r>
              <a:rPr lang="en-GB" dirty="0"/>
              <a:t>Half column copy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non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id ex. </a:t>
            </a:r>
            <a:r>
              <a:rPr lang="en-US" dirty="0" err="1"/>
              <a:t>Aenean</a:t>
            </a:r>
            <a:r>
              <a:rPr lang="en-US" dirty="0"/>
              <a:t> cursus </a:t>
            </a:r>
            <a:r>
              <a:rPr lang="en-US" dirty="0" err="1"/>
              <a:t>orci</a:t>
            </a:r>
            <a:r>
              <a:rPr lang="en-US" dirty="0"/>
              <a:t> ligula, a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at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. Maecenas </a:t>
            </a:r>
            <a:r>
              <a:rPr lang="en-US" dirty="0" err="1"/>
              <a:t>ultrices</a:t>
            </a:r>
            <a:r>
              <a:rPr lang="en-US" dirty="0"/>
              <a:t> vitae ex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pharetra </a:t>
            </a:r>
            <a:r>
              <a:rPr lang="en-US" dirty="0" err="1"/>
              <a:t>nunc</a:t>
            </a:r>
            <a:r>
              <a:rPr lang="en-US" dirty="0"/>
              <a:t> ac porta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egestas</a:t>
            </a:r>
            <a:r>
              <a:rPr lang="en-US" dirty="0"/>
              <a:t> in,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magna </a:t>
            </a:r>
            <a:r>
              <a:rPr lang="en-US" dirty="0" err="1"/>
              <a:t>porttitor</a:t>
            </a:r>
            <a:r>
              <a:rPr lang="en-US" dirty="0"/>
              <a:t>,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in, </a:t>
            </a:r>
            <a:r>
              <a:rPr lang="en-US" dirty="0" err="1"/>
              <a:t>ultrices</a:t>
            </a:r>
            <a:r>
              <a:rPr lang="en-US" dirty="0"/>
              <a:t> est.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a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sed.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non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quam </a:t>
            </a:r>
            <a:r>
              <a:rPr lang="en-US" dirty="0" err="1"/>
              <a:t>suscipit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24565231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339440"/>
            <a:ext cx="8641200" cy="50407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 b="0" i="0">
                <a:latin typeface="+mn-lt"/>
              </a:defRPr>
            </a:lvl1pPr>
          </a:lstStyle>
          <a:p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pharetra.</a:t>
            </a:r>
            <a:br>
              <a:rPr lang="en-US" dirty="0"/>
            </a:b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ante </a:t>
            </a:r>
            <a:r>
              <a:rPr lang="en-US" dirty="0" err="1"/>
              <a:t>nibh</a:t>
            </a:r>
            <a:r>
              <a:rPr lang="en-US" dirty="0"/>
              <a:t>,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00" y="411450"/>
            <a:ext cx="1116" cy="43206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358017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 b="0" i="0">
                <a:latin typeface="+mn-lt"/>
              </a:defRPr>
            </a:lvl1pPr>
          </a:lstStyle>
          <a:p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pharetra.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1783074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6006532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 b="0" i="0">
                <a:latin typeface="+mn-lt"/>
              </a:defRPr>
            </a:lvl1pPr>
          </a:lstStyle>
          <a:p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Chart 4"/>
          <p:cNvGraphicFramePr/>
          <p:nvPr userDrawn="1">
            <p:extLst/>
          </p:nvPr>
        </p:nvGraphicFramePr>
        <p:xfrm>
          <a:off x="2339690" y="1347580"/>
          <a:ext cx="4488200" cy="2992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6163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1"/>
            <a:ext cx="8641200" cy="576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40110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 b="0" i="0">
                <a:latin typeface="+mn-lt"/>
              </a:defRPr>
            </a:lvl1pPr>
          </a:lstStyle>
          <a:p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/>
          <p:nvPr userDrawn="1">
            <p:extLst/>
          </p:nvPr>
        </p:nvGraphicFramePr>
        <p:xfrm>
          <a:off x="1691600" y="1131550"/>
          <a:ext cx="5784380" cy="34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758318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 b="0" i="0">
                <a:latin typeface="+mn-lt"/>
              </a:defRPr>
            </a:lvl1pPr>
          </a:lstStyle>
          <a:p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endCxn id="12" idx="6"/>
          </p:cNvCxnSpPr>
          <p:nvPr userDrawn="1"/>
        </p:nvCxnSpPr>
        <p:spPr>
          <a:xfrm>
            <a:off x="773790" y="2571750"/>
            <a:ext cx="732670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 userDrawn="1"/>
        </p:nvSpPr>
        <p:spPr>
          <a:xfrm>
            <a:off x="7554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1956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358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0760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65162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79564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1655595" y="199567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9" hasCustomPrompt="1"/>
          </p:nvPr>
        </p:nvSpPr>
        <p:spPr>
          <a:xfrm>
            <a:off x="1655698" y="170763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date</a:t>
            </a:r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3095795" y="307582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5" name="Text Placeholder 32"/>
          <p:cNvSpPr>
            <a:spLocks noGrp="1"/>
          </p:cNvSpPr>
          <p:nvPr>
            <p:ph type="body" sz="quarter" idx="31" hasCustomPrompt="1"/>
          </p:nvPr>
        </p:nvSpPr>
        <p:spPr>
          <a:xfrm>
            <a:off x="3095898" y="278778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date</a:t>
            </a:r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32"/>
          </p:nvPr>
        </p:nvSpPr>
        <p:spPr>
          <a:xfrm>
            <a:off x="5976195" y="307582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7" name="Text Placeholder 32"/>
          <p:cNvSpPr>
            <a:spLocks noGrp="1"/>
          </p:cNvSpPr>
          <p:nvPr>
            <p:ph type="body" sz="quarter" idx="33" hasCustomPrompt="1"/>
          </p:nvPr>
        </p:nvSpPr>
        <p:spPr>
          <a:xfrm>
            <a:off x="5976298" y="278778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date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215395" y="307582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35" hasCustomPrompt="1"/>
          </p:nvPr>
        </p:nvSpPr>
        <p:spPr>
          <a:xfrm>
            <a:off x="215498" y="278778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date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4535995" y="199567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37" hasCustomPrompt="1"/>
          </p:nvPr>
        </p:nvSpPr>
        <p:spPr>
          <a:xfrm>
            <a:off x="4536098" y="170763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date</a:t>
            </a:r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7416395" y="199567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39" hasCustomPrompt="1"/>
          </p:nvPr>
        </p:nvSpPr>
        <p:spPr>
          <a:xfrm>
            <a:off x="7416498" y="170763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date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087100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 b="0" i="0">
                <a:latin typeface="+mn-lt"/>
              </a:defRPr>
            </a:lvl1pPr>
          </a:lstStyle>
          <a:p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323410" y="329185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763610" y="298882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3203810" y="270078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644010" y="241274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6084210" y="2124700"/>
            <a:ext cx="130131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7524410" y="183666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289973" y="2964549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2" name="Text Placeholder 32"/>
          <p:cNvSpPr>
            <a:spLocks noGrp="1"/>
          </p:cNvSpPr>
          <p:nvPr>
            <p:ph type="body" sz="quarter" idx="29" hasCustomPrompt="1"/>
          </p:nvPr>
        </p:nvSpPr>
        <p:spPr>
          <a:xfrm>
            <a:off x="269454" y="3339589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event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1730173" y="2656428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4" name="Text Placeholder 32"/>
          <p:cNvSpPr>
            <a:spLocks noGrp="1"/>
          </p:cNvSpPr>
          <p:nvPr>
            <p:ph type="body" sz="quarter" idx="31" hasCustomPrompt="1"/>
          </p:nvPr>
        </p:nvSpPr>
        <p:spPr>
          <a:xfrm>
            <a:off x="1709654" y="3031468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event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32"/>
          </p:nvPr>
        </p:nvSpPr>
        <p:spPr>
          <a:xfrm>
            <a:off x="3182514" y="2375962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6" name="Text Placeholder 32"/>
          <p:cNvSpPr>
            <a:spLocks noGrp="1"/>
          </p:cNvSpPr>
          <p:nvPr>
            <p:ph type="body" sz="quarter" idx="33" hasCustomPrompt="1"/>
          </p:nvPr>
        </p:nvSpPr>
        <p:spPr>
          <a:xfrm>
            <a:off x="3161995" y="2751002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event</a:t>
            </a: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4610573" y="2067680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8" name="Text Placeholder 32"/>
          <p:cNvSpPr>
            <a:spLocks noGrp="1"/>
          </p:cNvSpPr>
          <p:nvPr>
            <p:ph type="body" sz="quarter" idx="35" hasCustomPrompt="1"/>
          </p:nvPr>
        </p:nvSpPr>
        <p:spPr>
          <a:xfrm>
            <a:off x="4590054" y="2442720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event</a:t>
            </a:r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6050773" y="1785277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0" name="Text Placeholder 32"/>
          <p:cNvSpPr>
            <a:spLocks noGrp="1"/>
          </p:cNvSpPr>
          <p:nvPr>
            <p:ph type="body" sz="quarter" idx="37" hasCustomPrompt="1"/>
          </p:nvPr>
        </p:nvSpPr>
        <p:spPr>
          <a:xfrm>
            <a:off x="6030254" y="2160317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event</a:t>
            </a:r>
          </a:p>
        </p:txBody>
      </p:sp>
      <p:sp>
        <p:nvSpPr>
          <p:cNvPr id="51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7544929" y="1491600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2" name="Text Placeholder 32"/>
          <p:cNvSpPr>
            <a:spLocks noGrp="1"/>
          </p:cNvSpPr>
          <p:nvPr>
            <p:ph type="body" sz="quarter" idx="39" hasCustomPrompt="1"/>
          </p:nvPr>
        </p:nvSpPr>
        <p:spPr>
          <a:xfrm>
            <a:off x="7524410" y="1866640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event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2373934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2893140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11450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11450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165508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420" y="411450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4181058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ext Box Slide - locator top"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971500" y="2139690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971500" y="1203560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971500" y="3075065"/>
            <a:ext cx="7201000" cy="57683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/>
          </a:p>
        </p:txBody>
      </p:sp>
    </p:spTree>
    <p:controls>
      <p:control spid="68631" name="Image1" r:id="rId2" imgW="285848" imgH="285847"/>
      <p:control spid="68632" name="Image2" r:id="rId3" imgW="285848" imgH="285847"/>
      <p:control spid="68633" name="Image3" r:id="rId4" imgW="285848" imgH="285847"/>
      <p:control spid="68634" name="Image4" r:id="rId5" imgW="285848" imgH="285847"/>
      <p:control spid="68635" name="Image5" r:id="rId6" imgW="285848" imgH="285847"/>
      <p:control spid="68636" name="Image6" r:id="rId7" imgW="285848" imgH="285847"/>
      <p:control spid="68637" name="Image7" r:id="rId8" imgW="285848" imgH="285847"/>
    </p:controls>
    <p:extLst>
      <p:ext uri="{BB962C8B-B14F-4D97-AF65-F5344CB8AC3E}">
        <p14:creationId xmlns:p14="http://schemas.microsoft.com/office/powerpoint/2010/main" xmlns="" val="391715387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Slide - locator top"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sz="1000" dirty="0"/>
              <a:t>Slide Title</a:t>
            </a:r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35870" y="1994915"/>
            <a:ext cx="1872885" cy="1152915"/>
          </a:xfrm>
          <a:prstGeom prst="rect">
            <a:avLst/>
          </a:prstGeom>
          <a:solidFill>
            <a:schemeClr val="bg1"/>
          </a:solidFill>
        </p:spPr>
        <p:txBody>
          <a:bodyPr lIns="144000" tIns="144000" rIns="144000" bIns="144000"/>
          <a:lstStyle>
            <a:lvl1pPr marL="0" indent="0">
              <a:buNone/>
              <a:defRPr sz="1600" b="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/>
          </a:p>
        </p:txBody>
      </p:sp>
    </p:spTree>
    <p:controls>
      <p:control spid="69637" name="Image1" r:id="rId2" imgW="285848" imgH="285847"/>
    </p:controls>
    <p:extLst>
      <p:ext uri="{BB962C8B-B14F-4D97-AF65-F5344CB8AC3E}">
        <p14:creationId xmlns:p14="http://schemas.microsoft.com/office/powerpoint/2010/main" xmlns="" val="800894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3573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1469232"/>
            <a:ext cx="7772400" cy="4544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2800" baseline="0">
                <a:solidFill>
                  <a:schemeClr val="tx1"/>
                </a:solidFill>
                <a:latin typeface="Eveleth Dot Light" pitchFamily="50" charset="0"/>
              </a:defRPr>
            </a:lvl1pPr>
          </a:lstStyle>
          <a:p>
            <a:r>
              <a:rPr lang="en-US" dirty="0" smtClean="0">
                <a:latin typeface="Eveleth Dot Light" pitchFamily="50" charset="0"/>
              </a:rPr>
              <a:t>The brand story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51400" y="1563610"/>
            <a:ext cx="2232" cy="288032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07382" y="4804738"/>
            <a:ext cx="3455467" cy="2153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sz="1200" b="0" dirty="0" smtClean="0">
                <a:solidFill>
                  <a:schemeClr val="accent3"/>
                </a:solidFill>
              </a:rPr>
              <a:t>Version 1.0 May 2011 by Name Surname, Role</a:t>
            </a:r>
            <a:endParaRPr lang="en-GB" sz="12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564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68"/>
            <a:ext cx="4546848" cy="4755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8154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88C705B-0008-4B42-A1D9-5D8B4CFBF1B0}" type="datetime1">
              <a:rPr lang="en-US" smtClean="0">
                <a:solidFill>
                  <a:srgbClr val="1F171D"/>
                </a:solidFill>
              </a:rPr>
              <a:pPr/>
              <a:t>6/16/2017</a:t>
            </a:fld>
            <a:endParaRPr lang="en-US" dirty="0">
              <a:solidFill>
                <a:srgbClr val="1F17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1F17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02FAA1F-B993-4138-B688-F6023B81382D}" type="slidenum">
              <a:rPr lang="en-US" smtClean="0">
                <a:solidFill>
                  <a:srgbClr val="1F171D"/>
                </a:solidFill>
              </a:rPr>
              <a:pPr/>
              <a:t>‹#›</a:t>
            </a:fld>
            <a:endParaRPr lang="en-US" dirty="0">
              <a:solidFill>
                <a:srgbClr val="1F17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8206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1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r>
              <a:rPr lang="en-US" dirty="0" smtClean="0"/>
              <a:t>contents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15520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Introduction</a:t>
            </a:r>
          </a:p>
          <a:p>
            <a:pPr lvl="0"/>
            <a:r>
              <a:rPr lang="en-US" dirty="0" smtClean="0"/>
              <a:t>Main Topic</a:t>
            </a:r>
          </a:p>
          <a:p>
            <a:pPr lvl="0"/>
            <a:r>
              <a:rPr lang="en-US" dirty="0" smtClean="0"/>
              <a:t>Additional Topic</a:t>
            </a:r>
          </a:p>
          <a:p>
            <a:pPr lvl="0"/>
            <a:r>
              <a:rPr lang="en-US" dirty="0" smtClean="0"/>
              <a:t>Conclusion</a:t>
            </a:r>
          </a:p>
          <a:p>
            <a:pPr lvl="0"/>
            <a:r>
              <a:rPr lang="en-US" dirty="0" smtClean="0"/>
              <a:t>Next Steps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07382" y="4804738"/>
            <a:ext cx="3455467" cy="2153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sz="1200" b="0" dirty="0" smtClean="0">
                <a:solidFill>
                  <a:schemeClr val="accent3"/>
                </a:solidFill>
              </a:rPr>
              <a:t>Slide Title</a:t>
            </a:r>
            <a:endParaRPr lang="en-GB" sz="12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87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5140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39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07382" y="4804738"/>
            <a:ext cx="3455467" cy="2153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sz="1200" b="0" dirty="0" smtClean="0">
                <a:solidFill>
                  <a:schemeClr val="accent3"/>
                </a:solidFill>
              </a:rPr>
              <a:t>Slide Title</a:t>
            </a:r>
            <a:endParaRPr lang="en-GB" sz="12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95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860040" y="411452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r>
              <a:rPr lang="en-US" dirty="0" smtClean="0"/>
              <a:t>contents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60040" y="483461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861157" y="915522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Introduction</a:t>
            </a:r>
          </a:p>
          <a:p>
            <a:pPr lvl="0"/>
            <a:r>
              <a:rPr lang="en-US" dirty="0" smtClean="0"/>
              <a:t>Main Topic</a:t>
            </a:r>
          </a:p>
          <a:p>
            <a:pPr lvl="0"/>
            <a:r>
              <a:rPr lang="en-US" dirty="0" smtClean="0"/>
              <a:t>Additional Topic</a:t>
            </a:r>
          </a:p>
          <a:p>
            <a:pPr lvl="0"/>
            <a:r>
              <a:rPr lang="en-US" dirty="0" smtClean="0"/>
              <a:t>Conclusion</a:t>
            </a:r>
          </a:p>
          <a:p>
            <a:pPr lvl="0"/>
            <a:r>
              <a:rPr lang="en-US" dirty="0" smtClean="0"/>
              <a:t>Next Steps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07382" y="4804738"/>
            <a:ext cx="3455467" cy="2153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sz="1200" b="0" dirty="0" smtClean="0">
                <a:solidFill>
                  <a:schemeClr val="accent3"/>
                </a:solidFill>
              </a:rPr>
              <a:t>Slide Title</a:t>
            </a:r>
            <a:endParaRPr lang="en-GB" sz="12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633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4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8803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07382" y="4804738"/>
            <a:ext cx="3455467" cy="2153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sz="1200" b="0" dirty="0" smtClean="0">
                <a:solidFill>
                  <a:schemeClr val="accent3"/>
                </a:solidFill>
              </a:rPr>
              <a:t>Slide Title</a:t>
            </a:r>
            <a:endParaRPr lang="en-GB" sz="12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990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1469232"/>
            <a:ext cx="7772400" cy="4544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2800" baseline="0">
                <a:solidFill>
                  <a:schemeClr val="tx1"/>
                </a:solidFill>
                <a:latin typeface="Eveleth Dot Light" pitchFamily="50" charset="0"/>
              </a:defRPr>
            </a:lvl1pPr>
          </a:lstStyle>
          <a:p>
            <a:r>
              <a:rPr lang="en-US" dirty="0" smtClean="0">
                <a:latin typeface="Eveleth Dot Light" pitchFamily="50" charset="0"/>
              </a:rPr>
              <a:t>The brand story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51400" y="1563610"/>
            <a:ext cx="2232" cy="288032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84151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2333352"/>
            <a:ext cx="8641200" cy="45442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6943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411452"/>
            <a:ext cx="8641200" cy="7201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 err="1" smtClean="0"/>
              <a:t>Interdum</a:t>
            </a:r>
            <a:r>
              <a:rPr lang="fr-FR" dirty="0" smtClean="0"/>
              <a:t> et </a:t>
            </a:r>
            <a:r>
              <a:rPr lang="fr-FR" dirty="0" err="1" smtClean="0"/>
              <a:t>malesuada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fames</a:t>
            </a:r>
            <a:r>
              <a:rPr lang="fr-FR" dirty="0" smtClean="0"/>
              <a:t> </a:t>
            </a:r>
            <a:r>
              <a:rPr lang="fr-FR" dirty="0" err="1" smtClean="0"/>
              <a:t>ac</a:t>
            </a:r>
            <a:r>
              <a:rPr lang="fr-FR" dirty="0" smtClean="0"/>
              <a:t> ante </a:t>
            </a:r>
            <a:r>
              <a:rPr lang="fr-FR" dirty="0" err="1" smtClean="0"/>
              <a:t>ipsum</a:t>
            </a:r>
            <a:r>
              <a:rPr lang="fr-FR" dirty="0" smtClean="0"/>
              <a:t> </a:t>
            </a:r>
            <a:r>
              <a:rPr lang="fr-FR" dirty="0" err="1" smtClean="0"/>
              <a:t>primis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86573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r>
              <a:rPr lang="en-US" dirty="0" smtClean="0"/>
              <a:t>contents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8640083" cy="3312540"/>
          </a:xfrm>
          <a:prstGeom prst="rect">
            <a:avLst/>
          </a:prstGeom>
        </p:spPr>
        <p:txBody>
          <a:bodyPr numCol="2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dui, in </a:t>
            </a:r>
            <a:r>
              <a:rPr lang="en-US" dirty="0" err="1" smtClean="0"/>
              <a:t>ultricies</a:t>
            </a:r>
            <a:r>
              <a:rPr lang="en-US" dirty="0" smtClean="0"/>
              <a:t> magna </a:t>
            </a:r>
            <a:r>
              <a:rPr lang="en-US" dirty="0" err="1" smtClean="0"/>
              <a:t>faucibus</a:t>
            </a:r>
            <a:r>
              <a:rPr lang="en-US" dirty="0" smtClean="0"/>
              <a:t> et. Nam </a:t>
            </a:r>
            <a:r>
              <a:rPr lang="en-US" dirty="0" err="1" smtClean="0"/>
              <a:t>quis</a:t>
            </a:r>
            <a:r>
              <a:rPr lang="en-US" dirty="0" smtClean="0"/>
              <a:t> magna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at dui.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ante ipsum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libero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maximus sit </a:t>
            </a:r>
            <a:r>
              <a:rPr lang="en-US" dirty="0" err="1" smtClean="0"/>
              <a:t>amet</a:t>
            </a:r>
            <a:r>
              <a:rPr lang="en-US" dirty="0" smtClean="0"/>
              <a:t> mi ac tempus.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et </a:t>
            </a:r>
            <a:r>
              <a:rPr lang="en-US" dirty="0" err="1" smtClean="0"/>
              <a:t>metus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gravida.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, id </a:t>
            </a:r>
            <a:r>
              <a:rPr lang="en-US" dirty="0" err="1" smtClean="0"/>
              <a:t>pretium</a:t>
            </a:r>
            <a:r>
              <a:rPr lang="en-US" dirty="0" smtClean="0"/>
              <a:t> quam maximus </a:t>
            </a:r>
            <a:r>
              <a:rPr lang="en-US" dirty="0" err="1" smtClean="0"/>
              <a:t>efficitur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</a:t>
            </a:r>
            <a:r>
              <a:rPr lang="en-US" dirty="0" err="1" smtClean="0"/>
              <a:t>pulvinar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.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50486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1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r>
              <a:rPr lang="en-US" dirty="0" smtClean="0"/>
              <a:t>contents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0986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411452"/>
            <a:ext cx="8641200" cy="7201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 err="1" smtClean="0"/>
              <a:t>Interdum</a:t>
            </a:r>
            <a:r>
              <a:rPr lang="fr-FR" dirty="0" smtClean="0"/>
              <a:t> et </a:t>
            </a:r>
            <a:r>
              <a:rPr lang="fr-FR" dirty="0" err="1" smtClean="0"/>
              <a:t>malesuada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fames</a:t>
            </a:r>
            <a:r>
              <a:rPr lang="fr-FR" dirty="0" smtClean="0"/>
              <a:t> </a:t>
            </a:r>
            <a:r>
              <a:rPr lang="fr-FR" dirty="0" err="1" smtClean="0"/>
              <a:t>ac</a:t>
            </a:r>
            <a:r>
              <a:rPr lang="fr-FR" dirty="0" smtClean="0"/>
              <a:t> ante </a:t>
            </a:r>
            <a:r>
              <a:rPr lang="fr-FR" dirty="0" err="1" smtClean="0"/>
              <a:t>ipsum</a:t>
            </a:r>
            <a:r>
              <a:rPr lang="fr-FR" dirty="0" smtClean="0"/>
              <a:t> </a:t>
            </a:r>
            <a:r>
              <a:rPr lang="fr-FR" dirty="0" err="1" smtClean="0"/>
              <a:t>primis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07382" y="4804738"/>
            <a:ext cx="3455467" cy="2153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sz="1200" b="0" dirty="0" smtClean="0">
                <a:solidFill>
                  <a:schemeClr val="accent3"/>
                </a:solidFill>
              </a:rPr>
              <a:t>Slide Title</a:t>
            </a:r>
            <a:endParaRPr lang="en-GB" sz="12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1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50407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br>
              <a:rPr lang="en-US" dirty="0" smtClean="0"/>
            </a:b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ante </a:t>
            </a:r>
            <a:r>
              <a:rPr lang="en-US" dirty="0" err="1" smtClean="0"/>
              <a:t>nibh</a:t>
            </a:r>
            <a:r>
              <a:rPr lang="en-US" dirty="0" smtClean="0"/>
              <a:t>,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40886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1"/>
            <a:ext cx="8641200" cy="576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7885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3276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8A2B903-E29E-493E-8072-77C321946208}" type="datetime1">
              <a:rPr lang="en-US" smtClean="0">
                <a:solidFill>
                  <a:srgbClr val="1F171D"/>
                </a:solidFill>
              </a:rPr>
              <a:pPr/>
              <a:t>6/16/2017</a:t>
            </a:fld>
            <a:endParaRPr lang="en-US" dirty="0">
              <a:solidFill>
                <a:srgbClr val="1F171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1F171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02FAA1F-B993-4138-B688-F6023B81382D}" type="slidenum">
              <a:rPr lang="en-US" smtClean="0">
                <a:solidFill>
                  <a:srgbClr val="1F171D"/>
                </a:solidFill>
              </a:rPr>
              <a:pPr/>
              <a:t>‹#›</a:t>
            </a:fld>
            <a:endParaRPr lang="en-US" dirty="0">
              <a:solidFill>
                <a:srgbClr val="1F17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1292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1469232"/>
            <a:ext cx="7772400" cy="4544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2800" baseline="0">
                <a:solidFill>
                  <a:schemeClr val="tx1"/>
                </a:solidFill>
                <a:latin typeface="Eveleth Dot Light" pitchFamily="50" charset="0"/>
              </a:defRPr>
            </a:lvl1pPr>
          </a:lstStyle>
          <a:p>
            <a:r>
              <a:rPr lang="en-US" dirty="0" smtClean="0">
                <a:latin typeface="Eveleth Dot Light" pitchFamily="50" charset="0"/>
              </a:rPr>
              <a:t>The brand story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51400" y="1563610"/>
            <a:ext cx="2232" cy="288032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147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2333352"/>
            <a:ext cx="8641200" cy="45442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4454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411452"/>
            <a:ext cx="8641200" cy="7201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 err="1" smtClean="0"/>
              <a:t>Interdum</a:t>
            </a:r>
            <a:r>
              <a:rPr lang="fr-FR" dirty="0" smtClean="0"/>
              <a:t> et </a:t>
            </a:r>
            <a:r>
              <a:rPr lang="fr-FR" dirty="0" err="1" smtClean="0"/>
              <a:t>malesuada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fames</a:t>
            </a:r>
            <a:r>
              <a:rPr lang="fr-FR" dirty="0" smtClean="0"/>
              <a:t> </a:t>
            </a:r>
            <a:r>
              <a:rPr lang="fr-FR" dirty="0" err="1" smtClean="0"/>
              <a:t>ac</a:t>
            </a:r>
            <a:r>
              <a:rPr lang="fr-FR" dirty="0" smtClean="0"/>
              <a:t> ante </a:t>
            </a:r>
            <a:r>
              <a:rPr lang="fr-FR" dirty="0" err="1" smtClean="0"/>
              <a:t>ipsum</a:t>
            </a:r>
            <a:r>
              <a:rPr lang="fr-FR" dirty="0" smtClean="0"/>
              <a:t> </a:t>
            </a:r>
            <a:r>
              <a:rPr lang="fr-FR" dirty="0" err="1" smtClean="0"/>
              <a:t>primis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22755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r>
              <a:rPr lang="en-US" dirty="0" smtClean="0"/>
              <a:t>contents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8640083" cy="3312540"/>
          </a:xfrm>
          <a:prstGeom prst="rect">
            <a:avLst/>
          </a:prstGeom>
        </p:spPr>
        <p:txBody>
          <a:bodyPr numCol="2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dui, in </a:t>
            </a:r>
            <a:r>
              <a:rPr lang="en-US" dirty="0" err="1" smtClean="0"/>
              <a:t>ultricies</a:t>
            </a:r>
            <a:r>
              <a:rPr lang="en-US" dirty="0" smtClean="0"/>
              <a:t> magna </a:t>
            </a:r>
            <a:r>
              <a:rPr lang="en-US" dirty="0" err="1" smtClean="0"/>
              <a:t>faucibus</a:t>
            </a:r>
            <a:r>
              <a:rPr lang="en-US" dirty="0" smtClean="0"/>
              <a:t> et. Nam </a:t>
            </a:r>
            <a:r>
              <a:rPr lang="en-US" dirty="0" err="1" smtClean="0"/>
              <a:t>quis</a:t>
            </a:r>
            <a:r>
              <a:rPr lang="en-US" dirty="0" smtClean="0"/>
              <a:t> magna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at dui.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ante ipsum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libero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maximus sit </a:t>
            </a:r>
            <a:r>
              <a:rPr lang="en-US" dirty="0" err="1" smtClean="0"/>
              <a:t>amet</a:t>
            </a:r>
            <a:r>
              <a:rPr lang="en-US" dirty="0" smtClean="0"/>
              <a:t> mi ac tempus.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et </a:t>
            </a:r>
            <a:r>
              <a:rPr lang="en-US" dirty="0" err="1" smtClean="0"/>
              <a:t>metus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gravida.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, id </a:t>
            </a:r>
            <a:r>
              <a:rPr lang="en-US" dirty="0" err="1" smtClean="0"/>
              <a:t>pretium</a:t>
            </a:r>
            <a:r>
              <a:rPr lang="en-US" dirty="0" smtClean="0"/>
              <a:t> quam maximus </a:t>
            </a:r>
            <a:r>
              <a:rPr lang="en-US" dirty="0" err="1" smtClean="0"/>
              <a:t>efficitur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</a:t>
            </a:r>
            <a:r>
              <a:rPr lang="en-US" dirty="0" err="1" smtClean="0"/>
              <a:t>pulvinar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.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91588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1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r>
              <a:rPr lang="en-US" dirty="0" smtClean="0"/>
              <a:t>contents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94177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50407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br>
              <a:rPr lang="en-US" dirty="0" smtClean="0"/>
            </a:b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ante </a:t>
            </a:r>
            <a:r>
              <a:rPr lang="en-US" dirty="0" err="1" smtClean="0"/>
              <a:t>nibh</a:t>
            </a:r>
            <a:r>
              <a:rPr lang="en-US" dirty="0" smtClean="0"/>
              <a:t>,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87174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r>
              <a:rPr lang="en-US" dirty="0" smtClean="0"/>
              <a:t>contents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8640083" cy="3312540"/>
          </a:xfrm>
          <a:prstGeom prst="rect">
            <a:avLst/>
          </a:prstGeom>
        </p:spPr>
        <p:txBody>
          <a:bodyPr numCol="2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dui, in </a:t>
            </a:r>
            <a:r>
              <a:rPr lang="en-US" dirty="0" err="1" smtClean="0"/>
              <a:t>ultricies</a:t>
            </a:r>
            <a:r>
              <a:rPr lang="en-US" dirty="0" smtClean="0"/>
              <a:t> magna </a:t>
            </a:r>
            <a:r>
              <a:rPr lang="en-US" dirty="0" err="1" smtClean="0"/>
              <a:t>faucibus</a:t>
            </a:r>
            <a:r>
              <a:rPr lang="en-US" dirty="0" smtClean="0"/>
              <a:t> et. Nam </a:t>
            </a:r>
            <a:r>
              <a:rPr lang="en-US" dirty="0" err="1" smtClean="0"/>
              <a:t>quis</a:t>
            </a:r>
            <a:r>
              <a:rPr lang="en-US" dirty="0" smtClean="0"/>
              <a:t> magna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at dui.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ante ipsum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libero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maximus sit </a:t>
            </a:r>
            <a:r>
              <a:rPr lang="en-US" dirty="0" err="1" smtClean="0"/>
              <a:t>amet</a:t>
            </a:r>
            <a:r>
              <a:rPr lang="en-US" dirty="0" smtClean="0"/>
              <a:t> mi ac tempus.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et </a:t>
            </a:r>
            <a:r>
              <a:rPr lang="en-US" dirty="0" err="1" smtClean="0"/>
              <a:t>metus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gravida.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, id </a:t>
            </a:r>
            <a:r>
              <a:rPr lang="en-US" dirty="0" err="1" smtClean="0"/>
              <a:t>pretium</a:t>
            </a:r>
            <a:r>
              <a:rPr lang="en-US" dirty="0" smtClean="0"/>
              <a:t> quam maximus </a:t>
            </a:r>
            <a:r>
              <a:rPr lang="en-US" dirty="0" err="1" smtClean="0"/>
              <a:t>efficitur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</a:t>
            </a:r>
            <a:r>
              <a:rPr lang="en-US" dirty="0" err="1" smtClean="0"/>
              <a:t>pulvinar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.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07382" y="4804738"/>
            <a:ext cx="3455467" cy="2153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sz="1200" b="0" dirty="0" smtClean="0">
                <a:solidFill>
                  <a:schemeClr val="accent3"/>
                </a:solidFill>
              </a:rPr>
              <a:t>Slide Title</a:t>
            </a:r>
            <a:endParaRPr lang="en-GB" sz="12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165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1"/>
            <a:ext cx="8641200" cy="576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63385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21504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876320" y="2355720"/>
            <a:ext cx="2267680" cy="2376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267680" y="0"/>
            <a:ext cx="2304320" cy="235572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0" y="2355720"/>
            <a:ext cx="2267680" cy="237633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2267680" cy="235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572000" y="2355720"/>
            <a:ext cx="2304320" cy="237633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876320" y="0"/>
            <a:ext cx="2267680" cy="235572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32977" y="411450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7345937" y="2787780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2737297" y="2859790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5041617" y="421755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170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Lef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00" y="41145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52517" y="915520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17428" name="Image1" r:id="rId2" imgW="285848" imgH="285847"/>
    </p:controls>
    <p:extLst>
      <p:ext uri="{BB962C8B-B14F-4D97-AF65-F5344CB8AC3E}">
        <p14:creationId xmlns:p14="http://schemas.microsoft.com/office/powerpoint/2010/main" xmlns="" val="277110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Lef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00" y="41145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52517" y="915520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18452" name="Image1" r:id="rId2" imgW="285848" imgH="285847"/>
    </p:controls>
    <p:extLst>
      <p:ext uri="{BB962C8B-B14F-4D97-AF65-F5344CB8AC3E}">
        <p14:creationId xmlns:p14="http://schemas.microsoft.com/office/powerpoint/2010/main" xmlns="" val="591238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00" y="41145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15520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Introduction</a:t>
            </a:r>
          </a:p>
          <a:p>
            <a:pPr lvl="0"/>
            <a:r>
              <a:rPr lang="en-US" dirty="0" smtClean="0"/>
              <a:t>Main Topic</a:t>
            </a:r>
          </a:p>
          <a:p>
            <a:pPr lvl="0"/>
            <a:r>
              <a:rPr lang="en-US" dirty="0" smtClean="0"/>
              <a:t>Additional Topic</a:t>
            </a:r>
          </a:p>
          <a:p>
            <a:pPr lvl="0"/>
            <a:r>
              <a:rPr lang="en-US" dirty="0" smtClean="0"/>
              <a:t>Conclusion</a:t>
            </a:r>
          </a:p>
          <a:p>
            <a:pPr lvl="0"/>
            <a:r>
              <a:rPr lang="en-US" dirty="0" smtClean="0"/>
              <a:t>Next Steps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572000" y="0"/>
            <a:ext cx="4572000" cy="4732050"/>
          </a:xfrm>
          <a:prstGeom prst="rect">
            <a:avLst/>
          </a:prstGeom>
          <a:solidFill>
            <a:srgbClr val="CEF2F6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53502" y="267430"/>
            <a:ext cx="3207038" cy="417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6645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Lef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5140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39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19476" name="Image1" r:id="rId2" imgW="285848" imgH="285847"/>
    </p:controls>
    <p:extLst>
      <p:ext uri="{BB962C8B-B14F-4D97-AF65-F5344CB8AC3E}">
        <p14:creationId xmlns:p14="http://schemas.microsoft.com/office/powerpoint/2010/main" xmlns="" val="2951744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Lef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5140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39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20500" name="Image1" r:id="rId2" imgW="285848" imgH="285847"/>
    </p:controls>
    <p:extLst>
      <p:ext uri="{BB962C8B-B14F-4D97-AF65-F5344CB8AC3E}">
        <p14:creationId xmlns:p14="http://schemas.microsoft.com/office/powerpoint/2010/main" xmlns="" val="94637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Righ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60040" y="411451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60040" y="483461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861157" y="915521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Introduction</a:t>
            </a:r>
          </a:p>
          <a:p>
            <a:pPr lvl="0"/>
            <a:r>
              <a:rPr lang="en-US" dirty="0" smtClean="0"/>
              <a:t>Main Topic</a:t>
            </a:r>
          </a:p>
          <a:p>
            <a:pPr lvl="0"/>
            <a:r>
              <a:rPr lang="en-US" dirty="0" smtClean="0"/>
              <a:t>Additional Topic</a:t>
            </a:r>
          </a:p>
          <a:p>
            <a:pPr lvl="0"/>
            <a:r>
              <a:rPr lang="en-US" dirty="0" smtClean="0"/>
              <a:t>Conclusion</a:t>
            </a:r>
          </a:p>
          <a:p>
            <a:pPr lvl="0"/>
            <a:r>
              <a:rPr lang="en-US" dirty="0" smtClean="0"/>
              <a:t>Next Steps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21524" name="Image1" r:id="rId2" imgW="285848" imgH="285847"/>
    </p:controls>
    <p:extLst>
      <p:ext uri="{BB962C8B-B14F-4D97-AF65-F5344CB8AC3E}">
        <p14:creationId xmlns:p14="http://schemas.microsoft.com/office/powerpoint/2010/main" xmlns="" val="79919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Righ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60040" y="411451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60040" y="483461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861157" y="915521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Introduction</a:t>
            </a:r>
          </a:p>
          <a:p>
            <a:pPr lvl="0"/>
            <a:r>
              <a:rPr lang="en-US" dirty="0" smtClean="0"/>
              <a:t>Main Topic</a:t>
            </a:r>
          </a:p>
          <a:p>
            <a:pPr lvl="0"/>
            <a:r>
              <a:rPr lang="en-US" dirty="0" smtClean="0"/>
              <a:t>Additional Topic</a:t>
            </a:r>
          </a:p>
          <a:p>
            <a:pPr lvl="0"/>
            <a:r>
              <a:rPr lang="en-US" dirty="0" smtClean="0"/>
              <a:t>Conclusion</a:t>
            </a:r>
          </a:p>
          <a:p>
            <a:pPr lvl="0"/>
            <a:r>
              <a:rPr lang="en-US" dirty="0" smtClean="0"/>
              <a:t>Next Steps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22548" name="Image1" r:id="rId2" imgW="285848" imgH="285847"/>
    </p:controls>
    <p:extLst>
      <p:ext uri="{BB962C8B-B14F-4D97-AF65-F5344CB8AC3E}">
        <p14:creationId xmlns:p14="http://schemas.microsoft.com/office/powerpoint/2010/main" xmlns="" val="12652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1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r>
              <a:rPr lang="en-US" dirty="0" smtClean="0"/>
              <a:t>contents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07382" y="4804738"/>
            <a:ext cx="3455467" cy="2153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sz="1200" b="0" dirty="0" smtClean="0">
                <a:solidFill>
                  <a:schemeClr val="accent3"/>
                </a:solidFill>
              </a:rPr>
              <a:t>Slide Title</a:t>
            </a:r>
            <a:endParaRPr lang="en-GB" sz="12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0268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Righ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4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8803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7356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23572" name="Image1" r:id="rId2" imgW="285848" imgH="285847"/>
    </p:controls>
    <p:extLst>
      <p:ext uri="{BB962C8B-B14F-4D97-AF65-F5344CB8AC3E}">
        <p14:creationId xmlns:p14="http://schemas.microsoft.com/office/powerpoint/2010/main" xmlns="" val="121086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Page Righ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4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8803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7356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24596" name="Image1" r:id="rId2" imgW="285848" imgH="285847"/>
    </p:controls>
    <p:extLst>
      <p:ext uri="{BB962C8B-B14F-4D97-AF65-F5344CB8AC3E}">
        <p14:creationId xmlns:p14="http://schemas.microsoft.com/office/powerpoint/2010/main" xmlns="" val="1294256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339440"/>
            <a:ext cx="8641200" cy="50407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br>
              <a:rPr lang="en-US" dirty="0" smtClean="0"/>
            </a:b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ante </a:t>
            </a:r>
            <a:r>
              <a:rPr lang="en-US" dirty="0" err="1" smtClean="0"/>
              <a:t>nibh</a:t>
            </a:r>
            <a:r>
              <a:rPr lang="en-US" dirty="0" smtClean="0"/>
              <a:t>,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00" y="411450"/>
            <a:ext cx="1116" cy="43206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95420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95420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2555095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555095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716020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4716020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75695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875695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02377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erarch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635245" y="26743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35245" y="149160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635870" y="264376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635870" y="386793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83585" y="26743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083585" y="149160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1187530" y="26743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1187530" y="149160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971500" y="2283710"/>
            <a:ext cx="720100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72000" y="2283710"/>
            <a:ext cx="0" cy="1440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971500" y="2139690"/>
            <a:ext cx="0" cy="1440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8172500" y="2139690"/>
            <a:ext cx="0" cy="1440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 userDrawn="1"/>
        </p:nvSpPr>
        <p:spPr>
          <a:xfrm>
            <a:off x="3275820" y="1707630"/>
            <a:ext cx="144020" cy="14402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7" name="Right Arrow 16"/>
          <p:cNvSpPr/>
          <p:nvPr userDrawn="1"/>
        </p:nvSpPr>
        <p:spPr>
          <a:xfrm>
            <a:off x="5724160" y="1707630"/>
            <a:ext cx="144020" cy="14402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941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p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latin typeface="+mj-lt"/>
              </a:defRPr>
            </a:lvl1pPr>
          </a:lstStyle>
          <a:p>
            <a:r>
              <a:rPr lang="en-US" dirty="0" smtClean="0"/>
              <a:t>one column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6" y="987530"/>
            <a:ext cx="8640083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dui, in </a:t>
            </a:r>
            <a:r>
              <a:rPr lang="en-US" dirty="0" err="1" smtClean="0"/>
              <a:t>ultricies</a:t>
            </a:r>
            <a:r>
              <a:rPr lang="en-US" dirty="0" smtClean="0"/>
              <a:t> magna </a:t>
            </a:r>
            <a:r>
              <a:rPr lang="en-US" dirty="0" err="1" smtClean="0"/>
              <a:t>faucibus</a:t>
            </a:r>
            <a:r>
              <a:rPr lang="en-US" dirty="0" smtClean="0"/>
              <a:t> et. Nam </a:t>
            </a:r>
            <a:r>
              <a:rPr lang="en-US" dirty="0" err="1" smtClean="0"/>
              <a:t>quis</a:t>
            </a:r>
            <a:r>
              <a:rPr lang="en-US" dirty="0" smtClean="0"/>
              <a:t> magna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at dui.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ante ipsum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4175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p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latin typeface="+mj-lt"/>
              </a:defRPr>
            </a:lvl1pPr>
          </a:lstStyle>
          <a:p>
            <a:r>
              <a:rPr lang="en-US" dirty="0" smtClean="0"/>
              <a:t>Two column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6" y="987530"/>
            <a:ext cx="8640083" cy="3600500"/>
          </a:xfrm>
          <a:prstGeom prst="rect">
            <a:avLst/>
          </a:prstGeom>
        </p:spPr>
        <p:txBody>
          <a:bodyPr numCol="2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dui, in </a:t>
            </a:r>
            <a:r>
              <a:rPr lang="en-US" dirty="0" err="1" smtClean="0"/>
              <a:t>ultricies</a:t>
            </a:r>
            <a:r>
              <a:rPr lang="en-US" dirty="0" smtClean="0"/>
              <a:t> magna </a:t>
            </a:r>
            <a:r>
              <a:rPr lang="en-US" dirty="0" err="1" smtClean="0"/>
              <a:t>faucibus</a:t>
            </a:r>
            <a:r>
              <a:rPr lang="en-US" dirty="0" smtClean="0"/>
              <a:t> et. Nam </a:t>
            </a:r>
            <a:r>
              <a:rPr lang="en-US" dirty="0" err="1" smtClean="0"/>
              <a:t>quis</a:t>
            </a:r>
            <a:r>
              <a:rPr lang="en-US" dirty="0" smtClean="0"/>
              <a:t> magna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at dui.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ante ipsum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libero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maximus sit </a:t>
            </a:r>
            <a:r>
              <a:rPr lang="en-US" dirty="0" err="1" smtClean="0"/>
              <a:t>amet</a:t>
            </a:r>
            <a:r>
              <a:rPr lang="en-US" dirty="0" smtClean="0"/>
              <a:t> mi ac tempus.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et </a:t>
            </a:r>
            <a:r>
              <a:rPr lang="en-US" dirty="0" err="1" smtClean="0"/>
              <a:t>metus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gravida.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, id </a:t>
            </a:r>
            <a:r>
              <a:rPr lang="en-US" dirty="0" err="1" smtClean="0"/>
              <a:t>pretium</a:t>
            </a:r>
            <a:r>
              <a:rPr lang="en-US" dirty="0" smtClean="0"/>
              <a:t> quam maximus </a:t>
            </a:r>
            <a:r>
              <a:rPr lang="en-US" dirty="0" err="1" smtClean="0"/>
              <a:t>efficitur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</a:t>
            </a:r>
            <a:r>
              <a:rPr lang="en-US" dirty="0" err="1" smtClean="0"/>
              <a:t>pulvinar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.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235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r>
              <a:rPr lang="en-US" dirty="0" smtClean="0"/>
              <a:t>Bullet points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6" y="987530"/>
            <a:ext cx="8640083" cy="3312540"/>
          </a:xfrm>
          <a:prstGeom prst="rect">
            <a:avLst/>
          </a:prstGeom>
        </p:spPr>
        <p:txBody>
          <a:bodyPr numCol="2" spcCol="21600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in.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dui.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libero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maximus sit </a:t>
            </a:r>
            <a:r>
              <a:rPr lang="en-US" dirty="0" err="1" smtClean="0"/>
              <a:t>amet</a:t>
            </a:r>
            <a:r>
              <a:rPr lang="en-US" dirty="0" smtClean="0"/>
              <a:t> mi ac tempus.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6515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lumn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latin typeface="Eveleth Clean Regular" pitchFamily="50" charset="0"/>
              </a:defRPr>
            </a:lvl1pPr>
          </a:lstStyle>
          <a:p>
            <a:r>
              <a:rPr lang="en-GB" dirty="0" smtClean="0"/>
              <a:t>Half column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802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339440"/>
            <a:ext cx="8641200" cy="50407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br>
              <a:rPr lang="en-US" dirty="0" smtClean="0"/>
            </a:b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ante </a:t>
            </a:r>
            <a:r>
              <a:rPr lang="en-US" dirty="0" err="1" smtClean="0"/>
              <a:t>nibh</a:t>
            </a:r>
            <a:r>
              <a:rPr lang="en-US" dirty="0" smtClean="0"/>
              <a:t>,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00" y="411450"/>
            <a:ext cx="1116" cy="43206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95847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Eveleth Clean Regular" pitchFamily="50" charset="0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66048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50407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br>
              <a:rPr lang="en-US" dirty="0" smtClean="0"/>
            </a:b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ante </a:t>
            </a:r>
            <a:r>
              <a:rPr lang="en-US" dirty="0" err="1" smtClean="0"/>
              <a:t>nibh</a:t>
            </a:r>
            <a:r>
              <a:rPr lang="en-US" dirty="0" smtClean="0"/>
              <a:t>,</a:t>
            </a:r>
            <a:endParaRPr lang="en-GB" dirty="0"/>
          </a:p>
        </p:txBody>
      </p:sp>
      <p:sp>
        <p:nvSpPr>
          <p:cNvPr id="4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07382" y="4804738"/>
            <a:ext cx="3455467" cy="2153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sz="1200" b="0" dirty="0" smtClean="0">
                <a:solidFill>
                  <a:schemeClr val="accent3"/>
                </a:solidFill>
              </a:rPr>
              <a:t>Slide Title</a:t>
            </a:r>
            <a:endParaRPr lang="en-GB" sz="12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33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7366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Chart 4"/>
          <p:cNvGraphicFramePr/>
          <p:nvPr userDrawn="1">
            <p:extLst>
              <p:ext uri="{D42A27DB-BD31-4B8C-83A1-F6EECF244321}">
                <p14:modId xmlns:p14="http://schemas.microsoft.com/office/powerpoint/2010/main" xmlns="" val="757880767"/>
              </p:ext>
            </p:extLst>
          </p:nvPr>
        </p:nvGraphicFramePr>
        <p:xfrm>
          <a:off x="2339690" y="1347580"/>
          <a:ext cx="4488200" cy="2992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93340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xmlns="" val="3190567202"/>
              </p:ext>
            </p:extLst>
          </p:nvPr>
        </p:nvGraphicFramePr>
        <p:xfrm>
          <a:off x="1691600" y="1131550"/>
          <a:ext cx="5784380" cy="34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96139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endCxn id="12" idx="6"/>
          </p:cNvCxnSpPr>
          <p:nvPr userDrawn="1"/>
        </p:nvCxnSpPr>
        <p:spPr>
          <a:xfrm>
            <a:off x="773790" y="2571750"/>
            <a:ext cx="732670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 userDrawn="1"/>
        </p:nvSpPr>
        <p:spPr>
          <a:xfrm>
            <a:off x="7554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1956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358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0760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65162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79564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1655595" y="199567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9" hasCustomPrompt="1"/>
          </p:nvPr>
        </p:nvSpPr>
        <p:spPr>
          <a:xfrm>
            <a:off x="1655698" y="170763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3095795" y="307582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5" name="Text Placeholder 32"/>
          <p:cNvSpPr>
            <a:spLocks noGrp="1"/>
          </p:cNvSpPr>
          <p:nvPr>
            <p:ph type="body" sz="quarter" idx="31" hasCustomPrompt="1"/>
          </p:nvPr>
        </p:nvSpPr>
        <p:spPr>
          <a:xfrm>
            <a:off x="3095898" y="278778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32"/>
          </p:nvPr>
        </p:nvSpPr>
        <p:spPr>
          <a:xfrm>
            <a:off x="5976195" y="307582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7" name="Text Placeholder 32"/>
          <p:cNvSpPr>
            <a:spLocks noGrp="1"/>
          </p:cNvSpPr>
          <p:nvPr>
            <p:ph type="body" sz="quarter" idx="33" hasCustomPrompt="1"/>
          </p:nvPr>
        </p:nvSpPr>
        <p:spPr>
          <a:xfrm>
            <a:off x="5976298" y="278778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215395" y="307582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35" hasCustomPrompt="1"/>
          </p:nvPr>
        </p:nvSpPr>
        <p:spPr>
          <a:xfrm>
            <a:off x="215498" y="278778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4535995" y="199567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37" hasCustomPrompt="1"/>
          </p:nvPr>
        </p:nvSpPr>
        <p:spPr>
          <a:xfrm>
            <a:off x="4536098" y="170763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7416395" y="199567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39" hasCustomPrompt="1"/>
          </p:nvPr>
        </p:nvSpPr>
        <p:spPr>
          <a:xfrm>
            <a:off x="7416498" y="170763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498585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323410" y="329185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763610" y="298882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3203810" y="270078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644010" y="241274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6084210" y="2124700"/>
            <a:ext cx="130131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7524410" y="183666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289973" y="2964549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2" name="Text Placeholder 32"/>
          <p:cNvSpPr>
            <a:spLocks noGrp="1"/>
          </p:cNvSpPr>
          <p:nvPr>
            <p:ph type="body" sz="quarter" idx="29" hasCustomPrompt="1"/>
          </p:nvPr>
        </p:nvSpPr>
        <p:spPr>
          <a:xfrm>
            <a:off x="269454" y="3339589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1730173" y="2656428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4" name="Text Placeholder 32"/>
          <p:cNvSpPr>
            <a:spLocks noGrp="1"/>
          </p:cNvSpPr>
          <p:nvPr>
            <p:ph type="body" sz="quarter" idx="31" hasCustomPrompt="1"/>
          </p:nvPr>
        </p:nvSpPr>
        <p:spPr>
          <a:xfrm>
            <a:off x="1709654" y="3031468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32"/>
          </p:nvPr>
        </p:nvSpPr>
        <p:spPr>
          <a:xfrm>
            <a:off x="3182514" y="2375962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6" name="Text Placeholder 32"/>
          <p:cNvSpPr>
            <a:spLocks noGrp="1"/>
          </p:cNvSpPr>
          <p:nvPr>
            <p:ph type="body" sz="quarter" idx="33" hasCustomPrompt="1"/>
          </p:nvPr>
        </p:nvSpPr>
        <p:spPr>
          <a:xfrm>
            <a:off x="3161995" y="2751002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4610573" y="2067680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8" name="Text Placeholder 32"/>
          <p:cNvSpPr>
            <a:spLocks noGrp="1"/>
          </p:cNvSpPr>
          <p:nvPr>
            <p:ph type="body" sz="quarter" idx="35" hasCustomPrompt="1"/>
          </p:nvPr>
        </p:nvSpPr>
        <p:spPr>
          <a:xfrm>
            <a:off x="4590054" y="2442720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6050773" y="1785277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0" name="Text Placeholder 32"/>
          <p:cNvSpPr>
            <a:spLocks noGrp="1"/>
          </p:cNvSpPr>
          <p:nvPr>
            <p:ph type="body" sz="quarter" idx="37" hasCustomPrompt="1"/>
          </p:nvPr>
        </p:nvSpPr>
        <p:spPr>
          <a:xfrm>
            <a:off x="6030254" y="2160317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51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7544929" y="1491600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2" name="Text Placeholder 32"/>
          <p:cNvSpPr>
            <a:spLocks noGrp="1"/>
          </p:cNvSpPr>
          <p:nvPr>
            <p:ph type="body" sz="quarter" idx="39" hasCustomPrompt="1"/>
          </p:nvPr>
        </p:nvSpPr>
        <p:spPr>
          <a:xfrm>
            <a:off x="7524410" y="1866640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59522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876320" y="2355720"/>
            <a:ext cx="2267680" cy="2376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267680" y="0"/>
            <a:ext cx="2304320" cy="235572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0" y="2355720"/>
            <a:ext cx="2267680" cy="237633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2267680" cy="235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572000" y="2355720"/>
            <a:ext cx="2304320" cy="237633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876320" y="0"/>
            <a:ext cx="2267680" cy="235572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32977" y="411450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7345937" y="2787780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2737297" y="2859790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5041617" y="421755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07579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Lef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00" y="41145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52517" y="915520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25620" name="Image1" r:id="rId2" imgW="285848" imgH="285847"/>
    </p:controls>
    <p:extLst>
      <p:ext uri="{BB962C8B-B14F-4D97-AF65-F5344CB8AC3E}">
        <p14:creationId xmlns:p14="http://schemas.microsoft.com/office/powerpoint/2010/main" xmlns="" val="2469274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Lef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00" y="41145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52517" y="915520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26644" name="Image1" r:id="rId2" imgW="285848" imgH="285847"/>
    </p:controls>
    <p:extLst>
      <p:ext uri="{BB962C8B-B14F-4D97-AF65-F5344CB8AC3E}">
        <p14:creationId xmlns:p14="http://schemas.microsoft.com/office/powerpoint/2010/main" xmlns="" val="1075355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00" y="41145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15520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Introduction</a:t>
            </a:r>
          </a:p>
          <a:p>
            <a:pPr lvl="0"/>
            <a:r>
              <a:rPr lang="en-US" dirty="0" smtClean="0"/>
              <a:t>Main Topic</a:t>
            </a:r>
          </a:p>
          <a:p>
            <a:pPr lvl="0"/>
            <a:r>
              <a:rPr lang="en-US" dirty="0" smtClean="0"/>
              <a:t>Additional Topic</a:t>
            </a:r>
          </a:p>
          <a:p>
            <a:pPr lvl="0"/>
            <a:r>
              <a:rPr lang="en-US" dirty="0" smtClean="0"/>
              <a:t>Conclusion</a:t>
            </a:r>
          </a:p>
          <a:p>
            <a:pPr lvl="0"/>
            <a:r>
              <a:rPr lang="en-US" dirty="0" smtClean="0"/>
              <a:t>Next Steps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572000" y="0"/>
            <a:ext cx="4572000" cy="4732050"/>
          </a:xfrm>
          <a:prstGeom prst="rect">
            <a:avLst/>
          </a:prstGeom>
          <a:solidFill>
            <a:srgbClr val="CEF2F6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53502" y="267430"/>
            <a:ext cx="3207038" cy="417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8758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Lef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5140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39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27668" name="Image1" r:id="rId2" imgW="285848" imgH="285847"/>
    </p:controls>
    <p:extLst>
      <p:ext uri="{BB962C8B-B14F-4D97-AF65-F5344CB8AC3E}">
        <p14:creationId xmlns:p14="http://schemas.microsoft.com/office/powerpoint/2010/main" xmlns="" val="2819159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1"/>
            <a:ext cx="8641200" cy="576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sp>
        <p:nvSpPr>
          <p:cNvPr id="4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07382" y="4804738"/>
            <a:ext cx="3455467" cy="2153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sz="1200" b="0" dirty="0" smtClean="0">
                <a:solidFill>
                  <a:schemeClr val="accent3"/>
                </a:solidFill>
              </a:rPr>
              <a:t>Slide Title</a:t>
            </a:r>
            <a:endParaRPr lang="en-GB" sz="12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164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Lef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5140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39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28692" name="Image1" r:id="rId2" imgW="285848" imgH="285847"/>
    </p:controls>
    <p:extLst>
      <p:ext uri="{BB962C8B-B14F-4D97-AF65-F5344CB8AC3E}">
        <p14:creationId xmlns:p14="http://schemas.microsoft.com/office/powerpoint/2010/main" xmlns="" val="92268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Righ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60040" y="411451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60040" y="483461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861157" y="915521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Introduction</a:t>
            </a:r>
          </a:p>
          <a:p>
            <a:pPr lvl="0"/>
            <a:r>
              <a:rPr lang="en-US" dirty="0" smtClean="0"/>
              <a:t>Main Topic</a:t>
            </a:r>
          </a:p>
          <a:p>
            <a:pPr lvl="0"/>
            <a:r>
              <a:rPr lang="en-US" dirty="0" smtClean="0"/>
              <a:t>Additional Topic</a:t>
            </a:r>
          </a:p>
          <a:p>
            <a:pPr lvl="0"/>
            <a:r>
              <a:rPr lang="en-US" dirty="0" smtClean="0"/>
              <a:t>Conclusion</a:t>
            </a:r>
          </a:p>
          <a:p>
            <a:pPr lvl="0"/>
            <a:r>
              <a:rPr lang="en-US" dirty="0" smtClean="0"/>
              <a:t>Next Steps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29716" name="Image1" r:id="rId2" imgW="285848" imgH="285847"/>
    </p:controls>
    <p:extLst>
      <p:ext uri="{BB962C8B-B14F-4D97-AF65-F5344CB8AC3E}">
        <p14:creationId xmlns:p14="http://schemas.microsoft.com/office/powerpoint/2010/main" xmlns="" val="3536270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Righ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60040" y="411451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60040" y="483461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861157" y="915521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Introduction</a:t>
            </a:r>
          </a:p>
          <a:p>
            <a:pPr lvl="0"/>
            <a:r>
              <a:rPr lang="en-US" dirty="0" smtClean="0"/>
              <a:t>Main Topic</a:t>
            </a:r>
          </a:p>
          <a:p>
            <a:pPr lvl="0"/>
            <a:r>
              <a:rPr lang="en-US" dirty="0" smtClean="0"/>
              <a:t>Additional Topic</a:t>
            </a:r>
          </a:p>
          <a:p>
            <a:pPr lvl="0"/>
            <a:r>
              <a:rPr lang="en-US" dirty="0" smtClean="0"/>
              <a:t>Conclusion</a:t>
            </a:r>
          </a:p>
          <a:p>
            <a:pPr lvl="0"/>
            <a:r>
              <a:rPr lang="en-US" dirty="0" smtClean="0"/>
              <a:t>Next Steps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30740" name="Image1" r:id="rId2" imgW="285848" imgH="285847"/>
    </p:controls>
    <p:extLst>
      <p:ext uri="{BB962C8B-B14F-4D97-AF65-F5344CB8AC3E}">
        <p14:creationId xmlns:p14="http://schemas.microsoft.com/office/powerpoint/2010/main" xmlns="" val="173275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Righ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4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8803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7356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31764" name="Image1" r:id="rId2" imgW="285848" imgH="285847"/>
    </p:controls>
    <p:extLst>
      <p:ext uri="{BB962C8B-B14F-4D97-AF65-F5344CB8AC3E}">
        <p14:creationId xmlns:p14="http://schemas.microsoft.com/office/powerpoint/2010/main" xmlns="" val="4232260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Page Righ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4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8803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7356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32788" name="Image1" r:id="rId2" imgW="285848" imgH="285847"/>
    </p:controls>
    <p:extLst>
      <p:ext uri="{BB962C8B-B14F-4D97-AF65-F5344CB8AC3E}">
        <p14:creationId xmlns:p14="http://schemas.microsoft.com/office/powerpoint/2010/main" xmlns="" val="1095864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339440"/>
            <a:ext cx="8641200" cy="50407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br>
              <a:rPr lang="en-US" dirty="0" smtClean="0"/>
            </a:b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ante </a:t>
            </a:r>
            <a:r>
              <a:rPr lang="en-US" dirty="0" err="1" smtClean="0"/>
              <a:t>nibh</a:t>
            </a:r>
            <a:r>
              <a:rPr lang="en-US" dirty="0" smtClean="0"/>
              <a:t>,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00" y="411450"/>
            <a:ext cx="1116" cy="43206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95420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95420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2555095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555095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716020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4716020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75695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875695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76759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erarch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635245" y="26743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35245" y="149160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635870" y="264376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635870" y="386793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83585" y="26743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083585" y="149160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1187530" y="26743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1187530" y="149160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971500" y="2283710"/>
            <a:ext cx="720100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72000" y="2283710"/>
            <a:ext cx="0" cy="1440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971500" y="2139690"/>
            <a:ext cx="0" cy="1440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8172500" y="2139690"/>
            <a:ext cx="0" cy="1440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 userDrawn="1"/>
        </p:nvSpPr>
        <p:spPr>
          <a:xfrm>
            <a:off x="3275820" y="1707630"/>
            <a:ext cx="144020" cy="14402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7" name="Right Arrow 16"/>
          <p:cNvSpPr/>
          <p:nvPr userDrawn="1"/>
        </p:nvSpPr>
        <p:spPr>
          <a:xfrm>
            <a:off x="5724160" y="1707630"/>
            <a:ext cx="144020" cy="14402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7383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p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latin typeface="+mj-lt"/>
              </a:defRPr>
            </a:lvl1pPr>
          </a:lstStyle>
          <a:p>
            <a:r>
              <a:rPr lang="en-US" dirty="0" smtClean="0"/>
              <a:t>one column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6" y="987530"/>
            <a:ext cx="8640083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dui, in </a:t>
            </a:r>
            <a:r>
              <a:rPr lang="en-US" dirty="0" err="1" smtClean="0"/>
              <a:t>ultricies</a:t>
            </a:r>
            <a:r>
              <a:rPr lang="en-US" dirty="0" smtClean="0"/>
              <a:t> magna </a:t>
            </a:r>
            <a:r>
              <a:rPr lang="en-US" dirty="0" err="1" smtClean="0"/>
              <a:t>faucibus</a:t>
            </a:r>
            <a:r>
              <a:rPr lang="en-US" dirty="0" smtClean="0"/>
              <a:t> et. Nam </a:t>
            </a:r>
            <a:r>
              <a:rPr lang="en-US" dirty="0" err="1" smtClean="0"/>
              <a:t>quis</a:t>
            </a:r>
            <a:r>
              <a:rPr lang="en-US" dirty="0" smtClean="0"/>
              <a:t> magna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at dui.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ante ipsum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317031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p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latin typeface="+mj-lt"/>
              </a:defRPr>
            </a:lvl1pPr>
          </a:lstStyle>
          <a:p>
            <a:r>
              <a:rPr lang="en-US" dirty="0" smtClean="0"/>
              <a:t>Two column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6" y="987530"/>
            <a:ext cx="8640083" cy="3600500"/>
          </a:xfrm>
          <a:prstGeom prst="rect">
            <a:avLst/>
          </a:prstGeom>
        </p:spPr>
        <p:txBody>
          <a:bodyPr numCol="2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dui, in </a:t>
            </a:r>
            <a:r>
              <a:rPr lang="en-US" dirty="0" err="1" smtClean="0"/>
              <a:t>ultricies</a:t>
            </a:r>
            <a:r>
              <a:rPr lang="en-US" dirty="0" smtClean="0"/>
              <a:t> magna </a:t>
            </a:r>
            <a:r>
              <a:rPr lang="en-US" dirty="0" err="1" smtClean="0"/>
              <a:t>faucibus</a:t>
            </a:r>
            <a:r>
              <a:rPr lang="en-US" dirty="0" smtClean="0"/>
              <a:t> et. Nam </a:t>
            </a:r>
            <a:r>
              <a:rPr lang="en-US" dirty="0" err="1" smtClean="0"/>
              <a:t>quis</a:t>
            </a:r>
            <a:r>
              <a:rPr lang="en-US" dirty="0" smtClean="0"/>
              <a:t> magna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at dui.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ante ipsum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libero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maximus sit </a:t>
            </a:r>
            <a:r>
              <a:rPr lang="en-US" dirty="0" err="1" smtClean="0"/>
              <a:t>amet</a:t>
            </a:r>
            <a:r>
              <a:rPr lang="en-US" dirty="0" smtClean="0"/>
              <a:t> mi ac tempus.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et </a:t>
            </a:r>
            <a:r>
              <a:rPr lang="en-US" dirty="0" err="1" smtClean="0"/>
              <a:t>metus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gravida.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, id </a:t>
            </a:r>
            <a:r>
              <a:rPr lang="en-US" dirty="0" err="1" smtClean="0"/>
              <a:t>pretium</a:t>
            </a:r>
            <a:r>
              <a:rPr lang="en-US" dirty="0" smtClean="0"/>
              <a:t> quam maximus </a:t>
            </a:r>
            <a:r>
              <a:rPr lang="en-US" dirty="0" err="1" smtClean="0"/>
              <a:t>efficitur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</a:t>
            </a:r>
            <a:r>
              <a:rPr lang="en-US" dirty="0" err="1" smtClean="0"/>
              <a:t>pulvinar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.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3273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032560" cy="288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r>
              <a:rPr lang="en-US" dirty="0" smtClean="0"/>
              <a:t>Bullet points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6" y="987530"/>
            <a:ext cx="8640083" cy="3312540"/>
          </a:xfrm>
          <a:prstGeom prst="rect">
            <a:avLst/>
          </a:prstGeom>
        </p:spPr>
        <p:txBody>
          <a:bodyPr numCol="2" spcCol="21600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in.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pharetra </a:t>
            </a:r>
            <a:r>
              <a:rPr lang="en-US" dirty="0" err="1" smtClean="0"/>
              <a:t>sem</a:t>
            </a:r>
            <a:r>
              <a:rPr lang="en-US" dirty="0" smtClean="0"/>
              <a:t> ac ligula </a:t>
            </a:r>
            <a:r>
              <a:rPr lang="en-US" dirty="0" err="1" smtClean="0"/>
              <a:t>dignissim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semper </a:t>
            </a:r>
            <a:r>
              <a:rPr lang="en-US" dirty="0" err="1" smtClean="0"/>
              <a:t>auctor</a:t>
            </a:r>
            <a:r>
              <a:rPr lang="en-US" dirty="0" smtClean="0"/>
              <a:t>, </a:t>
            </a:r>
            <a:r>
              <a:rPr lang="en-US" dirty="0" err="1" smtClean="0"/>
              <a:t>nulla</a:t>
            </a:r>
            <a:r>
              <a:rPr lang="en-US" dirty="0" smtClean="0"/>
              <a:t> nisi </a:t>
            </a:r>
            <a:r>
              <a:rPr lang="en-US" dirty="0" err="1" smtClean="0"/>
              <a:t>fermentum</a:t>
            </a:r>
            <a:r>
              <a:rPr lang="en-US" dirty="0" smtClean="0"/>
              <a:t> lacus, et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nisi at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dui.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libero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maximus sit </a:t>
            </a:r>
            <a:r>
              <a:rPr lang="en-US" dirty="0" err="1" smtClean="0"/>
              <a:t>amet</a:t>
            </a:r>
            <a:r>
              <a:rPr lang="en-US" dirty="0" smtClean="0"/>
              <a:t> mi ac tempus.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6359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07382" y="4804738"/>
            <a:ext cx="3455467" cy="2153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sz="1200" b="0" dirty="0" smtClean="0">
                <a:solidFill>
                  <a:schemeClr val="accent3"/>
                </a:solidFill>
              </a:rPr>
              <a:t>Slide Title</a:t>
            </a:r>
            <a:endParaRPr lang="en-GB" sz="12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373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lumn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417658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aseline="0">
                <a:latin typeface="Eveleth Clean Regular" pitchFamily="50" charset="0"/>
              </a:defRPr>
            </a:lvl1pPr>
          </a:lstStyle>
          <a:p>
            <a:r>
              <a:rPr lang="en-GB" dirty="0" smtClean="0"/>
              <a:t>Half column copy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87530"/>
            <a:ext cx="417546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non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quam </a:t>
            </a:r>
            <a:r>
              <a:rPr lang="en-US" dirty="0" err="1" smtClean="0"/>
              <a:t>suscipit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.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442340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339440"/>
            <a:ext cx="8641200" cy="50407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br>
              <a:rPr lang="en-US" dirty="0" smtClean="0"/>
            </a:b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ante </a:t>
            </a:r>
            <a:r>
              <a:rPr lang="en-US" dirty="0" err="1" smtClean="0"/>
              <a:t>nibh</a:t>
            </a:r>
            <a:r>
              <a:rPr lang="en-US" dirty="0" smtClean="0"/>
              <a:t>,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00" y="411450"/>
            <a:ext cx="1116" cy="43206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50524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Eveleth Clean Regular" pitchFamily="50" charset="0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9222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13639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Chart 4"/>
          <p:cNvGraphicFramePr/>
          <p:nvPr userDrawn="1">
            <p:extLst>
              <p:ext uri="{D42A27DB-BD31-4B8C-83A1-F6EECF244321}">
                <p14:modId xmlns:p14="http://schemas.microsoft.com/office/powerpoint/2010/main" xmlns="" val="2649003394"/>
              </p:ext>
            </p:extLst>
          </p:nvPr>
        </p:nvGraphicFramePr>
        <p:xfrm>
          <a:off x="2339690" y="1347580"/>
          <a:ext cx="4488200" cy="2992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3247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xmlns="" val="3500772325"/>
              </p:ext>
            </p:extLst>
          </p:nvPr>
        </p:nvGraphicFramePr>
        <p:xfrm>
          <a:off x="1691600" y="1131550"/>
          <a:ext cx="5784380" cy="34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2521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endCxn id="12" idx="6"/>
          </p:cNvCxnSpPr>
          <p:nvPr userDrawn="1"/>
        </p:nvCxnSpPr>
        <p:spPr>
          <a:xfrm>
            <a:off x="773790" y="2571750"/>
            <a:ext cx="732670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 userDrawn="1"/>
        </p:nvSpPr>
        <p:spPr>
          <a:xfrm>
            <a:off x="7554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1956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358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0760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65162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7956470" y="2499740"/>
            <a:ext cx="144020" cy="14402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1655595" y="199567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9" hasCustomPrompt="1"/>
          </p:nvPr>
        </p:nvSpPr>
        <p:spPr>
          <a:xfrm>
            <a:off x="1655698" y="170763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3095795" y="307582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5" name="Text Placeholder 32"/>
          <p:cNvSpPr>
            <a:spLocks noGrp="1"/>
          </p:cNvSpPr>
          <p:nvPr>
            <p:ph type="body" sz="quarter" idx="31" hasCustomPrompt="1"/>
          </p:nvPr>
        </p:nvSpPr>
        <p:spPr>
          <a:xfrm>
            <a:off x="3095898" y="278778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32"/>
          </p:nvPr>
        </p:nvSpPr>
        <p:spPr>
          <a:xfrm>
            <a:off x="5976195" y="307582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7" name="Text Placeholder 32"/>
          <p:cNvSpPr>
            <a:spLocks noGrp="1"/>
          </p:cNvSpPr>
          <p:nvPr>
            <p:ph type="body" sz="quarter" idx="33" hasCustomPrompt="1"/>
          </p:nvPr>
        </p:nvSpPr>
        <p:spPr>
          <a:xfrm>
            <a:off x="5976298" y="278778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215395" y="307582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35" hasCustomPrompt="1"/>
          </p:nvPr>
        </p:nvSpPr>
        <p:spPr>
          <a:xfrm>
            <a:off x="215498" y="278778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4535995" y="199567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37" hasCustomPrompt="1"/>
          </p:nvPr>
        </p:nvSpPr>
        <p:spPr>
          <a:xfrm>
            <a:off x="4536098" y="170763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7416395" y="1995670"/>
            <a:ext cx="122417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39" hasCustomPrompt="1"/>
          </p:nvPr>
        </p:nvSpPr>
        <p:spPr>
          <a:xfrm>
            <a:off x="7416498" y="1707630"/>
            <a:ext cx="1223963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date</a:t>
            </a:r>
            <a:endParaRPr lang="en-GB" dirty="0"/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0853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411450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1400" y="411450"/>
            <a:ext cx="0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323410" y="329185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763610" y="298882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3203810" y="270078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644010" y="241274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6084210" y="2124700"/>
            <a:ext cx="130131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7524410" y="1836660"/>
            <a:ext cx="13013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289973" y="2964549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2" name="Text Placeholder 32"/>
          <p:cNvSpPr>
            <a:spLocks noGrp="1"/>
          </p:cNvSpPr>
          <p:nvPr>
            <p:ph type="body" sz="quarter" idx="29" hasCustomPrompt="1"/>
          </p:nvPr>
        </p:nvSpPr>
        <p:spPr>
          <a:xfrm>
            <a:off x="269454" y="3339589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1730173" y="2656428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4" name="Text Placeholder 32"/>
          <p:cNvSpPr>
            <a:spLocks noGrp="1"/>
          </p:cNvSpPr>
          <p:nvPr>
            <p:ph type="body" sz="quarter" idx="31" hasCustomPrompt="1"/>
          </p:nvPr>
        </p:nvSpPr>
        <p:spPr>
          <a:xfrm>
            <a:off x="1709654" y="3031468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32"/>
          </p:nvPr>
        </p:nvSpPr>
        <p:spPr>
          <a:xfrm>
            <a:off x="3182514" y="2375962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6" name="Text Placeholder 32"/>
          <p:cNvSpPr>
            <a:spLocks noGrp="1"/>
          </p:cNvSpPr>
          <p:nvPr>
            <p:ph type="body" sz="quarter" idx="33" hasCustomPrompt="1"/>
          </p:nvPr>
        </p:nvSpPr>
        <p:spPr>
          <a:xfrm>
            <a:off x="3161995" y="2751002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4610573" y="2067680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8" name="Text Placeholder 32"/>
          <p:cNvSpPr>
            <a:spLocks noGrp="1"/>
          </p:cNvSpPr>
          <p:nvPr>
            <p:ph type="body" sz="quarter" idx="35" hasCustomPrompt="1"/>
          </p:nvPr>
        </p:nvSpPr>
        <p:spPr>
          <a:xfrm>
            <a:off x="4590054" y="2442720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6050773" y="1785277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0" name="Text Placeholder 32"/>
          <p:cNvSpPr>
            <a:spLocks noGrp="1"/>
          </p:cNvSpPr>
          <p:nvPr>
            <p:ph type="body" sz="quarter" idx="37" hasCustomPrompt="1"/>
          </p:nvPr>
        </p:nvSpPr>
        <p:spPr>
          <a:xfrm>
            <a:off x="6030254" y="2160317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51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7544929" y="1491600"/>
            <a:ext cx="136819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000" baseline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2" name="Text Placeholder 32"/>
          <p:cNvSpPr>
            <a:spLocks noGrp="1"/>
          </p:cNvSpPr>
          <p:nvPr>
            <p:ph type="body" sz="quarter" idx="39" hasCustomPrompt="1"/>
          </p:nvPr>
        </p:nvSpPr>
        <p:spPr>
          <a:xfrm>
            <a:off x="7524410" y="1866640"/>
            <a:ext cx="1409228" cy="287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r>
              <a:rPr lang="en-GB" dirty="0" smtClean="0"/>
              <a:t>INSERT event</a:t>
            </a:r>
            <a:endParaRPr lang="en-GB" dirty="0"/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7375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0" y="2333351"/>
            <a:ext cx="8641200" cy="45442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Slide title</a:t>
            </a:r>
            <a:endParaRPr lang="en-GB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7380" y="480406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95288" y="161913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33812" name="Image1" r:id="rId2" imgW="285848" imgH="285847"/>
    </p:controls>
    <p:extLst>
      <p:ext uri="{BB962C8B-B14F-4D97-AF65-F5344CB8AC3E}">
        <p14:creationId xmlns:p14="http://schemas.microsoft.com/office/powerpoint/2010/main" xmlns="" val="177792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876320" y="2355720"/>
            <a:ext cx="2267680" cy="2376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267680" y="0"/>
            <a:ext cx="2304320" cy="235572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0" y="2355720"/>
            <a:ext cx="2267680" cy="237633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2267680" cy="235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572000" y="2355720"/>
            <a:ext cx="2304320" cy="237633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876320" y="0"/>
            <a:ext cx="2267680" cy="2355720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32977" y="411450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7345937" y="2787780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2737297" y="2859790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5041617" y="421755"/>
            <a:ext cx="1402643" cy="15122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835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34946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Lef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00" y="41145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52517" y="915520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34836" name="Image1" r:id="rId2" imgW="285848" imgH="285847"/>
    </p:controls>
    <p:extLst>
      <p:ext uri="{BB962C8B-B14F-4D97-AF65-F5344CB8AC3E}">
        <p14:creationId xmlns:p14="http://schemas.microsoft.com/office/powerpoint/2010/main" xmlns="" val="4255246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Lef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00" y="41145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52517" y="915520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35860" name="Image1" r:id="rId2" imgW="285848" imgH="285847"/>
    </p:controls>
    <p:extLst>
      <p:ext uri="{BB962C8B-B14F-4D97-AF65-F5344CB8AC3E}">
        <p14:creationId xmlns:p14="http://schemas.microsoft.com/office/powerpoint/2010/main" xmlns="" val="1322433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00" y="41145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400" y="483460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517" y="915520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Introduction</a:t>
            </a:r>
          </a:p>
          <a:p>
            <a:pPr lvl="0"/>
            <a:r>
              <a:rPr lang="en-US" dirty="0" smtClean="0"/>
              <a:t>Main Topic</a:t>
            </a:r>
          </a:p>
          <a:p>
            <a:pPr lvl="0"/>
            <a:r>
              <a:rPr lang="en-US" dirty="0" smtClean="0"/>
              <a:t>Additional Topic</a:t>
            </a:r>
          </a:p>
          <a:p>
            <a:pPr lvl="0"/>
            <a:r>
              <a:rPr lang="en-US" dirty="0" smtClean="0"/>
              <a:t>Conclusion</a:t>
            </a:r>
          </a:p>
          <a:p>
            <a:pPr lvl="0"/>
            <a:r>
              <a:rPr lang="en-US" dirty="0" smtClean="0"/>
              <a:t>Next Steps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572000" y="0"/>
            <a:ext cx="4572000" cy="4732050"/>
          </a:xfrm>
          <a:prstGeom prst="rect">
            <a:avLst/>
          </a:prstGeom>
          <a:solidFill>
            <a:srgbClr val="CEF2F6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53502" y="267430"/>
            <a:ext cx="3207038" cy="417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1025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Lef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5140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39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36884" name="Image1" r:id="rId2" imgW="285848" imgH="285847"/>
    </p:controls>
    <p:extLst>
      <p:ext uri="{BB962C8B-B14F-4D97-AF65-F5344CB8AC3E}">
        <p14:creationId xmlns:p14="http://schemas.microsoft.com/office/powerpoint/2010/main" xmlns="" val="2323564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Lef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5140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39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30775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37908" name="Image1" r:id="rId2" imgW="285848" imgH="285847"/>
    </p:controls>
    <p:extLst>
      <p:ext uri="{BB962C8B-B14F-4D97-AF65-F5344CB8AC3E}">
        <p14:creationId xmlns:p14="http://schemas.microsoft.com/office/powerpoint/2010/main" xmlns="" val="303616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Righ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60040" y="411451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60040" y="483461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861157" y="915521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Introduction</a:t>
            </a:r>
          </a:p>
          <a:p>
            <a:pPr lvl="0"/>
            <a:r>
              <a:rPr lang="en-US" dirty="0" smtClean="0"/>
              <a:t>Main Topic</a:t>
            </a:r>
          </a:p>
          <a:p>
            <a:pPr lvl="0"/>
            <a:r>
              <a:rPr lang="en-US" dirty="0" smtClean="0"/>
              <a:t>Additional Topic</a:t>
            </a:r>
          </a:p>
          <a:p>
            <a:pPr lvl="0"/>
            <a:r>
              <a:rPr lang="en-US" dirty="0" smtClean="0"/>
              <a:t>Conclusion</a:t>
            </a:r>
          </a:p>
          <a:p>
            <a:pPr lvl="0"/>
            <a:r>
              <a:rPr lang="en-US" dirty="0" smtClean="0"/>
              <a:t>Next Steps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38932" name="Image1" r:id="rId2" imgW="285848" imgH="285847"/>
    </p:controls>
    <p:extLst>
      <p:ext uri="{BB962C8B-B14F-4D97-AF65-F5344CB8AC3E}">
        <p14:creationId xmlns:p14="http://schemas.microsoft.com/office/powerpoint/2010/main" xmlns="" val="1255515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Righ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60040" y="411451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60040" y="483461"/>
            <a:ext cx="1116" cy="21603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861157" y="915521"/>
            <a:ext cx="4031444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Introduction</a:t>
            </a:r>
          </a:p>
          <a:p>
            <a:pPr lvl="0"/>
            <a:r>
              <a:rPr lang="en-US" dirty="0" smtClean="0"/>
              <a:t>Main Topic</a:t>
            </a:r>
          </a:p>
          <a:p>
            <a:pPr lvl="0"/>
            <a:r>
              <a:rPr lang="en-US" dirty="0" smtClean="0"/>
              <a:t>Additional Topic</a:t>
            </a:r>
          </a:p>
          <a:p>
            <a:pPr lvl="0"/>
            <a:r>
              <a:rPr lang="en-US" dirty="0" smtClean="0"/>
              <a:t>Conclusion</a:t>
            </a:r>
          </a:p>
          <a:p>
            <a:pPr lvl="0"/>
            <a:r>
              <a:rPr lang="en-US" dirty="0" smtClean="0"/>
              <a:t>Next Steps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5288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39956" name="Image1" r:id="rId2" imgW="285848" imgH="285847"/>
    </p:controls>
    <p:extLst>
      <p:ext uri="{BB962C8B-B14F-4D97-AF65-F5344CB8AC3E}">
        <p14:creationId xmlns:p14="http://schemas.microsoft.com/office/powerpoint/2010/main" xmlns="" val="3598383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Right Slide - locator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4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8803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7356" y="15947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40980" name="Image1" r:id="rId2" imgW="285848" imgH="285847"/>
    </p:controls>
    <p:extLst>
      <p:ext uri="{BB962C8B-B14F-4D97-AF65-F5344CB8AC3E}">
        <p14:creationId xmlns:p14="http://schemas.microsoft.com/office/powerpoint/2010/main" xmlns="" val="2181559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Page Right Slide - locator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40" y="915440"/>
            <a:ext cx="4031444" cy="331254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300" b="0">
                <a:solidFill>
                  <a:schemeClr val="accent3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In </a:t>
            </a:r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en-US" dirty="0" err="1" smtClean="0"/>
              <a:t>habitasse</a:t>
            </a:r>
            <a:r>
              <a:rPr lang="en-US" dirty="0" smtClean="0"/>
              <a:t> </a:t>
            </a:r>
            <a:r>
              <a:rPr lang="en-US" dirty="0" err="1" smtClean="0"/>
              <a:t>platea</a:t>
            </a:r>
            <a:r>
              <a:rPr lang="en-US" dirty="0" smtClean="0"/>
              <a:t> </a:t>
            </a:r>
            <a:r>
              <a:rPr lang="en-US" dirty="0" err="1" smtClean="0"/>
              <a:t>dictumst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auctor</a:t>
            </a:r>
            <a:r>
              <a:rPr lang="en-US" dirty="0" smtClean="0"/>
              <a:t> non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viverra</a:t>
            </a:r>
            <a:r>
              <a:rPr lang="en-US" dirty="0" smtClean="0"/>
              <a:t> id ex. </a:t>
            </a:r>
            <a:r>
              <a:rPr lang="en-US" dirty="0" err="1" smtClean="0"/>
              <a:t>Aenean</a:t>
            </a:r>
            <a:r>
              <a:rPr lang="en-US" dirty="0" smtClean="0"/>
              <a:t> cursus </a:t>
            </a:r>
            <a:r>
              <a:rPr lang="en-US" dirty="0" err="1" smtClean="0"/>
              <a:t>orci</a:t>
            </a:r>
            <a:r>
              <a:rPr lang="en-US" dirty="0" smtClean="0"/>
              <a:t> ligula, a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r>
              <a:rPr lang="en-US" dirty="0" smtClean="0"/>
              <a:t> </a:t>
            </a:r>
            <a:r>
              <a:rPr lang="en-US" dirty="0" err="1" smtClean="0"/>
              <a:t>Proin</a:t>
            </a:r>
            <a:r>
              <a:rPr lang="en-US" dirty="0" smtClean="0"/>
              <a:t> at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ultrices</a:t>
            </a:r>
            <a:r>
              <a:rPr lang="en-US" dirty="0" smtClean="0"/>
              <a:t> vitae ex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pharetra </a:t>
            </a:r>
            <a:r>
              <a:rPr lang="en-US" dirty="0" err="1" smtClean="0"/>
              <a:t>nunc</a:t>
            </a:r>
            <a:r>
              <a:rPr lang="en-US" dirty="0" smtClean="0"/>
              <a:t> ac porta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, </a:t>
            </a:r>
            <a:r>
              <a:rPr lang="en-US" dirty="0" err="1" smtClean="0"/>
              <a:t>posuere</a:t>
            </a:r>
            <a:r>
              <a:rPr lang="en-US" dirty="0" smtClean="0"/>
              <a:t> non </a:t>
            </a:r>
            <a:r>
              <a:rPr lang="en-US" dirty="0" err="1" smtClean="0"/>
              <a:t>egestas</a:t>
            </a:r>
            <a:r>
              <a:rPr lang="en-US" dirty="0" smtClean="0"/>
              <a:t> in,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magna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in, </a:t>
            </a:r>
            <a:r>
              <a:rPr lang="en-US" dirty="0" err="1" smtClean="0"/>
              <a:t>ultrices</a:t>
            </a:r>
            <a:r>
              <a:rPr lang="en-US" dirty="0" smtClean="0"/>
              <a:t> est.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a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sed.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88030" y="123410"/>
            <a:ext cx="4032560" cy="2880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000">
                <a:latin typeface="+mn-lt"/>
              </a:defRPr>
            </a:lvl1pPr>
          </a:lstStyle>
          <a:p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88"/>
            <a:ext cx="4572000" cy="4732338"/>
          </a:xfrm>
          <a:prstGeom prst="rect">
            <a:avLst/>
          </a:prstGeom>
          <a:solidFill>
            <a:schemeClr val="accent5"/>
          </a:solidFill>
        </p:spPr>
        <p:txBody>
          <a:bodyPr lIns="252000" tIns="468000" rIns="14400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97356" y="4407629"/>
            <a:ext cx="2586560" cy="216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/>
                </a:solidFill>
                <a:effectLst/>
                <a:latin typeface="Eveleth Clean Regular" pitchFamily="50" charset="0"/>
              </a:defRPr>
            </a:lvl1pPr>
          </a:lstStyle>
          <a:p>
            <a:pPr lvl="0"/>
            <a:endParaRPr lang="en-US" dirty="0" smtClean="0"/>
          </a:p>
        </p:txBody>
      </p:sp>
    </p:spTree>
    <p:controls>
      <p:control spid="42004" name="Image1" r:id="rId2" imgW="285848" imgH="285847"/>
    </p:controls>
    <p:extLst>
      <p:ext uri="{BB962C8B-B14F-4D97-AF65-F5344CB8AC3E}">
        <p14:creationId xmlns:p14="http://schemas.microsoft.com/office/powerpoint/2010/main" xmlns="" val="166025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400" y="339440"/>
            <a:ext cx="8641200" cy="50407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600">
                <a:latin typeface="+mj-lt"/>
              </a:defRPr>
            </a:lvl1pPr>
          </a:lstStyle>
          <a:p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pharetra.</a:t>
            </a:r>
            <a:br>
              <a:rPr lang="en-US" dirty="0" smtClean="0"/>
            </a:b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ante </a:t>
            </a:r>
            <a:r>
              <a:rPr lang="en-US" dirty="0" err="1" smtClean="0"/>
              <a:t>nibh</a:t>
            </a:r>
            <a:r>
              <a:rPr lang="en-US" dirty="0" smtClean="0"/>
              <a:t>,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00" y="411450"/>
            <a:ext cx="1116" cy="432060"/>
          </a:xfrm>
          <a:prstGeom prst="line">
            <a:avLst/>
          </a:prstGeom>
          <a:ln w="254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" y="4804190"/>
            <a:ext cx="5903913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000" dirty="0" smtClean="0"/>
              <a:t>Slide Title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95420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95420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2555095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555095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716020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4716020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75695" y="1779640"/>
            <a:ext cx="1872259" cy="1224170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875695" y="3003810"/>
            <a:ext cx="1872885" cy="57608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lIns="144000" tIns="144000" rIns="144000" bIns="144000" anchor="ctr"/>
          <a:lstStyle>
            <a:lvl1pPr marL="0" indent="0" algn="ctr">
              <a:buNone/>
              <a:defRPr sz="1200" baseline="0">
                <a:solidFill>
                  <a:schemeClr val="accent3"/>
                </a:solidFill>
                <a:latin typeface="Eveleth Clean Regular" pitchFamily="50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9244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image" Target="../media/image11.jpeg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image" Target="../media/image14.png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16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image" Target="../media/image21.png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26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5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29" Type="http://schemas.openxmlformats.org/officeDocument/2006/relationships/theme" Target="../theme/theme16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82.xml"/><Relationship Id="rId28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31" Type="http://schemas.openxmlformats.org/officeDocument/2006/relationships/image" Target="../media/image29.png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Relationship Id="rId27" Type="http://schemas.openxmlformats.org/officeDocument/2006/relationships/slideLayout" Target="../slideLayouts/slideLayout186.xml"/><Relationship Id="rId30" Type="http://schemas.openxmlformats.org/officeDocument/2006/relationships/image" Target="../media/image28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660041"/>
            <a:ext cx="9144000" cy="5040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5125655"/>
            <a:ext cx="9144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0278" y="248184"/>
            <a:ext cx="1595343" cy="163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56470" y="4760541"/>
            <a:ext cx="936130" cy="2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925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64" r:id="rId7"/>
    <p:sldLayoutId id="214748366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732050"/>
            <a:ext cx="9144000" cy="4320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2473" y="4822470"/>
            <a:ext cx="1323854" cy="2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079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732050"/>
            <a:ext cx="9144000" cy="4320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69634" name="Picture 2" descr="K:\_Assets\Branding\2016 VS\Digital Logo\VS_digital_light-RGB.png"/>
          <p:cNvPicPr>
            <a:picLocks noChangeAspect="1" noChangeArrowheads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11482" y="4867047"/>
            <a:ext cx="1666950" cy="1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272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732050"/>
            <a:ext cx="9144000" cy="4320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69634" name="Picture 2" descr="K:\_Assets\Branding\2016 VS\Digital Logo\VS_digital_light-RGB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11482" y="4867047"/>
            <a:ext cx="1666950" cy="1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157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660040"/>
            <a:ext cx="9144000" cy="504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5125654"/>
            <a:ext cx="9144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69264" y="4824000"/>
            <a:ext cx="1595343" cy="1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53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732050"/>
            <a:ext cx="9144000" cy="43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766" y="512811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1028" name="Picture 4" descr="C:\Users\edunsire\Creative Cloud Files\International Logos\VS_web_CTA_logo_web-logo-primary_RGB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77922" y="4861685"/>
            <a:ext cx="1584220" cy="17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867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732050"/>
            <a:ext cx="9144000" cy="43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766" y="512811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1028" name="Picture 4" descr="C:\Users\edunsire\Creative Cloud Files\International Logos\VS_web_CTA_logo_web-logo-primary_RGB.png"/>
          <p:cNvPicPr>
            <a:picLocks noChangeAspect="1" noChangeArrowheads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77922" y="4861687"/>
            <a:ext cx="1584220" cy="17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128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2" r:id="rId21"/>
    <p:sldLayoutId id="2147483864" r:id="rId2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732050"/>
            <a:ext cx="9144000" cy="4320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69634" name="Picture 2" descr="K:\_Assets\Branding\2016 VS\Digital Logo\VS_digital_light-RGB.png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11482" y="4867047"/>
            <a:ext cx="1666950" cy="1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60540" y="0"/>
            <a:ext cx="6834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0BD0ED-3796-46D6-8D84-6C8A0E81AC3F}" type="slidenum">
              <a:rPr lang="en-GB" sz="1000" smtClean="0">
                <a:solidFill>
                  <a:srgbClr val="1F171D"/>
                </a:solidFill>
              </a:rPr>
              <a:pPr algn="r"/>
              <a:t>‹#›</a:t>
            </a:fld>
            <a:endParaRPr lang="en-GB" sz="1000" dirty="0">
              <a:solidFill>
                <a:srgbClr val="1F171D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4360" y="4801381"/>
            <a:ext cx="540000" cy="3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17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  <p:sldLayoutId id="2147483894" r:id="rId26"/>
    <p:sldLayoutId id="2147483895" r:id="rId27"/>
    <p:sldLayoutId id="2147483896" r:id="rId2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660041"/>
            <a:ext cx="9144000" cy="5040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5125655"/>
            <a:ext cx="9144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0278" y="248185"/>
            <a:ext cx="1595343" cy="163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56470" y="4760541"/>
            <a:ext cx="936130" cy="2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141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660041"/>
            <a:ext cx="9144000" cy="504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5125655"/>
            <a:ext cx="9144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0278" y="248184"/>
            <a:ext cx="1595343" cy="163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56472" y="4760541"/>
            <a:ext cx="936129" cy="2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519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660041"/>
            <a:ext cx="9144000" cy="504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5125655"/>
            <a:ext cx="9144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0278" y="248185"/>
            <a:ext cx="1595343" cy="163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56472" y="4760541"/>
            <a:ext cx="936129" cy="2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41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660041"/>
            <a:ext cx="9144000" cy="504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5125655"/>
            <a:ext cx="9144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69266" y="4824000"/>
            <a:ext cx="1595343" cy="1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923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90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1"/>
            <a:ext cx="4572000" cy="5171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0" y="4660041"/>
            <a:ext cx="9144000" cy="5040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0" y="5125655"/>
            <a:ext cx="9144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69263" y="4824001"/>
            <a:ext cx="1595349" cy="16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09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572000" y="6308"/>
            <a:ext cx="4572000" cy="5157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0" y="4660041"/>
            <a:ext cx="9144000" cy="5040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0" y="5125655"/>
            <a:ext cx="9144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69263" y="4824001"/>
            <a:ext cx="1595349" cy="16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652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660041"/>
            <a:ext cx="9144000" cy="504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5125655"/>
            <a:ext cx="9144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69266" y="4824000"/>
            <a:ext cx="1595343" cy="1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424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4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660041"/>
            <a:ext cx="9144000" cy="504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5125655"/>
            <a:ext cx="9144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69266" y="4824000"/>
            <a:ext cx="1595343" cy="1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706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5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Relationship Id="rId5" Type="http://schemas.openxmlformats.org/officeDocument/2006/relationships/hyperlink" Target="https://www.adfootprints.com/front/preview_Demo/a5cdd4aa0048b187f7182f1b9ce7a6a7" TargetMode="Externa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images/search?q=luskentyre+beach&amp;id=C780468167F4D836D8C1BCA519DBC0CD01445EEE&amp;FORM=IQFRBA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3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4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jpeg"/><Relationship Id="rId7" Type="http://schemas.openxmlformats.org/officeDocument/2006/relationships/hyperlink" Target="https://www.youtube.com/watch?v=7iWlo1YjWB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55.png"/><Relationship Id="rId11" Type="http://schemas.openxmlformats.org/officeDocument/2006/relationships/hyperlink" Target="https://www.youtube.com/watch?v=IGzveVbfR6U" TargetMode="External"/><Relationship Id="rId5" Type="http://schemas.openxmlformats.org/officeDocument/2006/relationships/hyperlink" Target="http://ebooks.visitscotland.com/scotlands-castle-trail/" TargetMode="External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hyperlink" Target="https://roadtrips.visitscotland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id-IL09e7SAhUHPhQKHQ1mB3oQjRwIBw&amp;url=https://www.entrepreneur.com/article/235709&amp;psig=AFQjCNF6GaKl8alH82CqwImMsT6Qg_E-sA&amp;ust=149043713183212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59.jpeg"/><Relationship Id="rId5" Type="http://schemas.openxmlformats.org/officeDocument/2006/relationships/hyperlink" Target="http://www.google.co.uk/url?sa=i&amp;rct=j&amp;q=&amp;esrc=s&amp;source=images&amp;cd=&amp;cad=rja&amp;uact=8&amp;ved=0ahUKEwiek9ip9u7SAhVqBcAKHRgvBSQQjRwIBw&amp;url=http://www.thebubble.com/whats-the-deal-with-the-buenos-aires-court-ruling-that-uber-is-legal/&amp;psig=AFQjCNE5j0T-6hu2ktx8HdUOTo2RJ9x7zg&amp;ust=1490437413761809" TargetMode="External"/><Relationship Id="rId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4427980" y="3521564"/>
            <a:ext cx="1468020" cy="1142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>
                <a:latin typeface="Eveleth Slant Regular" pitchFamily="50" charset="0"/>
              </a:rPr>
              <a:t>Wnbc </a:t>
            </a:r>
            <a:endParaRPr lang="en-GB" sz="2000" dirty="0">
              <a:latin typeface="Eveleth Slant Regular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55439" y="411449"/>
            <a:ext cx="57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FFFF"/>
                </a:solidFill>
                <a:latin typeface="Eveleth Slant Regular"/>
              </a:rPr>
              <a:t>VS</a:t>
            </a:r>
            <a:endParaRPr lang="en-GB" sz="1400" dirty="0">
              <a:solidFill>
                <a:srgbClr val="FFFFFF"/>
              </a:solidFill>
              <a:latin typeface="Eveleth Slant Regular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210" y="3147830"/>
            <a:ext cx="2696032" cy="15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087"/>
          <a:stretch/>
        </p:blipFill>
        <p:spPr bwMode="auto">
          <a:xfrm>
            <a:off x="5415024" y="123410"/>
            <a:ext cx="3493246" cy="280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27" t="40901" r="13705" b="22449"/>
          <a:stretch/>
        </p:blipFill>
        <p:spPr bwMode="auto">
          <a:xfrm>
            <a:off x="238472" y="1527573"/>
            <a:ext cx="2584231" cy="161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30" y="771500"/>
            <a:ext cx="1304980" cy="76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10" y="1563610"/>
            <a:ext cx="24115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1F171D"/>
                </a:solidFill>
                <a:latin typeface="Source Sans Pro" pitchFamily="34" charset="0"/>
              </a:rPr>
              <a:t>½ hour show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1F171D"/>
                </a:solidFill>
                <a:latin typeface="Source Sans Pro" pitchFamily="34" charset="0"/>
              </a:rPr>
              <a:t>30” vignettes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1F171D"/>
                </a:solidFill>
                <a:latin typeface="Source Sans Pro" pitchFamily="34" charset="0"/>
              </a:rPr>
              <a:t>145 TV ad spots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1F171D"/>
                </a:solidFill>
                <a:latin typeface="Source Sans Pro" pitchFamily="34" charset="0"/>
              </a:rPr>
              <a:t>Digital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1F171D"/>
                </a:solidFill>
                <a:latin typeface="Source Sans Pro" pitchFamily="34" charset="0"/>
              </a:rPr>
              <a:t>OOH taxis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1F171D"/>
                </a:solidFill>
                <a:latin typeface="Source Sans Pro" pitchFamily="34" charset="0"/>
              </a:rPr>
              <a:t>Social amplification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1F171D"/>
                </a:solidFill>
                <a:latin typeface="Source Sans Pro" pitchFamily="34" charset="0"/>
              </a:rPr>
              <a:t>Over 30 m impressions</a:t>
            </a:r>
            <a:endParaRPr lang="en-GB" sz="1600" dirty="0">
              <a:solidFill>
                <a:srgbClr val="1F171D"/>
              </a:solidFill>
              <a:latin typeface="Source Sans Pro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380" y="4774168"/>
            <a:ext cx="42611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FFFFFF"/>
                </a:solidFill>
                <a:latin typeface="Eveleth Slant Regular"/>
              </a:rPr>
              <a:t>Strategic partnerships to extend our reach</a:t>
            </a:r>
            <a:endParaRPr lang="en-GB" sz="1100" dirty="0">
              <a:solidFill>
                <a:srgbClr val="FFFFFF"/>
              </a:solidFill>
              <a:latin typeface="Eveleth Slant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00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+mj-lt"/>
              </a:rPr>
              <a:t>Trip Advisor Size of opportunity</a:t>
            </a:r>
            <a:endParaRPr lang="en-GB" dirty="0"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Share of voice</a:t>
            </a:r>
            <a:endParaRPr lang="en-GB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1547580" y="62748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27427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/>
          <p:cNvSpPr txBox="1">
            <a:spLocks/>
          </p:cNvSpPr>
          <p:nvPr/>
        </p:nvSpPr>
        <p:spPr>
          <a:xfrm>
            <a:off x="260352" y="4804191"/>
            <a:ext cx="5903913" cy="2159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7C757A"/>
                </a:solidFill>
              </a:rPr>
              <a:t>A few rules that can work for us all</a:t>
            </a:r>
            <a:endParaRPr lang="en-GB" dirty="0">
              <a:solidFill>
                <a:srgbClr val="7C757A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new direction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GB" dirty="0" smtClean="0">
                <a:latin typeface="+mj-lt"/>
              </a:rPr>
              <a:t>Tell stories, sell experiences</a:t>
            </a:r>
          </a:p>
          <a:p>
            <a:pPr marL="342900" indent="-342900">
              <a:buAutoNum type="arabicPeriod"/>
            </a:pPr>
            <a:endParaRPr lang="en-GB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 smtClean="0">
                <a:latin typeface="+mj-lt"/>
              </a:rPr>
              <a:t>Be a great partner</a:t>
            </a:r>
          </a:p>
          <a:p>
            <a:pPr marL="342900" indent="-342900">
              <a:buAutoNum type="arabicPeriod"/>
            </a:pPr>
            <a:endParaRPr lang="en-GB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 smtClean="0">
                <a:latin typeface="+mj-lt"/>
              </a:rPr>
              <a:t>Look for opportunities such as Growth Fund </a:t>
            </a:r>
          </a:p>
          <a:p>
            <a:pPr marL="342900" indent="-342900">
              <a:buAutoNum type="arabicPeriod"/>
            </a:pPr>
            <a:endParaRPr lang="en-GB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 smtClean="0">
                <a:latin typeface="+mj-lt"/>
              </a:rPr>
              <a:t>If its not measurable, don’t invest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411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5000"/>
            <a:lum/>
          </a:blip>
          <a:srcRect/>
          <a:stretch>
            <a:fillRect t="-2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790" y="-20610"/>
            <a:ext cx="8739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700E57"/>
                </a:solidFill>
              </a:rPr>
              <a:t>Satisfaction with the overall visitor experience is high</a:t>
            </a:r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/>
          </p:nvPr>
        </p:nvGraphicFramePr>
        <p:xfrm>
          <a:off x="107380" y="865006"/>
          <a:ext cx="7432330" cy="2521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3677265" y="2497211"/>
            <a:ext cx="3363" cy="75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6560" y="3774899"/>
            <a:ext cx="5615590" cy="492443"/>
          </a:xfrm>
          <a:prstGeom prst="rect">
            <a:avLst/>
          </a:prstGeom>
          <a:solidFill>
            <a:schemeClr val="lt1">
              <a:alpha val="76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300" dirty="0">
                <a:solidFill>
                  <a:srgbClr val="1F171D"/>
                </a:solidFill>
              </a:rPr>
              <a:t>Note: post holiday reflection usually brings halo effect resulting in positive overall scores. New 1-10 scale helps understand more detail.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786360"/>
            <a:ext cx="3347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FFFFFF"/>
                </a:solidFill>
              </a:rPr>
              <a:t>Overall Rating Of Holiday Experience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08622" y="158510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FFFF"/>
                </a:solidFill>
              </a:rPr>
              <a:t>Mean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46934" y="158510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FFFF"/>
                </a:solidFill>
              </a:rPr>
              <a:t>Top 2 box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884460" y="1934058"/>
            <a:ext cx="1316211" cy="1126564"/>
            <a:chOff x="7947489" y="797096"/>
            <a:chExt cx="1316211" cy="1126564"/>
          </a:xfrm>
        </p:grpSpPr>
        <p:graphicFrame>
          <p:nvGraphicFramePr>
            <p:cNvPr id="16" name="Content Placeholder 3"/>
            <p:cNvGraphicFramePr>
              <a:graphicFrameLocks/>
            </p:cNvGraphicFramePr>
            <p:nvPr>
              <p:extLst/>
            </p:nvPr>
          </p:nvGraphicFramePr>
          <p:xfrm>
            <a:off x="7947489" y="797096"/>
            <a:ext cx="1316211" cy="11265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8292238" y="1175712"/>
              <a:ext cx="626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FFFFFF"/>
                  </a:solidFill>
                </a:rPr>
                <a:t>9.0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154935" y="2198320"/>
            <a:ext cx="792110" cy="567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FFFF"/>
                </a:solidFill>
              </a:rPr>
              <a:t>70%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00579" y="3248610"/>
            <a:ext cx="6740209" cy="338554"/>
            <a:chOff x="284550" y="1249440"/>
            <a:chExt cx="6447750" cy="338554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706702" y="1419590"/>
              <a:ext cx="5472760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84550" y="1249440"/>
              <a:ext cx="36005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28230" y="1249440"/>
              <a:ext cx="50407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FFFF"/>
                  </a:solidFill>
                </a:rPr>
                <a:t>10</a:t>
              </a:r>
            </a:p>
          </p:txBody>
        </p:sp>
      </p:grpSp>
      <p:sp>
        <p:nvSpPr>
          <p:cNvPr id="17" name="Footer Placeholder 4"/>
          <p:cNvSpPr txBox="1">
            <a:spLocks/>
          </p:cNvSpPr>
          <p:nvPr/>
        </p:nvSpPr>
        <p:spPr>
          <a:xfrm>
            <a:off x="-18592" y="4518412"/>
            <a:ext cx="7331513" cy="213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FFFFFF"/>
                </a:solidFill>
              </a:rPr>
              <a:t>Q49 </a:t>
            </a:r>
            <a:r>
              <a:rPr lang="en-US" sz="1000" dirty="0">
                <a:solidFill>
                  <a:srgbClr val="FFFFFF"/>
                </a:solidFill>
              </a:rPr>
              <a:t>Overall, how would you rate your holiday / short break experience in Scotland?  </a:t>
            </a:r>
            <a:r>
              <a:rPr lang="en-GB" sz="1000" dirty="0">
                <a:solidFill>
                  <a:srgbClr val="FFFFFF"/>
                </a:solidFill>
              </a:rPr>
              <a:t>Base: S2 All (2999)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390" y="723157"/>
            <a:ext cx="7633060" cy="576080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300" b="1" dirty="0">
                <a:solidFill>
                  <a:srgbClr val="1F171D"/>
                </a:solidFill>
              </a:rPr>
              <a:t>9 or 10 scores (Top 2 Box) show genuine satisfaction and can foster loyalty. The challenge is to enhance the visitor experience for </a:t>
            </a:r>
            <a:r>
              <a:rPr lang="en-GB" sz="1300" b="1" dirty="0" smtClean="0">
                <a:solidFill>
                  <a:srgbClr val="1F171D"/>
                </a:solidFill>
              </a:rPr>
              <a:t>every </a:t>
            </a:r>
            <a:r>
              <a:rPr lang="en-GB" sz="1300" b="1" dirty="0">
                <a:solidFill>
                  <a:srgbClr val="1F171D"/>
                </a:solidFill>
              </a:rPr>
              <a:t>visitor to encourage more to give the very highest scores on the satisfaction scale.</a:t>
            </a:r>
          </a:p>
        </p:txBody>
      </p:sp>
    </p:spTree>
    <p:extLst>
      <p:ext uri="{BB962C8B-B14F-4D97-AF65-F5344CB8AC3E}">
        <p14:creationId xmlns:p14="http://schemas.microsoft.com/office/powerpoint/2010/main" xmlns="" val="364334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660066"/>
                </a:solidFill>
                <a:latin typeface="+mj-lt"/>
              </a:rPr>
              <a:t>Thank you!</a:t>
            </a:r>
            <a:br>
              <a:rPr lang="en-GB" dirty="0" smtClean="0">
                <a:solidFill>
                  <a:srgbClr val="660066"/>
                </a:solidFill>
                <a:latin typeface="+mj-lt"/>
              </a:rPr>
            </a:br>
            <a:r>
              <a:rPr lang="en-GB" dirty="0" smtClean="0">
                <a:solidFill>
                  <a:srgbClr val="660066"/>
                </a:solidFill>
                <a:latin typeface="+mj-lt"/>
              </a:rPr>
              <a:t/>
            </a:r>
            <a:br>
              <a:rPr lang="en-GB" dirty="0" smtClean="0">
                <a:solidFill>
                  <a:srgbClr val="660066"/>
                </a:solidFill>
                <a:latin typeface="+mj-lt"/>
              </a:rPr>
            </a:br>
            <a:r>
              <a:rPr lang="en-GB" sz="1600" dirty="0" smtClean="0">
                <a:solidFill>
                  <a:srgbClr val="660066"/>
                </a:solidFill>
                <a:latin typeface="+mj-lt"/>
              </a:rPr>
              <a:t/>
            </a:r>
            <a:br>
              <a:rPr lang="en-GB" sz="1600" dirty="0" smtClean="0">
                <a:solidFill>
                  <a:srgbClr val="660066"/>
                </a:solidFill>
                <a:latin typeface="+mj-lt"/>
              </a:rPr>
            </a:br>
            <a:endParaRPr lang="en-GB" sz="1600" dirty="0">
              <a:solidFill>
                <a:srgbClr val="660066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1400" y="1563610"/>
            <a:ext cx="0" cy="360050"/>
          </a:xfrm>
          <a:prstGeom prst="line">
            <a:avLst/>
          </a:prstGeom>
          <a:ln w="50800"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76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blog.bleacherreport.com/wp-content/uploads/2011/10/New-York-Times-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271"/>
          <a:stretch/>
        </p:blipFill>
        <p:spPr bwMode="auto">
          <a:xfrm>
            <a:off x="366668" y="1131550"/>
            <a:ext cx="2837142" cy="62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>
                <a:latin typeface="Eveleth Slant Regular" pitchFamily="50" charset="0"/>
              </a:rPr>
              <a:t>New York times</a:t>
            </a:r>
            <a:endParaRPr lang="en-GB" sz="1800" dirty="0">
              <a:latin typeface="Eveleth Slant Regular" pitchFamily="50" charset="0"/>
            </a:endParaRPr>
          </a:p>
        </p:txBody>
      </p:sp>
      <p:pic>
        <p:nvPicPr>
          <p:cNvPr id="8" name="Shape 60"/>
          <p:cNvPicPr preferRelativeResize="0"/>
          <p:nvPr/>
        </p:nvPicPr>
        <p:blipFill rotWithShape="1">
          <a:blip r:embed="rId4" cstate="print">
            <a:alphaModFix/>
          </a:blip>
          <a:srcRect r="16389"/>
          <a:stretch/>
        </p:blipFill>
        <p:spPr>
          <a:xfrm>
            <a:off x="3433120" y="771500"/>
            <a:ext cx="5626283" cy="3744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/>
          <p:cNvGrpSpPr/>
          <p:nvPr/>
        </p:nvGrpSpPr>
        <p:grpSpPr>
          <a:xfrm>
            <a:off x="251400" y="1678576"/>
            <a:ext cx="2888171" cy="2621414"/>
            <a:chOff x="29861" y="1219044"/>
            <a:chExt cx="2888171" cy="2621414"/>
          </a:xfrm>
        </p:grpSpPr>
        <p:sp>
          <p:nvSpPr>
            <p:cNvPr id="10" name="Oval 9"/>
            <p:cNvSpPr/>
            <p:nvPr/>
          </p:nvSpPr>
          <p:spPr>
            <a:xfrm>
              <a:off x="763248" y="1219044"/>
              <a:ext cx="1584220" cy="151221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9861" y="2341193"/>
              <a:ext cx="1606939" cy="149926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552600" y="2181198"/>
              <a:ext cx="1282894" cy="1312155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100" dirty="0">
                <a:solidFill>
                  <a:srgbClr val="1F171D"/>
                </a:solidFill>
                <a:latin typeface="Eveleth Slan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3247" y="1646298"/>
              <a:ext cx="15842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1F171D"/>
                  </a:solidFill>
                  <a:latin typeface="Eveleth Clean Regular" pitchFamily="50" charset="0"/>
                </a:rPr>
                <a:t>2.2</a:t>
              </a:r>
              <a:r>
                <a:rPr lang="en-GB" sz="1400" dirty="0" smtClean="0">
                  <a:solidFill>
                    <a:srgbClr val="1F171D"/>
                  </a:solidFill>
                  <a:latin typeface="Eveleth Clean Regular" pitchFamily="50" charset="0"/>
                </a:rPr>
                <a:t> million impressions</a:t>
              </a:r>
              <a:endParaRPr lang="en-GB" sz="1400" dirty="0">
                <a:solidFill>
                  <a:srgbClr val="1F171D"/>
                </a:solidFill>
                <a:latin typeface="Eveleth Clean Regular" pitchFamily="50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602" y="2673288"/>
              <a:ext cx="157145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FFFFF"/>
                  </a:solidFill>
                  <a:latin typeface="Eveleth Clean Regular" pitchFamily="50" charset="0"/>
                </a:rPr>
                <a:t>53 </a:t>
              </a:r>
              <a:r>
                <a:rPr lang="en-GB" sz="1200" dirty="0" smtClean="0">
                  <a:solidFill>
                    <a:srgbClr val="FFFFFF"/>
                  </a:solidFill>
                  <a:latin typeface="Eveleth Clean Regular" pitchFamily="50" charset="0"/>
                </a:rPr>
                <a:t>sec</a:t>
              </a:r>
            </a:p>
            <a:p>
              <a:pPr algn="ctr"/>
              <a:r>
                <a:rPr lang="en-GB" sz="1400" dirty="0" smtClean="0">
                  <a:solidFill>
                    <a:srgbClr val="FFFFFF"/>
                  </a:solidFill>
                  <a:latin typeface="Eveleth Clean Regular" pitchFamily="50" charset="0"/>
                </a:rPr>
                <a:t> in-view time </a:t>
              </a:r>
            </a:p>
            <a:p>
              <a:pPr algn="ctr"/>
              <a:r>
                <a:rPr lang="en-GB" sz="1400" b="1" i="1" dirty="0" smtClean="0">
                  <a:solidFill>
                    <a:srgbClr val="1F171D"/>
                  </a:solidFill>
                  <a:latin typeface="Source Sans Pro" pitchFamily="34" charset="0"/>
                </a:rPr>
                <a:t>Benchmark </a:t>
              </a:r>
            </a:p>
            <a:p>
              <a:pPr algn="ctr"/>
              <a:r>
                <a:rPr lang="en-GB" sz="1400" b="1" i="1" dirty="0" smtClean="0">
                  <a:solidFill>
                    <a:srgbClr val="1F171D"/>
                  </a:solidFill>
                  <a:latin typeface="Source Sans Pro" pitchFamily="34" charset="0"/>
                </a:rPr>
                <a:t>25 sec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70061" y="2422036"/>
              <a:ext cx="14479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FFFFFF"/>
                  </a:solidFill>
                  <a:latin typeface="Eveleth Clean Regular" pitchFamily="50" charset="0"/>
                </a:rPr>
                <a:t>19% </a:t>
              </a:r>
              <a:endParaRPr lang="en-GB" sz="1600" dirty="0">
                <a:solidFill>
                  <a:srgbClr val="FFFFFF"/>
                </a:solidFill>
                <a:latin typeface="Eveleth Clean Regular" pitchFamily="50" charset="0"/>
              </a:endParaRPr>
            </a:p>
            <a:p>
              <a:pPr algn="ctr"/>
              <a:r>
                <a:rPr lang="en-GB" sz="1200" dirty="0" smtClean="0">
                  <a:solidFill>
                    <a:srgbClr val="FFFFFF"/>
                  </a:solidFill>
                  <a:latin typeface="Eveleth Clean Regular" pitchFamily="50" charset="0"/>
                </a:rPr>
                <a:t>Interaction </a:t>
              </a:r>
              <a:r>
                <a:rPr lang="en-GB" sz="1200" dirty="0" smtClean="0">
                  <a:solidFill>
                    <a:srgbClr val="1F171D"/>
                  </a:solidFill>
                  <a:latin typeface="Eveleth Clean Regular" pitchFamily="50" charset="0"/>
                </a:rPr>
                <a:t/>
              </a:r>
              <a:br>
                <a:rPr lang="en-GB" sz="1200" dirty="0" smtClean="0">
                  <a:solidFill>
                    <a:srgbClr val="1F171D"/>
                  </a:solidFill>
                  <a:latin typeface="Eveleth Clean Regular" pitchFamily="50" charset="0"/>
                </a:rPr>
              </a:br>
              <a:r>
                <a:rPr lang="en-GB" sz="1400" b="1" i="1" dirty="0" smtClean="0">
                  <a:solidFill>
                    <a:srgbClr val="1F171D"/>
                  </a:solidFill>
                  <a:latin typeface="Source Sans Pro" pitchFamily="34" charset="0"/>
                </a:rPr>
                <a:t>Benchmark</a:t>
              </a:r>
              <a:endParaRPr lang="en-GB" sz="1400" b="1" i="1" dirty="0">
                <a:solidFill>
                  <a:srgbClr val="1F171D"/>
                </a:solidFill>
                <a:latin typeface="Source Sans Pro" pitchFamily="34" charset="0"/>
              </a:endParaRPr>
            </a:p>
            <a:p>
              <a:pPr algn="ctr"/>
              <a:r>
                <a:rPr lang="en-GB" sz="1400" b="1" i="1" dirty="0" smtClean="0">
                  <a:solidFill>
                    <a:srgbClr val="1F171D"/>
                  </a:solidFill>
                  <a:latin typeface="Source Sans Pro" pitchFamily="34" charset="0"/>
                </a:rPr>
                <a:t>2.8%</a:t>
              </a:r>
              <a:endParaRPr lang="en-GB" sz="1400" b="1" i="1" dirty="0">
                <a:solidFill>
                  <a:srgbClr val="1F171D"/>
                </a:solidFill>
                <a:latin typeface="Source Sans Pro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724170" y="4137803"/>
            <a:ext cx="1826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1F171D"/>
                </a:solidFill>
                <a:hlinkClick r:id="rId5"/>
              </a:rPr>
              <a:t>Click to interact</a:t>
            </a:r>
            <a:endParaRPr lang="en-GB" sz="1400" b="1" dirty="0">
              <a:solidFill>
                <a:srgbClr val="1F171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380" y="4774168"/>
            <a:ext cx="5314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FFFFFF"/>
                </a:solidFill>
                <a:latin typeface="Eveleth Slant Regular"/>
              </a:rPr>
              <a:t>Telling our stories through others with greater reach</a:t>
            </a:r>
            <a:endParaRPr lang="en-GB" sz="1100" dirty="0">
              <a:solidFill>
                <a:srgbClr val="FFFFFF"/>
              </a:solidFill>
              <a:latin typeface="Eveleth Slant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87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Stv</a:t>
            </a:r>
            <a:r>
              <a:rPr lang="en-GB" dirty="0" smtClean="0"/>
              <a:t> / Alan Cumming’s edge of </a:t>
            </a:r>
            <a:r>
              <a:rPr lang="en-GB" dirty="0" err="1" smtClean="0"/>
              <a:t>scotland</a:t>
            </a:r>
            <a:endParaRPr lang="en-GB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20" y="2659042"/>
            <a:ext cx="2636240" cy="175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Image result for luskentyre beach">
            <a:hlinkClick r:id="rId3" tooltip="Search images of luskentyre beach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7480" y="699490"/>
            <a:ext cx="2563248" cy="157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87" t="29787" r="3857" b="9149"/>
          <a:stretch/>
        </p:blipFill>
        <p:spPr bwMode="auto">
          <a:xfrm>
            <a:off x="4283495" y="2859790"/>
            <a:ext cx="4824670" cy="1800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381" y="843510"/>
            <a:ext cx="6192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1F171D"/>
                </a:solidFill>
              </a:rPr>
              <a:t>Hour long documentary (17 Feb) with repeats on main and city channels plus STV player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1F171D"/>
                </a:solidFill>
              </a:rPr>
              <a:t>Pre promoted on air and to STV / VisitScotland email databases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1F171D"/>
                </a:solidFill>
              </a:rPr>
              <a:t>TV ads running post show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1F171D"/>
                </a:solidFill>
              </a:rPr>
              <a:t>Online retargeting of people who viewed show through Player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1F171D"/>
                </a:solidFill>
              </a:rPr>
              <a:t>Social amplification through  VisitScotland and STV channels</a:t>
            </a:r>
          </a:p>
          <a:p>
            <a:endParaRPr lang="en-GB" sz="1600" dirty="0">
              <a:solidFill>
                <a:srgbClr val="1F171D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380" y="4774168"/>
            <a:ext cx="31390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FFFFFF"/>
                </a:solidFill>
                <a:latin typeface="Eveleth Slant Regular"/>
              </a:rPr>
              <a:t>Telling our stories in new ways </a:t>
            </a:r>
            <a:endParaRPr lang="en-GB" sz="1100" dirty="0">
              <a:solidFill>
                <a:srgbClr val="FFFFFF"/>
              </a:solidFill>
              <a:latin typeface="Eveleth Slant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9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00" y="411450"/>
            <a:ext cx="5112710" cy="288039"/>
          </a:xfrm>
        </p:spPr>
        <p:txBody>
          <a:bodyPr/>
          <a:lstStyle/>
          <a:p>
            <a:r>
              <a:rPr lang="en-GB" dirty="0" smtClean="0">
                <a:solidFill>
                  <a:schemeClr val="accent3"/>
                </a:solidFill>
              </a:rPr>
              <a:t>Always on digital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We need to be ever present throughout the journey - 365 days a year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7380" y="1059540"/>
            <a:ext cx="7561050" cy="2772140"/>
            <a:chOff x="-426948" y="65956"/>
            <a:chExt cx="7636488" cy="3924300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7645" y="65956"/>
              <a:ext cx="7161213" cy="392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2" name="Diagram 11"/>
            <p:cNvGraphicFramePr/>
            <p:nvPr>
              <p:extLst>
                <p:ext uri="{D42A27DB-BD31-4B8C-83A1-F6EECF244321}">
                  <p14:modId xmlns:p14="http://schemas.microsoft.com/office/powerpoint/2010/main" xmlns="" val="1165955915"/>
                </p:ext>
              </p:extLst>
            </p:nvPr>
          </p:nvGraphicFramePr>
          <p:xfrm>
            <a:off x="-426948" y="1696978"/>
            <a:ext cx="7636488" cy="3311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sp>
        <p:nvSpPr>
          <p:cNvPr id="28" name="Text Placeholder 2"/>
          <p:cNvSpPr txBox="1">
            <a:spLocks/>
          </p:cNvSpPr>
          <p:nvPr/>
        </p:nvSpPr>
        <p:spPr>
          <a:xfrm>
            <a:off x="107380" y="4011950"/>
            <a:ext cx="6910920" cy="3492320"/>
          </a:xfrm>
          <a:prstGeom prst="rect">
            <a:avLst/>
          </a:prstGeom>
        </p:spPr>
        <p:txBody>
          <a:bodyPr numCol="1" spcCol="21600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300" b="0" kern="1200">
                <a:solidFill>
                  <a:schemeClr val="accent3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7C757A"/>
                </a:solidFill>
              </a:rPr>
              <a:t>*</a:t>
            </a:r>
            <a:r>
              <a:rPr lang="en-GB" sz="1100" i="1" dirty="0" smtClean="0">
                <a:solidFill>
                  <a:srgbClr val="7C757A"/>
                </a:solidFill>
              </a:rPr>
              <a:t>for illustration  - not all touchpoints relevant to VS</a:t>
            </a:r>
          </a:p>
          <a:p>
            <a:endParaRPr lang="en-GB" dirty="0">
              <a:solidFill>
                <a:srgbClr val="7C75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7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812450" y="123410"/>
            <a:ext cx="4176580" cy="324117"/>
            <a:chOff x="1275161" y="150805"/>
            <a:chExt cx="4176580" cy="324117"/>
          </a:xfrm>
        </p:grpSpPr>
        <p:sp>
          <p:nvSpPr>
            <p:cNvPr id="8" name="TextBox 7"/>
            <p:cNvSpPr txBox="1"/>
            <p:nvPr/>
          </p:nvSpPr>
          <p:spPr>
            <a:xfrm>
              <a:off x="1599467" y="220530"/>
              <a:ext cx="385227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veleth Clean Regular" pitchFamily="50" charset="0"/>
                </a:rPr>
                <a:t>Loch </a:t>
              </a:r>
              <a:r>
                <a:rPr lang="en-GB" sz="6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veleth Clean Regular" pitchFamily="50" charset="0"/>
                </a:rPr>
                <a:t>morlich</a:t>
              </a:r>
              <a:endParaRPr lang="en-GB" sz="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veleth Clean Regular" pitchFamily="50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75161" y="150805"/>
              <a:ext cx="324306" cy="3241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pic>
          <p:nvPicPr>
            <p:cNvPr id="10" name="Picture 9" descr="http://www.clker.com/cliparts/z/1/T/u/9/2/search-icon-hi.png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551" y="210902"/>
              <a:ext cx="201526" cy="203924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2278313564"/>
              </p:ext>
            </p:extLst>
          </p:nvPr>
        </p:nvGraphicFramePr>
        <p:xfrm>
          <a:off x="1691600" y="339440"/>
          <a:ext cx="5688790" cy="375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ext Placeholder 2"/>
          <p:cNvSpPr txBox="1">
            <a:spLocks/>
          </p:cNvSpPr>
          <p:nvPr/>
        </p:nvSpPr>
        <p:spPr>
          <a:xfrm>
            <a:off x="107380" y="4802602"/>
            <a:ext cx="6337300" cy="2174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200" dirty="0" smtClean="0">
                <a:solidFill>
                  <a:srgbClr val="7C757A"/>
                </a:solidFill>
                <a:latin typeface="Eveleth Slant Regular"/>
              </a:rPr>
              <a:t>‘DRIVING ADVOCACY’ IS OUR STRATEGY</a:t>
            </a:r>
            <a:endParaRPr lang="en-GB" sz="1200" dirty="0">
              <a:solidFill>
                <a:srgbClr val="7C757A"/>
              </a:solidFill>
              <a:latin typeface="Eveleth Slant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873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NC500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sz="1400" dirty="0">
                <a:solidFill>
                  <a:srgbClr val="44546A"/>
                </a:solidFill>
                <a:latin typeface="Arial"/>
                <a:ea typeface="Calibri"/>
                <a:cs typeface="Times New Roman"/>
              </a:rPr>
              <a:t>Page views:</a:t>
            </a:r>
            <a:endParaRPr lang="en-GB" sz="20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400" dirty="0">
                <a:solidFill>
                  <a:srgbClr val="44546A"/>
                </a:solidFill>
                <a:latin typeface="Arial"/>
                <a:ea typeface="Calibri"/>
                <a:cs typeface="Times New Roman"/>
              </a:rPr>
              <a:t>NC500 – 95k</a:t>
            </a:r>
            <a:endParaRPr lang="en-GB" sz="20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400" dirty="0">
                <a:solidFill>
                  <a:srgbClr val="44546A"/>
                </a:solidFill>
                <a:latin typeface="Arial"/>
                <a:ea typeface="Calibri"/>
                <a:cs typeface="Times New Roman"/>
              </a:rPr>
              <a:t>Northern Lights – </a:t>
            </a:r>
            <a:r>
              <a:rPr lang="en-GB" sz="1400" dirty="0">
                <a:solidFill>
                  <a:srgbClr val="00B050"/>
                </a:solidFill>
                <a:latin typeface="Arial"/>
                <a:ea typeface="Calibri"/>
                <a:cs typeface="Times New Roman"/>
              </a:rPr>
              <a:t>117k</a:t>
            </a:r>
            <a:endParaRPr lang="en-GB" sz="20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400" dirty="0">
                <a:solidFill>
                  <a:srgbClr val="44546A"/>
                </a:solidFill>
                <a:latin typeface="Arial"/>
                <a:ea typeface="Calibri"/>
                <a:cs typeface="Times New Roman"/>
              </a:rPr>
              <a:t>Outlander – 111k</a:t>
            </a:r>
            <a:endParaRPr lang="en-GB" sz="2000" dirty="0">
              <a:latin typeface="Calibri"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400" dirty="0" smtClean="0">
                <a:solidFill>
                  <a:schemeClr val="tx1"/>
                </a:solidFill>
              </a:rPr>
              <a:t>Creating experiences grows your share of voice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AutoShape 2" descr="https://outlook.office.com/owa/service.svc/s/GetFileAttachment?id=AAMkADhmZmMxMTNmLTRlOGEtNDEwMC1hOGFmLWYxZjFkNThkMjRjMgBGAAAAAAD8o0hid6buTre9RWzOgvG6BwD59VpvrR7NQYMSS4gShgzXAT842vJlAADISW0Xg6W7SadM1cndTuogAAG7BkfbAAABEgAQAEwCEPjlm2tJqnAyVVVYvpA%3D&amp;X-OWA-CANARY=nHQJjLXFAUq5w_YJuGWFqvAv7SsaOtQYuckrTC1fjtX7iYEi3YzWR7zXPvejvmbH0Nt8uCInySc."/>
          <p:cNvSpPr>
            <a:spLocks noChangeAspect="1" noChangeArrowheads="1"/>
          </p:cNvSpPr>
          <p:nvPr/>
        </p:nvSpPr>
        <p:spPr bwMode="auto">
          <a:xfrm>
            <a:off x="38100" y="92075"/>
            <a:ext cx="577215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1F171D"/>
              </a:solidFill>
            </a:endParaRPr>
          </a:p>
        </p:txBody>
      </p:sp>
      <p:sp>
        <p:nvSpPr>
          <p:cNvPr id="8" name="AutoShape 4" descr="https://outlook.office.com/owa/service.svc/s/GetFileAttachment?id=AAMkADhmZmMxMTNmLTRlOGEtNDEwMC1hOGFmLWYxZjFkNThkMjRjMgBGAAAAAAD8o0hid6buTre9RWzOgvG6BwD59VpvrR7NQYMSS4gShgzXAT842vJlAADISW0Xg6W7SadM1cndTuogAAG7BkfbAAABEgAQAEwCEPjlm2tJqnAyVVVYvpA%3D&amp;X-OWA-CANARY=nHQJjLXFAUq5w_YJuGWFqvAv7SsaOtQYuckrTC1fjtX7iYEi3YzWR7zXPvejvmbH0Nt8uCInySc."/>
          <p:cNvSpPr>
            <a:spLocks noChangeAspect="1" noChangeArrowheads="1"/>
          </p:cNvSpPr>
          <p:nvPr/>
        </p:nvSpPr>
        <p:spPr bwMode="auto">
          <a:xfrm>
            <a:off x="190500" y="244475"/>
            <a:ext cx="577215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1F171D"/>
              </a:solidFill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399" y="730455"/>
            <a:ext cx="3456481" cy="18664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405" y="3075820"/>
            <a:ext cx="4727709" cy="166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3460"/>
            <a:ext cx="4104570" cy="191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00240" y="2668176"/>
            <a:ext cx="23763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400" dirty="0" smtClean="0">
                <a:latin typeface="+mj-lt"/>
                <a:ea typeface="Calibri"/>
                <a:cs typeface="Times New Roman"/>
              </a:rPr>
              <a:t>Top landing pages on vs.com:</a:t>
            </a:r>
          </a:p>
          <a:p>
            <a:pPr lvl="0"/>
            <a:r>
              <a:rPr lang="en-GB" sz="1400" dirty="0" smtClean="0">
                <a:latin typeface="+mj-lt"/>
                <a:ea typeface="Calibri"/>
                <a:cs typeface="Times New Roman"/>
              </a:rPr>
              <a:t>NC500 – 95k</a:t>
            </a:r>
          </a:p>
          <a:p>
            <a:pPr lvl="0"/>
            <a:r>
              <a:rPr lang="en-GB" sz="1400" dirty="0" smtClean="0">
                <a:latin typeface="+mj-lt"/>
                <a:ea typeface="Calibri"/>
                <a:cs typeface="Times New Roman"/>
              </a:rPr>
              <a:t>Northern </a:t>
            </a:r>
            <a:r>
              <a:rPr lang="en-GB" sz="1400" dirty="0">
                <a:latin typeface="+mj-lt"/>
                <a:ea typeface="Calibri"/>
                <a:cs typeface="Times New Roman"/>
              </a:rPr>
              <a:t>Lights – 117k</a:t>
            </a:r>
          </a:p>
          <a:p>
            <a:pPr lvl="0"/>
            <a:r>
              <a:rPr lang="en-GB" sz="1400" dirty="0">
                <a:latin typeface="+mj-lt"/>
                <a:ea typeface="Calibri"/>
                <a:cs typeface="Times New Roman"/>
              </a:rPr>
              <a:t>Outlander – 111k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1999" y="92075"/>
            <a:ext cx="2052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+mj-lt"/>
              </a:rPr>
              <a:t>Google Search</a:t>
            </a:r>
            <a:endParaRPr lang="en-GB" sz="1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404" y="2668176"/>
            <a:ext cx="3072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</a:rPr>
              <a:t>VS Online Community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68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" y="4804060"/>
            <a:ext cx="6984400" cy="216030"/>
          </a:xfrm>
        </p:spPr>
        <p:txBody>
          <a:bodyPr/>
          <a:lstStyle/>
          <a:p>
            <a:r>
              <a:rPr lang="en-GB" dirty="0" smtClean="0"/>
              <a:t> harnessing networks of influence – social followers work for us all </a:t>
            </a:r>
            <a:endParaRPr lang="en-GB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20" y="0"/>
            <a:ext cx="3888540" cy="201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64" y="3115175"/>
            <a:ext cx="3660515" cy="158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8001" y="2192488"/>
            <a:ext cx="2880401" cy="211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3502" y="1997092"/>
            <a:ext cx="2759557" cy="270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962"/>
            <a:ext cx="38354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66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1597076"/>
            <a:ext cx="9144000" cy="304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7950" y="4804190"/>
            <a:ext cx="6480330" cy="215900"/>
          </a:xfrm>
        </p:spPr>
        <p:txBody>
          <a:bodyPr/>
          <a:lstStyle/>
          <a:p>
            <a:r>
              <a:rPr lang="en-GB" sz="1200" dirty="0" smtClean="0"/>
              <a:t>partnering to tell stories &amp; create great content</a:t>
            </a:r>
            <a:endParaRPr lang="en-GB" sz="1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4520" y="287407"/>
            <a:ext cx="8668665" cy="288040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inspiring modern </a:t>
            </a:r>
            <a:r>
              <a:rPr lang="en-GB" dirty="0" err="1" smtClean="0"/>
              <a:t>scotland</a:t>
            </a:r>
            <a:endParaRPr lang="en-GB" dirty="0"/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311985" y="435130"/>
            <a:ext cx="8641200" cy="25085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Eveleth Clean Regular" pitchFamily="50" charset="0"/>
                <a:ea typeface="+mj-ea"/>
                <a:cs typeface="+mj-cs"/>
              </a:defRPr>
            </a:lvl1pPr>
          </a:lstStyle>
          <a:p>
            <a:endParaRPr lang="en-GB" sz="1200" b="1" dirty="0" smtClean="0">
              <a:solidFill>
                <a:srgbClr val="1F171D"/>
              </a:solidFill>
              <a:latin typeface="Proxima Nova"/>
            </a:endParaRPr>
          </a:p>
          <a:p>
            <a:endParaRPr lang="en-GB" sz="1400" b="1" dirty="0">
              <a:solidFill>
                <a:srgbClr val="1F171D"/>
              </a:solidFill>
              <a:latin typeface="Proxima Nova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403335" y="431427"/>
            <a:ext cx="8641200" cy="2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Eveleth Clean Regular" pitchFamily="50" charset="0"/>
                <a:ea typeface="+mj-ea"/>
                <a:cs typeface="+mj-cs"/>
              </a:defRPr>
            </a:lvl1pPr>
          </a:lstStyle>
          <a:p>
            <a:endParaRPr lang="en-GB" dirty="0">
              <a:solidFill>
                <a:srgbClr val="1F171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129" y="881496"/>
            <a:ext cx="88610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1F171D"/>
                </a:solidFill>
                <a:latin typeface="Eveleth Slant Regular"/>
              </a:rPr>
              <a:t/>
            </a:r>
            <a:br>
              <a:rPr lang="en-GB" sz="1100" dirty="0">
                <a:solidFill>
                  <a:srgbClr val="1F171D"/>
                </a:solidFill>
                <a:latin typeface="Eveleth Slant Regular"/>
              </a:rPr>
            </a:br>
            <a:r>
              <a:rPr lang="en-GB" sz="1100" dirty="0">
                <a:solidFill>
                  <a:srgbClr val="1F171D"/>
                </a:solidFill>
                <a:latin typeface="Eveleth Slant Regular"/>
              </a:rPr>
              <a:t/>
            </a:r>
            <a:br>
              <a:rPr lang="en-GB" sz="1100" dirty="0">
                <a:solidFill>
                  <a:srgbClr val="1F171D"/>
                </a:solidFill>
                <a:latin typeface="Eveleth Slant Regular"/>
              </a:rPr>
            </a:br>
            <a:endParaRPr lang="en-GB" sz="1100" dirty="0">
              <a:solidFill>
                <a:srgbClr val="1F171D"/>
              </a:solidFill>
              <a:latin typeface="Eveleth Slant Regular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563" y="830435"/>
            <a:ext cx="1933107" cy="17026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71918" y="1626126"/>
            <a:ext cx="239256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1F171D"/>
                </a:solidFill>
                <a:latin typeface="Eveleth Slant Regular"/>
                <a:hlinkClick r:id="rId5"/>
              </a:rPr>
              <a:t>Scotland Castle Trail - Aberdeenshire </a:t>
            </a:r>
            <a:r>
              <a:rPr lang="en-GB" sz="1200" dirty="0" smtClean="0">
                <a:solidFill>
                  <a:srgbClr val="1F171D"/>
                </a:solidFill>
                <a:latin typeface="Eveleth Slant Regular"/>
              </a:rPr>
              <a:t>eBook</a:t>
            </a:r>
            <a:endParaRPr lang="en-GB" sz="1200" dirty="0">
              <a:solidFill>
                <a:srgbClr val="1F171D"/>
              </a:solidFill>
              <a:latin typeface="Eveleth Slant Regular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3037" y="781496"/>
            <a:ext cx="2371429" cy="17714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75733" y="1326044"/>
            <a:ext cx="1872260" cy="6001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 err="1" smtClean="0">
                <a:solidFill>
                  <a:srgbClr val="1F171D"/>
                </a:solidFill>
                <a:latin typeface="Eveleth Slant Regular"/>
                <a:hlinkClick r:id="rId7"/>
              </a:rPr>
              <a:t>ScotlandVR</a:t>
            </a:r>
            <a:r>
              <a:rPr lang="en-GB" sz="1100" dirty="0" smtClean="0">
                <a:solidFill>
                  <a:srgbClr val="1F171D"/>
                </a:solidFill>
                <a:latin typeface="Eveleth Slant Regular"/>
                <a:hlinkClick r:id="rId7"/>
              </a:rPr>
              <a:t> – A Virtual Tour </a:t>
            </a:r>
            <a:r>
              <a:rPr lang="en-GB" sz="1100" dirty="0" smtClean="0">
                <a:solidFill>
                  <a:srgbClr val="1F171D"/>
                </a:solidFill>
                <a:latin typeface="Eveleth Slant Regular"/>
              </a:rPr>
              <a:t>video</a:t>
            </a:r>
            <a:endParaRPr lang="en-GB" sz="1100" dirty="0">
              <a:solidFill>
                <a:srgbClr val="1F171D"/>
              </a:solidFill>
              <a:latin typeface="Eveleth Slant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60040" y="2782198"/>
            <a:ext cx="3960550" cy="18195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0522" y="2876337"/>
            <a:ext cx="1944270" cy="43015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1F171D"/>
                </a:solidFill>
                <a:latin typeface="Eveleth Slant Regular"/>
                <a:hlinkClick r:id="rId9"/>
              </a:rPr>
              <a:t>National tourist routes </a:t>
            </a:r>
            <a:r>
              <a:rPr lang="en-GB" sz="1100" dirty="0" smtClean="0">
                <a:solidFill>
                  <a:srgbClr val="1F171D"/>
                </a:solidFill>
                <a:latin typeface="Eveleth Slant Regular"/>
              </a:rPr>
              <a:t>microsite</a:t>
            </a:r>
            <a:endParaRPr lang="en-GB" sz="1100" dirty="0">
              <a:solidFill>
                <a:srgbClr val="1F171D"/>
              </a:solidFill>
              <a:latin typeface="Eveleth Slant Regular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5067" y="2851712"/>
            <a:ext cx="2390476" cy="16380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8974" y="3620663"/>
            <a:ext cx="1725509" cy="60228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1F171D"/>
                </a:solidFill>
                <a:latin typeface="Eveleth Slant Regular"/>
                <a:hlinkClick r:id="rId11"/>
              </a:rPr>
              <a:t>Scottish Borders 39 Steps </a:t>
            </a:r>
            <a:r>
              <a:rPr lang="en-GB" sz="1100" dirty="0" smtClean="0">
                <a:solidFill>
                  <a:srgbClr val="1F171D"/>
                </a:solidFill>
                <a:latin typeface="Eveleth Slant Regular"/>
              </a:rPr>
              <a:t>video</a:t>
            </a:r>
            <a:endParaRPr lang="en-GB" sz="1100" dirty="0">
              <a:solidFill>
                <a:srgbClr val="1F171D"/>
              </a:solidFill>
              <a:latin typeface="Eveleth Slant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95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>
                <a:latin typeface="Eveleth Slant Regular" pitchFamily="50" charset="0"/>
              </a:rPr>
              <a:t>The Disruptors - Now</a:t>
            </a:r>
            <a:endParaRPr lang="en-GB" sz="1800" dirty="0">
              <a:latin typeface="Eveleth Slant Regular" pitchFamily="50" charset="0"/>
            </a:endParaRPr>
          </a:p>
        </p:txBody>
      </p:sp>
      <p:pic>
        <p:nvPicPr>
          <p:cNvPr id="19" name="irc_mi" descr="Image result for AirBnB logo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915520"/>
            <a:ext cx="3271520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rc_mi" descr="Image result for uber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20" y="1746611"/>
            <a:ext cx="3267075" cy="2188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778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S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Master - purple footer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Master - purple footer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Master - purple footer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Purple Master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Master- white footer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Master- white footer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Master - purple footer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S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urple VS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urple VS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urple Master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Right Image Master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eft Image Master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Purple Master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Purple Master">
  <a:themeElements>
    <a:clrScheme name="Scotland Alba">
      <a:dk1>
        <a:srgbClr val="1F171D"/>
      </a:dk1>
      <a:lt1>
        <a:srgbClr val="FFFFFF"/>
      </a:lt1>
      <a:dk2>
        <a:srgbClr val="B4B0B3"/>
      </a:dk2>
      <a:lt2>
        <a:srgbClr val="FAFAFA"/>
      </a:lt2>
      <a:accent1>
        <a:srgbClr val="700E57"/>
      </a:accent1>
      <a:accent2>
        <a:srgbClr val="FCCA1B"/>
      </a:accent2>
      <a:accent3>
        <a:srgbClr val="7C757A"/>
      </a:accent3>
      <a:accent4>
        <a:srgbClr val="B4B0B3"/>
      </a:accent4>
      <a:accent5>
        <a:srgbClr val="DDDDDD"/>
      </a:accent5>
      <a:accent6>
        <a:srgbClr val="FFFFFF"/>
      </a:accent6>
      <a:hlink>
        <a:srgbClr val="AF006E"/>
      </a:hlink>
      <a:folHlink>
        <a:srgbClr val="FCCA1B"/>
      </a:folHlink>
    </a:clrScheme>
    <a:fontScheme name="Scotland Alba">
      <a:majorFont>
        <a:latin typeface="Eveleth Slant Regular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06EF1AE680945AEB021CD3779BABB" ma:contentTypeVersion="0" ma:contentTypeDescription="Create a new document." ma:contentTypeScope="" ma:versionID="cfd4ff58ab25183df8b1489a3418a59a">
  <xsd:schema xmlns:xsd="http://www.w3.org/2001/XMLSchema" xmlns:p="http://schemas.microsoft.com/office/2006/metadata/properties" targetNamespace="http://schemas.microsoft.com/office/2006/metadata/properties" ma:root="true" ma:fieldsID="f34507b7906384dc3f1e501963d125a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B1D933-1227-4E99-86B8-D24A2D19DCDF}">
  <ds:schemaRefs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73C31EC-1559-4EE1-AF48-615009B26B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8CB91493-66C0-4149-8F35-D8D3750D23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17590</TotalTime>
  <Words>931</Words>
  <Application>Microsoft Office PowerPoint</Application>
  <PresentationFormat>On-screen Show (16:9)</PresentationFormat>
  <Paragraphs>143</Paragraphs>
  <Slides>13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VS</vt:lpstr>
      <vt:lpstr>1_VS</vt:lpstr>
      <vt:lpstr>Purple VS</vt:lpstr>
      <vt:lpstr>1_Purple VS</vt:lpstr>
      <vt:lpstr>Purple Master</vt:lpstr>
      <vt:lpstr>Right Image Master</vt:lpstr>
      <vt:lpstr>Left Image Master</vt:lpstr>
      <vt:lpstr>1_Purple Master</vt:lpstr>
      <vt:lpstr>2_Purple Master</vt:lpstr>
      <vt:lpstr>1_Master - purple footer</vt:lpstr>
      <vt:lpstr>2_Master - purple footer</vt:lpstr>
      <vt:lpstr>3_Master - purple footer</vt:lpstr>
      <vt:lpstr>4_Purple Master</vt:lpstr>
      <vt:lpstr>Master- white footer</vt:lpstr>
      <vt:lpstr>1_Master- white footer</vt:lpstr>
      <vt:lpstr>Master - purple footer</vt:lpstr>
      <vt:lpstr>Wnbc </vt:lpstr>
      <vt:lpstr>New York times</vt:lpstr>
      <vt:lpstr>Stv / Alan Cumming’s edge of scotland</vt:lpstr>
      <vt:lpstr>Always on digital</vt:lpstr>
      <vt:lpstr>Slide 5</vt:lpstr>
      <vt:lpstr>NC500</vt:lpstr>
      <vt:lpstr>Slide 7</vt:lpstr>
      <vt:lpstr>  inspiring modern scotland</vt:lpstr>
      <vt:lpstr>The Disruptors - Now</vt:lpstr>
      <vt:lpstr>Trip Advisor Size of opportunity</vt:lpstr>
      <vt:lpstr>a new direction</vt:lpstr>
      <vt:lpstr>Slide 12</vt:lpstr>
      <vt:lpstr>Thank you!   </vt:lpstr>
    </vt:vector>
  </TitlesOfParts>
  <Company>VisitScotland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Coyle</dc:creator>
  <cp:lastModifiedBy>David M</cp:lastModifiedBy>
  <cp:revision>544</cp:revision>
  <cp:lastPrinted>2015-11-04T17:23:25Z</cp:lastPrinted>
  <dcterms:created xsi:type="dcterms:W3CDTF">2015-09-23T10:22:27Z</dcterms:created>
  <dcterms:modified xsi:type="dcterms:W3CDTF">2017-06-16T07:26:44Z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0x010100B4506EF1AE680945AEB021CD3779BABB</vt:lpwstr>
  </property>
</Properties>
</file>