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>
        <p:scale>
          <a:sx n="74" d="100"/>
          <a:sy n="74" d="100"/>
        </p:scale>
        <p:origin x="-1044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D777A-5044-4AE1-8EE3-5808570C134A}" type="datetimeFigureOut">
              <a:rPr lang="fr-FR" smtClean="0"/>
              <a:pPr/>
              <a:t>24/02/2014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Séminaire de prospective scientifique - La Rochelle 17-20 mars 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9F21B-D767-44B0-9AAA-A9DA1B542C8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9233236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F472E-2E1D-47AC-9B4A-1F1B83754EC7}" type="datetimeFigureOut">
              <a:rPr lang="fr-FR" smtClean="0"/>
              <a:pPr/>
              <a:t>24/02/2014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Séminaire de prospective scientifique - La Rochelle 17-20 mars 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B7B3C-C96B-47B1-8941-D74615193F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9928037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Séminaire de prospective scientifique - La Rochelle 17-20 mars 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B7B3C-C96B-47B1-8941-D74615193F3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3029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B7B3C-C96B-47B1-8941-D74615193F3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Séminaire de prospective scientifique - La Rochelle 17-20 mars 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0442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874442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 Séminaire de Prospective Scientifique – La Rochelle – 17-20 mars 2014 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Nom, Organisme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A0FB-EFEA-4847-8FB1-95C909B3376E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2" y="0"/>
            <a:ext cx="91409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532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696744" cy="93610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392488"/>
          </a:xfrm>
          <a:prstGeom prst="rect">
            <a:avLst/>
          </a:prstGeom>
        </p:spPr>
        <p:txBody>
          <a:bodyPr/>
          <a:lstStyle>
            <a:lvl1pPr>
              <a:buSzPct val="65000"/>
              <a:defRPr sz="1800"/>
            </a:lvl1pPr>
            <a:lvl2pPr marL="539750" indent="-176213">
              <a:buSzPct val="65000"/>
              <a:defRPr sz="1600"/>
            </a:lvl2pPr>
            <a:lvl3pPr marL="804863" indent="-176213">
              <a:buSzPct val="65000"/>
              <a:defRPr sz="1400"/>
            </a:lvl3pPr>
            <a:lvl4pPr marL="892175" indent="-87313">
              <a:buSzPct val="65000"/>
              <a:defRPr sz="1400"/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4690864" cy="2880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 Séminaire de Prospective Scientifique – La Rochelle – 17-20 mars 2014 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Nom, Organisme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4916-09E6-49C1-9810-A0F3DD79D0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97400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4762872" cy="360040"/>
          </a:xfrm>
        </p:spPr>
        <p:txBody>
          <a:bodyPr/>
          <a:lstStyle/>
          <a:p>
            <a:r>
              <a:rPr lang="fr-FR" smtClean="0"/>
              <a:t> Séminaire de Prospective Scientifique – La Rochelle – 17-20 mars 2014 </a:t>
            </a:r>
            <a:endParaRPr lang="fr-FR" dirty="0" smtClean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Nom, Organisme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4916-09E6-49C1-9810-A0F3DD79D06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80214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4762872" cy="313009"/>
          </a:xfrm>
        </p:spPr>
        <p:txBody>
          <a:bodyPr/>
          <a:lstStyle/>
          <a:p>
            <a:r>
              <a:rPr lang="fr-FR" dirty="0" smtClean="0"/>
              <a:t> Séminaire de Prospective Scientifique – La Rochelle – 17-20 mars 2014 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Nom, Organisme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4916-09E6-49C1-9810-A0F3DD79D0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49029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10" Type="http://schemas.openxmlformats.org/officeDocument/2006/relationships/image" Target="../media/image5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03648" y="1772816"/>
            <a:ext cx="676875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Titre de la présentation</a:t>
            </a:r>
            <a:br>
              <a:rPr lang="fr-FR" dirty="0" smtClean="0"/>
            </a:br>
            <a:r>
              <a:rPr lang="fr-FR" dirty="0" smtClean="0"/>
              <a:t>et nom et organisme de l’intervenant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4330824" cy="2410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 Séminaire de Prospective Scientifique – La Rochelle – 17-20 mars 2014 </a:t>
            </a: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220072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Nom, Organisme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44408" y="6309320"/>
            <a:ext cx="442392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94916-09E6-49C1-9810-A0F3DD79D065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88640"/>
            <a:ext cx="1575220" cy="1412776"/>
          </a:xfrm>
          <a:prstGeom prst="rect">
            <a:avLst/>
          </a:prstGeom>
        </p:spPr>
      </p:pic>
      <p:sp>
        <p:nvSpPr>
          <p:cNvPr id="8" name="Sous-titre 2"/>
          <p:cNvSpPr txBox="1">
            <a:spLocks/>
          </p:cNvSpPr>
          <p:nvPr userDrawn="1"/>
        </p:nvSpPr>
        <p:spPr>
          <a:xfrm>
            <a:off x="1371600" y="3717032"/>
            <a:ext cx="6400800" cy="17526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6448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2" r:id="rId2"/>
    <p:sldLayoutId id="2147483667" r:id="rId3"/>
    <p:sldLayoutId id="2147483669" r:id="rId4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7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5113" algn="l" defTabSz="914400" rtl="0" eaLnBrk="1" latinLnBrk="0" hangingPunct="1">
        <a:spcBef>
          <a:spcPct val="20000"/>
        </a:spcBef>
        <a:buFontTx/>
        <a:buBlip>
          <a:blip r:embed="rId8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176213" algn="l" defTabSz="914400" rtl="0" eaLnBrk="1" latinLnBrk="0" hangingPunct="1">
        <a:spcBef>
          <a:spcPct val="20000"/>
        </a:spcBef>
        <a:buFontTx/>
        <a:buBlip>
          <a:blip r:embed="rId9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187325" algn="l" defTabSz="914400" rtl="0" eaLnBrk="1" latinLnBrk="0" hangingPunct="1">
        <a:spcBef>
          <a:spcPct val="20000"/>
        </a:spcBef>
        <a:buFontTx/>
        <a:buBlip>
          <a:blip r:embed="rId10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2819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Titre de l’intervention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Nom et organisme de l’intervenant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 Séminaire de Prospective Scientifique – La Rochelle – 17-20 mars 2014 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Nom, Organisme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4916-09E6-49C1-9810-A0F3DD79D06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8470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94916-09E6-49C1-9810-A0F3DD79D065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4690864" cy="2880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 Séminaire de Prospective Scientifique – La Rochelle – 17-20 mars 2014 </a:t>
            </a: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Nom, Organisme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7738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62</Words>
  <Application>Microsoft Office PowerPoint</Application>
  <PresentationFormat>Affichage à l'écran (4:3)</PresentationFormat>
  <Paragraphs>12</Paragraphs>
  <Slides>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Conception personnalisée</vt:lpstr>
      <vt:lpstr>Diapositive 1</vt:lpstr>
      <vt:lpstr>Titre de l’intervention</vt:lpstr>
      <vt:lpstr>Diapositive 3</vt:lpstr>
    </vt:vector>
  </TitlesOfParts>
  <Company>CNES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delabarrec</dc:creator>
  <cp:lastModifiedBy> </cp:lastModifiedBy>
  <cp:revision>17</cp:revision>
  <dcterms:created xsi:type="dcterms:W3CDTF">2014-02-10T14:45:57Z</dcterms:created>
  <dcterms:modified xsi:type="dcterms:W3CDTF">2014-02-24T16:26:19Z</dcterms:modified>
</cp:coreProperties>
</file>