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diagrams/layout13.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Default Extension="tiff" ContentType="image/tif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notesSlides/notesSlide11.xml" ContentType="application/vnd.openxmlformats-officedocument.presentationml.notesSlide+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charts/chart4.xml" ContentType="application/vnd.openxmlformats-officedocument.drawingml.char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4" r:id="rId3"/>
    <p:sldId id="288" r:id="rId4"/>
    <p:sldId id="274" r:id="rId5"/>
    <p:sldId id="259" r:id="rId6"/>
    <p:sldId id="266" r:id="rId7"/>
    <p:sldId id="267" r:id="rId8"/>
    <p:sldId id="263" r:id="rId9"/>
    <p:sldId id="287" r:id="rId10"/>
    <p:sldId id="285" r:id="rId11"/>
    <p:sldId id="269" r:id="rId12"/>
    <p:sldId id="270" r:id="rId13"/>
    <p:sldId id="271" r:id="rId14"/>
    <p:sldId id="261" r:id="rId15"/>
    <p:sldId id="268" r:id="rId16"/>
    <p:sldId id="276" r:id="rId17"/>
    <p:sldId id="275" r:id="rId18"/>
    <p:sldId id="286" r:id="rId19"/>
    <p:sldId id="289" r:id="rId20"/>
    <p:sldId id="278" r:id="rId21"/>
    <p:sldId id="279" r:id="rId22"/>
    <p:sldId id="280" r:id="rId23"/>
    <p:sldId id="281" r:id="rId24"/>
    <p:sldId id="282" r:id="rId25"/>
    <p:sldId id="283" r:id="rId26"/>
    <p:sldId id="284" r:id="rId2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65" autoAdjust="0"/>
    <p:restoredTop sz="51905" autoAdjust="0"/>
  </p:normalViewPr>
  <p:slideViewPr>
    <p:cSldViewPr>
      <p:cViewPr>
        <p:scale>
          <a:sx n="75" d="100"/>
          <a:sy n="75" d="100"/>
        </p:scale>
        <p:origin x="-2430" y="-78"/>
      </p:cViewPr>
      <p:guideLst>
        <p:guide orient="horz" pos="2160"/>
        <p:guide pos="2880"/>
      </p:guideLst>
    </p:cSldViewPr>
  </p:slideViewPr>
  <p:notesTextViewPr>
    <p:cViewPr>
      <p:scale>
        <a:sx n="50" d="100"/>
        <a:sy n="5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rruzvidzo\Desktop\RAFIT%20paper\RA-FIT%20paper%20Charts%20July2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ruzvidzo\Desktop\RAFIT%20paper\RA-FIT%20paper%20Charts%20July2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ruzvidzo\Desktop\RAFIT%20paper\RA-FIT%20paper%20Charts%20July2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ruzvidzo\Desktop\RAFIT%20paper\RA-FIT%20paper%20Charts%20July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Good</c:v>
                </c:pt>
              </c:strCache>
            </c:strRef>
          </c:tx>
          <c:cat>
            <c:strRef>
              <c:f>Sheet1!$A$2:$A$3</c:f>
              <c:strCache>
                <c:ptCount val="2"/>
                <c:pt idx="0">
                  <c:v>Below cut off</c:v>
                </c:pt>
                <c:pt idx="1">
                  <c:v>Above cut off</c:v>
                </c:pt>
              </c:strCache>
            </c:strRef>
          </c:cat>
          <c:val>
            <c:numRef>
              <c:f>Sheet1!$B$2:$B$3</c:f>
              <c:numCache>
                <c:formatCode>0%</c:formatCode>
                <c:ptCount val="2"/>
                <c:pt idx="0">
                  <c:v>0.9</c:v>
                </c:pt>
                <c:pt idx="1">
                  <c:v>0.77000000000000524</c:v>
                </c:pt>
              </c:numCache>
            </c:numRef>
          </c:val>
        </c:ser>
        <c:ser>
          <c:idx val="1"/>
          <c:order val="1"/>
          <c:tx>
            <c:strRef>
              <c:f>Sheet1!$C$1</c:f>
              <c:strCache>
                <c:ptCount val="1"/>
                <c:pt idx="0">
                  <c:v>Bad</c:v>
                </c:pt>
              </c:strCache>
            </c:strRef>
          </c:tx>
          <c:spPr>
            <a:solidFill>
              <a:srgbClr val="FF0000"/>
            </a:solidFill>
          </c:spPr>
          <c:dPt>
            <c:idx val="1"/>
            <c:spPr>
              <a:solidFill>
                <a:srgbClr val="FF0000"/>
              </a:solidFill>
              <a:ln>
                <a:solidFill>
                  <a:srgbClr val="C00000"/>
                </a:solidFill>
              </a:ln>
            </c:spPr>
          </c:dPt>
          <c:cat>
            <c:strRef>
              <c:f>Sheet1!$A$2:$A$3</c:f>
              <c:strCache>
                <c:ptCount val="2"/>
                <c:pt idx="0">
                  <c:v>Below cut off</c:v>
                </c:pt>
                <c:pt idx="1">
                  <c:v>Above cut off</c:v>
                </c:pt>
              </c:strCache>
            </c:strRef>
          </c:cat>
          <c:val>
            <c:numRef>
              <c:f>Sheet1!$C$2:$C$3</c:f>
              <c:numCache>
                <c:formatCode>0%</c:formatCode>
                <c:ptCount val="2"/>
                <c:pt idx="0">
                  <c:v>0.1</c:v>
                </c:pt>
                <c:pt idx="1">
                  <c:v>0.23</c:v>
                </c:pt>
              </c:numCache>
            </c:numRef>
          </c:val>
        </c:ser>
        <c:axId val="258021632"/>
        <c:axId val="258023424"/>
      </c:barChart>
      <c:catAx>
        <c:axId val="258021632"/>
        <c:scaling>
          <c:orientation val="minMax"/>
        </c:scaling>
        <c:axPos val="b"/>
        <c:numFmt formatCode="General" sourceLinked="1"/>
        <c:tickLblPos val="nextTo"/>
        <c:crossAx val="258023424"/>
        <c:crosses val="autoZero"/>
        <c:auto val="1"/>
        <c:lblAlgn val="ctr"/>
        <c:lblOffset val="100"/>
      </c:catAx>
      <c:valAx>
        <c:axId val="258023424"/>
        <c:scaling>
          <c:orientation val="minMax"/>
        </c:scaling>
        <c:axPos val="l"/>
        <c:majorGridlines/>
        <c:numFmt formatCode="0%" sourceLinked="1"/>
        <c:tickLblPos val="nextTo"/>
        <c:crossAx val="258021632"/>
        <c:crosses val="autoZero"/>
        <c:crossBetween val="between"/>
      </c:valAx>
      <c:spPr>
        <a:noFill/>
        <a:ln w="25393">
          <a:noFill/>
        </a:ln>
      </c:spPr>
    </c:plotArea>
    <c:legend>
      <c:legendPos val="r"/>
      <c:layout/>
    </c:legend>
    <c:plotVisOnly val="1"/>
    <c:dispBlanksAs val="gap"/>
  </c:chart>
  <c:txPr>
    <a:bodyPr/>
    <a:lstStyle/>
    <a:p>
      <a:pPr>
        <a:defRPr sz="1791"/>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spPr>
            <a:solidFill>
              <a:schemeClr val="accent1"/>
            </a:solidFill>
          </c:spPr>
          <c:cat>
            <c:strRef>
              <c:f>'Cost of Collections(Income Grp)'!$A$10:$A$13</c:f>
              <c:strCache>
                <c:ptCount val="4"/>
                <c:pt idx="0">
                  <c:v>LIC (12)</c:v>
                </c:pt>
                <c:pt idx="1">
                  <c:v>LMIC (17)</c:v>
                </c:pt>
                <c:pt idx="2">
                  <c:v>UMIC (14)</c:v>
                </c:pt>
                <c:pt idx="3">
                  <c:v>HIC (5)</c:v>
                </c:pt>
              </c:strCache>
            </c:strRef>
          </c:cat>
          <c:val>
            <c:numRef>
              <c:f>'Cost of Collections(Income Grp)'!$B$10:$B$13</c:f>
              <c:numCache>
                <c:formatCode>0.0%</c:formatCode>
                <c:ptCount val="4"/>
                <c:pt idx="0">
                  <c:v>2.5999999999999999E-2</c:v>
                </c:pt>
                <c:pt idx="1">
                  <c:v>2.7900000000000012E-2</c:v>
                </c:pt>
                <c:pt idx="2">
                  <c:v>4.0800000000000003E-2</c:v>
                </c:pt>
                <c:pt idx="3">
                  <c:v>5.5300000000000113E-2</c:v>
                </c:pt>
              </c:numCache>
            </c:numRef>
          </c:val>
        </c:ser>
        <c:dLbls>
          <c:showVal val="1"/>
        </c:dLbls>
        <c:axId val="197268992"/>
        <c:axId val="197270528"/>
      </c:barChart>
      <c:catAx>
        <c:axId val="197268992"/>
        <c:scaling>
          <c:orientation val="minMax"/>
        </c:scaling>
        <c:axPos val="b"/>
        <c:majorTickMark val="none"/>
        <c:tickLblPos val="nextTo"/>
        <c:crossAx val="197270528"/>
        <c:crosses val="autoZero"/>
        <c:auto val="1"/>
        <c:lblAlgn val="ctr"/>
        <c:lblOffset val="100"/>
      </c:catAx>
      <c:valAx>
        <c:axId val="197270528"/>
        <c:scaling>
          <c:orientation val="minMax"/>
        </c:scaling>
        <c:axPos val="l"/>
        <c:title>
          <c:tx>
            <c:rich>
              <a:bodyPr rot="-5400000" vert="horz"/>
              <a:lstStyle/>
              <a:p>
                <a:pPr>
                  <a:defRPr/>
                </a:pPr>
                <a:r>
                  <a:rPr lang="en-US" dirty="0"/>
                  <a:t>Total Cost of Collection as % of customs</a:t>
                </a:r>
                <a:r>
                  <a:rPr lang="en-US" baseline="0" dirty="0"/>
                  <a:t> revenue</a:t>
                </a:r>
                <a:endParaRPr lang="en-US" dirty="0"/>
              </a:p>
            </c:rich>
          </c:tx>
          <c:layout>
            <c:manualLayout>
              <c:xMode val="edge"/>
              <c:yMode val="edge"/>
              <c:x val="1.7162659355080621E-2"/>
              <c:y val="0.19898566032904422"/>
            </c:manualLayout>
          </c:layout>
        </c:title>
        <c:numFmt formatCode="0.0%" sourceLinked="1"/>
        <c:majorTickMark val="none"/>
        <c:tickLblPos val="nextTo"/>
        <c:crossAx val="197268992"/>
        <c:crosses val="autoZero"/>
        <c:crossBetween val="between"/>
      </c:valAx>
    </c:plotArea>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8559711286089231E-2"/>
          <c:y val="2.1640140727090074E-2"/>
          <c:w val="0.72927440944882083"/>
          <c:h val="0.87179371195621824"/>
        </c:manualLayout>
      </c:layout>
      <c:barChart>
        <c:barDir val="col"/>
        <c:grouping val="percentStacked"/>
        <c:ser>
          <c:idx val="0"/>
          <c:order val="0"/>
          <c:tx>
            <c:strRef>
              <c:f>'Traffic By Channel'!$B$12</c:f>
              <c:strCache>
                <c:ptCount val="1"/>
                <c:pt idx="0">
                  <c:v>Red Channel Traffic</c:v>
                </c:pt>
              </c:strCache>
            </c:strRef>
          </c:tx>
          <c:spPr>
            <a:solidFill>
              <a:srgbClr val="FF0000"/>
            </a:solidFill>
          </c:spPr>
          <c:cat>
            <c:strRef>
              <c:f>'Traffic By Channel'!$A$13:$A$17</c:f>
              <c:strCache>
                <c:ptCount val="5"/>
                <c:pt idx="0">
                  <c:v>LIC (7)</c:v>
                </c:pt>
                <c:pt idx="1">
                  <c:v>LMIC (15)</c:v>
                </c:pt>
                <c:pt idx="2">
                  <c:v>UMIC (13)</c:v>
                </c:pt>
                <c:pt idx="3">
                  <c:v>HIC (4)</c:v>
                </c:pt>
                <c:pt idx="4">
                  <c:v>Grand Total (39)</c:v>
                </c:pt>
              </c:strCache>
            </c:strRef>
          </c:cat>
          <c:val>
            <c:numRef>
              <c:f>'Traffic By Channel'!$B$13:$B$17</c:f>
              <c:numCache>
                <c:formatCode>0%</c:formatCode>
                <c:ptCount val="5"/>
                <c:pt idx="0">
                  <c:v>0.51500000000000001</c:v>
                </c:pt>
                <c:pt idx="1">
                  <c:v>0.34390000000000032</c:v>
                </c:pt>
                <c:pt idx="2">
                  <c:v>0.25838000000000072</c:v>
                </c:pt>
                <c:pt idx="3">
                  <c:v>0.19995000000000004</c:v>
                </c:pt>
                <c:pt idx="4">
                  <c:v>0.34069130434782607</c:v>
                </c:pt>
              </c:numCache>
            </c:numRef>
          </c:val>
        </c:ser>
        <c:ser>
          <c:idx val="1"/>
          <c:order val="1"/>
          <c:tx>
            <c:strRef>
              <c:f>'Traffic By Channel'!$C$12</c:f>
              <c:strCache>
                <c:ptCount val="1"/>
                <c:pt idx="0">
                  <c:v>Yellow Channel Traffic</c:v>
                </c:pt>
              </c:strCache>
            </c:strRef>
          </c:tx>
          <c:spPr>
            <a:solidFill>
              <a:srgbClr val="FFFF00"/>
            </a:solidFill>
          </c:spPr>
          <c:cat>
            <c:strRef>
              <c:f>'Traffic By Channel'!$A$13:$A$17</c:f>
              <c:strCache>
                <c:ptCount val="5"/>
                <c:pt idx="0">
                  <c:v>LIC (7)</c:v>
                </c:pt>
                <c:pt idx="1">
                  <c:v>LMIC (15)</c:v>
                </c:pt>
                <c:pt idx="2">
                  <c:v>UMIC (13)</c:v>
                </c:pt>
                <c:pt idx="3">
                  <c:v>HIC (4)</c:v>
                </c:pt>
                <c:pt idx="4">
                  <c:v>Grand Total (39)</c:v>
                </c:pt>
              </c:strCache>
            </c:strRef>
          </c:cat>
          <c:val>
            <c:numRef>
              <c:f>'Traffic By Channel'!$C$13:$C$17</c:f>
              <c:numCache>
                <c:formatCode>0%</c:formatCode>
                <c:ptCount val="5"/>
                <c:pt idx="0">
                  <c:v>0.3787375</c:v>
                </c:pt>
                <c:pt idx="1">
                  <c:v>0.23569333333333375</c:v>
                </c:pt>
                <c:pt idx="2">
                  <c:v>0.51700833333333363</c:v>
                </c:pt>
                <c:pt idx="3">
                  <c:v>0.19912500000000002</c:v>
                </c:pt>
                <c:pt idx="4">
                  <c:v>0.34784358974358981</c:v>
                </c:pt>
              </c:numCache>
            </c:numRef>
          </c:val>
        </c:ser>
        <c:ser>
          <c:idx val="2"/>
          <c:order val="2"/>
          <c:tx>
            <c:strRef>
              <c:f>'Traffic By Channel'!$D$12</c:f>
              <c:strCache>
                <c:ptCount val="1"/>
                <c:pt idx="0">
                  <c:v>Green Channel</c:v>
                </c:pt>
              </c:strCache>
            </c:strRef>
          </c:tx>
          <c:spPr>
            <a:solidFill>
              <a:srgbClr val="92D050"/>
            </a:solidFill>
          </c:spPr>
          <c:dLbls>
            <c:dLbl>
              <c:idx val="1"/>
              <c:layout>
                <c:manualLayout>
                  <c:x val="-3.0252675821037855E-17"/>
                  <c:y val="1.6339869281045763E-2"/>
                </c:manualLayout>
              </c:layout>
              <c:showVal val="1"/>
            </c:dLbl>
            <c:showVal val="1"/>
          </c:dLbls>
          <c:cat>
            <c:strRef>
              <c:f>'Traffic By Channel'!$A$13:$A$17</c:f>
              <c:strCache>
                <c:ptCount val="5"/>
                <c:pt idx="0">
                  <c:v>LIC (7)</c:v>
                </c:pt>
                <c:pt idx="1">
                  <c:v>LMIC (15)</c:v>
                </c:pt>
                <c:pt idx="2">
                  <c:v>UMIC (13)</c:v>
                </c:pt>
                <c:pt idx="3">
                  <c:v>HIC (4)</c:v>
                </c:pt>
                <c:pt idx="4">
                  <c:v>Grand Total (39)</c:v>
                </c:pt>
              </c:strCache>
            </c:strRef>
          </c:cat>
          <c:val>
            <c:numRef>
              <c:f>'Traffic By Channel'!$D$13:$D$17</c:f>
              <c:numCache>
                <c:formatCode>0%</c:formatCode>
                <c:ptCount val="5"/>
                <c:pt idx="0">
                  <c:v>0.10626250000000025</c:v>
                </c:pt>
                <c:pt idx="1">
                  <c:v>0.42040666666666787</c:v>
                </c:pt>
                <c:pt idx="2">
                  <c:v>0.22461166666666652</c:v>
                </c:pt>
                <c:pt idx="3">
                  <c:v>0.60092500000000193</c:v>
                </c:pt>
                <c:pt idx="4">
                  <c:v>0.311465105908585</c:v>
                </c:pt>
              </c:numCache>
            </c:numRef>
          </c:val>
        </c:ser>
        <c:dLbls>
          <c:showVal val="1"/>
        </c:dLbls>
        <c:gapWidth val="55"/>
        <c:overlap val="100"/>
        <c:axId val="197312896"/>
        <c:axId val="197314432"/>
      </c:barChart>
      <c:catAx>
        <c:axId val="197312896"/>
        <c:scaling>
          <c:orientation val="minMax"/>
        </c:scaling>
        <c:axPos val="b"/>
        <c:majorTickMark val="none"/>
        <c:tickLblPos val="nextTo"/>
        <c:crossAx val="197314432"/>
        <c:crosses val="autoZero"/>
        <c:auto val="1"/>
        <c:lblAlgn val="ctr"/>
        <c:lblOffset val="100"/>
      </c:catAx>
      <c:valAx>
        <c:axId val="197314432"/>
        <c:scaling>
          <c:orientation val="minMax"/>
        </c:scaling>
        <c:axPos val="l"/>
        <c:title>
          <c:tx>
            <c:rich>
              <a:bodyPr rot="-5400000" vert="horz"/>
              <a:lstStyle/>
              <a:p>
                <a:pPr>
                  <a:defRPr/>
                </a:pPr>
                <a:r>
                  <a:rPr lang="en-US" baseline="0" dirty="0" smtClean="0"/>
                  <a:t>As proportion of total customs traffic</a:t>
                </a:r>
                <a:endParaRPr lang="en-US" dirty="0"/>
              </a:p>
            </c:rich>
          </c:tx>
          <c:layout/>
        </c:title>
        <c:numFmt formatCode="0%" sourceLinked="1"/>
        <c:majorTickMark val="none"/>
        <c:tickLblPos val="nextTo"/>
        <c:crossAx val="197312896"/>
        <c:crosses val="autoZero"/>
        <c:crossBetween val="between"/>
      </c:valAx>
    </c:plotArea>
    <c:legend>
      <c:legendPos val="r"/>
      <c:layout/>
    </c:legend>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sz="1400"/>
              <a:t>2010 Release</a:t>
            </a:r>
            <a:r>
              <a:rPr lang="en-US" sz="1400" baseline="0"/>
              <a:t> time for imports- undergoing physical inspection</a:t>
            </a:r>
            <a:endParaRPr lang="en-US" sz="1400"/>
          </a:p>
        </c:rich>
      </c:tx>
      <c:layout/>
    </c:title>
    <c:plotArea>
      <c:layout>
        <c:manualLayout>
          <c:layoutTarget val="inner"/>
          <c:xMode val="edge"/>
          <c:yMode val="edge"/>
          <c:x val="8.1604622052573739E-2"/>
          <c:y val="0.14365927358681571"/>
          <c:w val="0.83746401058512143"/>
          <c:h val="0.62787910166830363"/>
        </c:manualLayout>
      </c:layout>
      <c:barChart>
        <c:barDir val="col"/>
        <c:grouping val="clustered"/>
        <c:ser>
          <c:idx val="0"/>
          <c:order val="0"/>
          <c:tx>
            <c:strRef>
              <c:f>Analysis_IncomeGroup_Days!$O$3</c:f>
              <c:strCache>
                <c:ptCount val="1"/>
                <c:pt idx="0">
                  <c:v>2010</c:v>
                </c:pt>
              </c:strCache>
            </c:strRef>
          </c:tx>
          <c:dPt>
            <c:idx val="1"/>
            <c:spPr>
              <a:solidFill>
                <a:schemeClr val="accent6">
                  <a:lumMod val="75000"/>
                </a:schemeClr>
              </a:solidFill>
              <a:ln>
                <a:solidFill>
                  <a:schemeClr val="accent6">
                    <a:lumMod val="75000"/>
                  </a:schemeClr>
                </a:solidFill>
              </a:ln>
            </c:spPr>
          </c:dPt>
          <c:dPt>
            <c:idx val="2"/>
            <c:spPr>
              <a:solidFill>
                <a:srgbClr val="00B050"/>
              </a:solidFill>
              <a:ln>
                <a:solidFill>
                  <a:srgbClr val="00B050"/>
                </a:solidFill>
              </a:ln>
            </c:spPr>
          </c:dPt>
          <c:dPt>
            <c:idx val="4"/>
            <c:spPr>
              <a:solidFill>
                <a:srgbClr val="F79646">
                  <a:lumMod val="75000"/>
                </a:srgbClr>
              </a:solidFill>
              <a:ln>
                <a:solidFill>
                  <a:schemeClr val="accent6">
                    <a:lumMod val="75000"/>
                  </a:schemeClr>
                </a:solidFill>
              </a:ln>
            </c:spPr>
          </c:dPt>
          <c:dPt>
            <c:idx val="5"/>
            <c:spPr>
              <a:solidFill>
                <a:srgbClr val="00B050"/>
              </a:solidFill>
              <a:ln>
                <a:solidFill>
                  <a:srgbClr val="00B050"/>
                </a:solidFill>
              </a:ln>
            </c:spPr>
          </c:dPt>
          <c:dPt>
            <c:idx val="7"/>
            <c:spPr>
              <a:solidFill>
                <a:srgbClr val="F79646">
                  <a:lumMod val="75000"/>
                </a:srgbClr>
              </a:solidFill>
              <a:ln>
                <a:solidFill>
                  <a:srgbClr val="F79646">
                    <a:lumMod val="75000"/>
                  </a:srgbClr>
                </a:solidFill>
              </a:ln>
            </c:spPr>
          </c:dPt>
          <c:dPt>
            <c:idx val="8"/>
            <c:spPr>
              <a:solidFill>
                <a:srgbClr val="00B050"/>
              </a:solidFill>
              <a:ln>
                <a:solidFill>
                  <a:srgbClr val="00B050"/>
                </a:solidFill>
              </a:ln>
            </c:spPr>
          </c:dPt>
          <c:cat>
            <c:multiLvlStrRef>
              <c:f>Analysis_IncomeGroup_Days!$K$4:$L$12</c:f>
              <c:multiLvlStrCache>
                <c:ptCount val="9"/>
                <c:lvl>
                  <c:pt idx="0">
                    <c:v>Sea (7)</c:v>
                  </c:pt>
                  <c:pt idx="1">
                    <c:v>Air (9)</c:v>
                  </c:pt>
                  <c:pt idx="2">
                    <c:v>Land (9)</c:v>
                  </c:pt>
                  <c:pt idx="3">
                    <c:v>Sea (9)</c:v>
                  </c:pt>
                  <c:pt idx="4">
                    <c:v>Air (10)</c:v>
                  </c:pt>
                  <c:pt idx="5">
                    <c:v>Land (6)</c:v>
                  </c:pt>
                  <c:pt idx="6">
                    <c:v>Sea (17)</c:v>
                  </c:pt>
                  <c:pt idx="7">
                    <c:v>Air (16)</c:v>
                  </c:pt>
                  <c:pt idx="8">
                    <c:v>Land (10)</c:v>
                  </c:pt>
                </c:lvl>
                <c:lvl>
                  <c:pt idx="0">
                    <c:v>LIC</c:v>
                  </c:pt>
                  <c:pt idx="3">
                    <c:v>LMIC</c:v>
                  </c:pt>
                  <c:pt idx="6">
                    <c:v>UMIC/HIC</c:v>
                  </c:pt>
                </c:lvl>
              </c:multiLvlStrCache>
            </c:multiLvlStrRef>
          </c:cat>
          <c:val>
            <c:numRef>
              <c:f>Analysis_IncomeGroup_Days!$O$4:$O$12</c:f>
              <c:numCache>
                <c:formatCode>#,##0</c:formatCode>
                <c:ptCount val="9"/>
                <c:pt idx="0">
                  <c:v>5.2107142857142854</c:v>
                </c:pt>
                <c:pt idx="1">
                  <c:v>2.0693055555555602</c:v>
                </c:pt>
                <c:pt idx="2">
                  <c:v>1.3669907407407405</c:v>
                </c:pt>
                <c:pt idx="3">
                  <c:v>3.7380840991490545</c:v>
                </c:pt>
                <c:pt idx="4">
                  <c:v>2.2720905952901194</c:v>
                </c:pt>
                <c:pt idx="5">
                  <c:v>2.4114703287122108</c:v>
                </c:pt>
                <c:pt idx="6">
                  <c:v>1.4316421568627451</c:v>
                </c:pt>
                <c:pt idx="7">
                  <c:v>0.64763020833333518</c:v>
                </c:pt>
                <c:pt idx="8">
                  <c:v>0.49937500000000073</c:v>
                </c:pt>
              </c:numCache>
            </c:numRef>
          </c:val>
        </c:ser>
        <c:axId val="197362432"/>
        <c:axId val="197363968"/>
      </c:barChart>
      <c:catAx>
        <c:axId val="197362432"/>
        <c:scaling>
          <c:orientation val="minMax"/>
        </c:scaling>
        <c:axPos val="b"/>
        <c:majorTickMark val="none"/>
        <c:tickLblPos val="nextTo"/>
        <c:crossAx val="197363968"/>
        <c:crosses val="autoZero"/>
        <c:auto val="1"/>
        <c:lblAlgn val="ctr"/>
        <c:lblOffset val="100"/>
      </c:catAx>
      <c:valAx>
        <c:axId val="197363968"/>
        <c:scaling>
          <c:orientation val="minMax"/>
        </c:scaling>
        <c:axPos val="l"/>
        <c:title>
          <c:tx>
            <c:rich>
              <a:bodyPr rot="-5400000" vert="horz"/>
              <a:lstStyle/>
              <a:p>
                <a:pPr>
                  <a:defRPr/>
                </a:pPr>
                <a:r>
                  <a:rPr lang="en-US"/>
                  <a:t>Days</a:t>
                </a:r>
              </a:p>
            </c:rich>
          </c:tx>
          <c:layout/>
        </c:title>
        <c:numFmt formatCode="#,##0" sourceLinked="1"/>
        <c:majorTickMark val="none"/>
        <c:tickLblPos val="nextTo"/>
        <c:crossAx val="197362432"/>
        <c:crosses val="autoZero"/>
        <c:crossBetween val="between"/>
      </c:valAx>
    </c:plotArea>
    <c:plotVisOnly val="1"/>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sz="1400"/>
              <a:t>2010 Release</a:t>
            </a:r>
            <a:r>
              <a:rPr lang="en-US" sz="1400" baseline="0"/>
              <a:t> time for imports-  </a:t>
            </a:r>
            <a:r>
              <a:rPr lang="en-US" sz="1400" u="sng" baseline="0"/>
              <a:t>not</a:t>
            </a:r>
            <a:r>
              <a:rPr lang="en-US" sz="1400" baseline="0"/>
              <a:t> undergoing physical inspection</a:t>
            </a:r>
            <a:endParaRPr lang="en-US" sz="1400"/>
          </a:p>
        </c:rich>
      </c:tx>
      <c:layout/>
    </c:title>
    <c:plotArea>
      <c:layout>
        <c:manualLayout>
          <c:layoutTarget val="inner"/>
          <c:xMode val="edge"/>
          <c:yMode val="edge"/>
          <c:x val="8.1604622052573766E-2"/>
          <c:y val="0.14365927358681571"/>
          <c:w val="0.83746401058512165"/>
          <c:h val="0.62787910166830385"/>
        </c:manualLayout>
      </c:layout>
      <c:barChart>
        <c:barDir val="col"/>
        <c:grouping val="clustered"/>
        <c:ser>
          <c:idx val="0"/>
          <c:order val="0"/>
          <c:tx>
            <c:strRef>
              <c:f>Analysis_IncomeGroup_Days!$O$23</c:f>
              <c:strCache>
                <c:ptCount val="1"/>
                <c:pt idx="0">
                  <c:v>2010</c:v>
                </c:pt>
              </c:strCache>
            </c:strRef>
          </c:tx>
          <c:dPt>
            <c:idx val="1"/>
            <c:spPr>
              <a:solidFill>
                <a:schemeClr val="accent6">
                  <a:lumMod val="75000"/>
                </a:schemeClr>
              </a:solidFill>
              <a:ln>
                <a:solidFill>
                  <a:schemeClr val="accent6">
                    <a:lumMod val="75000"/>
                  </a:schemeClr>
                </a:solidFill>
              </a:ln>
            </c:spPr>
          </c:dPt>
          <c:dPt>
            <c:idx val="2"/>
            <c:spPr>
              <a:solidFill>
                <a:srgbClr val="00B050"/>
              </a:solidFill>
              <a:ln>
                <a:solidFill>
                  <a:srgbClr val="00B050"/>
                </a:solidFill>
              </a:ln>
            </c:spPr>
          </c:dPt>
          <c:dPt>
            <c:idx val="4"/>
            <c:spPr>
              <a:solidFill>
                <a:srgbClr val="F79646">
                  <a:lumMod val="75000"/>
                </a:srgbClr>
              </a:solidFill>
              <a:ln>
                <a:solidFill>
                  <a:schemeClr val="accent6">
                    <a:lumMod val="75000"/>
                  </a:schemeClr>
                </a:solidFill>
              </a:ln>
            </c:spPr>
          </c:dPt>
          <c:dPt>
            <c:idx val="5"/>
            <c:spPr>
              <a:solidFill>
                <a:srgbClr val="00B050"/>
              </a:solidFill>
              <a:ln>
                <a:solidFill>
                  <a:srgbClr val="00B050"/>
                </a:solidFill>
              </a:ln>
            </c:spPr>
          </c:dPt>
          <c:dPt>
            <c:idx val="7"/>
            <c:spPr>
              <a:solidFill>
                <a:srgbClr val="F79646">
                  <a:lumMod val="75000"/>
                </a:srgbClr>
              </a:solidFill>
              <a:ln>
                <a:solidFill>
                  <a:srgbClr val="F79646">
                    <a:lumMod val="75000"/>
                  </a:srgbClr>
                </a:solidFill>
              </a:ln>
            </c:spPr>
          </c:dPt>
          <c:dPt>
            <c:idx val="8"/>
            <c:spPr>
              <a:solidFill>
                <a:srgbClr val="00B050"/>
              </a:solidFill>
              <a:ln>
                <a:solidFill>
                  <a:srgbClr val="00B050"/>
                </a:solidFill>
              </a:ln>
            </c:spPr>
          </c:dPt>
          <c:cat>
            <c:multiLvlStrRef>
              <c:f>Analysis_IncomeGroup_Days!$K$24:$L$32</c:f>
              <c:multiLvlStrCache>
                <c:ptCount val="9"/>
                <c:lvl>
                  <c:pt idx="0">
                    <c:v>Sea (4)</c:v>
                  </c:pt>
                  <c:pt idx="1">
                    <c:v>Air (6)</c:v>
                  </c:pt>
                  <c:pt idx="2">
                    <c:v>Land (5)</c:v>
                  </c:pt>
                  <c:pt idx="3">
                    <c:v>Sea (9)</c:v>
                  </c:pt>
                  <c:pt idx="4">
                    <c:v>Air (10)</c:v>
                  </c:pt>
                  <c:pt idx="5">
                    <c:v>Land (6)</c:v>
                  </c:pt>
                  <c:pt idx="6">
                    <c:v>Sea (12)</c:v>
                  </c:pt>
                  <c:pt idx="7">
                    <c:v>Air (11)</c:v>
                  </c:pt>
                  <c:pt idx="8">
                    <c:v>Land (7)</c:v>
                  </c:pt>
                </c:lvl>
                <c:lvl>
                  <c:pt idx="0">
                    <c:v>LIC</c:v>
                  </c:pt>
                  <c:pt idx="3">
                    <c:v>LMIC</c:v>
                  </c:pt>
                  <c:pt idx="6">
                    <c:v>UMIC/HIC</c:v>
                  </c:pt>
                </c:lvl>
              </c:multiLvlStrCache>
            </c:multiLvlStrRef>
          </c:cat>
          <c:val>
            <c:numRef>
              <c:f>Analysis_IncomeGroup_Days!$O$24:$O$32</c:f>
              <c:numCache>
                <c:formatCode>#,##0</c:formatCode>
                <c:ptCount val="9"/>
                <c:pt idx="0">
                  <c:v>1.5529166666666665</c:v>
                </c:pt>
                <c:pt idx="1">
                  <c:v>0.53309722222222222</c:v>
                </c:pt>
                <c:pt idx="2">
                  <c:v>1.2504166666666667</c:v>
                </c:pt>
                <c:pt idx="3">
                  <c:v>2.3037449690263059</c:v>
                </c:pt>
                <c:pt idx="4">
                  <c:v>1.5053964297357683</c:v>
                </c:pt>
                <c:pt idx="5">
                  <c:v>0.95653075512237418</c:v>
                </c:pt>
                <c:pt idx="6" formatCode="#,##0.0">
                  <c:v>1.9197874741885919</c:v>
                </c:pt>
                <c:pt idx="7" formatCode="#,##0.0">
                  <c:v>1.2316879879656286</c:v>
                </c:pt>
                <c:pt idx="8" formatCode="#,##0.0">
                  <c:v>0.95653075512237418</c:v>
                </c:pt>
              </c:numCache>
            </c:numRef>
          </c:val>
        </c:ser>
        <c:axId val="198640000"/>
        <c:axId val="198641536"/>
      </c:barChart>
      <c:catAx>
        <c:axId val="198640000"/>
        <c:scaling>
          <c:orientation val="minMax"/>
        </c:scaling>
        <c:axPos val="b"/>
        <c:majorTickMark val="none"/>
        <c:tickLblPos val="nextTo"/>
        <c:crossAx val="198641536"/>
        <c:crosses val="autoZero"/>
        <c:auto val="1"/>
        <c:lblAlgn val="ctr"/>
        <c:lblOffset val="100"/>
      </c:catAx>
      <c:valAx>
        <c:axId val="198641536"/>
        <c:scaling>
          <c:orientation val="minMax"/>
          <c:max val="4"/>
        </c:scaling>
        <c:axPos val="l"/>
        <c:title>
          <c:tx>
            <c:rich>
              <a:bodyPr rot="-5400000" vert="horz"/>
              <a:lstStyle/>
              <a:p>
                <a:pPr>
                  <a:defRPr/>
                </a:pPr>
                <a:r>
                  <a:rPr lang="en-US"/>
                  <a:t>Days</a:t>
                </a:r>
              </a:p>
            </c:rich>
          </c:tx>
          <c:layout/>
        </c:title>
        <c:numFmt formatCode="#,##0" sourceLinked="1"/>
        <c:majorTickMark val="none"/>
        <c:tickLblPos val="nextTo"/>
        <c:crossAx val="198640000"/>
        <c:crosses val="autoZero"/>
        <c:crossBetween val="between"/>
        <c:majorUnit val="1"/>
      </c:valAx>
    </c:plotArea>
    <c:plotVisOnly val="1"/>
  </c:chart>
  <c:spPr>
    <a:ln>
      <a:no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CA959-2EE8-49B9-AE57-4C13C5D852D4}" type="doc">
      <dgm:prSet loTypeId="urn:microsoft.com/office/officeart/2005/8/layout/target3" loCatId="relationship" qsTypeId="urn:microsoft.com/office/officeart/2005/8/quickstyle/simple5" qsCatId="simple" csTypeId="urn:microsoft.com/office/officeart/2005/8/colors/colorful2" csCatId="colorful" phldr="1"/>
      <dgm:spPr/>
      <dgm:t>
        <a:bodyPr/>
        <a:lstStyle/>
        <a:p>
          <a:endParaRPr lang="en-US"/>
        </a:p>
      </dgm:t>
    </dgm:pt>
    <dgm:pt modelId="{EBDF95D6-7A2C-4557-9DFA-057EAD28173D}">
      <dgm:prSet phldrT="[Text]"/>
      <dgm:spPr/>
      <dgm:t>
        <a:bodyPr/>
        <a:lstStyle/>
        <a:p>
          <a:r>
            <a:rPr lang="en-US" dirty="0" smtClean="0"/>
            <a:t>Strategic</a:t>
          </a:r>
          <a:endParaRPr lang="en-US" dirty="0"/>
        </a:p>
      </dgm:t>
    </dgm:pt>
    <dgm:pt modelId="{DA8D4482-684E-4E06-AF84-E6E18098A1B5}" type="parTrans" cxnId="{97319E31-5488-4009-A028-FC335BA4C9EE}">
      <dgm:prSet/>
      <dgm:spPr/>
      <dgm:t>
        <a:bodyPr/>
        <a:lstStyle/>
        <a:p>
          <a:endParaRPr lang="en-US"/>
        </a:p>
      </dgm:t>
    </dgm:pt>
    <dgm:pt modelId="{F02E5BA1-12FF-4EFB-917F-326D4C70B309}" type="sibTrans" cxnId="{97319E31-5488-4009-A028-FC335BA4C9EE}">
      <dgm:prSet/>
      <dgm:spPr/>
      <dgm:t>
        <a:bodyPr/>
        <a:lstStyle/>
        <a:p>
          <a:endParaRPr lang="en-US"/>
        </a:p>
      </dgm:t>
    </dgm:pt>
    <dgm:pt modelId="{2DCBADF3-8F0C-41BB-AFD9-1108DE961AB9}">
      <dgm:prSet phldrT="[Text]"/>
      <dgm:spPr/>
      <dgm:t>
        <a:bodyPr/>
        <a:lstStyle/>
        <a:p>
          <a:r>
            <a:rPr lang="en-US" dirty="0" smtClean="0"/>
            <a:t>Goals</a:t>
          </a:r>
          <a:endParaRPr lang="en-US" dirty="0"/>
        </a:p>
      </dgm:t>
    </dgm:pt>
    <dgm:pt modelId="{75109CC8-C3BF-4539-A5CE-E7176BEEE293}" type="parTrans" cxnId="{FF231F16-1CD4-4C65-8329-8EB4954E9769}">
      <dgm:prSet/>
      <dgm:spPr/>
      <dgm:t>
        <a:bodyPr/>
        <a:lstStyle/>
        <a:p>
          <a:endParaRPr lang="en-US"/>
        </a:p>
      </dgm:t>
    </dgm:pt>
    <dgm:pt modelId="{98801CD5-FF4A-4FA1-82F6-9ED6E103B559}" type="sibTrans" cxnId="{FF231F16-1CD4-4C65-8329-8EB4954E9769}">
      <dgm:prSet/>
      <dgm:spPr/>
      <dgm:t>
        <a:bodyPr/>
        <a:lstStyle/>
        <a:p>
          <a:endParaRPr lang="en-US"/>
        </a:p>
      </dgm:t>
    </dgm:pt>
    <dgm:pt modelId="{F566284F-564D-4D91-9594-578F4399FE56}">
      <dgm:prSet phldrT="[Text]"/>
      <dgm:spPr/>
      <dgm:t>
        <a:bodyPr/>
        <a:lstStyle/>
        <a:p>
          <a:r>
            <a:rPr lang="en-US" dirty="0" smtClean="0"/>
            <a:t>Outcomes</a:t>
          </a:r>
          <a:endParaRPr lang="en-US" dirty="0"/>
        </a:p>
      </dgm:t>
    </dgm:pt>
    <dgm:pt modelId="{39A7736D-A5F1-439A-B11A-C668364FAAAB}" type="parTrans" cxnId="{87B16CDD-24E9-4E9C-9321-F724007C636D}">
      <dgm:prSet/>
      <dgm:spPr/>
      <dgm:t>
        <a:bodyPr/>
        <a:lstStyle/>
        <a:p>
          <a:endParaRPr lang="en-US"/>
        </a:p>
      </dgm:t>
    </dgm:pt>
    <dgm:pt modelId="{9AA60BE2-C0A7-43BC-AB0E-197C5ECEB4C6}" type="sibTrans" cxnId="{87B16CDD-24E9-4E9C-9321-F724007C636D}">
      <dgm:prSet/>
      <dgm:spPr/>
      <dgm:t>
        <a:bodyPr/>
        <a:lstStyle/>
        <a:p>
          <a:endParaRPr lang="en-US"/>
        </a:p>
      </dgm:t>
    </dgm:pt>
    <dgm:pt modelId="{D09B2CF5-8769-4686-A2EB-A6FA16360895}">
      <dgm:prSet phldrT="[Text]"/>
      <dgm:spPr/>
      <dgm:t>
        <a:bodyPr/>
        <a:lstStyle/>
        <a:p>
          <a:r>
            <a:rPr lang="en-US" dirty="0" smtClean="0"/>
            <a:t>Tactical</a:t>
          </a:r>
          <a:endParaRPr lang="en-US" dirty="0"/>
        </a:p>
      </dgm:t>
    </dgm:pt>
    <dgm:pt modelId="{52254227-79BF-437F-901E-6F822FA51971}" type="parTrans" cxnId="{B83BE577-7A2E-4599-B3EA-985A73869BF1}">
      <dgm:prSet/>
      <dgm:spPr/>
      <dgm:t>
        <a:bodyPr/>
        <a:lstStyle/>
        <a:p>
          <a:endParaRPr lang="en-US"/>
        </a:p>
      </dgm:t>
    </dgm:pt>
    <dgm:pt modelId="{81EFACE0-A506-4A1C-96A1-3CAE585C8612}" type="sibTrans" cxnId="{B83BE577-7A2E-4599-B3EA-985A73869BF1}">
      <dgm:prSet/>
      <dgm:spPr/>
      <dgm:t>
        <a:bodyPr/>
        <a:lstStyle/>
        <a:p>
          <a:endParaRPr lang="en-US"/>
        </a:p>
      </dgm:t>
    </dgm:pt>
    <dgm:pt modelId="{866338A6-D42B-4E7F-A98F-969CC67EDC12}">
      <dgm:prSet phldrT="[Text]"/>
      <dgm:spPr/>
      <dgm:t>
        <a:bodyPr/>
        <a:lstStyle/>
        <a:p>
          <a:r>
            <a:rPr lang="en-US" dirty="0" smtClean="0"/>
            <a:t>Measures</a:t>
          </a:r>
          <a:endParaRPr lang="en-US" dirty="0"/>
        </a:p>
      </dgm:t>
    </dgm:pt>
    <dgm:pt modelId="{B3FD89E3-AEED-4236-8ED9-122A510C31E4}" type="parTrans" cxnId="{3984C65E-B938-4CCE-BB60-1E2E2E4F3A7A}">
      <dgm:prSet/>
      <dgm:spPr/>
      <dgm:t>
        <a:bodyPr/>
        <a:lstStyle/>
        <a:p>
          <a:endParaRPr lang="en-US"/>
        </a:p>
      </dgm:t>
    </dgm:pt>
    <dgm:pt modelId="{33CE5C38-B5EC-4E29-BF26-4735797DDACB}" type="sibTrans" cxnId="{3984C65E-B938-4CCE-BB60-1E2E2E4F3A7A}">
      <dgm:prSet/>
      <dgm:spPr/>
      <dgm:t>
        <a:bodyPr/>
        <a:lstStyle/>
        <a:p>
          <a:endParaRPr lang="en-US"/>
        </a:p>
      </dgm:t>
    </dgm:pt>
    <dgm:pt modelId="{758F44A9-23C6-4FE1-9A20-DF6A28894746}">
      <dgm:prSet phldrT="[Text]"/>
      <dgm:spPr/>
      <dgm:t>
        <a:bodyPr/>
        <a:lstStyle/>
        <a:p>
          <a:r>
            <a:rPr lang="en-US" dirty="0" smtClean="0"/>
            <a:t>Outputs</a:t>
          </a:r>
          <a:endParaRPr lang="en-US" dirty="0"/>
        </a:p>
      </dgm:t>
    </dgm:pt>
    <dgm:pt modelId="{0F5889D6-F477-40A1-BA98-78DDE8A85DD8}" type="parTrans" cxnId="{48EDBA61-4C9B-47F1-8E3D-1EC4C9BA8929}">
      <dgm:prSet/>
      <dgm:spPr/>
      <dgm:t>
        <a:bodyPr/>
        <a:lstStyle/>
        <a:p>
          <a:endParaRPr lang="en-US"/>
        </a:p>
      </dgm:t>
    </dgm:pt>
    <dgm:pt modelId="{306249A0-0216-4624-9F97-23D7C5733B0A}" type="sibTrans" cxnId="{48EDBA61-4C9B-47F1-8E3D-1EC4C9BA8929}">
      <dgm:prSet/>
      <dgm:spPr/>
      <dgm:t>
        <a:bodyPr/>
        <a:lstStyle/>
        <a:p>
          <a:endParaRPr lang="en-US"/>
        </a:p>
      </dgm:t>
    </dgm:pt>
    <dgm:pt modelId="{32281110-6094-4BE8-87E8-A3E4A4984FDB}">
      <dgm:prSet phldrT="[Text]"/>
      <dgm:spPr/>
      <dgm:t>
        <a:bodyPr/>
        <a:lstStyle/>
        <a:p>
          <a:r>
            <a:rPr lang="en-US" dirty="0" smtClean="0"/>
            <a:t>Operational</a:t>
          </a:r>
          <a:endParaRPr lang="en-US" dirty="0"/>
        </a:p>
      </dgm:t>
    </dgm:pt>
    <dgm:pt modelId="{5B80F73A-A786-40FF-B0DD-FC8167AA384F}" type="parTrans" cxnId="{770369E6-4762-47FE-B1E8-4AF1BC07211B}">
      <dgm:prSet/>
      <dgm:spPr/>
      <dgm:t>
        <a:bodyPr/>
        <a:lstStyle/>
        <a:p>
          <a:endParaRPr lang="en-US"/>
        </a:p>
      </dgm:t>
    </dgm:pt>
    <dgm:pt modelId="{68C7B25E-904A-4BE0-9FA6-1B289AF5ACF0}" type="sibTrans" cxnId="{770369E6-4762-47FE-B1E8-4AF1BC07211B}">
      <dgm:prSet/>
      <dgm:spPr/>
      <dgm:t>
        <a:bodyPr/>
        <a:lstStyle/>
        <a:p>
          <a:endParaRPr lang="en-US"/>
        </a:p>
      </dgm:t>
    </dgm:pt>
    <dgm:pt modelId="{18489244-F0CD-490C-9C61-01150DF5B372}">
      <dgm:prSet phldrT="[Text]"/>
      <dgm:spPr/>
      <dgm:t>
        <a:bodyPr/>
        <a:lstStyle/>
        <a:p>
          <a:r>
            <a:rPr lang="en-US" dirty="0" smtClean="0"/>
            <a:t>Specific</a:t>
          </a:r>
          <a:endParaRPr lang="en-US" dirty="0"/>
        </a:p>
      </dgm:t>
    </dgm:pt>
    <dgm:pt modelId="{370F9CA4-2BCF-45B4-A40C-6E8C154AC869}" type="parTrans" cxnId="{E0BF1C72-E777-4478-A6E3-A2F02DAF3CC2}">
      <dgm:prSet/>
      <dgm:spPr/>
      <dgm:t>
        <a:bodyPr/>
        <a:lstStyle/>
        <a:p>
          <a:endParaRPr lang="en-US"/>
        </a:p>
      </dgm:t>
    </dgm:pt>
    <dgm:pt modelId="{7161B869-3EA3-4609-A8C9-CA46FAF7ABFF}" type="sibTrans" cxnId="{E0BF1C72-E777-4478-A6E3-A2F02DAF3CC2}">
      <dgm:prSet/>
      <dgm:spPr/>
      <dgm:t>
        <a:bodyPr/>
        <a:lstStyle/>
        <a:p>
          <a:endParaRPr lang="en-US"/>
        </a:p>
      </dgm:t>
    </dgm:pt>
    <dgm:pt modelId="{E3F7F8B9-85AA-4B4B-B4F1-24781E9C4360}">
      <dgm:prSet phldrT="[Text]"/>
      <dgm:spPr/>
      <dgm:t>
        <a:bodyPr/>
        <a:lstStyle/>
        <a:p>
          <a:r>
            <a:rPr lang="en-US" dirty="0" smtClean="0"/>
            <a:t>Targets</a:t>
          </a:r>
          <a:endParaRPr lang="en-US" dirty="0"/>
        </a:p>
      </dgm:t>
    </dgm:pt>
    <dgm:pt modelId="{0405CA42-923C-41BF-84AB-EB34B813124D}" type="parTrans" cxnId="{331A8FCE-0487-438A-8468-98E8BC95A1E5}">
      <dgm:prSet/>
      <dgm:spPr/>
      <dgm:t>
        <a:bodyPr/>
        <a:lstStyle/>
        <a:p>
          <a:endParaRPr lang="en-US"/>
        </a:p>
      </dgm:t>
    </dgm:pt>
    <dgm:pt modelId="{C84C8615-2830-445E-96AC-4EEA445934A2}" type="sibTrans" cxnId="{331A8FCE-0487-438A-8468-98E8BC95A1E5}">
      <dgm:prSet/>
      <dgm:spPr/>
      <dgm:t>
        <a:bodyPr/>
        <a:lstStyle/>
        <a:p>
          <a:endParaRPr lang="en-US"/>
        </a:p>
      </dgm:t>
    </dgm:pt>
    <dgm:pt modelId="{14B3DD58-6DE5-4E60-A2B2-19079B143515}" type="pres">
      <dgm:prSet presAssocID="{942CA959-2EE8-49B9-AE57-4C13C5D852D4}" presName="Name0" presStyleCnt="0">
        <dgm:presLayoutVars>
          <dgm:chMax val="7"/>
          <dgm:dir/>
          <dgm:animLvl val="lvl"/>
          <dgm:resizeHandles val="exact"/>
        </dgm:presLayoutVars>
      </dgm:prSet>
      <dgm:spPr/>
      <dgm:t>
        <a:bodyPr/>
        <a:lstStyle/>
        <a:p>
          <a:endParaRPr lang="en-US"/>
        </a:p>
      </dgm:t>
    </dgm:pt>
    <dgm:pt modelId="{95120EC0-EC27-4D97-95B1-18B813F6909D}" type="pres">
      <dgm:prSet presAssocID="{EBDF95D6-7A2C-4557-9DFA-057EAD28173D}" presName="circle1" presStyleLbl="node1" presStyleIdx="0" presStyleCnt="3"/>
      <dgm:spPr/>
      <dgm:t>
        <a:bodyPr/>
        <a:lstStyle/>
        <a:p>
          <a:endParaRPr lang="en-US"/>
        </a:p>
      </dgm:t>
    </dgm:pt>
    <dgm:pt modelId="{77B5EF00-1FD3-4F8A-BD1F-D3C034483ECA}" type="pres">
      <dgm:prSet presAssocID="{EBDF95D6-7A2C-4557-9DFA-057EAD28173D}" presName="space" presStyleCnt="0"/>
      <dgm:spPr/>
      <dgm:t>
        <a:bodyPr/>
        <a:lstStyle/>
        <a:p>
          <a:endParaRPr lang="en-US"/>
        </a:p>
      </dgm:t>
    </dgm:pt>
    <dgm:pt modelId="{E316D576-ED9B-4726-8EED-BB54F7D797C9}" type="pres">
      <dgm:prSet presAssocID="{EBDF95D6-7A2C-4557-9DFA-057EAD28173D}" presName="rect1" presStyleLbl="alignAcc1" presStyleIdx="0" presStyleCnt="3"/>
      <dgm:spPr/>
      <dgm:t>
        <a:bodyPr/>
        <a:lstStyle/>
        <a:p>
          <a:endParaRPr lang="en-US"/>
        </a:p>
      </dgm:t>
    </dgm:pt>
    <dgm:pt modelId="{DFF34045-5B56-4F33-B1A3-5D80ACBFE062}" type="pres">
      <dgm:prSet presAssocID="{D09B2CF5-8769-4686-A2EB-A6FA16360895}" presName="vertSpace2" presStyleLbl="node1" presStyleIdx="0" presStyleCnt="3"/>
      <dgm:spPr/>
      <dgm:t>
        <a:bodyPr/>
        <a:lstStyle/>
        <a:p>
          <a:endParaRPr lang="en-US"/>
        </a:p>
      </dgm:t>
    </dgm:pt>
    <dgm:pt modelId="{CA1D089E-0534-4DAF-A162-3FFCC2A851F0}" type="pres">
      <dgm:prSet presAssocID="{D09B2CF5-8769-4686-A2EB-A6FA16360895}" presName="circle2" presStyleLbl="node1" presStyleIdx="1" presStyleCnt="3"/>
      <dgm:spPr/>
      <dgm:t>
        <a:bodyPr/>
        <a:lstStyle/>
        <a:p>
          <a:endParaRPr lang="en-US"/>
        </a:p>
      </dgm:t>
    </dgm:pt>
    <dgm:pt modelId="{93557242-8820-4F1A-AC32-01E94166C2C5}" type="pres">
      <dgm:prSet presAssocID="{D09B2CF5-8769-4686-A2EB-A6FA16360895}" presName="rect2" presStyleLbl="alignAcc1" presStyleIdx="1" presStyleCnt="3"/>
      <dgm:spPr/>
      <dgm:t>
        <a:bodyPr/>
        <a:lstStyle/>
        <a:p>
          <a:endParaRPr lang="en-US"/>
        </a:p>
      </dgm:t>
    </dgm:pt>
    <dgm:pt modelId="{995DA071-1182-4F4A-83D7-EE84F6605AEF}" type="pres">
      <dgm:prSet presAssocID="{32281110-6094-4BE8-87E8-A3E4A4984FDB}" presName="vertSpace3" presStyleLbl="node1" presStyleIdx="1" presStyleCnt="3"/>
      <dgm:spPr/>
      <dgm:t>
        <a:bodyPr/>
        <a:lstStyle/>
        <a:p>
          <a:endParaRPr lang="en-US"/>
        </a:p>
      </dgm:t>
    </dgm:pt>
    <dgm:pt modelId="{44CAEF17-E699-4446-A3CA-7F82B16473D0}" type="pres">
      <dgm:prSet presAssocID="{32281110-6094-4BE8-87E8-A3E4A4984FDB}" presName="circle3" presStyleLbl="node1" presStyleIdx="2" presStyleCnt="3"/>
      <dgm:spPr/>
      <dgm:t>
        <a:bodyPr/>
        <a:lstStyle/>
        <a:p>
          <a:endParaRPr lang="en-US"/>
        </a:p>
      </dgm:t>
    </dgm:pt>
    <dgm:pt modelId="{1F721395-0E57-456F-A04E-2ADB6D93FF03}" type="pres">
      <dgm:prSet presAssocID="{32281110-6094-4BE8-87E8-A3E4A4984FDB}" presName="rect3" presStyleLbl="alignAcc1" presStyleIdx="2" presStyleCnt="3"/>
      <dgm:spPr/>
      <dgm:t>
        <a:bodyPr/>
        <a:lstStyle/>
        <a:p>
          <a:endParaRPr lang="en-US"/>
        </a:p>
      </dgm:t>
    </dgm:pt>
    <dgm:pt modelId="{BAFBAF1E-2132-4892-9DFA-A64420D483ED}" type="pres">
      <dgm:prSet presAssocID="{EBDF95D6-7A2C-4557-9DFA-057EAD28173D}" presName="rect1ParTx" presStyleLbl="alignAcc1" presStyleIdx="2" presStyleCnt="3">
        <dgm:presLayoutVars>
          <dgm:chMax val="1"/>
          <dgm:bulletEnabled val="1"/>
        </dgm:presLayoutVars>
      </dgm:prSet>
      <dgm:spPr/>
      <dgm:t>
        <a:bodyPr/>
        <a:lstStyle/>
        <a:p>
          <a:endParaRPr lang="en-US"/>
        </a:p>
      </dgm:t>
    </dgm:pt>
    <dgm:pt modelId="{CE707A9D-9F6E-44DA-994B-0C731348200B}" type="pres">
      <dgm:prSet presAssocID="{EBDF95D6-7A2C-4557-9DFA-057EAD28173D}" presName="rect1ChTx" presStyleLbl="alignAcc1" presStyleIdx="2" presStyleCnt="3">
        <dgm:presLayoutVars>
          <dgm:bulletEnabled val="1"/>
        </dgm:presLayoutVars>
      </dgm:prSet>
      <dgm:spPr/>
      <dgm:t>
        <a:bodyPr/>
        <a:lstStyle/>
        <a:p>
          <a:endParaRPr lang="en-US"/>
        </a:p>
      </dgm:t>
    </dgm:pt>
    <dgm:pt modelId="{26D1D381-DD50-4B45-9DA6-1F70C20F2E40}" type="pres">
      <dgm:prSet presAssocID="{D09B2CF5-8769-4686-A2EB-A6FA16360895}" presName="rect2ParTx" presStyleLbl="alignAcc1" presStyleIdx="2" presStyleCnt="3">
        <dgm:presLayoutVars>
          <dgm:chMax val="1"/>
          <dgm:bulletEnabled val="1"/>
        </dgm:presLayoutVars>
      </dgm:prSet>
      <dgm:spPr/>
      <dgm:t>
        <a:bodyPr/>
        <a:lstStyle/>
        <a:p>
          <a:endParaRPr lang="en-US"/>
        </a:p>
      </dgm:t>
    </dgm:pt>
    <dgm:pt modelId="{7E0BC7D4-25B3-49BF-A0AC-43A7D369BEC0}" type="pres">
      <dgm:prSet presAssocID="{D09B2CF5-8769-4686-A2EB-A6FA16360895}" presName="rect2ChTx" presStyleLbl="alignAcc1" presStyleIdx="2" presStyleCnt="3">
        <dgm:presLayoutVars>
          <dgm:bulletEnabled val="1"/>
        </dgm:presLayoutVars>
      </dgm:prSet>
      <dgm:spPr/>
      <dgm:t>
        <a:bodyPr/>
        <a:lstStyle/>
        <a:p>
          <a:endParaRPr lang="en-US"/>
        </a:p>
      </dgm:t>
    </dgm:pt>
    <dgm:pt modelId="{7FE3D60D-153A-40ED-BD41-438123CA384E}" type="pres">
      <dgm:prSet presAssocID="{32281110-6094-4BE8-87E8-A3E4A4984FDB}" presName="rect3ParTx" presStyleLbl="alignAcc1" presStyleIdx="2" presStyleCnt="3">
        <dgm:presLayoutVars>
          <dgm:chMax val="1"/>
          <dgm:bulletEnabled val="1"/>
        </dgm:presLayoutVars>
      </dgm:prSet>
      <dgm:spPr/>
      <dgm:t>
        <a:bodyPr/>
        <a:lstStyle/>
        <a:p>
          <a:endParaRPr lang="en-US"/>
        </a:p>
      </dgm:t>
    </dgm:pt>
    <dgm:pt modelId="{D4AC3D12-E2DB-4EB3-BD3A-1025C7B367E0}" type="pres">
      <dgm:prSet presAssocID="{32281110-6094-4BE8-87E8-A3E4A4984FDB}" presName="rect3ChTx" presStyleLbl="alignAcc1" presStyleIdx="2" presStyleCnt="3">
        <dgm:presLayoutVars>
          <dgm:bulletEnabled val="1"/>
        </dgm:presLayoutVars>
      </dgm:prSet>
      <dgm:spPr/>
      <dgm:t>
        <a:bodyPr/>
        <a:lstStyle/>
        <a:p>
          <a:endParaRPr lang="en-US"/>
        </a:p>
      </dgm:t>
    </dgm:pt>
  </dgm:ptLst>
  <dgm:cxnLst>
    <dgm:cxn modelId="{5892A537-40BD-4FA3-A0F0-69464E708996}" type="presOf" srcId="{32281110-6094-4BE8-87E8-A3E4A4984FDB}" destId="{7FE3D60D-153A-40ED-BD41-438123CA384E}" srcOrd="1" destOrd="0" presId="urn:microsoft.com/office/officeart/2005/8/layout/target3"/>
    <dgm:cxn modelId="{87B16CDD-24E9-4E9C-9321-F724007C636D}" srcId="{EBDF95D6-7A2C-4557-9DFA-057EAD28173D}" destId="{F566284F-564D-4D91-9594-578F4399FE56}" srcOrd="1" destOrd="0" parTransId="{39A7736D-A5F1-439A-B11A-C668364FAAAB}" sibTransId="{9AA60BE2-C0A7-43BC-AB0E-197C5ECEB4C6}"/>
    <dgm:cxn modelId="{97319E31-5488-4009-A028-FC335BA4C9EE}" srcId="{942CA959-2EE8-49B9-AE57-4C13C5D852D4}" destId="{EBDF95D6-7A2C-4557-9DFA-057EAD28173D}" srcOrd="0" destOrd="0" parTransId="{DA8D4482-684E-4E06-AF84-E6E18098A1B5}" sibTransId="{F02E5BA1-12FF-4EFB-917F-326D4C70B309}"/>
    <dgm:cxn modelId="{47B13575-C898-4D3D-9B6E-A0722404FA94}" type="presOf" srcId="{EBDF95D6-7A2C-4557-9DFA-057EAD28173D}" destId="{E316D576-ED9B-4726-8EED-BB54F7D797C9}" srcOrd="0" destOrd="0" presId="urn:microsoft.com/office/officeart/2005/8/layout/target3"/>
    <dgm:cxn modelId="{942818CF-182E-4374-9CAD-0CD6F612CBAE}" type="presOf" srcId="{866338A6-D42B-4E7F-A98F-969CC67EDC12}" destId="{7E0BC7D4-25B3-49BF-A0AC-43A7D369BEC0}" srcOrd="0" destOrd="0" presId="urn:microsoft.com/office/officeart/2005/8/layout/target3"/>
    <dgm:cxn modelId="{331A8FCE-0487-438A-8468-98E8BC95A1E5}" srcId="{32281110-6094-4BE8-87E8-A3E4A4984FDB}" destId="{E3F7F8B9-85AA-4B4B-B4F1-24781E9C4360}" srcOrd="1" destOrd="0" parTransId="{0405CA42-923C-41BF-84AB-EB34B813124D}" sibTransId="{C84C8615-2830-445E-96AC-4EEA445934A2}"/>
    <dgm:cxn modelId="{0DD67D9E-6320-4DC6-887C-66FD4D48D4FF}" type="presOf" srcId="{32281110-6094-4BE8-87E8-A3E4A4984FDB}" destId="{1F721395-0E57-456F-A04E-2ADB6D93FF03}" srcOrd="0" destOrd="0" presId="urn:microsoft.com/office/officeart/2005/8/layout/target3"/>
    <dgm:cxn modelId="{B83BE577-7A2E-4599-B3EA-985A73869BF1}" srcId="{942CA959-2EE8-49B9-AE57-4C13C5D852D4}" destId="{D09B2CF5-8769-4686-A2EB-A6FA16360895}" srcOrd="1" destOrd="0" parTransId="{52254227-79BF-437F-901E-6F822FA51971}" sibTransId="{81EFACE0-A506-4A1C-96A1-3CAE585C8612}"/>
    <dgm:cxn modelId="{FF39C762-7848-4384-9166-D40438D4374A}" type="presOf" srcId="{F566284F-564D-4D91-9594-578F4399FE56}" destId="{CE707A9D-9F6E-44DA-994B-0C731348200B}" srcOrd="0" destOrd="1" presId="urn:microsoft.com/office/officeart/2005/8/layout/target3"/>
    <dgm:cxn modelId="{B5EA6820-683F-4733-8C2D-4D8C1F1F084E}" type="presOf" srcId="{D09B2CF5-8769-4686-A2EB-A6FA16360895}" destId="{26D1D381-DD50-4B45-9DA6-1F70C20F2E40}" srcOrd="1" destOrd="0" presId="urn:microsoft.com/office/officeart/2005/8/layout/target3"/>
    <dgm:cxn modelId="{74F2D903-CA97-4266-8FD9-900BBBD6FEE3}" type="presOf" srcId="{D09B2CF5-8769-4686-A2EB-A6FA16360895}" destId="{93557242-8820-4F1A-AC32-01E94166C2C5}" srcOrd="0" destOrd="0" presId="urn:microsoft.com/office/officeart/2005/8/layout/target3"/>
    <dgm:cxn modelId="{69980E3A-8E8B-4D6C-8B48-AF893AEB46DE}" type="presOf" srcId="{EBDF95D6-7A2C-4557-9DFA-057EAD28173D}" destId="{BAFBAF1E-2132-4892-9DFA-A64420D483ED}" srcOrd="1" destOrd="0" presId="urn:microsoft.com/office/officeart/2005/8/layout/target3"/>
    <dgm:cxn modelId="{AFA0DCB2-E28A-42E1-952D-1827E21050BB}" type="presOf" srcId="{18489244-F0CD-490C-9C61-01150DF5B372}" destId="{D4AC3D12-E2DB-4EB3-BD3A-1025C7B367E0}" srcOrd="0" destOrd="0" presId="urn:microsoft.com/office/officeart/2005/8/layout/target3"/>
    <dgm:cxn modelId="{06A4124D-BE38-41B6-B7D2-B0D6248AE199}" type="presOf" srcId="{942CA959-2EE8-49B9-AE57-4C13C5D852D4}" destId="{14B3DD58-6DE5-4E60-A2B2-19079B143515}" srcOrd="0" destOrd="0" presId="urn:microsoft.com/office/officeart/2005/8/layout/target3"/>
    <dgm:cxn modelId="{7BBE4848-0915-48C1-A6EA-0FE4EE578C9E}" type="presOf" srcId="{E3F7F8B9-85AA-4B4B-B4F1-24781E9C4360}" destId="{D4AC3D12-E2DB-4EB3-BD3A-1025C7B367E0}" srcOrd="0" destOrd="1" presId="urn:microsoft.com/office/officeart/2005/8/layout/target3"/>
    <dgm:cxn modelId="{3984C65E-B938-4CCE-BB60-1E2E2E4F3A7A}" srcId="{D09B2CF5-8769-4686-A2EB-A6FA16360895}" destId="{866338A6-D42B-4E7F-A98F-969CC67EDC12}" srcOrd="0" destOrd="0" parTransId="{B3FD89E3-AEED-4236-8ED9-122A510C31E4}" sibTransId="{33CE5C38-B5EC-4E29-BF26-4735797DDACB}"/>
    <dgm:cxn modelId="{B1681EC4-3A9A-4581-9E28-62F7E2C4FD5F}" type="presOf" srcId="{758F44A9-23C6-4FE1-9A20-DF6A28894746}" destId="{7E0BC7D4-25B3-49BF-A0AC-43A7D369BEC0}" srcOrd="0" destOrd="1" presId="urn:microsoft.com/office/officeart/2005/8/layout/target3"/>
    <dgm:cxn modelId="{E0BF1C72-E777-4478-A6E3-A2F02DAF3CC2}" srcId="{32281110-6094-4BE8-87E8-A3E4A4984FDB}" destId="{18489244-F0CD-490C-9C61-01150DF5B372}" srcOrd="0" destOrd="0" parTransId="{370F9CA4-2BCF-45B4-A40C-6E8C154AC869}" sibTransId="{7161B869-3EA3-4609-A8C9-CA46FAF7ABFF}"/>
    <dgm:cxn modelId="{48EDBA61-4C9B-47F1-8E3D-1EC4C9BA8929}" srcId="{D09B2CF5-8769-4686-A2EB-A6FA16360895}" destId="{758F44A9-23C6-4FE1-9A20-DF6A28894746}" srcOrd="1" destOrd="0" parTransId="{0F5889D6-F477-40A1-BA98-78DDE8A85DD8}" sibTransId="{306249A0-0216-4624-9F97-23D7C5733B0A}"/>
    <dgm:cxn modelId="{BF271061-E40E-4112-9089-D5C6825681D4}" type="presOf" srcId="{2DCBADF3-8F0C-41BB-AFD9-1108DE961AB9}" destId="{CE707A9D-9F6E-44DA-994B-0C731348200B}" srcOrd="0" destOrd="0" presId="urn:microsoft.com/office/officeart/2005/8/layout/target3"/>
    <dgm:cxn modelId="{FF231F16-1CD4-4C65-8329-8EB4954E9769}" srcId="{EBDF95D6-7A2C-4557-9DFA-057EAD28173D}" destId="{2DCBADF3-8F0C-41BB-AFD9-1108DE961AB9}" srcOrd="0" destOrd="0" parTransId="{75109CC8-C3BF-4539-A5CE-E7176BEEE293}" sibTransId="{98801CD5-FF4A-4FA1-82F6-9ED6E103B559}"/>
    <dgm:cxn modelId="{770369E6-4762-47FE-B1E8-4AF1BC07211B}" srcId="{942CA959-2EE8-49B9-AE57-4C13C5D852D4}" destId="{32281110-6094-4BE8-87E8-A3E4A4984FDB}" srcOrd="2" destOrd="0" parTransId="{5B80F73A-A786-40FF-B0DD-FC8167AA384F}" sibTransId="{68C7B25E-904A-4BE0-9FA6-1B289AF5ACF0}"/>
    <dgm:cxn modelId="{250EEDDC-87DB-4631-A6A0-E861E7CD985D}" type="presParOf" srcId="{14B3DD58-6DE5-4E60-A2B2-19079B143515}" destId="{95120EC0-EC27-4D97-95B1-18B813F6909D}" srcOrd="0" destOrd="0" presId="urn:microsoft.com/office/officeart/2005/8/layout/target3"/>
    <dgm:cxn modelId="{9E8FDBFC-F510-429C-9906-AD47703939A6}" type="presParOf" srcId="{14B3DD58-6DE5-4E60-A2B2-19079B143515}" destId="{77B5EF00-1FD3-4F8A-BD1F-D3C034483ECA}" srcOrd="1" destOrd="0" presId="urn:microsoft.com/office/officeart/2005/8/layout/target3"/>
    <dgm:cxn modelId="{20EECFA3-4C22-4535-A6C7-CA6D198B7F0A}" type="presParOf" srcId="{14B3DD58-6DE5-4E60-A2B2-19079B143515}" destId="{E316D576-ED9B-4726-8EED-BB54F7D797C9}" srcOrd="2" destOrd="0" presId="urn:microsoft.com/office/officeart/2005/8/layout/target3"/>
    <dgm:cxn modelId="{27151EC2-FB02-4B6B-9F52-82E101A7F960}" type="presParOf" srcId="{14B3DD58-6DE5-4E60-A2B2-19079B143515}" destId="{DFF34045-5B56-4F33-B1A3-5D80ACBFE062}" srcOrd="3" destOrd="0" presId="urn:microsoft.com/office/officeart/2005/8/layout/target3"/>
    <dgm:cxn modelId="{FB1B1748-2DF3-4EB9-BE19-CC7B498B3E30}" type="presParOf" srcId="{14B3DD58-6DE5-4E60-A2B2-19079B143515}" destId="{CA1D089E-0534-4DAF-A162-3FFCC2A851F0}" srcOrd="4" destOrd="0" presId="urn:microsoft.com/office/officeart/2005/8/layout/target3"/>
    <dgm:cxn modelId="{D743F0E8-AE16-420A-8B59-F2EC3B1DA036}" type="presParOf" srcId="{14B3DD58-6DE5-4E60-A2B2-19079B143515}" destId="{93557242-8820-4F1A-AC32-01E94166C2C5}" srcOrd="5" destOrd="0" presId="urn:microsoft.com/office/officeart/2005/8/layout/target3"/>
    <dgm:cxn modelId="{76914AA6-C153-49C8-8E53-C1FB30F8B338}" type="presParOf" srcId="{14B3DD58-6DE5-4E60-A2B2-19079B143515}" destId="{995DA071-1182-4F4A-83D7-EE84F6605AEF}" srcOrd="6" destOrd="0" presId="urn:microsoft.com/office/officeart/2005/8/layout/target3"/>
    <dgm:cxn modelId="{AACD17F1-6186-46A5-8FBA-9260272B875E}" type="presParOf" srcId="{14B3DD58-6DE5-4E60-A2B2-19079B143515}" destId="{44CAEF17-E699-4446-A3CA-7F82B16473D0}" srcOrd="7" destOrd="0" presId="urn:microsoft.com/office/officeart/2005/8/layout/target3"/>
    <dgm:cxn modelId="{29CD2DC9-7917-4AB1-8212-0AECC6D8F88E}" type="presParOf" srcId="{14B3DD58-6DE5-4E60-A2B2-19079B143515}" destId="{1F721395-0E57-456F-A04E-2ADB6D93FF03}" srcOrd="8" destOrd="0" presId="urn:microsoft.com/office/officeart/2005/8/layout/target3"/>
    <dgm:cxn modelId="{DCA9C33C-AF56-4FC0-812C-2691B24D5987}" type="presParOf" srcId="{14B3DD58-6DE5-4E60-A2B2-19079B143515}" destId="{BAFBAF1E-2132-4892-9DFA-A64420D483ED}" srcOrd="9" destOrd="0" presId="urn:microsoft.com/office/officeart/2005/8/layout/target3"/>
    <dgm:cxn modelId="{77827E19-DA6F-4073-BA83-A260EBA20FBC}" type="presParOf" srcId="{14B3DD58-6DE5-4E60-A2B2-19079B143515}" destId="{CE707A9D-9F6E-44DA-994B-0C731348200B}" srcOrd="10" destOrd="0" presId="urn:microsoft.com/office/officeart/2005/8/layout/target3"/>
    <dgm:cxn modelId="{A54C60F0-BC3E-4B8E-868E-786AAF7B6CD3}" type="presParOf" srcId="{14B3DD58-6DE5-4E60-A2B2-19079B143515}" destId="{26D1D381-DD50-4B45-9DA6-1F70C20F2E40}" srcOrd="11" destOrd="0" presId="urn:microsoft.com/office/officeart/2005/8/layout/target3"/>
    <dgm:cxn modelId="{C638B33B-2373-42C4-B034-BE75561A2F39}" type="presParOf" srcId="{14B3DD58-6DE5-4E60-A2B2-19079B143515}" destId="{7E0BC7D4-25B3-49BF-A0AC-43A7D369BEC0}" srcOrd="12" destOrd="0" presId="urn:microsoft.com/office/officeart/2005/8/layout/target3"/>
    <dgm:cxn modelId="{FB6B3538-B9D6-4BFA-B02A-F6F37C83B07C}" type="presParOf" srcId="{14B3DD58-6DE5-4E60-A2B2-19079B143515}" destId="{7FE3D60D-153A-40ED-BD41-438123CA384E}" srcOrd="13" destOrd="0" presId="urn:microsoft.com/office/officeart/2005/8/layout/target3"/>
    <dgm:cxn modelId="{E7D08D83-91B7-45E1-91DE-3C9A0087F213}" type="presParOf" srcId="{14B3DD58-6DE5-4E60-A2B2-19079B143515}" destId="{D4AC3D12-E2DB-4EB3-BD3A-1025C7B367E0}" srcOrd="14"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7190E6-F77C-4CD4-9323-8E23D3698EF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944D578-9C40-4FD6-A9D3-E623A515EF08}">
      <dgm:prSet phldrT="[Text]"/>
      <dgm:spPr/>
      <dgm:t>
        <a:bodyPr/>
        <a:lstStyle/>
        <a:p>
          <a:r>
            <a:rPr lang="en-US" dirty="0" smtClean="0">
              <a:solidFill>
                <a:schemeClr val="tx1">
                  <a:lumMod val="95000"/>
                  <a:lumOff val="5000"/>
                </a:schemeClr>
              </a:solidFill>
              <a:latin typeface="Arial Narrow" pitchFamily="34" charset="0"/>
            </a:rPr>
            <a:t>Begin:</a:t>
          </a:r>
          <a:br>
            <a:rPr lang="en-US" dirty="0" smtClean="0">
              <a:solidFill>
                <a:schemeClr val="tx1">
                  <a:lumMod val="95000"/>
                  <a:lumOff val="5000"/>
                </a:schemeClr>
              </a:solidFill>
              <a:latin typeface="Arial Narrow" pitchFamily="34" charset="0"/>
            </a:rPr>
          </a:br>
          <a:r>
            <a:rPr lang="en-US" dirty="0" smtClean="0">
              <a:solidFill>
                <a:schemeClr val="tx1">
                  <a:lumMod val="95000"/>
                  <a:lumOff val="5000"/>
                </a:schemeClr>
              </a:solidFill>
              <a:latin typeface="Arial Narrow" pitchFamily="34" charset="0"/>
            </a:rPr>
            <a:t>Identify </a:t>
          </a:r>
        </a:p>
        <a:p>
          <a:r>
            <a:rPr lang="en-US" dirty="0" smtClean="0">
              <a:solidFill>
                <a:schemeClr val="tx1">
                  <a:lumMod val="95000"/>
                  <a:lumOff val="5000"/>
                </a:schemeClr>
              </a:solidFill>
              <a:latin typeface="Arial Narrow" pitchFamily="34" charset="0"/>
            </a:rPr>
            <a:t>Problem</a:t>
          </a:r>
          <a:endParaRPr lang="en-US" dirty="0">
            <a:solidFill>
              <a:schemeClr val="tx1">
                <a:lumMod val="95000"/>
                <a:lumOff val="5000"/>
              </a:schemeClr>
            </a:solidFill>
          </a:endParaRPr>
        </a:p>
      </dgm:t>
    </dgm:pt>
    <dgm:pt modelId="{C750B629-ACD7-49D7-A80B-E3564DF41798}" type="parTrans" cxnId="{33C9BAD4-3DEC-402B-9471-9D7FFF208EE8}">
      <dgm:prSet/>
      <dgm:spPr/>
      <dgm:t>
        <a:bodyPr/>
        <a:lstStyle/>
        <a:p>
          <a:endParaRPr lang="en-US"/>
        </a:p>
      </dgm:t>
    </dgm:pt>
    <dgm:pt modelId="{097DEE2F-040C-4831-BBE0-8CD92360DEBC}" type="sibTrans" cxnId="{33C9BAD4-3DEC-402B-9471-9D7FFF208EE8}">
      <dgm:prSet/>
      <dgm:spPr/>
      <dgm:t>
        <a:bodyPr/>
        <a:lstStyle/>
        <a:p>
          <a:endParaRPr lang="en-US" dirty="0"/>
        </a:p>
      </dgm:t>
    </dgm:pt>
    <dgm:pt modelId="{07DE5473-F794-4905-82CB-EB4FC2D6287E}">
      <dgm:prSet phldrT="[Text]"/>
      <dgm:spPr/>
      <dgm:t>
        <a:bodyPr/>
        <a:lstStyle/>
        <a:p>
          <a:r>
            <a:rPr lang="en-US" dirty="0" smtClean="0">
              <a:solidFill>
                <a:schemeClr val="tx1">
                  <a:lumMod val="95000"/>
                  <a:lumOff val="5000"/>
                </a:schemeClr>
              </a:solidFill>
              <a:latin typeface="Arial Narrow" pitchFamily="34" charset="0"/>
            </a:rPr>
            <a:t>Gather</a:t>
          </a:r>
          <a:br>
            <a:rPr lang="en-US" dirty="0" smtClean="0">
              <a:solidFill>
                <a:schemeClr val="tx1">
                  <a:lumMod val="95000"/>
                  <a:lumOff val="5000"/>
                </a:schemeClr>
              </a:solidFill>
              <a:latin typeface="Arial Narrow" pitchFamily="34" charset="0"/>
            </a:rPr>
          </a:br>
          <a:r>
            <a:rPr lang="en-US" dirty="0" smtClean="0">
              <a:solidFill>
                <a:schemeClr val="tx1">
                  <a:lumMod val="95000"/>
                  <a:lumOff val="5000"/>
                </a:schemeClr>
              </a:solidFill>
              <a:latin typeface="Arial Narrow" pitchFamily="34" charset="0"/>
            </a:rPr>
            <a:t>Data</a:t>
          </a:r>
        </a:p>
      </dgm:t>
    </dgm:pt>
    <dgm:pt modelId="{32B64B25-8AC1-49B1-9E75-EBA11C9FC152}" type="parTrans" cxnId="{16B5D6B1-3FCC-46FE-87F0-96E2AF0428DB}">
      <dgm:prSet/>
      <dgm:spPr/>
      <dgm:t>
        <a:bodyPr/>
        <a:lstStyle/>
        <a:p>
          <a:endParaRPr lang="en-US"/>
        </a:p>
      </dgm:t>
    </dgm:pt>
    <dgm:pt modelId="{195D3C2D-30AA-428D-84A8-1491D1A5CAA7}" type="sibTrans" cxnId="{16B5D6B1-3FCC-46FE-87F0-96E2AF0428DB}">
      <dgm:prSet/>
      <dgm:spPr/>
      <dgm:t>
        <a:bodyPr/>
        <a:lstStyle/>
        <a:p>
          <a:endParaRPr lang="en-US" dirty="0"/>
        </a:p>
      </dgm:t>
    </dgm:pt>
    <dgm:pt modelId="{95496679-D371-4D27-9C5A-C44F7442F86D}">
      <dgm:prSet phldrT="[Text]"/>
      <dgm:spPr/>
      <dgm:t>
        <a:bodyPr/>
        <a:lstStyle/>
        <a:p>
          <a:r>
            <a:rPr lang="en-US" dirty="0" smtClean="0">
              <a:solidFill>
                <a:schemeClr val="tx1">
                  <a:lumMod val="95000"/>
                  <a:lumOff val="5000"/>
                </a:schemeClr>
              </a:solidFill>
              <a:latin typeface="Arial Narrow" pitchFamily="34" charset="0"/>
            </a:rPr>
            <a:t>Scoring and/ or Deploy</a:t>
          </a:r>
          <a:br>
            <a:rPr lang="en-US" dirty="0" smtClean="0">
              <a:solidFill>
                <a:schemeClr val="tx1">
                  <a:lumMod val="95000"/>
                  <a:lumOff val="5000"/>
                </a:schemeClr>
              </a:solidFill>
              <a:latin typeface="Arial Narrow" pitchFamily="34" charset="0"/>
            </a:rPr>
          </a:br>
          <a:r>
            <a:rPr lang="en-US" dirty="0" smtClean="0">
              <a:solidFill>
                <a:schemeClr val="tx1">
                  <a:lumMod val="95000"/>
                  <a:lumOff val="5000"/>
                </a:schemeClr>
              </a:solidFill>
              <a:latin typeface="Arial Narrow" pitchFamily="34" charset="0"/>
            </a:rPr>
            <a:t>Model</a:t>
          </a:r>
          <a:endParaRPr lang="en-US" dirty="0">
            <a:solidFill>
              <a:schemeClr val="tx1">
                <a:lumMod val="95000"/>
                <a:lumOff val="5000"/>
              </a:schemeClr>
            </a:solidFill>
          </a:endParaRPr>
        </a:p>
      </dgm:t>
    </dgm:pt>
    <dgm:pt modelId="{CAD5F45C-DA64-4625-AE60-2B614A499EA5}" type="parTrans" cxnId="{9D44C57A-899D-43A9-9DB6-8FFC8001A519}">
      <dgm:prSet/>
      <dgm:spPr/>
      <dgm:t>
        <a:bodyPr/>
        <a:lstStyle/>
        <a:p>
          <a:endParaRPr lang="en-US"/>
        </a:p>
      </dgm:t>
    </dgm:pt>
    <dgm:pt modelId="{BC05D116-1D0F-44F9-AFDB-2E447E8886E1}" type="sibTrans" cxnId="{9D44C57A-899D-43A9-9DB6-8FFC8001A519}">
      <dgm:prSet/>
      <dgm:spPr/>
      <dgm:t>
        <a:bodyPr/>
        <a:lstStyle/>
        <a:p>
          <a:endParaRPr lang="en-US" dirty="0"/>
        </a:p>
      </dgm:t>
    </dgm:pt>
    <dgm:pt modelId="{E5EF2273-935D-4AFD-A342-E5069513E2A7}">
      <dgm:prSet phldrT="[Text]"/>
      <dgm:spPr/>
      <dgm:t>
        <a:bodyPr/>
        <a:lstStyle/>
        <a:p>
          <a:r>
            <a:rPr lang="en-US" dirty="0" smtClean="0">
              <a:solidFill>
                <a:schemeClr val="tx1">
                  <a:lumMod val="95000"/>
                  <a:lumOff val="5000"/>
                </a:schemeClr>
              </a:solidFill>
              <a:latin typeface="Arial Narrow" pitchFamily="34" charset="0"/>
            </a:rPr>
            <a:t>Evaluate</a:t>
          </a:r>
          <a:br>
            <a:rPr lang="en-US" dirty="0" smtClean="0">
              <a:solidFill>
                <a:schemeClr val="tx1">
                  <a:lumMod val="95000"/>
                  <a:lumOff val="5000"/>
                </a:schemeClr>
              </a:solidFill>
              <a:latin typeface="Arial Narrow" pitchFamily="34" charset="0"/>
            </a:rPr>
          </a:br>
          <a:r>
            <a:rPr lang="en-US" dirty="0" smtClean="0">
              <a:solidFill>
                <a:schemeClr val="tx1">
                  <a:lumMod val="95000"/>
                  <a:lumOff val="5000"/>
                </a:schemeClr>
              </a:solidFill>
              <a:latin typeface="Arial Narrow" pitchFamily="34" charset="0"/>
            </a:rPr>
            <a:t>Results</a:t>
          </a:r>
          <a:endParaRPr lang="en-US" dirty="0">
            <a:solidFill>
              <a:schemeClr val="tx1">
                <a:lumMod val="95000"/>
                <a:lumOff val="5000"/>
              </a:schemeClr>
            </a:solidFill>
          </a:endParaRPr>
        </a:p>
      </dgm:t>
    </dgm:pt>
    <dgm:pt modelId="{401213EF-77F5-459A-BD38-827B7396EF49}" type="parTrans" cxnId="{F963EB12-19C1-4248-9F3E-A32E7A6B31C6}">
      <dgm:prSet/>
      <dgm:spPr/>
      <dgm:t>
        <a:bodyPr/>
        <a:lstStyle/>
        <a:p>
          <a:endParaRPr lang="en-US"/>
        </a:p>
      </dgm:t>
    </dgm:pt>
    <dgm:pt modelId="{B47F1DD1-B8DD-4FFC-BADC-735C195959D0}" type="sibTrans" cxnId="{F963EB12-19C1-4248-9F3E-A32E7A6B31C6}">
      <dgm:prSet/>
      <dgm:spPr/>
      <dgm:t>
        <a:bodyPr/>
        <a:lstStyle/>
        <a:p>
          <a:endParaRPr lang="en-US" dirty="0"/>
        </a:p>
      </dgm:t>
    </dgm:pt>
    <dgm:pt modelId="{5508189B-ADC0-493A-99AF-4E73A66CA5E3}">
      <dgm:prSet/>
      <dgm:spPr/>
      <dgm:t>
        <a:bodyPr/>
        <a:lstStyle/>
        <a:p>
          <a:r>
            <a:rPr lang="en-US" dirty="0" smtClean="0">
              <a:solidFill>
                <a:schemeClr val="tx1">
                  <a:lumMod val="95000"/>
                  <a:lumOff val="5000"/>
                </a:schemeClr>
              </a:solidFill>
              <a:latin typeface="Arial Narrow" pitchFamily="34" charset="0"/>
            </a:rPr>
            <a:t>Predictive</a:t>
          </a:r>
          <a:br>
            <a:rPr lang="en-US" dirty="0" smtClean="0">
              <a:solidFill>
                <a:schemeClr val="tx1">
                  <a:lumMod val="95000"/>
                  <a:lumOff val="5000"/>
                </a:schemeClr>
              </a:solidFill>
              <a:latin typeface="Arial Narrow" pitchFamily="34" charset="0"/>
            </a:rPr>
          </a:br>
          <a:r>
            <a:rPr lang="en-US" dirty="0" smtClean="0">
              <a:solidFill>
                <a:schemeClr val="tx1">
                  <a:lumMod val="95000"/>
                  <a:lumOff val="5000"/>
                </a:schemeClr>
              </a:solidFill>
              <a:latin typeface="Arial Narrow" pitchFamily="34" charset="0"/>
            </a:rPr>
            <a:t>Modeling</a:t>
          </a:r>
          <a:endParaRPr lang="en-US" dirty="0">
            <a:solidFill>
              <a:schemeClr val="tx1">
                <a:lumMod val="95000"/>
                <a:lumOff val="5000"/>
              </a:schemeClr>
            </a:solidFill>
            <a:latin typeface="Arial Narrow" pitchFamily="34" charset="0"/>
          </a:endParaRPr>
        </a:p>
      </dgm:t>
    </dgm:pt>
    <dgm:pt modelId="{74B46037-8B3A-4424-995E-3E504ADD1BBE}" type="parTrans" cxnId="{3F5EE805-B153-4D97-A9C7-000D730F5722}">
      <dgm:prSet/>
      <dgm:spPr/>
      <dgm:t>
        <a:bodyPr/>
        <a:lstStyle/>
        <a:p>
          <a:endParaRPr lang="en-US"/>
        </a:p>
      </dgm:t>
    </dgm:pt>
    <dgm:pt modelId="{159231ED-00D3-4034-AB6A-69B365DC15DE}" type="sibTrans" cxnId="{3F5EE805-B153-4D97-A9C7-000D730F5722}">
      <dgm:prSet/>
      <dgm:spPr/>
      <dgm:t>
        <a:bodyPr/>
        <a:lstStyle/>
        <a:p>
          <a:endParaRPr lang="en-US" dirty="0"/>
        </a:p>
      </dgm:t>
    </dgm:pt>
    <dgm:pt modelId="{E3A22057-0650-4A5C-AFD8-F2FBB855581B}">
      <dgm:prSet/>
      <dgm:spPr/>
      <dgm:t>
        <a:bodyPr/>
        <a:lstStyle/>
        <a:p>
          <a:r>
            <a:rPr lang="en-US" dirty="0" smtClean="0">
              <a:solidFill>
                <a:schemeClr val="tx1">
                  <a:lumMod val="95000"/>
                  <a:lumOff val="5000"/>
                </a:schemeClr>
              </a:solidFill>
              <a:latin typeface="Arial Narrow" pitchFamily="34" charset="0"/>
            </a:rPr>
            <a:t>Assess</a:t>
          </a:r>
          <a:br>
            <a:rPr lang="en-US" dirty="0" smtClean="0">
              <a:solidFill>
                <a:schemeClr val="tx1">
                  <a:lumMod val="95000"/>
                  <a:lumOff val="5000"/>
                </a:schemeClr>
              </a:solidFill>
              <a:latin typeface="Arial Narrow" pitchFamily="34" charset="0"/>
            </a:rPr>
          </a:br>
          <a:r>
            <a:rPr lang="en-US" dirty="0" smtClean="0">
              <a:solidFill>
                <a:schemeClr val="tx1">
                  <a:lumMod val="95000"/>
                  <a:lumOff val="5000"/>
                </a:schemeClr>
              </a:solidFill>
              <a:latin typeface="Arial Narrow" pitchFamily="34" charset="0"/>
            </a:rPr>
            <a:t>Models</a:t>
          </a:r>
          <a:endParaRPr lang="en-US" dirty="0">
            <a:solidFill>
              <a:schemeClr val="tx1">
                <a:lumMod val="95000"/>
                <a:lumOff val="5000"/>
              </a:schemeClr>
            </a:solidFill>
            <a:latin typeface="Arial Narrow" pitchFamily="34" charset="0"/>
          </a:endParaRPr>
        </a:p>
      </dgm:t>
    </dgm:pt>
    <dgm:pt modelId="{7EE57E7E-8C73-4869-8E7A-4575C6EE4C66}" type="parTrans" cxnId="{FB463224-E2A6-4B93-9CE2-E43E89D18B6C}">
      <dgm:prSet/>
      <dgm:spPr/>
      <dgm:t>
        <a:bodyPr/>
        <a:lstStyle/>
        <a:p>
          <a:endParaRPr lang="en-US"/>
        </a:p>
      </dgm:t>
    </dgm:pt>
    <dgm:pt modelId="{A80C556C-701C-4933-B329-214F9755DECB}" type="sibTrans" cxnId="{FB463224-E2A6-4B93-9CE2-E43E89D18B6C}">
      <dgm:prSet/>
      <dgm:spPr/>
      <dgm:t>
        <a:bodyPr/>
        <a:lstStyle/>
        <a:p>
          <a:endParaRPr lang="en-US" dirty="0"/>
        </a:p>
      </dgm:t>
    </dgm:pt>
    <dgm:pt modelId="{F56A1263-3208-4C58-A937-F3014FE6921F}">
      <dgm:prSet/>
      <dgm:spPr/>
      <dgm:t>
        <a:bodyPr/>
        <a:lstStyle/>
        <a:p>
          <a:r>
            <a:rPr lang="en-US" dirty="0" smtClean="0">
              <a:solidFill>
                <a:schemeClr val="tx1">
                  <a:lumMod val="95000"/>
                  <a:lumOff val="5000"/>
                </a:schemeClr>
              </a:solidFill>
              <a:latin typeface="Arial Narrow" pitchFamily="34" charset="0"/>
            </a:rPr>
            <a:t>Data</a:t>
          </a:r>
          <a:br>
            <a:rPr lang="en-US" dirty="0" smtClean="0">
              <a:solidFill>
                <a:schemeClr val="tx1">
                  <a:lumMod val="95000"/>
                  <a:lumOff val="5000"/>
                </a:schemeClr>
              </a:solidFill>
              <a:latin typeface="Arial Narrow" pitchFamily="34" charset="0"/>
            </a:rPr>
          </a:br>
          <a:r>
            <a:rPr lang="en-US" dirty="0" smtClean="0">
              <a:solidFill>
                <a:schemeClr val="tx1">
                  <a:lumMod val="95000"/>
                  <a:lumOff val="5000"/>
                </a:schemeClr>
              </a:solidFill>
              <a:latin typeface="Arial Narrow" pitchFamily="34" charset="0"/>
            </a:rPr>
            <a:t>Quality</a:t>
          </a:r>
          <a:br>
            <a:rPr lang="en-US" dirty="0" smtClean="0">
              <a:solidFill>
                <a:schemeClr val="tx1">
                  <a:lumMod val="95000"/>
                  <a:lumOff val="5000"/>
                </a:schemeClr>
              </a:solidFill>
              <a:latin typeface="Arial Narrow" pitchFamily="34" charset="0"/>
            </a:rPr>
          </a:br>
          <a:r>
            <a:rPr lang="en-US" dirty="0" smtClean="0">
              <a:solidFill>
                <a:schemeClr val="tx1">
                  <a:lumMod val="95000"/>
                  <a:lumOff val="5000"/>
                </a:schemeClr>
              </a:solidFill>
              <a:latin typeface="Arial Narrow" pitchFamily="34" charset="0"/>
            </a:rPr>
            <a:t>Review</a:t>
          </a:r>
          <a:endParaRPr lang="en-US" dirty="0">
            <a:solidFill>
              <a:schemeClr val="tx1">
                <a:lumMod val="95000"/>
                <a:lumOff val="5000"/>
              </a:schemeClr>
            </a:solidFill>
            <a:latin typeface="Arial Narrow" pitchFamily="34" charset="0"/>
          </a:endParaRPr>
        </a:p>
      </dgm:t>
    </dgm:pt>
    <dgm:pt modelId="{721DD367-A454-4721-AE6E-EA4EA80CA630}" type="parTrans" cxnId="{B58F03D8-B74F-4047-AF61-4F495CA0E95E}">
      <dgm:prSet/>
      <dgm:spPr/>
      <dgm:t>
        <a:bodyPr/>
        <a:lstStyle/>
        <a:p>
          <a:endParaRPr lang="en-US"/>
        </a:p>
      </dgm:t>
    </dgm:pt>
    <dgm:pt modelId="{73EE3E21-B303-4CF1-AE30-1606F4EF7138}" type="sibTrans" cxnId="{B58F03D8-B74F-4047-AF61-4F495CA0E95E}">
      <dgm:prSet/>
      <dgm:spPr/>
      <dgm:t>
        <a:bodyPr/>
        <a:lstStyle/>
        <a:p>
          <a:endParaRPr lang="en-US" dirty="0"/>
        </a:p>
      </dgm:t>
    </dgm:pt>
    <dgm:pt modelId="{D5FF8FCF-AE7D-42E2-BCFA-D260E9C06BF4}">
      <dgm:prSet/>
      <dgm:spPr/>
      <dgm:t>
        <a:bodyPr/>
        <a:lstStyle/>
        <a:p>
          <a:r>
            <a:rPr lang="en-US" dirty="0" smtClean="0">
              <a:solidFill>
                <a:schemeClr val="tx1">
                  <a:lumMod val="95000"/>
                  <a:lumOff val="5000"/>
                </a:schemeClr>
              </a:solidFill>
              <a:latin typeface="Arial Narrow" pitchFamily="34" charset="0"/>
            </a:rPr>
            <a:t>Transform</a:t>
          </a:r>
          <a:br>
            <a:rPr lang="en-US" dirty="0" smtClean="0">
              <a:solidFill>
                <a:schemeClr val="tx1">
                  <a:lumMod val="95000"/>
                  <a:lumOff val="5000"/>
                </a:schemeClr>
              </a:solidFill>
              <a:latin typeface="Arial Narrow" pitchFamily="34" charset="0"/>
            </a:rPr>
          </a:br>
          <a:r>
            <a:rPr lang="en-US" dirty="0" smtClean="0">
              <a:solidFill>
                <a:schemeClr val="tx1">
                  <a:lumMod val="95000"/>
                  <a:lumOff val="5000"/>
                </a:schemeClr>
              </a:solidFill>
              <a:latin typeface="Arial Narrow" pitchFamily="34" charset="0"/>
            </a:rPr>
            <a:t>and Filter</a:t>
          </a:r>
        </a:p>
        <a:p>
          <a:r>
            <a:rPr lang="en-US" dirty="0" smtClean="0">
              <a:solidFill>
                <a:schemeClr val="tx1">
                  <a:lumMod val="95000"/>
                  <a:lumOff val="5000"/>
                </a:schemeClr>
              </a:solidFill>
              <a:latin typeface="Arial Narrow" pitchFamily="34" charset="0"/>
            </a:rPr>
            <a:t>Make ABT</a:t>
          </a:r>
          <a:endParaRPr lang="en-US" dirty="0">
            <a:solidFill>
              <a:schemeClr val="tx1">
                <a:lumMod val="95000"/>
                <a:lumOff val="5000"/>
              </a:schemeClr>
            </a:solidFill>
            <a:latin typeface="Arial Narrow" pitchFamily="34" charset="0"/>
          </a:endParaRPr>
        </a:p>
      </dgm:t>
    </dgm:pt>
    <dgm:pt modelId="{AFC29321-FAF8-4280-A3AE-66ED5E1FCDEE}" type="parTrans" cxnId="{CB08D99C-201C-420F-B736-DC74F8BD29C0}">
      <dgm:prSet/>
      <dgm:spPr/>
      <dgm:t>
        <a:bodyPr/>
        <a:lstStyle/>
        <a:p>
          <a:endParaRPr lang="en-US"/>
        </a:p>
      </dgm:t>
    </dgm:pt>
    <dgm:pt modelId="{299533E7-61B0-4F33-9692-25E09C0CFD91}" type="sibTrans" cxnId="{CB08D99C-201C-420F-B736-DC74F8BD29C0}">
      <dgm:prSet/>
      <dgm:spPr/>
      <dgm:t>
        <a:bodyPr/>
        <a:lstStyle/>
        <a:p>
          <a:endParaRPr lang="en-US" dirty="0"/>
        </a:p>
      </dgm:t>
    </dgm:pt>
    <dgm:pt modelId="{871A0AB3-5E25-4ADA-8D75-061CB68DC583}" type="pres">
      <dgm:prSet presAssocID="{4F7190E6-F77C-4CD4-9323-8E23D3698EFE}" presName="cycle" presStyleCnt="0">
        <dgm:presLayoutVars>
          <dgm:dir/>
          <dgm:resizeHandles val="exact"/>
        </dgm:presLayoutVars>
      </dgm:prSet>
      <dgm:spPr/>
      <dgm:t>
        <a:bodyPr/>
        <a:lstStyle/>
        <a:p>
          <a:endParaRPr lang="en-US"/>
        </a:p>
      </dgm:t>
    </dgm:pt>
    <dgm:pt modelId="{8A7A0E01-518D-4AF4-86FE-04F2D6A9410B}" type="pres">
      <dgm:prSet presAssocID="{C944D578-9C40-4FD6-A9D3-E623A515EF08}" presName="node" presStyleLbl="node1" presStyleIdx="0" presStyleCnt="8">
        <dgm:presLayoutVars>
          <dgm:bulletEnabled val="1"/>
        </dgm:presLayoutVars>
      </dgm:prSet>
      <dgm:spPr/>
      <dgm:t>
        <a:bodyPr/>
        <a:lstStyle/>
        <a:p>
          <a:endParaRPr lang="en-US"/>
        </a:p>
      </dgm:t>
    </dgm:pt>
    <dgm:pt modelId="{6BF95993-87CE-45E3-BC02-E32FAB870CE2}" type="pres">
      <dgm:prSet presAssocID="{097DEE2F-040C-4831-BBE0-8CD92360DEBC}" presName="sibTrans" presStyleLbl="sibTrans2D1" presStyleIdx="0" presStyleCnt="8"/>
      <dgm:spPr/>
      <dgm:t>
        <a:bodyPr/>
        <a:lstStyle/>
        <a:p>
          <a:endParaRPr lang="en-US"/>
        </a:p>
      </dgm:t>
    </dgm:pt>
    <dgm:pt modelId="{9134A452-2C91-42DE-B478-F876C71B7A0D}" type="pres">
      <dgm:prSet presAssocID="{097DEE2F-040C-4831-BBE0-8CD92360DEBC}" presName="connectorText" presStyleLbl="sibTrans2D1" presStyleIdx="0" presStyleCnt="8"/>
      <dgm:spPr/>
      <dgm:t>
        <a:bodyPr/>
        <a:lstStyle/>
        <a:p>
          <a:endParaRPr lang="en-US"/>
        </a:p>
      </dgm:t>
    </dgm:pt>
    <dgm:pt modelId="{EBEE1841-8611-4C13-B23B-FAFD132078C1}" type="pres">
      <dgm:prSet presAssocID="{07DE5473-F794-4905-82CB-EB4FC2D6287E}" presName="node" presStyleLbl="node1" presStyleIdx="1" presStyleCnt="8">
        <dgm:presLayoutVars>
          <dgm:bulletEnabled val="1"/>
        </dgm:presLayoutVars>
      </dgm:prSet>
      <dgm:spPr/>
      <dgm:t>
        <a:bodyPr/>
        <a:lstStyle/>
        <a:p>
          <a:endParaRPr lang="en-US"/>
        </a:p>
      </dgm:t>
    </dgm:pt>
    <dgm:pt modelId="{AA93C2EB-F0F0-4AB4-9051-03B641742226}" type="pres">
      <dgm:prSet presAssocID="{195D3C2D-30AA-428D-84A8-1491D1A5CAA7}" presName="sibTrans" presStyleLbl="sibTrans2D1" presStyleIdx="1" presStyleCnt="8"/>
      <dgm:spPr/>
      <dgm:t>
        <a:bodyPr/>
        <a:lstStyle/>
        <a:p>
          <a:endParaRPr lang="en-US"/>
        </a:p>
      </dgm:t>
    </dgm:pt>
    <dgm:pt modelId="{2713DC03-82A8-4C43-B891-33570B363AE4}" type="pres">
      <dgm:prSet presAssocID="{195D3C2D-30AA-428D-84A8-1491D1A5CAA7}" presName="connectorText" presStyleLbl="sibTrans2D1" presStyleIdx="1" presStyleCnt="8"/>
      <dgm:spPr/>
      <dgm:t>
        <a:bodyPr/>
        <a:lstStyle/>
        <a:p>
          <a:endParaRPr lang="en-US"/>
        </a:p>
      </dgm:t>
    </dgm:pt>
    <dgm:pt modelId="{F4705EFE-3BCF-44F5-BAE8-25832BC2355E}" type="pres">
      <dgm:prSet presAssocID="{F56A1263-3208-4C58-A937-F3014FE6921F}" presName="node" presStyleLbl="node1" presStyleIdx="2" presStyleCnt="8">
        <dgm:presLayoutVars>
          <dgm:bulletEnabled val="1"/>
        </dgm:presLayoutVars>
      </dgm:prSet>
      <dgm:spPr/>
      <dgm:t>
        <a:bodyPr/>
        <a:lstStyle/>
        <a:p>
          <a:endParaRPr lang="en-US"/>
        </a:p>
      </dgm:t>
    </dgm:pt>
    <dgm:pt modelId="{7D97D540-A5A0-446C-8F74-34C62202500E}" type="pres">
      <dgm:prSet presAssocID="{73EE3E21-B303-4CF1-AE30-1606F4EF7138}" presName="sibTrans" presStyleLbl="sibTrans2D1" presStyleIdx="2" presStyleCnt="8"/>
      <dgm:spPr/>
      <dgm:t>
        <a:bodyPr/>
        <a:lstStyle/>
        <a:p>
          <a:endParaRPr lang="en-US"/>
        </a:p>
      </dgm:t>
    </dgm:pt>
    <dgm:pt modelId="{AC06EAAC-4E15-45E5-AA70-9AEB26305EAB}" type="pres">
      <dgm:prSet presAssocID="{73EE3E21-B303-4CF1-AE30-1606F4EF7138}" presName="connectorText" presStyleLbl="sibTrans2D1" presStyleIdx="2" presStyleCnt="8"/>
      <dgm:spPr/>
      <dgm:t>
        <a:bodyPr/>
        <a:lstStyle/>
        <a:p>
          <a:endParaRPr lang="en-US"/>
        </a:p>
      </dgm:t>
    </dgm:pt>
    <dgm:pt modelId="{F1F39BF3-964E-4AB5-9D58-CE84DB850587}" type="pres">
      <dgm:prSet presAssocID="{D5FF8FCF-AE7D-42E2-BCFA-D260E9C06BF4}" presName="node" presStyleLbl="node1" presStyleIdx="3" presStyleCnt="8" custRadScaleRad="100386" custRadScaleInc="-5629">
        <dgm:presLayoutVars>
          <dgm:bulletEnabled val="1"/>
        </dgm:presLayoutVars>
      </dgm:prSet>
      <dgm:spPr/>
      <dgm:t>
        <a:bodyPr/>
        <a:lstStyle/>
        <a:p>
          <a:endParaRPr lang="en-US"/>
        </a:p>
      </dgm:t>
    </dgm:pt>
    <dgm:pt modelId="{AD417696-F18C-49AB-AEEA-AF9F1FF56085}" type="pres">
      <dgm:prSet presAssocID="{299533E7-61B0-4F33-9692-25E09C0CFD91}" presName="sibTrans" presStyleLbl="sibTrans2D1" presStyleIdx="3" presStyleCnt="8"/>
      <dgm:spPr/>
      <dgm:t>
        <a:bodyPr/>
        <a:lstStyle/>
        <a:p>
          <a:endParaRPr lang="en-US"/>
        </a:p>
      </dgm:t>
    </dgm:pt>
    <dgm:pt modelId="{98779A09-338D-4B82-8675-A4EC6AFC2871}" type="pres">
      <dgm:prSet presAssocID="{299533E7-61B0-4F33-9692-25E09C0CFD91}" presName="connectorText" presStyleLbl="sibTrans2D1" presStyleIdx="3" presStyleCnt="8"/>
      <dgm:spPr/>
      <dgm:t>
        <a:bodyPr/>
        <a:lstStyle/>
        <a:p>
          <a:endParaRPr lang="en-US"/>
        </a:p>
      </dgm:t>
    </dgm:pt>
    <dgm:pt modelId="{E44D6F13-D721-4D89-90E4-7C51893A7573}" type="pres">
      <dgm:prSet presAssocID="{5508189B-ADC0-493A-99AF-4E73A66CA5E3}" presName="node" presStyleLbl="node1" presStyleIdx="4" presStyleCnt="8">
        <dgm:presLayoutVars>
          <dgm:bulletEnabled val="1"/>
        </dgm:presLayoutVars>
      </dgm:prSet>
      <dgm:spPr/>
      <dgm:t>
        <a:bodyPr/>
        <a:lstStyle/>
        <a:p>
          <a:endParaRPr lang="en-US"/>
        </a:p>
      </dgm:t>
    </dgm:pt>
    <dgm:pt modelId="{22F1048A-524E-4E73-BEF7-894E8022BE21}" type="pres">
      <dgm:prSet presAssocID="{159231ED-00D3-4034-AB6A-69B365DC15DE}" presName="sibTrans" presStyleLbl="sibTrans2D1" presStyleIdx="4" presStyleCnt="8"/>
      <dgm:spPr/>
      <dgm:t>
        <a:bodyPr/>
        <a:lstStyle/>
        <a:p>
          <a:endParaRPr lang="en-US"/>
        </a:p>
      </dgm:t>
    </dgm:pt>
    <dgm:pt modelId="{EFB3160F-CEBA-4F23-812E-AEBE1A769A83}" type="pres">
      <dgm:prSet presAssocID="{159231ED-00D3-4034-AB6A-69B365DC15DE}" presName="connectorText" presStyleLbl="sibTrans2D1" presStyleIdx="4" presStyleCnt="8"/>
      <dgm:spPr/>
      <dgm:t>
        <a:bodyPr/>
        <a:lstStyle/>
        <a:p>
          <a:endParaRPr lang="en-US"/>
        </a:p>
      </dgm:t>
    </dgm:pt>
    <dgm:pt modelId="{D59371C9-FD84-4021-ACA8-65AB162A0DB7}" type="pres">
      <dgm:prSet presAssocID="{E3A22057-0650-4A5C-AFD8-F2FBB855581B}" presName="node" presStyleLbl="node1" presStyleIdx="5" presStyleCnt="8">
        <dgm:presLayoutVars>
          <dgm:bulletEnabled val="1"/>
        </dgm:presLayoutVars>
      </dgm:prSet>
      <dgm:spPr/>
      <dgm:t>
        <a:bodyPr/>
        <a:lstStyle/>
        <a:p>
          <a:endParaRPr lang="en-US"/>
        </a:p>
      </dgm:t>
    </dgm:pt>
    <dgm:pt modelId="{58C2B87B-B1BC-4B22-A570-EC02A1A9F549}" type="pres">
      <dgm:prSet presAssocID="{A80C556C-701C-4933-B329-214F9755DECB}" presName="sibTrans" presStyleLbl="sibTrans2D1" presStyleIdx="5" presStyleCnt="8"/>
      <dgm:spPr/>
      <dgm:t>
        <a:bodyPr/>
        <a:lstStyle/>
        <a:p>
          <a:endParaRPr lang="en-US"/>
        </a:p>
      </dgm:t>
    </dgm:pt>
    <dgm:pt modelId="{19223A62-F881-439A-BC80-1F0831E1B5E0}" type="pres">
      <dgm:prSet presAssocID="{A80C556C-701C-4933-B329-214F9755DECB}" presName="connectorText" presStyleLbl="sibTrans2D1" presStyleIdx="5" presStyleCnt="8"/>
      <dgm:spPr/>
      <dgm:t>
        <a:bodyPr/>
        <a:lstStyle/>
        <a:p>
          <a:endParaRPr lang="en-US"/>
        </a:p>
      </dgm:t>
    </dgm:pt>
    <dgm:pt modelId="{54B1A568-B135-425D-B9F8-91B3E803E629}" type="pres">
      <dgm:prSet presAssocID="{95496679-D371-4D27-9C5A-C44F7442F86D}" presName="node" presStyleLbl="node1" presStyleIdx="6" presStyleCnt="8">
        <dgm:presLayoutVars>
          <dgm:bulletEnabled val="1"/>
        </dgm:presLayoutVars>
      </dgm:prSet>
      <dgm:spPr/>
      <dgm:t>
        <a:bodyPr/>
        <a:lstStyle/>
        <a:p>
          <a:endParaRPr lang="en-US"/>
        </a:p>
      </dgm:t>
    </dgm:pt>
    <dgm:pt modelId="{0498E43C-4D0C-41AC-873F-7392F7211EAD}" type="pres">
      <dgm:prSet presAssocID="{BC05D116-1D0F-44F9-AFDB-2E447E8886E1}" presName="sibTrans" presStyleLbl="sibTrans2D1" presStyleIdx="6" presStyleCnt="8"/>
      <dgm:spPr/>
      <dgm:t>
        <a:bodyPr/>
        <a:lstStyle/>
        <a:p>
          <a:endParaRPr lang="en-US"/>
        </a:p>
      </dgm:t>
    </dgm:pt>
    <dgm:pt modelId="{7785C10A-F7CE-4868-AB1D-16A7BFBD888A}" type="pres">
      <dgm:prSet presAssocID="{BC05D116-1D0F-44F9-AFDB-2E447E8886E1}" presName="connectorText" presStyleLbl="sibTrans2D1" presStyleIdx="6" presStyleCnt="8"/>
      <dgm:spPr/>
      <dgm:t>
        <a:bodyPr/>
        <a:lstStyle/>
        <a:p>
          <a:endParaRPr lang="en-US"/>
        </a:p>
      </dgm:t>
    </dgm:pt>
    <dgm:pt modelId="{F8AA0BEE-0D31-42BD-AA8C-3F77355CD5AD}" type="pres">
      <dgm:prSet presAssocID="{E5EF2273-935D-4AFD-A342-E5069513E2A7}" presName="node" presStyleLbl="node1" presStyleIdx="7" presStyleCnt="8">
        <dgm:presLayoutVars>
          <dgm:bulletEnabled val="1"/>
        </dgm:presLayoutVars>
      </dgm:prSet>
      <dgm:spPr/>
      <dgm:t>
        <a:bodyPr/>
        <a:lstStyle/>
        <a:p>
          <a:endParaRPr lang="en-US"/>
        </a:p>
      </dgm:t>
    </dgm:pt>
    <dgm:pt modelId="{3323D2B4-AB2D-4DB1-90B3-23715A0D82DA}" type="pres">
      <dgm:prSet presAssocID="{B47F1DD1-B8DD-4FFC-BADC-735C195959D0}" presName="sibTrans" presStyleLbl="sibTrans2D1" presStyleIdx="7" presStyleCnt="8"/>
      <dgm:spPr/>
      <dgm:t>
        <a:bodyPr/>
        <a:lstStyle/>
        <a:p>
          <a:endParaRPr lang="en-US"/>
        </a:p>
      </dgm:t>
    </dgm:pt>
    <dgm:pt modelId="{D806399C-98BC-4F47-89A6-E42393F56F15}" type="pres">
      <dgm:prSet presAssocID="{B47F1DD1-B8DD-4FFC-BADC-735C195959D0}" presName="connectorText" presStyleLbl="sibTrans2D1" presStyleIdx="7" presStyleCnt="8"/>
      <dgm:spPr/>
      <dgm:t>
        <a:bodyPr/>
        <a:lstStyle/>
        <a:p>
          <a:endParaRPr lang="en-US"/>
        </a:p>
      </dgm:t>
    </dgm:pt>
  </dgm:ptLst>
  <dgm:cxnLst>
    <dgm:cxn modelId="{9D44C57A-899D-43A9-9DB6-8FFC8001A519}" srcId="{4F7190E6-F77C-4CD4-9323-8E23D3698EFE}" destId="{95496679-D371-4D27-9C5A-C44F7442F86D}" srcOrd="6" destOrd="0" parTransId="{CAD5F45C-DA64-4625-AE60-2B614A499EA5}" sibTransId="{BC05D116-1D0F-44F9-AFDB-2E447E8886E1}"/>
    <dgm:cxn modelId="{51A1C3C6-2395-4026-B510-D28D8DC1BE19}" type="presOf" srcId="{159231ED-00D3-4034-AB6A-69B365DC15DE}" destId="{EFB3160F-CEBA-4F23-812E-AEBE1A769A83}" srcOrd="1" destOrd="0" presId="urn:microsoft.com/office/officeart/2005/8/layout/cycle2"/>
    <dgm:cxn modelId="{FB463224-E2A6-4B93-9CE2-E43E89D18B6C}" srcId="{4F7190E6-F77C-4CD4-9323-8E23D3698EFE}" destId="{E3A22057-0650-4A5C-AFD8-F2FBB855581B}" srcOrd="5" destOrd="0" parTransId="{7EE57E7E-8C73-4869-8E7A-4575C6EE4C66}" sibTransId="{A80C556C-701C-4933-B329-214F9755DECB}"/>
    <dgm:cxn modelId="{F0913DF1-20A3-4671-AEF8-DE4427B03ADB}" type="presOf" srcId="{195D3C2D-30AA-428D-84A8-1491D1A5CAA7}" destId="{AA93C2EB-F0F0-4AB4-9051-03B641742226}" srcOrd="0" destOrd="0" presId="urn:microsoft.com/office/officeart/2005/8/layout/cycle2"/>
    <dgm:cxn modelId="{33D3C43C-9EDC-4EDB-A5CE-869C7C050A6B}" type="presOf" srcId="{07DE5473-F794-4905-82CB-EB4FC2D6287E}" destId="{EBEE1841-8611-4C13-B23B-FAFD132078C1}" srcOrd="0" destOrd="0" presId="urn:microsoft.com/office/officeart/2005/8/layout/cycle2"/>
    <dgm:cxn modelId="{7FF77862-5A91-49B4-9607-385BB51F9558}" type="presOf" srcId="{097DEE2F-040C-4831-BBE0-8CD92360DEBC}" destId="{9134A452-2C91-42DE-B478-F876C71B7A0D}" srcOrd="1" destOrd="0" presId="urn:microsoft.com/office/officeart/2005/8/layout/cycle2"/>
    <dgm:cxn modelId="{4CA6C23B-0691-4620-B49A-70A1AD45527E}" type="presOf" srcId="{A80C556C-701C-4933-B329-214F9755DECB}" destId="{58C2B87B-B1BC-4B22-A570-EC02A1A9F549}" srcOrd="0" destOrd="0" presId="urn:microsoft.com/office/officeart/2005/8/layout/cycle2"/>
    <dgm:cxn modelId="{AA7F07B4-729E-44BF-8DC6-20DF73B1C4E8}" type="presOf" srcId="{F56A1263-3208-4C58-A937-F3014FE6921F}" destId="{F4705EFE-3BCF-44F5-BAE8-25832BC2355E}" srcOrd="0" destOrd="0" presId="urn:microsoft.com/office/officeart/2005/8/layout/cycle2"/>
    <dgm:cxn modelId="{386736D0-79EB-45CC-866A-7D025D921CC9}" type="presOf" srcId="{5508189B-ADC0-493A-99AF-4E73A66CA5E3}" destId="{E44D6F13-D721-4D89-90E4-7C51893A7573}" srcOrd="0" destOrd="0" presId="urn:microsoft.com/office/officeart/2005/8/layout/cycle2"/>
    <dgm:cxn modelId="{3F5EE805-B153-4D97-A9C7-000D730F5722}" srcId="{4F7190E6-F77C-4CD4-9323-8E23D3698EFE}" destId="{5508189B-ADC0-493A-99AF-4E73A66CA5E3}" srcOrd="4" destOrd="0" parTransId="{74B46037-8B3A-4424-995E-3E504ADD1BBE}" sibTransId="{159231ED-00D3-4034-AB6A-69B365DC15DE}"/>
    <dgm:cxn modelId="{3E4837E3-269B-41A4-AE4D-1CA0AECB098B}" type="presOf" srcId="{73EE3E21-B303-4CF1-AE30-1606F4EF7138}" destId="{AC06EAAC-4E15-45E5-AA70-9AEB26305EAB}" srcOrd="1" destOrd="0" presId="urn:microsoft.com/office/officeart/2005/8/layout/cycle2"/>
    <dgm:cxn modelId="{8754AEE4-1530-4B86-A449-504A9B203F3C}" type="presOf" srcId="{BC05D116-1D0F-44F9-AFDB-2E447E8886E1}" destId="{0498E43C-4D0C-41AC-873F-7392F7211EAD}" srcOrd="0" destOrd="0" presId="urn:microsoft.com/office/officeart/2005/8/layout/cycle2"/>
    <dgm:cxn modelId="{9DF4E9B9-6F88-4EFC-854D-F651A80BFC76}" type="presOf" srcId="{BC05D116-1D0F-44F9-AFDB-2E447E8886E1}" destId="{7785C10A-F7CE-4868-AB1D-16A7BFBD888A}" srcOrd="1" destOrd="0" presId="urn:microsoft.com/office/officeart/2005/8/layout/cycle2"/>
    <dgm:cxn modelId="{306C877A-816C-408C-B265-65F7D8FC2F2C}" type="presOf" srcId="{E5EF2273-935D-4AFD-A342-E5069513E2A7}" destId="{F8AA0BEE-0D31-42BD-AA8C-3F77355CD5AD}" srcOrd="0" destOrd="0" presId="urn:microsoft.com/office/officeart/2005/8/layout/cycle2"/>
    <dgm:cxn modelId="{3B2A3C8F-978E-42B5-89CB-D59EFEE56C53}" type="presOf" srcId="{D5FF8FCF-AE7D-42E2-BCFA-D260E9C06BF4}" destId="{F1F39BF3-964E-4AB5-9D58-CE84DB850587}" srcOrd="0" destOrd="0" presId="urn:microsoft.com/office/officeart/2005/8/layout/cycle2"/>
    <dgm:cxn modelId="{B58F03D8-B74F-4047-AF61-4F495CA0E95E}" srcId="{4F7190E6-F77C-4CD4-9323-8E23D3698EFE}" destId="{F56A1263-3208-4C58-A937-F3014FE6921F}" srcOrd="2" destOrd="0" parTransId="{721DD367-A454-4721-AE6E-EA4EA80CA630}" sibTransId="{73EE3E21-B303-4CF1-AE30-1606F4EF7138}"/>
    <dgm:cxn modelId="{318D6214-A881-470B-8A9A-906CED9EB43D}" type="presOf" srcId="{195D3C2D-30AA-428D-84A8-1491D1A5CAA7}" destId="{2713DC03-82A8-4C43-B891-33570B363AE4}" srcOrd="1" destOrd="0" presId="urn:microsoft.com/office/officeart/2005/8/layout/cycle2"/>
    <dgm:cxn modelId="{6B20F3A5-E1B6-4D38-9F28-214105185BD4}" type="presOf" srcId="{E3A22057-0650-4A5C-AFD8-F2FBB855581B}" destId="{D59371C9-FD84-4021-ACA8-65AB162A0DB7}" srcOrd="0" destOrd="0" presId="urn:microsoft.com/office/officeart/2005/8/layout/cycle2"/>
    <dgm:cxn modelId="{33C9BAD4-3DEC-402B-9471-9D7FFF208EE8}" srcId="{4F7190E6-F77C-4CD4-9323-8E23D3698EFE}" destId="{C944D578-9C40-4FD6-A9D3-E623A515EF08}" srcOrd="0" destOrd="0" parTransId="{C750B629-ACD7-49D7-A80B-E3564DF41798}" sibTransId="{097DEE2F-040C-4831-BBE0-8CD92360DEBC}"/>
    <dgm:cxn modelId="{CCEB94BF-305E-41BA-89C1-71C210A82722}" type="presOf" srcId="{95496679-D371-4D27-9C5A-C44F7442F86D}" destId="{54B1A568-B135-425D-B9F8-91B3E803E629}" srcOrd="0" destOrd="0" presId="urn:microsoft.com/office/officeart/2005/8/layout/cycle2"/>
    <dgm:cxn modelId="{A007B186-A371-46E6-9E79-0F14E09EFE74}" type="presOf" srcId="{B47F1DD1-B8DD-4FFC-BADC-735C195959D0}" destId="{3323D2B4-AB2D-4DB1-90B3-23715A0D82DA}" srcOrd="0" destOrd="0" presId="urn:microsoft.com/office/officeart/2005/8/layout/cycle2"/>
    <dgm:cxn modelId="{EFE5F673-6464-4DD2-B914-6C28FF15B05A}" type="presOf" srcId="{73EE3E21-B303-4CF1-AE30-1606F4EF7138}" destId="{7D97D540-A5A0-446C-8F74-34C62202500E}" srcOrd="0" destOrd="0" presId="urn:microsoft.com/office/officeart/2005/8/layout/cycle2"/>
    <dgm:cxn modelId="{765830E1-A4B3-4BC2-B0F6-45EB1F4F484D}" type="presOf" srcId="{299533E7-61B0-4F33-9692-25E09C0CFD91}" destId="{98779A09-338D-4B82-8675-A4EC6AFC2871}" srcOrd="1" destOrd="0" presId="urn:microsoft.com/office/officeart/2005/8/layout/cycle2"/>
    <dgm:cxn modelId="{16B5D6B1-3FCC-46FE-87F0-96E2AF0428DB}" srcId="{4F7190E6-F77C-4CD4-9323-8E23D3698EFE}" destId="{07DE5473-F794-4905-82CB-EB4FC2D6287E}" srcOrd="1" destOrd="0" parTransId="{32B64B25-8AC1-49B1-9E75-EBA11C9FC152}" sibTransId="{195D3C2D-30AA-428D-84A8-1491D1A5CAA7}"/>
    <dgm:cxn modelId="{E4CCA8D0-3723-4CDF-8F11-3D23CB040D82}" type="presOf" srcId="{299533E7-61B0-4F33-9692-25E09C0CFD91}" destId="{AD417696-F18C-49AB-AEEA-AF9F1FF56085}" srcOrd="0" destOrd="0" presId="urn:microsoft.com/office/officeart/2005/8/layout/cycle2"/>
    <dgm:cxn modelId="{D6BD2489-84E8-4944-A9FF-0D1567F79D06}" type="presOf" srcId="{097DEE2F-040C-4831-BBE0-8CD92360DEBC}" destId="{6BF95993-87CE-45E3-BC02-E32FAB870CE2}" srcOrd="0" destOrd="0" presId="urn:microsoft.com/office/officeart/2005/8/layout/cycle2"/>
    <dgm:cxn modelId="{F963EB12-19C1-4248-9F3E-A32E7A6B31C6}" srcId="{4F7190E6-F77C-4CD4-9323-8E23D3698EFE}" destId="{E5EF2273-935D-4AFD-A342-E5069513E2A7}" srcOrd="7" destOrd="0" parTransId="{401213EF-77F5-459A-BD38-827B7396EF49}" sibTransId="{B47F1DD1-B8DD-4FFC-BADC-735C195959D0}"/>
    <dgm:cxn modelId="{CB08D99C-201C-420F-B736-DC74F8BD29C0}" srcId="{4F7190E6-F77C-4CD4-9323-8E23D3698EFE}" destId="{D5FF8FCF-AE7D-42E2-BCFA-D260E9C06BF4}" srcOrd="3" destOrd="0" parTransId="{AFC29321-FAF8-4280-A3AE-66ED5E1FCDEE}" sibTransId="{299533E7-61B0-4F33-9692-25E09C0CFD91}"/>
    <dgm:cxn modelId="{E0314AA0-EF96-43EA-AC85-BA93A793B1F0}" type="presOf" srcId="{4F7190E6-F77C-4CD4-9323-8E23D3698EFE}" destId="{871A0AB3-5E25-4ADA-8D75-061CB68DC583}" srcOrd="0" destOrd="0" presId="urn:microsoft.com/office/officeart/2005/8/layout/cycle2"/>
    <dgm:cxn modelId="{9FCA524E-FEB8-4471-B372-BA1017D1FC69}" type="presOf" srcId="{159231ED-00D3-4034-AB6A-69B365DC15DE}" destId="{22F1048A-524E-4E73-BEF7-894E8022BE21}" srcOrd="0" destOrd="0" presId="urn:microsoft.com/office/officeart/2005/8/layout/cycle2"/>
    <dgm:cxn modelId="{F96285DD-12CD-4174-A94A-FF877BFA2DE4}" type="presOf" srcId="{C944D578-9C40-4FD6-A9D3-E623A515EF08}" destId="{8A7A0E01-518D-4AF4-86FE-04F2D6A9410B}" srcOrd="0" destOrd="0" presId="urn:microsoft.com/office/officeart/2005/8/layout/cycle2"/>
    <dgm:cxn modelId="{967BA9DF-A7A6-4B27-B49D-C73F2906D923}" type="presOf" srcId="{A80C556C-701C-4933-B329-214F9755DECB}" destId="{19223A62-F881-439A-BC80-1F0831E1B5E0}" srcOrd="1" destOrd="0" presId="urn:microsoft.com/office/officeart/2005/8/layout/cycle2"/>
    <dgm:cxn modelId="{60E0AE52-E59E-4DDD-A4D5-27448A2F5299}" type="presOf" srcId="{B47F1DD1-B8DD-4FFC-BADC-735C195959D0}" destId="{D806399C-98BC-4F47-89A6-E42393F56F15}" srcOrd="1" destOrd="0" presId="urn:microsoft.com/office/officeart/2005/8/layout/cycle2"/>
    <dgm:cxn modelId="{75D1D001-1765-4337-95F9-7D951C1B65AD}" type="presParOf" srcId="{871A0AB3-5E25-4ADA-8D75-061CB68DC583}" destId="{8A7A0E01-518D-4AF4-86FE-04F2D6A9410B}" srcOrd="0" destOrd="0" presId="urn:microsoft.com/office/officeart/2005/8/layout/cycle2"/>
    <dgm:cxn modelId="{FB115290-314D-4143-9E61-6521BDAF4988}" type="presParOf" srcId="{871A0AB3-5E25-4ADA-8D75-061CB68DC583}" destId="{6BF95993-87CE-45E3-BC02-E32FAB870CE2}" srcOrd="1" destOrd="0" presId="urn:microsoft.com/office/officeart/2005/8/layout/cycle2"/>
    <dgm:cxn modelId="{1FF9A8FE-4B5D-4486-802F-9AE991DCA6C8}" type="presParOf" srcId="{6BF95993-87CE-45E3-BC02-E32FAB870CE2}" destId="{9134A452-2C91-42DE-B478-F876C71B7A0D}" srcOrd="0" destOrd="0" presId="urn:microsoft.com/office/officeart/2005/8/layout/cycle2"/>
    <dgm:cxn modelId="{60F929BF-D812-46C2-8FAD-861F5A94C391}" type="presParOf" srcId="{871A0AB3-5E25-4ADA-8D75-061CB68DC583}" destId="{EBEE1841-8611-4C13-B23B-FAFD132078C1}" srcOrd="2" destOrd="0" presId="urn:microsoft.com/office/officeart/2005/8/layout/cycle2"/>
    <dgm:cxn modelId="{7440C43D-5BBE-4F76-B5F4-B745E0E58153}" type="presParOf" srcId="{871A0AB3-5E25-4ADA-8D75-061CB68DC583}" destId="{AA93C2EB-F0F0-4AB4-9051-03B641742226}" srcOrd="3" destOrd="0" presId="urn:microsoft.com/office/officeart/2005/8/layout/cycle2"/>
    <dgm:cxn modelId="{985D3B9F-7AD5-4389-A7E5-280E7AE42C75}" type="presParOf" srcId="{AA93C2EB-F0F0-4AB4-9051-03B641742226}" destId="{2713DC03-82A8-4C43-B891-33570B363AE4}" srcOrd="0" destOrd="0" presId="urn:microsoft.com/office/officeart/2005/8/layout/cycle2"/>
    <dgm:cxn modelId="{C0A09689-1C96-4B49-B7AD-FBA59B7FEE0F}" type="presParOf" srcId="{871A0AB3-5E25-4ADA-8D75-061CB68DC583}" destId="{F4705EFE-3BCF-44F5-BAE8-25832BC2355E}" srcOrd="4" destOrd="0" presId="urn:microsoft.com/office/officeart/2005/8/layout/cycle2"/>
    <dgm:cxn modelId="{33C1EF82-4027-444F-913C-E771045AEF3C}" type="presParOf" srcId="{871A0AB3-5E25-4ADA-8D75-061CB68DC583}" destId="{7D97D540-A5A0-446C-8F74-34C62202500E}" srcOrd="5" destOrd="0" presId="urn:microsoft.com/office/officeart/2005/8/layout/cycle2"/>
    <dgm:cxn modelId="{0740DE22-D063-4F42-A0DA-72C2665DA191}" type="presParOf" srcId="{7D97D540-A5A0-446C-8F74-34C62202500E}" destId="{AC06EAAC-4E15-45E5-AA70-9AEB26305EAB}" srcOrd="0" destOrd="0" presId="urn:microsoft.com/office/officeart/2005/8/layout/cycle2"/>
    <dgm:cxn modelId="{F1C47272-B6E7-4729-9F45-A3EBAE47D96A}" type="presParOf" srcId="{871A0AB3-5E25-4ADA-8D75-061CB68DC583}" destId="{F1F39BF3-964E-4AB5-9D58-CE84DB850587}" srcOrd="6" destOrd="0" presId="urn:microsoft.com/office/officeart/2005/8/layout/cycle2"/>
    <dgm:cxn modelId="{8600CB15-5363-4C97-844F-7C1488CC5054}" type="presParOf" srcId="{871A0AB3-5E25-4ADA-8D75-061CB68DC583}" destId="{AD417696-F18C-49AB-AEEA-AF9F1FF56085}" srcOrd="7" destOrd="0" presId="urn:microsoft.com/office/officeart/2005/8/layout/cycle2"/>
    <dgm:cxn modelId="{A62E63EC-8839-4E86-BBCB-470F2A99447F}" type="presParOf" srcId="{AD417696-F18C-49AB-AEEA-AF9F1FF56085}" destId="{98779A09-338D-4B82-8675-A4EC6AFC2871}" srcOrd="0" destOrd="0" presId="urn:microsoft.com/office/officeart/2005/8/layout/cycle2"/>
    <dgm:cxn modelId="{9619E5D4-16BC-4865-8C52-62825EF841CF}" type="presParOf" srcId="{871A0AB3-5E25-4ADA-8D75-061CB68DC583}" destId="{E44D6F13-D721-4D89-90E4-7C51893A7573}" srcOrd="8" destOrd="0" presId="urn:microsoft.com/office/officeart/2005/8/layout/cycle2"/>
    <dgm:cxn modelId="{E8DBFBB7-B671-4062-B6E5-92143C36B48F}" type="presParOf" srcId="{871A0AB3-5E25-4ADA-8D75-061CB68DC583}" destId="{22F1048A-524E-4E73-BEF7-894E8022BE21}" srcOrd="9" destOrd="0" presId="urn:microsoft.com/office/officeart/2005/8/layout/cycle2"/>
    <dgm:cxn modelId="{2D7718A6-EBE0-416F-9555-7B9A1DAF031C}" type="presParOf" srcId="{22F1048A-524E-4E73-BEF7-894E8022BE21}" destId="{EFB3160F-CEBA-4F23-812E-AEBE1A769A83}" srcOrd="0" destOrd="0" presId="urn:microsoft.com/office/officeart/2005/8/layout/cycle2"/>
    <dgm:cxn modelId="{27B8D690-F5EF-411F-8DD0-F2FBACE4C676}" type="presParOf" srcId="{871A0AB3-5E25-4ADA-8D75-061CB68DC583}" destId="{D59371C9-FD84-4021-ACA8-65AB162A0DB7}" srcOrd="10" destOrd="0" presId="urn:microsoft.com/office/officeart/2005/8/layout/cycle2"/>
    <dgm:cxn modelId="{63DAEA9A-78C1-4E10-83EE-5C36FFCF7A7F}" type="presParOf" srcId="{871A0AB3-5E25-4ADA-8D75-061CB68DC583}" destId="{58C2B87B-B1BC-4B22-A570-EC02A1A9F549}" srcOrd="11" destOrd="0" presId="urn:microsoft.com/office/officeart/2005/8/layout/cycle2"/>
    <dgm:cxn modelId="{6D18A1C1-D0C5-44E6-8463-9811CFC5C671}" type="presParOf" srcId="{58C2B87B-B1BC-4B22-A570-EC02A1A9F549}" destId="{19223A62-F881-439A-BC80-1F0831E1B5E0}" srcOrd="0" destOrd="0" presId="urn:microsoft.com/office/officeart/2005/8/layout/cycle2"/>
    <dgm:cxn modelId="{BBFB2E01-8B19-4957-859D-4AD07B25D061}" type="presParOf" srcId="{871A0AB3-5E25-4ADA-8D75-061CB68DC583}" destId="{54B1A568-B135-425D-B9F8-91B3E803E629}" srcOrd="12" destOrd="0" presId="urn:microsoft.com/office/officeart/2005/8/layout/cycle2"/>
    <dgm:cxn modelId="{2F5B1231-07E6-42A9-9475-3E3A521C1E10}" type="presParOf" srcId="{871A0AB3-5E25-4ADA-8D75-061CB68DC583}" destId="{0498E43C-4D0C-41AC-873F-7392F7211EAD}" srcOrd="13" destOrd="0" presId="urn:microsoft.com/office/officeart/2005/8/layout/cycle2"/>
    <dgm:cxn modelId="{4273AEF8-5E5D-40C7-B917-E357EA40ED37}" type="presParOf" srcId="{0498E43C-4D0C-41AC-873F-7392F7211EAD}" destId="{7785C10A-F7CE-4868-AB1D-16A7BFBD888A}" srcOrd="0" destOrd="0" presId="urn:microsoft.com/office/officeart/2005/8/layout/cycle2"/>
    <dgm:cxn modelId="{421785AC-A803-4FCA-814C-B697E1CBEB7B}" type="presParOf" srcId="{871A0AB3-5E25-4ADA-8D75-061CB68DC583}" destId="{F8AA0BEE-0D31-42BD-AA8C-3F77355CD5AD}" srcOrd="14" destOrd="0" presId="urn:microsoft.com/office/officeart/2005/8/layout/cycle2"/>
    <dgm:cxn modelId="{EAF9AA9D-28C1-491E-B6B9-D658387657EC}" type="presParOf" srcId="{871A0AB3-5E25-4ADA-8D75-061CB68DC583}" destId="{3323D2B4-AB2D-4DB1-90B3-23715A0D82DA}" srcOrd="15" destOrd="0" presId="urn:microsoft.com/office/officeart/2005/8/layout/cycle2"/>
    <dgm:cxn modelId="{E8A2AA05-78B0-46EF-A465-1693922CBC63}" type="presParOf" srcId="{3323D2B4-AB2D-4DB1-90B3-23715A0D82DA}" destId="{D806399C-98BC-4F47-89A6-E42393F56F15}"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7F5E8F-9EC7-4DDE-9BBA-CCF59AE6594E}" type="doc">
      <dgm:prSet loTypeId="urn:microsoft.com/office/officeart/2005/8/layout/hChevron3" loCatId="process" qsTypeId="urn:microsoft.com/office/officeart/2005/8/quickstyle/simple1" qsCatId="simple" csTypeId="urn:microsoft.com/office/officeart/2005/8/colors/accent1_2" csCatId="accent1" phldr="1"/>
      <dgm:spPr/>
    </dgm:pt>
    <dgm:pt modelId="{0E160C8E-9586-4589-99AB-26D17C05F669}">
      <dgm:prSet phldrT="[Text]"/>
      <dgm:spPr/>
      <dgm:t>
        <a:bodyPr/>
        <a:lstStyle/>
        <a:p>
          <a:r>
            <a:rPr lang="en-US" dirty="0" smtClean="0">
              <a:solidFill>
                <a:schemeClr val="tx1">
                  <a:lumMod val="95000"/>
                  <a:lumOff val="5000"/>
                </a:schemeClr>
              </a:solidFill>
            </a:rPr>
            <a:t>Extract data from Source</a:t>
          </a:r>
          <a:endParaRPr lang="en-US" dirty="0">
            <a:solidFill>
              <a:schemeClr val="tx1">
                <a:lumMod val="95000"/>
                <a:lumOff val="5000"/>
              </a:schemeClr>
            </a:solidFill>
          </a:endParaRPr>
        </a:p>
      </dgm:t>
    </dgm:pt>
    <dgm:pt modelId="{F5DC214C-A330-4E3F-9676-49098A4E7FBA}" type="parTrans" cxnId="{9D36F925-9C4A-476A-9A3F-66A5CE7CE1F4}">
      <dgm:prSet/>
      <dgm:spPr/>
      <dgm:t>
        <a:bodyPr/>
        <a:lstStyle/>
        <a:p>
          <a:endParaRPr lang="en-US"/>
        </a:p>
      </dgm:t>
    </dgm:pt>
    <dgm:pt modelId="{8E3FA422-A081-4AA1-87AA-9E77CA3F4736}" type="sibTrans" cxnId="{9D36F925-9C4A-476A-9A3F-66A5CE7CE1F4}">
      <dgm:prSet/>
      <dgm:spPr/>
      <dgm:t>
        <a:bodyPr/>
        <a:lstStyle/>
        <a:p>
          <a:endParaRPr lang="en-US"/>
        </a:p>
      </dgm:t>
    </dgm:pt>
    <dgm:pt modelId="{1B27C368-2EF9-4081-B1D2-8FBAD7754CF3}">
      <dgm:prSet phldrT="[Text]"/>
      <dgm:spPr/>
      <dgm:t>
        <a:bodyPr/>
        <a:lstStyle/>
        <a:p>
          <a:r>
            <a:rPr lang="en-US" dirty="0" smtClean="0">
              <a:solidFill>
                <a:schemeClr val="tx1">
                  <a:lumMod val="95000"/>
                  <a:lumOff val="5000"/>
                </a:schemeClr>
              </a:solidFill>
            </a:rPr>
            <a:t>Review, integrate, transform,</a:t>
          </a:r>
        </a:p>
      </dgm:t>
    </dgm:pt>
    <dgm:pt modelId="{4D0C8ED4-6BF4-485A-90EF-34787B354FE6}" type="parTrans" cxnId="{A7422D66-685D-47C7-A797-B0543CF42BAD}">
      <dgm:prSet/>
      <dgm:spPr/>
      <dgm:t>
        <a:bodyPr/>
        <a:lstStyle/>
        <a:p>
          <a:endParaRPr lang="en-US"/>
        </a:p>
      </dgm:t>
    </dgm:pt>
    <dgm:pt modelId="{68B561B8-69CF-453B-8CA3-F729142E31B3}" type="sibTrans" cxnId="{A7422D66-685D-47C7-A797-B0543CF42BAD}">
      <dgm:prSet/>
      <dgm:spPr/>
      <dgm:t>
        <a:bodyPr/>
        <a:lstStyle/>
        <a:p>
          <a:endParaRPr lang="en-US"/>
        </a:p>
      </dgm:t>
    </dgm:pt>
    <dgm:pt modelId="{BEE7D0AF-EE94-40CB-909D-4C4628092EA9}">
      <dgm:prSet phldrT="[Text]"/>
      <dgm:spPr/>
      <dgm:t>
        <a:bodyPr/>
        <a:lstStyle/>
        <a:p>
          <a:r>
            <a:rPr lang="en-US" dirty="0" smtClean="0">
              <a:solidFill>
                <a:schemeClr val="tx1">
                  <a:lumMod val="95000"/>
                  <a:lumOff val="5000"/>
                </a:schemeClr>
              </a:solidFill>
            </a:rPr>
            <a:t>Load ABT in to modeling environment</a:t>
          </a:r>
          <a:endParaRPr lang="en-US" dirty="0">
            <a:solidFill>
              <a:schemeClr val="tx1">
                <a:lumMod val="95000"/>
                <a:lumOff val="5000"/>
              </a:schemeClr>
            </a:solidFill>
          </a:endParaRPr>
        </a:p>
      </dgm:t>
    </dgm:pt>
    <dgm:pt modelId="{62F62EB6-8B10-47A0-9F5F-03867A9505B1}" type="parTrans" cxnId="{268C6E36-C0CE-4E27-9E5C-B828F4029CCD}">
      <dgm:prSet/>
      <dgm:spPr/>
      <dgm:t>
        <a:bodyPr/>
        <a:lstStyle/>
        <a:p>
          <a:endParaRPr lang="en-US"/>
        </a:p>
      </dgm:t>
    </dgm:pt>
    <dgm:pt modelId="{363E1ACF-2CC4-48C0-A97F-CCE5995ADFCC}" type="sibTrans" cxnId="{268C6E36-C0CE-4E27-9E5C-B828F4029CCD}">
      <dgm:prSet/>
      <dgm:spPr/>
      <dgm:t>
        <a:bodyPr/>
        <a:lstStyle/>
        <a:p>
          <a:endParaRPr lang="en-US"/>
        </a:p>
      </dgm:t>
    </dgm:pt>
    <dgm:pt modelId="{2597B263-43D7-461B-977D-CC5153FE1C78}" type="pres">
      <dgm:prSet presAssocID="{FD7F5E8F-9EC7-4DDE-9BBA-CCF59AE6594E}" presName="Name0" presStyleCnt="0">
        <dgm:presLayoutVars>
          <dgm:dir/>
          <dgm:resizeHandles val="exact"/>
        </dgm:presLayoutVars>
      </dgm:prSet>
      <dgm:spPr/>
    </dgm:pt>
    <dgm:pt modelId="{697C03A0-EE7D-4244-A3E3-401BDFDF2FDD}" type="pres">
      <dgm:prSet presAssocID="{0E160C8E-9586-4589-99AB-26D17C05F669}" presName="parTxOnly" presStyleLbl="node1" presStyleIdx="0" presStyleCnt="3">
        <dgm:presLayoutVars>
          <dgm:bulletEnabled val="1"/>
        </dgm:presLayoutVars>
      </dgm:prSet>
      <dgm:spPr/>
      <dgm:t>
        <a:bodyPr/>
        <a:lstStyle/>
        <a:p>
          <a:endParaRPr lang="en-US"/>
        </a:p>
      </dgm:t>
    </dgm:pt>
    <dgm:pt modelId="{4199465A-6AC9-4429-97B3-9137EB351036}" type="pres">
      <dgm:prSet presAssocID="{8E3FA422-A081-4AA1-87AA-9E77CA3F4736}" presName="parSpace" presStyleCnt="0"/>
      <dgm:spPr/>
    </dgm:pt>
    <dgm:pt modelId="{9BC2965A-120E-404F-BF3A-B474CB8C7636}" type="pres">
      <dgm:prSet presAssocID="{1B27C368-2EF9-4081-B1D2-8FBAD7754CF3}" presName="parTxOnly" presStyleLbl="node1" presStyleIdx="1" presStyleCnt="3">
        <dgm:presLayoutVars>
          <dgm:bulletEnabled val="1"/>
        </dgm:presLayoutVars>
      </dgm:prSet>
      <dgm:spPr/>
      <dgm:t>
        <a:bodyPr/>
        <a:lstStyle/>
        <a:p>
          <a:endParaRPr lang="en-US"/>
        </a:p>
      </dgm:t>
    </dgm:pt>
    <dgm:pt modelId="{D8EDC235-4EB8-4383-A038-2F796A6D5D3A}" type="pres">
      <dgm:prSet presAssocID="{68B561B8-69CF-453B-8CA3-F729142E31B3}" presName="parSpace" presStyleCnt="0"/>
      <dgm:spPr/>
    </dgm:pt>
    <dgm:pt modelId="{C7F408C5-BE47-442F-8740-D540711C3C00}" type="pres">
      <dgm:prSet presAssocID="{BEE7D0AF-EE94-40CB-909D-4C4628092EA9}" presName="parTxOnly" presStyleLbl="node1" presStyleIdx="2" presStyleCnt="3">
        <dgm:presLayoutVars>
          <dgm:bulletEnabled val="1"/>
        </dgm:presLayoutVars>
      </dgm:prSet>
      <dgm:spPr/>
      <dgm:t>
        <a:bodyPr/>
        <a:lstStyle/>
        <a:p>
          <a:endParaRPr lang="en-US"/>
        </a:p>
      </dgm:t>
    </dgm:pt>
  </dgm:ptLst>
  <dgm:cxnLst>
    <dgm:cxn modelId="{CDBBE2B1-C72E-4DA7-8B51-D063BF80B094}" type="presOf" srcId="{FD7F5E8F-9EC7-4DDE-9BBA-CCF59AE6594E}" destId="{2597B263-43D7-461B-977D-CC5153FE1C78}" srcOrd="0" destOrd="0" presId="urn:microsoft.com/office/officeart/2005/8/layout/hChevron3"/>
    <dgm:cxn modelId="{268C6E36-C0CE-4E27-9E5C-B828F4029CCD}" srcId="{FD7F5E8F-9EC7-4DDE-9BBA-CCF59AE6594E}" destId="{BEE7D0AF-EE94-40CB-909D-4C4628092EA9}" srcOrd="2" destOrd="0" parTransId="{62F62EB6-8B10-47A0-9F5F-03867A9505B1}" sibTransId="{363E1ACF-2CC4-48C0-A97F-CCE5995ADFCC}"/>
    <dgm:cxn modelId="{A7422D66-685D-47C7-A797-B0543CF42BAD}" srcId="{FD7F5E8F-9EC7-4DDE-9BBA-CCF59AE6594E}" destId="{1B27C368-2EF9-4081-B1D2-8FBAD7754CF3}" srcOrd="1" destOrd="0" parTransId="{4D0C8ED4-6BF4-485A-90EF-34787B354FE6}" sibTransId="{68B561B8-69CF-453B-8CA3-F729142E31B3}"/>
    <dgm:cxn modelId="{E2095AE5-4B90-4CF9-A340-E1C2CD5194A6}" type="presOf" srcId="{1B27C368-2EF9-4081-B1D2-8FBAD7754CF3}" destId="{9BC2965A-120E-404F-BF3A-B474CB8C7636}" srcOrd="0" destOrd="0" presId="urn:microsoft.com/office/officeart/2005/8/layout/hChevron3"/>
    <dgm:cxn modelId="{A40E89B0-2DD4-42F4-BF39-9D1D0BC03C37}" type="presOf" srcId="{BEE7D0AF-EE94-40CB-909D-4C4628092EA9}" destId="{C7F408C5-BE47-442F-8740-D540711C3C00}" srcOrd="0" destOrd="0" presId="urn:microsoft.com/office/officeart/2005/8/layout/hChevron3"/>
    <dgm:cxn modelId="{9D36F925-9C4A-476A-9A3F-66A5CE7CE1F4}" srcId="{FD7F5E8F-9EC7-4DDE-9BBA-CCF59AE6594E}" destId="{0E160C8E-9586-4589-99AB-26D17C05F669}" srcOrd="0" destOrd="0" parTransId="{F5DC214C-A330-4E3F-9676-49098A4E7FBA}" sibTransId="{8E3FA422-A081-4AA1-87AA-9E77CA3F4736}"/>
    <dgm:cxn modelId="{A038E4A6-7D98-4DF7-9252-A90E23CA0C54}" type="presOf" srcId="{0E160C8E-9586-4589-99AB-26D17C05F669}" destId="{697C03A0-EE7D-4244-A3E3-401BDFDF2FDD}" srcOrd="0" destOrd="0" presId="urn:microsoft.com/office/officeart/2005/8/layout/hChevron3"/>
    <dgm:cxn modelId="{8C1690B2-48A2-4730-A1EB-ED00DFB459D0}" type="presParOf" srcId="{2597B263-43D7-461B-977D-CC5153FE1C78}" destId="{697C03A0-EE7D-4244-A3E3-401BDFDF2FDD}" srcOrd="0" destOrd="0" presId="urn:microsoft.com/office/officeart/2005/8/layout/hChevron3"/>
    <dgm:cxn modelId="{D45284AD-E49F-43AE-BC23-C3D96CB56D00}" type="presParOf" srcId="{2597B263-43D7-461B-977D-CC5153FE1C78}" destId="{4199465A-6AC9-4429-97B3-9137EB351036}" srcOrd="1" destOrd="0" presId="urn:microsoft.com/office/officeart/2005/8/layout/hChevron3"/>
    <dgm:cxn modelId="{9207A80F-928A-4CC8-BC76-09E9B650BD80}" type="presParOf" srcId="{2597B263-43D7-461B-977D-CC5153FE1C78}" destId="{9BC2965A-120E-404F-BF3A-B474CB8C7636}" srcOrd="2" destOrd="0" presId="urn:microsoft.com/office/officeart/2005/8/layout/hChevron3"/>
    <dgm:cxn modelId="{FBED1079-84D7-416C-AAF9-359FD58ADC2E}" type="presParOf" srcId="{2597B263-43D7-461B-977D-CC5153FE1C78}" destId="{D8EDC235-4EB8-4383-A038-2F796A6D5D3A}" srcOrd="3" destOrd="0" presId="urn:microsoft.com/office/officeart/2005/8/layout/hChevron3"/>
    <dgm:cxn modelId="{C4685DEA-6E62-480A-9741-38B10CFE45C4}" type="presParOf" srcId="{2597B263-43D7-461B-977D-CC5153FE1C78}" destId="{C7F408C5-BE47-442F-8740-D540711C3C00}" srcOrd="4" destOrd="0" presId="urn:microsoft.com/office/officeart/2005/8/layout/hChevron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B889C9-F0FE-49E4-B622-A54DA8E67555}" type="doc">
      <dgm:prSet loTypeId="urn:microsoft.com/office/officeart/2005/8/layout/cycle5" loCatId="cycle" qsTypeId="urn:microsoft.com/office/officeart/2005/8/quickstyle/3d5" qsCatId="3D" csTypeId="urn:microsoft.com/office/officeart/2005/8/colors/colorful3" csCatId="colorful" phldr="1"/>
      <dgm:spPr/>
      <dgm:t>
        <a:bodyPr/>
        <a:lstStyle/>
        <a:p>
          <a:endParaRPr lang="en-US"/>
        </a:p>
      </dgm:t>
    </dgm:pt>
    <dgm:pt modelId="{D7689CB5-43E5-4EA4-9398-75EA19A7CCD6}">
      <dgm:prSet phldrT="[Text]"/>
      <dgm:spPr>
        <a:solidFill>
          <a:schemeClr val="accent1"/>
        </a:solidFill>
      </dgm:spPr>
      <dgm:t>
        <a:bodyPr/>
        <a:lstStyle/>
        <a:p>
          <a:r>
            <a:rPr lang="en-US" dirty="0" smtClean="0">
              <a:solidFill>
                <a:srgbClr val="002060"/>
              </a:solidFill>
            </a:rPr>
            <a:t>Sample</a:t>
          </a:r>
          <a:endParaRPr lang="en-US" dirty="0">
            <a:solidFill>
              <a:srgbClr val="002060"/>
            </a:solidFill>
          </a:endParaRPr>
        </a:p>
      </dgm:t>
    </dgm:pt>
    <dgm:pt modelId="{056DBF3B-FD95-4ED6-99AE-939CD4C507BE}" type="parTrans" cxnId="{0D8B35A7-A265-490C-8BE2-AA7CBE4371BB}">
      <dgm:prSet/>
      <dgm:spPr/>
      <dgm:t>
        <a:bodyPr/>
        <a:lstStyle/>
        <a:p>
          <a:endParaRPr lang="en-US"/>
        </a:p>
      </dgm:t>
    </dgm:pt>
    <dgm:pt modelId="{6B9E83CC-657C-4707-9423-CE00FA577257}" type="sibTrans" cxnId="{0D8B35A7-A265-490C-8BE2-AA7CBE4371BB}">
      <dgm:prSet/>
      <dgm:spPr>
        <a:ln>
          <a:solidFill>
            <a:schemeClr val="accent4">
              <a:lumMod val="65000"/>
              <a:lumOff val="35000"/>
            </a:schemeClr>
          </a:solidFill>
        </a:ln>
      </dgm:spPr>
      <dgm:t>
        <a:bodyPr/>
        <a:lstStyle/>
        <a:p>
          <a:endParaRPr lang="en-US" dirty="0"/>
        </a:p>
      </dgm:t>
    </dgm:pt>
    <dgm:pt modelId="{0917BDD4-7D50-4D2C-8E5E-05D010939304}">
      <dgm:prSet phldrT="[Text]"/>
      <dgm:spPr/>
      <dgm:t>
        <a:bodyPr/>
        <a:lstStyle/>
        <a:p>
          <a:r>
            <a:rPr lang="en-US" dirty="0" smtClean="0"/>
            <a:t>Explore</a:t>
          </a:r>
          <a:endParaRPr lang="en-US" dirty="0"/>
        </a:p>
      </dgm:t>
    </dgm:pt>
    <dgm:pt modelId="{38D19F76-8886-4BE8-8CED-D473A5176C2D}" type="parTrans" cxnId="{6C08B073-4203-48C8-B78B-CE2287A1D585}">
      <dgm:prSet/>
      <dgm:spPr/>
      <dgm:t>
        <a:bodyPr/>
        <a:lstStyle/>
        <a:p>
          <a:endParaRPr lang="en-US"/>
        </a:p>
      </dgm:t>
    </dgm:pt>
    <dgm:pt modelId="{F46849DD-9185-4E8F-89B8-50A482FCF50C}" type="sibTrans" cxnId="{6C08B073-4203-48C8-B78B-CE2287A1D585}">
      <dgm:prSet/>
      <dgm:spPr/>
      <dgm:t>
        <a:bodyPr/>
        <a:lstStyle/>
        <a:p>
          <a:endParaRPr lang="en-US" dirty="0"/>
        </a:p>
      </dgm:t>
    </dgm:pt>
    <dgm:pt modelId="{00B69F8A-BBEC-4584-8B42-6ABF71D6DD47}">
      <dgm:prSet phldrT="[Text]"/>
      <dgm:spPr/>
      <dgm:t>
        <a:bodyPr/>
        <a:lstStyle/>
        <a:p>
          <a:r>
            <a:rPr lang="en-US" dirty="0" smtClean="0"/>
            <a:t>Modify</a:t>
          </a:r>
          <a:endParaRPr lang="en-US" dirty="0"/>
        </a:p>
      </dgm:t>
    </dgm:pt>
    <dgm:pt modelId="{4D8A01C1-7633-4B54-9BF7-E859DB91FD1A}" type="parTrans" cxnId="{F19E2570-B078-400A-B083-54C5F2AFAE74}">
      <dgm:prSet/>
      <dgm:spPr/>
      <dgm:t>
        <a:bodyPr/>
        <a:lstStyle/>
        <a:p>
          <a:endParaRPr lang="en-US"/>
        </a:p>
      </dgm:t>
    </dgm:pt>
    <dgm:pt modelId="{559CA36A-626B-45D2-819B-ABD1FFD913C6}" type="sibTrans" cxnId="{F19E2570-B078-400A-B083-54C5F2AFAE74}">
      <dgm:prSet/>
      <dgm:spPr/>
      <dgm:t>
        <a:bodyPr/>
        <a:lstStyle/>
        <a:p>
          <a:endParaRPr lang="en-US" dirty="0"/>
        </a:p>
      </dgm:t>
    </dgm:pt>
    <dgm:pt modelId="{3AFD131D-97F9-440C-883F-FC0F4F68EF16}">
      <dgm:prSet phldrT="[Text]"/>
      <dgm:spPr/>
      <dgm:t>
        <a:bodyPr/>
        <a:lstStyle/>
        <a:p>
          <a:r>
            <a:rPr lang="en-US" dirty="0" smtClean="0"/>
            <a:t>Model</a:t>
          </a:r>
          <a:endParaRPr lang="en-US" dirty="0"/>
        </a:p>
      </dgm:t>
    </dgm:pt>
    <dgm:pt modelId="{4E81B7B8-5B9D-4317-BADC-F9A9F221D59A}" type="parTrans" cxnId="{919D850D-69F0-4E0E-8E6D-C5CE37688FC1}">
      <dgm:prSet/>
      <dgm:spPr/>
      <dgm:t>
        <a:bodyPr/>
        <a:lstStyle/>
        <a:p>
          <a:endParaRPr lang="en-US"/>
        </a:p>
      </dgm:t>
    </dgm:pt>
    <dgm:pt modelId="{C962872A-DADD-4D58-956A-B7B01C87B47F}" type="sibTrans" cxnId="{919D850D-69F0-4E0E-8E6D-C5CE37688FC1}">
      <dgm:prSet/>
      <dgm:spPr/>
      <dgm:t>
        <a:bodyPr/>
        <a:lstStyle/>
        <a:p>
          <a:endParaRPr lang="en-US" dirty="0"/>
        </a:p>
      </dgm:t>
    </dgm:pt>
    <dgm:pt modelId="{7AAECCFD-E2CD-4C1B-842D-FE99DD3CB1D6}">
      <dgm:prSet phldrT="[Text]"/>
      <dgm:spPr/>
      <dgm:t>
        <a:bodyPr/>
        <a:lstStyle/>
        <a:p>
          <a:r>
            <a:rPr lang="en-US" dirty="0" smtClean="0"/>
            <a:t>Assess</a:t>
          </a:r>
          <a:endParaRPr lang="en-US" dirty="0"/>
        </a:p>
      </dgm:t>
    </dgm:pt>
    <dgm:pt modelId="{A413D0D1-BBE7-47FD-996B-CF1B6BE58B55}" type="parTrans" cxnId="{438E56BD-D006-42B0-B890-B9D40353BAD1}">
      <dgm:prSet/>
      <dgm:spPr/>
      <dgm:t>
        <a:bodyPr/>
        <a:lstStyle/>
        <a:p>
          <a:endParaRPr lang="en-US"/>
        </a:p>
      </dgm:t>
    </dgm:pt>
    <dgm:pt modelId="{19B2F166-48D8-4B58-8604-F397D275D174}" type="sibTrans" cxnId="{438E56BD-D006-42B0-B890-B9D40353BAD1}">
      <dgm:prSet/>
      <dgm:spPr/>
      <dgm:t>
        <a:bodyPr/>
        <a:lstStyle/>
        <a:p>
          <a:endParaRPr lang="en-US" dirty="0"/>
        </a:p>
      </dgm:t>
    </dgm:pt>
    <dgm:pt modelId="{59CE50C4-7639-413C-AE7B-F981421B78E4}" type="pres">
      <dgm:prSet presAssocID="{D4B889C9-F0FE-49E4-B622-A54DA8E67555}" presName="cycle" presStyleCnt="0">
        <dgm:presLayoutVars>
          <dgm:dir/>
          <dgm:resizeHandles val="exact"/>
        </dgm:presLayoutVars>
      </dgm:prSet>
      <dgm:spPr/>
      <dgm:t>
        <a:bodyPr/>
        <a:lstStyle/>
        <a:p>
          <a:endParaRPr lang="en-US"/>
        </a:p>
      </dgm:t>
    </dgm:pt>
    <dgm:pt modelId="{9B623B27-8EA8-4EDF-8DEE-4B7F43CDDB55}" type="pres">
      <dgm:prSet presAssocID="{D7689CB5-43E5-4EA4-9398-75EA19A7CCD6}" presName="node" presStyleLbl="node1" presStyleIdx="0" presStyleCnt="5">
        <dgm:presLayoutVars>
          <dgm:bulletEnabled val="1"/>
        </dgm:presLayoutVars>
      </dgm:prSet>
      <dgm:spPr/>
      <dgm:t>
        <a:bodyPr/>
        <a:lstStyle/>
        <a:p>
          <a:endParaRPr lang="en-US"/>
        </a:p>
      </dgm:t>
    </dgm:pt>
    <dgm:pt modelId="{CAD41B79-8129-4380-BE1B-C77B15E9301F}" type="pres">
      <dgm:prSet presAssocID="{D7689CB5-43E5-4EA4-9398-75EA19A7CCD6}" presName="spNode" presStyleCnt="0"/>
      <dgm:spPr/>
    </dgm:pt>
    <dgm:pt modelId="{4E2B98CD-ED82-4DD7-92FD-C1205C74B33D}" type="pres">
      <dgm:prSet presAssocID="{6B9E83CC-657C-4707-9423-CE00FA577257}" presName="sibTrans" presStyleLbl="sibTrans1D1" presStyleIdx="0" presStyleCnt="5"/>
      <dgm:spPr/>
      <dgm:t>
        <a:bodyPr/>
        <a:lstStyle/>
        <a:p>
          <a:endParaRPr lang="en-US"/>
        </a:p>
      </dgm:t>
    </dgm:pt>
    <dgm:pt modelId="{F68C4B9C-A6AA-419A-8341-8F1ECD030419}" type="pres">
      <dgm:prSet presAssocID="{0917BDD4-7D50-4D2C-8E5E-05D010939304}" presName="node" presStyleLbl="node1" presStyleIdx="1" presStyleCnt="5">
        <dgm:presLayoutVars>
          <dgm:bulletEnabled val="1"/>
        </dgm:presLayoutVars>
      </dgm:prSet>
      <dgm:spPr/>
      <dgm:t>
        <a:bodyPr/>
        <a:lstStyle/>
        <a:p>
          <a:endParaRPr lang="en-US"/>
        </a:p>
      </dgm:t>
    </dgm:pt>
    <dgm:pt modelId="{1AA78389-6546-4B02-AB2F-77A64FA0CE31}" type="pres">
      <dgm:prSet presAssocID="{0917BDD4-7D50-4D2C-8E5E-05D010939304}" presName="spNode" presStyleCnt="0"/>
      <dgm:spPr/>
    </dgm:pt>
    <dgm:pt modelId="{7FD20300-F032-4484-8A18-9A037F683DA5}" type="pres">
      <dgm:prSet presAssocID="{F46849DD-9185-4E8F-89B8-50A482FCF50C}" presName="sibTrans" presStyleLbl="sibTrans1D1" presStyleIdx="1" presStyleCnt="5"/>
      <dgm:spPr/>
      <dgm:t>
        <a:bodyPr/>
        <a:lstStyle/>
        <a:p>
          <a:endParaRPr lang="en-US"/>
        </a:p>
      </dgm:t>
    </dgm:pt>
    <dgm:pt modelId="{463C9D56-DBE3-493A-BB4F-A3D4219A8E77}" type="pres">
      <dgm:prSet presAssocID="{00B69F8A-BBEC-4584-8B42-6ABF71D6DD47}" presName="node" presStyleLbl="node1" presStyleIdx="2" presStyleCnt="5" custRadScaleRad="103341" custRadScaleInc="-39287">
        <dgm:presLayoutVars>
          <dgm:bulletEnabled val="1"/>
        </dgm:presLayoutVars>
      </dgm:prSet>
      <dgm:spPr/>
      <dgm:t>
        <a:bodyPr/>
        <a:lstStyle/>
        <a:p>
          <a:endParaRPr lang="en-US"/>
        </a:p>
      </dgm:t>
    </dgm:pt>
    <dgm:pt modelId="{206442BC-5305-44A6-A3FD-0B54DDCB63E6}" type="pres">
      <dgm:prSet presAssocID="{00B69F8A-BBEC-4584-8B42-6ABF71D6DD47}" presName="spNode" presStyleCnt="0"/>
      <dgm:spPr/>
    </dgm:pt>
    <dgm:pt modelId="{06FFBE00-C36A-4D9B-B838-DE7220520638}" type="pres">
      <dgm:prSet presAssocID="{559CA36A-626B-45D2-819B-ABD1FFD913C6}" presName="sibTrans" presStyleLbl="sibTrans1D1" presStyleIdx="2" presStyleCnt="5"/>
      <dgm:spPr/>
      <dgm:t>
        <a:bodyPr/>
        <a:lstStyle/>
        <a:p>
          <a:endParaRPr lang="en-US"/>
        </a:p>
      </dgm:t>
    </dgm:pt>
    <dgm:pt modelId="{8F7945F5-62BB-4CB4-8A78-D3436DA5DC20}" type="pres">
      <dgm:prSet presAssocID="{3AFD131D-97F9-440C-883F-FC0F4F68EF16}" presName="node" presStyleLbl="node1" presStyleIdx="3" presStyleCnt="5">
        <dgm:presLayoutVars>
          <dgm:bulletEnabled val="1"/>
        </dgm:presLayoutVars>
      </dgm:prSet>
      <dgm:spPr/>
      <dgm:t>
        <a:bodyPr/>
        <a:lstStyle/>
        <a:p>
          <a:endParaRPr lang="en-US"/>
        </a:p>
      </dgm:t>
    </dgm:pt>
    <dgm:pt modelId="{C2E47E97-6B5E-4C22-8307-2897EEB4A7F3}" type="pres">
      <dgm:prSet presAssocID="{3AFD131D-97F9-440C-883F-FC0F4F68EF16}" presName="spNode" presStyleCnt="0"/>
      <dgm:spPr/>
    </dgm:pt>
    <dgm:pt modelId="{1E4EFD62-4943-48A8-BE80-C338DEF5CB16}" type="pres">
      <dgm:prSet presAssocID="{C962872A-DADD-4D58-956A-B7B01C87B47F}" presName="sibTrans" presStyleLbl="sibTrans1D1" presStyleIdx="3" presStyleCnt="5"/>
      <dgm:spPr/>
      <dgm:t>
        <a:bodyPr/>
        <a:lstStyle/>
        <a:p>
          <a:endParaRPr lang="en-US"/>
        </a:p>
      </dgm:t>
    </dgm:pt>
    <dgm:pt modelId="{0B88A3E3-DA57-4DCB-9A19-43CCDE833FE6}" type="pres">
      <dgm:prSet presAssocID="{7AAECCFD-E2CD-4C1B-842D-FE99DD3CB1D6}" presName="node" presStyleLbl="node1" presStyleIdx="4" presStyleCnt="5">
        <dgm:presLayoutVars>
          <dgm:bulletEnabled val="1"/>
        </dgm:presLayoutVars>
      </dgm:prSet>
      <dgm:spPr/>
      <dgm:t>
        <a:bodyPr/>
        <a:lstStyle/>
        <a:p>
          <a:endParaRPr lang="en-US"/>
        </a:p>
      </dgm:t>
    </dgm:pt>
    <dgm:pt modelId="{E9051A6C-CBB6-45B6-9264-81697FCD41B1}" type="pres">
      <dgm:prSet presAssocID="{7AAECCFD-E2CD-4C1B-842D-FE99DD3CB1D6}" presName="spNode" presStyleCnt="0"/>
      <dgm:spPr/>
    </dgm:pt>
    <dgm:pt modelId="{9F934114-1BA6-426D-AF92-91F4A184D1A3}" type="pres">
      <dgm:prSet presAssocID="{19B2F166-48D8-4B58-8604-F397D275D174}" presName="sibTrans" presStyleLbl="sibTrans1D1" presStyleIdx="4" presStyleCnt="5"/>
      <dgm:spPr/>
      <dgm:t>
        <a:bodyPr/>
        <a:lstStyle/>
        <a:p>
          <a:endParaRPr lang="en-US"/>
        </a:p>
      </dgm:t>
    </dgm:pt>
  </dgm:ptLst>
  <dgm:cxnLst>
    <dgm:cxn modelId="{1C99AB83-EA48-417F-8047-C4090D842E81}" type="presOf" srcId="{C962872A-DADD-4D58-956A-B7B01C87B47F}" destId="{1E4EFD62-4943-48A8-BE80-C338DEF5CB16}" srcOrd="0" destOrd="0" presId="urn:microsoft.com/office/officeart/2005/8/layout/cycle5"/>
    <dgm:cxn modelId="{F6138E7E-A747-43E4-9CA9-6FEF7368F6E0}" type="presOf" srcId="{7AAECCFD-E2CD-4C1B-842D-FE99DD3CB1D6}" destId="{0B88A3E3-DA57-4DCB-9A19-43CCDE833FE6}" srcOrd="0" destOrd="0" presId="urn:microsoft.com/office/officeart/2005/8/layout/cycle5"/>
    <dgm:cxn modelId="{438E56BD-D006-42B0-B890-B9D40353BAD1}" srcId="{D4B889C9-F0FE-49E4-B622-A54DA8E67555}" destId="{7AAECCFD-E2CD-4C1B-842D-FE99DD3CB1D6}" srcOrd="4" destOrd="0" parTransId="{A413D0D1-BBE7-47FD-996B-CF1B6BE58B55}" sibTransId="{19B2F166-48D8-4B58-8604-F397D275D174}"/>
    <dgm:cxn modelId="{0D8B35A7-A265-490C-8BE2-AA7CBE4371BB}" srcId="{D4B889C9-F0FE-49E4-B622-A54DA8E67555}" destId="{D7689CB5-43E5-4EA4-9398-75EA19A7CCD6}" srcOrd="0" destOrd="0" parTransId="{056DBF3B-FD95-4ED6-99AE-939CD4C507BE}" sibTransId="{6B9E83CC-657C-4707-9423-CE00FA577257}"/>
    <dgm:cxn modelId="{6E5BC3C1-9C80-45EE-B346-EC4EAEF0AFCE}" type="presOf" srcId="{6B9E83CC-657C-4707-9423-CE00FA577257}" destId="{4E2B98CD-ED82-4DD7-92FD-C1205C74B33D}" srcOrd="0" destOrd="0" presId="urn:microsoft.com/office/officeart/2005/8/layout/cycle5"/>
    <dgm:cxn modelId="{F19E2570-B078-400A-B083-54C5F2AFAE74}" srcId="{D4B889C9-F0FE-49E4-B622-A54DA8E67555}" destId="{00B69F8A-BBEC-4584-8B42-6ABF71D6DD47}" srcOrd="2" destOrd="0" parTransId="{4D8A01C1-7633-4B54-9BF7-E859DB91FD1A}" sibTransId="{559CA36A-626B-45D2-819B-ABD1FFD913C6}"/>
    <dgm:cxn modelId="{64D8D041-47F2-42A9-ADC0-8732B2C6D476}" type="presOf" srcId="{00B69F8A-BBEC-4584-8B42-6ABF71D6DD47}" destId="{463C9D56-DBE3-493A-BB4F-A3D4219A8E77}" srcOrd="0" destOrd="0" presId="urn:microsoft.com/office/officeart/2005/8/layout/cycle5"/>
    <dgm:cxn modelId="{919D850D-69F0-4E0E-8E6D-C5CE37688FC1}" srcId="{D4B889C9-F0FE-49E4-B622-A54DA8E67555}" destId="{3AFD131D-97F9-440C-883F-FC0F4F68EF16}" srcOrd="3" destOrd="0" parTransId="{4E81B7B8-5B9D-4317-BADC-F9A9F221D59A}" sibTransId="{C962872A-DADD-4D58-956A-B7B01C87B47F}"/>
    <dgm:cxn modelId="{6E39D444-6FF8-4DC1-A4A8-26894ABE3E72}" type="presOf" srcId="{3AFD131D-97F9-440C-883F-FC0F4F68EF16}" destId="{8F7945F5-62BB-4CB4-8A78-D3436DA5DC20}" srcOrd="0" destOrd="0" presId="urn:microsoft.com/office/officeart/2005/8/layout/cycle5"/>
    <dgm:cxn modelId="{A99EC1CA-8EFD-4126-BF78-627976ACEFB3}" type="presOf" srcId="{19B2F166-48D8-4B58-8604-F397D275D174}" destId="{9F934114-1BA6-426D-AF92-91F4A184D1A3}" srcOrd="0" destOrd="0" presId="urn:microsoft.com/office/officeart/2005/8/layout/cycle5"/>
    <dgm:cxn modelId="{8CDED893-24F8-43EC-A679-A60F76621801}" type="presOf" srcId="{D4B889C9-F0FE-49E4-B622-A54DA8E67555}" destId="{59CE50C4-7639-413C-AE7B-F981421B78E4}" srcOrd="0" destOrd="0" presId="urn:microsoft.com/office/officeart/2005/8/layout/cycle5"/>
    <dgm:cxn modelId="{6C08B073-4203-48C8-B78B-CE2287A1D585}" srcId="{D4B889C9-F0FE-49E4-B622-A54DA8E67555}" destId="{0917BDD4-7D50-4D2C-8E5E-05D010939304}" srcOrd="1" destOrd="0" parTransId="{38D19F76-8886-4BE8-8CED-D473A5176C2D}" sibTransId="{F46849DD-9185-4E8F-89B8-50A482FCF50C}"/>
    <dgm:cxn modelId="{CAD765C3-CD26-405F-9B92-D1B724FAD253}" type="presOf" srcId="{F46849DD-9185-4E8F-89B8-50A482FCF50C}" destId="{7FD20300-F032-4484-8A18-9A037F683DA5}" srcOrd="0" destOrd="0" presId="urn:microsoft.com/office/officeart/2005/8/layout/cycle5"/>
    <dgm:cxn modelId="{08311A1B-335A-470E-AD3D-D95A97E4D6FB}" type="presOf" srcId="{0917BDD4-7D50-4D2C-8E5E-05D010939304}" destId="{F68C4B9C-A6AA-419A-8341-8F1ECD030419}" srcOrd="0" destOrd="0" presId="urn:microsoft.com/office/officeart/2005/8/layout/cycle5"/>
    <dgm:cxn modelId="{2D4AF92C-E5B4-413B-ABE3-3553C5DAB0A0}" type="presOf" srcId="{559CA36A-626B-45D2-819B-ABD1FFD913C6}" destId="{06FFBE00-C36A-4D9B-B838-DE7220520638}" srcOrd="0" destOrd="0" presId="urn:microsoft.com/office/officeart/2005/8/layout/cycle5"/>
    <dgm:cxn modelId="{F4D4E801-3E9E-4384-96DD-8C061655C5B7}" type="presOf" srcId="{D7689CB5-43E5-4EA4-9398-75EA19A7CCD6}" destId="{9B623B27-8EA8-4EDF-8DEE-4B7F43CDDB55}" srcOrd="0" destOrd="0" presId="urn:microsoft.com/office/officeart/2005/8/layout/cycle5"/>
    <dgm:cxn modelId="{F44F3AF8-E87A-4AA4-8767-F200949A7D25}" type="presParOf" srcId="{59CE50C4-7639-413C-AE7B-F981421B78E4}" destId="{9B623B27-8EA8-4EDF-8DEE-4B7F43CDDB55}" srcOrd="0" destOrd="0" presId="urn:microsoft.com/office/officeart/2005/8/layout/cycle5"/>
    <dgm:cxn modelId="{02EC134C-F363-49C4-8979-9884414D8044}" type="presParOf" srcId="{59CE50C4-7639-413C-AE7B-F981421B78E4}" destId="{CAD41B79-8129-4380-BE1B-C77B15E9301F}" srcOrd="1" destOrd="0" presId="urn:microsoft.com/office/officeart/2005/8/layout/cycle5"/>
    <dgm:cxn modelId="{A389291D-7BA5-4896-B98A-0EF91CC3F490}" type="presParOf" srcId="{59CE50C4-7639-413C-AE7B-F981421B78E4}" destId="{4E2B98CD-ED82-4DD7-92FD-C1205C74B33D}" srcOrd="2" destOrd="0" presId="urn:microsoft.com/office/officeart/2005/8/layout/cycle5"/>
    <dgm:cxn modelId="{B883679F-3898-49D0-A317-608E76930E25}" type="presParOf" srcId="{59CE50C4-7639-413C-AE7B-F981421B78E4}" destId="{F68C4B9C-A6AA-419A-8341-8F1ECD030419}" srcOrd="3" destOrd="0" presId="urn:microsoft.com/office/officeart/2005/8/layout/cycle5"/>
    <dgm:cxn modelId="{F842CB9C-BFFE-4F47-8E48-9A3615A85273}" type="presParOf" srcId="{59CE50C4-7639-413C-AE7B-F981421B78E4}" destId="{1AA78389-6546-4B02-AB2F-77A64FA0CE31}" srcOrd="4" destOrd="0" presId="urn:microsoft.com/office/officeart/2005/8/layout/cycle5"/>
    <dgm:cxn modelId="{73C950F0-0C53-4A16-81D7-B9BE000CBC96}" type="presParOf" srcId="{59CE50C4-7639-413C-AE7B-F981421B78E4}" destId="{7FD20300-F032-4484-8A18-9A037F683DA5}" srcOrd="5" destOrd="0" presId="urn:microsoft.com/office/officeart/2005/8/layout/cycle5"/>
    <dgm:cxn modelId="{0D23393A-96AE-40A5-96FA-24743C9F13ED}" type="presParOf" srcId="{59CE50C4-7639-413C-AE7B-F981421B78E4}" destId="{463C9D56-DBE3-493A-BB4F-A3D4219A8E77}" srcOrd="6" destOrd="0" presId="urn:microsoft.com/office/officeart/2005/8/layout/cycle5"/>
    <dgm:cxn modelId="{CD95CA54-6D92-4B81-8C01-68383A2FB7A5}" type="presParOf" srcId="{59CE50C4-7639-413C-AE7B-F981421B78E4}" destId="{206442BC-5305-44A6-A3FD-0B54DDCB63E6}" srcOrd="7" destOrd="0" presId="urn:microsoft.com/office/officeart/2005/8/layout/cycle5"/>
    <dgm:cxn modelId="{59AF4242-B1D7-4503-BC95-0F5F7F71F4A8}" type="presParOf" srcId="{59CE50C4-7639-413C-AE7B-F981421B78E4}" destId="{06FFBE00-C36A-4D9B-B838-DE7220520638}" srcOrd="8" destOrd="0" presId="urn:microsoft.com/office/officeart/2005/8/layout/cycle5"/>
    <dgm:cxn modelId="{F60A22CF-BFB5-4B5A-9592-2FDA5E1D49A2}" type="presParOf" srcId="{59CE50C4-7639-413C-AE7B-F981421B78E4}" destId="{8F7945F5-62BB-4CB4-8A78-D3436DA5DC20}" srcOrd="9" destOrd="0" presId="urn:microsoft.com/office/officeart/2005/8/layout/cycle5"/>
    <dgm:cxn modelId="{5FE90230-6F7C-4071-B148-812EE208D55F}" type="presParOf" srcId="{59CE50C4-7639-413C-AE7B-F981421B78E4}" destId="{C2E47E97-6B5E-4C22-8307-2897EEB4A7F3}" srcOrd="10" destOrd="0" presId="urn:microsoft.com/office/officeart/2005/8/layout/cycle5"/>
    <dgm:cxn modelId="{BC158782-B790-461E-8E8E-C2796BD603A6}" type="presParOf" srcId="{59CE50C4-7639-413C-AE7B-F981421B78E4}" destId="{1E4EFD62-4943-48A8-BE80-C338DEF5CB16}" srcOrd="11" destOrd="0" presId="urn:microsoft.com/office/officeart/2005/8/layout/cycle5"/>
    <dgm:cxn modelId="{3E25AAA5-A994-46A3-8937-E1FE6A279592}" type="presParOf" srcId="{59CE50C4-7639-413C-AE7B-F981421B78E4}" destId="{0B88A3E3-DA57-4DCB-9A19-43CCDE833FE6}" srcOrd="12" destOrd="0" presId="urn:microsoft.com/office/officeart/2005/8/layout/cycle5"/>
    <dgm:cxn modelId="{FA09465A-0A69-484D-881D-17972C4F4D8F}" type="presParOf" srcId="{59CE50C4-7639-413C-AE7B-F981421B78E4}" destId="{E9051A6C-CBB6-45B6-9264-81697FCD41B1}" srcOrd="13" destOrd="0" presId="urn:microsoft.com/office/officeart/2005/8/layout/cycle5"/>
    <dgm:cxn modelId="{B31F41F1-1DC0-42AE-8670-9CF5B9940EE8}" type="presParOf" srcId="{59CE50C4-7639-413C-AE7B-F981421B78E4}" destId="{9F934114-1BA6-426D-AF92-91F4A184D1A3}" srcOrd="14" destOrd="0" presId="urn:microsoft.com/office/officeart/2005/8/layout/cycle5"/>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CB363DD-7351-4289-81D5-6D622241685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3CDB93D-7C70-497F-AAF2-DC1A4808A589}">
      <dgm:prSet phldrT="[Text]" custT="1"/>
      <dgm:spPr/>
      <dgm:t>
        <a:bodyPr/>
        <a:lstStyle/>
        <a:p>
          <a:r>
            <a:rPr lang="en-US" sz="1200" dirty="0" smtClean="0">
              <a:solidFill>
                <a:schemeClr val="tx1">
                  <a:lumMod val="95000"/>
                  <a:lumOff val="5000"/>
                </a:schemeClr>
              </a:solidFill>
            </a:rPr>
            <a:t>Input Data</a:t>
          </a:r>
        </a:p>
        <a:p>
          <a:endParaRPr lang="en-US" sz="600" dirty="0">
            <a:solidFill>
              <a:schemeClr val="tx1">
                <a:lumMod val="95000"/>
                <a:lumOff val="5000"/>
              </a:schemeClr>
            </a:solidFill>
          </a:endParaRPr>
        </a:p>
      </dgm:t>
    </dgm:pt>
    <dgm:pt modelId="{48C76681-8B28-4C94-9857-D56EDD404F0C}" type="parTrans" cxnId="{C9A78B66-F21F-4541-BE09-B6FFE23EFA94}">
      <dgm:prSet/>
      <dgm:spPr/>
      <dgm:t>
        <a:bodyPr/>
        <a:lstStyle/>
        <a:p>
          <a:endParaRPr lang="en-US"/>
        </a:p>
      </dgm:t>
    </dgm:pt>
    <dgm:pt modelId="{D63441B7-8537-4410-929E-08CABDDC8542}" type="sibTrans" cxnId="{C9A78B66-F21F-4541-BE09-B6FFE23EFA94}">
      <dgm:prSet/>
      <dgm:spPr/>
      <dgm:t>
        <a:bodyPr/>
        <a:lstStyle/>
        <a:p>
          <a:endParaRPr lang="en-US" dirty="0"/>
        </a:p>
      </dgm:t>
    </dgm:pt>
    <dgm:pt modelId="{71345A26-6683-4024-8BA3-35E0E45C539D}">
      <dgm:prSet phldrT="[Text]" custT="1"/>
      <dgm:spPr/>
      <dgm:t>
        <a:bodyPr/>
        <a:lstStyle/>
        <a:p>
          <a:r>
            <a:rPr lang="en-US" sz="1200" dirty="0" smtClean="0">
              <a:solidFill>
                <a:schemeClr val="tx1">
                  <a:lumMod val="95000"/>
                  <a:lumOff val="5000"/>
                </a:schemeClr>
              </a:solidFill>
            </a:rPr>
            <a:t>ABT</a:t>
          </a:r>
          <a:endParaRPr lang="en-US" sz="1200" dirty="0">
            <a:solidFill>
              <a:schemeClr val="tx1">
                <a:lumMod val="95000"/>
                <a:lumOff val="5000"/>
              </a:schemeClr>
            </a:solidFill>
          </a:endParaRPr>
        </a:p>
      </dgm:t>
    </dgm:pt>
    <dgm:pt modelId="{14E41906-997E-446A-8DBE-8869C5EBD8EB}" type="parTrans" cxnId="{15129086-863B-4179-A57F-169FFCC158F4}">
      <dgm:prSet/>
      <dgm:spPr/>
      <dgm:t>
        <a:bodyPr/>
        <a:lstStyle/>
        <a:p>
          <a:endParaRPr lang="en-US"/>
        </a:p>
      </dgm:t>
    </dgm:pt>
    <dgm:pt modelId="{90A951FE-6022-4ABC-B140-8479C6003C47}" type="sibTrans" cxnId="{15129086-863B-4179-A57F-169FFCC158F4}">
      <dgm:prSet/>
      <dgm:spPr/>
      <dgm:t>
        <a:bodyPr/>
        <a:lstStyle/>
        <a:p>
          <a:endParaRPr lang="en-US"/>
        </a:p>
      </dgm:t>
    </dgm:pt>
    <dgm:pt modelId="{A3454C68-BF6B-4AA1-B76B-BE9D8A0ABFBB}">
      <dgm:prSet phldrT="[Text]" custT="1"/>
      <dgm:spPr/>
      <dgm:t>
        <a:bodyPr/>
        <a:lstStyle/>
        <a:p>
          <a:r>
            <a:rPr lang="en-US" sz="1200" dirty="0" smtClean="0">
              <a:solidFill>
                <a:schemeClr val="tx1">
                  <a:lumMod val="95000"/>
                  <a:lumOff val="5000"/>
                </a:schemeClr>
              </a:solidFill>
            </a:rPr>
            <a:t>EXPLORE</a:t>
          </a:r>
          <a:endParaRPr lang="en-US" sz="1200" dirty="0">
            <a:solidFill>
              <a:schemeClr val="tx1">
                <a:lumMod val="95000"/>
                <a:lumOff val="5000"/>
              </a:schemeClr>
            </a:solidFill>
          </a:endParaRPr>
        </a:p>
      </dgm:t>
    </dgm:pt>
    <dgm:pt modelId="{FCD668D6-D2B4-4983-9C56-7BA5B13F9C69}" type="parTrans" cxnId="{1E98F47D-376A-4A48-BA7C-D023FC56AF6B}">
      <dgm:prSet/>
      <dgm:spPr/>
      <dgm:t>
        <a:bodyPr/>
        <a:lstStyle/>
        <a:p>
          <a:endParaRPr lang="en-US"/>
        </a:p>
      </dgm:t>
    </dgm:pt>
    <dgm:pt modelId="{D12B85D6-3F13-4B74-B069-7F99F311B4BB}" type="sibTrans" cxnId="{1E98F47D-376A-4A48-BA7C-D023FC56AF6B}">
      <dgm:prSet/>
      <dgm:spPr/>
      <dgm:t>
        <a:bodyPr/>
        <a:lstStyle/>
        <a:p>
          <a:endParaRPr lang="en-US"/>
        </a:p>
      </dgm:t>
    </dgm:pt>
    <dgm:pt modelId="{47088896-E6C7-4975-93CD-D7D41C55DE48}">
      <dgm:prSet phldrT="[Text]" custT="1"/>
      <dgm:spPr/>
      <dgm:t>
        <a:bodyPr/>
        <a:lstStyle/>
        <a:p>
          <a:r>
            <a:rPr lang="en-US" sz="1200" dirty="0" smtClean="0">
              <a:solidFill>
                <a:schemeClr val="tx1">
                  <a:lumMod val="95000"/>
                  <a:lumOff val="5000"/>
                </a:schemeClr>
              </a:solidFill>
            </a:rPr>
            <a:t>Summary Stats</a:t>
          </a:r>
          <a:endParaRPr lang="en-US" sz="1200" dirty="0">
            <a:solidFill>
              <a:schemeClr val="tx1">
                <a:lumMod val="95000"/>
                <a:lumOff val="5000"/>
              </a:schemeClr>
            </a:solidFill>
          </a:endParaRPr>
        </a:p>
      </dgm:t>
    </dgm:pt>
    <dgm:pt modelId="{D927B9A8-647C-4480-9351-F35AF2C74569}" type="parTrans" cxnId="{851EEECF-7FC9-434C-99E0-3CE8EBC9F5AA}">
      <dgm:prSet/>
      <dgm:spPr/>
      <dgm:t>
        <a:bodyPr/>
        <a:lstStyle/>
        <a:p>
          <a:endParaRPr lang="en-US"/>
        </a:p>
      </dgm:t>
    </dgm:pt>
    <dgm:pt modelId="{D9C481A0-3CE3-489C-9A85-E5A89E7C3BCC}" type="sibTrans" cxnId="{851EEECF-7FC9-434C-99E0-3CE8EBC9F5AA}">
      <dgm:prSet/>
      <dgm:spPr/>
      <dgm:t>
        <a:bodyPr/>
        <a:lstStyle/>
        <a:p>
          <a:endParaRPr lang="en-US"/>
        </a:p>
      </dgm:t>
    </dgm:pt>
    <dgm:pt modelId="{293965FA-C6CA-4F17-B897-AA8184684761}">
      <dgm:prSet phldrT="[Text]" custT="1"/>
      <dgm:spPr/>
      <dgm:t>
        <a:bodyPr/>
        <a:lstStyle/>
        <a:p>
          <a:r>
            <a:rPr lang="en-US" sz="1200" dirty="0" smtClean="0">
              <a:solidFill>
                <a:schemeClr val="tx1">
                  <a:lumMod val="95000"/>
                  <a:lumOff val="5000"/>
                </a:schemeClr>
              </a:solidFill>
            </a:rPr>
            <a:t>Visualization</a:t>
          </a:r>
          <a:endParaRPr lang="en-US" sz="1200" dirty="0">
            <a:solidFill>
              <a:schemeClr val="tx1">
                <a:lumMod val="95000"/>
                <a:lumOff val="5000"/>
              </a:schemeClr>
            </a:solidFill>
          </a:endParaRPr>
        </a:p>
      </dgm:t>
    </dgm:pt>
    <dgm:pt modelId="{53AA380C-0394-43F6-89D7-38DBD3A6AA01}" type="parTrans" cxnId="{AE2D29AC-EC67-40E3-A4CC-4CB0A5C12522}">
      <dgm:prSet/>
      <dgm:spPr/>
      <dgm:t>
        <a:bodyPr/>
        <a:lstStyle/>
        <a:p>
          <a:endParaRPr lang="en-US"/>
        </a:p>
      </dgm:t>
    </dgm:pt>
    <dgm:pt modelId="{B5199297-E8EF-4EC2-BDF1-2EC5B0C08A4F}" type="sibTrans" cxnId="{AE2D29AC-EC67-40E3-A4CC-4CB0A5C12522}">
      <dgm:prSet/>
      <dgm:spPr/>
      <dgm:t>
        <a:bodyPr/>
        <a:lstStyle/>
        <a:p>
          <a:endParaRPr lang="en-US"/>
        </a:p>
      </dgm:t>
    </dgm:pt>
    <dgm:pt modelId="{67FB3243-B2D3-423B-9B5F-DBC4F4DF7061}">
      <dgm:prSet phldrT="[Text]" custT="1"/>
      <dgm:spPr/>
      <dgm:t>
        <a:bodyPr/>
        <a:lstStyle/>
        <a:p>
          <a:r>
            <a:rPr lang="en-US" sz="1200" dirty="0" err="1" smtClean="0">
              <a:solidFill>
                <a:schemeClr val="tx1">
                  <a:lumMod val="95000"/>
                  <a:lumOff val="5000"/>
                </a:schemeClr>
              </a:solidFill>
            </a:rPr>
            <a:t>Univariate</a:t>
          </a:r>
          <a:endParaRPr lang="en-US" sz="1200" dirty="0">
            <a:solidFill>
              <a:schemeClr val="tx1">
                <a:lumMod val="95000"/>
                <a:lumOff val="5000"/>
              </a:schemeClr>
            </a:solidFill>
          </a:endParaRPr>
        </a:p>
      </dgm:t>
    </dgm:pt>
    <dgm:pt modelId="{04E83C12-6C33-4617-B134-61F1EE0BB70D}" type="parTrans" cxnId="{8EA1BBAF-06EF-4BF5-B334-78ABAD8EA2C5}">
      <dgm:prSet/>
      <dgm:spPr/>
      <dgm:t>
        <a:bodyPr/>
        <a:lstStyle/>
        <a:p>
          <a:endParaRPr lang="en-US"/>
        </a:p>
      </dgm:t>
    </dgm:pt>
    <dgm:pt modelId="{B8B03C02-AFDD-4473-83EE-EAA9C46AE087}" type="sibTrans" cxnId="{8EA1BBAF-06EF-4BF5-B334-78ABAD8EA2C5}">
      <dgm:prSet/>
      <dgm:spPr/>
      <dgm:t>
        <a:bodyPr/>
        <a:lstStyle/>
        <a:p>
          <a:endParaRPr lang="en-US"/>
        </a:p>
      </dgm:t>
    </dgm:pt>
    <dgm:pt modelId="{B5ACC7F9-B6DF-40A4-9EB9-C01CD2B3C7CC}">
      <dgm:prSet phldrT="[Text]" custT="1"/>
      <dgm:spPr/>
      <dgm:t>
        <a:bodyPr/>
        <a:lstStyle/>
        <a:p>
          <a:r>
            <a:rPr lang="en-US" sz="1200" dirty="0" err="1" smtClean="0">
              <a:solidFill>
                <a:schemeClr val="tx1">
                  <a:lumMod val="95000"/>
                  <a:lumOff val="5000"/>
                </a:schemeClr>
              </a:solidFill>
            </a:rPr>
            <a:t>Bivariate</a:t>
          </a:r>
          <a:endParaRPr lang="en-US" sz="1200" dirty="0">
            <a:solidFill>
              <a:schemeClr val="tx1">
                <a:lumMod val="95000"/>
                <a:lumOff val="5000"/>
              </a:schemeClr>
            </a:solidFill>
          </a:endParaRPr>
        </a:p>
      </dgm:t>
    </dgm:pt>
    <dgm:pt modelId="{F8EE7BD0-824D-4813-B4F2-696716592472}" type="parTrans" cxnId="{5FB5E6E3-36F6-4ADB-8528-2F4BA227B791}">
      <dgm:prSet/>
      <dgm:spPr/>
      <dgm:t>
        <a:bodyPr/>
        <a:lstStyle/>
        <a:p>
          <a:endParaRPr lang="en-US"/>
        </a:p>
      </dgm:t>
    </dgm:pt>
    <dgm:pt modelId="{E4B9050A-C249-4B59-BB68-8F29FD300CF9}" type="sibTrans" cxnId="{5FB5E6E3-36F6-4ADB-8528-2F4BA227B791}">
      <dgm:prSet/>
      <dgm:spPr/>
      <dgm:t>
        <a:bodyPr/>
        <a:lstStyle/>
        <a:p>
          <a:endParaRPr lang="en-US"/>
        </a:p>
      </dgm:t>
    </dgm:pt>
    <dgm:pt modelId="{5FF8E317-3B13-4E8C-944D-47F5F2E20147}">
      <dgm:prSet phldrT="[Text]" custT="1"/>
      <dgm:spPr/>
      <dgm:t>
        <a:bodyPr/>
        <a:lstStyle/>
        <a:p>
          <a:r>
            <a:rPr lang="en-US" sz="1200" dirty="0" err="1" smtClean="0">
              <a:solidFill>
                <a:schemeClr val="tx1">
                  <a:lumMod val="95000"/>
                  <a:lumOff val="5000"/>
                </a:schemeClr>
              </a:solidFill>
            </a:rPr>
            <a:t>Scatterplots</a:t>
          </a:r>
          <a:endParaRPr lang="en-US" sz="1200" dirty="0">
            <a:solidFill>
              <a:schemeClr val="tx1">
                <a:lumMod val="95000"/>
                <a:lumOff val="5000"/>
              </a:schemeClr>
            </a:solidFill>
          </a:endParaRPr>
        </a:p>
      </dgm:t>
    </dgm:pt>
    <dgm:pt modelId="{57D87C81-8271-4FAC-A907-9490B0D63E3B}" type="parTrans" cxnId="{83EE3E39-ADEF-4AC0-BDD0-C7761D4E3780}">
      <dgm:prSet/>
      <dgm:spPr/>
      <dgm:t>
        <a:bodyPr/>
        <a:lstStyle/>
        <a:p>
          <a:endParaRPr lang="en-US"/>
        </a:p>
      </dgm:t>
    </dgm:pt>
    <dgm:pt modelId="{0EF3F6FC-E765-4125-9BCF-2A5690C01C14}" type="sibTrans" cxnId="{83EE3E39-ADEF-4AC0-BDD0-C7761D4E3780}">
      <dgm:prSet/>
      <dgm:spPr/>
      <dgm:t>
        <a:bodyPr/>
        <a:lstStyle/>
        <a:p>
          <a:endParaRPr lang="en-US"/>
        </a:p>
      </dgm:t>
    </dgm:pt>
    <dgm:pt modelId="{E86E227A-DCF7-4425-8996-EC65E5B0716A}">
      <dgm:prSet phldrT="[Text]" custT="1"/>
      <dgm:spPr/>
      <dgm:t>
        <a:bodyPr/>
        <a:lstStyle/>
        <a:p>
          <a:r>
            <a:rPr lang="en-US" sz="1200" dirty="0" smtClean="0">
              <a:solidFill>
                <a:schemeClr val="tx1">
                  <a:lumMod val="95000"/>
                  <a:lumOff val="5000"/>
                </a:schemeClr>
              </a:solidFill>
            </a:rPr>
            <a:t>Crosstabs</a:t>
          </a:r>
          <a:endParaRPr lang="en-US" sz="1200" dirty="0">
            <a:solidFill>
              <a:schemeClr val="tx1">
                <a:lumMod val="95000"/>
                <a:lumOff val="5000"/>
              </a:schemeClr>
            </a:solidFill>
          </a:endParaRPr>
        </a:p>
      </dgm:t>
    </dgm:pt>
    <dgm:pt modelId="{916FEB47-CF97-4409-833C-93EF530A2E30}" type="parTrans" cxnId="{AD02A551-9768-40CE-8CA5-FEF78FA71A27}">
      <dgm:prSet/>
      <dgm:spPr/>
      <dgm:t>
        <a:bodyPr/>
        <a:lstStyle/>
        <a:p>
          <a:endParaRPr lang="en-US"/>
        </a:p>
      </dgm:t>
    </dgm:pt>
    <dgm:pt modelId="{8469D994-CB22-4567-8C63-E888DBF3C311}" type="sibTrans" cxnId="{AD02A551-9768-40CE-8CA5-FEF78FA71A27}">
      <dgm:prSet/>
      <dgm:spPr/>
      <dgm:t>
        <a:bodyPr/>
        <a:lstStyle/>
        <a:p>
          <a:endParaRPr lang="en-US"/>
        </a:p>
      </dgm:t>
    </dgm:pt>
    <dgm:pt modelId="{E4F320F3-08B6-4431-8E74-67CC18FD9DA3}">
      <dgm:prSet phldrT="[Text]" custT="1"/>
      <dgm:spPr/>
      <dgm:t>
        <a:bodyPr/>
        <a:lstStyle/>
        <a:p>
          <a:r>
            <a:rPr lang="en-US" sz="1200" dirty="0" smtClean="0">
              <a:solidFill>
                <a:schemeClr val="tx1">
                  <a:lumMod val="95000"/>
                  <a:lumOff val="5000"/>
                </a:schemeClr>
              </a:solidFill>
            </a:rPr>
            <a:t>MODIFY</a:t>
          </a:r>
          <a:endParaRPr lang="en-US" sz="1200" dirty="0">
            <a:solidFill>
              <a:schemeClr val="tx1">
                <a:lumMod val="95000"/>
                <a:lumOff val="5000"/>
              </a:schemeClr>
            </a:solidFill>
          </a:endParaRPr>
        </a:p>
      </dgm:t>
    </dgm:pt>
    <dgm:pt modelId="{5B34D16C-2C57-46EB-B86E-B067FBE191B9}" type="parTrans" cxnId="{7D2B56D5-DAA8-4BD0-8D94-40494E4A0CE9}">
      <dgm:prSet/>
      <dgm:spPr/>
      <dgm:t>
        <a:bodyPr/>
        <a:lstStyle/>
        <a:p>
          <a:endParaRPr lang="en-US"/>
        </a:p>
      </dgm:t>
    </dgm:pt>
    <dgm:pt modelId="{36FC37D5-EFC2-486E-A7C2-96D39F29CAFE}" type="sibTrans" cxnId="{7D2B56D5-DAA8-4BD0-8D94-40494E4A0CE9}">
      <dgm:prSet/>
      <dgm:spPr/>
      <dgm:t>
        <a:bodyPr/>
        <a:lstStyle/>
        <a:p>
          <a:endParaRPr lang="en-US"/>
        </a:p>
      </dgm:t>
    </dgm:pt>
    <dgm:pt modelId="{7E8DBF79-2FEA-4699-B6E0-82F0DEEA9272}">
      <dgm:prSet phldrT="[Text]" custT="1"/>
      <dgm:spPr/>
      <dgm:t>
        <a:bodyPr/>
        <a:lstStyle/>
        <a:p>
          <a:r>
            <a:rPr lang="en-US" sz="1200" dirty="0" smtClean="0">
              <a:solidFill>
                <a:schemeClr val="tx1">
                  <a:lumMod val="95000"/>
                  <a:lumOff val="5000"/>
                </a:schemeClr>
              </a:solidFill>
            </a:rPr>
            <a:t>MODEL</a:t>
          </a:r>
          <a:endParaRPr lang="en-US" sz="1200" dirty="0">
            <a:solidFill>
              <a:schemeClr val="tx1">
                <a:lumMod val="95000"/>
                <a:lumOff val="5000"/>
              </a:schemeClr>
            </a:solidFill>
          </a:endParaRPr>
        </a:p>
      </dgm:t>
    </dgm:pt>
    <dgm:pt modelId="{FF5FB7AD-1F76-4965-B262-EE2416382F94}" type="parTrans" cxnId="{E8ED3E69-3CD8-4842-A76F-E135CB318BC2}">
      <dgm:prSet/>
      <dgm:spPr/>
      <dgm:t>
        <a:bodyPr/>
        <a:lstStyle/>
        <a:p>
          <a:endParaRPr lang="en-US"/>
        </a:p>
      </dgm:t>
    </dgm:pt>
    <dgm:pt modelId="{3D35FD12-04B5-491D-9EC4-59EE31D09B77}" type="sibTrans" cxnId="{E8ED3E69-3CD8-4842-A76F-E135CB318BC2}">
      <dgm:prSet/>
      <dgm:spPr/>
      <dgm:t>
        <a:bodyPr/>
        <a:lstStyle/>
        <a:p>
          <a:endParaRPr lang="en-US"/>
        </a:p>
      </dgm:t>
    </dgm:pt>
    <dgm:pt modelId="{8DE63649-F9A7-404D-B68F-207D8E2A92E4}">
      <dgm:prSet phldrT="[Text]" custT="1"/>
      <dgm:spPr/>
      <dgm:t>
        <a:bodyPr/>
        <a:lstStyle/>
        <a:p>
          <a:r>
            <a:rPr lang="en-US" sz="1200" dirty="0" smtClean="0">
              <a:solidFill>
                <a:schemeClr val="tx1">
                  <a:lumMod val="95000"/>
                  <a:lumOff val="5000"/>
                </a:schemeClr>
              </a:solidFill>
            </a:rPr>
            <a:t>ASSESS</a:t>
          </a:r>
          <a:endParaRPr lang="en-US" sz="1200" dirty="0">
            <a:solidFill>
              <a:schemeClr val="tx1">
                <a:lumMod val="95000"/>
                <a:lumOff val="5000"/>
              </a:schemeClr>
            </a:solidFill>
          </a:endParaRPr>
        </a:p>
      </dgm:t>
    </dgm:pt>
    <dgm:pt modelId="{CC5BE71A-D8AB-46F1-9984-1ABC0978FF9C}" type="parTrans" cxnId="{EC6640E2-F118-4E2C-B2FB-08CCC1759DDD}">
      <dgm:prSet/>
      <dgm:spPr/>
      <dgm:t>
        <a:bodyPr/>
        <a:lstStyle/>
        <a:p>
          <a:endParaRPr lang="en-US"/>
        </a:p>
      </dgm:t>
    </dgm:pt>
    <dgm:pt modelId="{93B70C97-5BBF-41A5-92F3-C752E12CF257}" type="sibTrans" cxnId="{EC6640E2-F118-4E2C-B2FB-08CCC1759DDD}">
      <dgm:prSet/>
      <dgm:spPr/>
      <dgm:t>
        <a:bodyPr/>
        <a:lstStyle/>
        <a:p>
          <a:endParaRPr lang="en-US" dirty="0"/>
        </a:p>
      </dgm:t>
    </dgm:pt>
    <dgm:pt modelId="{3ACC0203-8E03-487E-B3EE-1EBE7A9600FA}">
      <dgm:prSet phldrT="[Text]" custT="1"/>
      <dgm:spPr/>
      <dgm:t>
        <a:bodyPr/>
        <a:lstStyle/>
        <a:p>
          <a:r>
            <a:rPr lang="en-US" sz="1200" dirty="0" smtClean="0">
              <a:solidFill>
                <a:schemeClr val="tx1">
                  <a:lumMod val="95000"/>
                  <a:lumOff val="5000"/>
                </a:schemeClr>
              </a:solidFill>
            </a:rPr>
            <a:t>SCORE</a:t>
          </a:r>
          <a:endParaRPr lang="en-US" sz="1200" dirty="0">
            <a:solidFill>
              <a:schemeClr val="tx1">
                <a:lumMod val="95000"/>
                <a:lumOff val="5000"/>
              </a:schemeClr>
            </a:solidFill>
          </a:endParaRPr>
        </a:p>
      </dgm:t>
    </dgm:pt>
    <dgm:pt modelId="{8C2D76C9-AAC8-497B-9DB5-52B0A93FC80F}" type="parTrans" cxnId="{6444DCC1-F7B0-423C-A6B2-35587C4FA96E}">
      <dgm:prSet/>
      <dgm:spPr/>
      <dgm:t>
        <a:bodyPr/>
        <a:lstStyle/>
        <a:p>
          <a:endParaRPr lang="en-US"/>
        </a:p>
      </dgm:t>
    </dgm:pt>
    <dgm:pt modelId="{19FEC852-0273-48AD-9718-A05CA00B70EA}" type="sibTrans" cxnId="{6444DCC1-F7B0-423C-A6B2-35587C4FA96E}">
      <dgm:prSet/>
      <dgm:spPr/>
      <dgm:t>
        <a:bodyPr/>
        <a:lstStyle/>
        <a:p>
          <a:endParaRPr lang="en-US"/>
        </a:p>
      </dgm:t>
    </dgm:pt>
    <dgm:pt modelId="{4DF7392B-E6D0-4C0C-A010-50C8CB016A19}">
      <dgm:prSet custT="1"/>
      <dgm:spPr/>
      <dgm:t>
        <a:bodyPr/>
        <a:lstStyle/>
        <a:p>
          <a:r>
            <a:rPr lang="en-US" sz="1200" dirty="0" smtClean="0">
              <a:solidFill>
                <a:schemeClr val="tx1">
                  <a:lumMod val="95000"/>
                  <a:lumOff val="5000"/>
                </a:schemeClr>
              </a:solidFill>
            </a:rPr>
            <a:t>Transform</a:t>
          </a:r>
          <a:endParaRPr lang="en-US" sz="1200" dirty="0">
            <a:solidFill>
              <a:schemeClr val="tx1">
                <a:lumMod val="95000"/>
                <a:lumOff val="5000"/>
              </a:schemeClr>
            </a:solidFill>
          </a:endParaRPr>
        </a:p>
      </dgm:t>
    </dgm:pt>
    <dgm:pt modelId="{EE0B51CC-F4E1-4FB8-889B-0EDAF01ED799}" type="parTrans" cxnId="{F4609375-41B0-479D-B25C-558E1D75CEC2}">
      <dgm:prSet/>
      <dgm:spPr/>
      <dgm:t>
        <a:bodyPr/>
        <a:lstStyle/>
        <a:p>
          <a:endParaRPr lang="en-US"/>
        </a:p>
      </dgm:t>
    </dgm:pt>
    <dgm:pt modelId="{66F847E3-C840-4036-82E1-583CEEC003BE}" type="sibTrans" cxnId="{F4609375-41B0-479D-B25C-558E1D75CEC2}">
      <dgm:prSet/>
      <dgm:spPr/>
      <dgm:t>
        <a:bodyPr/>
        <a:lstStyle/>
        <a:p>
          <a:endParaRPr lang="en-US"/>
        </a:p>
      </dgm:t>
    </dgm:pt>
    <dgm:pt modelId="{F22F4DDC-A36C-4224-88B0-DA545AADE2C2}">
      <dgm:prSet custT="1"/>
      <dgm:spPr/>
      <dgm:t>
        <a:bodyPr/>
        <a:lstStyle/>
        <a:p>
          <a:r>
            <a:rPr lang="en-US" sz="1200" dirty="0" smtClean="0">
              <a:solidFill>
                <a:schemeClr val="tx1">
                  <a:lumMod val="95000"/>
                  <a:lumOff val="5000"/>
                </a:schemeClr>
              </a:solidFill>
            </a:rPr>
            <a:t>Select variables</a:t>
          </a:r>
          <a:endParaRPr lang="en-US" sz="1200" dirty="0">
            <a:solidFill>
              <a:schemeClr val="tx1">
                <a:lumMod val="95000"/>
                <a:lumOff val="5000"/>
              </a:schemeClr>
            </a:solidFill>
          </a:endParaRPr>
        </a:p>
      </dgm:t>
    </dgm:pt>
    <dgm:pt modelId="{6E10C53A-24EC-459A-BA47-EB7CB623B935}" type="parTrans" cxnId="{1D502A7B-62F0-40A7-87E7-BF3E57E19B09}">
      <dgm:prSet/>
      <dgm:spPr/>
      <dgm:t>
        <a:bodyPr/>
        <a:lstStyle/>
        <a:p>
          <a:endParaRPr lang="en-US"/>
        </a:p>
      </dgm:t>
    </dgm:pt>
    <dgm:pt modelId="{0981521A-2A38-4540-83B1-DACD4D9A06E5}" type="sibTrans" cxnId="{1D502A7B-62F0-40A7-87E7-BF3E57E19B09}">
      <dgm:prSet/>
      <dgm:spPr/>
      <dgm:t>
        <a:bodyPr/>
        <a:lstStyle/>
        <a:p>
          <a:endParaRPr lang="en-US"/>
        </a:p>
      </dgm:t>
    </dgm:pt>
    <dgm:pt modelId="{B7AEE864-48AB-44A0-8359-1DE42317A383}">
      <dgm:prSet custT="1"/>
      <dgm:spPr/>
      <dgm:t>
        <a:bodyPr/>
        <a:lstStyle/>
        <a:p>
          <a:r>
            <a:rPr lang="en-US" sz="1200" dirty="0" smtClean="0">
              <a:solidFill>
                <a:schemeClr val="tx1">
                  <a:lumMod val="95000"/>
                  <a:lumOff val="5000"/>
                </a:schemeClr>
              </a:solidFill>
            </a:rPr>
            <a:t>Regression</a:t>
          </a:r>
          <a:endParaRPr lang="en-US" sz="1200" dirty="0">
            <a:solidFill>
              <a:schemeClr val="tx1">
                <a:lumMod val="95000"/>
                <a:lumOff val="5000"/>
              </a:schemeClr>
            </a:solidFill>
          </a:endParaRPr>
        </a:p>
      </dgm:t>
    </dgm:pt>
    <dgm:pt modelId="{4F313F9A-5C8E-4A9E-AC21-A9A5CFB8C82A}" type="parTrans" cxnId="{8FAF0D2F-B7F4-4271-905C-E57EC48D91E4}">
      <dgm:prSet/>
      <dgm:spPr/>
      <dgm:t>
        <a:bodyPr/>
        <a:lstStyle/>
        <a:p>
          <a:endParaRPr lang="en-US"/>
        </a:p>
      </dgm:t>
    </dgm:pt>
    <dgm:pt modelId="{5E4099B9-AEB3-4DAF-8ADA-B411C19AB47F}" type="sibTrans" cxnId="{8FAF0D2F-B7F4-4271-905C-E57EC48D91E4}">
      <dgm:prSet/>
      <dgm:spPr/>
      <dgm:t>
        <a:bodyPr/>
        <a:lstStyle/>
        <a:p>
          <a:endParaRPr lang="en-US"/>
        </a:p>
      </dgm:t>
    </dgm:pt>
    <dgm:pt modelId="{A05EF0CE-07BA-4425-B838-FD053BAACEF0}">
      <dgm:prSet custT="1"/>
      <dgm:spPr/>
      <dgm:t>
        <a:bodyPr/>
        <a:lstStyle/>
        <a:p>
          <a:r>
            <a:rPr lang="en-US" sz="1200" dirty="0" smtClean="0">
              <a:solidFill>
                <a:schemeClr val="tx1">
                  <a:lumMod val="95000"/>
                  <a:lumOff val="5000"/>
                </a:schemeClr>
              </a:solidFill>
            </a:rPr>
            <a:t>Decision Trees</a:t>
          </a:r>
          <a:endParaRPr lang="en-US" sz="1200" dirty="0">
            <a:solidFill>
              <a:schemeClr val="tx1">
                <a:lumMod val="95000"/>
                <a:lumOff val="5000"/>
              </a:schemeClr>
            </a:solidFill>
          </a:endParaRPr>
        </a:p>
      </dgm:t>
    </dgm:pt>
    <dgm:pt modelId="{2F7ADC11-F66E-45BE-B669-41DDFBEC545D}" type="parTrans" cxnId="{260A8367-5B73-4E6D-86E1-F287FAB42FED}">
      <dgm:prSet/>
      <dgm:spPr/>
      <dgm:t>
        <a:bodyPr/>
        <a:lstStyle/>
        <a:p>
          <a:endParaRPr lang="en-US"/>
        </a:p>
      </dgm:t>
    </dgm:pt>
    <dgm:pt modelId="{2D0D79A8-C44A-45D8-A1F0-7B114836F01C}" type="sibTrans" cxnId="{260A8367-5B73-4E6D-86E1-F287FAB42FED}">
      <dgm:prSet/>
      <dgm:spPr/>
      <dgm:t>
        <a:bodyPr/>
        <a:lstStyle/>
        <a:p>
          <a:endParaRPr lang="en-US"/>
        </a:p>
      </dgm:t>
    </dgm:pt>
    <dgm:pt modelId="{C50F80C3-1582-49F0-881C-272129C00551}">
      <dgm:prSet custT="1"/>
      <dgm:spPr/>
      <dgm:t>
        <a:bodyPr/>
        <a:lstStyle/>
        <a:p>
          <a:r>
            <a:rPr lang="en-US" sz="1200" dirty="0" smtClean="0">
              <a:solidFill>
                <a:schemeClr val="tx1">
                  <a:lumMod val="95000"/>
                  <a:lumOff val="5000"/>
                </a:schemeClr>
              </a:solidFill>
            </a:rPr>
            <a:t>Neural Networks</a:t>
          </a:r>
          <a:endParaRPr lang="en-US" sz="1200" dirty="0">
            <a:solidFill>
              <a:schemeClr val="tx1">
                <a:lumMod val="95000"/>
                <a:lumOff val="5000"/>
              </a:schemeClr>
            </a:solidFill>
          </a:endParaRPr>
        </a:p>
      </dgm:t>
    </dgm:pt>
    <dgm:pt modelId="{C689EC51-002D-498F-9E7B-931DF9A97195}" type="parTrans" cxnId="{A0A82C4C-6B5A-4F75-BE63-2F6D7E1405D5}">
      <dgm:prSet/>
      <dgm:spPr/>
      <dgm:t>
        <a:bodyPr/>
        <a:lstStyle/>
        <a:p>
          <a:endParaRPr lang="en-US"/>
        </a:p>
      </dgm:t>
    </dgm:pt>
    <dgm:pt modelId="{35F95888-8210-4816-B927-32E43991C285}" type="sibTrans" cxnId="{A0A82C4C-6B5A-4F75-BE63-2F6D7E1405D5}">
      <dgm:prSet/>
      <dgm:spPr/>
      <dgm:t>
        <a:bodyPr/>
        <a:lstStyle/>
        <a:p>
          <a:endParaRPr lang="en-US"/>
        </a:p>
      </dgm:t>
    </dgm:pt>
    <dgm:pt modelId="{370EBBE8-053D-48E8-AAAD-D72860AA0A29}">
      <dgm:prSet custT="1"/>
      <dgm:spPr/>
      <dgm:t>
        <a:bodyPr/>
        <a:lstStyle/>
        <a:p>
          <a:r>
            <a:rPr lang="en-US" sz="1200" dirty="0" smtClean="0">
              <a:solidFill>
                <a:schemeClr val="tx1">
                  <a:lumMod val="95000"/>
                  <a:lumOff val="5000"/>
                </a:schemeClr>
              </a:solidFill>
            </a:rPr>
            <a:t>Ensemble</a:t>
          </a:r>
          <a:endParaRPr lang="en-US" sz="1200" dirty="0">
            <a:solidFill>
              <a:schemeClr val="tx1">
                <a:lumMod val="95000"/>
                <a:lumOff val="5000"/>
              </a:schemeClr>
            </a:solidFill>
          </a:endParaRPr>
        </a:p>
      </dgm:t>
    </dgm:pt>
    <dgm:pt modelId="{20059B70-9E32-47C3-8C35-C3C27B547DC7}" type="parTrans" cxnId="{7A484320-367D-45A5-8714-BDCB01F99DEC}">
      <dgm:prSet/>
      <dgm:spPr/>
      <dgm:t>
        <a:bodyPr/>
        <a:lstStyle/>
        <a:p>
          <a:endParaRPr lang="en-US"/>
        </a:p>
      </dgm:t>
    </dgm:pt>
    <dgm:pt modelId="{3F79B492-4331-4FCD-AFD5-C6A95B6ACEF4}" type="sibTrans" cxnId="{7A484320-367D-45A5-8714-BDCB01F99DEC}">
      <dgm:prSet/>
      <dgm:spPr/>
      <dgm:t>
        <a:bodyPr/>
        <a:lstStyle/>
        <a:p>
          <a:endParaRPr lang="en-US"/>
        </a:p>
      </dgm:t>
    </dgm:pt>
    <dgm:pt modelId="{05DB8954-8862-4CB4-A01A-B425BD78B124}">
      <dgm:prSet/>
      <dgm:spPr/>
      <dgm:t>
        <a:bodyPr/>
        <a:lstStyle/>
        <a:p>
          <a:endParaRPr lang="en-US" sz="3600" dirty="0">
            <a:solidFill>
              <a:schemeClr val="tx1">
                <a:lumMod val="95000"/>
                <a:lumOff val="5000"/>
              </a:schemeClr>
            </a:solidFill>
          </a:endParaRPr>
        </a:p>
      </dgm:t>
    </dgm:pt>
    <dgm:pt modelId="{7BE0FC8F-123D-4E9B-8E3E-0AB17DCA1564}" type="parTrans" cxnId="{D248F3E1-44C4-40F2-B079-560F9A70A0DE}">
      <dgm:prSet/>
      <dgm:spPr/>
      <dgm:t>
        <a:bodyPr/>
        <a:lstStyle/>
        <a:p>
          <a:endParaRPr lang="en-US"/>
        </a:p>
      </dgm:t>
    </dgm:pt>
    <dgm:pt modelId="{D2168866-5A79-46DC-A506-22D56C512BE7}" type="sibTrans" cxnId="{D248F3E1-44C4-40F2-B079-560F9A70A0DE}">
      <dgm:prSet/>
      <dgm:spPr/>
      <dgm:t>
        <a:bodyPr/>
        <a:lstStyle/>
        <a:p>
          <a:endParaRPr lang="en-US"/>
        </a:p>
      </dgm:t>
    </dgm:pt>
    <dgm:pt modelId="{5FC78C20-8ED4-4C32-B46D-05D186A8DCE4}">
      <dgm:prSet custT="1"/>
      <dgm:spPr/>
      <dgm:t>
        <a:bodyPr/>
        <a:lstStyle/>
        <a:p>
          <a:r>
            <a:rPr lang="en-US" sz="1200" dirty="0" smtClean="0">
              <a:solidFill>
                <a:schemeClr val="tx1">
                  <a:lumMod val="95000"/>
                  <a:lumOff val="5000"/>
                </a:schemeClr>
              </a:solidFill>
            </a:rPr>
            <a:t>Filter variables (Columns)</a:t>
          </a:r>
          <a:endParaRPr lang="en-US" sz="1200" dirty="0">
            <a:solidFill>
              <a:schemeClr val="tx1">
                <a:lumMod val="95000"/>
                <a:lumOff val="5000"/>
              </a:schemeClr>
            </a:solidFill>
          </a:endParaRPr>
        </a:p>
      </dgm:t>
    </dgm:pt>
    <dgm:pt modelId="{1661B834-A9CE-4585-94B2-6373230264C5}" type="parTrans" cxnId="{6141AFDA-CFF2-4C3D-A9B4-0F9CF495D63C}">
      <dgm:prSet/>
      <dgm:spPr/>
      <dgm:t>
        <a:bodyPr/>
        <a:lstStyle/>
        <a:p>
          <a:endParaRPr lang="en-US"/>
        </a:p>
      </dgm:t>
    </dgm:pt>
    <dgm:pt modelId="{100ACDD8-EAAA-4D53-BB0D-9AFF16EEE056}" type="sibTrans" cxnId="{6141AFDA-CFF2-4C3D-A9B4-0F9CF495D63C}">
      <dgm:prSet/>
      <dgm:spPr/>
      <dgm:t>
        <a:bodyPr/>
        <a:lstStyle/>
        <a:p>
          <a:endParaRPr lang="en-US"/>
        </a:p>
      </dgm:t>
    </dgm:pt>
    <dgm:pt modelId="{B09AEF97-72F3-4148-B4AE-01450EB37E72}">
      <dgm:prSet custT="1"/>
      <dgm:spPr/>
      <dgm:t>
        <a:bodyPr/>
        <a:lstStyle/>
        <a:p>
          <a:r>
            <a:rPr lang="en-US" sz="1200" dirty="0" smtClean="0">
              <a:solidFill>
                <a:schemeClr val="tx1">
                  <a:lumMod val="95000"/>
                  <a:lumOff val="5000"/>
                </a:schemeClr>
              </a:solidFill>
            </a:rPr>
            <a:t>Filter cases (rows)</a:t>
          </a:r>
          <a:endParaRPr lang="en-US" sz="1200" dirty="0">
            <a:solidFill>
              <a:schemeClr val="tx1">
                <a:lumMod val="95000"/>
                <a:lumOff val="5000"/>
              </a:schemeClr>
            </a:solidFill>
          </a:endParaRPr>
        </a:p>
      </dgm:t>
    </dgm:pt>
    <dgm:pt modelId="{4F453C80-CA4B-4C99-91B6-568A115A4D7E}" type="parTrans" cxnId="{A32DADE4-AF47-4E15-AD25-44D8FBADACAA}">
      <dgm:prSet/>
      <dgm:spPr/>
      <dgm:t>
        <a:bodyPr/>
        <a:lstStyle/>
        <a:p>
          <a:endParaRPr lang="en-US"/>
        </a:p>
      </dgm:t>
    </dgm:pt>
    <dgm:pt modelId="{FDCA066A-B6A7-4D42-A6C6-95C03484EAB9}" type="sibTrans" cxnId="{A32DADE4-AF47-4E15-AD25-44D8FBADACAA}">
      <dgm:prSet/>
      <dgm:spPr/>
      <dgm:t>
        <a:bodyPr/>
        <a:lstStyle/>
        <a:p>
          <a:endParaRPr lang="en-US"/>
        </a:p>
      </dgm:t>
    </dgm:pt>
    <dgm:pt modelId="{6BB2AD7A-C8A7-4B8A-A2D9-5FF229F8ADFA}">
      <dgm:prSet custT="1"/>
      <dgm:spPr/>
      <dgm:t>
        <a:bodyPr/>
        <a:lstStyle/>
        <a:p>
          <a:r>
            <a:rPr lang="en-US" sz="1200" dirty="0" smtClean="0">
              <a:solidFill>
                <a:schemeClr val="tx1">
                  <a:lumMod val="95000"/>
                  <a:lumOff val="5000"/>
                </a:schemeClr>
              </a:solidFill>
            </a:rPr>
            <a:t>Compare models’ performance using validation and test data, lift charts, residuals/ error, misclassification ROC charts</a:t>
          </a:r>
          <a:endParaRPr lang="en-US" sz="1200" dirty="0">
            <a:solidFill>
              <a:schemeClr val="tx1">
                <a:lumMod val="95000"/>
                <a:lumOff val="5000"/>
              </a:schemeClr>
            </a:solidFill>
          </a:endParaRPr>
        </a:p>
      </dgm:t>
    </dgm:pt>
    <dgm:pt modelId="{D7A80CA7-3877-4268-8C50-99885B2AE965}" type="parTrans" cxnId="{624B6C10-1308-44C8-A2B3-18B98A1828C0}">
      <dgm:prSet/>
      <dgm:spPr/>
      <dgm:t>
        <a:bodyPr/>
        <a:lstStyle/>
        <a:p>
          <a:endParaRPr lang="en-US"/>
        </a:p>
      </dgm:t>
    </dgm:pt>
    <dgm:pt modelId="{FE27FED8-3A75-42A7-B5BD-11E61AD8235D}" type="sibTrans" cxnId="{624B6C10-1308-44C8-A2B3-18B98A1828C0}">
      <dgm:prSet/>
      <dgm:spPr/>
      <dgm:t>
        <a:bodyPr/>
        <a:lstStyle/>
        <a:p>
          <a:endParaRPr lang="en-US"/>
        </a:p>
      </dgm:t>
    </dgm:pt>
    <dgm:pt modelId="{35B269AA-CAB8-46B8-A5A4-75A35DFF6CB8}">
      <dgm:prSet custT="1"/>
      <dgm:spPr/>
      <dgm:t>
        <a:bodyPr/>
        <a:lstStyle/>
        <a:p>
          <a:r>
            <a:rPr lang="en-US" sz="1200" dirty="0" smtClean="0">
              <a:solidFill>
                <a:schemeClr val="tx1">
                  <a:lumMod val="95000"/>
                  <a:lumOff val="5000"/>
                </a:schemeClr>
              </a:solidFill>
            </a:rPr>
            <a:t>Use selected model code to score full population ABT of cases with p score, decide on cut off for target cases.</a:t>
          </a:r>
          <a:endParaRPr lang="en-US" sz="1200" dirty="0">
            <a:solidFill>
              <a:schemeClr val="tx1">
                <a:lumMod val="95000"/>
                <a:lumOff val="5000"/>
              </a:schemeClr>
            </a:solidFill>
          </a:endParaRPr>
        </a:p>
      </dgm:t>
    </dgm:pt>
    <dgm:pt modelId="{428F0F08-BBD4-4A67-BDAD-2C751D19BE30}" type="parTrans" cxnId="{441BC333-6D96-4A13-9028-15F5B100087E}">
      <dgm:prSet/>
      <dgm:spPr/>
      <dgm:t>
        <a:bodyPr/>
        <a:lstStyle/>
        <a:p>
          <a:endParaRPr lang="en-US"/>
        </a:p>
      </dgm:t>
    </dgm:pt>
    <dgm:pt modelId="{3AB3B04C-4D72-4185-A10F-AB57A848AE2A}" type="sibTrans" cxnId="{441BC333-6D96-4A13-9028-15F5B100087E}">
      <dgm:prSet/>
      <dgm:spPr/>
      <dgm:t>
        <a:bodyPr/>
        <a:lstStyle/>
        <a:p>
          <a:endParaRPr lang="en-US"/>
        </a:p>
      </dgm:t>
    </dgm:pt>
    <dgm:pt modelId="{397D6F7C-DA17-4206-B9EC-C1F1119AB3C4}">
      <dgm:prSet phldrT="[Text]" custT="1"/>
      <dgm:spPr/>
      <dgm:t>
        <a:bodyPr/>
        <a:lstStyle/>
        <a:p>
          <a:r>
            <a:rPr lang="en-US" sz="1200" dirty="0" smtClean="0">
              <a:solidFill>
                <a:schemeClr val="tx1">
                  <a:lumMod val="95000"/>
                  <a:lumOff val="5000"/>
                </a:schemeClr>
              </a:solidFill>
            </a:rPr>
            <a:t>Training data</a:t>
          </a:r>
          <a:endParaRPr lang="en-US" sz="1200" dirty="0">
            <a:solidFill>
              <a:schemeClr val="tx1">
                <a:lumMod val="95000"/>
                <a:lumOff val="5000"/>
              </a:schemeClr>
            </a:solidFill>
          </a:endParaRPr>
        </a:p>
      </dgm:t>
    </dgm:pt>
    <dgm:pt modelId="{BB1EB3FD-510E-4D5F-B1C8-22861F09AA4E}" type="parTrans" cxnId="{0EAD9088-5C81-4D3F-ABE7-D756289E0DC4}">
      <dgm:prSet/>
      <dgm:spPr/>
      <dgm:t>
        <a:bodyPr/>
        <a:lstStyle/>
        <a:p>
          <a:endParaRPr lang="en-US"/>
        </a:p>
      </dgm:t>
    </dgm:pt>
    <dgm:pt modelId="{A4502757-AD7B-4C36-AB29-597429C55361}" type="sibTrans" cxnId="{0EAD9088-5C81-4D3F-ABE7-D756289E0DC4}">
      <dgm:prSet/>
      <dgm:spPr/>
      <dgm:t>
        <a:bodyPr/>
        <a:lstStyle/>
        <a:p>
          <a:endParaRPr lang="en-US"/>
        </a:p>
      </dgm:t>
    </dgm:pt>
    <dgm:pt modelId="{1D0EC310-BF1D-4188-9C42-F495A9C16DB3}">
      <dgm:prSet phldrT="[Text]" custT="1"/>
      <dgm:spPr/>
      <dgm:t>
        <a:bodyPr/>
        <a:lstStyle/>
        <a:p>
          <a:r>
            <a:rPr lang="en-US" sz="1200" dirty="0" smtClean="0">
              <a:solidFill>
                <a:schemeClr val="tx1">
                  <a:lumMod val="95000"/>
                  <a:lumOff val="5000"/>
                </a:schemeClr>
              </a:solidFill>
            </a:rPr>
            <a:t>Scoring data</a:t>
          </a:r>
          <a:endParaRPr lang="en-US" sz="1200" dirty="0">
            <a:solidFill>
              <a:schemeClr val="tx1">
                <a:lumMod val="95000"/>
                <a:lumOff val="5000"/>
              </a:schemeClr>
            </a:solidFill>
          </a:endParaRPr>
        </a:p>
      </dgm:t>
    </dgm:pt>
    <dgm:pt modelId="{331B87C7-1094-4C8A-9B2F-3DC3183E46CD}" type="parTrans" cxnId="{5EA99737-53C7-46A4-8AE3-67FB5B29E168}">
      <dgm:prSet/>
      <dgm:spPr/>
      <dgm:t>
        <a:bodyPr/>
        <a:lstStyle/>
        <a:p>
          <a:endParaRPr lang="en-US"/>
        </a:p>
      </dgm:t>
    </dgm:pt>
    <dgm:pt modelId="{ABB0C677-B4BE-4D34-9BB2-2F5AD61B8D96}" type="sibTrans" cxnId="{5EA99737-53C7-46A4-8AE3-67FB5B29E168}">
      <dgm:prSet/>
      <dgm:spPr/>
      <dgm:t>
        <a:bodyPr/>
        <a:lstStyle/>
        <a:p>
          <a:endParaRPr lang="en-US"/>
        </a:p>
      </dgm:t>
    </dgm:pt>
    <dgm:pt modelId="{93CA1C19-7873-463A-9536-C537E78171BC}">
      <dgm:prSet phldrT="[Text]" custT="1"/>
      <dgm:spPr/>
      <dgm:t>
        <a:bodyPr/>
        <a:lstStyle/>
        <a:p>
          <a:r>
            <a:rPr lang="en-US" sz="1200" dirty="0" smtClean="0">
              <a:solidFill>
                <a:schemeClr val="tx1">
                  <a:lumMod val="95000"/>
                  <a:lumOff val="5000"/>
                </a:schemeClr>
              </a:solidFill>
            </a:rPr>
            <a:t>Cross validation</a:t>
          </a:r>
          <a:endParaRPr lang="en-US" sz="1200" dirty="0">
            <a:solidFill>
              <a:schemeClr val="tx1">
                <a:lumMod val="95000"/>
                <a:lumOff val="5000"/>
              </a:schemeClr>
            </a:solidFill>
          </a:endParaRPr>
        </a:p>
      </dgm:t>
    </dgm:pt>
    <dgm:pt modelId="{4A5CF7F1-33F1-4BB8-AF12-AF7D5FC16D93}">
      <dgm:prSet phldrT="[Text]" custT="1"/>
      <dgm:spPr/>
      <dgm:t>
        <a:bodyPr/>
        <a:lstStyle/>
        <a:p>
          <a:r>
            <a:rPr lang="en-US" sz="1200" dirty="0" smtClean="0">
              <a:solidFill>
                <a:schemeClr val="tx1">
                  <a:lumMod val="95000"/>
                  <a:lumOff val="5000"/>
                </a:schemeClr>
              </a:solidFill>
            </a:rPr>
            <a:t>Training/ Validation/ Test</a:t>
          </a:r>
          <a:endParaRPr lang="en-US" sz="1200" dirty="0">
            <a:solidFill>
              <a:schemeClr val="tx1">
                <a:lumMod val="95000"/>
                <a:lumOff val="5000"/>
              </a:schemeClr>
            </a:solidFill>
          </a:endParaRPr>
        </a:p>
      </dgm:t>
    </dgm:pt>
    <dgm:pt modelId="{57B4E126-7302-42ED-B3D7-266BE9E1128B}">
      <dgm:prSet phldrT="[Text]" custT="1"/>
      <dgm:spPr/>
      <dgm:t>
        <a:bodyPr/>
        <a:lstStyle/>
        <a:p>
          <a:r>
            <a:rPr lang="en-US" sz="1200" dirty="0" smtClean="0">
              <a:solidFill>
                <a:schemeClr val="tx1">
                  <a:lumMod val="95000"/>
                  <a:lumOff val="5000"/>
                </a:schemeClr>
              </a:solidFill>
            </a:rPr>
            <a:t>Data partition:</a:t>
          </a:r>
          <a:endParaRPr lang="en-US" sz="1200" dirty="0">
            <a:solidFill>
              <a:schemeClr val="tx1">
                <a:lumMod val="95000"/>
                <a:lumOff val="5000"/>
              </a:schemeClr>
            </a:solidFill>
          </a:endParaRPr>
        </a:p>
      </dgm:t>
    </dgm:pt>
    <dgm:pt modelId="{7C3D081C-C55E-4CEE-B90B-4A29D2E6562E}">
      <dgm:prSet phldrT="[Text]" custT="1"/>
      <dgm:spPr/>
      <dgm:t>
        <a:bodyPr/>
        <a:lstStyle/>
        <a:p>
          <a:r>
            <a:rPr lang="en-US" sz="1200" dirty="0" smtClean="0">
              <a:solidFill>
                <a:schemeClr val="tx1">
                  <a:lumMod val="95000"/>
                  <a:lumOff val="5000"/>
                </a:schemeClr>
              </a:solidFill>
            </a:rPr>
            <a:t>SAMPLE</a:t>
          </a:r>
          <a:endParaRPr lang="en-US" sz="1200" dirty="0">
            <a:solidFill>
              <a:schemeClr val="tx1">
                <a:lumMod val="95000"/>
                <a:lumOff val="5000"/>
              </a:schemeClr>
            </a:solidFill>
          </a:endParaRPr>
        </a:p>
      </dgm:t>
    </dgm:pt>
    <dgm:pt modelId="{8E212F39-C40E-44F9-AF3C-8F2ECC119733}" type="sibTrans" cxnId="{2521DBC2-B80D-4BE5-AAF4-AE8A5F4E89FB}">
      <dgm:prSet/>
      <dgm:spPr/>
      <dgm:t>
        <a:bodyPr/>
        <a:lstStyle/>
        <a:p>
          <a:endParaRPr lang="en-US" dirty="0"/>
        </a:p>
      </dgm:t>
    </dgm:pt>
    <dgm:pt modelId="{A3A5E167-36DC-4350-8AE5-248823CBA705}" type="parTrans" cxnId="{2521DBC2-B80D-4BE5-AAF4-AE8A5F4E89FB}">
      <dgm:prSet/>
      <dgm:spPr/>
      <dgm:t>
        <a:bodyPr/>
        <a:lstStyle/>
        <a:p>
          <a:endParaRPr lang="en-US"/>
        </a:p>
      </dgm:t>
    </dgm:pt>
    <dgm:pt modelId="{E8AF9D1B-A620-4D55-BB8C-38078C2EDBB3}" type="sibTrans" cxnId="{BD4CEBA0-D9E4-419B-8A5D-573A14F0B706}">
      <dgm:prSet/>
      <dgm:spPr/>
      <dgm:t>
        <a:bodyPr/>
        <a:lstStyle/>
        <a:p>
          <a:endParaRPr lang="en-US"/>
        </a:p>
      </dgm:t>
    </dgm:pt>
    <dgm:pt modelId="{C4AEED7F-7141-4636-AB90-6CEF63889411}" type="parTrans" cxnId="{BD4CEBA0-D9E4-419B-8A5D-573A14F0B706}">
      <dgm:prSet/>
      <dgm:spPr/>
      <dgm:t>
        <a:bodyPr/>
        <a:lstStyle/>
        <a:p>
          <a:endParaRPr lang="en-US"/>
        </a:p>
      </dgm:t>
    </dgm:pt>
    <dgm:pt modelId="{E2C231CD-482F-4E50-AA77-CFCFCF1DD4BD}" type="sibTrans" cxnId="{3A6B15ED-F0C8-4BCB-B7C9-D7DFEAA84BCC}">
      <dgm:prSet/>
      <dgm:spPr/>
      <dgm:t>
        <a:bodyPr/>
        <a:lstStyle/>
        <a:p>
          <a:endParaRPr lang="en-US"/>
        </a:p>
      </dgm:t>
    </dgm:pt>
    <dgm:pt modelId="{948D8E82-F079-4A53-AD31-A2DB83C2D720}" type="parTrans" cxnId="{3A6B15ED-F0C8-4BCB-B7C9-D7DFEAA84BCC}">
      <dgm:prSet/>
      <dgm:spPr/>
      <dgm:t>
        <a:bodyPr/>
        <a:lstStyle/>
        <a:p>
          <a:endParaRPr lang="en-US"/>
        </a:p>
      </dgm:t>
    </dgm:pt>
    <dgm:pt modelId="{602F7B33-35F4-476E-B537-950630292857}" type="sibTrans" cxnId="{307A9E19-AEBD-4BC1-BC26-D87B0429D74F}">
      <dgm:prSet/>
      <dgm:spPr/>
      <dgm:t>
        <a:bodyPr/>
        <a:lstStyle/>
        <a:p>
          <a:endParaRPr lang="en-US"/>
        </a:p>
      </dgm:t>
    </dgm:pt>
    <dgm:pt modelId="{BFA42665-6997-4063-A69F-E51882AD79AC}" type="parTrans" cxnId="{307A9E19-AEBD-4BC1-BC26-D87B0429D74F}">
      <dgm:prSet/>
      <dgm:spPr/>
      <dgm:t>
        <a:bodyPr/>
        <a:lstStyle/>
        <a:p>
          <a:endParaRPr lang="en-US"/>
        </a:p>
      </dgm:t>
    </dgm:pt>
    <dgm:pt modelId="{34C1B6D1-648A-4437-80F6-AD632C62D47D}" type="pres">
      <dgm:prSet presAssocID="{4CB363DD-7351-4289-81D5-6D622241685C}" presName="CompostProcess" presStyleCnt="0">
        <dgm:presLayoutVars>
          <dgm:dir/>
          <dgm:resizeHandles val="exact"/>
        </dgm:presLayoutVars>
      </dgm:prSet>
      <dgm:spPr/>
      <dgm:t>
        <a:bodyPr/>
        <a:lstStyle/>
        <a:p>
          <a:endParaRPr lang="en-US"/>
        </a:p>
      </dgm:t>
    </dgm:pt>
    <dgm:pt modelId="{59C06C56-2323-4251-8D9A-308CD645DF61}" type="pres">
      <dgm:prSet presAssocID="{4CB363DD-7351-4289-81D5-6D622241685C}" presName="arrow" presStyleLbl="bgShp" presStyleIdx="0" presStyleCnt="1"/>
      <dgm:spPr/>
      <dgm:t>
        <a:bodyPr/>
        <a:lstStyle/>
        <a:p>
          <a:endParaRPr lang="en-US"/>
        </a:p>
      </dgm:t>
    </dgm:pt>
    <dgm:pt modelId="{2DD9096B-D7D2-462C-9448-7874995751B3}" type="pres">
      <dgm:prSet presAssocID="{4CB363DD-7351-4289-81D5-6D622241685C}" presName="linearProcess" presStyleCnt="0"/>
      <dgm:spPr/>
      <dgm:t>
        <a:bodyPr/>
        <a:lstStyle/>
        <a:p>
          <a:endParaRPr lang="en-US"/>
        </a:p>
      </dgm:t>
    </dgm:pt>
    <dgm:pt modelId="{67F9652A-674E-453E-B84B-3C50E7D6598B}" type="pres">
      <dgm:prSet presAssocID="{F3CDB93D-7C70-497F-AAF2-DC1A4808A589}" presName="textNode" presStyleLbl="node1" presStyleIdx="0" presStyleCnt="7" custScaleX="125644">
        <dgm:presLayoutVars>
          <dgm:bulletEnabled val="1"/>
        </dgm:presLayoutVars>
      </dgm:prSet>
      <dgm:spPr/>
      <dgm:t>
        <a:bodyPr/>
        <a:lstStyle/>
        <a:p>
          <a:endParaRPr lang="en-US"/>
        </a:p>
      </dgm:t>
    </dgm:pt>
    <dgm:pt modelId="{0DD3025E-D186-43C9-81AB-8367BD09FE34}" type="pres">
      <dgm:prSet presAssocID="{D63441B7-8537-4410-929E-08CABDDC8542}" presName="sibTrans" presStyleCnt="0"/>
      <dgm:spPr/>
      <dgm:t>
        <a:bodyPr/>
        <a:lstStyle/>
        <a:p>
          <a:endParaRPr lang="en-US"/>
        </a:p>
      </dgm:t>
    </dgm:pt>
    <dgm:pt modelId="{E224B7D5-9697-4D42-9484-18182A701435}" type="pres">
      <dgm:prSet presAssocID="{7C3D081C-C55E-4CEE-B90B-4A29D2E6562E}" presName="textNode" presStyleLbl="node1" presStyleIdx="1" presStyleCnt="7" custScaleX="125726">
        <dgm:presLayoutVars>
          <dgm:bulletEnabled val="1"/>
        </dgm:presLayoutVars>
      </dgm:prSet>
      <dgm:spPr/>
      <dgm:t>
        <a:bodyPr/>
        <a:lstStyle/>
        <a:p>
          <a:endParaRPr lang="en-US"/>
        </a:p>
      </dgm:t>
    </dgm:pt>
    <dgm:pt modelId="{CA067274-79A7-4151-A35F-A2AFD706DA62}" type="pres">
      <dgm:prSet presAssocID="{8E212F39-C40E-44F9-AF3C-8F2ECC119733}" presName="sibTrans" presStyleCnt="0"/>
      <dgm:spPr/>
      <dgm:t>
        <a:bodyPr/>
        <a:lstStyle/>
        <a:p>
          <a:endParaRPr lang="en-US"/>
        </a:p>
      </dgm:t>
    </dgm:pt>
    <dgm:pt modelId="{5EC100A2-03BC-47A5-AFF7-EC5320EDC903}" type="pres">
      <dgm:prSet presAssocID="{A3454C68-BF6B-4AA1-B76B-BE9D8A0ABFBB}" presName="textNode" presStyleLbl="node1" presStyleIdx="2" presStyleCnt="7" custScaleX="154675">
        <dgm:presLayoutVars>
          <dgm:bulletEnabled val="1"/>
        </dgm:presLayoutVars>
      </dgm:prSet>
      <dgm:spPr/>
      <dgm:t>
        <a:bodyPr/>
        <a:lstStyle/>
        <a:p>
          <a:endParaRPr lang="en-US"/>
        </a:p>
      </dgm:t>
    </dgm:pt>
    <dgm:pt modelId="{270A2308-91F2-482B-9162-896AB5847C9C}" type="pres">
      <dgm:prSet presAssocID="{D12B85D6-3F13-4B74-B069-7F99F311B4BB}" presName="sibTrans" presStyleCnt="0"/>
      <dgm:spPr/>
      <dgm:t>
        <a:bodyPr/>
        <a:lstStyle/>
        <a:p>
          <a:endParaRPr lang="en-US"/>
        </a:p>
      </dgm:t>
    </dgm:pt>
    <dgm:pt modelId="{2138ACEE-87D2-4070-B2FC-37FF81707D7B}" type="pres">
      <dgm:prSet presAssocID="{E4F320F3-08B6-4431-8E74-67CC18FD9DA3}" presName="textNode" presStyleLbl="node1" presStyleIdx="3" presStyleCnt="7" custScaleX="132591">
        <dgm:presLayoutVars>
          <dgm:bulletEnabled val="1"/>
        </dgm:presLayoutVars>
      </dgm:prSet>
      <dgm:spPr/>
      <dgm:t>
        <a:bodyPr/>
        <a:lstStyle/>
        <a:p>
          <a:endParaRPr lang="en-US"/>
        </a:p>
      </dgm:t>
    </dgm:pt>
    <dgm:pt modelId="{2576E18D-96B1-4CA6-8A05-D449922DE3E5}" type="pres">
      <dgm:prSet presAssocID="{36FC37D5-EFC2-486E-A7C2-96D39F29CAFE}" presName="sibTrans" presStyleCnt="0"/>
      <dgm:spPr/>
      <dgm:t>
        <a:bodyPr/>
        <a:lstStyle/>
        <a:p>
          <a:endParaRPr lang="en-US"/>
        </a:p>
      </dgm:t>
    </dgm:pt>
    <dgm:pt modelId="{7CD9C88A-CC1A-4037-9F45-5ED5E98F2704}" type="pres">
      <dgm:prSet presAssocID="{7E8DBF79-2FEA-4699-B6E0-82F0DEEA9272}" presName="textNode" presStyleLbl="node1" presStyleIdx="4" presStyleCnt="7" custScaleX="140563">
        <dgm:presLayoutVars>
          <dgm:bulletEnabled val="1"/>
        </dgm:presLayoutVars>
      </dgm:prSet>
      <dgm:spPr/>
      <dgm:t>
        <a:bodyPr/>
        <a:lstStyle/>
        <a:p>
          <a:endParaRPr lang="en-US"/>
        </a:p>
      </dgm:t>
    </dgm:pt>
    <dgm:pt modelId="{8D90AFE8-FE3C-488F-862E-19804385A0CC}" type="pres">
      <dgm:prSet presAssocID="{3D35FD12-04B5-491D-9EC4-59EE31D09B77}" presName="sibTrans" presStyleCnt="0"/>
      <dgm:spPr/>
      <dgm:t>
        <a:bodyPr/>
        <a:lstStyle/>
        <a:p>
          <a:endParaRPr lang="en-US"/>
        </a:p>
      </dgm:t>
    </dgm:pt>
    <dgm:pt modelId="{B24662DD-963F-4BAF-8AE3-471778A9C266}" type="pres">
      <dgm:prSet presAssocID="{8DE63649-F9A7-404D-B68F-207D8E2A92E4}" presName="textNode" presStyleLbl="node1" presStyleIdx="5" presStyleCnt="7" custScaleX="188892" custScaleY="103846">
        <dgm:presLayoutVars>
          <dgm:bulletEnabled val="1"/>
        </dgm:presLayoutVars>
      </dgm:prSet>
      <dgm:spPr/>
      <dgm:t>
        <a:bodyPr/>
        <a:lstStyle/>
        <a:p>
          <a:endParaRPr lang="en-US"/>
        </a:p>
      </dgm:t>
    </dgm:pt>
    <dgm:pt modelId="{A4A325B0-BA53-4B61-A9DC-A6836E94E0A5}" type="pres">
      <dgm:prSet presAssocID="{93B70C97-5BBF-41A5-92F3-C752E12CF257}" presName="sibTrans" presStyleCnt="0"/>
      <dgm:spPr/>
      <dgm:t>
        <a:bodyPr/>
        <a:lstStyle/>
        <a:p>
          <a:endParaRPr lang="en-US"/>
        </a:p>
      </dgm:t>
    </dgm:pt>
    <dgm:pt modelId="{4E1A3AF1-5433-4F55-BE35-7BBC94CDDA74}" type="pres">
      <dgm:prSet presAssocID="{3ACC0203-8E03-487E-B3EE-1EBE7A9600FA}" presName="textNode" presStyleLbl="node1" presStyleIdx="6" presStyleCnt="7" custScaleX="137088" custScaleY="126923">
        <dgm:presLayoutVars>
          <dgm:bulletEnabled val="1"/>
        </dgm:presLayoutVars>
      </dgm:prSet>
      <dgm:spPr/>
      <dgm:t>
        <a:bodyPr/>
        <a:lstStyle/>
        <a:p>
          <a:endParaRPr lang="en-US"/>
        </a:p>
      </dgm:t>
    </dgm:pt>
  </dgm:ptLst>
  <dgm:cxnLst>
    <dgm:cxn modelId="{1CF82540-7504-47FB-9B4F-0DD3A23E5ADB}" type="presOf" srcId="{5FF8E317-3B13-4E8C-944D-47F5F2E20147}" destId="{5EC100A2-03BC-47A5-AFF7-EC5320EDC903}" srcOrd="0" destOrd="5" presId="urn:microsoft.com/office/officeart/2005/8/layout/hProcess9"/>
    <dgm:cxn modelId="{972B5859-D167-4CFA-BF83-AE146CB07D5F}" type="presOf" srcId="{A05EF0CE-07BA-4425-B838-FD053BAACEF0}" destId="{7CD9C88A-CC1A-4037-9F45-5ED5E98F2704}" srcOrd="0" destOrd="2" presId="urn:microsoft.com/office/officeart/2005/8/layout/hProcess9"/>
    <dgm:cxn modelId="{E2AE05DB-D423-4BAA-9E41-70375ACC9892}" type="presOf" srcId="{7E8DBF79-2FEA-4699-B6E0-82F0DEEA9272}" destId="{7CD9C88A-CC1A-4037-9F45-5ED5E98F2704}" srcOrd="0" destOrd="0" presId="urn:microsoft.com/office/officeart/2005/8/layout/hProcess9"/>
    <dgm:cxn modelId="{8FAF0D2F-B7F4-4271-905C-E57EC48D91E4}" srcId="{7E8DBF79-2FEA-4699-B6E0-82F0DEEA9272}" destId="{B7AEE864-48AB-44A0-8359-1DE42317A383}" srcOrd="0" destOrd="0" parTransId="{4F313F9A-5C8E-4A9E-AC21-A9A5CFB8C82A}" sibTransId="{5E4099B9-AEB3-4DAF-8ADA-B411C19AB47F}"/>
    <dgm:cxn modelId="{962827C4-E4EE-4643-ACF1-7A48C3CD5FD8}" type="presOf" srcId="{293965FA-C6CA-4F17-B897-AA8184684761}" destId="{5EC100A2-03BC-47A5-AFF7-EC5320EDC903}" srcOrd="0" destOrd="2" presId="urn:microsoft.com/office/officeart/2005/8/layout/hProcess9"/>
    <dgm:cxn modelId="{D248F3E1-44C4-40F2-B079-560F9A70A0DE}" srcId="{7E8DBF79-2FEA-4699-B6E0-82F0DEEA9272}" destId="{05DB8954-8862-4CB4-A01A-B425BD78B124}" srcOrd="4" destOrd="0" parTransId="{7BE0FC8F-123D-4E9B-8E3E-0AB17DCA1564}" sibTransId="{D2168866-5A79-46DC-A506-22D56C512BE7}"/>
    <dgm:cxn modelId="{1D502A7B-62F0-40A7-87E7-BF3E57E19B09}" srcId="{E4F320F3-08B6-4431-8E74-67CC18FD9DA3}" destId="{F22F4DDC-A36C-4224-88B0-DA545AADE2C2}" srcOrd="3" destOrd="0" parTransId="{6E10C53A-24EC-459A-BA47-EB7CB623B935}" sibTransId="{0981521A-2A38-4540-83B1-DACD4D9A06E5}"/>
    <dgm:cxn modelId="{E8ED3E69-3CD8-4842-A76F-E135CB318BC2}" srcId="{4CB363DD-7351-4289-81D5-6D622241685C}" destId="{7E8DBF79-2FEA-4699-B6E0-82F0DEEA9272}" srcOrd="4" destOrd="0" parTransId="{FF5FB7AD-1F76-4965-B262-EE2416382F94}" sibTransId="{3D35FD12-04B5-491D-9EC4-59EE31D09B77}"/>
    <dgm:cxn modelId="{DB66D269-C39C-4B08-9044-BE93458FBADE}" type="presOf" srcId="{6BB2AD7A-C8A7-4B8A-A2D9-5FF229F8ADFA}" destId="{B24662DD-963F-4BAF-8AE3-471778A9C266}" srcOrd="0" destOrd="1" presId="urn:microsoft.com/office/officeart/2005/8/layout/hProcess9"/>
    <dgm:cxn modelId="{AD02A551-9768-40CE-8CA5-FEF78FA71A27}" srcId="{A3454C68-BF6B-4AA1-B76B-BE9D8A0ABFBB}" destId="{E86E227A-DCF7-4425-8996-EC65E5B0716A}" srcOrd="5" destOrd="0" parTransId="{916FEB47-CF97-4409-833C-93EF530A2E30}" sibTransId="{8469D994-CB22-4567-8C63-E888DBF3C311}"/>
    <dgm:cxn modelId="{C9A78B66-F21F-4541-BE09-B6FFE23EFA94}" srcId="{4CB363DD-7351-4289-81D5-6D622241685C}" destId="{F3CDB93D-7C70-497F-AAF2-DC1A4808A589}" srcOrd="0" destOrd="0" parTransId="{48C76681-8B28-4C94-9857-D56EDD404F0C}" sibTransId="{D63441B7-8537-4410-929E-08CABDDC8542}"/>
    <dgm:cxn modelId="{A32DADE4-AF47-4E15-AD25-44D8FBADACAA}" srcId="{E4F320F3-08B6-4431-8E74-67CC18FD9DA3}" destId="{B09AEF97-72F3-4148-B4AE-01450EB37E72}" srcOrd="1" destOrd="0" parTransId="{4F453C80-CA4B-4C99-91B6-568A115A4D7E}" sibTransId="{FDCA066A-B6A7-4D42-A6C6-95C03484EAB9}"/>
    <dgm:cxn modelId="{F4609375-41B0-479D-B25C-558E1D75CEC2}" srcId="{E4F320F3-08B6-4431-8E74-67CC18FD9DA3}" destId="{4DF7392B-E6D0-4C0C-A010-50C8CB016A19}" srcOrd="0" destOrd="0" parTransId="{EE0B51CC-F4E1-4FB8-889B-0EDAF01ED799}" sibTransId="{66F847E3-C840-4036-82E1-583CEEC003BE}"/>
    <dgm:cxn modelId="{DA286680-257B-4737-947E-AFB411F2BC4F}" type="presOf" srcId="{3ACC0203-8E03-487E-B3EE-1EBE7A9600FA}" destId="{4E1A3AF1-5433-4F55-BE35-7BBC94CDDA74}" srcOrd="0" destOrd="0" presId="urn:microsoft.com/office/officeart/2005/8/layout/hProcess9"/>
    <dgm:cxn modelId="{307A9E19-AEBD-4BC1-BC26-D87B0429D74F}" srcId="{7C3D081C-C55E-4CEE-B90B-4A29D2E6562E}" destId="{57B4E126-7302-42ED-B3D7-266BE9E1128B}" srcOrd="0" destOrd="0" parTransId="{BFA42665-6997-4063-A69F-E51882AD79AC}" sibTransId="{602F7B33-35F4-476E-B537-950630292857}"/>
    <dgm:cxn modelId="{4C704EFF-02A8-4C29-A4BF-7B2C38E62B65}" type="presOf" srcId="{1D0EC310-BF1D-4188-9C42-F495A9C16DB3}" destId="{67F9652A-674E-453E-B84B-3C50E7D6598B}" srcOrd="0" destOrd="3" presId="urn:microsoft.com/office/officeart/2005/8/layout/hProcess9"/>
    <dgm:cxn modelId="{BD4CEBA0-D9E4-419B-8A5D-573A14F0B706}" srcId="{7C3D081C-C55E-4CEE-B90B-4A29D2E6562E}" destId="{93CA1C19-7873-463A-9536-C537E78171BC}" srcOrd="2" destOrd="0" parTransId="{C4AEED7F-7141-4636-AB90-6CEF63889411}" sibTransId="{E8AF9D1B-A620-4D55-BB8C-38078C2EDBB3}"/>
    <dgm:cxn modelId="{6444DCC1-F7B0-423C-A6B2-35587C4FA96E}" srcId="{4CB363DD-7351-4289-81D5-6D622241685C}" destId="{3ACC0203-8E03-487E-B3EE-1EBE7A9600FA}" srcOrd="6" destOrd="0" parTransId="{8C2D76C9-AAC8-497B-9DB5-52B0A93FC80F}" sibTransId="{19FEC852-0273-48AD-9718-A05CA00B70EA}"/>
    <dgm:cxn modelId="{2521DBC2-B80D-4BE5-AAF4-AE8A5F4E89FB}" srcId="{4CB363DD-7351-4289-81D5-6D622241685C}" destId="{7C3D081C-C55E-4CEE-B90B-4A29D2E6562E}" srcOrd="1" destOrd="0" parTransId="{A3A5E167-36DC-4350-8AE5-248823CBA705}" sibTransId="{8E212F39-C40E-44F9-AF3C-8F2ECC119733}"/>
    <dgm:cxn modelId="{851EEECF-7FC9-434C-99E0-3CE8EBC9F5AA}" srcId="{A3454C68-BF6B-4AA1-B76B-BE9D8A0ABFBB}" destId="{47088896-E6C7-4975-93CD-D7D41C55DE48}" srcOrd="0" destOrd="0" parTransId="{D927B9A8-647C-4480-9351-F35AF2C74569}" sibTransId="{D9C481A0-3CE3-489C-9A85-E5A89E7C3BCC}"/>
    <dgm:cxn modelId="{159AD6E7-4E9D-42E8-AD26-321E4D4E7D9E}" type="presOf" srcId="{B09AEF97-72F3-4148-B4AE-01450EB37E72}" destId="{2138ACEE-87D2-4070-B2FC-37FF81707D7B}" srcOrd="0" destOrd="2" presId="urn:microsoft.com/office/officeart/2005/8/layout/hProcess9"/>
    <dgm:cxn modelId="{C9826A26-E8D6-4F84-90E4-034F82E54AFC}" type="presOf" srcId="{E4F320F3-08B6-4431-8E74-67CC18FD9DA3}" destId="{2138ACEE-87D2-4070-B2FC-37FF81707D7B}" srcOrd="0" destOrd="0" presId="urn:microsoft.com/office/officeart/2005/8/layout/hProcess9"/>
    <dgm:cxn modelId="{D06E0259-F809-4E0E-9E59-19882880A1E9}" type="presOf" srcId="{7C3D081C-C55E-4CEE-B90B-4A29D2E6562E}" destId="{E224B7D5-9697-4D42-9484-18182A701435}" srcOrd="0" destOrd="0" presId="urn:microsoft.com/office/officeart/2005/8/layout/hProcess9"/>
    <dgm:cxn modelId="{0EAD9088-5C81-4D3F-ABE7-D756289E0DC4}" srcId="{F3CDB93D-7C70-497F-AAF2-DC1A4808A589}" destId="{397D6F7C-DA17-4206-B9EC-C1F1119AB3C4}" srcOrd="1" destOrd="0" parTransId="{BB1EB3FD-510E-4D5F-B1C8-22861F09AA4E}" sibTransId="{A4502757-AD7B-4C36-AB29-597429C55361}"/>
    <dgm:cxn modelId="{9EE114C3-7553-4333-8944-CC47AEA057C7}" type="presOf" srcId="{F3CDB93D-7C70-497F-AAF2-DC1A4808A589}" destId="{67F9652A-674E-453E-B84B-3C50E7D6598B}" srcOrd="0" destOrd="0" presId="urn:microsoft.com/office/officeart/2005/8/layout/hProcess9"/>
    <dgm:cxn modelId="{5FB5E6E3-36F6-4ADB-8528-2F4BA227B791}" srcId="{A3454C68-BF6B-4AA1-B76B-BE9D8A0ABFBB}" destId="{B5ACC7F9-B6DF-40A4-9EB9-C01CD2B3C7CC}" srcOrd="3" destOrd="0" parTransId="{F8EE7BD0-824D-4813-B4F2-696716592472}" sibTransId="{E4B9050A-C249-4B59-BB68-8F29FD300CF9}"/>
    <dgm:cxn modelId="{D11F00E1-1FF4-4EE0-8F3E-0F565700E784}" type="presOf" srcId="{4CB363DD-7351-4289-81D5-6D622241685C}" destId="{34C1B6D1-648A-4437-80F6-AD632C62D47D}" srcOrd="0" destOrd="0" presId="urn:microsoft.com/office/officeart/2005/8/layout/hProcess9"/>
    <dgm:cxn modelId="{FFABE1FA-16C8-4269-8F82-B7DDCEA1804E}" type="presOf" srcId="{5FC78C20-8ED4-4C32-B46D-05D186A8DCE4}" destId="{2138ACEE-87D2-4070-B2FC-37FF81707D7B}" srcOrd="0" destOrd="3" presId="urn:microsoft.com/office/officeart/2005/8/layout/hProcess9"/>
    <dgm:cxn modelId="{89ABCD06-FCEF-4265-9409-2EE6C1F6C1B5}" type="presOf" srcId="{F22F4DDC-A36C-4224-88B0-DA545AADE2C2}" destId="{2138ACEE-87D2-4070-B2FC-37FF81707D7B}" srcOrd="0" destOrd="4" presId="urn:microsoft.com/office/officeart/2005/8/layout/hProcess9"/>
    <dgm:cxn modelId="{F4BC8BFF-E988-46FD-B527-D89EA6664C82}" type="presOf" srcId="{35B269AA-CAB8-46B8-A5A4-75A35DFF6CB8}" destId="{4E1A3AF1-5433-4F55-BE35-7BBC94CDDA74}" srcOrd="0" destOrd="1" presId="urn:microsoft.com/office/officeart/2005/8/layout/hProcess9"/>
    <dgm:cxn modelId="{EC6640E2-F118-4E2C-B2FB-08CCC1759DDD}" srcId="{4CB363DD-7351-4289-81D5-6D622241685C}" destId="{8DE63649-F9A7-404D-B68F-207D8E2A92E4}" srcOrd="5" destOrd="0" parTransId="{CC5BE71A-D8AB-46F1-9984-1ABC0978FF9C}" sibTransId="{93B70C97-5BBF-41A5-92F3-C752E12CF257}"/>
    <dgm:cxn modelId="{624B6C10-1308-44C8-A2B3-18B98A1828C0}" srcId="{8DE63649-F9A7-404D-B68F-207D8E2A92E4}" destId="{6BB2AD7A-C8A7-4B8A-A2D9-5FF229F8ADFA}" srcOrd="0" destOrd="0" parTransId="{D7A80CA7-3877-4268-8C50-99885B2AE965}" sibTransId="{FE27FED8-3A75-42A7-B5BD-11E61AD8235D}"/>
    <dgm:cxn modelId="{1E98F47D-376A-4A48-BA7C-D023FC56AF6B}" srcId="{4CB363DD-7351-4289-81D5-6D622241685C}" destId="{A3454C68-BF6B-4AA1-B76B-BE9D8A0ABFBB}" srcOrd="2" destOrd="0" parTransId="{FCD668D6-D2B4-4983-9C56-7BA5B13F9C69}" sibTransId="{D12B85D6-3F13-4B74-B069-7F99F311B4BB}"/>
    <dgm:cxn modelId="{85A4F807-832B-4975-A052-2C323DD1EED1}" type="presOf" srcId="{8DE63649-F9A7-404D-B68F-207D8E2A92E4}" destId="{B24662DD-963F-4BAF-8AE3-471778A9C266}" srcOrd="0" destOrd="0" presId="urn:microsoft.com/office/officeart/2005/8/layout/hProcess9"/>
    <dgm:cxn modelId="{2E8AD7C0-E997-4C91-B120-C6A235A4C542}" type="presOf" srcId="{B5ACC7F9-B6DF-40A4-9EB9-C01CD2B3C7CC}" destId="{5EC100A2-03BC-47A5-AFF7-EC5320EDC903}" srcOrd="0" destOrd="4" presId="urn:microsoft.com/office/officeart/2005/8/layout/hProcess9"/>
    <dgm:cxn modelId="{BA96B355-B80F-4D50-BA6A-85960A26252F}" type="presOf" srcId="{71345A26-6683-4024-8BA3-35E0E45C539D}" destId="{67F9652A-674E-453E-B84B-3C50E7D6598B}" srcOrd="0" destOrd="1" presId="urn:microsoft.com/office/officeart/2005/8/layout/hProcess9"/>
    <dgm:cxn modelId="{5EA99737-53C7-46A4-8AE3-67FB5B29E168}" srcId="{F3CDB93D-7C70-497F-AAF2-DC1A4808A589}" destId="{1D0EC310-BF1D-4188-9C42-F495A9C16DB3}" srcOrd="2" destOrd="0" parTransId="{331B87C7-1094-4C8A-9B2F-3DC3183E46CD}" sibTransId="{ABB0C677-B4BE-4D34-9BB2-2F5AD61B8D96}"/>
    <dgm:cxn modelId="{694DEA07-B09A-4147-B393-D0E897D436AE}" type="presOf" srcId="{93CA1C19-7873-463A-9536-C537E78171BC}" destId="{E224B7D5-9697-4D42-9484-18182A701435}" srcOrd="0" destOrd="3" presId="urn:microsoft.com/office/officeart/2005/8/layout/hProcess9"/>
    <dgm:cxn modelId="{5BA46C6C-839F-4299-B2D6-6773435150BC}" type="presOf" srcId="{05DB8954-8862-4CB4-A01A-B425BD78B124}" destId="{7CD9C88A-CC1A-4037-9F45-5ED5E98F2704}" srcOrd="0" destOrd="5" presId="urn:microsoft.com/office/officeart/2005/8/layout/hProcess9"/>
    <dgm:cxn modelId="{FA196FA0-E342-4B82-A3B6-C3150AF75F09}" type="presOf" srcId="{B7AEE864-48AB-44A0-8359-1DE42317A383}" destId="{7CD9C88A-CC1A-4037-9F45-5ED5E98F2704}" srcOrd="0" destOrd="1" presId="urn:microsoft.com/office/officeart/2005/8/layout/hProcess9"/>
    <dgm:cxn modelId="{6141AFDA-CFF2-4C3D-A9B4-0F9CF495D63C}" srcId="{E4F320F3-08B6-4431-8E74-67CC18FD9DA3}" destId="{5FC78C20-8ED4-4C32-B46D-05D186A8DCE4}" srcOrd="2" destOrd="0" parTransId="{1661B834-A9CE-4585-94B2-6373230264C5}" sibTransId="{100ACDD8-EAAA-4D53-BB0D-9AFF16EEE056}"/>
    <dgm:cxn modelId="{3EA059A8-00E0-4437-8666-CC90767CBCA3}" type="presOf" srcId="{E86E227A-DCF7-4425-8996-EC65E5B0716A}" destId="{5EC100A2-03BC-47A5-AFF7-EC5320EDC903}" srcOrd="0" destOrd="6" presId="urn:microsoft.com/office/officeart/2005/8/layout/hProcess9"/>
    <dgm:cxn modelId="{450B15CE-5ABD-47A3-88DC-8C62154E2412}" type="presOf" srcId="{370EBBE8-053D-48E8-AAAD-D72860AA0A29}" destId="{7CD9C88A-CC1A-4037-9F45-5ED5E98F2704}" srcOrd="0" destOrd="4" presId="urn:microsoft.com/office/officeart/2005/8/layout/hProcess9"/>
    <dgm:cxn modelId="{2DEBC1BE-E7BB-4398-9136-C6BD2893E37A}" type="presOf" srcId="{57B4E126-7302-42ED-B3D7-266BE9E1128B}" destId="{E224B7D5-9697-4D42-9484-18182A701435}" srcOrd="0" destOrd="1" presId="urn:microsoft.com/office/officeart/2005/8/layout/hProcess9"/>
    <dgm:cxn modelId="{7D2B56D5-DAA8-4BD0-8D94-40494E4A0CE9}" srcId="{4CB363DD-7351-4289-81D5-6D622241685C}" destId="{E4F320F3-08B6-4431-8E74-67CC18FD9DA3}" srcOrd="3" destOrd="0" parTransId="{5B34D16C-2C57-46EB-B86E-B067FBE191B9}" sibTransId="{36FC37D5-EFC2-486E-A7C2-96D39F29CAFE}"/>
    <dgm:cxn modelId="{3A6B15ED-F0C8-4BCB-B7C9-D7DFEAA84BCC}" srcId="{7C3D081C-C55E-4CEE-B90B-4A29D2E6562E}" destId="{4A5CF7F1-33F1-4BB8-AF12-AF7D5FC16D93}" srcOrd="1" destOrd="0" parTransId="{948D8E82-F079-4A53-AD31-A2DB83C2D720}" sibTransId="{E2C231CD-482F-4E50-AA77-CFCFCF1DD4BD}"/>
    <dgm:cxn modelId="{AEF0603C-A6A1-4E47-A6EF-598BAB76F5E3}" type="presOf" srcId="{47088896-E6C7-4975-93CD-D7D41C55DE48}" destId="{5EC100A2-03BC-47A5-AFF7-EC5320EDC903}" srcOrd="0" destOrd="1" presId="urn:microsoft.com/office/officeart/2005/8/layout/hProcess9"/>
    <dgm:cxn modelId="{56126521-3C58-458F-98A7-1BC2321DF9F8}" type="presOf" srcId="{67FB3243-B2D3-423B-9B5F-DBC4F4DF7061}" destId="{5EC100A2-03BC-47A5-AFF7-EC5320EDC903}" srcOrd="0" destOrd="3" presId="urn:microsoft.com/office/officeart/2005/8/layout/hProcess9"/>
    <dgm:cxn modelId="{8EA1BBAF-06EF-4BF5-B334-78ABAD8EA2C5}" srcId="{A3454C68-BF6B-4AA1-B76B-BE9D8A0ABFBB}" destId="{67FB3243-B2D3-423B-9B5F-DBC4F4DF7061}" srcOrd="2" destOrd="0" parTransId="{04E83C12-6C33-4617-B134-61F1EE0BB70D}" sibTransId="{B8B03C02-AFDD-4473-83EE-EAA9C46AE087}"/>
    <dgm:cxn modelId="{260A8367-5B73-4E6D-86E1-F287FAB42FED}" srcId="{7E8DBF79-2FEA-4699-B6E0-82F0DEEA9272}" destId="{A05EF0CE-07BA-4425-B838-FD053BAACEF0}" srcOrd="1" destOrd="0" parTransId="{2F7ADC11-F66E-45BE-B669-41DDFBEC545D}" sibTransId="{2D0D79A8-C44A-45D8-A1F0-7B114836F01C}"/>
    <dgm:cxn modelId="{38DE1E51-E9B9-4B1B-B94D-C824BFCACAC8}" type="presOf" srcId="{C50F80C3-1582-49F0-881C-272129C00551}" destId="{7CD9C88A-CC1A-4037-9F45-5ED5E98F2704}" srcOrd="0" destOrd="3" presId="urn:microsoft.com/office/officeart/2005/8/layout/hProcess9"/>
    <dgm:cxn modelId="{0842DF4E-51F2-4B20-8EDC-48A0063FA6E2}" type="presOf" srcId="{4DF7392B-E6D0-4C0C-A010-50C8CB016A19}" destId="{2138ACEE-87D2-4070-B2FC-37FF81707D7B}" srcOrd="0" destOrd="1" presId="urn:microsoft.com/office/officeart/2005/8/layout/hProcess9"/>
    <dgm:cxn modelId="{AE2D29AC-EC67-40E3-A4CC-4CB0A5C12522}" srcId="{A3454C68-BF6B-4AA1-B76B-BE9D8A0ABFBB}" destId="{293965FA-C6CA-4F17-B897-AA8184684761}" srcOrd="1" destOrd="0" parTransId="{53AA380C-0394-43F6-89D7-38DBD3A6AA01}" sibTransId="{B5199297-E8EF-4EC2-BDF1-2EC5B0C08A4F}"/>
    <dgm:cxn modelId="{8C07783F-1037-4831-B724-E935EEB7A6D4}" type="presOf" srcId="{397D6F7C-DA17-4206-B9EC-C1F1119AB3C4}" destId="{67F9652A-674E-453E-B84B-3C50E7D6598B}" srcOrd="0" destOrd="2" presId="urn:microsoft.com/office/officeart/2005/8/layout/hProcess9"/>
    <dgm:cxn modelId="{15129086-863B-4179-A57F-169FFCC158F4}" srcId="{F3CDB93D-7C70-497F-AAF2-DC1A4808A589}" destId="{71345A26-6683-4024-8BA3-35E0E45C539D}" srcOrd="0" destOrd="0" parTransId="{14E41906-997E-446A-8DBE-8869C5EBD8EB}" sibTransId="{90A951FE-6022-4ABC-B140-8479C6003C47}"/>
    <dgm:cxn modelId="{441BC333-6D96-4A13-9028-15F5B100087E}" srcId="{3ACC0203-8E03-487E-B3EE-1EBE7A9600FA}" destId="{35B269AA-CAB8-46B8-A5A4-75A35DFF6CB8}" srcOrd="0" destOrd="0" parTransId="{428F0F08-BBD4-4A67-BDAD-2C751D19BE30}" sibTransId="{3AB3B04C-4D72-4185-A10F-AB57A848AE2A}"/>
    <dgm:cxn modelId="{A0A82C4C-6B5A-4F75-BE63-2F6D7E1405D5}" srcId="{7E8DBF79-2FEA-4699-B6E0-82F0DEEA9272}" destId="{C50F80C3-1582-49F0-881C-272129C00551}" srcOrd="2" destOrd="0" parTransId="{C689EC51-002D-498F-9E7B-931DF9A97195}" sibTransId="{35F95888-8210-4816-B927-32E43991C285}"/>
    <dgm:cxn modelId="{7A484320-367D-45A5-8714-BDCB01F99DEC}" srcId="{7E8DBF79-2FEA-4699-B6E0-82F0DEEA9272}" destId="{370EBBE8-053D-48E8-AAAD-D72860AA0A29}" srcOrd="3" destOrd="0" parTransId="{20059B70-9E32-47C3-8C35-C3C27B547DC7}" sibTransId="{3F79B492-4331-4FCD-AFD5-C6A95B6ACEF4}"/>
    <dgm:cxn modelId="{61E81F29-9D03-4799-9868-A1708D58E12F}" type="presOf" srcId="{4A5CF7F1-33F1-4BB8-AF12-AF7D5FC16D93}" destId="{E224B7D5-9697-4D42-9484-18182A701435}" srcOrd="0" destOrd="2" presId="urn:microsoft.com/office/officeart/2005/8/layout/hProcess9"/>
    <dgm:cxn modelId="{6C9AAB14-97DF-4ECB-AB46-0E8B8B6FD6B5}" type="presOf" srcId="{A3454C68-BF6B-4AA1-B76B-BE9D8A0ABFBB}" destId="{5EC100A2-03BC-47A5-AFF7-EC5320EDC903}" srcOrd="0" destOrd="0" presId="urn:microsoft.com/office/officeart/2005/8/layout/hProcess9"/>
    <dgm:cxn modelId="{83EE3E39-ADEF-4AC0-BDD0-C7761D4E3780}" srcId="{A3454C68-BF6B-4AA1-B76B-BE9D8A0ABFBB}" destId="{5FF8E317-3B13-4E8C-944D-47F5F2E20147}" srcOrd="4" destOrd="0" parTransId="{57D87C81-8271-4FAC-A907-9490B0D63E3B}" sibTransId="{0EF3F6FC-E765-4125-9BCF-2A5690C01C14}"/>
    <dgm:cxn modelId="{09A72C54-B6E1-48FB-907E-4FCC6F84CA51}" type="presParOf" srcId="{34C1B6D1-648A-4437-80F6-AD632C62D47D}" destId="{59C06C56-2323-4251-8D9A-308CD645DF61}" srcOrd="0" destOrd="0" presId="urn:microsoft.com/office/officeart/2005/8/layout/hProcess9"/>
    <dgm:cxn modelId="{26D96747-BE04-48C9-927E-77CDB6B2534F}" type="presParOf" srcId="{34C1B6D1-648A-4437-80F6-AD632C62D47D}" destId="{2DD9096B-D7D2-462C-9448-7874995751B3}" srcOrd="1" destOrd="0" presId="urn:microsoft.com/office/officeart/2005/8/layout/hProcess9"/>
    <dgm:cxn modelId="{AD225069-4AE3-4C40-9B31-4315BE6D3B2A}" type="presParOf" srcId="{2DD9096B-D7D2-462C-9448-7874995751B3}" destId="{67F9652A-674E-453E-B84B-3C50E7D6598B}" srcOrd="0" destOrd="0" presId="urn:microsoft.com/office/officeart/2005/8/layout/hProcess9"/>
    <dgm:cxn modelId="{B5A4FF3B-F77E-4160-9E18-A4900DD16B8A}" type="presParOf" srcId="{2DD9096B-D7D2-462C-9448-7874995751B3}" destId="{0DD3025E-D186-43C9-81AB-8367BD09FE34}" srcOrd="1" destOrd="0" presId="urn:microsoft.com/office/officeart/2005/8/layout/hProcess9"/>
    <dgm:cxn modelId="{21FB9F96-8C43-4EEE-8B3B-B3F3E910C465}" type="presParOf" srcId="{2DD9096B-D7D2-462C-9448-7874995751B3}" destId="{E224B7D5-9697-4D42-9484-18182A701435}" srcOrd="2" destOrd="0" presId="urn:microsoft.com/office/officeart/2005/8/layout/hProcess9"/>
    <dgm:cxn modelId="{3D0D8390-314F-4808-9C23-E2905579DB06}" type="presParOf" srcId="{2DD9096B-D7D2-462C-9448-7874995751B3}" destId="{CA067274-79A7-4151-A35F-A2AFD706DA62}" srcOrd="3" destOrd="0" presId="urn:microsoft.com/office/officeart/2005/8/layout/hProcess9"/>
    <dgm:cxn modelId="{35EFBEDF-7CC8-45FF-A135-B1E23D7795B3}" type="presParOf" srcId="{2DD9096B-D7D2-462C-9448-7874995751B3}" destId="{5EC100A2-03BC-47A5-AFF7-EC5320EDC903}" srcOrd="4" destOrd="0" presId="urn:microsoft.com/office/officeart/2005/8/layout/hProcess9"/>
    <dgm:cxn modelId="{61530607-95CF-4E7A-BFC2-354B32F20A8A}" type="presParOf" srcId="{2DD9096B-D7D2-462C-9448-7874995751B3}" destId="{270A2308-91F2-482B-9162-896AB5847C9C}" srcOrd="5" destOrd="0" presId="urn:microsoft.com/office/officeart/2005/8/layout/hProcess9"/>
    <dgm:cxn modelId="{FC6ABE7E-F013-4EF7-8A3B-8BFD22B41CB8}" type="presParOf" srcId="{2DD9096B-D7D2-462C-9448-7874995751B3}" destId="{2138ACEE-87D2-4070-B2FC-37FF81707D7B}" srcOrd="6" destOrd="0" presId="urn:microsoft.com/office/officeart/2005/8/layout/hProcess9"/>
    <dgm:cxn modelId="{4B0062F6-9381-40F2-98A9-CBB3440191A2}" type="presParOf" srcId="{2DD9096B-D7D2-462C-9448-7874995751B3}" destId="{2576E18D-96B1-4CA6-8A05-D449922DE3E5}" srcOrd="7" destOrd="0" presId="urn:microsoft.com/office/officeart/2005/8/layout/hProcess9"/>
    <dgm:cxn modelId="{03F03FC9-1C4B-4498-AB26-40B62E981938}" type="presParOf" srcId="{2DD9096B-D7D2-462C-9448-7874995751B3}" destId="{7CD9C88A-CC1A-4037-9F45-5ED5E98F2704}" srcOrd="8" destOrd="0" presId="urn:microsoft.com/office/officeart/2005/8/layout/hProcess9"/>
    <dgm:cxn modelId="{10E106C7-AF9F-4EFD-8EAB-01A032399EF9}" type="presParOf" srcId="{2DD9096B-D7D2-462C-9448-7874995751B3}" destId="{8D90AFE8-FE3C-488F-862E-19804385A0CC}" srcOrd="9" destOrd="0" presId="urn:microsoft.com/office/officeart/2005/8/layout/hProcess9"/>
    <dgm:cxn modelId="{3D0B388B-E8DE-430B-AA28-627BB716994E}" type="presParOf" srcId="{2DD9096B-D7D2-462C-9448-7874995751B3}" destId="{B24662DD-963F-4BAF-8AE3-471778A9C266}" srcOrd="10" destOrd="0" presId="urn:microsoft.com/office/officeart/2005/8/layout/hProcess9"/>
    <dgm:cxn modelId="{21BCDA4D-9FF4-401D-85E2-ACB263C70523}" type="presParOf" srcId="{2DD9096B-D7D2-462C-9448-7874995751B3}" destId="{A4A325B0-BA53-4B61-A9DC-A6836E94E0A5}" srcOrd="11" destOrd="0" presId="urn:microsoft.com/office/officeart/2005/8/layout/hProcess9"/>
    <dgm:cxn modelId="{12B2D0AE-C99A-4FA3-ABB3-0D05B580192F}" type="presParOf" srcId="{2DD9096B-D7D2-462C-9448-7874995751B3}" destId="{4E1A3AF1-5433-4F55-BE35-7BBC94CDDA74}" srcOrd="1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4B889C9-F0FE-49E4-B622-A54DA8E67555}" type="doc">
      <dgm:prSet loTypeId="urn:microsoft.com/office/officeart/2005/8/layout/cycle5" loCatId="cycle" qsTypeId="urn:microsoft.com/office/officeart/2005/8/quickstyle/3d5" qsCatId="3D" csTypeId="urn:microsoft.com/office/officeart/2005/8/colors/colorful3" csCatId="colorful" phldr="1"/>
      <dgm:spPr/>
      <dgm:t>
        <a:bodyPr/>
        <a:lstStyle/>
        <a:p>
          <a:endParaRPr lang="en-US"/>
        </a:p>
      </dgm:t>
    </dgm:pt>
    <dgm:pt modelId="{D7689CB5-43E5-4EA4-9398-75EA19A7CCD6}">
      <dgm:prSet phldrT="[Text]"/>
      <dgm:spPr>
        <a:solidFill>
          <a:schemeClr val="accent1"/>
        </a:solidFill>
      </dgm:spPr>
      <dgm:t>
        <a:bodyPr/>
        <a:lstStyle/>
        <a:p>
          <a:r>
            <a:rPr lang="en-US" dirty="0" smtClean="0">
              <a:solidFill>
                <a:srgbClr val="002060"/>
              </a:solidFill>
            </a:rPr>
            <a:t>Sample</a:t>
          </a:r>
          <a:endParaRPr lang="en-US" dirty="0">
            <a:solidFill>
              <a:srgbClr val="002060"/>
            </a:solidFill>
          </a:endParaRPr>
        </a:p>
      </dgm:t>
    </dgm:pt>
    <dgm:pt modelId="{056DBF3B-FD95-4ED6-99AE-939CD4C507BE}" type="parTrans" cxnId="{0D8B35A7-A265-490C-8BE2-AA7CBE4371BB}">
      <dgm:prSet/>
      <dgm:spPr/>
      <dgm:t>
        <a:bodyPr/>
        <a:lstStyle/>
        <a:p>
          <a:endParaRPr lang="en-US"/>
        </a:p>
      </dgm:t>
    </dgm:pt>
    <dgm:pt modelId="{6B9E83CC-657C-4707-9423-CE00FA577257}" type="sibTrans" cxnId="{0D8B35A7-A265-490C-8BE2-AA7CBE4371BB}">
      <dgm:prSet/>
      <dgm:spPr>
        <a:ln>
          <a:solidFill>
            <a:schemeClr val="accent4">
              <a:lumMod val="65000"/>
              <a:lumOff val="35000"/>
            </a:schemeClr>
          </a:solidFill>
        </a:ln>
      </dgm:spPr>
      <dgm:t>
        <a:bodyPr/>
        <a:lstStyle/>
        <a:p>
          <a:endParaRPr lang="en-US" dirty="0"/>
        </a:p>
      </dgm:t>
    </dgm:pt>
    <dgm:pt modelId="{0917BDD4-7D50-4D2C-8E5E-05D010939304}">
      <dgm:prSet phldrT="[Text]"/>
      <dgm:spPr/>
      <dgm:t>
        <a:bodyPr/>
        <a:lstStyle/>
        <a:p>
          <a:r>
            <a:rPr lang="en-US" dirty="0" smtClean="0"/>
            <a:t>Explore</a:t>
          </a:r>
          <a:endParaRPr lang="en-US" dirty="0"/>
        </a:p>
      </dgm:t>
    </dgm:pt>
    <dgm:pt modelId="{38D19F76-8886-4BE8-8CED-D473A5176C2D}" type="parTrans" cxnId="{6C08B073-4203-48C8-B78B-CE2287A1D585}">
      <dgm:prSet/>
      <dgm:spPr/>
      <dgm:t>
        <a:bodyPr/>
        <a:lstStyle/>
        <a:p>
          <a:endParaRPr lang="en-US"/>
        </a:p>
      </dgm:t>
    </dgm:pt>
    <dgm:pt modelId="{F46849DD-9185-4E8F-89B8-50A482FCF50C}" type="sibTrans" cxnId="{6C08B073-4203-48C8-B78B-CE2287A1D585}">
      <dgm:prSet/>
      <dgm:spPr/>
      <dgm:t>
        <a:bodyPr/>
        <a:lstStyle/>
        <a:p>
          <a:endParaRPr lang="en-US" dirty="0"/>
        </a:p>
      </dgm:t>
    </dgm:pt>
    <dgm:pt modelId="{00B69F8A-BBEC-4584-8B42-6ABF71D6DD47}">
      <dgm:prSet phldrT="[Text]"/>
      <dgm:spPr/>
      <dgm:t>
        <a:bodyPr/>
        <a:lstStyle/>
        <a:p>
          <a:r>
            <a:rPr lang="en-US" dirty="0" smtClean="0"/>
            <a:t>Modify</a:t>
          </a:r>
          <a:endParaRPr lang="en-US" dirty="0"/>
        </a:p>
      </dgm:t>
    </dgm:pt>
    <dgm:pt modelId="{4D8A01C1-7633-4B54-9BF7-E859DB91FD1A}" type="parTrans" cxnId="{F19E2570-B078-400A-B083-54C5F2AFAE74}">
      <dgm:prSet/>
      <dgm:spPr/>
      <dgm:t>
        <a:bodyPr/>
        <a:lstStyle/>
        <a:p>
          <a:endParaRPr lang="en-US"/>
        </a:p>
      </dgm:t>
    </dgm:pt>
    <dgm:pt modelId="{559CA36A-626B-45D2-819B-ABD1FFD913C6}" type="sibTrans" cxnId="{F19E2570-B078-400A-B083-54C5F2AFAE74}">
      <dgm:prSet/>
      <dgm:spPr/>
      <dgm:t>
        <a:bodyPr/>
        <a:lstStyle/>
        <a:p>
          <a:endParaRPr lang="en-US" dirty="0"/>
        </a:p>
      </dgm:t>
    </dgm:pt>
    <dgm:pt modelId="{3AFD131D-97F9-440C-883F-FC0F4F68EF16}">
      <dgm:prSet phldrT="[Text]"/>
      <dgm:spPr/>
      <dgm:t>
        <a:bodyPr/>
        <a:lstStyle/>
        <a:p>
          <a:r>
            <a:rPr lang="en-US" dirty="0" smtClean="0"/>
            <a:t>Model</a:t>
          </a:r>
          <a:endParaRPr lang="en-US" dirty="0"/>
        </a:p>
      </dgm:t>
    </dgm:pt>
    <dgm:pt modelId="{4E81B7B8-5B9D-4317-BADC-F9A9F221D59A}" type="parTrans" cxnId="{919D850D-69F0-4E0E-8E6D-C5CE37688FC1}">
      <dgm:prSet/>
      <dgm:spPr/>
      <dgm:t>
        <a:bodyPr/>
        <a:lstStyle/>
        <a:p>
          <a:endParaRPr lang="en-US"/>
        </a:p>
      </dgm:t>
    </dgm:pt>
    <dgm:pt modelId="{C962872A-DADD-4D58-956A-B7B01C87B47F}" type="sibTrans" cxnId="{919D850D-69F0-4E0E-8E6D-C5CE37688FC1}">
      <dgm:prSet/>
      <dgm:spPr/>
      <dgm:t>
        <a:bodyPr/>
        <a:lstStyle/>
        <a:p>
          <a:endParaRPr lang="en-US" dirty="0"/>
        </a:p>
      </dgm:t>
    </dgm:pt>
    <dgm:pt modelId="{7AAECCFD-E2CD-4C1B-842D-FE99DD3CB1D6}">
      <dgm:prSet phldrT="[Text]"/>
      <dgm:spPr/>
      <dgm:t>
        <a:bodyPr/>
        <a:lstStyle/>
        <a:p>
          <a:r>
            <a:rPr lang="en-US" dirty="0" smtClean="0"/>
            <a:t>Assess</a:t>
          </a:r>
          <a:endParaRPr lang="en-US" dirty="0"/>
        </a:p>
      </dgm:t>
    </dgm:pt>
    <dgm:pt modelId="{A413D0D1-BBE7-47FD-996B-CF1B6BE58B55}" type="parTrans" cxnId="{438E56BD-D006-42B0-B890-B9D40353BAD1}">
      <dgm:prSet/>
      <dgm:spPr/>
      <dgm:t>
        <a:bodyPr/>
        <a:lstStyle/>
        <a:p>
          <a:endParaRPr lang="en-US"/>
        </a:p>
      </dgm:t>
    </dgm:pt>
    <dgm:pt modelId="{19B2F166-48D8-4B58-8604-F397D275D174}" type="sibTrans" cxnId="{438E56BD-D006-42B0-B890-B9D40353BAD1}">
      <dgm:prSet/>
      <dgm:spPr/>
      <dgm:t>
        <a:bodyPr/>
        <a:lstStyle/>
        <a:p>
          <a:endParaRPr lang="en-US" dirty="0"/>
        </a:p>
      </dgm:t>
    </dgm:pt>
    <dgm:pt modelId="{59CE50C4-7639-413C-AE7B-F981421B78E4}" type="pres">
      <dgm:prSet presAssocID="{D4B889C9-F0FE-49E4-B622-A54DA8E67555}" presName="cycle" presStyleCnt="0">
        <dgm:presLayoutVars>
          <dgm:dir/>
          <dgm:resizeHandles val="exact"/>
        </dgm:presLayoutVars>
      </dgm:prSet>
      <dgm:spPr/>
      <dgm:t>
        <a:bodyPr/>
        <a:lstStyle/>
        <a:p>
          <a:endParaRPr lang="en-US"/>
        </a:p>
      </dgm:t>
    </dgm:pt>
    <dgm:pt modelId="{9B623B27-8EA8-4EDF-8DEE-4B7F43CDDB55}" type="pres">
      <dgm:prSet presAssocID="{D7689CB5-43E5-4EA4-9398-75EA19A7CCD6}" presName="node" presStyleLbl="node1" presStyleIdx="0" presStyleCnt="5">
        <dgm:presLayoutVars>
          <dgm:bulletEnabled val="1"/>
        </dgm:presLayoutVars>
      </dgm:prSet>
      <dgm:spPr/>
      <dgm:t>
        <a:bodyPr/>
        <a:lstStyle/>
        <a:p>
          <a:endParaRPr lang="en-US"/>
        </a:p>
      </dgm:t>
    </dgm:pt>
    <dgm:pt modelId="{CAD41B79-8129-4380-BE1B-C77B15E9301F}" type="pres">
      <dgm:prSet presAssocID="{D7689CB5-43E5-4EA4-9398-75EA19A7CCD6}" presName="spNode" presStyleCnt="0"/>
      <dgm:spPr/>
    </dgm:pt>
    <dgm:pt modelId="{4E2B98CD-ED82-4DD7-92FD-C1205C74B33D}" type="pres">
      <dgm:prSet presAssocID="{6B9E83CC-657C-4707-9423-CE00FA577257}" presName="sibTrans" presStyleLbl="sibTrans1D1" presStyleIdx="0" presStyleCnt="5"/>
      <dgm:spPr/>
      <dgm:t>
        <a:bodyPr/>
        <a:lstStyle/>
        <a:p>
          <a:endParaRPr lang="en-US"/>
        </a:p>
      </dgm:t>
    </dgm:pt>
    <dgm:pt modelId="{F68C4B9C-A6AA-419A-8341-8F1ECD030419}" type="pres">
      <dgm:prSet presAssocID="{0917BDD4-7D50-4D2C-8E5E-05D010939304}" presName="node" presStyleLbl="node1" presStyleIdx="1" presStyleCnt="5">
        <dgm:presLayoutVars>
          <dgm:bulletEnabled val="1"/>
        </dgm:presLayoutVars>
      </dgm:prSet>
      <dgm:spPr/>
      <dgm:t>
        <a:bodyPr/>
        <a:lstStyle/>
        <a:p>
          <a:endParaRPr lang="en-US"/>
        </a:p>
      </dgm:t>
    </dgm:pt>
    <dgm:pt modelId="{1AA78389-6546-4B02-AB2F-77A64FA0CE31}" type="pres">
      <dgm:prSet presAssocID="{0917BDD4-7D50-4D2C-8E5E-05D010939304}" presName="spNode" presStyleCnt="0"/>
      <dgm:spPr/>
    </dgm:pt>
    <dgm:pt modelId="{7FD20300-F032-4484-8A18-9A037F683DA5}" type="pres">
      <dgm:prSet presAssocID="{F46849DD-9185-4E8F-89B8-50A482FCF50C}" presName="sibTrans" presStyleLbl="sibTrans1D1" presStyleIdx="1" presStyleCnt="5"/>
      <dgm:spPr/>
      <dgm:t>
        <a:bodyPr/>
        <a:lstStyle/>
        <a:p>
          <a:endParaRPr lang="en-US"/>
        </a:p>
      </dgm:t>
    </dgm:pt>
    <dgm:pt modelId="{463C9D56-DBE3-493A-BB4F-A3D4219A8E77}" type="pres">
      <dgm:prSet presAssocID="{00B69F8A-BBEC-4584-8B42-6ABF71D6DD47}" presName="node" presStyleLbl="node1" presStyleIdx="2" presStyleCnt="5" custRadScaleRad="103341" custRadScaleInc="-39287">
        <dgm:presLayoutVars>
          <dgm:bulletEnabled val="1"/>
        </dgm:presLayoutVars>
      </dgm:prSet>
      <dgm:spPr/>
      <dgm:t>
        <a:bodyPr/>
        <a:lstStyle/>
        <a:p>
          <a:endParaRPr lang="en-US"/>
        </a:p>
      </dgm:t>
    </dgm:pt>
    <dgm:pt modelId="{206442BC-5305-44A6-A3FD-0B54DDCB63E6}" type="pres">
      <dgm:prSet presAssocID="{00B69F8A-BBEC-4584-8B42-6ABF71D6DD47}" presName="spNode" presStyleCnt="0"/>
      <dgm:spPr/>
    </dgm:pt>
    <dgm:pt modelId="{06FFBE00-C36A-4D9B-B838-DE7220520638}" type="pres">
      <dgm:prSet presAssocID="{559CA36A-626B-45D2-819B-ABD1FFD913C6}" presName="sibTrans" presStyleLbl="sibTrans1D1" presStyleIdx="2" presStyleCnt="5"/>
      <dgm:spPr/>
      <dgm:t>
        <a:bodyPr/>
        <a:lstStyle/>
        <a:p>
          <a:endParaRPr lang="en-US"/>
        </a:p>
      </dgm:t>
    </dgm:pt>
    <dgm:pt modelId="{8F7945F5-62BB-4CB4-8A78-D3436DA5DC20}" type="pres">
      <dgm:prSet presAssocID="{3AFD131D-97F9-440C-883F-FC0F4F68EF16}" presName="node" presStyleLbl="node1" presStyleIdx="3" presStyleCnt="5">
        <dgm:presLayoutVars>
          <dgm:bulletEnabled val="1"/>
        </dgm:presLayoutVars>
      </dgm:prSet>
      <dgm:spPr/>
      <dgm:t>
        <a:bodyPr/>
        <a:lstStyle/>
        <a:p>
          <a:endParaRPr lang="en-US"/>
        </a:p>
      </dgm:t>
    </dgm:pt>
    <dgm:pt modelId="{C2E47E97-6B5E-4C22-8307-2897EEB4A7F3}" type="pres">
      <dgm:prSet presAssocID="{3AFD131D-97F9-440C-883F-FC0F4F68EF16}" presName="spNode" presStyleCnt="0"/>
      <dgm:spPr/>
    </dgm:pt>
    <dgm:pt modelId="{1E4EFD62-4943-48A8-BE80-C338DEF5CB16}" type="pres">
      <dgm:prSet presAssocID="{C962872A-DADD-4D58-956A-B7B01C87B47F}" presName="sibTrans" presStyleLbl="sibTrans1D1" presStyleIdx="3" presStyleCnt="5"/>
      <dgm:spPr/>
      <dgm:t>
        <a:bodyPr/>
        <a:lstStyle/>
        <a:p>
          <a:endParaRPr lang="en-US"/>
        </a:p>
      </dgm:t>
    </dgm:pt>
    <dgm:pt modelId="{0B88A3E3-DA57-4DCB-9A19-43CCDE833FE6}" type="pres">
      <dgm:prSet presAssocID="{7AAECCFD-E2CD-4C1B-842D-FE99DD3CB1D6}" presName="node" presStyleLbl="node1" presStyleIdx="4" presStyleCnt="5">
        <dgm:presLayoutVars>
          <dgm:bulletEnabled val="1"/>
        </dgm:presLayoutVars>
      </dgm:prSet>
      <dgm:spPr/>
      <dgm:t>
        <a:bodyPr/>
        <a:lstStyle/>
        <a:p>
          <a:endParaRPr lang="en-US"/>
        </a:p>
      </dgm:t>
    </dgm:pt>
    <dgm:pt modelId="{E9051A6C-CBB6-45B6-9264-81697FCD41B1}" type="pres">
      <dgm:prSet presAssocID="{7AAECCFD-E2CD-4C1B-842D-FE99DD3CB1D6}" presName="spNode" presStyleCnt="0"/>
      <dgm:spPr/>
    </dgm:pt>
    <dgm:pt modelId="{9F934114-1BA6-426D-AF92-91F4A184D1A3}" type="pres">
      <dgm:prSet presAssocID="{19B2F166-48D8-4B58-8604-F397D275D174}" presName="sibTrans" presStyleLbl="sibTrans1D1" presStyleIdx="4" presStyleCnt="5"/>
      <dgm:spPr/>
      <dgm:t>
        <a:bodyPr/>
        <a:lstStyle/>
        <a:p>
          <a:endParaRPr lang="en-US"/>
        </a:p>
      </dgm:t>
    </dgm:pt>
  </dgm:ptLst>
  <dgm:cxnLst>
    <dgm:cxn modelId="{438E56BD-D006-42B0-B890-B9D40353BAD1}" srcId="{D4B889C9-F0FE-49E4-B622-A54DA8E67555}" destId="{7AAECCFD-E2CD-4C1B-842D-FE99DD3CB1D6}" srcOrd="4" destOrd="0" parTransId="{A413D0D1-BBE7-47FD-996B-CF1B6BE58B55}" sibTransId="{19B2F166-48D8-4B58-8604-F397D275D174}"/>
    <dgm:cxn modelId="{0D8B35A7-A265-490C-8BE2-AA7CBE4371BB}" srcId="{D4B889C9-F0FE-49E4-B622-A54DA8E67555}" destId="{D7689CB5-43E5-4EA4-9398-75EA19A7CCD6}" srcOrd="0" destOrd="0" parTransId="{056DBF3B-FD95-4ED6-99AE-939CD4C507BE}" sibTransId="{6B9E83CC-657C-4707-9423-CE00FA577257}"/>
    <dgm:cxn modelId="{F19E2570-B078-400A-B083-54C5F2AFAE74}" srcId="{D4B889C9-F0FE-49E4-B622-A54DA8E67555}" destId="{00B69F8A-BBEC-4584-8B42-6ABF71D6DD47}" srcOrd="2" destOrd="0" parTransId="{4D8A01C1-7633-4B54-9BF7-E859DB91FD1A}" sibTransId="{559CA36A-626B-45D2-819B-ABD1FFD913C6}"/>
    <dgm:cxn modelId="{6043B2CB-0204-417F-85DF-602564C595A6}" type="presOf" srcId="{559CA36A-626B-45D2-819B-ABD1FFD913C6}" destId="{06FFBE00-C36A-4D9B-B838-DE7220520638}" srcOrd="0" destOrd="0" presId="urn:microsoft.com/office/officeart/2005/8/layout/cycle5"/>
    <dgm:cxn modelId="{919D850D-69F0-4E0E-8E6D-C5CE37688FC1}" srcId="{D4B889C9-F0FE-49E4-B622-A54DA8E67555}" destId="{3AFD131D-97F9-440C-883F-FC0F4F68EF16}" srcOrd="3" destOrd="0" parTransId="{4E81B7B8-5B9D-4317-BADC-F9A9F221D59A}" sibTransId="{C962872A-DADD-4D58-956A-B7B01C87B47F}"/>
    <dgm:cxn modelId="{6FDFBBE0-F536-4332-A74F-793CA389D684}" type="presOf" srcId="{D4B889C9-F0FE-49E4-B622-A54DA8E67555}" destId="{59CE50C4-7639-413C-AE7B-F981421B78E4}" srcOrd="0" destOrd="0" presId="urn:microsoft.com/office/officeart/2005/8/layout/cycle5"/>
    <dgm:cxn modelId="{3725D305-339D-4274-A525-6F15CCABDC67}" type="presOf" srcId="{3AFD131D-97F9-440C-883F-FC0F4F68EF16}" destId="{8F7945F5-62BB-4CB4-8A78-D3436DA5DC20}" srcOrd="0" destOrd="0" presId="urn:microsoft.com/office/officeart/2005/8/layout/cycle5"/>
    <dgm:cxn modelId="{158D8E6B-21B6-4A27-BED7-7AADFC22B175}" type="presOf" srcId="{19B2F166-48D8-4B58-8604-F397D275D174}" destId="{9F934114-1BA6-426D-AF92-91F4A184D1A3}" srcOrd="0" destOrd="0" presId="urn:microsoft.com/office/officeart/2005/8/layout/cycle5"/>
    <dgm:cxn modelId="{6C08B073-4203-48C8-B78B-CE2287A1D585}" srcId="{D4B889C9-F0FE-49E4-B622-A54DA8E67555}" destId="{0917BDD4-7D50-4D2C-8E5E-05D010939304}" srcOrd="1" destOrd="0" parTransId="{38D19F76-8886-4BE8-8CED-D473A5176C2D}" sibTransId="{F46849DD-9185-4E8F-89B8-50A482FCF50C}"/>
    <dgm:cxn modelId="{277B9D24-BE44-47AB-87C3-D94E521516D0}" type="presOf" srcId="{C962872A-DADD-4D58-956A-B7B01C87B47F}" destId="{1E4EFD62-4943-48A8-BE80-C338DEF5CB16}" srcOrd="0" destOrd="0" presId="urn:microsoft.com/office/officeart/2005/8/layout/cycle5"/>
    <dgm:cxn modelId="{9A06D78C-59D1-4DD8-91CA-197FB900F07D}" type="presOf" srcId="{00B69F8A-BBEC-4584-8B42-6ABF71D6DD47}" destId="{463C9D56-DBE3-493A-BB4F-A3D4219A8E77}" srcOrd="0" destOrd="0" presId="urn:microsoft.com/office/officeart/2005/8/layout/cycle5"/>
    <dgm:cxn modelId="{1EDA4FA0-C14F-4689-BB4F-55FA4E2BDD1B}" type="presOf" srcId="{F46849DD-9185-4E8F-89B8-50A482FCF50C}" destId="{7FD20300-F032-4484-8A18-9A037F683DA5}" srcOrd="0" destOrd="0" presId="urn:microsoft.com/office/officeart/2005/8/layout/cycle5"/>
    <dgm:cxn modelId="{B98AABAA-04FF-447C-8575-B4351928B0D5}" type="presOf" srcId="{6B9E83CC-657C-4707-9423-CE00FA577257}" destId="{4E2B98CD-ED82-4DD7-92FD-C1205C74B33D}" srcOrd="0" destOrd="0" presId="urn:microsoft.com/office/officeart/2005/8/layout/cycle5"/>
    <dgm:cxn modelId="{D1C5B6D6-F62E-4980-9638-04A0EBEA463A}" type="presOf" srcId="{D7689CB5-43E5-4EA4-9398-75EA19A7CCD6}" destId="{9B623B27-8EA8-4EDF-8DEE-4B7F43CDDB55}" srcOrd="0" destOrd="0" presId="urn:microsoft.com/office/officeart/2005/8/layout/cycle5"/>
    <dgm:cxn modelId="{69B7036B-B952-4654-A040-4E1B6948CCAB}" type="presOf" srcId="{7AAECCFD-E2CD-4C1B-842D-FE99DD3CB1D6}" destId="{0B88A3E3-DA57-4DCB-9A19-43CCDE833FE6}" srcOrd="0" destOrd="0" presId="urn:microsoft.com/office/officeart/2005/8/layout/cycle5"/>
    <dgm:cxn modelId="{B11A09AD-7BA7-44FA-88E6-8C04104D1C0B}" type="presOf" srcId="{0917BDD4-7D50-4D2C-8E5E-05D010939304}" destId="{F68C4B9C-A6AA-419A-8341-8F1ECD030419}" srcOrd="0" destOrd="0" presId="urn:microsoft.com/office/officeart/2005/8/layout/cycle5"/>
    <dgm:cxn modelId="{005701A1-1D26-41F6-8185-05A3522CB7EB}" type="presParOf" srcId="{59CE50C4-7639-413C-AE7B-F981421B78E4}" destId="{9B623B27-8EA8-4EDF-8DEE-4B7F43CDDB55}" srcOrd="0" destOrd="0" presId="urn:microsoft.com/office/officeart/2005/8/layout/cycle5"/>
    <dgm:cxn modelId="{18A58B3B-E995-49E9-9F86-DB59450930D6}" type="presParOf" srcId="{59CE50C4-7639-413C-AE7B-F981421B78E4}" destId="{CAD41B79-8129-4380-BE1B-C77B15E9301F}" srcOrd="1" destOrd="0" presId="urn:microsoft.com/office/officeart/2005/8/layout/cycle5"/>
    <dgm:cxn modelId="{BE713FA6-BD8D-46DF-A7E7-C481699011CE}" type="presParOf" srcId="{59CE50C4-7639-413C-AE7B-F981421B78E4}" destId="{4E2B98CD-ED82-4DD7-92FD-C1205C74B33D}" srcOrd="2" destOrd="0" presId="urn:microsoft.com/office/officeart/2005/8/layout/cycle5"/>
    <dgm:cxn modelId="{6908BB02-D212-4FCA-B989-F227CEB2863F}" type="presParOf" srcId="{59CE50C4-7639-413C-AE7B-F981421B78E4}" destId="{F68C4B9C-A6AA-419A-8341-8F1ECD030419}" srcOrd="3" destOrd="0" presId="urn:microsoft.com/office/officeart/2005/8/layout/cycle5"/>
    <dgm:cxn modelId="{842602E3-0630-4A12-8171-4FCF5CAE0A2A}" type="presParOf" srcId="{59CE50C4-7639-413C-AE7B-F981421B78E4}" destId="{1AA78389-6546-4B02-AB2F-77A64FA0CE31}" srcOrd="4" destOrd="0" presId="urn:microsoft.com/office/officeart/2005/8/layout/cycle5"/>
    <dgm:cxn modelId="{B2721A65-3F99-4995-9A4E-81A8768ECA70}" type="presParOf" srcId="{59CE50C4-7639-413C-AE7B-F981421B78E4}" destId="{7FD20300-F032-4484-8A18-9A037F683DA5}" srcOrd="5" destOrd="0" presId="urn:microsoft.com/office/officeart/2005/8/layout/cycle5"/>
    <dgm:cxn modelId="{890C9A6F-B1FF-4E9E-A0EB-4096383ED35A}" type="presParOf" srcId="{59CE50C4-7639-413C-AE7B-F981421B78E4}" destId="{463C9D56-DBE3-493A-BB4F-A3D4219A8E77}" srcOrd="6" destOrd="0" presId="urn:microsoft.com/office/officeart/2005/8/layout/cycle5"/>
    <dgm:cxn modelId="{D016E279-5A36-4B61-BDC3-62C015737E7B}" type="presParOf" srcId="{59CE50C4-7639-413C-AE7B-F981421B78E4}" destId="{206442BC-5305-44A6-A3FD-0B54DDCB63E6}" srcOrd="7" destOrd="0" presId="urn:microsoft.com/office/officeart/2005/8/layout/cycle5"/>
    <dgm:cxn modelId="{7DE5858D-3D1A-4B3E-8BE2-1DFD125EE6FF}" type="presParOf" srcId="{59CE50C4-7639-413C-AE7B-F981421B78E4}" destId="{06FFBE00-C36A-4D9B-B838-DE7220520638}" srcOrd="8" destOrd="0" presId="urn:microsoft.com/office/officeart/2005/8/layout/cycle5"/>
    <dgm:cxn modelId="{2DD1486D-7C4C-49B1-8999-7B4CFA24CE2A}" type="presParOf" srcId="{59CE50C4-7639-413C-AE7B-F981421B78E4}" destId="{8F7945F5-62BB-4CB4-8A78-D3436DA5DC20}" srcOrd="9" destOrd="0" presId="urn:microsoft.com/office/officeart/2005/8/layout/cycle5"/>
    <dgm:cxn modelId="{9A694955-A454-44DA-8153-A977E52B7F51}" type="presParOf" srcId="{59CE50C4-7639-413C-AE7B-F981421B78E4}" destId="{C2E47E97-6B5E-4C22-8307-2897EEB4A7F3}" srcOrd="10" destOrd="0" presId="urn:microsoft.com/office/officeart/2005/8/layout/cycle5"/>
    <dgm:cxn modelId="{020AF228-B3DD-4230-A106-02BD2F994E38}" type="presParOf" srcId="{59CE50C4-7639-413C-AE7B-F981421B78E4}" destId="{1E4EFD62-4943-48A8-BE80-C338DEF5CB16}" srcOrd="11" destOrd="0" presId="urn:microsoft.com/office/officeart/2005/8/layout/cycle5"/>
    <dgm:cxn modelId="{0DE3D0B2-FD20-4940-99C2-0A2D37E7F2B4}" type="presParOf" srcId="{59CE50C4-7639-413C-AE7B-F981421B78E4}" destId="{0B88A3E3-DA57-4DCB-9A19-43CCDE833FE6}" srcOrd="12" destOrd="0" presId="urn:microsoft.com/office/officeart/2005/8/layout/cycle5"/>
    <dgm:cxn modelId="{9C104C99-9770-43DD-AA5A-408CCFAC88B0}" type="presParOf" srcId="{59CE50C4-7639-413C-AE7B-F981421B78E4}" destId="{E9051A6C-CBB6-45B6-9264-81697FCD41B1}" srcOrd="13" destOrd="0" presId="urn:microsoft.com/office/officeart/2005/8/layout/cycle5"/>
    <dgm:cxn modelId="{DB8347C4-4335-43CF-8987-F3F0A23668BA}" type="presParOf" srcId="{59CE50C4-7639-413C-AE7B-F981421B78E4}" destId="{9F934114-1BA6-426D-AF92-91F4A184D1A3}" srcOrd="14" destOrd="0" presId="urn:microsoft.com/office/officeart/2005/8/layout/cycle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9B1B773-F1B7-4F5B-BC1C-69FF29BE2346}" type="doc">
      <dgm:prSet loTypeId="urn:microsoft.com/office/officeart/2005/8/layout/equation2" loCatId="process" qsTypeId="urn:microsoft.com/office/officeart/2005/8/quickstyle/simple1" qsCatId="simple" csTypeId="urn:microsoft.com/office/officeart/2005/8/colors/accent1_2" csCatId="accent1" phldr="1"/>
      <dgm:spPr/>
    </dgm:pt>
    <dgm:pt modelId="{ABF38EC7-7EC8-4AFA-821F-DF30554AA493}">
      <dgm:prSet phldrT="[Text]"/>
      <dgm:spPr>
        <a:solidFill>
          <a:srgbClr val="00B0F0"/>
        </a:solidFill>
      </dgm:spPr>
      <dgm:t>
        <a:bodyPr/>
        <a:lstStyle/>
        <a:p>
          <a:r>
            <a:rPr lang="en-US" dirty="0" smtClean="0"/>
            <a:t>Micro</a:t>
          </a:r>
          <a:endParaRPr lang="en-US" dirty="0"/>
        </a:p>
      </dgm:t>
    </dgm:pt>
    <dgm:pt modelId="{2308DC15-9455-4F32-8CF3-E7CC9A32DBBC}" type="parTrans" cxnId="{EA58D4B2-1CC1-46C0-A230-A7B820AC4433}">
      <dgm:prSet/>
      <dgm:spPr/>
      <dgm:t>
        <a:bodyPr/>
        <a:lstStyle/>
        <a:p>
          <a:endParaRPr lang="en-US"/>
        </a:p>
      </dgm:t>
    </dgm:pt>
    <dgm:pt modelId="{1342ECD5-9153-45A6-9B0D-A7B3CEFC29A6}" type="sibTrans" cxnId="{EA58D4B2-1CC1-46C0-A230-A7B820AC4433}">
      <dgm:prSet/>
      <dgm:spPr/>
      <dgm:t>
        <a:bodyPr/>
        <a:lstStyle/>
        <a:p>
          <a:endParaRPr lang="en-US"/>
        </a:p>
      </dgm:t>
    </dgm:pt>
    <dgm:pt modelId="{47503636-D9BC-4148-8715-E8DEAFBB58C5}">
      <dgm:prSet phldrT="[Text]"/>
      <dgm:spPr>
        <a:solidFill>
          <a:srgbClr val="00B0F0"/>
        </a:solidFill>
      </dgm:spPr>
      <dgm:t>
        <a:bodyPr/>
        <a:lstStyle/>
        <a:p>
          <a:r>
            <a:rPr lang="en-US" dirty="0" smtClean="0"/>
            <a:t>Micro</a:t>
          </a:r>
          <a:endParaRPr lang="en-US" dirty="0"/>
        </a:p>
      </dgm:t>
    </dgm:pt>
    <dgm:pt modelId="{558F63B6-187B-4896-A145-88B9C168766F}" type="parTrans" cxnId="{B18BFAD7-B540-4569-90AC-D261346F25E1}">
      <dgm:prSet/>
      <dgm:spPr/>
      <dgm:t>
        <a:bodyPr/>
        <a:lstStyle/>
        <a:p>
          <a:endParaRPr lang="en-US"/>
        </a:p>
      </dgm:t>
    </dgm:pt>
    <dgm:pt modelId="{9CEFB276-18FB-4852-9444-2D18C15A2854}" type="sibTrans" cxnId="{B18BFAD7-B540-4569-90AC-D261346F25E1}">
      <dgm:prSet/>
      <dgm:spPr/>
      <dgm:t>
        <a:bodyPr/>
        <a:lstStyle/>
        <a:p>
          <a:endParaRPr lang="en-US"/>
        </a:p>
      </dgm:t>
    </dgm:pt>
    <dgm:pt modelId="{D624E45B-5D0D-41FC-AAD0-86CBA8E3CCF9}">
      <dgm:prSet phldrT="[Text]"/>
      <dgm:spPr>
        <a:solidFill>
          <a:srgbClr val="0070C0"/>
        </a:solidFill>
      </dgm:spPr>
      <dgm:t>
        <a:bodyPr/>
        <a:lstStyle/>
        <a:p>
          <a:r>
            <a:rPr lang="en-US" dirty="0" smtClean="0"/>
            <a:t>Macro</a:t>
          </a:r>
          <a:endParaRPr lang="en-US" dirty="0"/>
        </a:p>
      </dgm:t>
    </dgm:pt>
    <dgm:pt modelId="{30C4A39C-E2B1-48B8-90E9-0B58EB568262}" type="parTrans" cxnId="{8EB06FD4-3EFF-4A91-8840-D9D033A5C905}">
      <dgm:prSet/>
      <dgm:spPr/>
      <dgm:t>
        <a:bodyPr/>
        <a:lstStyle/>
        <a:p>
          <a:endParaRPr lang="en-US"/>
        </a:p>
      </dgm:t>
    </dgm:pt>
    <dgm:pt modelId="{B64C190D-6A1E-4FDC-B636-A80F3E7F8AA5}" type="sibTrans" cxnId="{8EB06FD4-3EFF-4A91-8840-D9D033A5C905}">
      <dgm:prSet/>
      <dgm:spPr/>
      <dgm:t>
        <a:bodyPr/>
        <a:lstStyle/>
        <a:p>
          <a:endParaRPr lang="en-US"/>
        </a:p>
      </dgm:t>
    </dgm:pt>
    <dgm:pt modelId="{C92A4F5C-4D4E-40B5-98B6-C490EB004FB1}">
      <dgm:prSet phldrT="[Text]"/>
      <dgm:spPr>
        <a:solidFill>
          <a:srgbClr val="00B0F0"/>
        </a:solidFill>
      </dgm:spPr>
      <dgm:t>
        <a:bodyPr/>
        <a:lstStyle/>
        <a:p>
          <a:r>
            <a:rPr lang="en-US" dirty="0" smtClean="0"/>
            <a:t>Micro</a:t>
          </a:r>
          <a:endParaRPr lang="en-US" dirty="0"/>
        </a:p>
      </dgm:t>
    </dgm:pt>
    <dgm:pt modelId="{36A1D781-3DBD-46ED-986E-84F90F20F6DF}" type="parTrans" cxnId="{2F52193D-5880-4D10-9217-86F831B890FA}">
      <dgm:prSet/>
      <dgm:spPr/>
      <dgm:t>
        <a:bodyPr/>
        <a:lstStyle/>
        <a:p>
          <a:endParaRPr lang="en-US"/>
        </a:p>
      </dgm:t>
    </dgm:pt>
    <dgm:pt modelId="{AD846CAC-9399-43E3-BCAF-8E277A14B70C}" type="sibTrans" cxnId="{2F52193D-5880-4D10-9217-86F831B890FA}">
      <dgm:prSet/>
      <dgm:spPr/>
      <dgm:t>
        <a:bodyPr/>
        <a:lstStyle/>
        <a:p>
          <a:endParaRPr lang="en-US"/>
        </a:p>
      </dgm:t>
    </dgm:pt>
    <dgm:pt modelId="{6412F63D-A5C8-45FF-9E9D-0D697F8784B1}">
      <dgm:prSet phldrT="[Text]"/>
      <dgm:spPr>
        <a:solidFill>
          <a:srgbClr val="00B0F0"/>
        </a:solidFill>
      </dgm:spPr>
      <dgm:t>
        <a:bodyPr/>
        <a:lstStyle/>
        <a:p>
          <a:r>
            <a:rPr lang="en-US" dirty="0" smtClean="0"/>
            <a:t>Micro</a:t>
          </a:r>
          <a:endParaRPr lang="en-US" dirty="0"/>
        </a:p>
      </dgm:t>
    </dgm:pt>
    <dgm:pt modelId="{60B322DC-9ED9-4AF2-BB4D-785B75467464}" type="parTrans" cxnId="{B9533FF5-1DE8-43C2-A079-DE3575DE656D}">
      <dgm:prSet/>
      <dgm:spPr/>
      <dgm:t>
        <a:bodyPr/>
        <a:lstStyle/>
        <a:p>
          <a:endParaRPr lang="en-US"/>
        </a:p>
      </dgm:t>
    </dgm:pt>
    <dgm:pt modelId="{9A659376-14C7-4AC0-A91D-50D38B2D46AC}" type="sibTrans" cxnId="{B9533FF5-1DE8-43C2-A079-DE3575DE656D}">
      <dgm:prSet/>
      <dgm:spPr/>
      <dgm:t>
        <a:bodyPr/>
        <a:lstStyle/>
        <a:p>
          <a:endParaRPr lang="en-US"/>
        </a:p>
      </dgm:t>
    </dgm:pt>
    <dgm:pt modelId="{7D1961F2-C45C-4D4A-9870-4433DE0B7FEB}" type="pres">
      <dgm:prSet presAssocID="{99B1B773-F1B7-4F5B-BC1C-69FF29BE2346}" presName="Name0" presStyleCnt="0">
        <dgm:presLayoutVars>
          <dgm:dir/>
          <dgm:resizeHandles val="exact"/>
        </dgm:presLayoutVars>
      </dgm:prSet>
      <dgm:spPr/>
    </dgm:pt>
    <dgm:pt modelId="{3F89B9BD-1484-4B38-B4C8-7A73E7237E0D}" type="pres">
      <dgm:prSet presAssocID="{99B1B773-F1B7-4F5B-BC1C-69FF29BE2346}" presName="vNodes" presStyleCnt="0"/>
      <dgm:spPr/>
    </dgm:pt>
    <dgm:pt modelId="{B7E2126B-C7CE-4B62-845B-E1893B7AD9A9}" type="pres">
      <dgm:prSet presAssocID="{ABF38EC7-7EC8-4AFA-821F-DF30554AA493}" presName="node" presStyleLbl="node1" presStyleIdx="0" presStyleCnt="5">
        <dgm:presLayoutVars>
          <dgm:bulletEnabled val="1"/>
        </dgm:presLayoutVars>
      </dgm:prSet>
      <dgm:spPr/>
      <dgm:t>
        <a:bodyPr/>
        <a:lstStyle/>
        <a:p>
          <a:endParaRPr lang="en-US"/>
        </a:p>
      </dgm:t>
    </dgm:pt>
    <dgm:pt modelId="{388259F5-FE96-4AD2-BA20-44E2708B9621}" type="pres">
      <dgm:prSet presAssocID="{1342ECD5-9153-45A6-9B0D-A7B3CEFC29A6}" presName="spacerT" presStyleCnt="0"/>
      <dgm:spPr/>
    </dgm:pt>
    <dgm:pt modelId="{9E467F74-1A7D-4A99-B2EB-0CA9A5809ED3}" type="pres">
      <dgm:prSet presAssocID="{1342ECD5-9153-45A6-9B0D-A7B3CEFC29A6}" presName="sibTrans" presStyleLbl="sibTrans2D1" presStyleIdx="0" presStyleCnt="4"/>
      <dgm:spPr/>
      <dgm:t>
        <a:bodyPr/>
        <a:lstStyle/>
        <a:p>
          <a:endParaRPr lang="en-US"/>
        </a:p>
      </dgm:t>
    </dgm:pt>
    <dgm:pt modelId="{9D3B156A-1FED-49C4-84A1-4B9C9E53CE8A}" type="pres">
      <dgm:prSet presAssocID="{1342ECD5-9153-45A6-9B0D-A7B3CEFC29A6}" presName="spacerB" presStyleCnt="0"/>
      <dgm:spPr/>
    </dgm:pt>
    <dgm:pt modelId="{7827F38F-52A2-49E2-BB00-621F9C59FC03}" type="pres">
      <dgm:prSet presAssocID="{47503636-D9BC-4148-8715-E8DEAFBB58C5}" presName="node" presStyleLbl="node1" presStyleIdx="1" presStyleCnt="5">
        <dgm:presLayoutVars>
          <dgm:bulletEnabled val="1"/>
        </dgm:presLayoutVars>
      </dgm:prSet>
      <dgm:spPr/>
      <dgm:t>
        <a:bodyPr/>
        <a:lstStyle/>
        <a:p>
          <a:endParaRPr lang="en-US"/>
        </a:p>
      </dgm:t>
    </dgm:pt>
    <dgm:pt modelId="{CDD89C5E-279E-4599-AB3D-F77B5F1ABEED}" type="pres">
      <dgm:prSet presAssocID="{9CEFB276-18FB-4852-9444-2D18C15A2854}" presName="spacerT" presStyleCnt="0"/>
      <dgm:spPr/>
    </dgm:pt>
    <dgm:pt modelId="{78707A8E-02B1-4F70-88C7-67648950B908}" type="pres">
      <dgm:prSet presAssocID="{9CEFB276-18FB-4852-9444-2D18C15A2854}" presName="sibTrans" presStyleLbl="sibTrans2D1" presStyleIdx="1" presStyleCnt="4"/>
      <dgm:spPr/>
      <dgm:t>
        <a:bodyPr/>
        <a:lstStyle/>
        <a:p>
          <a:endParaRPr lang="en-US"/>
        </a:p>
      </dgm:t>
    </dgm:pt>
    <dgm:pt modelId="{4B388083-48AA-42A3-897B-75CC0C8CCE0E}" type="pres">
      <dgm:prSet presAssocID="{9CEFB276-18FB-4852-9444-2D18C15A2854}" presName="spacerB" presStyleCnt="0"/>
      <dgm:spPr/>
    </dgm:pt>
    <dgm:pt modelId="{641925A1-3D74-4F45-AF21-969BB7AD8CDD}" type="pres">
      <dgm:prSet presAssocID="{C92A4F5C-4D4E-40B5-98B6-C490EB004FB1}" presName="node" presStyleLbl="node1" presStyleIdx="2" presStyleCnt="5">
        <dgm:presLayoutVars>
          <dgm:bulletEnabled val="1"/>
        </dgm:presLayoutVars>
      </dgm:prSet>
      <dgm:spPr/>
      <dgm:t>
        <a:bodyPr/>
        <a:lstStyle/>
        <a:p>
          <a:endParaRPr lang="en-US"/>
        </a:p>
      </dgm:t>
    </dgm:pt>
    <dgm:pt modelId="{7B252534-FB5A-4EA3-A122-42E95B53E5F6}" type="pres">
      <dgm:prSet presAssocID="{AD846CAC-9399-43E3-BCAF-8E277A14B70C}" presName="spacerT" presStyleCnt="0"/>
      <dgm:spPr/>
    </dgm:pt>
    <dgm:pt modelId="{C10BE5D2-704A-44F1-8544-01C7F21E4E2B}" type="pres">
      <dgm:prSet presAssocID="{AD846CAC-9399-43E3-BCAF-8E277A14B70C}" presName="sibTrans" presStyleLbl="sibTrans2D1" presStyleIdx="2" presStyleCnt="4"/>
      <dgm:spPr/>
      <dgm:t>
        <a:bodyPr/>
        <a:lstStyle/>
        <a:p>
          <a:endParaRPr lang="en-US"/>
        </a:p>
      </dgm:t>
    </dgm:pt>
    <dgm:pt modelId="{3AA08D2D-A036-4E03-BB80-C492C97F03DF}" type="pres">
      <dgm:prSet presAssocID="{AD846CAC-9399-43E3-BCAF-8E277A14B70C}" presName="spacerB" presStyleCnt="0"/>
      <dgm:spPr/>
    </dgm:pt>
    <dgm:pt modelId="{CCA92DFD-66A2-4387-AB35-2BED7BFCB5F0}" type="pres">
      <dgm:prSet presAssocID="{6412F63D-A5C8-45FF-9E9D-0D697F8784B1}" presName="node" presStyleLbl="node1" presStyleIdx="3" presStyleCnt="5">
        <dgm:presLayoutVars>
          <dgm:bulletEnabled val="1"/>
        </dgm:presLayoutVars>
      </dgm:prSet>
      <dgm:spPr/>
      <dgm:t>
        <a:bodyPr/>
        <a:lstStyle/>
        <a:p>
          <a:endParaRPr lang="en-US"/>
        </a:p>
      </dgm:t>
    </dgm:pt>
    <dgm:pt modelId="{5763252F-F8EF-4E6C-AA65-DE61A275B544}" type="pres">
      <dgm:prSet presAssocID="{99B1B773-F1B7-4F5B-BC1C-69FF29BE2346}" presName="sibTransLast" presStyleLbl="sibTrans2D1" presStyleIdx="3" presStyleCnt="4"/>
      <dgm:spPr/>
      <dgm:t>
        <a:bodyPr/>
        <a:lstStyle/>
        <a:p>
          <a:endParaRPr lang="en-US"/>
        </a:p>
      </dgm:t>
    </dgm:pt>
    <dgm:pt modelId="{C3FF72E6-785B-4BCF-AD12-B5797B1F41B2}" type="pres">
      <dgm:prSet presAssocID="{99B1B773-F1B7-4F5B-BC1C-69FF29BE2346}" presName="connectorText" presStyleLbl="sibTrans2D1" presStyleIdx="3" presStyleCnt="4"/>
      <dgm:spPr/>
      <dgm:t>
        <a:bodyPr/>
        <a:lstStyle/>
        <a:p>
          <a:endParaRPr lang="en-US"/>
        </a:p>
      </dgm:t>
    </dgm:pt>
    <dgm:pt modelId="{14003A17-A0F9-484B-9CF7-A4654BAA3119}" type="pres">
      <dgm:prSet presAssocID="{99B1B773-F1B7-4F5B-BC1C-69FF29BE2346}" presName="lastNode" presStyleLbl="node1" presStyleIdx="4" presStyleCnt="5" custScaleX="327973" custScaleY="302542">
        <dgm:presLayoutVars>
          <dgm:bulletEnabled val="1"/>
        </dgm:presLayoutVars>
      </dgm:prSet>
      <dgm:spPr/>
      <dgm:t>
        <a:bodyPr/>
        <a:lstStyle/>
        <a:p>
          <a:endParaRPr lang="en-US"/>
        </a:p>
      </dgm:t>
    </dgm:pt>
  </dgm:ptLst>
  <dgm:cxnLst>
    <dgm:cxn modelId="{EA58D4B2-1CC1-46C0-A230-A7B820AC4433}" srcId="{99B1B773-F1B7-4F5B-BC1C-69FF29BE2346}" destId="{ABF38EC7-7EC8-4AFA-821F-DF30554AA493}" srcOrd="0" destOrd="0" parTransId="{2308DC15-9455-4F32-8CF3-E7CC9A32DBBC}" sibTransId="{1342ECD5-9153-45A6-9B0D-A7B3CEFC29A6}"/>
    <dgm:cxn modelId="{F57CD0AE-0919-4F59-A5A3-F724903181F2}" type="presOf" srcId="{9A659376-14C7-4AC0-A91D-50D38B2D46AC}" destId="{C3FF72E6-785B-4BCF-AD12-B5797B1F41B2}" srcOrd="1" destOrd="0" presId="urn:microsoft.com/office/officeart/2005/8/layout/equation2"/>
    <dgm:cxn modelId="{B18BFAD7-B540-4569-90AC-D261346F25E1}" srcId="{99B1B773-F1B7-4F5B-BC1C-69FF29BE2346}" destId="{47503636-D9BC-4148-8715-E8DEAFBB58C5}" srcOrd="1" destOrd="0" parTransId="{558F63B6-187B-4896-A145-88B9C168766F}" sibTransId="{9CEFB276-18FB-4852-9444-2D18C15A2854}"/>
    <dgm:cxn modelId="{3E9FEE61-A441-4914-98D2-1A60B7DF5812}" type="presOf" srcId="{47503636-D9BC-4148-8715-E8DEAFBB58C5}" destId="{7827F38F-52A2-49E2-BB00-621F9C59FC03}" srcOrd="0" destOrd="0" presId="urn:microsoft.com/office/officeart/2005/8/layout/equation2"/>
    <dgm:cxn modelId="{9A2D7E50-4BB7-46CA-BE29-4577DEDB166D}" type="presOf" srcId="{D624E45B-5D0D-41FC-AAD0-86CBA8E3CCF9}" destId="{14003A17-A0F9-484B-9CF7-A4654BAA3119}" srcOrd="0" destOrd="0" presId="urn:microsoft.com/office/officeart/2005/8/layout/equation2"/>
    <dgm:cxn modelId="{C17B5329-759B-4E68-B690-9308D3E7C7C4}" type="presOf" srcId="{6412F63D-A5C8-45FF-9E9D-0D697F8784B1}" destId="{CCA92DFD-66A2-4387-AB35-2BED7BFCB5F0}" srcOrd="0" destOrd="0" presId="urn:microsoft.com/office/officeart/2005/8/layout/equation2"/>
    <dgm:cxn modelId="{E773161A-E9D5-4336-A420-090C666E3951}" type="presOf" srcId="{9A659376-14C7-4AC0-A91D-50D38B2D46AC}" destId="{5763252F-F8EF-4E6C-AA65-DE61A275B544}" srcOrd="0" destOrd="0" presId="urn:microsoft.com/office/officeart/2005/8/layout/equation2"/>
    <dgm:cxn modelId="{482A9402-5EA8-469B-B5E8-B75D5D571B12}" type="presOf" srcId="{ABF38EC7-7EC8-4AFA-821F-DF30554AA493}" destId="{B7E2126B-C7CE-4B62-845B-E1893B7AD9A9}" srcOrd="0" destOrd="0" presId="urn:microsoft.com/office/officeart/2005/8/layout/equation2"/>
    <dgm:cxn modelId="{ECE51BE4-726E-4BF8-80BA-759A3F1DBCB7}" type="presOf" srcId="{AD846CAC-9399-43E3-BCAF-8E277A14B70C}" destId="{C10BE5D2-704A-44F1-8544-01C7F21E4E2B}" srcOrd="0" destOrd="0" presId="urn:microsoft.com/office/officeart/2005/8/layout/equation2"/>
    <dgm:cxn modelId="{F8779B28-AC19-43C6-B951-F449D504F107}" type="presOf" srcId="{1342ECD5-9153-45A6-9B0D-A7B3CEFC29A6}" destId="{9E467F74-1A7D-4A99-B2EB-0CA9A5809ED3}" srcOrd="0" destOrd="0" presId="urn:microsoft.com/office/officeart/2005/8/layout/equation2"/>
    <dgm:cxn modelId="{77BA4057-2E3D-474B-A55F-9E22E7E145AC}" type="presOf" srcId="{C92A4F5C-4D4E-40B5-98B6-C490EB004FB1}" destId="{641925A1-3D74-4F45-AF21-969BB7AD8CDD}" srcOrd="0" destOrd="0" presId="urn:microsoft.com/office/officeart/2005/8/layout/equation2"/>
    <dgm:cxn modelId="{5562771A-E9B6-4138-AB59-466D3DD6D63E}" type="presOf" srcId="{99B1B773-F1B7-4F5B-BC1C-69FF29BE2346}" destId="{7D1961F2-C45C-4D4A-9870-4433DE0B7FEB}" srcOrd="0" destOrd="0" presId="urn:microsoft.com/office/officeart/2005/8/layout/equation2"/>
    <dgm:cxn modelId="{A00D3054-6BD4-407B-ABD8-F5CD2481843A}" type="presOf" srcId="{9CEFB276-18FB-4852-9444-2D18C15A2854}" destId="{78707A8E-02B1-4F70-88C7-67648950B908}" srcOrd="0" destOrd="0" presId="urn:microsoft.com/office/officeart/2005/8/layout/equation2"/>
    <dgm:cxn modelId="{2F52193D-5880-4D10-9217-86F831B890FA}" srcId="{99B1B773-F1B7-4F5B-BC1C-69FF29BE2346}" destId="{C92A4F5C-4D4E-40B5-98B6-C490EB004FB1}" srcOrd="2" destOrd="0" parTransId="{36A1D781-3DBD-46ED-986E-84F90F20F6DF}" sibTransId="{AD846CAC-9399-43E3-BCAF-8E277A14B70C}"/>
    <dgm:cxn modelId="{8EB06FD4-3EFF-4A91-8840-D9D033A5C905}" srcId="{99B1B773-F1B7-4F5B-BC1C-69FF29BE2346}" destId="{D624E45B-5D0D-41FC-AAD0-86CBA8E3CCF9}" srcOrd="4" destOrd="0" parTransId="{30C4A39C-E2B1-48B8-90E9-0B58EB568262}" sibTransId="{B64C190D-6A1E-4FDC-B636-A80F3E7F8AA5}"/>
    <dgm:cxn modelId="{B9533FF5-1DE8-43C2-A079-DE3575DE656D}" srcId="{99B1B773-F1B7-4F5B-BC1C-69FF29BE2346}" destId="{6412F63D-A5C8-45FF-9E9D-0D697F8784B1}" srcOrd="3" destOrd="0" parTransId="{60B322DC-9ED9-4AF2-BB4D-785B75467464}" sibTransId="{9A659376-14C7-4AC0-A91D-50D38B2D46AC}"/>
    <dgm:cxn modelId="{420F150D-3859-47ED-BC5F-7AE34B6725CE}" type="presParOf" srcId="{7D1961F2-C45C-4D4A-9870-4433DE0B7FEB}" destId="{3F89B9BD-1484-4B38-B4C8-7A73E7237E0D}" srcOrd="0" destOrd="0" presId="urn:microsoft.com/office/officeart/2005/8/layout/equation2"/>
    <dgm:cxn modelId="{DA168003-3F57-4C6C-A231-C91FA12E74A0}" type="presParOf" srcId="{3F89B9BD-1484-4B38-B4C8-7A73E7237E0D}" destId="{B7E2126B-C7CE-4B62-845B-E1893B7AD9A9}" srcOrd="0" destOrd="0" presId="urn:microsoft.com/office/officeart/2005/8/layout/equation2"/>
    <dgm:cxn modelId="{FA55E43D-D6E5-4D45-98A9-29CC33199A52}" type="presParOf" srcId="{3F89B9BD-1484-4B38-B4C8-7A73E7237E0D}" destId="{388259F5-FE96-4AD2-BA20-44E2708B9621}" srcOrd="1" destOrd="0" presId="urn:microsoft.com/office/officeart/2005/8/layout/equation2"/>
    <dgm:cxn modelId="{EA92EDEE-AC2D-4075-8081-6DC13591E6B4}" type="presParOf" srcId="{3F89B9BD-1484-4B38-B4C8-7A73E7237E0D}" destId="{9E467F74-1A7D-4A99-B2EB-0CA9A5809ED3}" srcOrd="2" destOrd="0" presId="urn:microsoft.com/office/officeart/2005/8/layout/equation2"/>
    <dgm:cxn modelId="{AFEFB4B4-DA58-4BC5-B3D5-E0594A55A171}" type="presParOf" srcId="{3F89B9BD-1484-4B38-B4C8-7A73E7237E0D}" destId="{9D3B156A-1FED-49C4-84A1-4B9C9E53CE8A}" srcOrd="3" destOrd="0" presId="urn:microsoft.com/office/officeart/2005/8/layout/equation2"/>
    <dgm:cxn modelId="{6693648D-63B0-4B9D-9A89-CEF277A530AE}" type="presParOf" srcId="{3F89B9BD-1484-4B38-B4C8-7A73E7237E0D}" destId="{7827F38F-52A2-49E2-BB00-621F9C59FC03}" srcOrd="4" destOrd="0" presId="urn:microsoft.com/office/officeart/2005/8/layout/equation2"/>
    <dgm:cxn modelId="{B863BCD4-FA2F-42B6-A2F4-939DC15C01DF}" type="presParOf" srcId="{3F89B9BD-1484-4B38-B4C8-7A73E7237E0D}" destId="{CDD89C5E-279E-4599-AB3D-F77B5F1ABEED}" srcOrd="5" destOrd="0" presId="urn:microsoft.com/office/officeart/2005/8/layout/equation2"/>
    <dgm:cxn modelId="{62825963-6C15-4AC5-BC94-AFF30130E6F5}" type="presParOf" srcId="{3F89B9BD-1484-4B38-B4C8-7A73E7237E0D}" destId="{78707A8E-02B1-4F70-88C7-67648950B908}" srcOrd="6" destOrd="0" presId="urn:microsoft.com/office/officeart/2005/8/layout/equation2"/>
    <dgm:cxn modelId="{6BF87654-A7FA-465A-BE72-11B31254E844}" type="presParOf" srcId="{3F89B9BD-1484-4B38-B4C8-7A73E7237E0D}" destId="{4B388083-48AA-42A3-897B-75CC0C8CCE0E}" srcOrd="7" destOrd="0" presId="urn:microsoft.com/office/officeart/2005/8/layout/equation2"/>
    <dgm:cxn modelId="{FD08F45B-A80E-476E-960C-E65447F06E7D}" type="presParOf" srcId="{3F89B9BD-1484-4B38-B4C8-7A73E7237E0D}" destId="{641925A1-3D74-4F45-AF21-969BB7AD8CDD}" srcOrd="8" destOrd="0" presId="urn:microsoft.com/office/officeart/2005/8/layout/equation2"/>
    <dgm:cxn modelId="{B4B16697-D53B-4282-8AA8-C2DF5140B862}" type="presParOf" srcId="{3F89B9BD-1484-4B38-B4C8-7A73E7237E0D}" destId="{7B252534-FB5A-4EA3-A122-42E95B53E5F6}" srcOrd="9" destOrd="0" presId="urn:microsoft.com/office/officeart/2005/8/layout/equation2"/>
    <dgm:cxn modelId="{6B2FF13B-DE7D-4A16-BA32-E6E4468A0893}" type="presParOf" srcId="{3F89B9BD-1484-4B38-B4C8-7A73E7237E0D}" destId="{C10BE5D2-704A-44F1-8544-01C7F21E4E2B}" srcOrd="10" destOrd="0" presId="urn:microsoft.com/office/officeart/2005/8/layout/equation2"/>
    <dgm:cxn modelId="{3DA2C5A4-DF9A-46B4-B0C8-B7043BA5ADC0}" type="presParOf" srcId="{3F89B9BD-1484-4B38-B4C8-7A73E7237E0D}" destId="{3AA08D2D-A036-4E03-BB80-C492C97F03DF}" srcOrd="11" destOrd="0" presId="urn:microsoft.com/office/officeart/2005/8/layout/equation2"/>
    <dgm:cxn modelId="{5580FAD7-0DB4-4B7E-B7B5-7BEDDCD34D9A}" type="presParOf" srcId="{3F89B9BD-1484-4B38-B4C8-7A73E7237E0D}" destId="{CCA92DFD-66A2-4387-AB35-2BED7BFCB5F0}" srcOrd="12" destOrd="0" presId="urn:microsoft.com/office/officeart/2005/8/layout/equation2"/>
    <dgm:cxn modelId="{D1404E10-7369-4563-ACB8-03AA59B89E15}" type="presParOf" srcId="{7D1961F2-C45C-4D4A-9870-4433DE0B7FEB}" destId="{5763252F-F8EF-4E6C-AA65-DE61A275B544}" srcOrd="1" destOrd="0" presId="urn:microsoft.com/office/officeart/2005/8/layout/equation2"/>
    <dgm:cxn modelId="{5DC20E30-DAEC-4E80-A9AE-D50887020DFB}" type="presParOf" srcId="{5763252F-F8EF-4E6C-AA65-DE61A275B544}" destId="{C3FF72E6-785B-4BCF-AD12-B5797B1F41B2}" srcOrd="0" destOrd="0" presId="urn:microsoft.com/office/officeart/2005/8/layout/equation2"/>
    <dgm:cxn modelId="{EED85BF6-146D-4C42-B208-9AF528F5017F}" type="presParOf" srcId="{7D1961F2-C45C-4D4A-9870-4433DE0B7FEB}" destId="{14003A17-A0F9-484B-9CF7-A4654BAA3119}"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840A3F2-9E4F-4440-B70A-ADF37127920A}" type="doc">
      <dgm:prSet loTypeId="urn:microsoft.com/office/officeart/2005/8/layout/equation1" loCatId="process" qsTypeId="urn:microsoft.com/office/officeart/2005/8/quickstyle/simple1" qsCatId="simple" csTypeId="urn:microsoft.com/office/officeart/2005/8/colors/accent1_2" csCatId="accent1" phldr="1"/>
      <dgm:spPr/>
    </dgm:pt>
    <dgm:pt modelId="{5A599B86-CD64-4C9A-9025-6FB9FDF8FD06}">
      <dgm:prSet phldrT="[Text]" custT="1"/>
      <dgm:spPr>
        <a:solidFill>
          <a:schemeClr val="accent6">
            <a:lumMod val="60000"/>
            <a:lumOff val="40000"/>
          </a:schemeClr>
        </a:solidFill>
      </dgm:spPr>
      <dgm:t>
        <a:bodyPr/>
        <a:lstStyle/>
        <a:p>
          <a:r>
            <a:rPr lang="en-IE" sz="8000" dirty="0" smtClean="0"/>
            <a:t>A</a:t>
          </a:r>
          <a:endParaRPr lang="en-IE" sz="8000" dirty="0"/>
        </a:p>
      </dgm:t>
    </dgm:pt>
    <dgm:pt modelId="{A3FCDD90-C432-4A07-B0B7-131E08575211}" type="parTrans" cxnId="{22F0CDAA-5D50-40C1-B97F-D097F54E8DB6}">
      <dgm:prSet/>
      <dgm:spPr/>
      <dgm:t>
        <a:bodyPr/>
        <a:lstStyle/>
        <a:p>
          <a:endParaRPr lang="en-IE"/>
        </a:p>
      </dgm:t>
    </dgm:pt>
    <dgm:pt modelId="{235AF00A-8F18-4C1E-AAB7-5DA1E90E2D55}" type="sibTrans" cxnId="{22F0CDAA-5D50-40C1-B97F-D097F54E8DB6}">
      <dgm:prSet/>
      <dgm:spPr/>
      <dgm:t>
        <a:bodyPr/>
        <a:lstStyle/>
        <a:p>
          <a:endParaRPr lang="en-IE"/>
        </a:p>
      </dgm:t>
    </dgm:pt>
    <dgm:pt modelId="{B263DF08-5ECE-4237-9D05-7E57A54D559F}">
      <dgm:prSet phldrT="[Text]" custT="1"/>
      <dgm:spPr>
        <a:solidFill>
          <a:srgbClr val="FFC000"/>
        </a:solidFill>
      </dgm:spPr>
      <dgm:t>
        <a:bodyPr/>
        <a:lstStyle/>
        <a:p>
          <a:r>
            <a:rPr lang="en-IE" sz="8000" dirty="0" smtClean="0"/>
            <a:t>B</a:t>
          </a:r>
          <a:endParaRPr lang="en-IE" sz="8000" dirty="0"/>
        </a:p>
      </dgm:t>
    </dgm:pt>
    <dgm:pt modelId="{D3DCF36F-A401-4248-BD8A-821529F8DB13}" type="parTrans" cxnId="{7C6BF6FD-3A4A-474A-B256-F6BDCFA1AB66}">
      <dgm:prSet/>
      <dgm:spPr/>
      <dgm:t>
        <a:bodyPr/>
        <a:lstStyle/>
        <a:p>
          <a:endParaRPr lang="en-IE"/>
        </a:p>
      </dgm:t>
    </dgm:pt>
    <dgm:pt modelId="{022A4516-0472-495C-8EFB-6C4876915002}" type="sibTrans" cxnId="{7C6BF6FD-3A4A-474A-B256-F6BDCFA1AB66}">
      <dgm:prSet/>
      <dgm:spPr/>
      <dgm:t>
        <a:bodyPr/>
        <a:lstStyle/>
        <a:p>
          <a:endParaRPr lang="en-IE"/>
        </a:p>
      </dgm:t>
    </dgm:pt>
    <dgm:pt modelId="{09F29CD6-0920-4370-B762-2DDE662F7844}">
      <dgm:prSet phldrT="[Text]" custT="1"/>
      <dgm:spPr>
        <a:solidFill>
          <a:srgbClr val="008000"/>
        </a:solidFill>
      </dgm:spPr>
      <dgm:t>
        <a:bodyPr/>
        <a:lstStyle/>
        <a:p>
          <a:r>
            <a:rPr lang="en-IE" sz="6000" dirty="0" smtClean="0"/>
            <a:t>1</a:t>
          </a:r>
          <a:endParaRPr lang="en-IE" sz="6000" dirty="0"/>
        </a:p>
      </dgm:t>
    </dgm:pt>
    <dgm:pt modelId="{D411911A-502B-472D-899B-17E7EF4BB79C}" type="parTrans" cxnId="{0D685BFD-A8EE-410A-A0DB-1B1D6B7E6F41}">
      <dgm:prSet/>
      <dgm:spPr/>
      <dgm:t>
        <a:bodyPr/>
        <a:lstStyle/>
        <a:p>
          <a:endParaRPr lang="en-IE"/>
        </a:p>
      </dgm:t>
    </dgm:pt>
    <dgm:pt modelId="{2781885A-B101-4376-B6F6-FF1D6D4E5B1B}" type="sibTrans" cxnId="{0D685BFD-A8EE-410A-A0DB-1B1D6B7E6F41}">
      <dgm:prSet/>
      <dgm:spPr/>
      <dgm:t>
        <a:bodyPr/>
        <a:lstStyle/>
        <a:p>
          <a:endParaRPr lang="en-IE"/>
        </a:p>
      </dgm:t>
    </dgm:pt>
    <dgm:pt modelId="{D984919E-7297-48F7-81FF-B5BD21DB8CC9}" type="pres">
      <dgm:prSet presAssocID="{A840A3F2-9E4F-4440-B70A-ADF37127920A}" presName="linearFlow" presStyleCnt="0">
        <dgm:presLayoutVars>
          <dgm:dir/>
          <dgm:resizeHandles val="exact"/>
        </dgm:presLayoutVars>
      </dgm:prSet>
      <dgm:spPr/>
    </dgm:pt>
    <dgm:pt modelId="{C5BA02FB-5837-4FF1-B081-E0830CBB70FB}" type="pres">
      <dgm:prSet presAssocID="{5A599B86-CD64-4C9A-9025-6FB9FDF8FD06}" presName="node" presStyleLbl="node1" presStyleIdx="0" presStyleCnt="3">
        <dgm:presLayoutVars>
          <dgm:bulletEnabled val="1"/>
        </dgm:presLayoutVars>
      </dgm:prSet>
      <dgm:spPr/>
      <dgm:t>
        <a:bodyPr/>
        <a:lstStyle/>
        <a:p>
          <a:endParaRPr lang="en-IE"/>
        </a:p>
      </dgm:t>
    </dgm:pt>
    <dgm:pt modelId="{4221CA1D-0B54-4A4E-AC2C-AC4FE4EEDB17}" type="pres">
      <dgm:prSet presAssocID="{235AF00A-8F18-4C1E-AAB7-5DA1E90E2D55}" presName="spacerL" presStyleCnt="0"/>
      <dgm:spPr/>
    </dgm:pt>
    <dgm:pt modelId="{97EC6493-BD2B-48CA-9870-FDD88F2DB69F}" type="pres">
      <dgm:prSet presAssocID="{235AF00A-8F18-4C1E-AAB7-5DA1E90E2D55}" presName="sibTrans" presStyleLbl="sibTrans2D1" presStyleIdx="0" presStyleCnt="2"/>
      <dgm:spPr/>
      <dgm:t>
        <a:bodyPr/>
        <a:lstStyle/>
        <a:p>
          <a:endParaRPr lang="en-IE"/>
        </a:p>
      </dgm:t>
    </dgm:pt>
    <dgm:pt modelId="{9B17DF72-D97D-434C-B7BF-61DD62DBD56E}" type="pres">
      <dgm:prSet presAssocID="{235AF00A-8F18-4C1E-AAB7-5DA1E90E2D55}" presName="spacerR" presStyleCnt="0"/>
      <dgm:spPr/>
    </dgm:pt>
    <dgm:pt modelId="{F719FC33-A5FB-4A55-95B5-584C95414BC8}" type="pres">
      <dgm:prSet presAssocID="{B263DF08-5ECE-4237-9D05-7E57A54D559F}" presName="node" presStyleLbl="node1" presStyleIdx="1" presStyleCnt="3" custScaleY="111287">
        <dgm:presLayoutVars>
          <dgm:bulletEnabled val="1"/>
        </dgm:presLayoutVars>
      </dgm:prSet>
      <dgm:spPr>
        <a:prstGeom prst="pentagon">
          <a:avLst/>
        </a:prstGeom>
      </dgm:spPr>
      <dgm:t>
        <a:bodyPr/>
        <a:lstStyle/>
        <a:p>
          <a:endParaRPr lang="en-IE"/>
        </a:p>
      </dgm:t>
    </dgm:pt>
    <dgm:pt modelId="{08009829-F559-4BBA-9C81-01C55B7D4051}" type="pres">
      <dgm:prSet presAssocID="{022A4516-0472-495C-8EFB-6C4876915002}" presName="spacerL" presStyleCnt="0"/>
      <dgm:spPr/>
    </dgm:pt>
    <dgm:pt modelId="{D8125EFC-B06F-414C-8048-8C36BCE4E0C9}" type="pres">
      <dgm:prSet presAssocID="{022A4516-0472-495C-8EFB-6C4876915002}" presName="sibTrans" presStyleLbl="sibTrans2D1" presStyleIdx="1" presStyleCnt="2"/>
      <dgm:spPr/>
      <dgm:t>
        <a:bodyPr/>
        <a:lstStyle/>
        <a:p>
          <a:endParaRPr lang="en-IE"/>
        </a:p>
      </dgm:t>
    </dgm:pt>
    <dgm:pt modelId="{EA6723AD-A7C4-44FD-9E6A-20F7D76513C3}" type="pres">
      <dgm:prSet presAssocID="{022A4516-0472-495C-8EFB-6C4876915002}" presName="spacerR" presStyleCnt="0"/>
      <dgm:spPr/>
    </dgm:pt>
    <dgm:pt modelId="{83A58296-6BE1-4D64-AD18-311263BC02B6}" type="pres">
      <dgm:prSet presAssocID="{09F29CD6-0920-4370-B762-2DDE662F7844}" presName="node" presStyleLbl="node1" presStyleIdx="2" presStyleCnt="3" custLinFactNeighborX="-50441" custLinFactNeighborY="-344">
        <dgm:presLayoutVars>
          <dgm:bulletEnabled val="1"/>
        </dgm:presLayoutVars>
      </dgm:prSet>
      <dgm:spPr/>
      <dgm:t>
        <a:bodyPr/>
        <a:lstStyle/>
        <a:p>
          <a:endParaRPr lang="en-IE"/>
        </a:p>
      </dgm:t>
    </dgm:pt>
  </dgm:ptLst>
  <dgm:cxnLst>
    <dgm:cxn modelId="{5DC14D1F-9CEF-43E5-850E-905CD02B1543}" type="presOf" srcId="{235AF00A-8F18-4C1E-AAB7-5DA1E90E2D55}" destId="{97EC6493-BD2B-48CA-9870-FDD88F2DB69F}" srcOrd="0" destOrd="0" presId="urn:microsoft.com/office/officeart/2005/8/layout/equation1"/>
    <dgm:cxn modelId="{79F69BB7-D69E-41E1-AA30-B9DA4224E119}" type="presOf" srcId="{A840A3F2-9E4F-4440-B70A-ADF37127920A}" destId="{D984919E-7297-48F7-81FF-B5BD21DB8CC9}" srcOrd="0" destOrd="0" presId="urn:microsoft.com/office/officeart/2005/8/layout/equation1"/>
    <dgm:cxn modelId="{7C6BF6FD-3A4A-474A-B256-F6BDCFA1AB66}" srcId="{A840A3F2-9E4F-4440-B70A-ADF37127920A}" destId="{B263DF08-5ECE-4237-9D05-7E57A54D559F}" srcOrd="1" destOrd="0" parTransId="{D3DCF36F-A401-4248-BD8A-821529F8DB13}" sibTransId="{022A4516-0472-495C-8EFB-6C4876915002}"/>
    <dgm:cxn modelId="{9C211BA3-D640-49C4-9B16-7AD31B7C1FD7}" type="presOf" srcId="{B263DF08-5ECE-4237-9D05-7E57A54D559F}" destId="{F719FC33-A5FB-4A55-95B5-584C95414BC8}" srcOrd="0" destOrd="0" presId="urn:microsoft.com/office/officeart/2005/8/layout/equation1"/>
    <dgm:cxn modelId="{EE3EB9A0-C5C9-48F1-A120-7B012EA9C091}" type="presOf" srcId="{09F29CD6-0920-4370-B762-2DDE662F7844}" destId="{83A58296-6BE1-4D64-AD18-311263BC02B6}" srcOrd="0" destOrd="0" presId="urn:microsoft.com/office/officeart/2005/8/layout/equation1"/>
    <dgm:cxn modelId="{0D685BFD-A8EE-410A-A0DB-1B1D6B7E6F41}" srcId="{A840A3F2-9E4F-4440-B70A-ADF37127920A}" destId="{09F29CD6-0920-4370-B762-2DDE662F7844}" srcOrd="2" destOrd="0" parTransId="{D411911A-502B-472D-899B-17E7EF4BB79C}" sibTransId="{2781885A-B101-4376-B6F6-FF1D6D4E5B1B}"/>
    <dgm:cxn modelId="{F03EE939-FC1B-46FF-B5D6-25372FB21BF7}" type="presOf" srcId="{5A599B86-CD64-4C9A-9025-6FB9FDF8FD06}" destId="{C5BA02FB-5837-4FF1-B081-E0830CBB70FB}" srcOrd="0" destOrd="0" presId="urn:microsoft.com/office/officeart/2005/8/layout/equation1"/>
    <dgm:cxn modelId="{4DF25CCB-6F4D-49D3-9A0F-FBC3405E44AB}" type="presOf" srcId="{022A4516-0472-495C-8EFB-6C4876915002}" destId="{D8125EFC-B06F-414C-8048-8C36BCE4E0C9}" srcOrd="0" destOrd="0" presId="urn:microsoft.com/office/officeart/2005/8/layout/equation1"/>
    <dgm:cxn modelId="{22F0CDAA-5D50-40C1-B97F-D097F54E8DB6}" srcId="{A840A3F2-9E4F-4440-B70A-ADF37127920A}" destId="{5A599B86-CD64-4C9A-9025-6FB9FDF8FD06}" srcOrd="0" destOrd="0" parTransId="{A3FCDD90-C432-4A07-B0B7-131E08575211}" sibTransId="{235AF00A-8F18-4C1E-AAB7-5DA1E90E2D55}"/>
    <dgm:cxn modelId="{4CACF8CE-FEC5-4BBB-9736-2A53D5FD0447}" type="presParOf" srcId="{D984919E-7297-48F7-81FF-B5BD21DB8CC9}" destId="{C5BA02FB-5837-4FF1-B081-E0830CBB70FB}" srcOrd="0" destOrd="0" presId="urn:microsoft.com/office/officeart/2005/8/layout/equation1"/>
    <dgm:cxn modelId="{05C8FAF5-4D4D-4045-B2FB-97B8D8731151}" type="presParOf" srcId="{D984919E-7297-48F7-81FF-B5BD21DB8CC9}" destId="{4221CA1D-0B54-4A4E-AC2C-AC4FE4EEDB17}" srcOrd="1" destOrd="0" presId="urn:microsoft.com/office/officeart/2005/8/layout/equation1"/>
    <dgm:cxn modelId="{0BDA5B79-70E8-44D1-A8FD-19736A53E7CF}" type="presParOf" srcId="{D984919E-7297-48F7-81FF-B5BD21DB8CC9}" destId="{97EC6493-BD2B-48CA-9870-FDD88F2DB69F}" srcOrd="2" destOrd="0" presId="urn:microsoft.com/office/officeart/2005/8/layout/equation1"/>
    <dgm:cxn modelId="{0235B39F-6544-4AAF-AAA9-3E129F4C585F}" type="presParOf" srcId="{D984919E-7297-48F7-81FF-B5BD21DB8CC9}" destId="{9B17DF72-D97D-434C-B7BF-61DD62DBD56E}" srcOrd="3" destOrd="0" presId="urn:microsoft.com/office/officeart/2005/8/layout/equation1"/>
    <dgm:cxn modelId="{B831C96E-7E41-48AB-A881-D6B7B3A1F3C6}" type="presParOf" srcId="{D984919E-7297-48F7-81FF-B5BD21DB8CC9}" destId="{F719FC33-A5FB-4A55-95B5-584C95414BC8}" srcOrd="4" destOrd="0" presId="urn:microsoft.com/office/officeart/2005/8/layout/equation1"/>
    <dgm:cxn modelId="{10AB3767-C90A-495A-984D-644AA539FE45}" type="presParOf" srcId="{D984919E-7297-48F7-81FF-B5BD21DB8CC9}" destId="{08009829-F559-4BBA-9C81-01C55B7D4051}" srcOrd="5" destOrd="0" presId="urn:microsoft.com/office/officeart/2005/8/layout/equation1"/>
    <dgm:cxn modelId="{EA063653-96A4-4E26-8F5E-55F47B158E04}" type="presParOf" srcId="{D984919E-7297-48F7-81FF-B5BD21DB8CC9}" destId="{D8125EFC-B06F-414C-8048-8C36BCE4E0C9}" srcOrd="6" destOrd="0" presId="urn:microsoft.com/office/officeart/2005/8/layout/equation1"/>
    <dgm:cxn modelId="{1B7A2F61-E8A6-47C4-9EE6-EF5A682879CD}" type="presParOf" srcId="{D984919E-7297-48F7-81FF-B5BD21DB8CC9}" destId="{EA6723AD-A7C4-44FD-9E6A-20F7D76513C3}" srcOrd="7" destOrd="0" presId="urn:microsoft.com/office/officeart/2005/8/layout/equation1"/>
    <dgm:cxn modelId="{5B113FBF-4C55-4CC3-A194-53F4CB87A312}" type="presParOf" srcId="{D984919E-7297-48F7-81FF-B5BD21DB8CC9}" destId="{83A58296-6BE1-4D64-AD18-311263BC02B6}"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840A3F2-9E4F-4440-B70A-ADF37127920A}" type="doc">
      <dgm:prSet loTypeId="urn:microsoft.com/office/officeart/2005/8/layout/equation1" loCatId="process" qsTypeId="urn:microsoft.com/office/officeart/2005/8/quickstyle/simple1" qsCatId="simple" csTypeId="urn:microsoft.com/office/officeart/2005/8/colors/accent1_2" csCatId="accent1" phldr="1"/>
      <dgm:spPr/>
    </dgm:pt>
    <dgm:pt modelId="{5A599B86-CD64-4C9A-9025-6FB9FDF8FD06}">
      <dgm:prSet phldrT="[Text]" custT="1"/>
      <dgm:spPr>
        <a:solidFill>
          <a:srgbClr val="FF0000"/>
        </a:solidFill>
      </dgm:spPr>
      <dgm:t>
        <a:bodyPr/>
        <a:lstStyle/>
        <a:p>
          <a:r>
            <a:rPr lang="en-IE" sz="8000" dirty="0" smtClean="0"/>
            <a:t>A</a:t>
          </a:r>
          <a:endParaRPr lang="en-IE" sz="8000" dirty="0"/>
        </a:p>
      </dgm:t>
    </dgm:pt>
    <dgm:pt modelId="{A3FCDD90-C432-4A07-B0B7-131E08575211}" type="parTrans" cxnId="{22F0CDAA-5D50-40C1-B97F-D097F54E8DB6}">
      <dgm:prSet/>
      <dgm:spPr/>
      <dgm:t>
        <a:bodyPr/>
        <a:lstStyle/>
        <a:p>
          <a:endParaRPr lang="en-IE"/>
        </a:p>
      </dgm:t>
    </dgm:pt>
    <dgm:pt modelId="{235AF00A-8F18-4C1E-AAB7-5DA1E90E2D55}" type="sibTrans" cxnId="{22F0CDAA-5D50-40C1-B97F-D097F54E8DB6}">
      <dgm:prSet/>
      <dgm:spPr/>
      <dgm:t>
        <a:bodyPr/>
        <a:lstStyle/>
        <a:p>
          <a:endParaRPr lang="en-IE"/>
        </a:p>
      </dgm:t>
    </dgm:pt>
    <dgm:pt modelId="{B263DF08-5ECE-4237-9D05-7E57A54D559F}">
      <dgm:prSet phldrT="[Text]" custT="1"/>
      <dgm:spPr>
        <a:solidFill>
          <a:srgbClr val="FFFF00"/>
        </a:solidFill>
        <a:ln>
          <a:solidFill>
            <a:srgbClr val="FFFF00"/>
          </a:solidFill>
        </a:ln>
      </dgm:spPr>
      <dgm:t>
        <a:bodyPr/>
        <a:lstStyle/>
        <a:p>
          <a:r>
            <a:rPr lang="en-IE" sz="8000" dirty="0" smtClean="0"/>
            <a:t>B</a:t>
          </a:r>
          <a:endParaRPr lang="en-IE" sz="8000" dirty="0"/>
        </a:p>
      </dgm:t>
    </dgm:pt>
    <dgm:pt modelId="{D3DCF36F-A401-4248-BD8A-821529F8DB13}" type="parTrans" cxnId="{7C6BF6FD-3A4A-474A-B256-F6BDCFA1AB66}">
      <dgm:prSet/>
      <dgm:spPr/>
      <dgm:t>
        <a:bodyPr/>
        <a:lstStyle/>
        <a:p>
          <a:endParaRPr lang="en-IE"/>
        </a:p>
      </dgm:t>
    </dgm:pt>
    <dgm:pt modelId="{022A4516-0472-495C-8EFB-6C4876915002}" type="sibTrans" cxnId="{7C6BF6FD-3A4A-474A-B256-F6BDCFA1AB66}">
      <dgm:prSet/>
      <dgm:spPr/>
      <dgm:t>
        <a:bodyPr/>
        <a:lstStyle/>
        <a:p>
          <a:endParaRPr lang="en-IE"/>
        </a:p>
      </dgm:t>
    </dgm:pt>
    <dgm:pt modelId="{09F29CD6-0920-4370-B762-2DDE662F7844}">
      <dgm:prSet phldrT="[Text]"/>
      <dgm:spPr>
        <a:solidFill>
          <a:srgbClr val="FF0000"/>
        </a:solidFill>
      </dgm:spPr>
      <dgm:t>
        <a:bodyPr/>
        <a:lstStyle/>
        <a:p>
          <a:r>
            <a:rPr lang="en-IE" dirty="0" smtClean="0"/>
            <a:t>0</a:t>
          </a:r>
          <a:endParaRPr lang="en-IE" dirty="0"/>
        </a:p>
      </dgm:t>
    </dgm:pt>
    <dgm:pt modelId="{D411911A-502B-472D-899B-17E7EF4BB79C}" type="parTrans" cxnId="{0D685BFD-A8EE-410A-A0DB-1B1D6B7E6F41}">
      <dgm:prSet/>
      <dgm:spPr/>
      <dgm:t>
        <a:bodyPr/>
        <a:lstStyle/>
        <a:p>
          <a:endParaRPr lang="en-IE"/>
        </a:p>
      </dgm:t>
    </dgm:pt>
    <dgm:pt modelId="{2781885A-B101-4376-B6F6-FF1D6D4E5B1B}" type="sibTrans" cxnId="{0D685BFD-A8EE-410A-A0DB-1B1D6B7E6F41}">
      <dgm:prSet/>
      <dgm:spPr/>
      <dgm:t>
        <a:bodyPr/>
        <a:lstStyle/>
        <a:p>
          <a:endParaRPr lang="en-IE"/>
        </a:p>
      </dgm:t>
    </dgm:pt>
    <dgm:pt modelId="{D984919E-7297-48F7-81FF-B5BD21DB8CC9}" type="pres">
      <dgm:prSet presAssocID="{A840A3F2-9E4F-4440-B70A-ADF37127920A}" presName="linearFlow" presStyleCnt="0">
        <dgm:presLayoutVars>
          <dgm:dir/>
          <dgm:resizeHandles val="exact"/>
        </dgm:presLayoutVars>
      </dgm:prSet>
      <dgm:spPr/>
    </dgm:pt>
    <dgm:pt modelId="{C5BA02FB-5837-4FF1-B081-E0830CBB70FB}" type="pres">
      <dgm:prSet presAssocID="{5A599B86-CD64-4C9A-9025-6FB9FDF8FD06}" presName="node" presStyleLbl="node1" presStyleIdx="0" presStyleCnt="3" custLinFactNeighborX="64334" custLinFactNeighborY="-6352">
        <dgm:presLayoutVars>
          <dgm:bulletEnabled val="1"/>
        </dgm:presLayoutVars>
      </dgm:prSet>
      <dgm:spPr>
        <a:prstGeom prst="rect">
          <a:avLst/>
        </a:prstGeom>
      </dgm:spPr>
      <dgm:t>
        <a:bodyPr/>
        <a:lstStyle/>
        <a:p>
          <a:endParaRPr lang="en-IE"/>
        </a:p>
      </dgm:t>
    </dgm:pt>
    <dgm:pt modelId="{4221CA1D-0B54-4A4E-AC2C-AC4FE4EEDB17}" type="pres">
      <dgm:prSet presAssocID="{235AF00A-8F18-4C1E-AAB7-5DA1E90E2D55}" presName="spacerL" presStyleCnt="0"/>
      <dgm:spPr/>
    </dgm:pt>
    <dgm:pt modelId="{97EC6493-BD2B-48CA-9870-FDD88F2DB69F}" type="pres">
      <dgm:prSet presAssocID="{235AF00A-8F18-4C1E-AAB7-5DA1E90E2D55}" presName="sibTrans" presStyleLbl="sibTrans2D1" presStyleIdx="0" presStyleCnt="2"/>
      <dgm:spPr/>
      <dgm:t>
        <a:bodyPr/>
        <a:lstStyle/>
        <a:p>
          <a:endParaRPr lang="en-IE"/>
        </a:p>
      </dgm:t>
    </dgm:pt>
    <dgm:pt modelId="{9B17DF72-D97D-434C-B7BF-61DD62DBD56E}" type="pres">
      <dgm:prSet presAssocID="{235AF00A-8F18-4C1E-AAB7-5DA1E90E2D55}" presName="spacerR" presStyleCnt="0"/>
      <dgm:spPr/>
    </dgm:pt>
    <dgm:pt modelId="{F719FC33-A5FB-4A55-95B5-584C95414BC8}" type="pres">
      <dgm:prSet presAssocID="{B263DF08-5ECE-4237-9D05-7E57A54D559F}" presName="node" presStyleLbl="node1" presStyleIdx="1" presStyleCnt="3">
        <dgm:presLayoutVars>
          <dgm:bulletEnabled val="1"/>
        </dgm:presLayoutVars>
      </dgm:prSet>
      <dgm:spPr>
        <a:prstGeom prst="hexagon">
          <a:avLst/>
        </a:prstGeom>
      </dgm:spPr>
      <dgm:t>
        <a:bodyPr/>
        <a:lstStyle/>
        <a:p>
          <a:endParaRPr lang="en-IE"/>
        </a:p>
      </dgm:t>
    </dgm:pt>
    <dgm:pt modelId="{08009829-F559-4BBA-9C81-01C55B7D4051}" type="pres">
      <dgm:prSet presAssocID="{022A4516-0472-495C-8EFB-6C4876915002}" presName="spacerL" presStyleCnt="0"/>
      <dgm:spPr/>
    </dgm:pt>
    <dgm:pt modelId="{D8125EFC-B06F-414C-8048-8C36BCE4E0C9}" type="pres">
      <dgm:prSet presAssocID="{022A4516-0472-495C-8EFB-6C4876915002}" presName="sibTrans" presStyleLbl="sibTrans2D1" presStyleIdx="1" presStyleCnt="2"/>
      <dgm:spPr/>
      <dgm:t>
        <a:bodyPr/>
        <a:lstStyle/>
        <a:p>
          <a:endParaRPr lang="en-IE"/>
        </a:p>
      </dgm:t>
    </dgm:pt>
    <dgm:pt modelId="{EA6723AD-A7C4-44FD-9E6A-20F7D76513C3}" type="pres">
      <dgm:prSet presAssocID="{022A4516-0472-495C-8EFB-6C4876915002}" presName="spacerR" presStyleCnt="0"/>
      <dgm:spPr/>
    </dgm:pt>
    <dgm:pt modelId="{83A58296-6BE1-4D64-AD18-311263BC02B6}" type="pres">
      <dgm:prSet presAssocID="{09F29CD6-0920-4370-B762-2DDE662F7844}" presName="node" presStyleLbl="node1" presStyleIdx="2" presStyleCnt="3">
        <dgm:presLayoutVars>
          <dgm:bulletEnabled val="1"/>
        </dgm:presLayoutVars>
      </dgm:prSet>
      <dgm:spPr/>
      <dgm:t>
        <a:bodyPr/>
        <a:lstStyle/>
        <a:p>
          <a:endParaRPr lang="en-IE"/>
        </a:p>
      </dgm:t>
    </dgm:pt>
  </dgm:ptLst>
  <dgm:cxnLst>
    <dgm:cxn modelId="{ECE48176-ADFB-45F4-BCE4-68A27FB80A20}" type="presOf" srcId="{022A4516-0472-495C-8EFB-6C4876915002}" destId="{D8125EFC-B06F-414C-8048-8C36BCE4E0C9}" srcOrd="0" destOrd="0" presId="urn:microsoft.com/office/officeart/2005/8/layout/equation1"/>
    <dgm:cxn modelId="{4DFE7044-FCC0-460D-B904-93256A61AE12}" type="presOf" srcId="{B263DF08-5ECE-4237-9D05-7E57A54D559F}" destId="{F719FC33-A5FB-4A55-95B5-584C95414BC8}" srcOrd="0" destOrd="0" presId="urn:microsoft.com/office/officeart/2005/8/layout/equation1"/>
    <dgm:cxn modelId="{AAE5C0EC-B215-42E1-943C-CC1251B76A7B}" type="presOf" srcId="{5A599B86-CD64-4C9A-9025-6FB9FDF8FD06}" destId="{C5BA02FB-5837-4FF1-B081-E0830CBB70FB}" srcOrd="0" destOrd="0" presId="urn:microsoft.com/office/officeart/2005/8/layout/equation1"/>
    <dgm:cxn modelId="{7C6BF6FD-3A4A-474A-B256-F6BDCFA1AB66}" srcId="{A840A3F2-9E4F-4440-B70A-ADF37127920A}" destId="{B263DF08-5ECE-4237-9D05-7E57A54D559F}" srcOrd="1" destOrd="0" parTransId="{D3DCF36F-A401-4248-BD8A-821529F8DB13}" sibTransId="{022A4516-0472-495C-8EFB-6C4876915002}"/>
    <dgm:cxn modelId="{17F2763B-69F8-486B-8C87-EE7A3C8CA6ED}" type="presOf" srcId="{09F29CD6-0920-4370-B762-2DDE662F7844}" destId="{83A58296-6BE1-4D64-AD18-311263BC02B6}" srcOrd="0" destOrd="0" presId="urn:microsoft.com/office/officeart/2005/8/layout/equation1"/>
    <dgm:cxn modelId="{7E4A07E7-FB99-4350-8732-7D547BF42DB1}" type="presOf" srcId="{A840A3F2-9E4F-4440-B70A-ADF37127920A}" destId="{D984919E-7297-48F7-81FF-B5BD21DB8CC9}" srcOrd="0" destOrd="0" presId="urn:microsoft.com/office/officeart/2005/8/layout/equation1"/>
    <dgm:cxn modelId="{0D685BFD-A8EE-410A-A0DB-1B1D6B7E6F41}" srcId="{A840A3F2-9E4F-4440-B70A-ADF37127920A}" destId="{09F29CD6-0920-4370-B762-2DDE662F7844}" srcOrd="2" destOrd="0" parTransId="{D411911A-502B-472D-899B-17E7EF4BB79C}" sibTransId="{2781885A-B101-4376-B6F6-FF1D6D4E5B1B}"/>
    <dgm:cxn modelId="{F873276D-FB0A-44AD-AFC7-77F01C5E2C26}" type="presOf" srcId="{235AF00A-8F18-4C1E-AAB7-5DA1E90E2D55}" destId="{97EC6493-BD2B-48CA-9870-FDD88F2DB69F}" srcOrd="0" destOrd="0" presId="urn:microsoft.com/office/officeart/2005/8/layout/equation1"/>
    <dgm:cxn modelId="{22F0CDAA-5D50-40C1-B97F-D097F54E8DB6}" srcId="{A840A3F2-9E4F-4440-B70A-ADF37127920A}" destId="{5A599B86-CD64-4C9A-9025-6FB9FDF8FD06}" srcOrd="0" destOrd="0" parTransId="{A3FCDD90-C432-4A07-B0B7-131E08575211}" sibTransId="{235AF00A-8F18-4C1E-AAB7-5DA1E90E2D55}"/>
    <dgm:cxn modelId="{F6454942-B35B-4C42-8BF2-E55EA42FCF1C}" type="presParOf" srcId="{D984919E-7297-48F7-81FF-B5BD21DB8CC9}" destId="{C5BA02FB-5837-4FF1-B081-E0830CBB70FB}" srcOrd="0" destOrd="0" presId="urn:microsoft.com/office/officeart/2005/8/layout/equation1"/>
    <dgm:cxn modelId="{6896E702-4A03-46AA-A799-1EEE6FCCC6D5}" type="presParOf" srcId="{D984919E-7297-48F7-81FF-B5BD21DB8CC9}" destId="{4221CA1D-0B54-4A4E-AC2C-AC4FE4EEDB17}" srcOrd="1" destOrd="0" presId="urn:microsoft.com/office/officeart/2005/8/layout/equation1"/>
    <dgm:cxn modelId="{9523D174-22D4-41AF-8DAA-EE8779021939}" type="presParOf" srcId="{D984919E-7297-48F7-81FF-B5BD21DB8CC9}" destId="{97EC6493-BD2B-48CA-9870-FDD88F2DB69F}" srcOrd="2" destOrd="0" presId="urn:microsoft.com/office/officeart/2005/8/layout/equation1"/>
    <dgm:cxn modelId="{2B4CE593-82D0-4369-92CA-BE3DE4AF5049}" type="presParOf" srcId="{D984919E-7297-48F7-81FF-B5BD21DB8CC9}" destId="{9B17DF72-D97D-434C-B7BF-61DD62DBD56E}" srcOrd="3" destOrd="0" presId="urn:microsoft.com/office/officeart/2005/8/layout/equation1"/>
    <dgm:cxn modelId="{B91912A8-F846-4512-8D13-346B951F717C}" type="presParOf" srcId="{D984919E-7297-48F7-81FF-B5BD21DB8CC9}" destId="{F719FC33-A5FB-4A55-95B5-584C95414BC8}" srcOrd="4" destOrd="0" presId="urn:microsoft.com/office/officeart/2005/8/layout/equation1"/>
    <dgm:cxn modelId="{A663E099-1795-425E-B5AB-6EC3D2B16172}" type="presParOf" srcId="{D984919E-7297-48F7-81FF-B5BD21DB8CC9}" destId="{08009829-F559-4BBA-9C81-01C55B7D4051}" srcOrd="5" destOrd="0" presId="urn:microsoft.com/office/officeart/2005/8/layout/equation1"/>
    <dgm:cxn modelId="{B7B8827A-20B8-4F75-B140-26F85DCA882E}" type="presParOf" srcId="{D984919E-7297-48F7-81FF-B5BD21DB8CC9}" destId="{D8125EFC-B06F-414C-8048-8C36BCE4E0C9}" srcOrd="6" destOrd="0" presId="urn:microsoft.com/office/officeart/2005/8/layout/equation1"/>
    <dgm:cxn modelId="{5ACC15C9-4236-4BC8-A1BB-5E3C4327C04A}" type="presParOf" srcId="{D984919E-7297-48F7-81FF-B5BD21DB8CC9}" destId="{EA6723AD-A7C4-44FD-9E6A-20F7D76513C3}" srcOrd="7" destOrd="0" presId="urn:microsoft.com/office/officeart/2005/8/layout/equation1"/>
    <dgm:cxn modelId="{513FEEB3-5179-4618-82FD-AC56271738D4}" type="presParOf" srcId="{D984919E-7297-48F7-81FF-B5BD21DB8CC9}" destId="{83A58296-6BE1-4D64-AD18-311263BC02B6}" srcOrd="8" destOrd="0" presId="urn:microsoft.com/office/officeart/2005/8/layout/equati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0BE0A-FB2E-46CE-831C-A46C213B115F}" type="doc">
      <dgm:prSet loTypeId="urn:microsoft.com/office/officeart/2005/8/layout/arrow2" loCatId="process" qsTypeId="urn:microsoft.com/office/officeart/2005/8/quickstyle/simple1" qsCatId="simple" csTypeId="urn:microsoft.com/office/officeart/2005/8/colors/accent1_2" csCatId="accent1" phldr="1"/>
      <dgm:spPr/>
    </dgm:pt>
    <dgm:pt modelId="{02EE7DE0-B641-4D88-A81C-4463AEEF6CC1}">
      <dgm:prSet phldrT="[Text]" custT="1"/>
      <dgm:spPr/>
      <dgm:t>
        <a:bodyPr/>
        <a:lstStyle/>
        <a:p>
          <a:r>
            <a:rPr lang="en-US" sz="1200" dirty="0" smtClean="0"/>
            <a:t>Data</a:t>
          </a:r>
          <a:endParaRPr lang="en-US" sz="500" dirty="0"/>
        </a:p>
      </dgm:t>
    </dgm:pt>
    <dgm:pt modelId="{F77096FF-522F-4950-AD9A-CD5BAF256E2F}" type="parTrans" cxnId="{9E5CD21D-E753-49C0-9E7A-1F7BE6F544B1}">
      <dgm:prSet/>
      <dgm:spPr/>
      <dgm:t>
        <a:bodyPr/>
        <a:lstStyle/>
        <a:p>
          <a:endParaRPr lang="en-US"/>
        </a:p>
      </dgm:t>
    </dgm:pt>
    <dgm:pt modelId="{1718044F-44CA-446E-A115-0F45A421CCD6}" type="sibTrans" cxnId="{9E5CD21D-E753-49C0-9E7A-1F7BE6F544B1}">
      <dgm:prSet/>
      <dgm:spPr/>
      <dgm:t>
        <a:bodyPr/>
        <a:lstStyle/>
        <a:p>
          <a:endParaRPr lang="en-US"/>
        </a:p>
      </dgm:t>
    </dgm:pt>
    <dgm:pt modelId="{57BA2BFA-4494-40A1-A92E-E08809852DE9}">
      <dgm:prSet phldrT="[Text]" custT="1"/>
      <dgm:spPr/>
      <dgm:t>
        <a:bodyPr/>
        <a:lstStyle/>
        <a:p>
          <a:r>
            <a:rPr lang="en-US" sz="1200" dirty="0" smtClean="0"/>
            <a:t>Information </a:t>
          </a:r>
          <a:endParaRPr lang="en-US" sz="1200" dirty="0"/>
        </a:p>
      </dgm:t>
    </dgm:pt>
    <dgm:pt modelId="{9A8594C7-85E4-488F-8361-0CDDAFC8CFD0}" type="parTrans" cxnId="{0750B077-8BE9-4A50-AF59-48370AAD9E56}">
      <dgm:prSet/>
      <dgm:spPr/>
      <dgm:t>
        <a:bodyPr/>
        <a:lstStyle/>
        <a:p>
          <a:endParaRPr lang="en-US"/>
        </a:p>
      </dgm:t>
    </dgm:pt>
    <dgm:pt modelId="{917C0343-5022-4D31-8B35-54E7609A20C9}" type="sibTrans" cxnId="{0750B077-8BE9-4A50-AF59-48370AAD9E56}">
      <dgm:prSet/>
      <dgm:spPr/>
      <dgm:t>
        <a:bodyPr/>
        <a:lstStyle/>
        <a:p>
          <a:endParaRPr lang="en-US"/>
        </a:p>
      </dgm:t>
    </dgm:pt>
    <dgm:pt modelId="{64524527-5D1D-4C00-BBFC-59E08A6E4DC7}">
      <dgm:prSet phldrT="[Text]" custT="1"/>
      <dgm:spPr/>
      <dgm:t>
        <a:bodyPr/>
        <a:lstStyle/>
        <a:p>
          <a:r>
            <a:rPr lang="en-US" sz="1200" dirty="0" smtClean="0"/>
            <a:t>Knowledge</a:t>
          </a:r>
          <a:endParaRPr lang="en-US" sz="1200" dirty="0"/>
        </a:p>
      </dgm:t>
    </dgm:pt>
    <dgm:pt modelId="{F228DA2E-EBBC-43EE-8F3C-A898719219E5}" type="parTrans" cxnId="{4C5A0F58-CB81-4DA3-B633-6D69CFAB6472}">
      <dgm:prSet/>
      <dgm:spPr/>
      <dgm:t>
        <a:bodyPr/>
        <a:lstStyle/>
        <a:p>
          <a:endParaRPr lang="en-US"/>
        </a:p>
      </dgm:t>
    </dgm:pt>
    <dgm:pt modelId="{4D55BE5E-F406-4FB9-9908-13F8AB36200B}" type="sibTrans" cxnId="{4C5A0F58-CB81-4DA3-B633-6D69CFAB6472}">
      <dgm:prSet/>
      <dgm:spPr/>
      <dgm:t>
        <a:bodyPr/>
        <a:lstStyle/>
        <a:p>
          <a:endParaRPr lang="en-US"/>
        </a:p>
      </dgm:t>
    </dgm:pt>
    <dgm:pt modelId="{DA94214F-E84B-4BEA-9436-EA7D745FE004}" type="pres">
      <dgm:prSet presAssocID="{43B0BE0A-FB2E-46CE-831C-A46C213B115F}" presName="arrowDiagram" presStyleCnt="0">
        <dgm:presLayoutVars>
          <dgm:chMax val="5"/>
          <dgm:dir/>
          <dgm:resizeHandles val="exact"/>
        </dgm:presLayoutVars>
      </dgm:prSet>
      <dgm:spPr/>
    </dgm:pt>
    <dgm:pt modelId="{99914E90-6CC6-4413-AB91-C460AF2114E6}" type="pres">
      <dgm:prSet presAssocID="{43B0BE0A-FB2E-46CE-831C-A46C213B115F}" presName="arrow" presStyleLbl="bgShp" presStyleIdx="0" presStyleCnt="1" custScaleX="194213"/>
      <dgm:spPr/>
    </dgm:pt>
    <dgm:pt modelId="{2E58C8D5-50E2-44DB-BC39-87E8A0CC4722}" type="pres">
      <dgm:prSet presAssocID="{43B0BE0A-FB2E-46CE-831C-A46C213B115F}" presName="arrowDiagram3" presStyleCnt="0"/>
      <dgm:spPr/>
    </dgm:pt>
    <dgm:pt modelId="{45CA9662-D2B2-4632-9B14-CDFACD24E4C7}" type="pres">
      <dgm:prSet presAssocID="{02EE7DE0-B641-4D88-A81C-4463AEEF6CC1}" presName="bullet3a" presStyleLbl="node1" presStyleIdx="0" presStyleCnt="3" custLinFactX="28561" custLinFactY="-200000" custLinFactNeighborX="100000" custLinFactNeighborY="-282920"/>
      <dgm:spPr/>
    </dgm:pt>
    <dgm:pt modelId="{11688153-8F26-4676-B1C6-1A2879465780}" type="pres">
      <dgm:prSet presAssocID="{02EE7DE0-B641-4D88-A81C-4463AEEF6CC1}" presName="textBox3a" presStyleLbl="revTx" presStyleIdx="0" presStyleCnt="3" custLinFactNeighborX="27517" custLinFactNeighborY="-76711">
        <dgm:presLayoutVars>
          <dgm:bulletEnabled val="1"/>
        </dgm:presLayoutVars>
      </dgm:prSet>
      <dgm:spPr/>
      <dgm:t>
        <a:bodyPr/>
        <a:lstStyle/>
        <a:p>
          <a:endParaRPr lang="en-US"/>
        </a:p>
      </dgm:t>
    </dgm:pt>
    <dgm:pt modelId="{3758C5E6-0BF9-4C9A-A8CA-5FCDC58236A8}" type="pres">
      <dgm:prSet presAssocID="{57BA2BFA-4494-40A1-A92E-E08809852DE9}" presName="bullet3b" presStyleLbl="node1" presStyleIdx="1" presStyleCnt="3" custLinFactX="126446" custLinFactNeighborX="200000" custLinFactNeighborY="-91617"/>
      <dgm:spPr/>
    </dgm:pt>
    <dgm:pt modelId="{55A7FC15-B4F6-4B1F-B17A-773581D6726D}" type="pres">
      <dgm:prSet presAssocID="{57BA2BFA-4494-40A1-A92E-E08809852DE9}" presName="textBox3b" presStyleLbl="revTx" presStyleIdx="1" presStyleCnt="3" custScaleX="300473" custLinFactX="54374" custLinFactNeighborX="100000" custLinFactNeighborY="-6727">
        <dgm:presLayoutVars>
          <dgm:bulletEnabled val="1"/>
        </dgm:presLayoutVars>
      </dgm:prSet>
      <dgm:spPr/>
      <dgm:t>
        <a:bodyPr/>
        <a:lstStyle/>
        <a:p>
          <a:endParaRPr lang="en-US"/>
        </a:p>
      </dgm:t>
    </dgm:pt>
    <dgm:pt modelId="{353D7153-E2B5-4BCC-B332-9C003B3B101F}" type="pres">
      <dgm:prSet presAssocID="{64524527-5D1D-4C00-BBFC-59E08A6E4DC7}" presName="bullet3c" presStyleLbl="node1" presStyleIdx="2" presStyleCnt="3" custLinFactX="300000" custLinFactNeighborX="385188" custLinFactNeighborY="-41632"/>
      <dgm:spPr/>
    </dgm:pt>
    <dgm:pt modelId="{67C9D9E1-2219-4E74-B07C-785A4DCBC52F}" type="pres">
      <dgm:prSet presAssocID="{64524527-5D1D-4C00-BBFC-59E08A6E4DC7}" presName="textBox3c" presStyleLbl="revTx" presStyleIdx="2" presStyleCnt="3" custScaleX="227659" custLinFactX="100000" custLinFactNeighborX="144548" custLinFactNeighborY="-3654">
        <dgm:presLayoutVars>
          <dgm:bulletEnabled val="1"/>
        </dgm:presLayoutVars>
      </dgm:prSet>
      <dgm:spPr/>
      <dgm:t>
        <a:bodyPr/>
        <a:lstStyle/>
        <a:p>
          <a:endParaRPr lang="en-US"/>
        </a:p>
      </dgm:t>
    </dgm:pt>
  </dgm:ptLst>
  <dgm:cxnLst>
    <dgm:cxn modelId="{AD28FE8E-F2E4-4A01-9841-B418D1C7383D}" type="presOf" srcId="{64524527-5D1D-4C00-BBFC-59E08A6E4DC7}" destId="{67C9D9E1-2219-4E74-B07C-785A4DCBC52F}" srcOrd="0" destOrd="0" presId="urn:microsoft.com/office/officeart/2005/8/layout/arrow2"/>
    <dgm:cxn modelId="{2C9D0A83-A9E9-49A8-8631-683E1F79E92D}" type="presOf" srcId="{43B0BE0A-FB2E-46CE-831C-A46C213B115F}" destId="{DA94214F-E84B-4BEA-9436-EA7D745FE004}" srcOrd="0" destOrd="0" presId="urn:microsoft.com/office/officeart/2005/8/layout/arrow2"/>
    <dgm:cxn modelId="{9E5CD21D-E753-49C0-9E7A-1F7BE6F544B1}" srcId="{43B0BE0A-FB2E-46CE-831C-A46C213B115F}" destId="{02EE7DE0-B641-4D88-A81C-4463AEEF6CC1}" srcOrd="0" destOrd="0" parTransId="{F77096FF-522F-4950-AD9A-CD5BAF256E2F}" sibTransId="{1718044F-44CA-446E-A115-0F45A421CCD6}"/>
    <dgm:cxn modelId="{4C5A0F58-CB81-4DA3-B633-6D69CFAB6472}" srcId="{43B0BE0A-FB2E-46CE-831C-A46C213B115F}" destId="{64524527-5D1D-4C00-BBFC-59E08A6E4DC7}" srcOrd="2" destOrd="0" parTransId="{F228DA2E-EBBC-43EE-8F3C-A898719219E5}" sibTransId="{4D55BE5E-F406-4FB9-9908-13F8AB36200B}"/>
    <dgm:cxn modelId="{E3C91B15-B065-4BE8-A889-E2E8C44A13BB}" type="presOf" srcId="{57BA2BFA-4494-40A1-A92E-E08809852DE9}" destId="{55A7FC15-B4F6-4B1F-B17A-773581D6726D}" srcOrd="0" destOrd="0" presId="urn:microsoft.com/office/officeart/2005/8/layout/arrow2"/>
    <dgm:cxn modelId="{0750B077-8BE9-4A50-AF59-48370AAD9E56}" srcId="{43B0BE0A-FB2E-46CE-831C-A46C213B115F}" destId="{57BA2BFA-4494-40A1-A92E-E08809852DE9}" srcOrd="1" destOrd="0" parTransId="{9A8594C7-85E4-488F-8361-0CDDAFC8CFD0}" sibTransId="{917C0343-5022-4D31-8B35-54E7609A20C9}"/>
    <dgm:cxn modelId="{D07FB9CA-AA99-4A11-B59E-6339BAE6A5DB}" type="presOf" srcId="{02EE7DE0-B641-4D88-A81C-4463AEEF6CC1}" destId="{11688153-8F26-4676-B1C6-1A2879465780}" srcOrd="0" destOrd="0" presId="urn:microsoft.com/office/officeart/2005/8/layout/arrow2"/>
    <dgm:cxn modelId="{A1589486-31F0-480B-8B2E-A2F0891438AA}" type="presParOf" srcId="{DA94214F-E84B-4BEA-9436-EA7D745FE004}" destId="{99914E90-6CC6-4413-AB91-C460AF2114E6}" srcOrd="0" destOrd="0" presId="urn:microsoft.com/office/officeart/2005/8/layout/arrow2"/>
    <dgm:cxn modelId="{B327D049-2234-4F6F-8931-FA3C21171666}" type="presParOf" srcId="{DA94214F-E84B-4BEA-9436-EA7D745FE004}" destId="{2E58C8D5-50E2-44DB-BC39-87E8A0CC4722}" srcOrd="1" destOrd="0" presId="urn:microsoft.com/office/officeart/2005/8/layout/arrow2"/>
    <dgm:cxn modelId="{A93C73C1-12E1-40F4-B60B-5F4AAECAD891}" type="presParOf" srcId="{2E58C8D5-50E2-44DB-BC39-87E8A0CC4722}" destId="{45CA9662-D2B2-4632-9B14-CDFACD24E4C7}" srcOrd="0" destOrd="0" presId="urn:microsoft.com/office/officeart/2005/8/layout/arrow2"/>
    <dgm:cxn modelId="{B484FF20-C282-4072-A451-F1224D41725D}" type="presParOf" srcId="{2E58C8D5-50E2-44DB-BC39-87E8A0CC4722}" destId="{11688153-8F26-4676-B1C6-1A2879465780}" srcOrd="1" destOrd="0" presId="urn:microsoft.com/office/officeart/2005/8/layout/arrow2"/>
    <dgm:cxn modelId="{D06BB16C-63FA-4E88-89FD-0F45C808D917}" type="presParOf" srcId="{2E58C8D5-50E2-44DB-BC39-87E8A0CC4722}" destId="{3758C5E6-0BF9-4C9A-A8CA-5FCDC58236A8}" srcOrd="2" destOrd="0" presId="urn:microsoft.com/office/officeart/2005/8/layout/arrow2"/>
    <dgm:cxn modelId="{1E472BEC-7FAB-4DC6-9CB2-ABFF184370E3}" type="presParOf" srcId="{2E58C8D5-50E2-44DB-BC39-87E8A0CC4722}" destId="{55A7FC15-B4F6-4B1F-B17A-773581D6726D}" srcOrd="3" destOrd="0" presId="urn:microsoft.com/office/officeart/2005/8/layout/arrow2"/>
    <dgm:cxn modelId="{D644AAD5-E134-4462-AD23-347CEB78D827}" type="presParOf" srcId="{2E58C8D5-50E2-44DB-BC39-87E8A0CC4722}" destId="{353D7153-E2B5-4BCC-B332-9C003B3B101F}" srcOrd="4" destOrd="0" presId="urn:microsoft.com/office/officeart/2005/8/layout/arrow2"/>
    <dgm:cxn modelId="{B8E93F63-CCA9-4015-A2BC-9DB92B525BC5}" type="presParOf" srcId="{2E58C8D5-50E2-44DB-BC39-87E8A0CC4722}" destId="{67C9D9E1-2219-4E74-B07C-785A4DCBC52F}" srcOrd="5" destOrd="0" presId="urn:microsoft.com/office/officeart/2005/8/layout/arrow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39131B-D57D-4121-ADD5-10B73B3D8795}" type="doc">
      <dgm:prSet loTypeId="urn:microsoft.com/office/officeart/2005/8/layout/chevron1" loCatId="process" qsTypeId="urn:microsoft.com/office/officeart/2005/8/quickstyle/simple1" qsCatId="simple" csTypeId="urn:microsoft.com/office/officeart/2005/8/colors/accent1_2" csCatId="accent1" phldr="1"/>
      <dgm:spPr/>
    </dgm:pt>
    <dgm:pt modelId="{FF3738EB-7916-4CE0-AAE2-0BCC1BD0342C}">
      <dgm:prSet phldrT="[Text]" custT="1"/>
      <dgm:spPr/>
      <dgm:t>
        <a:bodyPr/>
        <a:lstStyle/>
        <a:p>
          <a:r>
            <a:rPr lang="en-US" sz="1200" dirty="0" smtClean="0">
              <a:solidFill>
                <a:srgbClr val="002060"/>
              </a:solidFill>
            </a:rPr>
            <a:t>Standard Reports</a:t>
          </a:r>
          <a:endParaRPr lang="en-US" sz="1200" dirty="0">
            <a:solidFill>
              <a:srgbClr val="002060"/>
            </a:solidFill>
          </a:endParaRPr>
        </a:p>
      </dgm:t>
    </dgm:pt>
    <dgm:pt modelId="{3B144915-D15F-4917-B875-82C9AD4556AC}" type="parTrans" cxnId="{0D208404-7133-46D4-816C-E976F53CA44A}">
      <dgm:prSet/>
      <dgm:spPr/>
      <dgm:t>
        <a:bodyPr/>
        <a:lstStyle/>
        <a:p>
          <a:endParaRPr lang="en-US"/>
        </a:p>
      </dgm:t>
    </dgm:pt>
    <dgm:pt modelId="{A3F292BB-AF1A-43C6-B71E-9028C5B64687}" type="sibTrans" cxnId="{0D208404-7133-46D4-816C-E976F53CA44A}">
      <dgm:prSet/>
      <dgm:spPr/>
      <dgm:t>
        <a:bodyPr/>
        <a:lstStyle/>
        <a:p>
          <a:endParaRPr lang="en-US"/>
        </a:p>
      </dgm:t>
    </dgm:pt>
    <dgm:pt modelId="{68AD4609-EF58-4921-93C9-5C3133A095C6}">
      <dgm:prSet phldrT="[Text]" custT="1"/>
      <dgm:spPr/>
      <dgm:t>
        <a:bodyPr/>
        <a:lstStyle/>
        <a:p>
          <a:r>
            <a:rPr lang="en-US" sz="1200" dirty="0" smtClean="0">
              <a:solidFill>
                <a:srgbClr val="002060"/>
              </a:solidFill>
            </a:rPr>
            <a:t>Ad Hoc reports </a:t>
          </a:r>
          <a:endParaRPr lang="en-US" sz="1200" dirty="0">
            <a:solidFill>
              <a:srgbClr val="002060"/>
            </a:solidFill>
          </a:endParaRPr>
        </a:p>
      </dgm:t>
    </dgm:pt>
    <dgm:pt modelId="{EEFD9D8D-AEC9-4D82-ACDD-D1E48A3A3A4B}" type="parTrans" cxnId="{6F730E55-58C4-4B91-8E4F-652FA6575D5D}">
      <dgm:prSet/>
      <dgm:spPr/>
      <dgm:t>
        <a:bodyPr/>
        <a:lstStyle/>
        <a:p>
          <a:endParaRPr lang="en-US"/>
        </a:p>
      </dgm:t>
    </dgm:pt>
    <dgm:pt modelId="{CCD2327C-56AB-4C1F-AB71-2C5BA9F82EF1}" type="sibTrans" cxnId="{6F730E55-58C4-4B91-8E4F-652FA6575D5D}">
      <dgm:prSet/>
      <dgm:spPr/>
      <dgm:t>
        <a:bodyPr/>
        <a:lstStyle/>
        <a:p>
          <a:endParaRPr lang="en-US"/>
        </a:p>
      </dgm:t>
    </dgm:pt>
    <dgm:pt modelId="{C800A33F-4B4C-4501-95B4-BFA8E81AEE72}">
      <dgm:prSet phldrT="[Text]" custT="1"/>
      <dgm:spPr/>
      <dgm:t>
        <a:bodyPr/>
        <a:lstStyle/>
        <a:p>
          <a:r>
            <a:rPr lang="en-US" sz="1200" dirty="0" smtClean="0">
              <a:solidFill>
                <a:srgbClr val="002060"/>
              </a:solidFill>
            </a:rPr>
            <a:t>Descriptive  Analytics </a:t>
          </a:r>
          <a:endParaRPr lang="en-US" sz="1200" dirty="0">
            <a:solidFill>
              <a:srgbClr val="002060"/>
            </a:solidFill>
          </a:endParaRPr>
        </a:p>
      </dgm:t>
    </dgm:pt>
    <dgm:pt modelId="{D3293891-54C3-4615-97B1-F62B93AF1907}" type="parTrans" cxnId="{6001566B-F7D3-43AD-8A80-A9C6C98C53A9}">
      <dgm:prSet/>
      <dgm:spPr/>
      <dgm:t>
        <a:bodyPr/>
        <a:lstStyle/>
        <a:p>
          <a:endParaRPr lang="en-US"/>
        </a:p>
      </dgm:t>
    </dgm:pt>
    <dgm:pt modelId="{9F4F8A84-5CD1-46FC-B3D1-5A16AF07961C}" type="sibTrans" cxnId="{6001566B-F7D3-43AD-8A80-A9C6C98C53A9}">
      <dgm:prSet/>
      <dgm:spPr/>
      <dgm:t>
        <a:bodyPr/>
        <a:lstStyle/>
        <a:p>
          <a:endParaRPr lang="en-US"/>
        </a:p>
      </dgm:t>
    </dgm:pt>
    <dgm:pt modelId="{643C6F0B-FD16-43A6-9512-9D367BC077C7}">
      <dgm:prSet phldrT="[Text]" custT="1"/>
      <dgm:spPr/>
      <dgm:t>
        <a:bodyPr/>
        <a:lstStyle/>
        <a:p>
          <a:r>
            <a:rPr lang="en-US" sz="1200" dirty="0" smtClean="0">
              <a:solidFill>
                <a:srgbClr val="002060"/>
              </a:solidFill>
            </a:rPr>
            <a:t>Predictive Analytics  </a:t>
          </a:r>
          <a:endParaRPr lang="en-US" sz="1200" dirty="0">
            <a:solidFill>
              <a:srgbClr val="002060"/>
            </a:solidFill>
          </a:endParaRPr>
        </a:p>
      </dgm:t>
    </dgm:pt>
    <dgm:pt modelId="{E7D9598C-C8A5-4182-B3C0-3F816B4EB382}" type="parTrans" cxnId="{546043D5-D9F3-4BA0-ABBC-12E47052DD18}">
      <dgm:prSet/>
      <dgm:spPr/>
      <dgm:t>
        <a:bodyPr/>
        <a:lstStyle/>
        <a:p>
          <a:endParaRPr lang="en-US"/>
        </a:p>
      </dgm:t>
    </dgm:pt>
    <dgm:pt modelId="{D21B7298-F50D-45F2-822A-4B1A91432320}" type="sibTrans" cxnId="{546043D5-D9F3-4BA0-ABBC-12E47052DD18}">
      <dgm:prSet/>
      <dgm:spPr/>
      <dgm:t>
        <a:bodyPr/>
        <a:lstStyle/>
        <a:p>
          <a:endParaRPr lang="en-US"/>
        </a:p>
      </dgm:t>
    </dgm:pt>
    <dgm:pt modelId="{050E3DDE-E799-45B5-8C71-0AC374078303}" type="pres">
      <dgm:prSet presAssocID="{8739131B-D57D-4121-ADD5-10B73B3D8795}" presName="Name0" presStyleCnt="0">
        <dgm:presLayoutVars>
          <dgm:dir/>
          <dgm:animLvl val="lvl"/>
          <dgm:resizeHandles val="exact"/>
        </dgm:presLayoutVars>
      </dgm:prSet>
      <dgm:spPr/>
    </dgm:pt>
    <dgm:pt modelId="{994AE3E2-4F48-433A-9FC5-E14E8E13674F}" type="pres">
      <dgm:prSet presAssocID="{FF3738EB-7916-4CE0-AAE2-0BCC1BD0342C}" presName="parTxOnly" presStyleLbl="node1" presStyleIdx="0" presStyleCnt="4" custScaleX="123363">
        <dgm:presLayoutVars>
          <dgm:chMax val="0"/>
          <dgm:chPref val="0"/>
          <dgm:bulletEnabled val="1"/>
        </dgm:presLayoutVars>
      </dgm:prSet>
      <dgm:spPr/>
      <dgm:t>
        <a:bodyPr/>
        <a:lstStyle/>
        <a:p>
          <a:endParaRPr lang="en-US"/>
        </a:p>
      </dgm:t>
    </dgm:pt>
    <dgm:pt modelId="{997AABE9-CE8D-483A-ACAD-C45C8FADF087}" type="pres">
      <dgm:prSet presAssocID="{A3F292BB-AF1A-43C6-B71E-9028C5B64687}" presName="parTxOnlySpace" presStyleCnt="0"/>
      <dgm:spPr/>
    </dgm:pt>
    <dgm:pt modelId="{EAFCFE5F-23DA-42B2-A718-0596CFCF8E2D}" type="pres">
      <dgm:prSet presAssocID="{68AD4609-EF58-4921-93C9-5C3133A095C6}" presName="parTxOnly" presStyleLbl="node1" presStyleIdx="1" presStyleCnt="4">
        <dgm:presLayoutVars>
          <dgm:chMax val="0"/>
          <dgm:chPref val="0"/>
          <dgm:bulletEnabled val="1"/>
        </dgm:presLayoutVars>
      </dgm:prSet>
      <dgm:spPr/>
      <dgm:t>
        <a:bodyPr/>
        <a:lstStyle/>
        <a:p>
          <a:endParaRPr lang="en-US"/>
        </a:p>
      </dgm:t>
    </dgm:pt>
    <dgm:pt modelId="{8A9ED763-3B08-402C-973D-D4491C8E3511}" type="pres">
      <dgm:prSet presAssocID="{CCD2327C-56AB-4C1F-AB71-2C5BA9F82EF1}" presName="parTxOnlySpace" presStyleCnt="0"/>
      <dgm:spPr/>
    </dgm:pt>
    <dgm:pt modelId="{944FC4E9-BB19-46B9-8159-9A43E6E73CD7}" type="pres">
      <dgm:prSet presAssocID="{C800A33F-4B4C-4501-95B4-BFA8E81AEE72}" presName="parTxOnly" presStyleLbl="node1" presStyleIdx="2" presStyleCnt="4" custScaleX="123640">
        <dgm:presLayoutVars>
          <dgm:chMax val="0"/>
          <dgm:chPref val="0"/>
          <dgm:bulletEnabled val="1"/>
        </dgm:presLayoutVars>
      </dgm:prSet>
      <dgm:spPr/>
      <dgm:t>
        <a:bodyPr/>
        <a:lstStyle/>
        <a:p>
          <a:endParaRPr lang="en-US"/>
        </a:p>
      </dgm:t>
    </dgm:pt>
    <dgm:pt modelId="{F7665C55-EC42-4BF8-8E5D-33EEF57A8A32}" type="pres">
      <dgm:prSet presAssocID="{9F4F8A84-5CD1-46FC-B3D1-5A16AF07961C}" presName="parTxOnlySpace" presStyleCnt="0"/>
      <dgm:spPr/>
    </dgm:pt>
    <dgm:pt modelId="{90CC4A42-B819-41D1-AFD8-7FC828A36AB4}" type="pres">
      <dgm:prSet presAssocID="{643C6F0B-FD16-43A6-9512-9D367BC077C7}" presName="parTxOnly" presStyleLbl="node1" presStyleIdx="3" presStyleCnt="4" custScaleX="127203">
        <dgm:presLayoutVars>
          <dgm:chMax val="0"/>
          <dgm:chPref val="0"/>
          <dgm:bulletEnabled val="1"/>
        </dgm:presLayoutVars>
      </dgm:prSet>
      <dgm:spPr/>
      <dgm:t>
        <a:bodyPr/>
        <a:lstStyle/>
        <a:p>
          <a:endParaRPr lang="en-US"/>
        </a:p>
      </dgm:t>
    </dgm:pt>
  </dgm:ptLst>
  <dgm:cxnLst>
    <dgm:cxn modelId="{9203DB73-3CD2-41ED-B789-6406F246B588}" type="presOf" srcId="{FF3738EB-7916-4CE0-AAE2-0BCC1BD0342C}" destId="{994AE3E2-4F48-433A-9FC5-E14E8E13674F}" srcOrd="0" destOrd="0" presId="urn:microsoft.com/office/officeart/2005/8/layout/chevron1"/>
    <dgm:cxn modelId="{0D208404-7133-46D4-816C-E976F53CA44A}" srcId="{8739131B-D57D-4121-ADD5-10B73B3D8795}" destId="{FF3738EB-7916-4CE0-AAE2-0BCC1BD0342C}" srcOrd="0" destOrd="0" parTransId="{3B144915-D15F-4917-B875-82C9AD4556AC}" sibTransId="{A3F292BB-AF1A-43C6-B71E-9028C5B64687}"/>
    <dgm:cxn modelId="{546043D5-D9F3-4BA0-ABBC-12E47052DD18}" srcId="{8739131B-D57D-4121-ADD5-10B73B3D8795}" destId="{643C6F0B-FD16-43A6-9512-9D367BC077C7}" srcOrd="3" destOrd="0" parTransId="{E7D9598C-C8A5-4182-B3C0-3F816B4EB382}" sibTransId="{D21B7298-F50D-45F2-822A-4B1A91432320}"/>
    <dgm:cxn modelId="{09AEAAE0-B7BF-451B-AAC3-0F8BDDBD373F}" type="presOf" srcId="{643C6F0B-FD16-43A6-9512-9D367BC077C7}" destId="{90CC4A42-B819-41D1-AFD8-7FC828A36AB4}" srcOrd="0" destOrd="0" presId="urn:microsoft.com/office/officeart/2005/8/layout/chevron1"/>
    <dgm:cxn modelId="{DD81A0FA-4B6D-4753-AB4B-5B481A96F1FA}" type="presOf" srcId="{C800A33F-4B4C-4501-95B4-BFA8E81AEE72}" destId="{944FC4E9-BB19-46B9-8159-9A43E6E73CD7}" srcOrd="0" destOrd="0" presId="urn:microsoft.com/office/officeart/2005/8/layout/chevron1"/>
    <dgm:cxn modelId="{BA9E51FC-2CBC-4301-A8DA-685369785BFF}" type="presOf" srcId="{8739131B-D57D-4121-ADD5-10B73B3D8795}" destId="{050E3DDE-E799-45B5-8C71-0AC374078303}" srcOrd="0" destOrd="0" presId="urn:microsoft.com/office/officeart/2005/8/layout/chevron1"/>
    <dgm:cxn modelId="{6F730E55-58C4-4B91-8E4F-652FA6575D5D}" srcId="{8739131B-D57D-4121-ADD5-10B73B3D8795}" destId="{68AD4609-EF58-4921-93C9-5C3133A095C6}" srcOrd="1" destOrd="0" parTransId="{EEFD9D8D-AEC9-4D82-ACDD-D1E48A3A3A4B}" sibTransId="{CCD2327C-56AB-4C1F-AB71-2C5BA9F82EF1}"/>
    <dgm:cxn modelId="{CDA7C89D-94DE-42C0-9039-125F8D05EC5F}" type="presOf" srcId="{68AD4609-EF58-4921-93C9-5C3133A095C6}" destId="{EAFCFE5F-23DA-42B2-A718-0596CFCF8E2D}" srcOrd="0" destOrd="0" presId="urn:microsoft.com/office/officeart/2005/8/layout/chevron1"/>
    <dgm:cxn modelId="{6001566B-F7D3-43AD-8A80-A9C6C98C53A9}" srcId="{8739131B-D57D-4121-ADD5-10B73B3D8795}" destId="{C800A33F-4B4C-4501-95B4-BFA8E81AEE72}" srcOrd="2" destOrd="0" parTransId="{D3293891-54C3-4615-97B1-F62B93AF1907}" sibTransId="{9F4F8A84-5CD1-46FC-B3D1-5A16AF07961C}"/>
    <dgm:cxn modelId="{A4AABA7B-2FAB-4901-BE1A-46FE3E22B598}" type="presParOf" srcId="{050E3DDE-E799-45B5-8C71-0AC374078303}" destId="{994AE3E2-4F48-433A-9FC5-E14E8E13674F}" srcOrd="0" destOrd="0" presId="urn:microsoft.com/office/officeart/2005/8/layout/chevron1"/>
    <dgm:cxn modelId="{3318A23C-5C4B-4930-930F-353A37BB1D9C}" type="presParOf" srcId="{050E3DDE-E799-45B5-8C71-0AC374078303}" destId="{997AABE9-CE8D-483A-ACAD-C45C8FADF087}" srcOrd="1" destOrd="0" presId="urn:microsoft.com/office/officeart/2005/8/layout/chevron1"/>
    <dgm:cxn modelId="{21D5C857-B29D-4A12-BAA7-71B4807108D3}" type="presParOf" srcId="{050E3DDE-E799-45B5-8C71-0AC374078303}" destId="{EAFCFE5F-23DA-42B2-A718-0596CFCF8E2D}" srcOrd="2" destOrd="0" presId="urn:microsoft.com/office/officeart/2005/8/layout/chevron1"/>
    <dgm:cxn modelId="{11A9A500-5211-4D24-9029-D3598729106F}" type="presParOf" srcId="{050E3DDE-E799-45B5-8C71-0AC374078303}" destId="{8A9ED763-3B08-402C-973D-D4491C8E3511}" srcOrd="3" destOrd="0" presId="urn:microsoft.com/office/officeart/2005/8/layout/chevron1"/>
    <dgm:cxn modelId="{4FF61464-97FC-4E98-8FFB-F4FAA39AA234}" type="presParOf" srcId="{050E3DDE-E799-45B5-8C71-0AC374078303}" destId="{944FC4E9-BB19-46B9-8159-9A43E6E73CD7}" srcOrd="4" destOrd="0" presId="urn:microsoft.com/office/officeart/2005/8/layout/chevron1"/>
    <dgm:cxn modelId="{B8586141-6D0B-443A-B6E9-6F7DC5029E99}" type="presParOf" srcId="{050E3DDE-E799-45B5-8C71-0AC374078303}" destId="{F7665C55-EC42-4BF8-8E5D-33EEF57A8A32}" srcOrd="5" destOrd="0" presId="urn:microsoft.com/office/officeart/2005/8/layout/chevron1"/>
    <dgm:cxn modelId="{BE158012-46A9-4704-8DC7-F3B9586B9B61}" type="presParOf" srcId="{050E3DDE-E799-45B5-8C71-0AC374078303}" destId="{90CC4A42-B819-41D1-AFD8-7FC828A36AB4}" srcOrd="6" destOrd="0" presId="urn:microsoft.com/office/officeart/2005/8/layout/chevron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61E295-5050-4E00-B3AB-C8909E4E2FCF}" type="doc">
      <dgm:prSet loTypeId="urn:microsoft.com/office/officeart/2005/8/layout/cycle8" loCatId="cycle" qsTypeId="urn:microsoft.com/office/officeart/2005/8/quickstyle/simple5" qsCatId="simple" csTypeId="urn:microsoft.com/office/officeart/2005/8/colors/colorful5" csCatId="colorful" phldr="1"/>
      <dgm:spPr/>
    </dgm:pt>
    <dgm:pt modelId="{D19BF143-8152-4B44-A2A9-14379D207830}">
      <dgm:prSet phldrT="[Text]" custT="1"/>
      <dgm:spPr/>
      <dgm:t>
        <a:bodyPr/>
        <a:lstStyle/>
        <a:p>
          <a:r>
            <a:rPr lang="en-US" sz="2400" dirty="0" smtClean="0"/>
            <a:t>Process</a:t>
          </a:r>
          <a:endParaRPr lang="en-US" sz="2400" dirty="0"/>
        </a:p>
      </dgm:t>
    </dgm:pt>
    <dgm:pt modelId="{E73569D9-56FE-491B-8066-FC1098D5A6E4}" type="parTrans" cxnId="{27C16218-6DE5-483F-A844-40EEAB993E47}">
      <dgm:prSet/>
      <dgm:spPr/>
      <dgm:t>
        <a:bodyPr/>
        <a:lstStyle/>
        <a:p>
          <a:endParaRPr lang="en-US"/>
        </a:p>
      </dgm:t>
    </dgm:pt>
    <dgm:pt modelId="{AB200A7D-E15E-4199-B5DC-39AFD6D26471}" type="sibTrans" cxnId="{27C16218-6DE5-483F-A844-40EEAB993E47}">
      <dgm:prSet/>
      <dgm:spPr/>
      <dgm:t>
        <a:bodyPr/>
        <a:lstStyle/>
        <a:p>
          <a:endParaRPr lang="en-US"/>
        </a:p>
      </dgm:t>
    </dgm:pt>
    <dgm:pt modelId="{58A49442-145C-4227-968C-B518DD383F59}">
      <dgm:prSet phldrT="[Text]" custT="1"/>
      <dgm:spPr/>
      <dgm:t>
        <a:bodyPr/>
        <a:lstStyle/>
        <a:p>
          <a:r>
            <a:rPr lang="en-US" sz="2400" dirty="0" smtClean="0"/>
            <a:t>Technology</a:t>
          </a:r>
          <a:endParaRPr lang="en-US" sz="2400" dirty="0"/>
        </a:p>
      </dgm:t>
    </dgm:pt>
    <dgm:pt modelId="{C762AEE9-3BCB-41DF-A6E8-BFB74B653455}" type="parTrans" cxnId="{16EE5B0F-52E7-4A26-88E2-B592B0BD8DCB}">
      <dgm:prSet/>
      <dgm:spPr/>
      <dgm:t>
        <a:bodyPr/>
        <a:lstStyle/>
        <a:p>
          <a:endParaRPr lang="en-US"/>
        </a:p>
      </dgm:t>
    </dgm:pt>
    <dgm:pt modelId="{A6C46CA1-8093-4E1D-BBF9-AEE758E22523}" type="sibTrans" cxnId="{16EE5B0F-52E7-4A26-88E2-B592B0BD8DCB}">
      <dgm:prSet/>
      <dgm:spPr/>
      <dgm:t>
        <a:bodyPr/>
        <a:lstStyle/>
        <a:p>
          <a:endParaRPr lang="en-US"/>
        </a:p>
      </dgm:t>
    </dgm:pt>
    <dgm:pt modelId="{12928E3E-CADF-4252-A474-DEE7A168E643}">
      <dgm:prSet phldrT="[Text]" custT="1"/>
      <dgm:spPr/>
      <dgm:t>
        <a:bodyPr/>
        <a:lstStyle/>
        <a:p>
          <a:r>
            <a:rPr lang="en-US" sz="2400" dirty="0" smtClean="0"/>
            <a:t>People</a:t>
          </a:r>
        </a:p>
      </dgm:t>
    </dgm:pt>
    <dgm:pt modelId="{DF45236D-1C95-4DCC-BEB4-C0B474BD634A}" type="parTrans" cxnId="{D78EA60D-155F-475D-A13F-8E21B505643E}">
      <dgm:prSet/>
      <dgm:spPr/>
      <dgm:t>
        <a:bodyPr/>
        <a:lstStyle/>
        <a:p>
          <a:endParaRPr lang="en-US"/>
        </a:p>
      </dgm:t>
    </dgm:pt>
    <dgm:pt modelId="{27A09E5E-4C83-411A-BCD0-8EF0E0076892}" type="sibTrans" cxnId="{D78EA60D-155F-475D-A13F-8E21B505643E}">
      <dgm:prSet/>
      <dgm:spPr/>
      <dgm:t>
        <a:bodyPr/>
        <a:lstStyle/>
        <a:p>
          <a:endParaRPr lang="en-US"/>
        </a:p>
      </dgm:t>
    </dgm:pt>
    <dgm:pt modelId="{362D5EAF-4869-4F97-85B6-CFE96CDDB737}" type="pres">
      <dgm:prSet presAssocID="{F961E295-5050-4E00-B3AB-C8909E4E2FCF}" presName="compositeShape" presStyleCnt="0">
        <dgm:presLayoutVars>
          <dgm:chMax val="7"/>
          <dgm:dir/>
          <dgm:resizeHandles val="exact"/>
        </dgm:presLayoutVars>
      </dgm:prSet>
      <dgm:spPr/>
    </dgm:pt>
    <dgm:pt modelId="{AC1B1D6E-8DC5-4C01-8CAD-8E02735B7E5A}" type="pres">
      <dgm:prSet presAssocID="{F961E295-5050-4E00-B3AB-C8909E4E2FCF}" presName="wedge1" presStyleLbl="node1" presStyleIdx="0" presStyleCnt="3"/>
      <dgm:spPr/>
      <dgm:t>
        <a:bodyPr/>
        <a:lstStyle/>
        <a:p>
          <a:endParaRPr lang="en-US"/>
        </a:p>
      </dgm:t>
    </dgm:pt>
    <dgm:pt modelId="{0AA9220D-AA33-4B08-883A-55C649DB7C76}" type="pres">
      <dgm:prSet presAssocID="{F961E295-5050-4E00-B3AB-C8909E4E2FCF}" presName="dummy1a" presStyleCnt="0"/>
      <dgm:spPr/>
    </dgm:pt>
    <dgm:pt modelId="{84E0F4D4-9758-4A06-B2A3-BCA685456C60}" type="pres">
      <dgm:prSet presAssocID="{F961E295-5050-4E00-B3AB-C8909E4E2FCF}" presName="dummy1b" presStyleCnt="0"/>
      <dgm:spPr/>
    </dgm:pt>
    <dgm:pt modelId="{2A56F5FE-57F0-40C1-9957-5C20622CFA1E}" type="pres">
      <dgm:prSet presAssocID="{F961E295-5050-4E00-B3AB-C8909E4E2FCF}" presName="wedge1Tx" presStyleLbl="node1" presStyleIdx="0" presStyleCnt="3">
        <dgm:presLayoutVars>
          <dgm:chMax val="0"/>
          <dgm:chPref val="0"/>
          <dgm:bulletEnabled val="1"/>
        </dgm:presLayoutVars>
      </dgm:prSet>
      <dgm:spPr/>
      <dgm:t>
        <a:bodyPr/>
        <a:lstStyle/>
        <a:p>
          <a:endParaRPr lang="en-US"/>
        </a:p>
      </dgm:t>
    </dgm:pt>
    <dgm:pt modelId="{7E21A1F5-4554-44EE-9D4B-3B64CB024B26}" type="pres">
      <dgm:prSet presAssocID="{F961E295-5050-4E00-B3AB-C8909E4E2FCF}" presName="wedge2" presStyleLbl="node1" presStyleIdx="1" presStyleCnt="3"/>
      <dgm:spPr/>
      <dgm:t>
        <a:bodyPr/>
        <a:lstStyle/>
        <a:p>
          <a:endParaRPr lang="en-US"/>
        </a:p>
      </dgm:t>
    </dgm:pt>
    <dgm:pt modelId="{8BA06DE3-DA49-49EF-84E6-E20FCDD5197D}" type="pres">
      <dgm:prSet presAssocID="{F961E295-5050-4E00-B3AB-C8909E4E2FCF}" presName="dummy2a" presStyleCnt="0"/>
      <dgm:spPr/>
    </dgm:pt>
    <dgm:pt modelId="{35D24039-30F7-4F93-8A25-C5DB96425FCC}" type="pres">
      <dgm:prSet presAssocID="{F961E295-5050-4E00-B3AB-C8909E4E2FCF}" presName="dummy2b" presStyleCnt="0"/>
      <dgm:spPr/>
    </dgm:pt>
    <dgm:pt modelId="{47BB6DE5-F1CA-4894-B265-51392E036C93}" type="pres">
      <dgm:prSet presAssocID="{F961E295-5050-4E00-B3AB-C8909E4E2FCF}" presName="wedge2Tx" presStyleLbl="node1" presStyleIdx="1" presStyleCnt="3">
        <dgm:presLayoutVars>
          <dgm:chMax val="0"/>
          <dgm:chPref val="0"/>
          <dgm:bulletEnabled val="1"/>
        </dgm:presLayoutVars>
      </dgm:prSet>
      <dgm:spPr/>
      <dgm:t>
        <a:bodyPr/>
        <a:lstStyle/>
        <a:p>
          <a:endParaRPr lang="en-US"/>
        </a:p>
      </dgm:t>
    </dgm:pt>
    <dgm:pt modelId="{18D37716-0609-4C25-8106-A7F4E61F3565}" type="pres">
      <dgm:prSet presAssocID="{F961E295-5050-4E00-B3AB-C8909E4E2FCF}" presName="wedge3" presStyleLbl="node1" presStyleIdx="2" presStyleCnt="3"/>
      <dgm:spPr/>
      <dgm:t>
        <a:bodyPr/>
        <a:lstStyle/>
        <a:p>
          <a:endParaRPr lang="en-US"/>
        </a:p>
      </dgm:t>
    </dgm:pt>
    <dgm:pt modelId="{3BC1506D-59C0-436F-BE48-A9EE69D1CDE6}" type="pres">
      <dgm:prSet presAssocID="{F961E295-5050-4E00-B3AB-C8909E4E2FCF}" presName="dummy3a" presStyleCnt="0"/>
      <dgm:spPr/>
    </dgm:pt>
    <dgm:pt modelId="{F50346C8-807E-4A90-A03A-65316F60A0ED}" type="pres">
      <dgm:prSet presAssocID="{F961E295-5050-4E00-B3AB-C8909E4E2FCF}" presName="dummy3b" presStyleCnt="0"/>
      <dgm:spPr/>
    </dgm:pt>
    <dgm:pt modelId="{AB2EF290-9A72-4F31-95D8-F670E11B9B7D}" type="pres">
      <dgm:prSet presAssocID="{F961E295-5050-4E00-B3AB-C8909E4E2FCF}" presName="wedge3Tx" presStyleLbl="node1" presStyleIdx="2" presStyleCnt="3">
        <dgm:presLayoutVars>
          <dgm:chMax val="0"/>
          <dgm:chPref val="0"/>
          <dgm:bulletEnabled val="1"/>
        </dgm:presLayoutVars>
      </dgm:prSet>
      <dgm:spPr/>
      <dgm:t>
        <a:bodyPr/>
        <a:lstStyle/>
        <a:p>
          <a:endParaRPr lang="en-US"/>
        </a:p>
      </dgm:t>
    </dgm:pt>
    <dgm:pt modelId="{9176EA22-5C51-4E59-BBE8-8FA63DC9790B}" type="pres">
      <dgm:prSet presAssocID="{AB200A7D-E15E-4199-B5DC-39AFD6D26471}" presName="arrowWedge1" presStyleLbl="fgSibTrans2D1" presStyleIdx="0" presStyleCnt="3"/>
      <dgm:spPr/>
    </dgm:pt>
    <dgm:pt modelId="{0528C647-D2A0-41A8-824F-1434F660E700}" type="pres">
      <dgm:prSet presAssocID="{A6C46CA1-8093-4E1D-BBF9-AEE758E22523}" presName="arrowWedge2" presStyleLbl="fgSibTrans2D1" presStyleIdx="1" presStyleCnt="3"/>
      <dgm:spPr/>
    </dgm:pt>
    <dgm:pt modelId="{0CD26DEC-B3ED-4DF1-A212-CEC1828DCC1C}" type="pres">
      <dgm:prSet presAssocID="{27A09E5E-4C83-411A-BCD0-8EF0E0076892}" presName="arrowWedge3" presStyleLbl="fgSibTrans2D1" presStyleIdx="2" presStyleCnt="3"/>
      <dgm:spPr/>
    </dgm:pt>
  </dgm:ptLst>
  <dgm:cxnLst>
    <dgm:cxn modelId="{27C16218-6DE5-483F-A844-40EEAB993E47}" srcId="{F961E295-5050-4E00-B3AB-C8909E4E2FCF}" destId="{D19BF143-8152-4B44-A2A9-14379D207830}" srcOrd="0" destOrd="0" parTransId="{E73569D9-56FE-491B-8066-FC1098D5A6E4}" sibTransId="{AB200A7D-E15E-4199-B5DC-39AFD6D26471}"/>
    <dgm:cxn modelId="{B2174B09-B2CA-485C-9837-A9542D765C1D}" type="presOf" srcId="{F961E295-5050-4E00-B3AB-C8909E4E2FCF}" destId="{362D5EAF-4869-4F97-85B6-CFE96CDDB737}" srcOrd="0" destOrd="0" presId="urn:microsoft.com/office/officeart/2005/8/layout/cycle8"/>
    <dgm:cxn modelId="{D78EA60D-155F-475D-A13F-8E21B505643E}" srcId="{F961E295-5050-4E00-B3AB-C8909E4E2FCF}" destId="{12928E3E-CADF-4252-A474-DEE7A168E643}" srcOrd="2" destOrd="0" parTransId="{DF45236D-1C95-4DCC-BEB4-C0B474BD634A}" sibTransId="{27A09E5E-4C83-411A-BCD0-8EF0E0076892}"/>
    <dgm:cxn modelId="{A163FC24-6A99-44BC-8B13-D3E60C926354}" type="presOf" srcId="{12928E3E-CADF-4252-A474-DEE7A168E643}" destId="{18D37716-0609-4C25-8106-A7F4E61F3565}" srcOrd="0" destOrd="0" presId="urn:microsoft.com/office/officeart/2005/8/layout/cycle8"/>
    <dgm:cxn modelId="{A3315977-C598-4ECC-BB05-0B27BBA903C0}" type="presOf" srcId="{58A49442-145C-4227-968C-B518DD383F59}" destId="{47BB6DE5-F1CA-4894-B265-51392E036C93}" srcOrd="1" destOrd="0" presId="urn:microsoft.com/office/officeart/2005/8/layout/cycle8"/>
    <dgm:cxn modelId="{4A76A35F-F059-4EB3-A7EA-78BA3898E587}" type="presOf" srcId="{58A49442-145C-4227-968C-B518DD383F59}" destId="{7E21A1F5-4554-44EE-9D4B-3B64CB024B26}" srcOrd="0" destOrd="0" presId="urn:microsoft.com/office/officeart/2005/8/layout/cycle8"/>
    <dgm:cxn modelId="{16EE5B0F-52E7-4A26-88E2-B592B0BD8DCB}" srcId="{F961E295-5050-4E00-B3AB-C8909E4E2FCF}" destId="{58A49442-145C-4227-968C-B518DD383F59}" srcOrd="1" destOrd="0" parTransId="{C762AEE9-3BCB-41DF-A6E8-BFB74B653455}" sibTransId="{A6C46CA1-8093-4E1D-BBF9-AEE758E22523}"/>
    <dgm:cxn modelId="{84E74421-5FF6-45EC-A5DD-D0D5ECB2EC48}" type="presOf" srcId="{D19BF143-8152-4B44-A2A9-14379D207830}" destId="{AC1B1D6E-8DC5-4C01-8CAD-8E02735B7E5A}" srcOrd="0" destOrd="0" presId="urn:microsoft.com/office/officeart/2005/8/layout/cycle8"/>
    <dgm:cxn modelId="{FBBD8DF6-87EF-410C-8052-3B1CD13E4A34}" type="presOf" srcId="{D19BF143-8152-4B44-A2A9-14379D207830}" destId="{2A56F5FE-57F0-40C1-9957-5C20622CFA1E}" srcOrd="1" destOrd="0" presId="urn:microsoft.com/office/officeart/2005/8/layout/cycle8"/>
    <dgm:cxn modelId="{9B358558-4C5D-47F7-B850-962175DABC6A}" type="presOf" srcId="{12928E3E-CADF-4252-A474-DEE7A168E643}" destId="{AB2EF290-9A72-4F31-95D8-F670E11B9B7D}" srcOrd="1" destOrd="0" presId="urn:microsoft.com/office/officeart/2005/8/layout/cycle8"/>
    <dgm:cxn modelId="{90D3929D-8C72-43F8-80AA-336D3CB60463}" type="presParOf" srcId="{362D5EAF-4869-4F97-85B6-CFE96CDDB737}" destId="{AC1B1D6E-8DC5-4C01-8CAD-8E02735B7E5A}" srcOrd="0" destOrd="0" presId="urn:microsoft.com/office/officeart/2005/8/layout/cycle8"/>
    <dgm:cxn modelId="{DA10AACA-8F85-4401-B7EC-7CA6A5DCEDE1}" type="presParOf" srcId="{362D5EAF-4869-4F97-85B6-CFE96CDDB737}" destId="{0AA9220D-AA33-4B08-883A-55C649DB7C76}" srcOrd="1" destOrd="0" presId="urn:microsoft.com/office/officeart/2005/8/layout/cycle8"/>
    <dgm:cxn modelId="{F25D5549-F510-45DF-9EB3-4E8A93FB62D8}" type="presParOf" srcId="{362D5EAF-4869-4F97-85B6-CFE96CDDB737}" destId="{84E0F4D4-9758-4A06-B2A3-BCA685456C60}" srcOrd="2" destOrd="0" presId="urn:microsoft.com/office/officeart/2005/8/layout/cycle8"/>
    <dgm:cxn modelId="{8ABDB07A-358E-4790-AD9D-B62AE4FDE3AC}" type="presParOf" srcId="{362D5EAF-4869-4F97-85B6-CFE96CDDB737}" destId="{2A56F5FE-57F0-40C1-9957-5C20622CFA1E}" srcOrd="3" destOrd="0" presId="urn:microsoft.com/office/officeart/2005/8/layout/cycle8"/>
    <dgm:cxn modelId="{C6C0EE3C-8469-427C-8A86-299D50E6C001}" type="presParOf" srcId="{362D5EAF-4869-4F97-85B6-CFE96CDDB737}" destId="{7E21A1F5-4554-44EE-9D4B-3B64CB024B26}" srcOrd="4" destOrd="0" presId="urn:microsoft.com/office/officeart/2005/8/layout/cycle8"/>
    <dgm:cxn modelId="{9FB6BAD5-F794-4E54-8517-B425B7C66FDB}" type="presParOf" srcId="{362D5EAF-4869-4F97-85B6-CFE96CDDB737}" destId="{8BA06DE3-DA49-49EF-84E6-E20FCDD5197D}" srcOrd="5" destOrd="0" presId="urn:microsoft.com/office/officeart/2005/8/layout/cycle8"/>
    <dgm:cxn modelId="{F8691431-8D7D-44A3-9358-A6053D250FAA}" type="presParOf" srcId="{362D5EAF-4869-4F97-85B6-CFE96CDDB737}" destId="{35D24039-30F7-4F93-8A25-C5DB96425FCC}" srcOrd="6" destOrd="0" presId="urn:microsoft.com/office/officeart/2005/8/layout/cycle8"/>
    <dgm:cxn modelId="{5CCF7DBA-041E-4A07-8D17-A9565CC192CB}" type="presParOf" srcId="{362D5EAF-4869-4F97-85B6-CFE96CDDB737}" destId="{47BB6DE5-F1CA-4894-B265-51392E036C93}" srcOrd="7" destOrd="0" presId="urn:microsoft.com/office/officeart/2005/8/layout/cycle8"/>
    <dgm:cxn modelId="{6363047F-A4FF-4537-B96B-501F24DD9366}" type="presParOf" srcId="{362D5EAF-4869-4F97-85B6-CFE96CDDB737}" destId="{18D37716-0609-4C25-8106-A7F4E61F3565}" srcOrd="8" destOrd="0" presId="urn:microsoft.com/office/officeart/2005/8/layout/cycle8"/>
    <dgm:cxn modelId="{7AA457F3-9025-424B-A09C-32667D4D8E54}" type="presParOf" srcId="{362D5EAF-4869-4F97-85B6-CFE96CDDB737}" destId="{3BC1506D-59C0-436F-BE48-A9EE69D1CDE6}" srcOrd="9" destOrd="0" presId="urn:microsoft.com/office/officeart/2005/8/layout/cycle8"/>
    <dgm:cxn modelId="{ECF459E7-3DA1-4C05-BCBD-6CD6D9B0620B}" type="presParOf" srcId="{362D5EAF-4869-4F97-85B6-CFE96CDDB737}" destId="{F50346C8-807E-4A90-A03A-65316F60A0ED}" srcOrd="10" destOrd="0" presId="urn:microsoft.com/office/officeart/2005/8/layout/cycle8"/>
    <dgm:cxn modelId="{00C86C27-4665-4EC6-BF6F-9191CC170BEF}" type="presParOf" srcId="{362D5EAF-4869-4F97-85B6-CFE96CDDB737}" destId="{AB2EF290-9A72-4F31-95D8-F670E11B9B7D}" srcOrd="11" destOrd="0" presId="urn:microsoft.com/office/officeart/2005/8/layout/cycle8"/>
    <dgm:cxn modelId="{5C0A43AF-F76C-41BB-BAA3-B9BCB4975936}" type="presParOf" srcId="{362D5EAF-4869-4F97-85B6-CFE96CDDB737}" destId="{9176EA22-5C51-4E59-BBE8-8FA63DC9790B}" srcOrd="12" destOrd="0" presId="urn:microsoft.com/office/officeart/2005/8/layout/cycle8"/>
    <dgm:cxn modelId="{86D26C95-D39A-4939-86CB-DB3247543320}" type="presParOf" srcId="{362D5EAF-4869-4F97-85B6-CFE96CDDB737}" destId="{0528C647-D2A0-41A8-824F-1434F660E700}" srcOrd="13" destOrd="0" presId="urn:microsoft.com/office/officeart/2005/8/layout/cycle8"/>
    <dgm:cxn modelId="{61F8D75F-D78B-46F1-9DD5-B29560CC62C2}" type="presParOf" srcId="{362D5EAF-4869-4F97-85B6-CFE96CDDB737}" destId="{0CD26DEC-B3ED-4DF1-A212-CEC1828DCC1C}"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F5E765-EE5D-4728-863C-F4E60F7D23E0}"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EFD47F84-A8AC-4E49-84AD-5A039CD9C363}">
      <dgm:prSet phldrT="[Text]"/>
      <dgm:spPr>
        <a:solidFill>
          <a:srgbClr val="00B050"/>
        </a:solidFill>
      </dgm:spPr>
      <dgm:t>
        <a:bodyPr/>
        <a:lstStyle/>
        <a:p>
          <a:r>
            <a:rPr lang="en-US" dirty="0" smtClean="0"/>
            <a:t>Models</a:t>
          </a:r>
          <a:endParaRPr lang="en-US" dirty="0"/>
        </a:p>
      </dgm:t>
    </dgm:pt>
    <dgm:pt modelId="{7ADF72D7-CEE6-410D-BDC5-D879EC694CF1}" type="parTrans" cxnId="{A2059775-CD13-45AA-ACC2-D2E3680CA851}">
      <dgm:prSet/>
      <dgm:spPr/>
      <dgm:t>
        <a:bodyPr/>
        <a:lstStyle/>
        <a:p>
          <a:endParaRPr lang="en-US"/>
        </a:p>
      </dgm:t>
    </dgm:pt>
    <dgm:pt modelId="{A9DFB601-E5C0-41AD-90D0-8257E2211FEC}" type="sibTrans" cxnId="{A2059775-CD13-45AA-ACC2-D2E3680CA851}">
      <dgm:prSet/>
      <dgm:spPr/>
      <dgm:t>
        <a:bodyPr/>
        <a:lstStyle/>
        <a:p>
          <a:endParaRPr lang="en-US"/>
        </a:p>
      </dgm:t>
    </dgm:pt>
    <dgm:pt modelId="{B2F01155-5FE7-4003-925A-3A2BBEA5A2C4}">
      <dgm:prSet phldrT="[Text]"/>
      <dgm:spPr>
        <a:solidFill>
          <a:srgbClr val="FF0000"/>
        </a:solidFill>
      </dgm:spPr>
      <dgm:t>
        <a:bodyPr/>
        <a:lstStyle/>
        <a:p>
          <a:r>
            <a:rPr lang="en-US" dirty="0" smtClean="0"/>
            <a:t>Rules</a:t>
          </a:r>
          <a:endParaRPr lang="en-US" dirty="0"/>
        </a:p>
      </dgm:t>
    </dgm:pt>
    <dgm:pt modelId="{79488DAD-ABB8-48A8-A330-11CC4E7EC521}" type="parTrans" cxnId="{B4A09F5F-75C1-40CC-A997-B432603BD164}">
      <dgm:prSet/>
      <dgm:spPr/>
      <dgm:t>
        <a:bodyPr/>
        <a:lstStyle/>
        <a:p>
          <a:endParaRPr lang="en-US"/>
        </a:p>
      </dgm:t>
    </dgm:pt>
    <dgm:pt modelId="{4B659964-013B-4B4E-92F3-747FD2F3E5E9}" type="sibTrans" cxnId="{B4A09F5F-75C1-40CC-A997-B432603BD164}">
      <dgm:prSet/>
      <dgm:spPr/>
      <dgm:t>
        <a:bodyPr/>
        <a:lstStyle/>
        <a:p>
          <a:endParaRPr lang="en-US"/>
        </a:p>
      </dgm:t>
    </dgm:pt>
    <dgm:pt modelId="{097E6C22-AD40-441B-AF05-A5628187588A}">
      <dgm:prSet phldrT="[Text]"/>
      <dgm:spPr>
        <a:solidFill>
          <a:srgbClr val="0070C0"/>
        </a:solidFill>
      </dgm:spPr>
      <dgm:t>
        <a:bodyPr/>
        <a:lstStyle/>
        <a:p>
          <a:r>
            <a:rPr lang="en-US" dirty="0" smtClean="0"/>
            <a:t>Intel</a:t>
          </a:r>
          <a:endParaRPr lang="en-US" dirty="0"/>
        </a:p>
      </dgm:t>
    </dgm:pt>
    <dgm:pt modelId="{1BCD85F9-A023-4DF3-958E-85D03E66CEAA}" type="parTrans" cxnId="{F2EA1764-2BFB-40B5-B016-05C16741BDAE}">
      <dgm:prSet/>
      <dgm:spPr/>
      <dgm:t>
        <a:bodyPr/>
        <a:lstStyle/>
        <a:p>
          <a:endParaRPr lang="en-US"/>
        </a:p>
      </dgm:t>
    </dgm:pt>
    <dgm:pt modelId="{72E7305B-B421-4EC7-8C2D-CCF428BEA258}" type="sibTrans" cxnId="{F2EA1764-2BFB-40B5-B016-05C16741BDAE}">
      <dgm:prSet/>
      <dgm:spPr/>
      <dgm:t>
        <a:bodyPr/>
        <a:lstStyle/>
        <a:p>
          <a:endParaRPr lang="en-US"/>
        </a:p>
      </dgm:t>
    </dgm:pt>
    <dgm:pt modelId="{4B5B45CC-84A6-4DE0-8435-299D440FCD81}">
      <dgm:prSet phldrT="[Text]"/>
      <dgm:spPr/>
      <dgm:t>
        <a:bodyPr/>
        <a:lstStyle/>
        <a:p>
          <a:r>
            <a:rPr lang="en-US" dirty="0" smtClean="0">
              <a:solidFill>
                <a:srgbClr val="0070C0"/>
              </a:solidFill>
            </a:rPr>
            <a:t>Results</a:t>
          </a:r>
          <a:endParaRPr lang="en-US" dirty="0">
            <a:solidFill>
              <a:srgbClr val="0070C0"/>
            </a:solidFill>
          </a:endParaRPr>
        </a:p>
      </dgm:t>
    </dgm:pt>
    <dgm:pt modelId="{5DA272EF-11E1-4838-8DBA-890A629857D8}" type="parTrans" cxnId="{F6B04F70-BB4D-446A-9849-1567D1FB80F2}">
      <dgm:prSet/>
      <dgm:spPr/>
      <dgm:t>
        <a:bodyPr/>
        <a:lstStyle/>
        <a:p>
          <a:endParaRPr lang="en-US"/>
        </a:p>
      </dgm:t>
    </dgm:pt>
    <dgm:pt modelId="{776DCA2A-98B3-471D-9B21-0D3961BF947D}" type="sibTrans" cxnId="{F6B04F70-BB4D-446A-9849-1567D1FB80F2}">
      <dgm:prSet/>
      <dgm:spPr/>
      <dgm:t>
        <a:bodyPr/>
        <a:lstStyle/>
        <a:p>
          <a:endParaRPr lang="en-US"/>
        </a:p>
      </dgm:t>
    </dgm:pt>
    <dgm:pt modelId="{D6D9EECF-FFF2-4927-AF43-8A673B3C8086}" type="pres">
      <dgm:prSet presAssocID="{4CF5E765-EE5D-4728-863C-F4E60F7D23E0}" presName="Name0" presStyleCnt="0">
        <dgm:presLayoutVars>
          <dgm:chMax val="4"/>
          <dgm:resizeHandles val="exact"/>
        </dgm:presLayoutVars>
      </dgm:prSet>
      <dgm:spPr/>
      <dgm:t>
        <a:bodyPr/>
        <a:lstStyle/>
        <a:p>
          <a:endParaRPr lang="en-US"/>
        </a:p>
      </dgm:t>
    </dgm:pt>
    <dgm:pt modelId="{C6FFF6AC-8A47-4A6A-92F5-0FFE75BDE990}" type="pres">
      <dgm:prSet presAssocID="{4CF5E765-EE5D-4728-863C-F4E60F7D23E0}" presName="ellipse" presStyleLbl="trBgShp" presStyleIdx="0" presStyleCnt="1"/>
      <dgm:spPr/>
    </dgm:pt>
    <dgm:pt modelId="{D709FBF6-B302-4F9B-9FD1-401ACA43C6D1}" type="pres">
      <dgm:prSet presAssocID="{4CF5E765-EE5D-4728-863C-F4E60F7D23E0}" presName="arrow1" presStyleLbl="fgShp" presStyleIdx="0" presStyleCnt="1"/>
      <dgm:spPr/>
    </dgm:pt>
    <dgm:pt modelId="{6C285A37-BFE3-46BC-98CC-E6B10A1254A3}" type="pres">
      <dgm:prSet presAssocID="{4CF5E765-EE5D-4728-863C-F4E60F7D23E0}" presName="rectangle" presStyleLbl="revTx" presStyleIdx="0" presStyleCnt="1">
        <dgm:presLayoutVars>
          <dgm:bulletEnabled val="1"/>
        </dgm:presLayoutVars>
      </dgm:prSet>
      <dgm:spPr/>
      <dgm:t>
        <a:bodyPr/>
        <a:lstStyle/>
        <a:p>
          <a:endParaRPr lang="en-US"/>
        </a:p>
      </dgm:t>
    </dgm:pt>
    <dgm:pt modelId="{44282851-F63A-4120-8804-9B5B879DFE01}" type="pres">
      <dgm:prSet presAssocID="{B2F01155-5FE7-4003-925A-3A2BBEA5A2C4}" presName="item1" presStyleLbl="node1" presStyleIdx="0" presStyleCnt="3">
        <dgm:presLayoutVars>
          <dgm:bulletEnabled val="1"/>
        </dgm:presLayoutVars>
      </dgm:prSet>
      <dgm:spPr/>
      <dgm:t>
        <a:bodyPr/>
        <a:lstStyle/>
        <a:p>
          <a:endParaRPr lang="en-US"/>
        </a:p>
      </dgm:t>
    </dgm:pt>
    <dgm:pt modelId="{9B26E721-CD64-456A-A5EC-DBAB7CD7227A}" type="pres">
      <dgm:prSet presAssocID="{097E6C22-AD40-441B-AF05-A5628187588A}" presName="item2" presStyleLbl="node1" presStyleIdx="1" presStyleCnt="3">
        <dgm:presLayoutVars>
          <dgm:bulletEnabled val="1"/>
        </dgm:presLayoutVars>
      </dgm:prSet>
      <dgm:spPr/>
      <dgm:t>
        <a:bodyPr/>
        <a:lstStyle/>
        <a:p>
          <a:endParaRPr lang="en-US"/>
        </a:p>
      </dgm:t>
    </dgm:pt>
    <dgm:pt modelId="{DF041468-4DFF-4D8C-AD4D-F4F8507727A3}" type="pres">
      <dgm:prSet presAssocID="{4B5B45CC-84A6-4DE0-8435-299D440FCD81}" presName="item3" presStyleLbl="node1" presStyleIdx="2" presStyleCnt="3">
        <dgm:presLayoutVars>
          <dgm:bulletEnabled val="1"/>
        </dgm:presLayoutVars>
      </dgm:prSet>
      <dgm:spPr/>
      <dgm:t>
        <a:bodyPr/>
        <a:lstStyle/>
        <a:p>
          <a:endParaRPr lang="en-US"/>
        </a:p>
      </dgm:t>
    </dgm:pt>
    <dgm:pt modelId="{677C44EF-D7AE-4479-B241-2476CF14DF0E}" type="pres">
      <dgm:prSet presAssocID="{4CF5E765-EE5D-4728-863C-F4E60F7D23E0}" presName="funnel" presStyleLbl="trAlignAcc1" presStyleIdx="0" presStyleCnt="1"/>
      <dgm:spPr/>
    </dgm:pt>
  </dgm:ptLst>
  <dgm:cxnLst>
    <dgm:cxn modelId="{F2EA1764-2BFB-40B5-B016-05C16741BDAE}" srcId="{4CF5E765-EE5D-4728-863C-F4E60F7D23E0}" destId="{097E6C22-AD40-441B-AF05-A5628187588A}" srcOrd="2" destOrd="0" parTransId="{1BCD85F9-A023-4DF3-958E-85D03E66CEAA}" sibTransId="{72E7305B-B421-4EC7-8C2D-CCF428BEA258}"/>
    <dgm:cxn modelId="{69D0AED6-9652-4AB9-BDFC-F0122864988B}" type="presOf" srcId="{B2F01155-5FE7-4003-925A-3A2BBEA5A2C4}" destId="{9B26E721-CD64-456A-A5EC-DBAB7CD7227A}" srcOrd="0" destOrd="0" presId="urn:microsoft.com/office/officeart/2005/8/layout/funnel1"/>
    <dgm:cxn modelId="{FEDE4CC8-63BA-471A-8BA3-AD91AB4A0853}" type="presOf" srcId="{4CF5E765-EE5D-4728-863C-F4E60F7D23E0}" destId="{D6D9EECF-FFF2-4927-AF43-8A673B3C8086}" srcOrd="0" destOrd="0" presId="urn:microsoft.com/office/officeart/2005/8/layout/funnel1"/>
    <dgm:cxn modelId="{493939A8-30F0-4FE1-9D2C-39DD22724C77}" type="presOf" srcId="{097E6C22-AD40-441B-AF05-A5628187588A}" destId="{44282851-F63A-4120-8804-9B5B879DFE01}" srcOrd="0" destOrd="0" presId="urn:microsoft.com/office/officeart/2005/8/layout/funnel1"/>
    <dgm:cxn modelId="{D111B057-4635-4D32-BB3B-3667452E2F6F}" type="presOf" srcId="{EFD47F84-A8AC-4E49-84AD-5A039CD9C363}" destId="{DF041468-4DFF-4D8C-AD4D-F4F8507727A3}" srcOrd="0" destOrd="0" presId="urn:microsoft.com/office/officeart/2005/8/layout/funnel1"/>
    <dgm:cxn modelId="{B4A09F5F-75C1-40CC-A997-B432603BD164}" srcId="{4CF5E765-EE5D-4728-863C-F4E60F7D23E0}" destId="{B2F01155-5FE7-4003-925A-3A2BBEA5A2C4}" srcOrd="1" destOrd="0" parTransId="{79488DAD-ABB8-48A8-A330-11CC4E7EC521}" sibTransId="{4B659964-013B-4B4E-92F3-747FD2F3E5E9}"/>
    <dgm:cxn modelId="{F6B04F70-BB4D-446A-9849-1567D1FB80F2}" srcId="{4CF5E765-EE5D-4728-863C-F4E60F7D23E0}" destId="{4B5B45CC-84A6-4DE0-8435-299D440FCD81}" srcOrd="3" destOrd="0" parTransId="{5DA272EF-11E1-4838-8DBA-890A629857D8}" sibTransId="{776DCA2A-98B3-471D-9B21-0D3961BF947D}"/>
    <dgm:cxn modelId="{4D653670-E8A0-43E3-83E4-FB5494739307}" type="presOf" srcId="{4B5B45CC-84A6-4DE0-8435-299D440FCD81}" destId="{6C285A37-BFE3-46BC-98CC-E6B10A1254A3}" srcOrd="0" destOrd="0" presId="urn:microsoft.com/office/officeart/2005/8/layout/funnel1"/>
    <dgm:cxn modelId="{A2059775-CD13-45AA-ACC2-D2E3680CA851}" srcId="{4CF5E765-EE5D-4728-863C-F4E60F7D23E0}" destId="{EFD47F84-A8AC-4E49-84AD-5A039CD9C363}" srcOrd="0" destOrd="0" parTransId="{7ADF72D7-CEE6-410D-BDC5-D879EC694CF1}" sibTransId="{A9DFB601-E5C0-41AD-90D0-8257E2211FEC}"/>
    <dgm:cxn modelId="{CE311EA1-5C10-4756-8D58-136F5B6005B1}" type="presParOf" srcId="{D6D9EECF-FFF2-4927-AF43-8A673B3C8086}" destId="{C6FFF6AC-8A47-4A6A-92F5-0FFE75BDE990}" srcOrd="0" destOrd="0" presId="urn:microsoft.com/office/officeart/2005/8/layout/funnel1"/>
    <dgm:cxn modelId="{670553B2-9B6C-4886-8E28-1E665195BD55}" type="presParOf" srcId="{D6D9EECF-FFF2-4927-AF43-8A673B3C8086}" destId="{D709FBF6-B302-4F9B-9FD1-401ACA43C6D1}" srcOrd="1" destOrd="0" presId="urn:microsoft.com/office/officeart/2005/8/layout/funnel1"/>
    <dgm:cxn modelId="{4A0D07CA-0C01-47DF-AC47-497741EC033A}" type="presParOf" srcId="{D6D9EECF-FFF2-4927-AF43-8A673B3C8086}" destId="{6C285A37-BFE3-46BC-98CC-E6B10A1254A3}" srcOrd="2" destOrd="0" presId="urn:microsoft.com/office/officeart/2005/8/layout/funnel1"/>
    <dgm:cxn modelId="{0ADB613C-7708-4055-97DB-8E55A7066549}" type="presParOf" srcId="{D6D9EECF-FFF2-4927-AF43-8A673B3C8086}" destId="{44282851-F63A-4120-8804-9B5B879DFE01}" srcOrd="3" destOrd="0" presId="urn:microsoft.com/office/officeart/2005/8/layout/funnel1"/>
    <dgm:cxn modelId="{19ED1A48-E4EE-47D6-A0AF-3036FEA9E047}" type="presParOf" srcId="{D6D9EECF-FFF2-4927-AF43-8A673B3C8086}" destId="{9B26E721-CD64-456A-A5EC-DBAB7CD7227A}" srcOrd="4" destOrd="0" presId="urn:microsoft.com/office/officeart/2005/8/layout/funnel1"/>
    <dgm:cxn modelId="{D1572074-61B5-4A0D-BCBF-3437AA7E5618}" type="presParOf" srcId="{D6D9EECF-FFF2-4927-AF43-8A673B3C8086}" destId="{DF041468-4DFF-4D8C-AD4D-F4F8507727A3}" srcOrd="5" destOrd="0" presId="urn:microsoft.com/office/officeart/2005/8/layout/funnel1"/>
    <dgm:cxn modelId="{A254B60E-90BE-44E8-9F24-38D95EFD03B1}" type="presParOf" srcId="{D6D9EECF-FFF2-4927-AF43-8A673B3C8086}" destId="{677C44EF-D7AE-4479-B241-2476CF14DF0E}" srcOrd="6" destOrd="0" presId="urn:microsoft.com/office/officeart/2005/8/layout/funnel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E59EEA-5973-43C5-A9B7-8DEC00F1AE0F}" type="doc">
      <dgm:prSet loTypeId="urn:microsoft.com/office/officeart/2005/8/layout/cycle7" loCatId="cycle" qsTypeId="urn:microsoft.com/office/officeart/2005/8/quickstyle/3d3" qsCatId="3D" csTypeId="urn:microsoft.com/office/officeart/2005/8/colors/colorful2" csCatId="colorful" phldr="1"/>
      <dgm:spPr/>
      <dgm:t>
        <a:bodyPr/>
        <a:lstStyle/>
        <a:p>
          <a:endParaRPr lang="en-US"/>
        </a:p>
      </dgm:t>
    </dgm:pt>
    <dgm:pt modelId="{4836C197-AA8C-405F-9AE6-22392A8C0924}">
      <dgm:prSet phldrT="[Text]"/>
      <dgm:spPr/>
      <dgm:t>
        <a:bodyPr/>
        <a:lstStyle/>
        <a:p>
          <a:r>
            <a:rPr lang="en-US" dirty="0" smtClean="0"/>
            <a:t>Business</a:t>
          </a:r>
          <a:br>
            <a:rPr lang="en-US" dirty="0" smtClean="0"/>
          </a:br>
          <a:r>
            <a:rPr lang="en-US" dirty="0" smtClean="0"/>
            <a:t>(Operations)</a:t>
          </a:r>
          <a:endParaRPr lang="en-US" dirty="0"/>
        </a:p>
      </dgm:t>
    </dgm:pt>
    <dgm:pt modelId="{EA6013F4-1279-485B-8E5B-924C7D37F349}" type="parTrans" cxnId="{CCBFC208-AE63-49D1-8452-02C881B3C5E3}">
      <dgm:prSet/>
      <dgm:spPr/>
      <dgm:t>
        <a:bodyPr/>
        <a:lstStyle/>
        <a:p>
          <a:endParaRPr lang="en-US"/>
        </a:p>
      </dgm:t>
    </dgm:pt>
    <dgm:pt modelId="{0FD9BBD1-A190-4AE9-89CC-AC1093B1B473}" type="sibTrans" cxnId="{CCBFC208-AE63-49D1-8452-02C881B3C5E3}">
      <dgm:prSet/>
      <dgm:spPr/>
      <dgm:t>
        <a:bodyPr/>
        <a:lstStyle/>
        <a:p>
          <a:endParaRPr lang="en-US" dirty="0"/>
        </a:p>
      </dgm:t>
    </dgm:pt>
    <dgm:pt modelId="{A5675E5D-18C7-411A-9D1E-D9AA3C113E30}">
      <dgm:prSet phldrT="[Text]"/>
      <dgm:spPr/>
      <dgm:t>
        <a:bodyPr/>
        <a:lstStyle/>
        <a:p>
          <a:r>
            <a:rPr lang="en-US" dirty="0" smtClean="0"/>
            <a:t>Factory</a:t>
          </a:r>
        </a:p>
        <a:p>
          <a:r>
            <a:rPr lang="en-US" dirty="0" smtClean="0"/>
            <a:t>(IT)</a:t>
          </a:r>
          <a:endParaRPr lang="en-US" dirty="0"/>
        </a:p>
      </dgm:t>
    </dgm:pt>
    <dgm:pt modelId="{E5C546EE-493F-46CF-AA24-7F74138FEBBF}" type="parTrans" cxnId="{122480F9-DAAF-44BF-B682-22DDF522D78D}">
      <dgm:prSet/>
      <dgm:spPr/>
      <dgm:t>
        <a:bodyPr/>
        <a:lstStyle/>
        <a:p>
          <a:endParaRPr lang="en-US"/>
        </a:p>
      </dgm:t>
    </dgm:pt>
    <dgm:pt modelId="{57D32198-A104-475B-8B9D-2B5C08A274DA}" type="sibTrans" cxnId="{122480F9-DAAF-44BF-B682-22DDF522D78D}">
      <dgm:prSet/>
      <dgm:spPr/>
      <dgm:t>
        <a:bodyPr/>
        <a:lstStyle/>
        <a:p>
          <a:endParaRPr lang="en-US" dirty="0"/>
        </a:p>
      </dgm:t>
    </dgm:pt>
    <dgm:pt modelId="{71183A72-50CE-40A9-AE8E-E73ABF5DB88F}">
      <dgm:prSet phldrT="[Text]"/>
      <dgm:spPr/>
      <dgm:t>
        <a:bodyPr/>
        <a:lstStyle/>
        <a:p>
          <a:r>
            <a:rPr lang="en-US" dirty="0" smtClean="0"/>
            <a:t>Laboratory</a:t>
          </a:r>
        </a:p>
        <a:p>
          <a:r>
            <a:rPr lang="en-US" dirty="0" smtClean="0"/>
            <a:t>(Analysts)</a:t>
          </a:r>
          <a:endParaRPr lang="en-US" dirty="0"/>
        </a:p>
      </dgm:t>
    </dgm:pt>
    <dgm:pt modelId="{16A9FB2D-692D-421F-ADAC-E8C9D4504E1E}" type="parTrans" cxnId="{5B66181B-EEE1-4E51-BAD0-86558F60496C}">
      <dgm:prSet/>
      <dgm:spPr/>
      <dgm:t>
        <a:bodyPr/>
        <a:lstStyle/>
        <a:p>
          <a:endParaRPr lang="en-US"/>
        </a:p>
      </dgm:t>
    </dgm:pt>
    <dgm:pt modelId="{FF1285D3-265F-4009-86D4-51D9984A847D}" type="sibTrans" cxnId="{5B66181B-EEE1-4E51-BAD0-86558F60496C}">
      <dgm:prSet/>
      <dgm:spPr/>
      <dgm:t>
        <a:bodyPr/>
        <a:lstStyle/>
        <a:p>
          <a:endParaRPr lang="en-US" dirty="0"/>
        </a:p>
      </dgm:t>
    </dgm:pt>
    <dgm:pt modelId="{BFF97D29-DFFF-4A70-B2A6-F7635B2E750B}">
      <dgm:prSet phldrT="[Text]"/>
      <dgm:spPr/>
      <dgm:t>
        <a:bodyPr/>
        <a:lstStyle/>
        <a:p>
          <a:r>
            <a:rPr lang="en-US" dirty="0" smtClean="0">
              <a:solidFill>
                <a:srgbClr val="002060"/>
              </a:solidFill>
            </a:rPr>
            <a:t>Performance Management  &amp; Evaluation</a:t>
          </a:r>
          <a:endParaRPr lang="en-US" dirty="0">
            <a:solidFill>
              <a:srgbClr val="002060"/>
            </a:solidFill>
          </a:endParaRPr>
        </a:p>
      </dgm:t>
    </dgm:pt>
    <dgm:pt modelId="{ED210CF3-73C9-4300-8952-3E3B59646581}" type="parTrans" cxnId="{D62201EE-8565-46C2-A3FE-892F7867F7E0}">
      <dgm:prSet/>
      <dgm:spPr/>
      <dgm:t>
        <a:bodyPr/>
        <a:lstStyle/>
        <a:p>
          <a:endParaRPr lang="en-US"/>
        </a:p>
      </dgm:t>
    </dgm:pt>
    <dgm:pt modelId="{816350A8-3D86-4B82-B11F-200796722EC9}" type="sibTrans" cxnId="{D62201EE-8565-46C2-A3FE-892F7867F7E0}">
      <dgm:prSet/>
      <dgm:spPr/>
      <dgm:t>
        <a:bodyPr/>
        <a:lstStyle/>
        <a:p>
          <a:endParaRPr lang="en-US" dirty="0"/>
        </a:p>
      </dgm:t>
    </dgm:pt>
    <dgm:pt modelId="{537A6877-62A2-4762-8A8B-AC866CFA4CD0}" type="pres">
      <dgm:prSet presAssocID="{6CE59EEA-5973-43C5-A9B7-8DEC00F1AE0F}" presName="Name0" presStyleCnt="0">
        <dgm:presLayoutVars>
          <dgm:dir/>
          <dgm:resizeHandles val="exact"/>
        </dgm:presLayoutVars>
      </dgm:prSet>
      <dgm:spPr/>
      <dgm:t>
        <a:bodyPr/>
        <a:lstStyle/>
        <a:p>
          <a:endParaRPr lang="en-US"/>
        </a:p>
      </dgm:t>
    </dgm:pt>
    <dgm:pt modelId="{85F0EFBA-498F-4920-B0EB-307FB6558E60}" type="pres">
      <dgm:prSet presAssocID="{4836C197-AA8C-405F-9AE6-22392A8C0924}" presName="node" presStyleLbl="node1" presStyleIdx="0" presStyleCnt="4">
        <dgm:presLayoutVars>
          <dgm:bulletEnabled val="1"/>
        </dgm:presLayoutVars>
      </dgm:prSet>
      <dgm:spPr/>
      <dgm:t>
        <a:bodyPr/>
        <a:lstStyle/>
        <a:p>
          <a:endParaRPr lang="en-US"/>
        </a:p>
      </dgm:t>
    </dgm:pt>
    <dgm:pt modelId="{95FCBD03-B1F8-42D2-A7A4-2E734A32A0A9}" type="pres">
      <dgm:prSet presAssocID="{0FD9BBD1-A190-4AE9-89CC-AC1093B1B473}" presName="sibTrans" presStyleLbl="sibTrans2D1" presStyleIdx="0" presStyleCnt="4"/>
      <dgm:spPr/>
      <dgm:t>
        <a:bodyPr/>
        <a:lstStyle/>
        <a:p>
          <a:endParaRPr lang="en-US"/>
        </a:p>
      </dgm:t>
    </dgm:pt>
    <dgm:pt modelId="{2ADCC11F-4E4A-42F1-A628-1D661C1C18D2}" type="pres">
      <dgm:prSet presAssocID="{0FD9BBD1-A190-4AE9-89CC-AC1093B1B473}" presName="connectorText" presStyleLbl="sibTrans2D1" presStyleIdx="0" presStyleCnt="4"/>
      <dgm:spPr/>
      <dgm:t>
        <a:bodyPr/>
        <a:lstStyle/>
        <a:p>
          <a:endParaRPr lang="en-US"/>
        </a:p>
      </dgm:t>
    </dgm:pt>
    <dgm:pt modelId="{F706CE2C-921C-4B15-9D71-1F8EDC173CC9}" type="pres">
      <dgm:prSet presAssocID="{A5675E5D-18C7-411A-9D1E-D9AA3C113E30}" presName="node" presStyleLbl="node1" presStyleIdx="1" presStyleCnt="4">
        <dgm:presLayoutVars>
          <dgm:bulletEnabled val="1"/>
        </dgm:presLayoutVars>
      </dgm:prSet>
      <dgm:spPr/>
      <dgm:t>
        <a:bodyPr/>
        <a:lstStyle/>
        <a:p>
          <a:endParaRPr lang="en-US"/>
        </a:p>
      </dgm:t>
    </dgm:pt>
    <dgm:pt modelId="{128030AF-CADC-4B8D-9A52-D8308E879AE2}" type="pres">
      <dgm:prSet presAssocID="{57D32198-A104-475B-8B9D-2B5C08A274DA}" presName="sibTrans" presStyleLbl="sibTrans2D1" presStyleIdx="1" presStyleCnt="4"/>
      <dgm:spPr/>
      <dgm:t>
        <a:bodyPr/>
        <a:lstStyle/>
        <a:p>
          <a:endParaRPr lang="en-US"/>
        </a:p>
      </dgm:t>
    </dgm:pt>
    <dgm:pt modelId="{0960077A-F66E-4304-B283-2BAF387E5A60}" type="pres">
      <dgm:prSet presAssocID="{57D32198-A104-475B-8B9D-2B5C08A274DA}" presName="connectorText" presStyleLbl="sibTrans2D1" presStyleIdx="1" presStyleCnt="4"/>
      <dgm:spPr/>
      <dgm:t>
        <a:bodyPr/>
        <a:lstStyle/>
        <a:p>
          <a:endParaRPr lang="en-US"/>
        </a:p>
      </dgm:t>
    </dgm:pt>
    <dgm:pt modelId="{AABA380E-1843-40F1-8E8D-B07FC7F2A983}" type="pres">
      <dgm:prSet presAssocID="{71183A72-50CE-40A9-AE8E-E73ABF5DB88F}" presName="node" presStyleLbl="node1" presStyleIdx="2" presStyleCnt="4">
        <dgm:presLayoutVars>
          <dgm:bulletEnabled val="1"/>
        </dgm:presLayoutVars>
      </dgm:prSet>
      <dgm:spPr/>
      <dgm:t>
        <a:bodyPr/>
        <a:lstStyle/>
        <a:p>
          <a:endParaRPr lang="en-US"/>
        </a:p>
      </dgm:t>
    </dgm:pt>
    <dgm:pt modelId="{769378FB-6ECC-46F4-B5A7-07E23C9070FE}" type="pres">
      <dgm:prSet presAssocID="{FF1285D3-265F-4009-86D4-51D9984A847D}" presName="sibTrans" presStyleLbl="sibTrans2D1" presStyleIdx="2" presStyleCnt="4"/>
      <dgm:spPr/>
      <dgm:t>
        <a:bodyPr/>
        <a:lstStyle/>
        <a:p>
          <a:endParaRPr lang="en-US"/>
        </a:p>
      </dgm:t>
    </dgm:pt>
    <dgm:pt modelId="{97B432F3-6B56-4719-BC79-D866B1073533}" type="pres">
      <dgm:prSet presAssocID="{FF1285D3-265F-4009-86D4-51D9984A847D}" presName="connectorText" presStyleLbl="sibTrans2D1" presStyleIdx="2" presStyleCnt="4"/>
      <dgm:spPr/>
      <dgm:t>
        <a:bodyPr/>
        <a:lstStyle/>
        <a:p>
          <a:endParaRPr lang="en-US"/>
        </a:p>
      </dgm:t>
    </dgm:pt>
    <dgm:pt modelId="{FD6A3DF0-F9D7-4A46-A744-E960A5EE900C}" type="pres">
      <dgm:prSet presAssocID="{BFF97D29-DFFF-4A70-B2A6-F7635B2E750B}" presName="node" presStyleLbl="node1" presStyleIdx="3" presStyleCnt="4">
        <dgm:presLayoutVars>
          <dgm:bulletEnabled val="1"/>
        </dgm:presLayoutVars>
      </dgm:prSet>
      <dgm:spPr/>
      <dgm:t>
        <a:bodyPr/>
        <a:lstStyle/>
        <a:p>
          <a:endParaRPr lang="en-US"/>
        </a:p>
      </dgm:t>
    </dgm:pt>
    <dgm:pt modelId="{5CB8DC8B-A269-41DE-9D45-0F4D685A25E6}" type="pres">
      <dgm:prSet presAssocID="{816350A8-3D86-4B82-B11F-200796722EC9}" presName="sibTrans" presStyleLbl="sibTrans2D1" presStyleIdx="3" presStyleCnt="4"/>
      <dgm:spPr/>
      <dgm:t>
        <a:bodyPr/>
        <a:lstStyle/>
        <a:p>
          <a:endParaRPr lang="en-US"/>
        </a:p>
      </dgm:t>
    </dgm:pt>
    <dgm:pt modelId="{BBF684BE-B057-41FE-A730-0E64764A82CC}" type="pres">
      <dgm:prSet presAssocID="{816350A8-3D86-4B82-B11F-200796722EC9}" presName="connectorText" presStyleLbl="sibTrans2D1" presStyleIdx="3" presStyleCnt="4"/>
      <dgm:spPr/>
      <dgm:t>
        <a:bodyPr/>
        <a:lstStyle/>
        <a:p>
          <a:endParaRPr lang="en-US"/>
        </a:p>
      </dgm:t>
    </dgm:pt>
  </dgm:ptLst>
  <dgm:cxnLst>
    <dgm:cxn modelId="{91F85360-1683-4FB9-8090-6423E1A4D63E}" type="presOf" srcId="{57D32198-A104-475B-8B9D-2B5C08A274DA}" destId="{128030AF-CADC-4B8D-9A52-D8308E879AE2}" srcOrd="0" destOrd="0" presId="urn:microsoft.com/office/officeart/2005/8/layout/cycle7"/>
    <dgm:cxn modelId="{6B00E34F-7002-414A-9B92-928E852EB80E}" type="presOf" srcId="{4836C197-AA8C-405F-9AE6-22392A8C0924}" destId="{85F0EFBA-498F-4920-B0EB-307FB6558E60}" srcOrd="0" destOrd="0" presId="urn:microsoft.com/office/officeart/2005/8/layout/cycle7"/>
    <dgm:cxn modelId="{B6F96CDE-F4FA-4630-BBCE-9913EB155371}" type="presOf" srcId="{71183A72-50CE-40A9-AE8E-E73ABF5DB88F}" destId="{AABA380E-1843-40F1-8E8D-B07FC7F2A983}" srcOrd="0" destOrd="0" presId="urn:microsoft.com/office/officeart/2005/8/layout/cycle7"/>
    <dgm:cxn modelId="{122480F9-DAAF-44BF-B682-22DDF522D78D}" srcId="{6CE59EEA-5973-43C5-A9B7-8DEC00F1AE0F}" destId="{A5675E5D-18C7-411A-9D1E-D9AA3C113E30}" srcOrd="1" destOrd="0" parTransId="{E5C546EE-493F-46CF-AA24-7F74138FEBBF}" sibTransId="{57D32198-A104-475B-8B9D-2B5C08A274DA}"/>
    <dgm:cxn modelId="{56285138-987C-4ED6-8CD5-0644B577E445}" type="presOf" srcId="{57D32198-A104-475B-8B9D-2B5C08A274DA}" destId="{0960077A-F66E-4304-B283-2BAF387E5A60}" srcOrd="1" destOrd="0" presId="urn:microsoft.com/office/officeart/2005/8/layout/cycle7"/>
    <dgm:cxn modelId="{045370CB-881C-4ABC-BFAA-1ACA921FFDB8}" type="presOf" srcId="{816350A8-3D86-4B82-B11F-200796722EC9}" destId="{5CB8DC8B-A269-41DE-9D45-0F4D685A25E6}" srcOrd="0" destOrd="0" presId="urn:microsoft.com/office/officeart/2005/8/layout/cycle7"/>
    <dgm:cxn modelId="{488A6E74-14E6-4605-970E-B58CC98B8262}" type="presOf" srcId="{816350A8-3D86-4B82-B11F-200796722EC9}" destId="{BBF684BE-B057-41FE-A730-0E64764A82CC}" srcOrd="1" destOrd="0" presId="urn:microsoft.com/office/officeart/2005/8/layout/cycle7"/>
    <dgm:cxn modelId="{B4E7517A-49B0-4950-92FF-81828F7D95D9}" type="presOf" srcId="{A5675E5D-18C7-411A-9D1E-D9AA3C113E30}" destId="{F706CE2C-921C-4B15-9D71-1F8EDC173CC9}" srcOrd="0" destOrd="0" presId="urn:microsoft.com/office/officeart/2005/8/layout/cycle7"/>
    <dgm:cxn modelId="{A89D2B3C-05D8-400D-A1E8-CB1986C3932F}" type="presOf" srcId="{FF1285D3-265F-4009-86D4-51D9984A847D}" destId="{769378FB-6ECC-46F4-B5A7-07E23C9070FE}" srcOrd="0" destOrd="0" presId="urn:microsoft.com/office/officeart/2005/8/layout/cycle7"/>
    <dgm:cxn modelId="{D62201EE-8565-46C2-A3FE-892F7867F7E0}" srcId="{6CE59EEA-5973-43C5-A9B7-8DEC00F1AE0F}" destId="{BFF97D29-DFFF-4A70-B2A6-F7635B2E750B}" srcOrd="3" destOrd="0" parTransId="{ED210CF3-73C9-4300-8952-3E3B59646581}" sibTransId="{816350A8-3D86-4B82-B11F-200796722EC9}"/>
    <dgm:cxn modelId="{D6C62559-EA81-470A-8834-169B794CB683}" type="presOf" srcId="{0FD9BBD1-A190-4AE9-89CC-AC1093B1B473}" destId="{2ADCC11F-4E4A-42F1-A628-1D661C1C18D2}" srcOrd="1" destOrd="0" presId="urn:microsoft.com/office/officeart/2005/8/layout/cycle7"/>
    <dgm:cxn modelId="{0D3FC577-40E2-4B6E-97F3-69477C4BC908}" type="presOf" srcId="{BFF97D29-DFFF-4A70-B2A6-F7635B2E750B}" destId="{FD6A3DF0-F9D7-4A46-A744-E960A5EE900C}" srcOrd="0" destOrd="0" presId="urn:microsoft.com/office/officeart/2005/8/layout/cycle7"/>
    <dgm:cxn modelId="{5B66181B-EEE1-4E51-BAD0-86558F60496C}" srcId="{6CE59EEA-5973-43C5-A9B7-8DEC00F1AE0F}" destId="{71183A72-50CE-40A9-AE8E-E73ABF5DB88F}" srcOrd="2" destOrd="0" parTransId="{16A9FB2D-692D-421F-ADAC-E8C9D4504E1E}" sibTransId="{FF1285D3-265F-4009-86D4-51D9984A847D}"/>
    <dgm:cxn modelId="{1844DF32-7BC3-4980-9C30-23A7EEE8C5D5}" type="presOf" srcId="{FF1285D3-265F-4009-86D4-51D9984A847D}" destId="{97B432F3-6B56-4719-BC79-D866B1073533}" srcOrd="1" destOrd="0" presId="urn:microsoft.com/office/officeart/2005/8/layout/cycle7"/>
    <dgm:cxn modelId="{540F289D-97D1-402B-A557-35642EC59BE0}" type="presOf" srcId="{0FD9BBD1-A190-4AE9-89CC-AC1093B1B473}" destId="{95FCBD03-B1F8-42D2-A7A4-2E734A32A0A9}" srcOrd="0" destOrd="0" presId="urn:microsoft.com/office/officeart/2005/8/layout/cycle7"/>
    <dgm:cxn modelId="{311914A4-9498-46EF-8D30-7DCA19C593DB}" type="presOf" srcId="{6CE59EEA-5973-43C5-A9B7-8DEC00F1AE0F}" destId="{537A6877-62A2-4762-8A8B-AC866CFA4CD0}" srcOrd="0" destOrd="0" presId="urn:microsoft.com/office/officeart/2005/8/layout/cycle7"/>
    <dgm:cxn modelId="{CCBFC208-AE63-49D1-8452-02C881B3C5E3}" srcId="{6CE59EEA-5973-43C5-A9B7-8DEC00F1AE0F}" destId="{4836C197-AA8C-405F-9AE6-22392A8C0924}" srcOrd="0" destOrd="0" parTransId="{EA6013F4-1279-485B-8E5B-924C7D37F349}" sibTransId="{0FD9BBD1-A190-4AE9-89CC-AC1093B1B473}"/>
    <dgm:cxn modelId="{5A1DCF6F-0462-4F98-A687-0567B4472A74}" type="presParOf" srcId="{537A6877-62A2-4762-8A8B-AC866CFA4CD0}" destId="{85F0EFBA-498F-4920-B0EB-307FB6558E60}" srcOrd="0" destOrd="0" presId="urn:microsoft.com/office/officeart/2005/8/layout/cycle7"/>
    <dgm:cxn modelId="{C43E24F8-ADF3-4778-801C-242222627B24}" type="presParOf" srcId="{537A6877-62A2-4762-8A8B-AC866CFA4CD0}" destId="{95FCBD03-B1F8-42D2-A7A4-2E734A32A0A9}" srcOrd="1" destOrd="0" presId="urn:microsoft.com/office/officeart/2005/8/layout/cycle7"/>
    <dgm:cxn modelId="{2FC39B38-8E88-4797-B563-9FBA8804E6EC}" type="presParOf" srcId="{95FCBD03-B1F8-42D2-A7A4-2E734A32A0A9}" destId="{2ADCC11F-4E4A-42F1-A628-1D661C1C18D2}" srcOrd="0" destOrd="0" presId="urn:microsoft.com/office/officeart/2005/8/layout/cycle7"/>
    <dgm:cxn modelId="{04FDC37C-0759-4530-8E60-00841A684495}" type="presParOf" srcId="{537A6877-62A2-4762-8A8B-AC866CFA4CD0}" destId="{F706CE2C-921C-4B15-9D71-1F8EDC173CC9}" srcOrd="2" destOrd="0" presId="urn:microsoft.com/office/officeart/2005/8/layout/cycle7"/>
    <dgm:cxn modelId="{7DE636E8-1D91-4560-8698-0537C598D2C0}" type="presParOf" srcId="{537A6877-62A2-4762-8A8B-AC866CFA4CD0}" destId="{128030AF-CADC-4B8D-9A52-D8308E879AE2}" srcOrd="3" destOrd="0" presId="urn:microsoft.com/office/officeart/2005/8/layout/cycle7"/>
    <dgm:cxn modelId="{6766498B-A331-4A44-9A82-C314448240B7}" type="presParOf" srcId="{128030AF-CADC-4B8D-9A52-D8308E879AE2}" destId="{0960077A-F66E-4304-B283-2BAF387E5A60}" srcOrd="0" destOrd="0" presId="urn:microsoft.com/office/officeart/2005/8/layout/cycle7"/>
    <dgm:cxn modelId="{AC1D6509-4E48-4126-8661-14FCCD7FAB1D}" type="presParOf" srcId="{537A6877-62A2-4762-8A8B-AC866CFA4CD0}" destId="{AABA380E-1843-40F1-8E8D-B07FC7F2A983}" srcOrd="4" destOrd="0" presId="urn:microsoft.com/office/officeart/2005/8/layout/cycle7"/>
    <dgm:cxn modelId="{CFBD6C0B-D9CE-4047-AF2D-38021F7AC10E}" type="presParOf" srcId="{537A6877-62A2-4762-8A8B-AC866CFA4CD0}" destId="{769378FB-6ECC-46F4-B5A7-07E23C9070FE}" srcOrd="5" destOrd="0" presId="urn:microsoft.com/office/officeart/2005/8/layout/cycle7"/>
    <dgm:cxn modelId="{D8822DBB-4686-4C4D-81FE-A754D4CE1F4C}" type="presParOf" srcId="{769378FB-6ECC-46F4-B5A7-07E23C9070FE}" destId="{97B432F3-6B56-4719-BC79-D866B1073533}" srcOrd="0" destOrd="0" presId="urn:microsoft.com/office/officeart/2005/8/layout/cycle7"/>
    <dgm:cxn modelId="{692E0D08-7C03-4D16-B508-3CB87341377B}" type="presParOf" srcId="{537A6877-62A2-4762-8A8B-AC866CFA4CD0}" destId="{FD6A3DF0-F9D7-4A46-A744-E960A5EE900C}" srcOrd="6" destOrd="0" presId="urn:microsoft.com/office/officeart/2005/8/layout/cycle7"/>
    <dgm:cxn modelId="{0607F853-A846-4E04-9C64-BEDB580C1A96}" type="presParOf" srcId="{537A6877-62A2-4762-8A8B-AC866CFA4CD0}" destId="{5CB8DC8B-A269-41DE-9D45-0F4D685A25E6}" srcOrd="7" destOrd="0" presId="urn:microsoft.com/office/officeart/2005/8/layout/cycle7"/>
    <dgm:cxn modelId="{6AFB8A71-9862-4A49-8F82-78185BEA87A7}" type="presParOf" srcId="{5CB8DC8B-A269-41DE-9D45-0F4D685A25E6}" destId="{BBF684BE-B057-41FE-A730-0E64764A82CC}"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275F60-7B55-4BE1-8671-A3DDB775514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1CA2072-1182-4A50-9F60-BC6AE4AA71FB}">
      <dgm:prSet phldrT="[Text]"/>
      <dgm:spPr/>
      <dgm:t>
        <a:bodyPr/>
        <a:lstStyle/>
        <a:p>
          <a:r>
            <a:rPr lang="en-US" b="1" u="sng" dirty="0" smtClean="0">
              <a:solidFill>
                <a:srgbClr val="0070C0"/>
              </a:solidFill>
            </a:rPr>
            <a:t>Prevent</a:t>
          </a:r>
          <a:r>
            <a:rPr lang="en-US" dirty="0" smtClean="0">
              <a:solidFill>
                <a:srgbClr val="0070C0"/>
              </a:solidFill>
            </a:rPr>
            <a:t>: </a:t>
          </a:r>
        </a:p>
        <a:p>
          <a:r>
            <a:rPr lang="en-US" dirty="0" smtClean="0">
              <a:solidFill>
                <a:srgbClr val="0070C0"/>
              </a:solidFill>
            </a:rPr>
            <a:t>Manifests, bills of lading, open source</a:t>
          </a:r>
          <a:endParaRPr lang="en-US" dirty="0">
            <a:solidFill>
              <a:srgbClr val="0070C0"/>
            </a:solidFill>
          </a:endParaRPr>
        </a:p>
      </dgm:t>
    </dgm:pt>
    <dgm:pt modelId="{8C7A479E-DA8A-4FAC-B09F-3AB7027A86D0}" type="parTrans" cxnId="{4E557D8C-1A6F-470D-AE48-1C74C24FF9D4}">
      <dgm:prSet/>
      <dgm:spPr/>
      <dgm:t>
        <a:bodyPr/>
        <a:lstStyle/>
        <a:p>
          <a:endParaRPr lang="en-US"/>
        </a:p>
      </dgm:t>
    </dgm:pt>
    <dgm:pt modelId="{4D3FFB2C-C7CD-49AC-BC02-E1896AAA6C14}" type="sibTrans" cxnId="{4E557D8C-1A6F-470D-AE48-1C74C24FF9D4}">
      <dgm:prSet/>
      <dgm:spPr/>
      <dgm:t>
        <a:bodyPr/>
        <a:lstStyle/>
        <a:p>
          <a:endParaRPr lang="en-US"/>
        </a:p>
      </dgm:t>
    </dgm:pt>
    <dgm:pt modelId="{723CDF69-3CA9-4ED8-926C-C943F81FA7E8}">
      <dgm:prSet phldrT="[Text]" custT="1"/>
      <dgm:spPr/>
      <dgm:t>
        <a:bodyPr/>
        <a:lstStyle/>
        <a:p>
          <a:r>
            <a:rPr lang="en-US" sz="2400" dirty="0" smtClean="0"/>
            <a:t>ID theft, anomaly detection, importer risk, manifests, pattern recognition, GIS</a:t>
          </a:r>
          <a:endParaRPr lang="en-US" sz="2400" dirty="0"/>
        </a:p>
      </dgm:t>
    </dgm:pt>
    <dgm:pt modelId="{97C70EB1-0F8E-413E-9D64-A1BA9591C0A6}" type="parTrans" cxnId="{0963F36F-5286-4A76-9272-B93033FC4A09}">
      <dgm:prSet/>
      <dgm:spPr/>
      <dgm:t>
        <a:bodyPr/>
        <a:lstStyle/>
        <a:p>
          <a:endParaRPr lang="en-US"/>
        </a:p>
      </dgm:t>
    </dgm:pt>
    <dgm:pt modelId="{FC325269-D042-47D8-8353-2549D76C5C9E}" type="sibTrans" cxnId="{0963F36F-5286-4A76-9272-B93033FC4A09}">
      <dgm:prSet/>
      <dgm:spPr/>
      <dgm:t>
        <a:bodyPr/>
        <a:lstStyle/>
        <a:p>
          <a:endParaRPr lang="en-US"/>
        </a:p>
      </dgm:t>
    </dgm:pt>
    <dgm:pt modelId="{C317BB6B-D3F7-46A6-8A2B-DB7CB67C4FB3}">
      <dgm:prSet phldrT="[Text]"/>
      <dgm:spPr/>
      <dgm:t>
        <a:bodyPr/>
        <a:lstStyle/>
        <a:p>
          <a:r>
            <a:rPr lang="en-US" b="1" u="sng" dirty="0" smtClean="0">
              <a:solidFill>
                <a:srgbClr val="0070C0"/>
              </a:solidFill>
            </a:rPr>
            <a:t>Prevent/ Detect</a:t>
          </a:r>
          <a:r>
            <a:rPr lang="en-US" dirty="0" smtClean="0">
              <a:solidFill>
                <a:srgbClr val="0070C0"/>
              </a:solidFill>
            </a:rPr>
            <a:t>: Customs declarations/ profiles</a:t>
          </a:r>
          <a:endParaRPr lang="en-US" dirty="0">
            <a:solidFill>
              <a:srgbClr val="0070C0"/>
            </a:solidFill>
          </a:endParaRPr>
        </a:p>
      </dgm:t>
    </dgm:pt>
    <dgm:pt modelId="{B36668E5-458C-4437-9C5F-CAE7233DB6D0}" type="parTrans" cxnId="{27600FDA-5AB1-4AFA-B73B-65A71B67272B}">
      <dgm:prSet/>
      <dgm:spPr/>
      <dgm:t>
        <a:bodyPr/>
        <a:lstStyle/>
        <a:p>
          <a:endParaRPr lang="en-US"/>
        </a:p>
      </dgm:t>
    </dgm:pt>
    <dgm:pt modelId="{FCE3C60E-C60A-4092-B17A-5CFA6EB66D80}" type="sibTrans" cxnId="{27600FDA-5AB1-4AFA-B73B-65A71B67272B}">
      <dgm:prSet/>
      <dgm:spPr/>
      <dgm:t>
        <a:bodyPr/>
        <a:lstStyle/>
        <a:p>
          <a:endParaRPr lang="en-US"/>
        </a:p>
      </dgm:t>
    </dgm:pt>
    <dgm:pt modelId="{71BCEEAC-2227-42E4-9E06-97DEB128956B}">
      <dgm:prSet phldrT="[Text]" custT="1"/>
      <dgm:spPr/>
      <dgm:t>
        <a:bodyPr/>
        <a:lstStyle/>
        <a:p>
          <a:r>
            <a:rPr lang="en-US" sz="2400" dirty="0" smtClean="0">
              <a:solidFill>
                <a:srgbClr val="FF0000"/>
              </a:solidFill>
            </a:rPr>
            <a:t>Red</a:t>
          </a:r>
          <a:r>
            <a:rPr lang="en-US" sz="2400" dirty="0" smtClean="0"/>
            <a:t>-</a:t>
          </a:r>
          <a:r>
            <a:rPr lang="en-US" sz="2400" dirty="0" smtClean="0">
              <a:solidFill>
                <a:srgbClr val="FFC000"/>
              </a:solidFill>
            </a:rPr>
            <a:t>Yellow</a:t>
          </a:r>
          <a:r>
            <a:rPr lang="en-US" sz="2400" dirty="0" smtClean="0"/>
            <a:t>-</a:t>
          </a:r>
          <a:r>
            <a:rPr lang="en-US" sz="2400" dirty="0" smtClean="0">
              <a:solidFill>
                <a:srgbClr val="00B050"/>
              </a:solidFill>
            </a:rPr>
            <a:t>Green</a:t>
          </a:r>
          <a:r>
            <a:rPr lang="en-US" sz="2400" dirty="0" smtClean="0">
              <a:solidFill>
                <a:schemeClr val="tx1"/>
              </a:solidFill>
            </a:rPr>
            <a:t>:</a:t>
          </a:r>
          <a:endParaRPr lang="en-US" sz="2400" dirty="0"/>
        </a:p>
      </dgm:t>
    </dgm:pt>
    <dgm:pt modelId="{64AAE7D0-A25A-4FC5-B429-A2C00EE4FD93}" type="parTrans" cxnId="{D2720F0D-C9F2-41DD-B193-8A1EF0FC5F2B}">
      <dgm:prSet/>
      <dgm:spPr/>
      <dgm:t>
        <a:bodyPr/>
        <a:lstStyle/>
        <a:p>
          <a:endParaRPr lang="en-US"/>
        </a:p>
      </dgm:t>
    </dgm:pt>
    <dgm:pt modelId="{C70ED103-30FA-473C-BFB3-4B0F96AD0EBF}" type="sibTrans" cxnId="{D2720F0D-C9F2-41DD-B193-8A1EF0FC5F2B}">
      <dgm:prSet/>
      <dgm:spPr/>
      <dgm:t>
        <a:bodyPr/>
        <a:lstStyle/>
        <a:p>
          <a:endParaRPr lang="en-US"/>
        </a:p>
      </dgm:t>
    </dgm:pt>
    <dgm:pt modelId="{647BED01-BB17-46B7-A3BD-BBE4191E1205}">
      <dgm:prSet/>
      <dgm:spPr/>
      <dgm:t>
        <a:bodyPr/>
        <a:lstStyle/>
        <a:p>
          <a:r>
            <a:rPr lang="en-US" b="1" u="sng" dirty="0" smtClean="0">
              <a:solidFill>
                <a:srgbClr val="0070C0"/>
              </a:solidFill>
            </a:rPr>
            <a:t>Detect</a:t>
          </a:r>
          <a:r>
            <a:rPr lang="en-US" dirty="0" smtClean="0">
              <a:solidFill>
                <a:srgbClr val="0070C0"/>
              </a:solidFill>
            </a:rPr>
            <a:t>: Post clearance audit/ checks</a:t>
          </a:r>
        </a:p>
      </dgm:t>
    </dgm:pt>
    <dgm:pt modelId="{D4641D34-B8A1-4CD7-80A2-CCAA03089382}" type="parTrans" cxnId="{435AEC8E-B659-4D31-ACB2-BC04AB7A458E}">
      <dgm:prSet/>
      <dgm:spPr/>
      <dgm:t>
        <a:bodyPr/>
        <a:lstStyle/>
        <a:p>
          <a:endParaRPr lang="en-US"/>
        </a:p>
      </dgm:t>
    </dgm:pt>
    <dgm:pt modelId="{62B64064-D5DA-4644-897A-12241CCDC2AC}" type="sibTrans" cxnId="{435AEC8E-B659-4D31-ACB2-BC04AB7A458E}">
      <dgm:prSet/>
      <dgm:spPr/>
      <dgm:t>
        <a:bodyPr/>
        <a:lstStyle/>
        <a:p>
          <a:endParaRPr lang="en-US"/>
        </a:p>
      </dgm:t>
    </dgm:pt>
    <dgm:pt modelId="{98622BE0-BE1C-4862-A3BD-2ED24B8A6949}">
      <dgm:prSet custT="1"/>
      <dgm:spPr/>
      <dgm:t>
        <a:bodyPr/>
        <a:lstStyle/>
        <a:p>
          <a:r>
            <a:rPr lang="en-US" sz="2400" dirty="0" smtClean="0"/>
            <a:t>Predictive models, segmentation/ sector based risk, re-audit programs</a:t>
          </a:r>
          <a:endParaRPr lang="en-US" sz="2400" dirty="0"/>
        </a:p>
      </dgm:t>
    </dgm:pt>
    <dgm:pt modelId="{80E58C91-5344-4DD4-B781-8FD0F4A27818}" type="parTrans" cxnId="{3BB1169A-8376-4F8F-B987-07EB59AA02AB}">
      <dgm:prSet/>
      <dgm:spPr/>
      <dgm:t>
        <a:bodyPr/>
        <a:lstStyle/>
        <a:p>
          <a:endParaRPr lang="en-US"/>
        </a:p>
      </dgm:t>
    </dgm:pt>
    <dgm:pt modelId="{C2753961-7C06-4752-8350-EBC7F347F9B8}" type="sibTrans" cxnId="{3BB1169A-8376-4F8F-B987-07EB59AA02AB}">
      <dgm:prSet/>
      <dgm:spPr/>
      <dgm:t>
        <a:bodyPr/>
        <a:lstStyle/>
        <a:p>
          <a:endParaRPr lang="en-US"/>
        </a:p>
      </dgm:t>
    </dgm:pt>
    <dgm:pt modelId="{A323A10C-EE1D-4FAE-A375-621251D3169F}">
      <dgm:prSet/>
      <dgm:spPr/>
      <dgm:t>
        <a:bodyPr/>
        <a:lstStyle/>
        <a:p>
          <a:endParaRPr lang="en-US" sz="1600" dirty="0"/>
        </a:p>
      </dgm:t>
    </dgm:pt>
    <dgm:pt modelId="{A1D12A4A-1CF0-4CA0-B5D3-E612166DFE67}" type="parTrans" cxnId="{6899E377-AECE-48FF-A165-5E277A04C8CC}">
      <dgm:prSet/>
      <dgm:spPr/>
      <dgm:t>
        <a:bodyPr/>
        <a:lstStyle/>
        <a:p>
          <a:endParaRPr lang="en-US"/>
        </a:p>
      </dgm:t>
    </dgm:pt>
    <dgm:pt modelId="{5F61EB0E-20F7-4A01-ADB0-442E8C1BD1C9}" type="sibTrans" cxnId="{6899E377-AECE-48FF-A165-5E277A04C8CC}">
      <dgm:prSet/>
      <dgm:spPr/>
      <dgm:t>
        <a:bodyPr/>
        <a:lstStyle/>
        <a:p>
          <a:endParaRPr lang="en-US"/>
        </a:p>
      </dgm:t>
    </dgm:pt>
    <dgm:pt modelId="{84DF95D2-E5C3-4674-9E1D-D91DB0CBA348}">
      <dgm:prSet phldrT="[Text]" custT="1"/>
      <dgm:spPr/>
      <dgm:t>
        <a:bodyPr/>
        <a:lstStyle/>
        <a:p>
          <a:r>
            <a:rPr lang="en-US" sz="2400" dirty="0" smtClean="0"/>
            <a:t>Predictive models with targets</a:t>
          </a:r>
          <a:endParaRPr lang="en-US" sz="2400" dirty="0"/>
        </a:p>
      </dgm:t>
    </dgm:pt>
    <dgm:pt modelId="{95DFF27A-C71B-4974-A6C1-01698A6F6474}" type="parTrans" cxnId="{A08E3117-E014-45C7-83E9-94F766EEE2DC}">
      <dgm:prSet/>
      <dgm:spPr/>
      <dgm:t>
        <a:bodyPr/>
        <a:lstStyle/>
        <a:p>
          <a:endParaRPr lang="en-US"/>
        </a:p>
      </dgm:t>
    </dgm:pt>
    <dgm:pt modelId="{ED50DC34-8105-416A-B24E-2873BE6BBEE0}" type="sibTrans" cxnId="{A08E3117-E014-45C7-83E9-94F766EEE2DC}">
      <dgm:prSet/>
      <dgm:spPr/>
      <dgm:t>
        <a:bodyPr/>
        <a:lstStyle/>
        <a:p>
          <a:endParaRPr lang="en-US"/>
        </a:p>
      </dgm:t>
    </dgm:pt>
    <dgm:pt modelId="{437DD92C-CE2F-4868-8650-6232A9722C57}">
      <dgm:prSet phldrT="[Text]" custT="1"/>
      <dgm:spPr/>
      <dgm:t>
        <a:bodyPr/>
        <a:lstStyle/>
        <a:p>
          <a:r>
            <a:rPr lang="en-US" sz="2400" dirty="0" smtClean="0"/>
            <a:t>Supplement to risk rules</a:t>
          </a:r>
          <a:endParaRPr lang="en-US" sz="2400" dirty="0"/>
        </a:p>
      </dgm:t>
    </dgm:pt>
    <dgm:pt modelId="{B166C7C3-93F8-442F-A368-21072F9B51FF}" type="parTrans" cxnId="{0B7475B9-1780-4E5C-8F9F-8B0ECB7B7439}">
      <dgm:prSet/>
      <dgm:spPr/>
    </dgm:pt>
    <dgm:pt modelId="{72B81FD8-AF02-4F44-B174-9BD31369B410}" type="sibTrans" cxnId="{0B7475B9-1780-4E5C-8F9F-8B0ECB7B7439}">
      <dgm:prSet/>
      <dgm:spPr/>
    </dgm:pt>
    <dgm:pt modelId="{DE8D82C8-9FD2-40C0-85CD-B43BACB496A5}" type="pres">
      <dgm:prSet presAssocID="{B1275F60-7B55-4BE1-8671-A3DDB7755141}" presName="Name0" presStyleCnt="0">
        <dgm:presLayoutVars>
          <dgm:dir/>
          <dgm:animLvl val="lvl"/>
          <dgm:resizeHandles/>
        </dgm:presLayoutVars>
      </dgm:prSet>
      <dgm:spPr/>
      <dgm:t>
        <a:bodyPr/>
        <a:lstStyle/>
        <a:p>
          <a:endParaRPr lang="en-US"/>
        </a:p>
      </dgm:t>
    </dgm:pt>
    <dgm:pt modelId="{B5EC8E30-C3A5-4182-8027-6849D1512839}" type="pres">
      <dgm:prSet presAssocID="{61CA2072-1182-4A50-9F60-BC6AE4AA71FB}" presName="linNode" presStyleCnt="0"/>
      <dgm:spPr/>
    </dgm:pt>
    <dgm:pt modelId="{EEE77EB4-3DFC-456A-82EF-141F3DB7CFAA}" type="pres">
      <dgm:prSet presAssocID="{61CA2072-1182-4A50-9F60-BC6AE4AA71FB}" presName="parentShp" presStyleLbl="node1" presStyleIdx="0" presStyleCnt="3">
        <dgm:presLayoutVars>
          <dgm:bulletEnabled val="1"/>
        </dgm:presLayoutVars>
      </dgm:prSet>
      <dgm:spPr/>
      <dgm:t>
        <a:bodyPr/>
        <a:lstStyle/>
        <a:p>
          <a:endParaRPr lang="en-US"/>
        </a:p>
      </dgm:t>
    </dgm:pt>
    <dgm:pt modelId="{16A70B92-4CC2-4005-B73B-37021712132D}" type="pres">
      <dgm:prSet presAssocID="{61CA2072-1182-4A50-9F60-BC6AE4AA71FB}" presName="childShp" presStyleLbl="bgAccFollowNode1" presStyleIdx="0" presStyleCnt="3">
        <dgm:presLayoutVars>
          <dgm:bulletEnabled val="1"/>
        </dgm:presLayoutVars>
      </dgm:prSet>
      <dgm:spPr/>
      <dgm:t>
        <a:bodyPr/>
        <a:lstStyle/>
        <a:p>
          <a:endParaRPr lang="en-US"/>
        </a:p>
      </dgm:t>
    </dgm:pt>
    <dgm:pt modelId="{317DF1EF-26F1-4B6B-9D85-8DD6A9327047}" type="pres">
      <dgm:prSet presAssocID="{4D3FFB2C-C7CD-49AC-BC02-E1896AAA6C14}" presName="spacing" presStyleCnt="0"/>
      <dgm:spPr/>
    </dgm:pt>
    <dgm:pt modelId="{9E76F774-82BD-468F-8F0B-93DB720CC6E1}" type="pres">
      <dgm:prSet presAssocID="{C317BB6B-D3F7-46A6-8A2B-DB7CB67C4FB3}" presName="linNode" presStyleCnt="0"/>
      <dgm:spPr/>
    </dgm:pt>
    <dgm:pt modelId="{1EB1D7B3-F0E8-404F-BE94-C3DBF2084678}" type="pres">
      <dgm:prSet presAssocID="{C317BB6B-D3F7-46A6-8A2B-DB7CB67C4FB3}" presName="parentShp" presStyleLbl="node1" presStyleIdx="1" presStyleCnt="3">
        <dgm:presLayoutVars>
          <dgm:bulletEnabled val="1"/>
        </dgm:presLayoutVars>
      </dgm:prSet>
      <dgm:spPr/>
      <dgm:t>
        <a:bodyPr/>
        <a:lstStyle/>
        <a:p>
          <a:endParaRPr lang="en-US"/>
        </a:p>
      </dgm:t>
    </dgm:pt>
    <dgm:pt modelId="{76BC21F1-1705-4F98-9CEE-4C72563C76B2}" type="pres">
      <dgm:prSet presAssocID="{C317BB6B-D3F7-46A6-8A2B-DB7CB67C4FB3}" presName="childShp" presStyleLbl="bgAccFollowNode1" presStyleIdx="1" presStyleCnt="3">
        <dgm:presLayoutVars>
          <dgm:bulletEnabled val="1"/>
        </dgm:presLayoutVars>
      </dgm:prSet>
      <dgm:spPr/>
      <dgm:t>
        <a:bodyPr/>
        <a:lstStyle/>
        <a:p>
          <a:endParaRPr lang="en-US"/>
        </a:p>
      </dgm:t>
    </dgm:pt>
    <dgm:pt modelId="{AF177D65-9F5E-41C2-9055-380A30363D83}" type="pres">
      <dgm:prSet presAssocID="{FCE3C60E-C60A-4092-B17A-5CFA6EB66D80}" presName="spacing" presStyleCnt="0"/>
      <dgm:spPr/>
    </dgm:pt>
    <dgm:pt modelId="{7631ABE1-C30B-4228-84D0-107ADDE8915F}" type="pres">
      <dgm:prSet presAssocID="{647BED01-BB17-46B7-A3BD-BBE4191E1205}" presName="linNode" presStyleCnt="0"/>
      <dgm:spPr/>
    </dgm:pt>
    <dgm:pt modelId="{18723073-D742-42FB-896E-3EC7C2ABD15C}" type="pres">
      <dgm:prSet presAssocID="{647BED01-BB17-46B7-A3BD-BBE4191E1205}" presName="parentShp" presStyleLbl="node1" presStyleIdx="2" presStyleCnt="3">
        <dgm:presLayoutVars>
          <dgm:bulletEnabled val="1"/>
        </dgm:presLayoutVars>
      </dgm:prSet>
      <dgm:spPr/>
      <dgm:t>
        <a:bodyPr/>
        <a:lstStyle/>
        <a:p>
          <a:endParaRPr lang="en-US"/>
        </a:p>
      </dgm:t>
    </dgm:pt>
    <dgm:pt modelId="{924D8F46-FD7D-4D4F-917C-92686644D061}" type="pres">
      <dgm:prSet presAssocID="{647BED01-BB17-46B7-A3BD-BBE4191E1205}" presName="childShp" presStyleLbl="bgAccFollowNode1" presStyleIdx="2" presStyleCnt="3">
        <dgm:presLayoutVars>
          <dgm:bulletEnabled val="1"/>
        </dgm:presLayoutVars>
      </dgm:prSet>
      <dgm:spPr/>
      <dgm:t>
        <a:bodyPr/>
        <a:lstStyle/>
        <a:p>
          <a:endParaRPr lang="en-US"/>
        </a:p>
      </dgm:t>
    </dgm:pt>
  </dgm:ptLst>
  <dgm:cxnLst>
    <dgm:cxn modelId="{6899E377-AECE-48FF-A165-5E277A04C8CC}" srcId="{647BED01-BB17-46B7-A3BD-BBE4191E1205}" destId="{A323A10C-EE1D-4FAE-A375-621251D3169F}" srcOrd="1" destOrd="0" parTransId="{A1D12A4A-1CF0-4CA0-B5D3-E612166DFE67}" sibTransId="{5F61EB0E-20F7-4A01-ADB0-442E8C1BD1C9}"/>
    <dgm:cxn modelId="{B3E503A1-49A4-40F7-82A0-F832D4B8CD7C}" type="presOf" srcId="{B1275F60-7B55-4BE1-8671-A3DDB7755141}" destId="{DE8D82C8-9FD2-40C0-85CD-B43BACB496A5}" srcOrd="0" destOrd="0" presId="urn:microsoft.com/office/officeart/2005/8/layout/vList6"/>
    <dgm:cxn modelId="{8CB1FC8A-C4A2-49C3-8142-94CDF4D0C3DB}" type="presOf" srcId="{647BED01-BB17-46B7-A3BD-BBE4191E1205}" destId="{18723073-D742-42FB-896E-3EC7C2ABD15C}" srcOrd="0" destOrd="0" presId="urn:microsoft.com/office/officeart/2005/8/layout/vList6"/>
    <dgm:cxn modelId="{29CBA739-0839-4EA4-A3DC-E7B30C53793F}" type="presOf" srcId="{437DD92C-CE2F-4868-8650-6232A9722C57}" destId="{76BC21F1-1705-4F98-9CEE-4C72563C76B2}" srcOrd="0" destOrd="2" presId="urn:microsoft.com/office/officeart/2005/8/layout/vList6"/>
    <dgm:cxn modelId="{0B7475B9-1780-4E5C-8F9F-8B0ECB7B7439}" srcId="{C317BB6B-D3F7-46A6-8A2B-DB7CB67C4FB3}" destId="{437DD92C-CE2F-4868-8650-6232A9722C57}" srcOrd="2" destOrd="0" parTransId="{B166C7C3-93F8-442F-A368-21072F9B51FF}" sibTransId="{72B81FD8-AF02-4F44-B174-9BD31369B410}"/>
    <dgm:cxn modelId="{A08E3117-E014-45C7-83E9-94F766EEE2DC}" srcId="{C317BB6B-D3F7-46A6-8A2B-DB7CB67C4FB3}" destId="{84DF95D2-E5C3-4674-9E1D-D91DB0CBA348}" srcOrd="1" destOrd="0" parTransId="{95DFF27A-C71B-4974-A6C1-01698A6F6474}" sibTransId="{ED50DC34-8105-416A-B24E-2873BE6BBEE0}"/>
    <dgm:cxn modelId="{27600FDA-5AB1-4AFA-B73B-65A71B67272B}" srcId="{B1275F60-7B55-4BE1-8671-A3DDB7755141}" destId="{C317BB6B-D3F7-46A6-8A2B-DB7CB67C4FB3}" srcOrd="1" destOrd="0" parTransId="{B36668E5-458C-4437-9C5F-CAE7233DB6D0}" sibTransId="{FCE3C60E-C60A-4092-B17A-5CFA6EB66D80}"/>
    <dgm:cxn modelId="{859730E1-C2B0-4014-9B1F-2A91C3A5376F}" type="presOf" srcId="{61CA2072-1182-4A50-9F60-BC6AE4AA71FB}" destId="{EEE77EB4-3DFC-456A-82EF-141F3DB7CFAA}" srcOrd="0" destOrd="0" presId="urn:microsoft.com/office/officeart/2005/8/layout/vList6"/>
    <dgm:cxn modelId="{C32171D9-3FB5-4FE1-90E9-A5A8E2586E31}" type="presOf" srcId="{71BCEEAC-2227-42E4-9E06-97DEB128956B}" destId="{76BC21F1-1705-4F98-9CEE-4C72563C76B2}" srcOrd="0" destOrd="0" presId="urn:microsoft.com/office/officeart/2005/8/layout/vList6"/>
    <dgm:cxn modelId="{72BB24D1-DDAE-493C-8BA6-E9DE18E1C72C}" type="presOf" srcId="{C317BB6B-D3F7-46A6-8A2B-DB7CB67C4FB3}" destId="{1EB1D7B3-F0E8-404F-BE94-C3DBF2084678}" srcOrd="0" destOrd="0" presId="urn:microsoft.com/office/officeart/2005/8/layout/vList6"/>
    <dgm:cxn modelId="{570A47A1-0416-4042-B3D7-0B6BAF5A6672}" type="presOf" srcId="{A323A10C-EE1D-4FAE-A375-621251D3169F}" destId="{924D8F46-FD7D-4D4F-917C-92686644D061}" srcOrd="0" destOrd="1" presId="urn:microsoft.com/office/officeart/2005/8/layout/vList6"/>
    <dgm:cxn modelId="{4E557D8C-1A6F-470D-AE48-1C74C24FF9D4}" srcId="{B1275F60-7B55-4BE1-8671-A3DDB7755141}" destId="{61CA2072-1182-4A50-9F60-BC6AE4AA71FB}" srcOrd="0" destOrd="0" parTransId="{8C7A479E-DA8A-4FAC-B09F-3AB7027A86D0}" sibTransId="{4D3FFB2C-C7CD-49AC-BC02-E1896AAA6C14}"/>
    <dgm:cxn modelId="{435AEC8E-B659-4D31-ACB2-BC04AB7A458E}" srcId="{B1275F60-7B55-4BE1-8671-A3DDB7755141}" destId="{647BED01-BB17-46B7-A3BD-BBE4191E1205}" srcOrd="2" destOrd="0" parTransId="{D4641D34-B8A1-4CD7-80A2-CCAA03089382}" sibTransId="{62B64064-D5DA-4644-897A-12241CCDC2AC}"/>
    <dgm:cxn modelId="{C8C1781B-B55D-4F77-8A48-372A131E1055}" type="presOf" srcId="{723CDF69-3CA9-4ED8-926C-C943F81FA7E8}" destId="{16A70B92-4CC2-4005-B73B-37021712132D}" srcOrd="0" destOrd="0" presId="urn:microsoft.com/office/officeart/2005/8/layout/vList6"/>
    <dgm:cxn modelId="{3BB1169A-8376-4F8F-B987-07EB59AA02AB}" srcId="{647BED01-BB17-46B7-A3BD-BBE4191E1205}" destId="{98622BE0-BE1C-4862-A3BD-2ED24B8A6949}" srcOrd="0" destOrd="0" parTransId="{80E58C91-5344-4DD4-B781-8FD0F4A27818}" sibTransId="{C2753961-7C06-4752-8350-EBC7F347F9B8}"/>
    <dgm:cxn modelId="{E6CAAA00-8806-4C75-AAFF-1B271B442BCF}" type="presOf" srcId="{84DF95D2-E5C3-4674-9E1D-D91DB0CBA348}" destId="{76BC21F1-1705-4F98-9CEE-4C72563C76B2}" srcOrd="0" destOrd="1" presId="urn:microsoft.com/office/officeart/2005/8/layout/vList6"/>
    <dgm:cxn modelId="{0963F36F-5286-4A76-9272-B93033FC4A09}" srcId="{61CA2072-1182-4A50-9F60-BC6AE4AA71FB}" destId="{723CDF69-3CA9-4ED8-926C-C943F81FA7E8}" srcOrd="0" destOrd="0" parTransId="{97C70EB1-0F8E-413E-9D64-A1BA9591C0A6}" sibTransId="{FC325269-D042-47D8-8353-2549D76C5C9E}"/>
    <dgm:cxn modelId="{9D043B91-5832-4BD0-A2E3-19B261E3E6DF}" type="presOf" srcId="{98622BE0-BE1C-4862-A3BD-2ED24B8A6949}" destId="{924D8F46-FD7D-4D4F-917C-92686644D061}" srcOrd="0" destOrd="0" presId="urn:microsoft.com/office/officeart/2005/8/layout/vList6"/>
    <dgm:cxn modelId="{D2720F0D-C9F2-41DD-B193-8A1EF0FC5F2B}" srcId="{C317BB6B-D3F7-46A6-8A2B-DB7CB67C4FB3}" destId="{71BCEEAC-2227-42E4-9E06-97DEB128956B}" srcOrd="0" destOrd="0" parTransId="{64AAE7D0-A25A-4FC5-B429-A2C00EE4FD93}" sibTransId="{C70ED103-30FA-473C-BFB3-4B0F96AD0EBF}"/>
    <dgm:cxn modelId="{AB8B9068-AF8C-43DE-8815-2B3F1B54ABCC}" type="presParOf" srcId="{DE8D82C8-9FD2-40C0-85CD-B43BACB496A5}" destId="{B5EC8E30-C3A5-4182-8027-6849D1512839}" srcOrd="0" destOrd="0" presId="urn:microsoft.com/office/officeart/2005/8/layout/vList6"/>
    <dgm:cxn modelId="{0CDB4B10-D877-4445-BA28-079E0D401C87}" type="presParOf" srcId="{B5EC8E30-C3A5-4182-8027-6849D1512839}" destId="{EEE77EB4-3DFC-456A-82EF-141F3DB7CFAA}" srcOrd="0" destOrd="0" presId="urn:microsoft.com/office/officeart/2005/8/layout/vList6"/>
    <dgm:cxn modelId="{2F03B0F0-55C8-45F8-9F19-BB9C0D5272F4}" type="presParOf" srcId="{B5EC8E30-C3A5-4182-8027-6849D1512839}" destId="{16A70B92-4CC2-4005-B73B-37021712132D}" srcOrd="1" destOrd="0" presId="urn:microsoft.com/office/officeart/2005/8/layout/vList6"/>
    <dgm:cxn modelId="{8A5F3575-B75D-4B16-8572-464A98AC39E6}" type="presParOf" srcId="{DE8D82C8-9FD2-40C0-85CD-B43BACB496A5}" destId="{317DF1EF-26F1-4B6B-9D85-8DD6A9327047}" srcOrd="1" destOrd="0" presId="urn:microsoft.com/office/officeart/2005/8/layout/vList6"/>
    <dgm:cxn modelId="{67F76978-B331-49A3-B3FE-9857DC2C8FC0}" type="presParOf" srcId="{DE8D82C8-9FD2-40C0-85CD-B43BACB496A5}" destId="{9E76F774-82BD-468F-8F0B-93DB720CC6E1}" srcOrd="2" destOrd="0" presId="urn:microsoft.com/office/officeart/2005/8/layout/vList6"/>
    <dgm:cxn modelId="{C56DAFC4-A48D-4C5C-84E5-7931590CC80D}" type="presParOf" srcId="{9E76F774-82BD-468F-8F0B-93DB720CC6E1}" destId="{1EB1D7B3-F0E8-404F-BE94-C3DBF2084678}" srcOrd="0" destOrd="0" presId="urn:microsoft.com/office/officeart/2005/8/layout/vList6"/>
    <dgm:cxn modelId="{BF356D5F-DC11-4F46-A316-A41522CC892A}" type="presParOf" srcId="{9E76F774-82BD-468F-8F0B-93DB720CC6E1}" destId="{76BC21F1-1705-4F98-9CEE-4C72563C76B2}" srcOrd="1" destOrd="0" presId="urn:microsoft.com/office/officeart/2005/8/layout/vList6"/>
    <dgm:cxn modelId="{EC3B7544-B07C-4A83-B239-AF7C5ED87081}" type="presParOf" srcId="{DE8D82C8-9FD2-40C0-85CD-B43BACB496A5}" destId="{AF177D65-9F5E-41C2-9055-380A30363D83}" srcOrd="3" destOrd="0" presId="urn:microsoft.com/office/officeart/2005/8/layout/vList6"/>
    <dgm:cxn modelId="{966A18B4-DB55-4531-949A-E464DA66B51F}" type="presParOf" srcId="{DE8D82C8-9FD2-40C0-85CD-B43BACB496A5}" destId="{7631ABE1-C30B-4228-84D0-107ADDE8915F}" srcOrd="4" destOrd="0" presId="urn:microsoft.com/office/officeart/2005/8/layout/vList6"/>
    <dgm:cxn modelId="{8CFEA4A2-B071-4AF4-8C20-4571CF86D394}" type="presParOf" srcId="{7631ABE1-C30B-4228-84D0-107ADDE8915F}" destId="{18723073-D742-42FB-896E-3EC7C2ABD15C}" srcOrd="0" destOrd="0" presId="urn:microsoft.com/office/officeart/2005/8/layout/vList6"/>
    <dgm:cxn modelId="{756A70C7-8E3D-4CCA-8109-A6A065A1767B}" type="presParOf" srcId="{7631ABE1-C30B-4228-84D0-107ADDE8915F}" destId="{924D8F46-FD7D-4D4F-917C-92686644D061}"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49A037-F557-4E66-A51B-6F34916606E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655E5610-0D36-4F28-A5F3-11C54FFCD2C6}">
      <dgm:prSet phldrT="[Text]" custT="1"/>
      <dgm:spPr/>
      <dgm:t>
        <a:bodyPr/>
        <a:lstStyle/>
        <a:p>
          <a:r>
            <a:rPr lang="en-US" sz="3600" dirty="0" smtClean="0"/>
            <a:t>Some Data Management Issues</a:t>
          </a:r>
          <a:endParaRPr lang="en-US" sz="3600" dirty="0"/>
        </a:p>
      </dgm:t>
    </dgm:pt>
    <dgm:pt modelId="{3A583CAF-E6B8-4ED0-939D-FA7F0DB35286}" type="parTrans" cxnId="{60C45C43-81AE-4C33-AD86-CE8630A4CCAB}">
      <dgm:prSet/>
      <dgm:spPr/>
      <dgm:t>
        <a:bodyPr/>
        <a:lstStyle/>
        <a:p>
          <a:endParaRPr lang="en-US"/>
        </a:p>
      </dgm:t>
    </dgm:pt>
    <dgm:pt modelId="{D40929DF-FBDE-4759-B1B7-D90ED94FB987}" type="sibTrans" cxnId="{60C45C43-81AE-4C33-AD86-CE8630A4CCAB}">
      <dgm:prSet/>
      <dgm:spPr/>
      <dgm:t>
        <a:bodyPr/>
        <a:lstStyle/>
        <a:p>
          <a:endParaRPr lang="en-US"/>
        </a:p>
      </dgm:t>
    </dgm:pt>
    <dgm:pt modelId="{8B0334B1-904F-4F3B-9303-92D3C4B4B1D1}">
      <dgm:prSet phldrT="[Text]"/>
      <dgm:spPr/>
      <dgm:t>
        <a:bodyPr/>
        <a:lstStyle/>
        <a:p>
          <a:r>
            <a:rPr lang="en-GB" dirty="0" smtClean="0"/>
            <a:t>Governance and Accessibility</a:t>
          </a:r>
        </a:p>
        <a:p>
          <a:r>
            <a:rPr lang="en-GB" dirty="0" smtClean="0"/>
            <a:t> </a:t>
          </a:r>
          <a:r>
            <a:rPr lang="en-GB" dirty="0" smtClean="0">
              <a:solidFill>
                <a:srgbClr val="0070C0"/>
              </a:solidFill>
            </a:rPr>
            <a:t>Structure/ or lack of</a:t>
          </a:r>
        </a:p>
        <a:p>
          <a:r>
            <a:rPr lang="en-GB" dirty="0" smtClean="0">
              <a:solidFill>
                <a:schemeClr val="accent3"/>
              </a:solidFill>
            </a:rPr>
            <a:t>Matching records – data integration</a:t>
          </a:r>
        </a:p>
        <a:p>
          <a:r>
            <a:rPr lang="en-GB" dirty="0" smtClean="0">
              <a:solidFill>
                <a:srgbClr val="0070C0"/>
              </a:solidFill>
            </a:rPr>
            <a:t>Spreadsheets and unformatted records</a:t>
          </a:r>
        </a:p>
        <a:p>
          <a:r>
            <a:rPr lang="en-GB" dirty="0" smtClean="0">
              <a:solidFill>
                <a:schemeClr val="accent3"/>
              </a:solidFill>
            </a:rPr>
            <a:t>Storage</a:t>
          </a:r>
        </a:p>
      </dgm:t>
    </dgm:pt>
    <dgm:pt modelId="{D8C5F57E-A687-4501-BD9E-66E0397FEA70}" type="parTrans" cxnId="{638B89A6-1393-4354-9244-BBB18C210125}">
      <dgm:prSet/>
      <dgm:spPr/>
      <dgm:t>
        <a:bodyPr/>
        <a:lstStyle/>
        <a:p>
          <a:endParaRPr lang="en-US"/>
        </a:p>
      </dgm:t>
    </dgm:pt>
    <dgm:pt modelId="{D0005E9E-E564-49A9-BC8B-4038D0A5365B}" type="sibTrans" cxnId="{638B89A6-1393-4354-9244-BBB18C210125}">
      <dgm:prSet/>
      <dgm:spPr/>
      <dgm:t>
        <a:bodyPr/>
        <a:lstStyle/>
        <a:p>
          <a:endParaRPr lang="en-US"/>
        </a:p>
      </dgm:t>
    </dgm:pt>
    <dgm:pt modelId="{A71E6D93-5103-4241-B7EB-158390F61932}">
      <dgm:prSet/>
      <dgm:spPr/>
      <dgm:t>
        <a:bodyPr/>
        <a:lstStyle/>
        <a:p>
          <a:r>
            <a:rPr lang="en-GB" dirty="0" smtClean="0">
              <a:solidFill>
                <a:srgbClr val="0070C0"/>
              </a:solidFill>
            </a:rPr>
            <a:t>Data entry errors – staff and customers</a:t>
          </a:r>
        </a:p>
        <a:p>
          <a:r>
            <a:rPr lang="en-GB" dirty="0" smtClean="0"/>
            <a:t>Misclassification – e.g. Goods, sectors</a:t>
          </a:r>
        </a:p>
        <a:p>
          <a:r>
            <a:rPr lang="en-GB" dirty="0" smtClean="0">
              <a:solidFill>
                <a:srgbClr val="0070C0"/>
              </a:solidFill>
            </a:rPr>
            <a:t>Completeness/ missing data</a:t>
          </a:r>
        </a:p>
        <a:p>
          <a:r>
            <a:rPr lang="en-US" dirty="0" smtClean="0"/>
            <a:t>Versions/ Changes</a:t>
          </a:r>
          <a:endParaRPr lang="en-US" dirty="0"/>
        </a:p>
      </dgm:t>
    </dgm:pt>
    <dgm:pt modelId="{55C88662-7E9A-4C71-BDF9-607A0494B877}" type="parTrans" cxnId="{765870E8-ACFA-4BC2-8988-75C12A235BA7}">
      <dgm:prSet/>
      <dgm:spPr/>
      <dgm:t>
        <a:bodyPr/>
        <a:lstStyle/>
        <a:p>
          <a:endParaRPr lang="en-US"/>
        </a:p>
      </dgm:t>
    </dgm:pt>
    <dgm:pt modelId="{2D12DCB2-C464-4E7A-8782-AD9727CC3272}" type="sibTrans" cxnId="{765870E8-ACFA-4BC2-8988-75C12A235BA7}">
      <dgm:prSet/>
      <dgm:spPr/>
      <dgm:t>
        <a:bodyPr/>
        <a:lstStyle/>
        <a:p>
          <a:endParaRPr lang="en-US"/>
        </a:p>
      </dgm:t>
    </dgm:pt>
    <dgm:pt modelId="{95228276-8E4D-4F9A-A4DC-2BE36E984A6D}">
      <dgm:prSet phldrT="[Text]"/>
      <dgm:spPr/>
      <dgm:t>
        <a:bodyPr/>
        <a:lstStyle/>
        <a:p>
          <a:r>
            <a:rPr lang="en-GB" dirty="0" smtClean="0">
              <a:solidFill>
                <a:srgbClr val="0070C0"/>
              </a:solidFill>
            </a:rPr>
            <a:t>Outliers/ anomaly detection</a:t>
          </a:r>
        </a:p>
        <a:p>
          <a:r>
            <a:rPr lang="en-GB" dirty="0" smtClean="0"/>
            <a:t>Fraud &amp; intentional or unintentional error</a:t>
          </a:r>
        </a:p>
        <a:p>
          <a:r>
            <a:rPr lang="en-GB" dirty="0" smtClean="0">
              <a:solidFill>
                <a:srgbClr val="0070C0"/>
              </a:solidFill>
            </a:rPr>
            <a:t>Timeliness/ Real Time</a:t>
          </a:r>
        </a:p>
        <a:p>
          <a:r>
            <a:rPr lang="en-GB" dirty="0" smtClean="0">
              <a:solidFill>
                <a:schemeClr val="accent3"/>
              </a:solidFill>
            </a:rPr>
            <a:t>Recording results</a:t>
          </a:r>
          <a:endParaRPr lang="en-US" dirty="0">
            <a:solidFill>
              <a:schemeClr val="accent3"/>
            </a:solidFill>
          </a:endParaRPr>
        </a:p>
      </dgm:t>
    </dgm:pt>
    <dgm:pt modelId="{C326D293-8C38-4E47-B5FD-A06777AE90AA}" type="parTrans" cxnId="{594C6D38-1AF2-4C19-A48E-712D4430FB88}">
      <dgm:prSet/>
      <dgm:spPr/>
      <dgm:t>
        <a:bodyPr/>
        <a:lstStyle/>
        <a:p>
          <a:endParaRPr lang="en-US"/>
        </a:p>
      </dgm:t>
    </dgm:pt>
    <dgm:pt modelId="{22EAF373-4C3E-46C8-A30F-0EBB3A65870E}" type="sibTrans" cxnId="{594C6D38-1AF2-4C19-A48E-712D4430FB88}">
      <dgm:prSet/>
      <dgm:spPr/>
      <dgm:t>
        <a:bodyPr/>
        <a:lstStyle/>
        <a:p>
          <a:endParaRPr lang="en-US"/>
        </a:p>
      </dgm:t>
    </dgm:pt>
    <dgm:pt modelId="{9DA37419-80B6-4107-B6FC-2BFF5E0753B8}" type="pres">
      <dgm:prSet presAssocID="{FC49A037-F557-4E66-A51B-6F34916606EB}" presName="composite" presStyleCnt="0">
        <dgm:presLayoutVars>
          <dgm:chMax val="1"/>
          <dgm:dir/>
          <dgm:resizeHandles val="exact"/>
        </dgm:presLayoutVars>
      </dgm:prSet>
      <dgm:spPr/>
      <dgm:t>
        <a:bodyPr/>
        <a:lstStyle/>
        <a:p>
          <a:endParaRPr lang="en-US"/>
        </a:p>
      </dgm:t>
    </dgm:pt>
    <dgm:pt modelId="{B41FF8F0-10FD-4371-BB52-1AEF8E3A9AC7}" type="pres">
      <dgm:prSet presAssocID="{655E5610-0D36-4F28-A5F3-11C54FFCD2C6}" presName="roof" presStyleLbl="dkBgShp" presStyleIdx="0" presStyleCnt="2"/>
      <dgm:spPr/>
      <dgm:t>
        <a:bodyPr/>
        <a:lstStyle/>
        <a:p>
          <a:endParaRPr lang="en-US"/>
        </a:p>
      </dgm:t>
    </dgm:pt>
    <dgm:pt modelId="{22608B11-F370-4818-8026-F4C02FBC904D}" type="pres">
      <dgm:prSet presAssocID="{655E5610-0D36-4F28-A5F3-11C54FFCD2C6}" presName="pillars" presStyleCnt="0"/>
      <dgm:spPr/>
    </dgm:pt>
    <dgm:pt modelId="{2F31979B-5CED-4F85-B601-86330006843C}" type="pres">
      <dgm:prSet presAssocID="{655E5610-0D36-4F28-A5F3-11C54FFCD2C6}" presName="pillar1" presStyleLbl="node1" presStyleIdx="0" presStyleCnt="3">
        <dgm:presLayoutVars>
          <dgm:bulletEnabled val="1"/>
        </dgm:presLayoutVars>
      </dgm:prSet>
      <dgm:spPr/>
      <dgm:t>
        <a:bodyPr/>
        <a:lstStyle/>
        <a:p>
          <a:endParaRPr lang="en-US"/>
        </a:p>
      </dgm:t>
    </dgm:pt>
    <dgm:pt modelId="{72583B3D-6453-4CD5-B3C3-D5D3DCDA696E}" type="pres">
      <dgm:prSet presAssocID="{A71E6D93-5103-4241-B7EB-158390F61932}" presName="pillarX" presStyleLbl="node1" presStyleIdx="1" presStyleCnt="3">
        <dgm:presLayoutVars>
          <dgm:bulletEnabled val="1"/>
        </dgm:presLayoutVars>
      </dgm:prSet>
      <dgm:spPr/>
      <dgm:t>
        <a:bodyPr/>
        <a:lstStyle/>
        <a:p>
          <a:endParaRPr lang="en-US"/>
        </a:p>
      </dgm:t>
    </dgm:pt>
    <dgm:pt modelId="{974CB95F-9FFA-41F5-A18C-A10080561EB8}" type="pres">
      <dgm:prSet presAssocID="{95228276-8E4D-4F9A-A4DC-2BE36E984A6D}" presName="pillarX" presStyleLbl="node1" presStyleIdx="2" presStyleCnt="3">
        <dgm:presLayoutVars>
          <dgm:bulletEnabled val="1"/>
        </dgm:presLayoutVars>
      </dgm:prSet>
      <dgm:spPr/>
      <dgm:t>
        <a:bodyPr/>
        <a:lstStyle/>
        <a:p>
          <a:endParaRPr lang="en-US"/>
        </a:p>
      </dgm:t>
    </dgm:pt>
    <dgm:pt modelId="{E4B3BE1F-F895-4294-A6B9-3C7349918FCF}" type="pres">
      <dgm:prSet presAssocID="{655E5610-0D36-4F28-A5F3-11C54FFCD2C6}" presName="base" presStyleLbl="dkBgShp" presStyleIdx="1" presStyleCnt="2" custLinFactNeighborX="-909" custLinFactNeighborY="7834"/>
      <dgm:spPr/>
    </dgm:pt>
  </dgm:ptLst>
  <dgm:cxnLst>
    <dgm:cxn modelId="{CAD20F58-4ABE-44B6-A13C-10C6B88393F7}" type="presOf" srcId="{8B0334B1-904F-4F3B-9303-92D3C4B4B1D1}" destId="{2F31979B-5CED-4F85-B601-86330006843C}" srcOrd="0" destOrd="0" presId="urn:microsoft.com/office/officeart/2005/8/layout/hList3"/>
    <dgm:cxn modelId="{A15A268B-9EA7-4BA3-8E2D-FBE31A39B99C}" type="presOf" srcId="{655E5610-0D36-4F28-A5F3-11C54FFCD2C6}" destId="{B41FF8F0-10FD-4371-BB52-1AEF8E3A9AC7}" srcOrd="0" destOrd="0" presId="urn:microsoft.com/office/officeart/2005/8/layout/hList3"/>
    <dgm:cxn modelId="{60C45C43-81AE-4C33-AD86-CE8630A4CCAB}" srcId="{FC49A037-F557-4E66-A51B-6F34916606EB}" destId="{655E5610-0D36-4F28-A5F3-11C54FFCD2C6}" srcOrd="0" destOrd="0" parTransId="{3A583CAF-E6B8-4ED0-939D-FA7F0DB35286}" sibTransId="{D40929DF-FBDE-4759-B1B7-D90ED94FB987}"/>
    <dgm:cxn modelId="{765870E8-ACFA-4BC2-8988-75C12A235BA7}" srcId="{655E5610-0D36-4F28-A5F3-11C54FFCD2C6}" destId="{A71E6D93-5103-4241-B7EB-158390F61932}" srcOrd="1" destOrd="0" parTransId="{55C88662-7E9A-4C71-BDF9-607A0494B877}" sibTransId="{2D12DCB2-C464-4E7A-8782-AD9727CC3272}"/>
    <dgm:cxn modelId="{638B89A6-1393-4354-9244-BBB18C210125}" srcId="{655E5610-0D36-4F28-A5F3-11C54FFCD2C6}" destId="{8B0334B1-904F-4F3B-9303-92D3C4B4B1D1}" srcOrd="0" destOrd="0" parTransId="{D8C5F57E-A687-4501-BD9E-66E0397FEA70}" sibTransId="{D0005E9E-E564-49A9-BC8B-4038D0A5365B}"/>
    <dgm:cxn modelId="{29392FA5-740B-4E0D-A43A-5B0762944472}" type="presOf" srcId="{FC49A037-F557-4E66-A51B-6F34916606EB}" destId="{9DA37419-80B6-4107-B6FC-2BFF5E0753B8}" srcOrd="0" destOrd="0" presId="urn:microsoft.com/office/officeart/2005/8/layout/hList3"/>
    <dgm:cxn modelId="{764A4BDB-24C3-4109-A7D4-BFB3CDF24BF6}" type="presOf" srcId="{95228276-8E4D-4F9A-A4DC-2BE36E984A6D}" destId="{974CB95F-9FFA-41F5-A18C-A10080561EB8}" srcOrd="0" destOrd="0" presId="urn:microsoft.com/office/officeart/2005/8/layout/hList3"/>
    <dgm:cxn modelId="{E004B904-7F48-4C44-8402-5C867BFB7152}" type="presOf" srcId="{A71E6D93-5103-4241-B7EB-158390F61932}" destId="{72583B3D-6453-4CD5-B3C3-D5D3DCDA696E}" srcOrd="0" destOrd="0" presId="urn:microsoft.com/office/officeart/2005/8/layout/hList3"/>
    <dgm:cxn modelId="{594C6D38-1AF2-4C19-A48E-712D4430FB88}" srcId="{655E5610-0D36-4F28-A5F3-11C54FFCD2C6}" destId="{95228276-8E4D-4F9A-A4DC-2BE36E984A6D}" srcOrd="2" destOrd="0" parTransId="{C326D293-8C38-4E47-B5FD-A06777AE90AA}" sibTransId="{22EAF373-4C3E-46C8-A30F-0EBB3A65870E}"/>
    <dgm:cxn modelId="{A2C6D543-3FF4-47FA-B2D0-2DC17822008D}" type="presParOf" srcId="{9DA37419-80B6-4107-B6FC-2BFF5E0753B8}" destId="{B41FF8F0-10FD-4371-BB52-1AEF8E3A9AC7}" srcOrd="0" destOrd="0" presId="urn:microsoft.com/office/officeart/2005/8/layout/hList3"/>
    <dgm:cxn modelId="{F874D8AC-8E52-49BF-8801-CFBC23FA4318}" type="presParOf" srcId="{9DA37419-80B6-4107-B6FC-2BFF5E0753B8}" destId="{22608B11-F370-4818-8026-F4C02FBC904D}" srcOrd="1" destOrd="0" presId="urn:microsoft.com/office/officeart/2005/8/layout/hList3"/>
    <dgm:cxn modelId="{CA17D753-C629-49FD-85CC-03CED41285CE}" type="presParOf" srcId="{22608B11-F370-4818-8026-F4C02FBC904D}" destId="{2F31979B-5CED-4F85-B601-86330006843C}" srcOrd="0" destOrd="0" presId="urn:microsoft.com/office/officeart/2005/8/layout/hList3"/>
    <dgm:cxn modelId="{3D67DCE9-8664-437C-AA98-D2AB2047B462}" type="presParOf" srcId="{22608B11-F370-4818-8026-F4C02FBC904D}" destId="{72583B3D-6453-4CD5-B3C3-D5D3DCDA696E}" srcOrd="1" destOrd="0" presId="urn:microsoft.com/office/officeart/2005/8/layout/hList3"/>
    <dgm:cxn modelId="{46D7AD60-1256-4848-BE7F-2A2D6365F10A}" type="presParOf" srcId="{22608B11-F370-4818-8026-F4C02FBC904D}" destId="{974CB95F-9FFA-41F5-A18C-A10080561EB8}" srcOrd="2" destOrd="0" presId="urn:microsoft.com/office/officeart/2005/8/layout/hList3"/>
    <dgm:cxn modelId="{06BB7A96-363A-4EB1-978C-3CE664038D0F}" type="presParOf" srcId="{9DA37419-80B6-4107-B6FC-2BFF5E0753B8}" destId="{E4B3BE1F-F895-4294-A6B9-3C7349918FCF}"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5C3B04-768A-4D60-9309-B36141EAE5D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DBEC30C-6C74-4A7A-8F0B-6EDECF4ACB87}">
      <dgm:prSet phldrT="[Text]"/>
      <dgm:spPr/>
      <dgm:t>
        <a:bodyPr/>
        <a:lstStyle/>
        <a:p>
          <a:r>
            <a:rPr lang="en-IE" dirty="0" smtClean="0"/>
            <a:t>Metadata – Boring but important</a:t>
          </a:r>
          <a:endParaRPr lang="en-US" dirty="0"/>
        </a:p>
      </dgm:t>
    </dgm:pt>
    <dgm:pt modelId="{93877BED-853B-4FDC-92EE-7F474AC0B70B}" type="parTrans" cxnId="{12F4221A-5DB8-4AF0-B198-7EB210918799}">
      <dgm:prSet/>
      <dgm:spPr/>
      <dgm:t>
        <a:bodyPr/>
        <a:lstStyle/>
        <a:p>
          <a:endParaRPr lang="en-US"/>
        </a:p>
      </dgm:t>
    </dgm:pt>
    <dgm:pt modelId="{4CEC460E-1165-4E7C-9FC0-6BD6F8AF941E}" type="sibTrans" cxnId="{12F4221A-5DB8-4AF0-B198-7EB210918799}">
      <dgm:prSet/>
      <dgm:spPr/>
      <dgm:t>
        <a:bodyPr/>
        <a:lstStyle/>
        <a:p>
          <a:endParaRPr lang="en-US"/>
        </a:p>
      </dgm:t>
    </dgm:pt>
    <dgm:pt modelId="{AAD22052-B6D9-4972-96A9-B6F5450B1199}">
      <dgm:prSet phldrT="[Text]" custT="1"/>
      <dgm:spPr/>
      <dgm:t>
        <a:bodyPr/>
        <a:lstStyle/>
        <a:p>
          <a:r>
            <a:rPr lang="en-IE" sz="2800" dirty="0" smtClean="0">
              <a:solidFill>
                <a:srgbClr val="002060"/>
              </a:solidFill>
            </a:rPr>
            <a:t>Data Warehouse – Accessibility</a:t>
          </a:r>
        </a:p>
      </dgm:t>
    </dgm:pt>
    <dgm:pt modelId="{04877045-9E60-4C32-8939-9E770BEA2DB5}" type="parTrans" cxnId="{969DCE3D-6AB2-4C90-89FA-FCCCE71ED115}">
      <dgm:prSet/>
      <dgm:spPr/>
      <dgm:t>
        <a:bodyPr/>
        <a:lstStyle/>
        <a:p>
          <a:endParaRPr lang="en-US"/>
        </a:p>
      </dgm:t>
    </dgm:pt>
    <dgm:pt modelId="{9214214C-B2C8-464F-B47E-234203963375}" type="sibTrans" cxnId="{969DCE3D-6AB2-4C90-89FA-FCCCE71ED115}">
      <dgm:prSet/>
      <dgm:spPr/>
      <dgm:t>
        <a:bodyPr/>
        <a:lstStyle/>
        <a:p>
          <a:endParaRPr lang="en-US"/>
        </a:p>
      </dgm:t>
    </dgm:pt>
    <dgm:pt modelId="{3FE885C2-BBEC-4573-A247-FB5638095C58}">
      <dgm:prSet phldrT="[Text]" custT="1"/>
      <dgm:spPr/>
      <dgm:t>
        <a:bodyPr/>
        <a:lstStyle/>
        <a:p>
          <a:r>
            <a:rPr lang="en-IE" sz="2800" dirty="0" smtClean="0">
              <a:solidFill>
                <a:srgbClr val="00B0F0"/>
              </a:solidFill>
            </a:rPr>
            <a:t>Analytics Platform – Supporting Analysts</a:t>
          </a:r>
          <a:endParaRPr lang="en-US" sz="2800" dirty="0"/>
        </a:p>
      </dgm:t>
    </dgm:pt>
    <dgm:pt modelId="{636F399F-9D78-462C-A88F-5FB70D289144}" type="parTrans" cxnId="{9D5C3CB5-C148-46AC-B73A-17074A9422D7}">
      <dgm:prSet/>
      <dgm:spPr/>
      <dgm:t>
        <a:bodyPr/>
        <a:lstStyle/>
        <a:p>
          <a:endParaRPr lang="en-US"/>
        </a:p>
      </dgm:t>
    </dgm:pt>
    <dgm:pt modelId="{CFC2105F-2881-4FFC-8436-CAE9C9F74C2F}" type="sibTrans" cxnId="{9D5C3CB5-C148-46AC-B73A-17074A9422D7}">
      <dgm:prSet/>
      <dgm:spPr/>
      <dgm:t>
        <a:bodyPr/>
        <a:lstStyle/>
        <a:p>
          <a:endParaRPr lang="en-US"/>
        </a:p>
      </dgm:t>
    </dgm:pt>
    <dgm:pt modelId="{BCC08103-DDB3-46F7-9C32-AA8488BFE7B1}">
      <dgm:prSet phldrT="[Text]" custT="1"/>
      <dgm:spPr/>
      <dgm:t>
        <a:bodyPr/>
        <a:lstStyle/>
        <a:p>
          <a:r>
            <a:rPr lang="en-IE" sz="3200" dirty="0" smtClean="0">
              <a:solidFill>
                <a:srgbClr val="00B0F0"/>
              </a:solidFill>
            </a:rPr>
            <a:t>Business Intelligence – free the data</a:t>
          </a:r>
          <a:endParaRPr lang="en-US" sz="3200" dirty="0"/>
        </a:p>
      </dgm:t>
    </dgm:pt>
    <dgm:pt modelId="{6ADB34B8-35E4-4197-A215-3A96C060365D}" type="parTrans" cxnId="{0498962B-D7EB-4EDF-B7FB-C4EA2B245252}">
      <dgm:prSet/>
      <dgm:spPr/>
      <dgm:t>
        <a:bodyPr/>
        <a:lstStyle/>
        <a:p>
          <a:endParaRPr lang="en-US"/>
        </a:p>
      </dgm:t>
    </dgm:pt>
    <dgm:pt modelId="{DC8DEB27-2B04-49F2-855B-E609669AEEA2}" type="sibTrans" cxnId="{0498962B-D7EB-4EDF-B7FB-C4EA2B245252}">
      <dgm:prSet/>
      <dgm:spPr/>
      <dgm:t>
        <a:bodyPr/>
        <a:lstStyle/>
        <a:p>
          <a:endParaRPr lang="en-US"/>
        </a:p>
      </dgm:t>
    </dgm:pt>
    <dgm:pt modelId="{BA8F89EB-7AE4-43C9-924C-A5800D690C14}">
      <dgm:prSet phldrT="[Text]" custT="1"/>
      <dgm:spPr/>
      <dgm:t>
        <a:bodyPr/>
        <a:lstStyle/>
        <a:p>
          <a:r>
            <a:rPr lang="en-IE" sz="2800" dirty="0" smtClean="0">
              <a:solidFill>
                <a:srgbClr val="002060"/>
              </a:solidFill>
            </a:rPr>
            <a:t>Case Working and Feedback tools - NB</a:t>
          </a:r>
          <a:endParaRPr lang="en-US" sz="2800" dirty="0">
            <a:solidFill>
              <a:srgbClr val="002060"/>
            </a:solidFill>
          </a:endParaRPr>
        </a:p>
      </dgm:t>
    </dgm:pt>
    <dgm:pt modelId="{6438F03B-C810-4B26-A005-3587EA519DEA}" type="parTrans" cxnId="{935AB777-ED8A-4B2D-9C15-DE0093666A28}">
      <dgm:prSet/>
      <dgm:spPr/>
      <dgm:t>
        <a:bodyPr/>
        <a:lstStyle/>
        <a:p>
          <a:endParaRPr lang="en-US"/>
        </a:p>
      </dgm:t>
    </dgm:pt>
    <dgm:pt modelId="{9C552002-6104-47AC-A5E5-2087AA95998E}" type="sibTrans" cxnId="{935AB777-ED8A-4B2D-9C15-DE0093666A28}">
      <dgm:prSet/>
      <dgm:spPr/>
      <dgm:t>
        <a:bodyPr/>
        <a:lstStyle/>
        <a:p>
          <a:endParaRPr lang="en-US"/>
        </a:p>
      </dgm:t>
    </dgm:pt>
    <dgm:pt modelId="{F06B4EAE-633C-4C94-9762-75A5279E4E48}" type="pres">
      <dgm:prSet presAssocID="{C85C3B04-768A-4D60-9309-B36141EAE5DF}" presName="diagram" presStyleCnt="0">
        <dgm:presLayoutVars>
          <dgm:chMax val="1"/>
          <dgm:dir/>
          <dgm:animLvl val="ctr"/>
          <dgm:resizeHandles val="exact"/>
        </dgm:presLayoutVars>
      </dgm:prSet>
      <dgm:spPr/>
      <dgm:t>
        <a:bodyPr/>
        <a:lstStyle/>
        <a:p>
          <a:endParaRPr lang="en-US"/>
        </a:p>
      </dgm:t>
    </dgm:pt>
    <dgm:pt modelId="{658F0C5F-0077-49FE-B552-DB7C67454C64}" type="pres">
      <dgm:prSet presAssocID="{C85C3B04-768A-4D60-9309-B36141EAE5DF}" presName="matrix" presStyleCnt="0"/>
      <dgm:spPr/>
    </dgm:pt>
    <dgm:pt modelId="{FEDDFC83-7359-44FE-AF8F-C5082F9ADDAB}" type="pres">
      <dgm:prSet presAssocID="{C85C3B04-768A-4D60-9309-B36141EAE5DF}" presName="tile1" presStyleLbl="node1" presStyleIdx="0" presStyleCnt="4"/>
      <dgm:spPr/>
      <dgm:t>
        <a:bodyPr/>
        <a:lstStyle/>
        <a:p>
          <a:endParaRPr lang="en-US"/>
        </a:p>
      </dgm:t>
    </dgm:pt>
    <dgm:pt modelId="{28D8BB25-B48B-4F7B-9F83-2E6206D4956E}" type="pres">
      <dgm:prSet presAssocID="{C85C3B04-768A-4D60-9309-B36141EAE5DF}" presName="tile1text" presStyleLbl="node1" presStyleIdx="0" presStyleCnt="4">
        <dgm:presLayoutVars>
          <dgm:chMax val="0"/>
          <dgm:chPref val="0"/>
          <dgm:bulletEnabled val="1"/>
        </dgm:presLayoutVars>
      </dgm:prSet>
      <dgm:spPr/>
      <dgm:t>
        <a:bodyPr/>
        <a:lstStyle/>
        <a:p>
          <a:endParaRPr lang="en-US"/>
        </a:p>
      </dgm:t>
    </dgm:pt>
    <dgm:pt modelId="{2BCD6CD4-F8ED-4E89-AE7A-3F5FAA9A1132}" type="pres">
      <dgm:prSet presAssocID="{C85C3B04-768A-4D60-9309-B36141EAE5DF}" presName="tile2" presStyleLbl="node1" presStyleIdx="1" presStyleCnt="4"/>
      <dgm:spPr/>
      <dgm:t>
        <a:bodyPr/>
        <a:lstStyle/>
        <a:p>
          <a:endParaRPr lang="en-US"/>
        </a:p>
      </dgm:t>
    </dgm:pt>
    <dgm:pt modelId="{C260D935-694C-4014-9B85-CD8DAB5833C4}" type="pres">
      <dgm:prSet presAssocID="{C85C3B04-768A-4D60-9309-B36141EAE5DF}" presName="tile2text" presStyleLbl="node1" presStyleIdx="1" presStyleCnt="4">
        <dgm:presLayoutVars>
          <dgm:chMax val="0"/>
          <dgm:chPref val="0"/>
          <dgm:bulletEnabled val="1"/>
        </dgm:presLayoutVars>
      </dgm:prSet>
      <dgm:spPr/>
      <dgm:t>
        <a:bodyPr/>
        <a:lstStyle/>
        <a:p>
          <a:endParaRPr lang="en-US"/>
        </a:p>
      </dgm:t>
    </dgm:pt>
    <dgm:pt modelId="{89096087-18AC-47AC-A25B-8C4452418F5F}" type="pres">
      <dgm:prSet presAssocID="{C85C3B04-768A-4D60-9309-B36141EAE5DF}" presName="tile3" presStyleLbl="node1" presStyleIdx="2" presStyleCnt="4"/>
      <dgm:spPr/>
      <dgm:t>
        <a:bodyPr/>
        <a:lstStyle/>
        <a:p>
          <a:endParaRPr lang="en-US"/>
        </a:p>
      </dgm:t>
    </dgm:pt>
    <dgm:pt modelId="{521C4551-3BCA-4C04-81CA-DF2B317FEC02}" type="pres">
      <dgm:prSet presAssocID="{C85C3B04-768A-4D60-9309-B36141EAE5DF}" presName="tile3text" presStyleLbl="node1" presStyleIdx="2" presStyleCnt="4">
        <dgm:presLayoutVars>
          <dgm:chMax val="0"/>
          <dgm:chPref val="0"/>
          <dgm:bulletEnabled val="1"/>
        </dgm:presLayoutVars>
      </dgm:prSet>
      <dgm:spPr/>
      <dgm:t>
        <a:bodyPr/>
        <a:lstStyle/>
        <a:p>
          <a:endParaRPr lang="en-US"/>
        </a:p>
      </dgm:t>
    </dgm:pt>
    <dgm:pt modelId="{1EB9407D-6051-4CAC-BD8F-658D16592E3D}" type="pres">
      <dgm:prSet presAssocID="{C85C3B04-768A-4D60-9309-B36141EAE5DF}" presName="tile4" presStyleLbl="node1" presStyleIdx="3" presStyleCnt="4"/>
      <dgm:spPr/>
      <dgm:t>
        <a:bodyPr/>
        <a:lstStyle/>
        <a:p>
          <a:endParaRPr lang="en-US"/>
        </a:p>
      </dgm:t>
    </dgm:pt>
    <dgm:pt modelId="{70687247-0CB1-41FF-AC70-D11C594A7580}" type="pres">
      <dgm:prSet presAssocID="{C85C3B04-768A-4D60-9309-B36141EAE5DF}" presName="tile4text" presStyleLbl="node1" presStyleIdx="3" presStyleCnt="4">
        <dgm:presLayoutVars>
          <dgm:chMax val="0"/>
          <dgm:chPref val="0"/>
          <dgm:bulletEnabled val="1"/>
        </dgm:presLayoutVars>
      </dgm:prSet>
      <dgm:spPr/>
      <dgm:t>
        <a:bodyPr/>
        <a:lstStyle/>
        <a:p>
          <a:endParaRPr lang="en-US"/>
        </a:p>
      </dgm:t>
    </dgm:pt>
    <dgm:pt modelId="{DA948A35-4595-4270-9A86-F21A69272A77}" type="pres">
      <dgm:prSet presAssocID="{C85C3B04-768A-4D60-9309-B36141EAE5DF}" presName="centerTile" presStyleLbl="fgShp" presStyleIdx="0" presStyleCnt="1">
        <dgm:presLayoutVars>
          <dgm:chMax val="0"/>
          <dgm:chPref val="0"/>
        </dgm:presLayoutVars>
      </dgm:prSet>
      <dgm:spPr/>
      <dgm:t>
        <a:bodyPr/>
        <a:lstStyle/>
        <a:p>
          <a:endParaRPr lang="en-US"/>
        </a:p>
      </dgm:t>
    </dgm:pt>
  </dgm:ptLst>
  <dgm:cxnLst>
    <dgm:cxn modelId="{9D5C3CB5-C148-46AC-B73A-17074A9422D7}" srcId="{FDBEC30C-6C74-4A7A-8F0B-6EDECF4ACB87}" destId="{3FE885C2-BBEC-4573-A247-FB5638095C58}" srcOrd="1" destOrd="0" parTransId="{636F399F-9D78-462C-A88F-5FB70D289144}" sibTransId="{CFC2105F-2881-4FFC-8436-CAE9C9F74C2F}"/>
    <dgm:cxn modelId="{969DCE3D-6AB2-4C90-89FA-FCCCE71ED115}" srcId="{FDBEC30C-6C74-4A7A-8F0B-6EDECF4ACB87}" destId="{AAD22052-B6D9-4972-96A9-B6F5450B1199}" srcOrd="0" destOrd="0" parTransId="{04877045-9E60-4C32-8939-9E770BEA2DB5}" sibTransId="{9214214C-B2C8-464F-B47E-234203963375}"/>
    <dgm:cxn modelId="{0334EA55-5498-4F99-B670-4BA2BBC2CB91}" type="presOf" srcId="{BA8F89EB-7AE4-43C9-924C-A5800D690C14}" destId="{70687247-0CB1-41FF-AC70-D11C594A7580}" srcOrd="1" destOrd="0" presId="urn:microsoft.com/office/officeart/2005/8/layout/matrix1"/>
    <dgm:cxn modelId="{12F4221A-5DB8-4AF0-B198-7EB210918799}" srcId="{C85C3B04-768A-4D60-9309-B36141EAE5DF}" destId="{FDBEC30C-6C74-4A7A-8F0B-6EDECF4ACB87}" srcOrd="0" destOrd="0" parTransId="{93877BED-853B-4FDC-92EE-7F474AC0B70B}" sibTransId="{4CEC460E-1165-4E7C-9FC0-6BD6F8AF941E}"/>
    <dgm:cxn modelId="{BC23BD4C-E2D2-4226-BC2B-196274EAC18D}" type="presOf" srcId="{FDBEC30C-6C74-4A7A-8F0B-6EDECF4ACB87}" destId="{DA948A35-4595-4270-9A86-F21A69272A77}" srcOrd="0" destOrd="0" presId="urn:microsoft.com/office/officeart/2005/8/layout/matrix1"/>
    <dgm:cxn modelId="{4B1DE10F-F538-46BD-B68C-DA51F048A470}" type="presOf" srcId="{BCC08103-DDB3-46F7-9C32-AA8488BFE7B1}" destId="{521C4551-3BCA-4C04-81CA-DF2B317FEC02}" srcOrd="1" destOrd="0" presId="urn:microsoft.com/office/officeart/2005/8/layout/matrix1"/>
    <dgm:cxn modelId="{21094435-BDEB-4E6A-9C29-10332B639AB3}" type="presOf" srcId="{AAD22052-B6D9-4972-96A9-B6F5450B1199}" destId="{FEDDFC83-7359-44FE-AF8F-C5082F9ADDAB}" srcOrd="0" destOrd="0" presId="urn:microsoft.com/office/officeart/2005/8/layout/matrix1"/>
    <dgm:cxn modelId="{22A6BF11-04CA-42DA-BC4C-2E07AEA868F6}" type="presOf" srcId="{3FE885C2-BBEC-4573-A247-FB5638095C58}" destId="{2BCD6CD4-F8ED-4E89-AE7A-3F5FAA9A1132}" srcOrd="0" destOrd="0" presId="urn:microsoft.com/office/officeart/2005/8/layout/matrix1"/>
    <dgm:cxn modelId="{0498962B-D7EB-4EDF-B7FB-C4EA2B245252}" srcId="{FDBEC30C-6C74-4A7A-8F0B-6EDECF4ACB87}" destId="{BCC08103-DDB3-46F7-9C32-AA8488BFE7B1}" srcOrd="2" destOrd="0" parTransId="{6ADB34B8-35E4-4197-A215-3A96C060365D}" sibTransId="{DC8DEB27-2B04-49F2-855B-E609669AEEA2}"/>
    <dgm:cxn modelId="{B76BC408-44EC-4C78-873F-B3191E283CC0}" type="presOf" srcId="{BCC08103-DDB3-46F7-9C32-AA8488BFE7B1}" destId="{89096087-18AC-47AC-A25B-8C4452418F5F}" srcOrd="0" destOrd="0" presId="urn:microsoft.com/office/officeart/2005/8/layout/matrix1"/>
    <dgm:cxn modelId="{AED05AD6-6FEB-423D-8DCF-B473A0D0981D}" type="presOf" srcId="{3FE885C2-BBEC-4573-A247-FB5638095C58}" destId="{C260D935-694C-4014-9B85-CD8DAB5833C4}" srcOrd="1" destOrd="0" presId="urn:microsoft.com/office/officeart/2005/8/layout/matrix1"/>
    <dgm:cxn modelId="{8B6EFC98-26EF-4950-B869-8392704AD4CF}" type="presOf" srcId="{BA8F89EB-7AE4-43C9-924C-A5800D690C14}" destId="{1EB9407D-6051-4CAC-BD8F-658D16592E3D}" srcOrd="0" destOrd="0" presId="urn:microsoft.com/office/officeart/2005/8/layout/matrix1"/>
    <dgm:cxn modelId="{60F86C9F-13F2-42A0-917C-4D3576AFEF56}" type="presOf" srcId="{AAD22052-B6D9-4972-96A9-B6F5450B1199}" destId="{28D8BB25-B48B-4F7B-9F83-2E6206D4956E}" srcOrd="1" destOrd="0" presId="urn:microsoft.com/office/officeart/2005/8/layout/matrix1"/>
    <dgm:cxn modelId="{935AB777-ED8A-4B2D-9C15-DE0093666A28}" srcId="{FDBEC30C-6C74-4A7A-8F0B-6EDECF4ACB87}" destId="{BA8F89EB-7AE4-43C9-924C-A5800D690C14}" srcOrd="3" destOrd="0" parTransId="{6438F03B-C810-4B26-A005-3587EA519DEA}" sibTransId="{9C552002-6104-47AC-A5E5-2087AA95998E}"/>
    <dgm:cxn modelId="{676B5672-7816-4CF2-A97A-A6840583AF44}" type="presOf" srcId="{C85C3B04-768A-4D60-9309-B36141EAE5DF}" destId="{F06B4EAE-633C-4C94-9762-75A5279E4E48}" srcOrd="0" destOrd="0" presId="urn:microsoft.com/office/officeart/2005/8/layout/matrix1"/>
    <dgm:cxn modelId="{FCCF9134-F2AF-435A-B6C1-2E02D44DDDAF}" type="presParOf" srcId="{F06B4EAE-633C-4C94-9762-75A5279E4E48}" destId="{658F0C5F-0077-49FE-B552-DB7C67454C64}" srcOrd="0" destOrd="0" presId="urn:microsoft.com/office/officeart/2005/8/layout/matrix1"/>
    <dgm:cxn modelId="{27BD2150-41CE-4B60-BF61-9D58EE4F2C3F}" type="presParOf" srcId="{658F0C5F-0077-49FE-B552-DB7C67454C64}" destId="{FEDDFC83-7359-44FE-AF8F-C5082F9ADDAB}" srcOrd="0" destOrd="0" presId="urn:microsoft.com/office/officeart/2005/8/layout/matrix1"/>
    <dgm:cxn modelId="{7E2D152A-36E3-40C3-B961-4019C2A12536}" type="presParOf" srcId="{658F0C5F-0077-49FE-B552-DB7C67454C64}" destId="{28D8BB25-B48B-4F7B-9F83-2E6206D4956E}" srcOrd="1" destOrd="0" presId="urn:microsoft.com/office/officeart/2005/8/layout/matrix1"/>
    <dgm:cxn modelId="{1ECC5CB2-8546-44D5-8A1B-F62EE9F5A1AA}" type="presParOf" srcId="{658F0C5F-0077-49FE-B552-DB7C67454C64}" destId="{2BCD6CD4-F8ED-4E89-AE7A-3F5FAA9A1132}" srcOrd="2" destOrd="0" presId="urn:microsoft.com/office/officeart/2005/8/layout/matrix1"/>
    <dgm:cxn modelId="{DF609BF9-913E-4834-838D-FB7C4C1AA56F}" type="presParOf" srcId="{658F0C5F-0077-49FE-B552-DB7C67454C64}" destId="{C260D935-694C-4014-9B85-CD8DAB5833C4}" srcOrd="3" destOrd="0" presId="urn:microsoft.com/office/officeart/2005/8/layout/matrix1"/>
    <dgm:cxn modelId="{7C82E609-A343-45B3-BFE7-055521B335D7}" type="presParOf" srcId="{658F0C5F-0077-49FE-B552-DB7C67454C64}" destId="{89096087-18AC-47AC-A25B-8C4452418F5F}" srcOrd="4" destOrd="0" presId="urn:microsoft.com/office/officeart/2005/8/layout/matrix1"/>
    <dgm:cxn modelId="{CA6D98D2-D697-4E97-9C05-02B16ECBFBDF}" type="presParOf" srcId="{658F0C5F-0077-49FE-B552-DB7C67454C64}" destId="{521C4551-3BCA-4C04-81CA-DF2B317FEC02}" srcOrd="5" destOrd="0" presId="urn:microsoft.com/office/officeart/2005/8/layout/matrix1"/>
    <dgm:cxn modelId="{F07E6B1E-8150-471D-B0A7-B614BCEC49D5}" type="presParOf" srcId="{658F0C5F-0077-49FE-B552-DB7C67454C64}" destId="{1EB9407D-6051-4CAC-BD8F-658D16592E3D}" srcOrd="6" destOrd="0" presId="urn:microsoft.com/office/officeart/2005/8/layout/matrix1"/>
    <dgm:cxn modelId="{8FCF702A-D83E-43F4-910D-D8EF84797F1F}" type="presParOf" srcId="{658F0C5F-0077-49FE-B552-DB7C67454C64}" destId="{70687247-0CB1-41FF-AC70-D11C594A7580}" srcOrd="7" destOrd="0" presId="urn:microsoft.com/office/officeart/2005/8/layout/matrix1"/>
    <dgm:cxn modelId="{4BA54402-661A-4B7B-BD86-75AA89C7A45C}" type="presParOf" srcId="{F06B4EAE-633C-4C94-9762-75A5279E4E48}" destId="{DA948A35-4595-4270-9A86-F21A69272A77}"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120EC0-EC27-4D97-95B1-18B813F6909D}">
      <dsp:nvSpPr>
        <dsp:cNvPr id="0" name=""/>
        <dsp:cNvSpPr/>
      </dsp:nvSpPr>
      <dsp:spPr>
        <a:xfrm>
          <a:off x="0" y="1393031"/>
          <a:ext cx="3067050" cy="3067050"/>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316D576-ED9B-4726-8EED-BB54F7D797C9}">
      <dsp:nvSpPr>
        <dsp:cNvPr id="0" name=""/>
        <dsp:cNvSpPr/>
      </dsp:nvSpPr>
      <dsp:spPr>
        <a:xfrm>
          <a:off x="1533525" y="1393031"/>
          <a:ext cx="3578225" cy="30670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Strategic</a:t>
          </a:r>
          <a:endParaRPr lang="en-US" sz="2400" kern="1200" dirty="0"/>
        </a:p>
      </dsp:txBody>
      <dsp:txXfrm>
        <a:off x="1533525" y="1393031"/>
        <a:ext cx="1789112" cy="920116"/>
      </dsp:txXfrm>
    </dsp:sp>
    <dsp:sp modelId="{CA1D089E-0534-4DAF-A162-3FFCC2A851F0}">
      <dsp:nvSpPr>
        <dsp:cNvPr id="0" name=""/>
        <dsp:cNvSpPr/>
      </dsp:nvSpPr>
      <dsp:spPr>
        <a:xfrm>
          <a:off x="536734" y="2313148"/>
          <a:ext cx="1993580" cy="1993580"/>
        </a:xfrm>
        <a:prstGeom prst="pie">
          <a:avLst>
            <a:gd name="adj1" fmla="val 5400000"/>
            <a:gd name="adj2" fmla="val 16200000"/>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3557242-8820-4F1A-AC32-01E94166C2C5}">
      <dsp:nvSpPr>
        <dsp:cNvPr id="0" name=""/>
        <dsp:cNvSpPr/>
      </dsp:nvSpPr>
      <dsp:spPr>
        <a:xfrm>
          <a:off x="1533525" y="2313148"/>
          <a:ext cx="3578225" cy="1993580"/>
        </a:xfrm>
        <a:prstGeom prst="rect">
          <a:avLst/>
        </a:prstGeom>
        <a:solidFill>
          <a:schemeClr val="lt1">
            <a:alpha val="90000"/>
            <a:hueOff val="0"/>
            <a:satOff val="0"/>
            <a:lumOff val="0"/>
            <a:alphaOff val="0"/>
          </a:schemeClr>
        </a:solidFill>
        <a:ln w="9525" cap="flat" cmpd="sng" algn="ctr">
          <a:solidFill>
            <a:schemeClr val="accent2">
              <a:hueOff val="-7200000"/>
              <a:satOff val="-25001"/>
              <a:lumOff val="3000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Tactical</a:t>
          </a:r>
          <a:endParaRPr lang="en-US" sz="2400" kern="1200" dirty="0"/>
        </a:p>
      </dsp:txBody>
      <dsp:txXfrm>
        <a:off x="1533525" y="2313148"/>
        <a:ext cx="1789112" cy="920113"/>
      </dsp:txXfrm>
    </dsp:sp>
    <dsp:sp modelId="{44CAEF17-E699-4446-A3CA-7F82B16473D0}">
      <dsp:nvSpPr>
        <dsp:cNvPr id="0" name=""/>
        <dsp:cNvSpPr/>
      </dsp:nvSpPr>
      <dsp:spPr>
        <a:xfrm>
          <a:off x="1073467" y="3233262"/>
          <a:ext cx="920114" cy="920114"/>
        </a:xfrm>
        <a:prstGeom prst="pie">
          <a:avLst>
            <a:gd name="adj1" fmla="val 5400000"/>
            <a:gd name="adj2" fmla="val 16200000"/>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F721395-0E57-456F-A04E-2ADB6D93FF03}">
      <dsp:nvSpPr>
        <dsp:cNvPr id="0" name=""/>
        <dsp:cNvSpPr/>
      </dsp:nvSpPr>
      <dsp:spPr>
        <a:xfrm>
          <a:off x="1533525" y="3233262"/>
          <a:ext cx="3578225" cy="920114"/>
        </a:xfrm>
        <a:prstGeom prst="rect">
          <a:avLst/>
        </a:prstGeom>
        <a:solidFill>
          <a:schemeClr val="lt1">
            <a:alpha val="90000"/>
            <a:hueOff val="0"/>
            <a:satOff val="0"/>
            <a:lumOff val="0"/>
            <a:alphaOff val="0"/>
          </a:schemeClr>
        </a:soli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Operational</a:t>
          </a:r>
          <a:endParaRPr lang="en-US" sz="2400" kern="1200" dirty="0"/>
        </a:p>
      </dsp:txBody>
      <dsp:txXfrm>
        <a:off x="1533525" y="3233262"/>
        <a:ext cx="1789112" cy="920114"/>
      </dsp:txXfrm>
    </dsp:sp>
    <dsp:sp modelId="{CE707A9D-9F6E-44DA-994B-0C731348200B}">
      <dsp:nvSpPr>
        <dsp:cNvPr id="0" name=""/>
        <dsp:cNvSpPr/>
      </dsp:nvSpPr>
      <dsp:spPr>
        <a:xfrm>
          <a:off x="3322637" y="1393031"/>
          <a:ext cx="1789112" cy="920116"/>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Goals</a:t>
          </a:r>
          <a:endParaRPr lang="en-US" sz="2300" kern="1200" dirty="0"/>
        </a:p>
        <a:p>
          <a:pPr marL="228600" lvl="1" indent="-228600" algn="l" defTabSz="1022350">
            <a:lnSpc>
              <a:spcPct val="90000"/>
            </a:lnSpc>
            <a:spcBef>
              <a:spcPct val="0"/>
            </a:spcBef>
            <a:spcAft>
              <a:spcPct val="15000"/>
            </a:spcAft>
            <a:buChar char="••"/>
          </a:pPr>
          <a:r>
            <a:rPr lang="en-US" sz="2300" kern="1200" dirty="0" smtClean="0"/>
            <a:t>Outcomes</a:t>
          </a:r>
          <a:endParaRPr lang="en-US" sz="2300" kern="1200" dirty="0"/>
        </a:p>
      </dsp:txBody>
      <dsp:txXfrm>
        <a:off x="3322637" y="1393031"/>
        <a:ext cx="1789112" cy="920116"/>
      </dsp:txXfrm>
    </dsp:sp>
    <dsp:sp modelId="{7E0BC7D4-25B3-49BF-A0AC-43A7D369BEC0}">
      <dsp:nvSpPr>
        <dsp:cNvPr id="0" name=""/>
        <dsp:cNvSpPr/>
      </dsp:nvSpPr>
      <dsp:spPr>
        <a:xfrm>
          <a:off x="3322637" y="2313148"/>
          <a:ext cx="1789112" cy="920113"/>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Measures</a:t>
          </a:r>
          <a:endParaRPr lang="en-US" sz="2300" kern="1200" dirty="0"/>
        </a:p>
        <a:p>
          <a:pPr marL="228600" lvl="1" indent="-228600" algn="l" defTabSz="1022350">
            <a:lnSpc>
              <a:spcPct val="90000"/>
            </a:lnSpc>
            <a:spcBef>
              <a:spcPct val="0"/>
            </a:spcBef>
            <a:spcAft>
              <a:spcPct val="15000"/>
            </a:spcAft>
            <a:buChar char="••"/>
          </a:pPr>
          <a:r>
            <a:rPr lang="en-US" sz="2300" kern="1200" dirty="0" smtClean="0"/>
            <a:t>Outputs</a:t>
          </a:r>
          <a:endParaRPr lang="en-US" sz="2300" kern="1200" dirty="0"/>
        </a:p>
      </dsp:txBody>
      <dsp:txXfrm>
        <a:off x="3322637" y="2313148"/>
        <a:ext cx="1789112" cy="920113"/>
      </dsp:txXfrm>
    </dsp:sp>
    <dsp:sp modelId="{D4AC3D12-E2DB-4EB3-BD3A-1025C7B367E0}">
      <dsp:nvSpPr>
        <dsp:cNvPr id="0" name=""/>
        <dsp:cNvSpPr/>
      </dsp:nvSpPr>
      <dsp:spPr>
        <a:xfrm>
          <a:off x="3322637" y="3233262"/>
          <a:ext cx="1789112" cy="920114"/>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Specific</a:t>
          </a:r>
          <a:endParaRPr lang="en-US" sz="2300" kern="1200" dirty="0"/>
        </a:p>
        <a:p>
          <a:pPr marL="228600" lvl="1" indent="-228600" algn="l" defTabSz="1022350">
            <a:lnSpc>
              <a:spcPct val="90000"/>
            </a:lnSpc>
            <a:spcBef>
              <a:spcPct val="0"/>
            </a:spcBef>
            <a:spcAft>
              <a:spcPct val="15000"/>
            </a:spcAft>
            <a:buChar char="••"/>
          </a:pPr>
          <a:r>
            <a:rPr lang="en-US" sz="2300" kern="1200" dirty="0" smtClean="0"/>
            <a:t>Targets</a:t>
          </a:r>
          <a:endParaRPr lang="en-US" sz="2300" kern="1200" dirty="0"/>
        </a:p>
      </dsp:txBody>
      <dsp:txXfrm>
        <a:off x="3322637" y="3233262"/>
        <a:ext cx="1789112" cy="92011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7A0E01-518D-4AF4-86FE-04F2D6A9410B}">
      <dsp:nvSpPr>
        <dsp:cNvPr id="0" name=""/>
        <dsp:cNvSpPr/>
      </dsp:nvSpPr>
      <dsp:spPr>
        <a:xfrm>
          <a:off x="2518916" y="2106"/>
          <a:ext cx="1058167" cy="1058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lumMod val="95000"/>
                  <a:lumOff val="5000"/>
                </a:schemeClr>
              </a:solidFill>
              <a:latin typeface="Arial Narrow" pitchFamily="34" charset="0"/>
            </a:rPr>
            <a:t>Begin:</a:t>
          </a:r>
          <a:br>
            <a:rPr lang="en-US" sz="1300" kern="1200" dirty="0" smtClean="0">
              <a:solidFill>
                <a:schemeClr val="tx1">
                  <a:lumMod val="95000"/>
                  <a:lumOff val="5000"/>
                </a:schemeClr>
              </a:solidFill>
              <a:latin typeface="Arial Narrow" pitchFamily="34" charset="0"/>
            </a:rPr>
          </a:br>
          <a:r>
            <a:rPr lang="en-US" sz="1300" kern="1200" dirty="0" smtClean="0">
              <a:solidFill>
                <a:schemeClr val="tx1">
                  <a:lumMod val="95000"/>
                  <a:lumOff val="5000"/>
                </a:schemeClr>
              </a:solidFill>
              <a:latin typeface="Arial Narrow" pitchFamily="34" charset="0"/>
            </a:rPr>
            <a:t>Identify </a:t>
          </a:r>
        </a:p>
        <a:p>
          <a:pPr lvl="0" algn="ctr" defTabSz="577850">
            <a:lnSpc>
              <a:spcPct val="90000"/>
            </a:lnSpc>
            <a:spcBef>
              <a:spcPct val="0"/>
            </a:spcBef>
            <a:spcAft>
              <a:spcPct val="35000"/>
            </a:spcAft>
          </a:pPr>
          <a:r>
            <a:rPr lang="en-US" sz="1300" kern="1200" dirty="0" smtClean="0">
              <a:solidFill>
                <a:schemeClr val="tx1">
                  <a:lumMod val="95000"/>
                  <a:lumOff val="5000"/>
                </a:schemeClr>
              </a:solidFill>
              <a:latin typeface="Arial Narrow" pitchFamily="34" charset="0"/>
            </a:rPr>
            <a:t>Problem</a:t>
          </a:r>
          <a:endParaRPr lang="en-US" sz="1300" kern="1200" dirty="0">
            <a:solidFill>
              <a:schemeClr val="tx1">
                <a:lumMod val="95000"/>
                <a:lumOff val="5000"/>
              </a:schemeClr>
            </a:solidFill>
          </a:endParaRPr>
        </a:p>
      </dsp:txBody>
      <dsp:txXfrm>
        <a:off x="2518916" y="2106"/>
        <a:ext cx="1058167" cy="1058167"/>
      </dsp:txXfrm>
    </dsp:sp>
    <dsp:sp modelId="{6BF95993-87CE-45E3-BC02-E32FAB870CE2}">
      <dsp:nvSpPr>
        <dsp:cNvPr id="0" name=""/>
        <dsp:cNvSpPr/>
      </dsp:nvSpPr>
      <dsp:spPr>
        <a:xfrm rot="1350000">
          <a:off x="3633793" y="653415"/>
          <a:ext cx="280757" cy="35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350000">
        <a:off x="3633793" y="653415"/>
        <a:ext cx="280757" cy="357131"/>
      </dsp:txXfrm>
    </dsp:sp>
    <dsp:sp modelId="{EBEE1841-8611-4C13-B23B-FAFD132078C1}">
      <dsp:nvSpPr>
        <dsp:cNvPr id="0" name=""/>
        <dsp:cNvSpPr/>
      </dsp:nvSpPr>
      <dsp:spPr>
        <a:xfrm>
          <a:off x="3985944" y="609769"/>
          <a:ext cx="1058167" cy="1058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lumMod val="95000"/>
                  <a:lumOff val="5000"/>
                </a:schemeClr>
              </a:solidFill>
              <a:latin typeface="Arial Narrow" pitchFamily="34" charset="0"/>
            </a:rPr>
            <a:t>Gather</a:t>
          </a:r>
          <a:br>
            <a:rPr lang="en-US" sz="1300" kern="1200" dirty="0" smtClean="0">
              <a:solidFill>
                <a:schemeClr val="tx1">
                  <a:lumMod val="95000"/>
                  <a:lumOff val="5000"/>
                </a:schemeClr>
              </a:solidFill>
              <a:latin typeface="Arial Narrow" pitchFamily="34" charset="0"/>
            </a:rPr>
          </a:br>
          <a:r>
            <a:rPr lang="en-US" sz="1300" kern="1200" dirty="0" smtClean="0">
              <a:solidFill>
                <a:schemeClr val="tx1">
                  <a:lumMod val="95000"/>
                  <a:lumOff val="5000"/>
                </a:schemeClr>
              </a:solidFill>
              <a:latin typeface="Arial Narrow" pitchFamily="34" charset="0"/>
            </a:rPr>
            <a:t>Data</a:t>
          </a:r>
        </a:p>
      </dsp:txBody>
      <dsp:txXfrm>
        <a:off x="3985944" y="609769"/>
        <a:ext cx="1058167" cy="1058167"/>
      </dsp:txXfrm>
    </dsp:sp>
    <dsp:sp modelId="{AA93C2EB-F0F0-4AB4-9051-03B641742226}">
      <dsp:nvSpPr>
        <dsp:cNvPr id="0" name=""/>
        <dsp:cNvSpPr/>
      </dsp:nvSpPr>
      <dsp:spPr>
        <a:xfrm rot="4050000">
          <a:off x="4675439" y="1686460"/>
          <a:ext cx="280757" cy="35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4050000">
        <a:off x="4675439" y="1686460"/>
        <a:ext cx="280757" cy="357131"/>
      </dsp:txXfrm>
    </dsp:sp>
    <dsp:sp modelId="{F4705EFE-3BCF-44F5-BAE8-25832BC2355E}">
      <dsp:nvSpPr>
        <dsp:cNvPr id="0" name=""/>
        <dsp:cNvSpPr/>
      </dsp:nvSpPr>
      <dsp:spPr>
        <a:xfrm>
          <a:off x="4593606" y="2076797"/>
          <a:ext cx="1058167" cy="1058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lumMod val="95000"/>
                  <a:lumOff val="5000"/>
                </a:schemeClr>
              </a:solidFill>
              <a:latin typeface="Arial Narrow" pitchFamily="34" charset="0"/>
            </a:rPr>
            <a:t>Data</a:t>
          </a:r>
          <a:br>
            <a:rPr lang="en-US" sz="1300" kern="1200" dirty="0" smtClean="0">
              <a:solidFill>
                <a:schemeClr val="tx1">
                  <a:lumMod val="95000"/>
                  <a:lumOff val="5000"/>
                </a:schemeClr>
              </a:solidFill>
              <a:latin typeface="Arial Narrow" pitchFamily="34" charset="0"/>
            </a:rPr>
          </a:br>
          <a:r>
            <a:rPr lang="en-US" sz="1300" kern="1200" dirty="0" smtClean="0">
              <a:solidFill>
                <a:schemeClr val="tx1">
                  <a:lumMod val="95000"/>
                  <a:lumOff val="5000"/>
                </a:schemeClr>
              </a:solidFill>
              <a:latin typeface="Arial Narrow" pitchFamily="34" charset="0"/>
            </a:rPr>
            <a:t>Quality</a:t>
          </a:r>
          <a:br>
            <a:rPr lang="en-US" sz="1300" kern="1200" dirty="0" smtClean="0">
              <a:solidFill>
                <a:schemeClr val="tx1">
                  <a:lumMod val="95000"/>
                  <a:lumOff val="5000"/>
                </a:schemeClr>
              </a:solidFill>
              <a:latin typeface="Arial Narrow" pitchFamily="34" charset="0"/>
            </a:rPr>
          </a:br>
          <a:r>
            <a:rPr lang="en-US" sz="1300" kern="1200" dirty="0" smtClean="0">
              <a:solidFill>
                <a:schemeClr val="tx1">
                  <a:lumMod val="95000"/>
                  <a:lumOff val="5000"/>
                </a:schemeClr>
              </a:solidFill>
              <a:latin typeface="Arial Narrow" pitchFamily="34" charset="0"/>
            </a:rPr>
            <a:t>Review</a:t>
          </a:r>
          <a:endParaRPr lang="en-US" sz="1300" kern="1200" dirty="0">
            <a:solidFill>
              <a:schemeClr val="tx1">
                <a:lumMod val="95000"/>
                <a:lumOff val="5000"/>
              </a:schemeClr>
            </a:solidFill>
            <a:latin typeface="Arial Narrow" pitchFamily="34" charset="0"/>
          </a:endParaRPr>
        </a:p>
      </dsp:txBody>
      <dsp:txXfrm>
        <a:off x="4593606" y="2076797"/>
        <a:ext cx="1058167" cy="1058167"/>
      </dsp:txXfrm>
    </dsp:sp>
    <dsp:sp modelId="{7D97D540-A5A0-446C-8F74-34C62202500E}">
      <dsp:nvSpPr>
        <dsp:cNvPr id="0" name=""/>
        <dsp:cNvSpPr/>
      </dsp:nvSpPr>
      <dsp:spPr>
        <a:xfrm rot="6695504">
          <a:off x="4710572" y="3140367"/>
          <a:ext cx="259840" cy="35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6695504">
        <a:off x="4710572" y="3140367"/>
        <a:ext cx="259840" cy="357131"/>
      </dsp:txXfrm>
    </dsp:sp>
    <dsp:sp modelId="{F1F39BF3-964E-4AB5-9D58-CE84DB850587}">
      <dsp:nvSpPr>
        <dsp:cNvPr id="0" name=""/>
        <dsp:cNvSpPr/>
      </dsp:nvSpPr>
      <dsp:spPr>
        <a:xfrm>
          <a:off x="4023798" y="3516577"/>
          <a:ext cx="1058167" cy="1058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lumMod val="95000"/>
                  <a:lumOff val="5000"/>
                </a:schemeClr>
              </a:solidFill>
              <a:latin typeface="Arial Narrow" pitchFamily="34" charset="0"/>
            </a:rPr>
            <a:t>Transform</a:t>
          </a:r>
          <a:br>
            <a:rPr lang="en-US" sz="1300" kern="1200" dirty="0" smtClean="0">
              <a:solidFill>
                <a:schemeClr val="tx1">
                  <a:lumMod val="95000"/>
                  <a:lumOff val="5000"/>
                </a:schemeClr>
              </a:solidFill>
              <a:latin typeface="Arial Narrow" pitchFamily="34" charset="0"/>
            </a:rPr>
          </a:br>
          <a:r>
            <a:rPr lang="en-US" sz="1300" kern="1200" dirty="0" smtClean="0">
              <a:solidFill>
                <a:schemeClr val="tx1">
                  <a:lumMod val="95000"/>
                  <a:lumOff val="5000"/>
                </a:schemeClr>
              </a:solidFill>
              <a:latin typeface="Arial Narrow" pitchFamily="34" charset="0"/>
            </a:rPr>
            <a:t>and Filter</a:t>
          </a:r>
        </a:p>
        <a:p>
          <a:pPr lvl="0" algn="ctr" defTabSz="577850">
            <a:lnSpc>
              <a:spcPct val="90000"/>
            </a:lnSpc>
            <a:spcBef>
              <a:spcPct val="0"/>
            </a:spcBef>
            <a:spcAft>
              <a:spcPct val="35000"/>
            </a:spcAft>
          </a:pPr>
          <a:r>
            <a:rPr lang="en-US" sz="1300" kern="1200" dirty="0" smtClean="0">
              <a:solidFill>
                <a:schemeClr val="tx1">
                  <a:lumMod val="95000"/>
                  <a:lumOff val="5000"/>
                </a:schemeClr>
              </a:solidFill>
              <a:latin typeface="Arial Narrow" pitchFamily="34" charset="0"/>
            </a:rPr>
            <a:t>Make ABT</a:t>
          </a:r>
          <a:endParaRPr lang="en-US" sz="1300" kern="1200" dirty="0">
            <a:solidFill>
              <a:schemeClr val="tx1">
                <a:lumMod val="95000"/>
                <a:lumOff val="5000"/>
              </a:schemeClr>
            </a:solidFill>
            <a:latin typeface="Arial Narrow" pitchFamily="34" charset="0"/>
          </a:endParaRPr>
        </a:p>
      </dsp:txBody>
      <dsp:txXfrm>
        <a:off x="4023798" y="3516577"/>
        <a:ext cx="1058167" cy="1058167"/>
      </dsp:txXfrm>
    </dsp:sp>
    <dsp:sp modelId="{AD417696-F18C-49AB-AEEA-AF9F1FF56085}">
      <dsp:nvSpPr>
        <dsp:cNvPr id="0" name=""/>
        <dsp:cNvSpPr/>
      </dsp:nvSpPr>
      <dsp:spPr>
        <a:xfrm rot="9427504">
          <a:off x="3655970" y="4181197"/>
          <a:ext cx="304838" cy="35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9427504">
        <a:off x="3655970" y="4181197"/>
        <a:ext cx="304838" cy="357131"/>
      </dsp:txXfrm>
    </dsp:sp>
    <dsp:sp modelId="{E44D6F13-D721-4D89-90E4-7C51893A7573}">
      <dsp:nvSpPr>
        <dsp:cNvPr id="0" name=""/>
        <dsp:cNvSpPr/>
      </dsp:nvSpPr>
      <dsp:spPr>
        <a:xfrm>
          <a:off x="2518916" y="4151488"/>
          <a:ext cx="1058167" cy="1058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lumMod val="95000"/>
                  <a:lumOff val="5000"/>
                </a:schemeClr>
              </a:solidFill>
              <a:latin typeface="Arial Narrow" pitchFamily="34" charset="0"/>
            </a:rPr>
            <a:t>Predictive</a:t>
          </a:r>
          <a:br>
            <a:rPr lang="en-US" sz="1300" kern="1200" dirty="0" smtClean="0">
              <a:solidFill>
                <a:schemeClr val="tx1">
                  <a:lumMod val="95000"/>
                  <a:lumOff val="5000"/>
                </a:schemeClr>
              </a:solidFill>
              <a:latin typeface="Arial Narrow" pitchFamily="34" charset="0"/>
            </a:rPr>
          </a:br>
          <a:r>
            <a:rPr lang="en-US" sz="1300" kern="1200" dirty="0" smtClean="0">
              <a:solidFill>
                <a:schemeClr val="tx1">
                  <a:lumMod val="95000"/>
                  <a:lumOff val="5000"/>
                </a:schemeClr>
              </a:solidFill>
              <a:latin typeface="Arial Narrow" pitchFamily="34" charset="0"/>
            </a:rPr>
            <a:t>Modeling</a:t>
          </a:r>
          <a:endParaRPr lang="en-US" sz="1300" kern="1200" dirty="0">
            <a:solidFill>
              <a:schemeClr val="tx1">
                <a:lumMod val="95000"/>
                <a:lumOff val="5000"/>
              </a:schemeClr>
            </a:solidFill>
            <a:latin typeface="Arial Narrow" pitchFamily="34" charset="0"/>
          </a:endParaRPr>
        </a:p>
      </dsp:txBody>
      <dsp:txXfrm>
        <a:off x="2518916" y="4151488"/>
        <a:ext cx="1058167" cy="1058167"/>
      </dsp:txXfrm>
    </dsp:sp>
    <dsp:sp modelId="{22F1048A-524E-4E73-BEF7-894E8022BE21}">
      <dsp:nvSpPr>
        <dsp:cNvPr id="0" name=""/>
        <dsp:cNvSpPr/>
      </dsp:nvSpPr>
      <dsp:spPr>
        <a:xfrm rot="12150000">
          <a:off x="2181448" y="4201215"/>
          <a:ext cx="280757" cy="35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2150000">
        <a:off x="2181448" y="4201215"/>
        <a:ext cx="280757" cy="357131"/>
      </dsp:txXfrm>
    </dsp:sp>
    <dsp:sp modelId="{D59371C9-FD84-4021-ACA8-65AB162A0DB7}">
      <dsp:nvSpPr>
        <dsp:cNvPr id="0" name=""/>
        <dsp:cNvSpPr/>
      </dsp:nvSpPr>
      <dsp:spPr>
        <a:xfrm>
          <a:off x="1051887" y="3543825"/>
          <a:ext cx="1058167" cy="1058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lumMod val="95000"/>
                  <a:lumOff val="5000"/>
                </a:schemeClr>
              </a:solidFill>
              <a:latin typeface="Arial Narrow" pitchFamily="34" charset="0"/>
            </a:rPr>
            <a:t>Assess</a:t>
          </a:r>
          <a:br>
            <a:rPr lang="en-US" sz="1300" kern="1200" dirty="0" smtClean="0">
              <a:solidFill>
                <a:schemeClr val="tx1">
                  <a:lumMod val="95000"/>
                  <a:lumOff val="5000"/>
                </a:schemeClr>
              </a:solidFill>
              <a:latin typeface="Arial Narrow" pitchFamily="34" charset="0"/>
            </a:rPr>
          </a:br>
          <a:r>
            <a:rPr lang="en-US" sz="1300" kern="1200" dirty="0" smtClean="0">
              <a:solidFill>
                <a:schemeClr val="tx1">
                  <a:lumMod val="95000"/>
                  <a:lumOff val="5000"/>
                </a:schemeClr>
              </a:solidFill>
              <a:latin typeface="Arial Narrow" pitchFamily="34" charset="0"/>
            </a:rPr>
            <a:t>Models</a:t>
          </a:r>
          <a:endParaRPr lang="en-US" sz="1300" kern="1200" dirty="0">
            <a:solidFill>
              <a:schemeClr val="tx1">
                <a:lumMod val="95000"/>
                <a:lumOff val="5000"/>
              </a:schemeClr>
            </a:solidFill>
            <a:latin typeface="Arial Narrow" pitchFamily="34" charset="0"/>
          </a:endParaRPr>
        </a:p>
      </dsp:txBody>
      <dsp:txXfrm>
        <a:off x="1051887" y="3543825"/>
        <a:ext cx="1058167" cy="1058167"/>
      </dsp:txXfrm>
    </dsp:sp>
    <dsp:sp modelId="{58C2B87B-B1BC-4B22-A570-EC02A1A9F549}">
      <dsp:nvSpPr>
        <dsp:cNvPr id="0" name=""/>
        <dsp:cNvSpPr/>
      </dsp:nvSpPr>
      <dsp:spPr>
        <a:xfrm rot="14850000">
          <a:off x="1139802" y="3168170"/>
          <a:ext cx="280757" cy="35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4850000">
        <a:off x="1139802" y="3168170"/>
        <a:ext cx="280757" cy="357131"/>
      </dsp:txXfrm>
    </dsp:sp>
    <dsp:sp modelId="{54B1A568-B135-425D-B9F8-91B3E803E629}">
      <dsp:nvSpPr>
        <dsp:cNvPr id="0" name=""/>
        <dsp:cNvSpPr/>
      </dsp:nvSpPr>
      <dsp:spPr>
        <a:xfrm>
          <a:off x="444225" y="2076797"/>
          <a:ext cx="1058167" cy="1058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lumMod val="95000"/>
                  <a:lumOff val="5000"/>
                </a:schemeClr>
              </a:solidFill>
              <a:latin typeface="Arial Narrow" pitchFamily="34" charset="0"/>
            </a:rPr>
            <a:t>Scoring and/ or Deploy</a:t>
          </a:r>
          <a:br>
            <a:rPr lang="en-US" sz="1300" kern="1200" dirty="0" smtClean="0">
              <a:solidFill>
                <a:schemeClr val="tx1">
                  <a:lumMod val="95000"/>
                  <a:lumOff val="5000"/>
                </a:schemeClr>
              </a:solidFill>
              <a:latin typeface="Arial Narrow" pitchFamily="34" charset="0"/>
            </a:rPr>
          </a:br>
          <a:r>
            <a:rPr lang="en-US" sz="1300" kern="1200" dirty="0" smtClean="0">
              <a:solidFill>
                <a:schemeClr val="tx1">
                  <a:lumMod val="95000"/>
                  <a:lumOff val="5000"/>
                </a:schemeClr>
              </a:solidFill>
              <a:latin typeface="Arial Narrow" pitchFamily="34" charset="0"/>
            </a:rPr>
            <a:t>Model</a:t>
          </a:r>
          <a:endParaRPr lang="en-US" sz="1300" kern="1200" dirty="0">
            <a:solidFill>
              <a:schemeClr val="tx1">
                <a:lumMod val="95000"/>
                <a:lumOff val="5000"/>
              </a:schemeClr>
            </a:solidFill>
          </a:endParaRPr>
        </a:p>
      </dsp:txBody>
      <dsp:txXfrm>
        <a:off x="444225" y="2076797"/>
        <a:ext cx="1058167" cy="1058167"/>
      </dsp:txXfrm>
    </dsp:sp>
    <dsp:sp modelId="{0498E43C-4D0C-41AC-873F-7392F7211EAD}">
      <dsp:nvSpPr>
        <dsp:cNvPr id="0" name=""/>
        <dsp:cNvSpPr/>
      </dsp:nvSpPr>
      <dsp:spPr>
        <a:xfrm rot="17550000">
          <a:off x="1133720" y="1701142"/>
          <a:ext cx="280757" cy="35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7550000">
        <a:off x="1133720" y="1701142"/>
        <a:ext cx="280757" cy="357131"/>
      </dsp:txXfrm>
    </dsp:sp>
    <dsp:sp modelId="{F8AA0BEE-0D31-42BD-AA8C-3F77355CD5AD}">
      <dsp:nvSpPr>
        <dsp:cNvPr id="0" name=""/>
        <dsp:cNvSpPr/>
      </dsp:nvSpPr>
      <dsp:spPr>
        <a:xfrm>
          <a:off x="1051887" y="609769"/>
          <a:ext cx="1058167" cy="1058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lumMod val="95000"/>
                  <a:lumOff val="5000"/>
                </a:schemeClr>
              </a:solidFill>
              <a:latin typeface="Arial Narrow" pitchFamily="34" charset="0"/>
            </a:rPr>
            <a:t>Evaluate</a:t>
          </a:r>
          <a:br>
            <a:rPr lang="en-US" sz="1300" kern="1200" dirty="0" smtClean="0">
              <a:solidFill>
                <a:schemeClr val="tx1">
                  <a:lumMod val="95000"/>
                  <a:lumOff val="5000"/>
                </a:schemeClr>
              </a:solidFill>
              <a:latin typeface="Arial Narrow" pitchFamily="34" charset="0"/>
            </a:rPr>
          </a:br>
          <a:r>
            <a:rPr lang="en-US" sz="1300" kern="1200" dirty="0" smtClean="0">
              <a:solidFill>
                <a:schemeClr val="tx1">
                  <a:lumMod val="95000"/>
                  <a:lumOff val="5000"/>
                </a:schemeClr>
              </a:solidFill>
              <a:latin typeface="Arial Narrow" pitchFamily="34" charset="0"/>
            </a:rPr>
            <a:t>Results</a:t>
          </a:r>
          <a:endParaRPr lang="en-US" sz="1300" kern="1200" dirty="0">
            <a:solidFill>
              <a:schemeClr val="tx1">
                <a:lumMod val="95000"/>
                <a:lumOff val="5000"/>
              </a:schemeClr>
            </a:solidFill>
          </a:endParaRPr>
        </a:p>
      </dsp:txBody>
      <dsp:txXfrm>
        <a:off x="1051887" y="609769"/>
        <a:ext cx="1058167" cy="1058167"/>
      </dsp:txXfrm>
    </dsp:sp>
    <dsp:sp modelId="{3323D2B4-AB2D-4DB1-90B3-23715A0D82DA}">
      <dsp:nvSpPr>
        <dsp:cNvPr id="0" name=""/>
        <dsp:cNvSpPr/>
      </dsp:nvSpPr>
      <dsp:spPr>
        <a:xfrm rot="20250000">
          <a:off x="2166765" y="659496"/>
          <a:ext cx="280757" cy="35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20250000">
        <a:off x="2166765" y="659496"/>
        <a:ext cx="280757" cy="35713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7C03A0-EE7D-4244-A3E3-401BDFDF2FDD}">
      <dsp:nvSpPr>
        <dsp:cNvPr id="0" name=""/>
        <dsp:cNvSpPr/>
      </dsp:nvSpPr>
      <dsp:spPr>
        <a:xfrm>
          <a:off x="1741" y="495567"/>
          <a:ext cx="1522660" cy="60906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lumMod val="95000"/>
                  <a:lumOff val="5000"/>
                </a:schemeClr>
              </a:solidFill>
            </a:rPr>
            <a:t>Extract data from Source</a:t>
          </a:r>
          <a:endParaRPr lang="en-US" sz="1200" kern="1200" dirty="0">
            <a:solidFill>
              <a:schemeClr val="tx1">
                <a:lumMod val="95000"/>
                <a:lumOff val="5000"/>
              </a:schemeClr>
            </a:solidFill>
          </a:endParaRPr>
        </a:p>
      </dsp:txBody>
      <dsp:txXfrm>
        <a:off x="1741" y="495567"/>
        <a:ext cx="1522660" cy="609064"/>
      </dsp:txXfrm>
    </dsp:sp>
    <dsp:sp modelId="{9BC2965A-120E-404F-BF3A-B474CB8C7636}">
      <dsp:nvSpPr>
        <dsp:cNvPr id="0" name=""/>
        <dsp:cNvSpPr/>
      </dsp:nvSpPr>
      <dsp:spPr>
        <a:xfrm>
          <a:off x="1219869" y="495567"/>
          <a:ext cx="1522660" cy="6090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lumMod val="95000"/>
                  <a:lumOff val="5000"/>
                </a:schemeClr>
              </a:solidFill>
            </a:rPr>
            <a:t>Review, integrate, transform,</a:t>
          </a:r>
        </a:p>
      </dsp:txBody>
      <dsp:txXfrm>
        <a:off x="1219869" y="495567"/>
        <a:ext cx="1522660" cy="609064"/>
      </dsp:txXfrm>
    </dsp:sp>
    <dsp:sp modelId="{C7F408C5-BE47-442F-8740-D540711C3C00}">
      <dsp:nvSpPr>
        <dsp:cNvPr id="0" name=""/>
        <dsp:cNvSpPr/>
      </dsp:nvSpPr>
      <dsp:spPr>
        <a:xfrm>
          <a:off x="2437998" y="495567"/>
          <a:ext cx="1522660" cy="6090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lumMod val="95000"/>
                  <a:lumOff val="5000"/>
                </a:schemeClr>
              </a:solidFill>
            </a:rPr>
            <a:t>Load ABT in to modeling environment</a:t>
          </a:r>
          <a:endParaRPr lang="en-US" sz="1200" kern="1200" dirty="0">
            <a:solidFill>
              <a:schemeClr val="tx1">
                <a:lumMod val="95000"/>
                <a:lumOff val="5000"/>
              </a:schemeClr>
            </a:solidFill>
          </a:endParaRPr>
        </a:p>
      </dsp:txBody>
      <dsp:txXfrm>
        <a:off x="2437998" y="495567"/>
        <a:ext cx="1522660" cy="60906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623B27-8EA8-4EDF-8DEE-4B7F43CDDB55}">
      <dsp:nvSpPr>
        <dsp:cNvPr id="0" name=""/>
        <dsp:cNvSpPr/>
      </dsp:nvSpPr>
      <dsp:spPr>
        <a:xfrm>
          <a:off x="1432991" y="857"/>
          <a:ext cx="867816" cy="564080"/>
        </a:xfrm>
        <a:prstGeom prst="roundRect">
          <a:avLst/>
        </a:prstGeom>
        <a:solidFill>
          <a:schemeClr val="accent1"/>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Sample</a:t>
          </a:r>
          <a:endParaRPr lang="en-US" sz="1600" kern="1200" dirty="0">
            <a:solidFill>
              <a:srgbClr val="002060"/>
            </a:solidFill>
          </a:endParaRPr>
        </a:p>
      </dsp:txBody>
      <dsp:txXfrm>
        <a:off x="1432991" y="857"/>
        <a:ext cx="867816" cy="564080"/>
      </dsp:txXfrm>
    </dsp:sp>
    <dsp:sp modelId="{4E2B98CD-ED82-4DD7-92FD-C1205C74B33D}">
      <dsp:nvSpPr>
        <dsp:cNvPr id="0" name=""/>
        <dsp:cNvSpPr/>
      </dsp:nvSpPr>
      <dsp:spPr>
        <a:xfrm>
          <a:off x="740047" y="282898"/>
          <a:ext cx="2253705" cy="2253705"/>
        </a:xfrm>
        <a:custGeom>
          <a:avLst/>
          <a:gdLst/>
          <a:ahLst/>
          <a:cxnLst/>
          <a:rect l="0" t="0" r="0" b="0"/>
          <a:pathLst>
            <a:path>
              <a:moveTo>
                <a:pt x="1676990" y="143416"/>
              </a:moveTo>
              <a:arcTo wR="1126852" hR="1126852" stAng="17953367" swAng="1211647"/>
            </a:path>
          </a:pathLst>
        </a:custGeom>
        <a:noFill/>
        <a:ln w="9525" cap="flat" cmpd="sng" algn="ctr">
          <a:solidFill>
            <a:schemeClr val="accent4">
              <a:lumMod val="65000"/>
              <a:lumOff val="3500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 modelId="{F68C4B9C-A6AA-419A-8341-8F1ECD030419}">
      <dsp:nvSpPr>
        <dsp:cNvPr id="0" name=""/>
        <dsp:cNvSpPr/>
      </dsp:nvSpPr>
      <dsp:spPr>
        <a:xfrm>
          <a:off x="2504692" y="779494"/>
          <a:ext cx="867816" cy="564080"/>
        </a:xfrm>
        <a:prstGeom prst="roundRect">
          <a:avLst/>
        </a:prstGeom>
        <a:solidFill>
          <a:schemeClr val="accent3">
            <a:hueOff val="0"/>
            <a:satOff val="0"/>
            <a:lumOff val="-2500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Explore</a:t>
          </a:r>
          <a:endParaRPr lang="en-US" sz="1600" kern="1200" dirty="0"/>
        </a:p>
      </dsp:txBody>
      <dsp:txXfrm>
        <a:off x="2504692" y="779494"/>
        <a:ext cx="867816" cy="564080"/>
      </dsp:txXfrm>
    </dsp:sp>
    <dsp:sp modelId="{7FD20300-F032-4484-8A18-9A037F683DA5}">
      <dsp:nvSpPr>
        <dsp:cNvPr id="0" name=""/>
        <dsp:cNvSpPr/>
      </dsp:nvSpPr>
      <dsp:spPr>
        <a:xfrm>
          <a:off x="746695" y="355624"/>
          <a:ext cx="2253705" cy="2253705"/>
        </a:xfrm>
        <a:custGeom>
          <a:avLst/>
          <a:gdLst/>
          <a:ahLst/>
          <a:cxnLst/>
          <a:rect l="0" t="0" r="0" b="0"/>
          <a:pathLst>
            <a:path>
              <a:moveTo>
                <a:pt x="2253568" y="1109232"/>
              </a:moveTo>
              <a:arcTo wR="1126852" hR="1126852" stAng="21546241" swAng="1136523"/>
            </a:path>
          </a:pathLst>
        </a:custGeom>
        <a:noFill/>
        <a:ln w="9525" cap="flat" cmpd="sng" algn="ctr">
          <a:solidFill>
            <a:schemeClr val="accent3">
              <a:hueOff val="0"/>
              <a:satOff val="0"/>
              <a:lumOff val="-25000"/>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 modelId="{463C9D56-DBE3-493A-BB4F-A3D4219A8E77}">
      <dsp:nvSpPr>
        <dsp:cNvPr id="0" name=""/>
        <dsp:cNvSpPr/>
      </dsp:nvSpPr>
      <dsp:spPr>
        <a:xfrm>
          <a:off x="2262558" y="1944950"/>
          <a:ext cx="867816" cy="564080"/>
        </a:xfrm>
        <a:prstGeom prst="roundRect">
          <a:avLst/>
        </a:prstGeom>
        <a:solidFill>
          <a:schemeClr val="accent3">
            <a:hueOff val="0"/>
            <a:satOff val="0"/>
            <a:lumOff val="-5000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Modify</a:t>
          </a:r>
          <a:endParaRPr lang="en-US" sz="1600" kern="1200" dirty="0"/>
        </a:p>
      </dsp:txBody>
      <dsp:txXfrm>
        <a:off x="2262558" y="1944950"/>
        <a:ext cx="867816" cy="564080"/>
      </dsp:txXfrm>
    </dsp:sp>
    <dsp:sp modelId="{06FFBE00-C36A-4D9B-B838-DE7220520638}">
      <dsp:nvSpPr>
        <dsp:cNvPr id="0" name=""/>
        <dsp:cNvSpPr/>
      </dsp:nvSpPr>
      <dsp:spPr>
        <a:xfrm>
          <a:off x="809378" y="299555"/>
          <a:ext cx="2253705" cy="2253705"/>
        </a:xfrm>
        <a:custGeom>
          <a:avLst/>
          <a:gdLst/>
          <a:ahLst/>
          <a:cxnLst/>
          <a:rect l="0" t="0" r="0" b="0"/>
          <a:pathLst>
            <a:path>
              <a:moveTo>
                <a:pt x="1331942" y="2234885"/>
              </a:moveTo>
              <a:arcTo wR="1126852" hR="1126852" stAng="4770816" swAng="1167701"/>
            </a:path>
          </a:pathLst>
        </a:custGeom>
        <a:noFill/>
        <a:ln w="9525" cap="flat" cmpd="sng" algn="ctr">
          <a:solidFill>
            <a:schemeClr val="accent3">
              <a:hueOff val="0"/>
              <a:satOff val="0"/>
              <a:lumOff val="-50000"/>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 modelId="{8F7945F5-62BB-4CB4-8A78-D3436DA5DC20}">
      <dsp:nvSpPr>
        <dsp:cNvPr id="0" name=""/>
        <dsp:cNvSpPr/>
      </dsp:nvSpPr>
      <dsp:spPr>
        <a:xfrm>
          <a:off x="770644" y="2039353"/>
          <a:ext cx="867816" cy="564080"/>
        </a:xfrm>
        <a:prstGeom prst="roundRect">
          <a:avLst/>
        </a:prstGeom>
        <a:solidFill>
          <a:schemeClr val="accent3">
            <a:hueOff val="0"/>
            <a:satOff val="0"/>
            <a:lumOff val="-7500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Model</a:t>
          </a:r>
          <a:endParaRPr lang="en-US" sz="1600" kern="1200" dirty="0"/>
        </a:p>
      </dsp:txBody>
      <dsp:txXfrm>
        <a:off x="770644" y="2039353"/>
        <a:ext cx="867816" cy="564080"/>
      </dsp:txXfrm>
    </dsp:sp>
    <dsp:sp modelId="{1E4EFD62-4943-48A8-BE80-C338DEF5CB16}">
      <dsp:nvSpPr>
        <dsp:cNvPr id="0" name=""/>
        <dsp:cNvSpPr/>
      </dsp:nvSpPr>
      <dsp:spPr>
        <a:xfrm>
          <a:off x="740047" y="282898"/>
          <a:ext cx="2253705" cy="2253705"/>
        </a:xfrm>
        <a:custGeom>
          <a:avLst/>
          <a:gdLst/>
          <a:ahLst/>
          <a:cxnLst/>
          <a:rect l="0" t="0" r="0" b="0"/>
          <a:pathLst>
            <a:path>
              <a:moveTo>
                <a:pt x="119557" y="1631979"/>
              </a:moveTo>
              <a:arcTo wR="1126852" hR="1126852" stAng="9202063" swAng="1359810"/>
            </a:path>
          </a:pathLst>
        </a:custGeom>
        <a:noFill/>
        <a:ln w="9525" cap="flat" cmpd="sng" algn="ctr">
          <a:solidFill>
            <a:schemeClr val="accent3">
              <a:hueOff val="0"/>
              <a:satOff val="0"/>
              <a:lumOff val="-75000"/>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 modelId="{0B88A3E3-DA57-4DCB-9A19-43CCDE833FE6}">
      <dsp:nvSpPr>
        <dsp:cNvPr id="0" name=""/>
        <dsp:cNvSpPr/>
      </dsp:nvSpPr>
      <dsp:spPr>
        <a:xfrm>
          <a:off x="361290" y="779494"/>
          <a:ext cx="867816" cy="564080"/>
        </a:xfrm>
        <a:prstGeom prst="roundRect">
          <a:avLst/>
        </a:prstGeom>
        <a:solidFill>
          <a:schemeClr val="accent3">
            <a:hueOff val="0"/>
            <a:satOff val="0"/>
            <a:lumOff val="-10000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Assess</a:t>
          </a:r>
          <a:endParaRPr lang="en-US" sz="1600" kern="1200" dirty="0"/>
        </a:p>
      </dsp:txBody>
      <dsp:txXfrm>
        <a:off x="361290" y="779494"/>
        <a:ext cx="867816" cy="564080"/>
      </dsp:txXfrm>
    </dsp:sp>
    <dsp:sp modelId="{9F934114-1BA6-426D-AF92-91F4A184D1A3}">
      <dsp:nvSpPr>
        <dsp:cNvPr id="0" name=""/>
        <dsp:cNvSpPr/>
      </dsp:nvSpPr>
      <dsp:spPr>
        <a:xfrm>
          <a:off x="740047" y="282898"/>
          <a:ext cx="2253705" cy="2253705"/>
        </a:xfrm>
        <a:custGeom>
          <a:avLst/>
          <a:gdLst/>
          <a:ahLst/>
          <a:cxnLst/>
          <a:rect l="0" t="0" r="0" b="0"/>
          <a:pathLst>
            <a:path>
              <a:moveTo>
                <a:pt x="271049" y="393778"/>
              </a:moveTo>
              <a:arcTo wR="1126852" hR="1126852" stAng="13234986" swAng="1211647"/>
            </a:path>
          </a:pathLst>
        </a:custGeom>
        <a:noFill/>
        <a:ln w="9525" cap="flat" cmpd="sng" algn="ctr">
          <a:solidFill>
            <a:schemeClr val="accent3">
              <a:hueOff val="0"/>
              <a:satOff val="0"/>
              <a:lumOff val="-100000"/>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C06C56-2323-4251-8D9A-308CD645DF61}">
      <dsp:nvSpPr>
        <dsp:cNvPr id="0" name=""/>
        <dsp:cNvSpPr/>
      </dsp:nvSpPr>
      <dsp:spPr>
        <a:xfrm>
          <a:off x="685799" y="0"/>
          <a:ext cx="7772400" cy="4953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F9652A-674E-453E-B84B-3C50E7D6598B}">
      <dsp:nvSpPr>
        <dsp:cNvPr id="0" name=""/>
        <dsp:cNvSpPr/>
      </dsp:nvSpPr>
      <dsp:spPr>
        <a:xfrm>
          <a:off x="5165" y="1485900"/>
          <a:ext cx="1038375" cy="198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solidFill>
                <a:schemeClr val="tx1">
                  <a:lumMod val="95000"/>
                  <a:lumOff val="5000"/>
                </a:schemeClr>
              </a:solidFill>
            </a:rPr>
            <a:t>Input Data</a:t>
          </a:r>
        </a:p>
        <a:p>
          <a:pPr lvl="0" algn="l" defTabSz="533400">
            <a:lnSpc>
              <a:spcPct val="90000"/>
            </a:lnSpc>
            <a:spcBef>
              <a:spcPct val="0"/>
            </a:spcBef>
            <a:spcAft>
              <a:spcPct val="35000"/>
            </a:spcAft>
          </a:pPr>
          <a:endParaRPr lang="en-US" sz="6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ABT</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Training data</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Scoring data</a:t>
          </a:r>
          <a:endParaRPr lang="en-US" sz="1200" kern="1200" dirty="0">
            <a:solidFill>
              <a:schemeClr val="tx1">
                <a:lumMod val="95000"/>
                <a:lumOff val="5000"/>
              </a:schemeClr>
            </a:solidFill>
          </a:endParaRPr>
        </a:p>
      </dsp:txBody>
      <dsp:txXfrm>
        <a:off x="5165" y="1485900"/>
        <a:ext cx="1038375" cy="1981200"/>
      </dsp:txXfrm>
    </dsp:sp>
    <dsp:sp modelId="{E224B7D5-9697-4D42-9484-18182A701435}">
      <dsp:nvSpPr>
        <dsp:cNvPr id="0" name=""/>
        <dsp:cNvSpPr/>
      </dsp:nvSpPr>
      <dsp:spPr>
        <a:xfrm>
          <a:off x="1181281" y="1485900"/>
          <a:ext cx="1039053" cy="198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solidFill>
                <a:schemeClr val="tx1">
                  <a:lumMod val="95000"/>
                  <a:lumOff val="5000"/>
                </a:schemeClr>
              </a:solidFill>
            </a:rPr>
            <a:t>SAMPLE</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Data partition:</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Training/ Validation/ Test</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Cross validation</a:t>
          </a:r>
          <a:endParaRPr lang="en-US" sz="1200" kern="1200" dirty="0">
            <a:solidFill>
              <a:schemeClr val="tx1">
                <a:lumMod val="95000"/>
                <a:lumOff val="5000"/>
              </a:schemeClr>
            </a:solidFill>
          </a:endParaRPr>
        </a:p>
      </dsp:txBody>
      <dsp:txXfrm>
        <a:off x="1181281" y="1485900"/>
        <a:ext cx="1039053" cy="1981200"/>
      </dsp:txXfrm>
    </dsp:sp>
    <dsp:sp modelId="{5EC100A2-03BC-47A5-AFF7-EC5320EDC903}">
      <dsp:nvSpPr>
        <dsp:cNvPr id="0" name=""/>
        <dsp:cNvSpPr/>
      </dsp:nvSpPr>
      <dsp:spPr>
        <a:xfrm>
          <a:off x="2358074" y="1485900"/>
          <a:ext cx="1278300" cy="198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solidFill>
                <a:schemeClr val="tx1">
                  <a:lumMod val="95000"/>
                  <a:lumOff val="5000"/>
                </a:schemeClr>
              </a:solidFill>
            </a:rPr>
            <a:t>EXPLORE</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Summary Stats</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Visualization</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err="1" smtClean="0">
              <a:solidFill>
                <a:schemeClr val="tx1">
                  <a:lumMod val="95000"/>
                  <a:lumOff val="5000"/>
                </a:schemeClr>
              </a:solidFill>
            </a:rPr>
            <a:t>Univariate</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err="1" smtClean="0">
              <a:solidFill>
                <a:schemeClr val="tx1">
                  <a:lumMod val="95000"/>
                  <a:lumOff val="5000"/>
                </a:schemeClr>
              </a:solidFill>
            </a:rPr>
            <a:t>Bivariate</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err="1" smtClean="0">
              <a:solidFill>
                <a:schemeClr val="tx1">
                  <a:lumMod val="95000"/>
                  <a:lumOff val="5000"/>
                </a:schemeClr>
              </a:solidFill>
            </a:rPr>
            <a:t>Scatterplots</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Crosstabs</a:t>
          </a:r>
          <a:endParaRPr lang="en-US" sz="1200" kern="1200" dirty="0">
            <a:solidFill>
              <a:schemeClr val="tx1">
                <a:lumMod val="95000"/>
                <a:lumOff val="5000"/>
              </a:schemeClr>
            </a:solidFill>
          </a:endParaRPr>
        </a:p>
      </dsp:txBody>
      <dsp:txXfrm>
        <a:off x="2358074" y="1485900"/>
        <a:ext cx="1278300" cy="1981200"/>
      </dsp:txXfrm>
    </dsp:sp>
    <dsp:sp modelId="{2138ACEE-87D2-4070-B2FC-37FF81707D7B}">
      <dsp:nvSpPr>
        <dsp:cNvPr id="0" name=""/>
        <dsp:cNvSpPr/>
      </dsp:nvSpPr>
      <dsp:spPr>
        <a:xfrm>
          <a:off x="3774115" y="1485900"/>
          <a:ext cx="1095788" cy="198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solidFill>
                <a:schemeClr val="tx1">
                  <a:lumMod val="95000"/>
                  <a:lumOff val="5000"/>
                </a:schemeClr>
              </a:solidFill>
            </a:rPr>
            <a:t>MODIFY</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Transform</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Filter cases (rows)</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Filter variables (Columns)</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Select variables</a:t>
          </a:r>
          <a:endParaRPr lang="en-US" sz="1200" kern="1200" dirty="0">
            <a:solidFill>
              <a:schemeClr val="tx1">
                <a:lumMod val="95000"/>
                <a:lumOff val="5000"/>
              </a:schemeClr>
            </a:solidFill>
          </a:endParaRPr>
        </a:p>
      </dsp:txBody>
      <dsp:txXfrm>
        <a:off x="3774115" y="1485900"/>
        <a:ext cx="1095788" cy="1981200"/>
      </dsp:txXfrm>
    </dsp:sp>
    <dsp:sp modelId="{7CD9C88A-CC1A-4037-9F45-5ED5E98F2704}">
      <dsp:nvSpPr>
        <dsp:cNvPr id="0" name=""/>
        <dsp:cNvSpPr/>
      </dsp:nvSpPr>
      <dsp:spPr>
        <a:xfrm>
          <a:off x="5007644" y="1485900"/>
          <a:ext cx="1161672" cy="198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solidFill>
                <a:schemeClr val="tx1">
                  <a:lumMod val="95000"/>
                  <a:lumOff val="5000"/>
                </a:schemeClr>
              </a:solidFill>
            </a:rPr>
            <a:t>MODEL</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Regression</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Decision Trees</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Neural Networks</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Ensemble</a:t>
          </a:r>
          <a:endParaRPr lang="en-US" sz="1200" kern="1200" dirty="0">
            <a:solidFill>
              <a:schemeClr val="tx1">
                <a:lumMod val="95000"/>
                <a:lumOff val="5000"/>
              </a:schemeClr>
            </a:solidFill>
          </a:endParaRPr>
        </a:p>
        <a:p>
          <a:pPr marL="285750" lvl="1" indent="-285750" algn="l" defTabSz="1600200">
            <a:lnSpc>
              <a:spcPct val="90000"/>
            </a:lnSpc>
            <a:spcBef>
              <a:spcPct val="0"/>
            </a:spcBef>
            <a:spcAft>
              <a:spcPct val="15000"/>
            </a:spcAft>
            <a:buChar char="••"/>
          </a:pPr>
          <a:endParaRPr lang="en-US" sz="3600" kern="1200" dirty="0">
            <a:solidFill>
              <a:schemeClr val="tx1">
                <a:lumMod val="95000"/>
                <a:lumOff val="5000"/>
              </a:schemeClr>
            </a:solidFill>
          </a:endParaRPr>
        </a:p>
      </dsp:txBody>
      <dsp:txXfrm>
        <a:off x="5007644" y="1485900"/>
        <a:ext cx="1161672" cy="1981200"/>
      </dsp:txXfrm>
    </dsp:sp>
    <dsp:sp modelId="{B24662DD-963F-4BAF-8AE3-471778A9C266}">
      <dsp:nvSpPr>
        <dsp:cNvPr id="0" name=""/>
        <dsp:cNvSpPr/>
      </dsp:nvSpPr>
      <dsp:spPr>
        <a:xfrm>
          <a:off x="6307056" y="1447801"/>
          <a:ext cx="1561083" cy="20573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solidFill>
                <a:schemeClr val="tx1">
                  <a:lumMod val="95000"/>
                  <a:lumOff val="5000"/>
                </a:schemeClr>
              </a:solidFill>
            </a:rPr>
            <a:t>ASSESS</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Compare models’ performance using validation and test data, lift charts, residuals/ error, misclassification ROC charts</a:t>
          </a:r>
          <a:endParaRPr lang="en-US" sz="1200" kern="1200" dirty="0">
            <a:solidFill>
              <a:schemeClr val="tx1">
                <a:lumMod val="95000"/>
                <a:lumOff val="5000"/>
              </a:schemeClr>
            </a:solidFill>
          </a:endParaRPr>
        </a:p>
      </dsp:txBody>
      <dsp:txXfrm>
        <a:off x="6307056" y="1447801"/>
        <a:ext cx="1561083" cy="2057396"/>
      </dsp:txXfrm>
    </dsp:sp>
    <dsp:sp modelId="{4E1A3AF1-5433-4F55-BE35-7BBC94CDDA74}">
      <dsp:nvSpPr>
        <dsp:cNvPr id="0" name=""/>
        <dsp:cNvSpPr/>
      </dsp:nvSpPr>
      <dsp:spPr>
        <a:xfrm>
          <a:off x="8005881" y="1219200"/>
          <a:ext cx="1132953" cy="25145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solidFill>
                <a:schemeClr val="tx1">
                  <a:lumMod val="95000"/>
                  <a:lumOff val="5000"/>
                </a:schemeClr>
              </a:solidFill>
            </a:rPr>
            <a:t>SCORE</a:t>
          </a:r>
          <a:endParaRPr lang="en-US" sz="1200" kern="1200" dirty="0">
            <a:solidFill>
              <a:schemeClr val="tx1">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95000"/>
                  <a:lumOff val="5000"/>
                </a:schemeClr>
              </a:solidFill>
            </a:rPr>
            <a:t>Use selected model code to score full population ABT of cases with p score, decide on cut off for target cases.</a:t>
          </a:r>
          <a:endParaRPr lang="en-US" sz="1200" kern="1200" dirty="0">
            <a:solidFill>
              <a:schemeClr val="tx1">
                <a:lumMod val="95000"/>
                <a:lumOff val="5000"/>
              </a:schemeClr>
            </a:solidFill>
          </a:endParaRPr>
        </a:p>
      </dsp:txBody>
      <dsp:txXfrm>
        <a:off x="8005881" y="1219200"/>
        <a:ext cx="1132953" cy="251459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623B27-8EA8-4EDF-8DEE-4B7F43CDDB55}">
      <dsp:nvSpPr>
        <dsp:cNvPr id="0" name=""/>
        <dsp:cNvSpPr/>
      </dsp:nvSpPr>
      <dsp:spPr>
        <a:xfrm>
          <a:off x="2094011" y="663"/>
          <a:ext cx="917376" cy="596294"/>
        </a:xfrm>
        <a:prstGeom prst="roundRect">
          <a:avLst/>
        </a:prstGeom>
        <a:solidFill>
          <a:schemeClr val="accent1"/>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Sample</a:t>
          </a:r>
          <a:endParaRPr lang="en-US" sz="1600" kern="1200" dirty="0">
            <a:solidFill>
              <a:srgbClr val="002060"/>
            </a:solidFill>
          </a:endParaRPr>
        </a:p>
      </dsp:txBody>
      <dsp:txXfrm>
        <a:off x="2094011" y="663"/>
        <a:ext cx="917376" cy="596294"/>
      </dsp:txXfrm>
    </dsp:sp>
    <dsp:sp modelId="{4E2B98CD-ED82-4DD7-92FD-C1205C74B33D}">
      <dsp:nvSpPr>
        <dsp:cNvPr id="0" name=""/>
        <dsp:cNvSpPr/>
      </dsp:nvSpPr>
      <dsp:spPr>
        <a:xfrm>
          <a:off x="1360480" y="298811"/>
          <a:ext cx="2384439" cy="2384439"/>
        </a:xfrm>
        <a:custGeom>
          <a:avLst/>
          <a:gdLst/>
          <a:ahLst/>
          <a:cxnLst/>
          <a:rect l="0" t="0" r="0" b="0"/>
          <a:pathLst>
            <a:path>
              <a:moveTo>
                <a:pt x="1774022" y="151597"/>
              </a:moveTo>
              <a:arcTo wR="1192219" hR="1192219" stAng="17952550" swAng="1212944"/>
            </a:path>
          </a:pathLst>
        </a:custGeom>
        <a:noFill/>
        <a:ln w="9525" cap="flat" cmpd="sng" algn="ctr">
          <a:solidFill>
            <a:schemeClr val="accent4">
              <a:lumMod val="65000"/>
              <a:lumOff val="3500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 modelId="{F68C4B9C-A6AA-419A-8341-8F1ECD030419}">
      <dsp:nvSpPr>
        <dsp:cNvPr id="0" name=""/>
        <dsp:cNvSpPr/>
      </dsp:nvSpPr>
      <dsp:spPr>
        <a:xfrm>
          <a:off x="3227880" y="824467"/>
          <a:ext cx="917376" cy="596294"/>
        </a:xfrm>
        <a:prstGeom prst="roundRect">
          <a:avLst/>
        </a:prstGeom>
        <a:solidFill>
          <a:schemeClr val="accent3">
            <a:hueOff val="0"/>
            <a:satOff val="0"/>
            <a:lumOff val="-2500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Explore</a:t>
          </a:r>
          <a:endParaRPr lang="en-US" sz="1600" kern="1200" dirty="0"/>
        </a:p>
      </dsp:txBody>
      <dsp:txXfrm>
        <a:off x="3227880" y="824467"/>
        <a:ext cx="917376" cy="596294"/>
      </dsp:txXfrm>
    </dsp:sp>
    <dsp:sp modelId="{7FD20300-F032-4484-8A18-9A037F683DA5}">
      <dsp:nvSpPr>
        <dsp:cNvPr id="0" name=""/>
        <dsp:cNvSpPr/>
      </dsp:nvSpPr>
      <dsp:spPr>
        <a:xfrm>
          <a:off x="1367524" y="375697"/>
          <a:ext cx="2384439" cy="2384439"/>
        </a:xfrm>
        <a:custGeom>
          <a:avLst/>
          <a:gdLst/>
          <a:ahLst/>
          <a:cxnLst/>
          <a:rect l="0" t="0" r="0" b="0"/>
          <a:pathLst>
            <a:path>
              <a:moveTo>
                <a:pt x="2384292" y="1173484"/>
              </a:moveTo>
              <a:arcTo wR="1192219" hR="1192219" stAng="21545974" swAng="1137479"/>
            </a:path>
          </a:pathLst>
        </a:custGeom>
        <a:noFill/>
        <a:ln w="9525" cap="flat" cmpd="sng" algn="ctr">
          <a:solidFill>
            <a:schemeClr val="accent3">
              <a:hueOff val="0"/>
              <a:satOff val="0"/>
              <a:lumOff val="-25000"/>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 modelId="{463C9D56-DBE3-493A-BB4F-A3D4219A8E77}">
      <dsp:nvSpPr>
        <dsp:cNvPr id="0" name=""/>
        <dsp:cNvSpPr/>
      </dsp:nvSpPr>
      <dsp:spPr>
        <a:xfrm>
          <a:off x="2971700" y="2057530"/>
          <a:ext cx="917376" cy="596294"/>
        </a:xfrm>
        <a:prstGeom prst="roundRect">
          <a:avLst/>
        </a:prstGeom>
        <a:solidFill>
          <a:schemeClr val="accent3">
            <a:hueOff val="0"/>
            <a:satOff val="0"/>
            <a:lumOff val="-5000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Modify</a:t>
          </a:r>
          <a:endParaRPr lang="en-US" sz="1600" kern="1200" dirty="0"/>
        </a:p>
      </dsp:txBody>
      <dsp:txXfrm>
        <a:off x="2971700" y="2057530"/>
        <a:ext cx="917376" cy="596294"/>
      </dsp:txXfrm>
    </dsp:sp>
    <dsp:sp modelId="{06FFBE00-C36A-4D9B-B838-DE7220520638}">
      <dsp:nvSpPr>
        <dsp:cNvPr id="0" name=""/>
        <dsp:cNvSpPr/>
      </dsp:nvSpPr>
      <dsp:spPr>
        <a:xfrm>
          <a:off x="1433748" y="316437"/>
          <a:ext cx="2384439" cy="2384439"/>
        </a:xfrm>
        <a:custGeom>
          <a:avLst/>
          <a:gdLst/>
          <a:ahLst/>
          <a:cxnLst/>
          <a:rect l="0" t="0" r="0" b="0"/>
          <a:pathLst>
            <a:path>
              <a:moveTo>
                <a:pt x="1409540" y="2364465"/>
              </a:moveTo>
              <a:arcTo wR="1192219" hR="1192219" stAng="4769835" swAng="1169145"/>
            </a:path>
          </a:pathLst>
        </a:custGeom>
        <a:noFill/>
        <a:ln w="9525" cap="flat" cmpd="sng" algn="ctr">
          <a:solidFill>
            <a:schemeClr val="accent3">
              <a:hueOff val="0"/>
              <a:satOff val="0"/>
              <a:lumOff val="-50000"/>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 modelId="{8F7945F5-62BB-4CB4-8A78-D3436DA5DC20}">
      <dsp:nvSpPr>
        <dsp:cNvPr id="0" name=""/>
        <dsp:cNvSpPr/>
      </dsp:nvSpPr>
      <dsp:spPr>
        <a:xfrm>
          <a:off x="1393242" y="2157409"/>
          <a:ext cx="917376" cy="596294"/>
        </a:xfrm>
        <a:prstGeom prst="roundRect">
          <a:avLst/>
        </a:prstGeom>
        <a:solidFill>
          <a:schemeClr val="accent3">
            <a:hueOff val="0"/>
            <a:satOff val="0"/>
            <a:lumOff val="-7500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Model</a:t>
          </a:r>
          <a:endParaRPr lang="en-US" sz="1600" kern="1200" dirty="0"/>
        </a:p>
      </dsp:txBody>
      <dsp:txXfrm>
        <a:off x="1393242" y="2157409"/>
        <a:ext cx="917376" cy="596294"/>
      </dsp:txXfrm>
    </dsp:sp>
    <dsp:sp modelId="{1E4EFD62-4943-48A8-BE80-C338DEF5CB16}">
      <dsp:nvSpPr>
        <dsp:cNvPr id="0" name=""/>
        <dsp:cNvSpPr/>
      </dsp:nvSpPr>
      <dsp:spPr>
        <a:xfrm>
          <a:off x="1360480" y="298811"/>
          <a:ext cx="2384439" cy="2384439"/>
        </a:xfrm>
        <a:custGeom>
          <a:avLst/>
          <a:gdLst/>
          <a:ahLst/>
          <a:cxnLst/>
          <a:rect l="0" t="0" r="0" b="0"/>
          <a:pathLst>
            <a:path>
              <a:moveTo>
                <a:pt x="126581" y="1726826"/>
              </a:moveTo>
              <a:arcTo wR="1192219" hR="1192219" stAng="9201487" swAng="1360813"/>
            </a:path>
          </a:pathLst>
        </a:custGeom>
        <a:noFill/>
        <a:ln w="9525" cap="flat" cmpd="sng" algn="ctr">
          <a:solidFill>
            <a:schemeClr val="accent3">
              <a:hueOff val="0"/>
              <a:satOff val="0"/>
              <a:lumOff val="-75000"/>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 modelId="{0B88A3E3-DA57-4DCB-9A19-43CCDE833FE6}">
      <dsp:nvSpPr>
        <dsp:cNvPr id="0" name=""/>
        <dsp:cNvSpPr/>
      </dsp:nvSpPr>
      <dsp:spPr>
        <a:xfrm>
          <a:off x="960143" y="824467"/>
          <a:ext cx="917376" cy="596294"/>
        </a:xfrm>
        <a:prstGeom prst="roundRect">
          <a:avLst/>
        </a:prstGeom>
        <a:solidFill>
          <a:schemeClr val="accent3">
            <a:hueOff val="0"/>
            <a:satOff val="0"/>
            <a:lumOff val="-10000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Assess</a:t>
          </a:r>
          <a:endParaRPr lang="en-US" sz="1600" kern="1200" dirty="0"/>
        </a:p>
      </dsp:txBody>
      <dsp:txXfrm>
        <a:off x="960143" y="824467"/>
        <a:ext cx="917376" cy="596294"/>
      </dsp:txXfrm>
    </dsp:sp>
    <dsp:sp modelId="{9F934114-1BA6-426D-AF92-91F4A184D1A3}">
      <dsp:nvSpPr>
        <dsp:cNvPr id="0" name=""/>
        <dsp:cNvSpPr/>
      </dsp:nvSpPr>
      <dsp:spPr>
        <a:xfrm>
          <a:off x="1360480" y="298811"/>
          <a:ext cx="2384439" cy="2384439"/>
        </a:xfrm>
        <a:custGeom>
          <a:avLst/>
          <a:gdLst/>
          <a:ahLst/>
          <a:cxnLst/>
          <a:rect l="0" t="0" r="0" b="0"/>
          <a:pathLst>
            <a:path>
              <a:moveTo>
                <a:pt x="286664" y="416747"/>
              </a:moveTo>
              <a:arcTo wR="1192219" hR="1192219" stAng="13234506" swAng="1212944"/>
            </a:path>
          </a:pathLst>
        </a:custGeom>
        <a:noFill/>
        <a:ln w="9525" cap="flat" cmpd="sng" algn="ctr">
          <a:solidFill>
            <a:schemeClr val="accent3">
              <a:hueOff val="0"/>
              <a:satOff val="0"/>
              <a:lumOff val="-100000"/>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E2126B-C7CE-4B62-845B-E1893B7AD9A9}">
      <dsp:nvSpPr>
        <dsp:cNvPr id="0" name=""/>
        <dsp:cNvSpPr/>
      </dsp:nvSpPr>
      <dsp:spPr>
        <a:xfrm>
          <a:off x="838197" y="2904"/>
          <a:ext cx="831158" cy="831158"/>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Micro</a:t>
          </a:r>
          <a:endParaRPr lang="en-US" sz="1700" kern="1200" dirty="0"/>
        </a:p>
      </dsp:txBody>
      <dsp:txXfrm>
        <a:off x="838197" y="2904"/>
        <a:ext cx="831158" cy="831158"/>
      </dsp:txXfrm>
    </dsp:sp>
    <dsp:sp modelId="{9E467F74-1A7D-4A99-B2EB-0CA9A5809ED3}">
      <dsp:nvSpPr>
        <dsp:cNvPr id="0" name=""/>
        <dsp:cNvSpPr/>
      </dsp:nvSpPr>
      <dsp:spPr>
        <a:xfrm>
          <a:off x="1012740" y="901553"/>
          <a:ext cx="482071" cy="48207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012740" y="901553"/>
        <a:ext cx="482071" cy="482071"/>
      </dsp:txXfrm>
    </dsp:sp>
    <dsp:sp modelId="{7827F38F-52A2-49E2-BB00-621F9C59FC03}">
      <dsp:nvSpPr>
        <dsp:cNvPr id="0" name=""/>
        <dsp:cNvSpPr/>
      </dsp:nvSpPr>
      <dsp:spPr>
        <a:xfrm>
          <a:off x="838197" y="1451115"/>
          <a:ext cx="831158" cy="831158"/>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Micro</a:t>
          </a:r>
          <a:endParaRPr lang="en-US" sz="1700" kern="1200" dirty="0"/>
        </a:p>
      </dsp:txBody>
      <dsp:txXfrm>
        <a:off x="838197" y="1451115"/>
        <a:ext cx="831158" cy="831158"/>
      </dsp:txXfrm>
    </dsp:sp>
    <dsp:sp modelId="{78707A8E-02B1-4F70-88C7-67648950B908}">
      <dsp:nvSpPr>
        <dsp:cNvPr id="0" name=""/>
        <dsp:cNvSpPr/>
      </dsp:nvSpPr>
      <dsp:spPr>
        <a:xfrm>
          <a:off x="1012740" y="2349764"/>
          <a:ext cx="482071" cy="48207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012740" y="2349764"/>
        <a:ext cx="482071" cy="482071"/>
      </dsp:txXfrm>
    </dsp:sp>
    <dsp:sp modelId="{641925A1-3D74-4F45-AF21-969BB7AD8CDD}">
      <dsp:nvSpPr>
        <dsp:cNvPr id="0" name=""/>
        <dsp:cNvSpPr/>
      </dsp:nvSpPr>
      <dsp:spPr>
        <a:xfrm>
          <a:off x="838197" y="2899326"/>
          <a:ext cx="831158" cy="831158"/>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Micro</a:t>
          </a:r>
          <a:endParaRPr lang="en-US" sz="1700" kern="1200" dirty="0"/>
        </a:p>
      </dsp:txBody>
      <dsp:txXfrm>
        <a:off x="838197" y="2899326"/>
        <a:ext cx="831158" cy="831158"/>
      </dsp:txXfrm>
    </dsp:sp>
    <dsp:sp modelId="{C10BE5D2-704A-44F1-8544-01C7F21E4E2B}">
      <dsp:nvSpPr>
        <dsp:cNvPr id="0" name=""/>
        <dsp:cNvSpPr/>
      </dsp:nvSpPr>
      <dsp:spPr>
        <a:xfrm>
          <a:off x="1012740" y="3797974"/>
          <a:ext cx="482071" cy="48207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012740" y="3797974"/>
        <a:ext cx="482071" cy="482071"/>
      </dsp:txXfrm>
    </dsp:sp>
    <dsp:sp modelId="{CCA92DFD-66A2-4387-AB35-2BED7BFCB5F0}">
      <dsp:nvSpPr>
        <dsp:cNvPr id="0" name=""/>
        <dsp:cNvSpPr/>
      </dsp:nvSpPr>
      <dsp:spPr>
        <a:xfrm>
          <a:off x="838197" y="4347536"/>
          <a:ext cx="831158" cy="831158"/>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Micro</a:t>
          </a:r>
          <a:endParaRPr lang="en-US" sz="1700" kern="1200" dirty="0"/>
        </a:p>
      </dsp:txBody>
      <dsp:txXfrm>
        <a:off x="838197" y="4347536"/>
        <a:ext cx="831158" cy="831158"/>
      </dsp:txXfrm>
    </dsp:sp>
    <dsp:sp modelId="{5763252F-F8EF-4E6C-AA65-DE61A275B544}">
      <dsp:nvSpPr>
        <dsp:cNvPr id="0" name=""/>
        <dsp:cNvSpPr/>
      </dsp:nvSpPr>
      <dsp:spPr>
        <a:xfrm>
          <a:off x="1794029" y="2436204"/>
          <a:ext cx="264308" cy="3091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94029" y="2436204"/>
        <a:ext cx="264308" cy="309190"/>
      </dsp:txXfrm>
    </dsp:sp>
    <dsp:sp modelId="{14003A17-A0F9-484B-9CF7-A4654BAA3119}">
      <dsp:nvSpPr>
        <dsp:cNvPr id="0" name=""/>
        <dsp:cNvSpPr/>
      </dsp:nvSpPr>
      <dsp:spPr>
        <a:xfrm>
          <a:off x="2168051" y="76196"/>
          <a:ext cx="5451951" cy="5029207"/>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Macro</a:t>
          </a:r>
          <a:endParaRPr lang="en-US" sz="6500" kern="1200" dirty="0"/>
        </a:p>
      </dsp:txBody>
      <dsp:txXfrm>
        <a:off x="2168051" y="76196"/>
        <a:ext cx="5451951" cy="5029207"/>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BA02FB-5837-4FF1-B081-E0830CBB70FB}">
      <dsp:nvSpPr>
        <dsp:cNvPr id="0" name=""/>
        <dsp:cNvSpPr/>
      </dsp:nvSpPr>
      <dsp:spPr>
        <a:xfrm>
          <a:off x="1025" y="148691"/>
          <a:ext cx="1358800" cy="1358800"/>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3556000">
            <a:lnSpc>
              <a:spcPct val="90000"/>
            </a:lnSpc>
            <a:spcBef>
              <a:spcPct val="0"/>
            </a:spcBef>
            <a:spcAft>
              <a:spcPct val="35000"/>
            </a:spcAft>
          </a:pPr>
          <a:r>
            <a:rPr lang="en-IE" sz="8000" kern="1200" dirty="0" smtClean="0"/>
            <a:t>A</a:t>
          </a:r>
          <a:endParaRPr lang="en-IE" sz="8000" kern="1200" dirty="0"/>
        </a:p>
      </dsp:txBody>
      <dsp:txXfrm>
        <a:off x="1025" y="148691"/>
        <a:ext cx="1358800" cy="1358800"/>
      </dsp:txXfrm>
    </dsp:sp>
    <dsp:sp modelId="{97EC6493-BD2B-48CA-9870-FDD88F2DB69F}">
      <dsp:nvSpPr>
        <dsp:cNvPr id="0" name=""/>
        <dsp:cNvSpPr/>
      </dsp:nvSpPr>
      <dsp:spPr>
        <a:xfrm>
          <a:off x="1470160" y="434039"/>
          <a:ext cx="788104" cy="78810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E" sz="1400" kern="1200"/>
        </a:p>
      </dsp:txBody>
      <dsp:txXfrm>
        <a:off x="1470160" y="434039"/>
        <a:ext cx="788104" cy="788104"/>
      </dsp:txXfrm>
    </dsp:sp>
    <dsp:sp modelId="{F719FC33-A5FB-4A55-95B5-584C95414BC8}">
      <dsp:nvSpPr>
        <dsp:cNvPr id="0" name=""/>
        <dsp:cNvSpPr/>
      </dsp:nvSpPr>
      <dsp:spPr>
        <a:xfrm>
          <a:off x="2368599" y="72007"/>
          <a:ext cx="1358800" cy="1512168"/>
        </a:xfrm>
        <a:prstGeom prst="pentag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3556000">
            <a:lnSpc>
              <a:spcPct val="90000"/>
            </a:lnSpc>
            <a:spcBef>
              <a:spcPct val="0"/>
            </a:spcBef>
            <a:spcAft>
              <a:spcPct val="35000"/>
            </a:spcAft>
          </a:pPr>
          <a:r>
            <a:rPr lang="en-IE" sz="8000" kern="1200" dirty="0" smtClean="0"/>
            <a:t>B</a:t>
          </a:r>
          <a:endParaRPr lang="en-IE" sz="8000" kern="1200" dirty="0"/>
        </a:p>
      </dsp:txBody>
      <dsp:txXfrm>
        <a:off x="2368599" y="72007"/>
        <a:ext cx="1358800" cy="1512168"/>
      </dsp:txXfrm>
    </dsp:sp>
    <dsp:sp modelId="{D8125EFC-B06F-414C-8048-8C36BCE4E0C9}">
      <dsp:nvSpPr>
        <dsp:cNvPr id="0" name=""/>
        <dsp:cNvSpPr/>
      </dsp:nvSpPr>
      <dsp:spPr>
        <a:xfrm>
          <a:off x="3837735" y="434039"/>
          <a:ext cx="788104" cy="78810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en-IE" sz="3500" kern="1200"/>
        </a:p>
      </dsp:txBody>
      <dsp:txXfrm>
        <a:off x="3837735" y="434039"/>
        <a:ext cx="788104" cy="788104"/>
      </dsp:txXfrm>
    </dsp:sp>
    <dsp:sp modelId="{83A58296-6BE1-4D64-AD18-311263BC02B6}">
      <dsp:nvSpPr>
        <dsp:cNvPr id="0" name=""/>
        <dsp:cNvSpPr/>
      </dsp:nvSpPr>
      <dsp:spPr>
        <a:xfrm>
          <a:off x="4680520" y="144017"/>
          <a:ext cx="1358800" cy="1358800"/>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IE" sz="6000" kern="1200" dirty="0" smtClean="0"/>
            <a:t>1</a:t>
          </a:r>
          <a:endParaRPr lang="en-IE" sz="6000" kern="1200" dirty="0"/>
        </a:p>
      </dsp:txBody>
      <dsp:txXfrm>
        <a:off x="4680520" y="144017"/>
        <a:ext cx="1358800" cy="135880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BA02FB-5837-4FF1-B081-E0830CBB70FB}">
      <dsp:nvSpPr>
        <dsp:cNvPr id="0" name=""/>
        <dsp:cNvSpPr/>
      </dsp:nvSpPr>
      <dsp:spPr>
        <a:xfrm>
          <a:off x="72007" y="62380"/>
          <a:ext cx="1358800" cy="1358800"/>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3556000">
            <a:lnSpc>
              <a:spcPct val="90000"/>
            </a:lnSpc>
            <a:spcBef>
              <a:spcPct val="0"/>
            </a:spcBef>
            <a:spcAft>
              <a:spcPct val="35000"/>
            </a:spcAft>
          </a:pPr>
          <a:r>
            <a:rPr lang="en-IE" sz="8000" kern="1200" dirty="0" smtClean="0"/>
            <a:t>A</a:t>
          </a:r>
          <a:endParaRPr lang="en-IE" sz="8000" kern="1200" dirty="0"/>
        </a:p>
      </dsp:txBody>
      <dsp:txXfrm>
        <a:off x="72007" y="62380"/>
        <a:ext cx="1358800" cy="1358800"/>
      </dsp:txXfrm>
    </dsp:sp>
    <dsp:sp modelId="{97EC6493-BD2B-48CA-9870-FDD88F2DB69F}">
      <dsp:nvSpPr>
        <dsp:cNvPr id="0" name=""/>
        <dsp:cNvSpPr/>
      </dsp:nvSpPr>
      <dsp:spPr>
        <a:xfrm>
          <a:off x="1470160" y="434039"/>
          <a:ext cx="788104" cy="78810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E" sz="1400" kern="1200"/>
        </a:p>
      </dsp:txBody>
      <dsp:txXfrm>
        <a:off x="1470160" y="434039"/>
        <a:ext cx="788104" cy="788104"/>
      </dsp:txXfrm>
    </dsp:sp>
    <dsp:sp modelId="{F719FC33-A5FB-4A55-95B5-584C95414BC8}">
      <dsp:nvSpPr>
        <dsp:cNvPr id="0" name=""/>
        <dsp:cNvSpPr/>
      </dsp:nvSpPr>
      <dsp:spPr>
        <a:xfrm>
          <a:off x="2368599" y="148691"/>
          <a:ext cx="1358800" cy="1358800"/>
        </a:xfrm>
        <a:prstGeom prst="hexagon">
          <a:avLst/>
        </a:prstGeom>
        <a:solidFill>
          <a:srgbClr val="FFFF0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3556000">
            <a:lnSpc>
              <a:spcPct val="90000"/>
            </a:lnSpc>
            <a:spcBef>
              <a:spcPct val="0"/>
            </a:spcBef>
            <a:spcAft>
              <a:spcPct val="35000"/>
            </a:spcAft>
          </a:pPr>
          <a:r>
            <a:rPr lang="en-IE" sz="8000" kern="1200" dirty="0" smtClean="0"/>
            <a:t>B</a:t>
          </a:r>
          <a:endParaRPr lang="en-IE" sz="8000" kern="1200" dirty="0"/>
        </a:p>
      </dsp:txBody>
      <dsp:txXfrm>
        <a:off x="2368599" y="148691"/>
        <a:ext cx="1358800" cy="1358800"/>
      </dsp:txXfrm>
    </dsp:sp>
    <dsp:sp modelId="{D8125EFC-B06F-414C-8048-8C36BCE4E0C9}">
      <dsp:nvSpPr>
        <dsp:cNvPr id="0" name=""/>
        <dsp:cNvSpPr/>
      </dsp:nvSpPr>
      <dsp:spPr>
        <a:xfrm>
          <a:off x="3837735" y="434039"/>
          <a:ext cx="788104" cy="78810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en-IE" sz="3500" kern="1200"/>
        </a:p>
      </dsp:txBody>
      <dsp:txXfrm>
        <a:off x="3837735" y="434039"/>
        <a:ext cx="788104" cy="788104"/>
      </dsp:txXfrm>
    </dsp:sp>
    <dsp:sp modelId="{83A58296-6BE1-4D64-AD18-311263BC02B6}">
      <dsp:nvSpPr>
        <dsp:cNvPr id="0" name=""/>
        <dsp:cNvSpPr/>
      </dsp:nvSpPr>
      <dsp:spPr>
        <a:xfrm>
          <a:off x="4736174" y="148691"/>
          <a:ext cx="1358800" cy="135880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IE" sz="6100" kern="1200" dirty="0" smtClean="0"/>
            <a:t>0</a:t>
          </a:r>
          <a:endParaRPr lang="en-IE" sz="6100" kern="1200" dirty="0"/>
        </a:p>
      </dsp:txBody>
      <dsp:txXfrm>
        <a:off x="4736174" y="148691"/>
        <a:ext cx="1358800" cy="1358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914E90-6CC6-4413-AB91-C460AF2114E6}">
      <dsp:nvSpPr>
        <dsp:cNvPr id="0" name=""/>
        <dsp:cNvSpPr/>
      </dsp:nvSpPr>
      <dsp:spPr>
        <a:xfrm>
          <a:off x="341165" y="0"/>
          <a:ext cx="3387441" cy="109011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CA9662-D2B2-4632-9B14-CDFACD24E4C7}">
      <dsp:nvSpPr>
        <dsp:cNvPr id="0" name=""/>
        <dsp:cNvSpPr/>
      </dsp:nvSpPr>
      <dsp:spPr>
        <a:xfrm>
          <a:off x="1442604" y="533400"/>
          <a:ext cx="45348" cy="453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688153-8F26-4676-B1C6-1A2879465780}">
      <dsp:nvSpPr>
        <dsp:cNvPr id="0" name=""/>
        <dsp:cNvSpPr/>
      </dsp:nvSpPr>
      <dsp:spPr>
        <a:xfrm>
          <a:off x="1518806" y="533400"/>
          <a:ext cx="406395" cy="31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29" tIns="0" rIns="0" bIns="0" numCol="1" spcCol="1270" anchor="t" anchorCtr="0">
          <a:noAutofit/>
        </a:bodyPr>
        <a:lstStyle/>
        <a:p>
          <a:pPr lvl="0" algn="l" defTabSz="533400">
            <a:lnSpc>
              <a:spcPct val="90000"/>
            </a:lnSpc>
            <a:spcBef>
              <a:spcPct val="0"/>
            </a:spcBef>
            <a:spcAft>
              <a:spcPct val="35000"/>
            </a:spcAft>
          </a:pPr>
          <a:r>
            <a:rPr lang="en-US" sz="1200" kern="1200" dirty="0" smtClean="0"/>
            <a:t>Data</a:t>
          </a:r>
          <a:endParaRPr lang="en-US" sz="500" kern="1200" dirty="0"/>
        </a:p>
      </dsp:txBody>
      <dsp:txXfrm>
        <a:off x="1518806" y="533400"/>
        <a:ext cx="406395" cy="315044"/>
      </dsp:txXfrm>
    </dsp:sp>
    <dsp:sp modelId="{3758C5E6-0BF9-4C9A-A8CA-5FCDC58236A8}">
      <dsp:nvSpPr>
        <dsp:cNvPr id="0" name=""/>
        <dsp:cNvSpPr/>
      </dsp:nvSpPr>
      <dsp:spPr>
        <a:xfrm>
          <a:off x="2052205" y="381000"/>
          <a:ext cx="81976" cy="819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7FC15-B4F6-4B1F-B17A-773581D6726D}">
      <dsp:nvSpPr>
        <dsp:cNvPr id="0" name=""/>
        <dsp:cNvSpPr/>
      </dsp:nvSpPr>
      <dsp:spPr>
        <a:xfrm>
          <a:off x="2052205" y="457201"/>
          <a:ext cx="1257795" cy="593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438" tIns="0" rIns="0" bIns="0" numCol="1" spcCol="1270" anchor="t" anchorCtr="0">
          <a:noAutofit/>
        </a:bodyPr>
        <a:lstStyle/>
        <a:p>
          <a:pPr lvl="0" algn="l" defTabSz="533400">
            <a:lnSpc>
              <a:spcPct val="90000"/>
            </a:lnSpc>
            <a:spcBef>
              <a:spcPct val="0"/>
            </a:spcBef>
            <a:spcAft>
              <a:spcPct val="35000"/>
            </a:spcAft>
          </a:pPr>
          <a:r>
            <a:rPr lang="en-US" sz="1200" kern="1200" dirty="0" smtClean="0"/>
            <a:t>Information </a:t>
          </a:r>
          <a:endParaRPr lang="en-US" sz="1200" kern="1200" dirty="0"/>
        </a:p>
      </dsp:txBody>
      <dsp:txXfrm>
        <a:off x="2052205" y="457201"/>
        <a:ext cx="1257795" cy="593024"/>
      </dsp:txXfrm>
    </dsp:sp>
    <dsp:sp modelId="{353D7153-E2B5-4BCC-B332-9C003B3B101F}">
      <dsp:nvSpPr>
        <dsp:cNvPr id="0" name=""/>
        <dsp:cNvSpPr/>
      </dsp:nvSpPr>
      <dsp:spPr>
        <a:xfrm>
          <a:off x="3042804" y="228600"/>
          <a:ext cx="113372" cy="1133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C9D9E1-2219-4E74-B07C-785A4DCBC52F}">
      <dsp:nvSpPr>
        <dsp:cNvPr id="0" name=""/>
        <dsp:cNvSpPr/>
      </dsp:nvSpPr>
      <dsp:spPr>
        <a:xfrm>
          <a:off x="3079174" y="304802"/>
          <a:ext cx="952992" cy="757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074" tIns="0" rIns="0" bIns="0" numCol="1" spcCol="1270" anchor="t" anchorCtr="0">
          <a:noAutofit/>
        </a:bodyPr>
        <a:lstStyle/>
        <a:p>
          <a:pPr lvl="0" algn="l" defTabSz="533400">
            <a:lnSpc>
              <a:spcPct val="90000"/>
            </a:lnSpc>
            <a:spcBef>
              <a:spcPct val="0"/>
            </a:spcBef>
            <a:spcAft>
              <a:spcPct val="35000"/>
            </a:spcAft>
          </a:pPr>
          <a:r>
            <a:rPr lang="en-US" sz="1200" kern="1200" dirty="0" smtClean="0"/>
            <a:t>Knowledge</a:t>
          </a:r>
          <a:endParaRPr lang="en-US" sz="1200" kern="1200" dirty="0"/>
        </a:p>
      </dsp:txBody>
      <dsp:txXfrm>
        <a:off x="3079174" y="304802"/>
        <a:ext cx="952992" cy="75763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4AE3E2-4F48-433A-9FC5-E14E8E13674F}">
      <dsp:nvSpPr>
        <dsp:cNvPr id="0" name=""/>
        <dsp:cNvSpPr/>
      </dsp:nvSpPr>
      <dsp:spPr>
        <a:xfrm>
          <a:off x="238" y="229618"/>
          <a:ext cx="1290745" cy="41851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rgbClr val="002060"/>
              </a:solidFill>
            </a:rPr>
            <a:t>Standard Reports</a:t>
          </a:r>
          <a:endParaRPr lang="en-US" sz="1200" kern="1200" dirty="0">
            <a:solidFill>
              <a:srgbClr val="002060"/>
            </a:solidFill>
          </a:endParaRPr>
        </a:p>
      </dsp:txBody>
      <dsp:txXfrm>
        <a:off x="238" y="229618"/>
        <a:ext cx="1290745" cy="418519"/>
      </dsp:txXfrm>
    </dsp:sp>
    <dsp:sp modelId="{EAFCFE5F-23DA-42B2-A718-0596CFCF8E2D}">
      <dsp:nvSpPr>
        <dsp:cNvPr id="0" name=""/>
        <dsp:cNvSpPr/>
      </dsp:nvSpPr>
      <dsp:spPr>
        <a:xfrm>
          <a:off x="1186354" y="229618"/>
          <a:ext cx="1046298" cy="41851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rgbClr val="002060"/>
              </a:solidFill>
            </a:rPr>
            <a:t>Ad Hoc reports </a:t>
          </a:r>
          <a:endParaRPr lang="en-US" sz="1200" kern="1200" dirty="0">
            <a:solidFill>
              <a:srgbClr val="002060"/>
            </a:solidFill>
          </a:endParaRPr>
        </a:p>
      </dsp:txBody>
      <dsp:txXfrm>
        <a:off x="1186354" y="229618"/>
        <a:ext cx="1046298" cy="418519"/>
      </dsp:txXfrm>
    </dsp:sp>
    <dsp:sp modelId="{944FC4E9-BB19-46B9-8159-9A43E6E73CD7}">
      <dsp:nvSpPr>
        <dsp:cNvPr id="0" name=""/>
        <dsp:cNvSpPr/>
      </dsp:nvSpPr>
      <dsp:spPr>
        <a:xfrm>
          <a:off x="2128023" y="229618"/>
          <a:ext cx="1293643" cy="41851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rgbClr val="002060"/>
              </a:solidFill>
            </a:rPr>
            <a:t>Descriptive  Analytics </a:t>
          </a:r>
          <a:endParaRPr lang="en-US" sz="1200" kern="1200" dirty="0">
            <a:solidFill>
              <a:srgbClr val="002060"/>
            </a:solidFill>
          </a:endParaRPr>
        </a:p>
      </dsp:txBody>
      <dsp:txXfrm>
        <a:off x="2128023" y="229618"/>
        <a:ext cx="1293643" cy="418519"/>
      </dsp:txXfrm>
    </dsp:sp>
    <dsp:sp modelId="{90CC4A42-B819-41D1-AFD8-7FC828A36AB4}">
      <dsp:nvSpPr>
        <dsp:cNvPr id="0" name=""/>
        <dsp:cNvSpPr/>
      </dsp:nvSpPr>
      <dsp:spPr>
        <a:xfrm>
          <a:off x="3317037" y="229618"/>
          <a:ext cx="1330923" cy="41851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rgbClr val="002060"/>
              </a:solidFill>
            </a:rPr>
            <a:t>Predictive Analytics  </a:t>
          </a:r>
          <a:endParaRPr lang="en-US" sz="1200" kern="1200" dirty="0">
            <a:solidFill>
              <a:srgbClr val="002060"/>
            </a:solidFill>
          </a:endParaRPr>
        </a:p>
      </dsp:txBody>
      <dsp:txXfrm>
        <a:off x="3317037" y="229618"/>
        <a:ext cx="1330923" cy="41851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1B1D6E-8DC5-4C01-8CAD-8E02735B7E5A}">
      <dsp:nvSpPr>
        <dsp:cNvPr id="0" name=""/>
        <dsp:cNvSpPr/>
      </dsp:nvSpPr>
      <dsp:spPr>
        <a:xfrm>
          <a:off x="2520794" y="294187"/>
          <a:ext cx="3801808" cy="3801808"/>
        </a:xfrm>
        <a:prstGeom prst="pie">
          <a:avLst>
            <a:gd name="adj1" fmla="val 16200000"/>
            <a:gd name="adj2" fmla="val 18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Process</a:t>
          </a:r>
          <a:endParaRPr lang="en-US" sz="2400" kern="1200" dirty="0"/>
        </a:p>
      </dsp:txBody>
      <dsp:txXfrm>
        <a:off x="4524438" y="1099809"/>
        <a:ext cx="1357788" cy="1131490"/>
      </dsp:txXfrm>
    </dsp:sp>
    <dsp:sp modelId="{7E21A1F5-4554-44EE-9D4B-3B64CB024B26}">
      <dsp:nvSpPr>
        <dsp:cNvPr id="0" name=""/>
        <dsp:cNvSpPr/>
      </dsp:nvSpPr>
      <dsp:spPr>
        <a:xfrm>
          <a:off x="2442495" y="429966"/>
          <a:ext cx="3801808" cy="3801808"/>
        </a:xfrm>
        <a:prstGeom prst="pie">
          <a:avLst>
            <a:gd name="adj1" fmla="val 1800000"/>
            <a:gd name="adj2" fmla="val 9000000"/>
          </a:avLst>
        </a:prstGeom>
        <a:gradFill rotWithShape="0">
          <a:gsLst>
            <a:gs pos="0">
              <a:schemeClr val="accent5">
                <a:hueOff val="1628512"/>
                <a:satOff val="5598"/>
                <a:lumOff val="-26863"/>
                <a:alphaOff val="0"/>
                <a:shade val="51000"/>
                <a:satMod val="130000"/>
              </a:schemeClr>
            </a:gs>
            <a:gs pos="80000">
              <a:schemeClr val="accent5">
                <a:hueOff val="1628512"/>
                <a:satOff val="5598"/>
                <a:lumOff val="-26863"/>
                <a:alphaOff val="0"/>
                <a:shade val="93000"/>
                <a:satMod val="130000"/>
              </a:schemeClr>
            </a:gs>
            <a:gs pos="100000">
              <a:schemeClr val="accent5">
                <a:hueOff val="1628512"/>
                <a:satOff val="5598"/>
                <a:lumOff val="-2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Technology</a:t>
          </a:r>
          <a:endParaRPr lang="en-US" sz="2400" kern="1200" dirty="0"/>
        </a:p>
      </dsp:txBody>
      <dsp:txXfrm>
        <a:off x="3347688" y="2896616"/>
        <a:ext cx="2036683" cy="995711"/>
      </dsp:txXfrm>
    </dsp:sp>
    <dsp:sp modelId="{18D37716-0609-4C25-8106-A7F4E61F3565}">
      <dsp:nvSpPr>
        <dsp:cNvPr id="0" name=""/>
        <dsp:cNvSpPr/>
      </dsp:nvSpPr>
      <dsp:spPr>
        <a:xfrm>
          <a:off x="2364196" y="294187"/>
          <a:ext cx="3801808" cy="3801808"/>
        </a:xfrm>
        <a:prstGeom prst="pie">
          <a:avLst>
            <a:gd name="adj1" fmla="val 9000000"/>
            <a:gd name="adj2" fmla="val 16200000"/>
          </a:avLst>
        </a:prstGeom>
        <a:gradFill rotWithShape="0">
          <a:gsLst>
            <a:gs pos="0">
              <a:schemeClr val="accent5">
                <a:hueOff val="3257024"/>
                <a:satOff val="11196"/>
                <a:lumOff val="-53726"/>
                <a:alphaOff val="0"/>
                <a:shade val="51000"/>
                <a:satMod val="130000"/>
              </a:schemeClr>
            </a:gs>
            <a:gs pos="80000">
              <a:schemeClr val="accent5">
                <a:hueOff val="3257024"/>
                <a:satOff val="11196"/>
                <a:lumOff val="-53726"/>
                <a:alphaOff val="0"/>
                <a:shade val="93000"/>
                <a:satMod val="130000"/>
              </a:schemeClr>
            </a:gs>
            <a:gs pos="100000">
              <a:schemeClr val="accent5">
                <a:hueOff val="3257024"/>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People</a:t>
          </a:r>
        </a:p>
      </dsp:txBody>
      <dsp:txXfrm>
        <a:off x="2804572" y="1099809"/>
        <a:ext cx="1357788" cy="1131490"/>
      </dsp:txXfrm>
    </dsp:sp>
    <dsp:sp modelId="{9176EA22-5C51-4E59-BBE8-8FA63DC9790B}">
      <dsp:nvSpPr>
        <dsp:cNvPr id="0" name=""/>
        <dsp:cNvSpPr/>
      </dsp:nvSpPr>
      <dsp:spPr>
        <a:xfrm>
          <a:off x="2285758" y="58837"/>
          <a:ext cx="4272509" cy="4272509"/>
        </a:xfrm>
        <a:prstGeom prst="circularArrow">
          <a:avLst>
            <a:gd name="adj1" fmla="val 5085"/>
            <a:gd name="adj2" fmla="val 327528"/>
            <a:gd name="adj3" fmla="val 1472472"/>
            <a:gd name="adj4" fmla="val 16199432"/>
            <a:gd name="adj5" fmla="val 593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528C647-D2A0-41A8-824F-1434F660E700}">
      <dsp:nvSpPr>
        <dsp:cNvPr id="0" name=""/>
        <dsp:cNvSpPr/>
      </dsp:nvSpPr>
      <dsp:spPr>
        <a:xfrm>
          <a:off x="2207145" y="194376"/>
          <a:ext cx="4272509" cy="4272509"/>
        </a:xfrm>
        <a:prstGeom prst="circularArrow">
          <a:avLst>
            <a:gd name="adj1" fmla="val 5085"/>
            <a:gd name="adj2" fmla="val 327528"/>
            <a:gd name="adj3" fmla="val 8671970"/>
            <a:gd name="adj4" fmla="val 1800502"/>
            <a:gd name="adj5" fmla="val 5932"/>
          </a:avLst>
        </a:prstGeom>
        <a:gradFill rotWithShape="0">
          <a:gsLst>
            <a:gs pos="0">
              <a:schemeClr val="accent5">
                <a:hueOff val="1628512"/>
                <a:satOff val="5598"/>
                <a:lumOff val="-26863"/>
                <a:alphaOff val="0"/>
                <a:shade val="51000"/>
                <a:satMod val="130000"/>
              </a:schemeClr>
            </a:gs>
            <a:gs pos="80000">
              <a:schemeClr val="accent5">
                <a:hueOff val="1628512"/>
                <a:satOff val="5598"/>
                <a:lumOff val="-26863"/>
                <a:alphaOff val="0"/>
                <a:shade val="93000"/>
                <a:satMod val="130000"/>
              </a:schemeClr>
            </a:gs>
            <a:gs pos="100000">
              <a:schemeClr val="accent5">
                <a:hueOff val="1628512"/>
                <a:satOff val="5598"/>
                <a:lumOff val="-2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CD26DEC-B3ED-4DF1-A212-CEC1828DCC1C}">
      <dsp:nvSpPr>
        <dsp:cNvPr id="0" name=""/>
        <dsp:cNvSpPr/>
      </dsp:nvSpPr>
      <dsp:spPr>
        <a:xfrm>
          <a:off x="2128532" y="58837"/>
          <a:ext cx="4272509" cy="4272509"/>
        </a:xfrm>
        <a:prstGeom prst="circularArrow">
          <a:avLst>
            <a:gd name="adj1" fmla="val 5085"/>
            <a:gd name="adj2" fmla="val 327528"/>
            <a:gd name="adj3" fmla="val 15873039"/>
            <a:gd name="adj4" fmla="val 9000000"/>
            <a:gd name="adj5" fmla="val 5932"/>
          </a:avLst>
        </a:prstGeom>
        <a:gradFill rotWithShape="0">
          <a:gsLst>
            <a:gs pos="0">
              <a:schemeClr val="accent5">
                <a:hueOff val="3257024"/>
                <a:satOff val="11196"/>
                <a:lumOff val="-53726"/>
                <a:alphaOff val="0"/>
                <a:shade val="51000"/>
                <a:satMod val="130000"/>
              </a:schemeClr>
            </a:gs>
            <a:gs pos="80000">
              <a:schemeClr val="accent5">
                <a:hueOff val="3257024"/>
                <a:satOff val="11196"/>
                <a:lumOff val="-53726"/>
                <a:alphaOff val="0"/>
                <a:shade val="93000"/>
                <a:satMod val="130000"/>
              </a:schemeClr>
            </a:gs>
            <a:gs pos="100000">
              <a:schemeClr val="accent5">
                <a:hueOff val="3257024"/>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FFF6AC-8A47-4A6A-92F5-0FFE75BDE990}">
      <dsp:nvSpPr>
        <dsp:cNvPr id="0" name=""/>
        <dsp:cNvSpPr/>
      </dsp:nvSpPr>
      <dsp:spPr>
        <a:xfrm>
          <a:off x="484174" y="363474"/>
          <a:ext cx="1769364" cy="61447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09FBF6-B302-4F9B-9FD1-401ACA43C6D1}">
      <dsp:nvSpPr>
        <dsp:cNvPr id="0" name=""/>
        <dsp:cNvSpPr/>
      </dsp:nvSpPr>
      <dsp:spPr>
        <a:xfrm>
          <a:off x="1200150" y="1868119"/>
          <a:ext cx="342900" cy="219456"/>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285A37-BFE3-46BC-98CC-E6B10A1254A3}">
      <dsp:nvSpPr>
        <dsp:cNvPr id="0" name=""/>
        <dsp:cNvSpPr/>
      </dsp:nvSpPr>
      <dsp:spPr>
        <a:xfrm>
          <a:off x="548639" y="2043684"/>
          <a:ext cx="1645920" cy="41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rgbClr val="0070C0"/>
              </a:solidFill>
            </a:rPr>
            <a:t>Results</a:t>
          </a:r>
          <a:endParaRPr lang="en-US" sz="1500" kern="1200" dirty="0">
            <a:solidFill>
              <a:srgbClr val="0070C0"/>
            </a:solidFill>
          </a:endParaRPr>
        </a:p>
      </dsp:txBody>
      <dsp:txXfrm>
        <a:off x="548639" y="2043684"/>
        <a:ext cx="1645920" cy="411480"/>
      </dsp:txXfrm>
    </dsp:sp>
    <dsp:sp modelId="{44282851-F63A-4120-8804-9B5B879DFE01}">
      <dsp:nvSpPr>
        <dsp:cNvPr id="0" name=""/>
        <dsp:cNvSpPr/>
      </dsp:nvSpPr>
      <dsp:spPr>
        <a:xfrm>
          <a:off x="1127455" y="1025408"/>
          <a:ext cx="617220" cy="617220"/>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Intel</a:t>
          </a:r>
          <a:endParaRPr lang="en-US" sz="1000" kern="1200" dirty="0"/>
        </a:p>
      </dsp:txBody>
      <dsp:txXfrm>
        <a:off x="1127455" y="1025408"/>
        <a:ext cx="617220" cy="617220"/>
      </dsp:txXfrm>
    </dsp:sp>
    <dsp:sp modelId="{9B26E721-CD64-456A-A5EC-DBAB7CD7227A}">
      <dsp:nvSpPr>
        <dsp:cNvPr id="0" name=""/>
        <dsp:cNvSpPr/>
      </dsp:nvSpPr>
      <dsp:spPr>
        <a:xfrm>
          <a:off x="685799" y="562356"/>
          <a:ext cx="617220" cy="61722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Rules</a:t>
          </a:r>
          <a:endParaRPr lang="en-US" sz="1000" kern="1200" dirty="0"/>
        </a:p>
      </dsp:txBody>
      <dsp:txXfrm>
        <a:off x="685799" y="562356"/>
        <a:ext cx="617220" cy="617220"/>
      </dsp:txXfrm>
    </dsp:sp>
    <dsp:sp modelId="{DF041468-4DFF-4D8C-AD4D-F4F8507727A3}">
      <dsp:nvSpPr>
        <dsp:cNvPr id="0" name=""/>
        <dsp:cNvSpPr/>
      </dsp:nvSpPr>
      <dsp:spPr>
        <a:xfrm>
          <a:off x="1316736" y="413125"/>
          <a:ext cx="617220" cy="6172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Models</a:t>
          </a:r>
          <a:endParaRPr lang="en-US" sz="1000" kern="1200" dirty="0"/>
        </a:p>
      </dsp:txBody>
      <dsp:txXfrm>
        <a:off x="1316736" y="413125"/>
        <a:ext cx="617220" cy="617220"/>
      </dsp:txXfrm>
    </dsp:sp>
    <dsp:sp modelId="{677C44EF-D7AE-4479-B241-2476CF14DF0E}">
      <dsp:nvSpPr>
        <dsp:cNvPr id="0" name=""/>
        <dsp:cNvSpPr/>
      </dsp:nvSpPr>
      <dsp:spPr>
        <a:xfrm>
          <a:off x="411479" y="288036"/>
          <a:ext cx="1920240" cy="153619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F0EFBA-498F-4920-B0EB-307FB6558E60}">
      <dsp:nvSpPr>
        <dsp:cNvPr id="0" name=""/>
        <dsp:cNvSpPr/>
      </dsp:nvSpPr>
      <dsp:spPr>
        <a:xfrm>
          <a:off x="2345977" y="1487"/>
          <a:ext cx="2013644" cy="1006822"/>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Business</a:t>
          </a:r>
          <a:br>
            <a:rPr lang="en-US" sz="2000" kern="1200" dirty="0" smtClean="0"/>
          </a:br>
          <a:r>
            <a:rPr lang="en-US" sz="2000" kern="1200" dirty="0" smtClean="0"/>
            <a:t>(Operations)</a:t>
          </a:r>
          <a:endParaRPr lang="en-US" sz="2000" kern="1200" dirty="0"/>
        </a:p>
      </dsp:txBody>
      <dsp:txXfrm>
        <a:off x="2345977" y="1487"/>
        <a:ext cx="2013644" cy="1006822"/>
      </dsp:txXfrm>
    </dsp:sp>
    <dsp:sp modelId="{95FCBD03-B1F8-42D2-A7A4-2E734A32A0A9}">
      <dsp:nvSpPr>
        <dsp:cNvPr id="0" name=""/>
        <dsp:cNvSpPr/>
      </dsp:nvSpPr>
      <dsp:spPr>
        <a:xfrm rot="2700000">
          <a:off x="3795341" y="1295455"/>
          <a:ext cx="1048417" cy="352387"/>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2700000">
        <a:off x="3795341" y="1295455"/>
        <a:ext cx="1048417" cy="352387"/>
      </dsp:txXfrm>
    </dsp:sp>
    <dsp:sp modelId="{F706CE2C-921C-4B15-9D71-1F8EDC173CC9}">
      <dsp:nvSpPr>
        <dsp:cNvPr id="0" name=""/>
        <dsp:cNvSpPr/>
      </dsp:nvSpPr>
      <dsp:spPr>
        <a:xfrm>
          <a:off x="4279479" y="1934988"/>
          <a:ext cx="2013644" cy="1006822"/>
        </a:xfrm>
        <a:prstGeom prst="roundRect">
          <a:avLst>
            <a:gd name="adj" fmla="val 10000"/>
          </a:avLst>
        </a:prstGeom>
        <a:solidFill>
          <a:schemeClr val="accent2">
            <a:hueOff val="-4800000"/>
            <a:satOff val="-16668"/>
            <a:lumOff val="2000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Factory</a:t>
          </a:r>
        </a:p>
        <a:p>
          <a:pPr lvl="0" algn="ctr" defTabSz="889000">
            <a:lnSpc>
              <a:spcPct val="90000"/>
            </a:lnSpc>
            <a:spcBef>
              <a:spcPct val="0"/>
            </a:spcBef>
            <a:spcAft>
              <a:spcPct val="35000"/>
            </a:spcAft>
          </a:pPr>
          <a:r>
            <a:rPr lang="en-US" sz="2000" kern="1200" dirty="0" smtClean="0"/>
            <a:t>(IT)</a:t>
          </a:r>
          <a:endParaRPr lang="en-US" sz="2000" kern="1200" dirty="0"/>
        </a:p>
      </dsp:txBody>
      <dsp:txXfrm>
        <a:off x="4279479" y="1934988"/>
        <a:ext cx="2013644" cy="1006822"/>
      </dsp:txXfrm>
    </dsp:sp>
    <dsp:sp modelId="{128030AF-CADC-4B8D-9A52-D8308E879AE2}">
      <dsp:nvSpPr>
        <dsp:cNvPr id="0" name=""/>
        <dsp:cNvSpPr/>
      </dsp:nvSpPr>
      <dsp:spPr>
        <a:xfrm rot="8100000">
          <a:off x="3795341" y="3228956"/>
          <a:ext cx="1048417" cy="352387"/>
        </a:xfrm>
        <a:prstGeom prst="leftRightArrow">
          <a:avLst>
            <a:gd name="adj1" fmla="val 60000"/>
            <a:gd name="adj2" fmla="val 50000"/>
          </a:avLst>
        </a:prstGeom>
        <a:solidFill>
          <a:schemeClr val="accent2">
            <a:hueOff val="-4800000"/>
            <a:satOff val="-16668"/>
            <a:lumOff val="2000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8100000">
        <a:off x="3795341" y="3228956"/>
        <a:ext cx="1048417" cy="352387"/>
      </dsp:txXfrm>
    </dsp:sp>
    <dsp:sp modelId="{AABA380E-1843-40F1-8E8D-B07FC7F2A983}">
      <dsp:nvSpPr>
        <dsp:cNvPr id="0" name=""/>
        <dsp:cNvSpPr/>
      </dsp:nvSpPr>
      <dsp:spPr>
        <a:xfrm>
          <a:off x="2345977" y="3868490"/>
          <a:ext cx="2013644" cy="1006822"/>
        </a:xfrm>
        <a:prstGeom prst="roundRect">
          <a:avLst>
            <a:gd name="adj" fmla="val 10000"/>
          </a:avLst>
        </a:prstGeom>
        <a:solidFill>
          <a:schemeClr val="accent2">
            <a:hueOff val="-9600000"/>
            <a:satOff val="-33335"/>
            <a:lumOff val="4000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Laboratory</a:t>
          </a:r>
        </a:p>
        <a:p>
          <a:pPr lvl="0" algn="ctr" defTabSz="889000">
            <a:lnSpc>
              <a:spcPct val="90000"/>
            </a:lnSpc>
            <a:spcBef>
              <a:spcPct val="0"/>
            </a:spcBef>
            <a:spcAft>
              <a:spcPct val="35000"/>
            </a:spcAft>
          </a:pPr>
          <a:r>
            <a:rPr lang="en-US" sz="2000" kern="1200" dirty="0" smtClean="0"/>
            <a:t>(Analysts)</a:t>
          </a:r>
          <a:endParaRPr lang="en-US" sz="2000" kern="1200" dirty="0"/>
        </a:p>
      </dsp:txBody>
      <dsp:txXfrm>
        <a:off x="2345977" y="3868490"/>
        <a:ext cx="2013644" cy="1006822"/>
      </dsp:txXfrm>
    </dsp:sp>
    <dsp:sp modelId="{769378FB-6ECC-46F4-B5A7-07E23C9070FE}">
      <dsp:nvSpPr>
        <dsp:cNvPr id="0" name=""/>
        <dsp:cNvSpPr/>
      </dsp:nvSpPr>
      <dsp:spPr>
        <a:xfrm rot="13500000">
          <a:off x="1861840" y="3228956"/>
          <a:ext cx="1048417" cy="352387"/>
        </a:xfrm>
        <a:prstGeom prst="leftRightArrow">
          <a:avLst>
            <a:gd name="adj1" fmla="val 60000"/>
            <a:gd name="adj2" fmla="val 50000"/>
          </a:avLst>
        </a:prstGeom>
        <a:solidFill>
          <a:schemeClr val="accent2">
            <a:hueOff val="-9600000"/>
            <a:satOff val="-33335"/>
            <a:lumOff val="4000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3500000">
        <a:off x="1861840" y="3228956"/>
        <a:ext cx="1048417" cy="352387"/>
      </dsp:txXfrm>
    </dsp:sp>
    <dsp:sp modelId="{FD6A3DF0-F9D7-4A46-A744-E960A5EE900C}">
      <dsp:nvSpPr>
        <dsp:cNvPr id="0" name=""/>
        <dsp:cNvSpPr/>
      </dsp:nvSpPr>
      <dsp:spPr>
        <a:xfrm>
          <a:off x="412476" y="1934988"/>
          <a:ext cx="2013644" cy="1006822"/>
        </a:xfrm>
        <a:prstGeom prst="roundRect">
          <a:avLst>
            <a:gd name="adj" fmla="val 10000"/>
          </a:avLst>
        </a:prstGeom>
        <a:solidFill>
          <a:schemeClr val="accent2">
            <a:hueOff val="-14400000"/>
            <a:satOff val="-50003"/>
            <a:lumOff val="6000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2060"/>
              </a:solidFill>
            </a:rPr>
            <a:t>Performance Management  &amp; Evaluation</a:t>
          </a:r>
          <a:endParaRPr lang="en-US" sz="2000" kern="1200" dirty="0">
            <a:solidFill>
              <a:srgbClr val="002060"/>
            </a:solidFill>
          </a:endParaRPr>
        </a:p>
      </dsp:txBody>
      <dsp:txXfrm>
        <a:off x="412476" y="1934988"/>
        <a:ext cx="2013644" cy="1006822"/>
      </dsp:txXfrm>
    </dsp:sp>
    <dsp:sp modelId="{5CB8DC8B-A269-41DE-9D45-0F4D685A25E6}">
      <dsp:nvSpPr>
        <dsp:cNvPr id="0" name=""/>
        <dsp:cNvSpPr/>
      </dsp:nvSpPr>
      <dsp:spPr>
        <a:xfrm rot="18900000">
          <a:off x="1861840" y="1295455"/>
          <a:ext cx="1048417" cy="352387"/>
        </a:xfrm>
        <a:prstGeom prst="leftRightArrow">
          <a:avLst>
            <a:gd name="adj1" fmla="val 60000"/>
            <a:gd name="adj2" fmla="val 50000"/>
          </a:avLst>
        </a:prstGeom>
        <a:solidFill>
          <a:schemeClr val="accent2">
            <a:hueOff val="-14400000"/>
            <a:satOff val="-50003"/>
            <a:lumOff val="6000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8900000">
        <a:off x="1861840" y="1295455"/>
        <a:ext cx="1048417" cy="35238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A70B92-4CC2-4005-B73B-37021712132D}">
      <dsp:nvSpPr>
        <dsp:cNvPr id="0" name=""/>
        <dsp:cNvSpPr/>
      </dsp:nvSpPr>
      <dsp:spPr>
        <a:xfrm>
          <a:off x="3261359" y="0"/>
          <a:ext cx="4892040" cy="147637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ID theft, anomaly detection, importer risk, manifests, pattern recognition, GIS</a:t>
          </a:r>
          <a:endParaRPr lang="en-US" sz="2400" kern="1200" dirty="0"/>
        </a:p>
      </dsp:txBody>
      <dsp:txXfrm>
        <a:off x="3261359" y="0"/>
        <a:ext cx="4892040" cy="1476375"/>
      </dsp:txXfrm>
    </dsp:sp>
    <dsp:sp modelId="{EEE77EB4-3DFC-456A-82EF-141F3DB7CFAA}">
      <dsp:nvSpPr>
        <dsp:cNvPr id="0" name=""/>
        <dsp:cNvSpPr/>
      </dsp:nvSpPr>
      <dsp:spPr>
        <a:xfrm>
          <a:off x="0" y="0"/>
          <a:ext cx="3261360" cy="1476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u="sng" kern="1200" dirty="0" smtClean="0">
              <a:solidFill>
                <a:srgbClr val="0070C0"/>
              </a:solidFill>
            </a:rPr>
            <a:t>Prevent</a:t>
          </a:r>
          <a:r>
            <a:rPr lang="en-US" sz="2500" kern="1200" dirty="0" smtClean="0">
              <a:solidFill>
                <a:srgbClr val="0070C0"/>
              </a:solidFill>
            </a:rPr>
            <a:t>: </a:t>
          </a:r>
        </a:p>
        <a:p>
          <a:pPr lvl="0" algn="ctr" defTabSz="1111250">
            <a:lnSpc>
              <a:spcPct val="90000"/>
            </a:lnSpc>
            <a:spcBef>
              <a:spcPct val="0"/>
            </a:spcBef>
            <a:spcAft>
              <a:spcPct val="35000"/>
            </a:spcAft>
          </a:pPr>
          <a:r>
            <a:rPr lang="en-US" sz="2500" kern="1200" dirty="0" smtClean="0">
              <a:solidFill>
                <a:srgbClr val="0070C0"/>
              </a:solidFill>
            </a:rPr>
            <a:t>Manifests, bills of lading, open source</a:t>
          </a:r>
          <a:endParaRPr lang="en-US" sz="2500" kern="1200" dirty="0">
            <a:solidFill>
              <a:srgbClr val="0070C0"/>
            </a:solidFill>
          </a:endParaRPr>
        </a:p>
      </dsp:txBody>
      <dsp:txXfrm>
        <a:off x="0" y="0"/>
        <a:ext cx="3261360" cy="1476375"/>
      </dsp:txXfrm>
    </dsp:sp>
    <dsp:sp modelId="{76BC21F1-1705-4F98-9CEE-4C72563C76B2}">
      <dsp:nvSpPr>
        <dsp:cNvPr id="0" name=""/>
        <dsp:cNvSpPr/>
      </dsp:nvSpPr>
      <dsp:spPr>
        <a:xfrm>
          <a:off x="3261359" y="1624012"/>
          <a:ext cx="4892040" cy="147637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rgbClr val="FF0000"/>
              </a:solidFill>
            </a:rPr>
            <a:t>Red</a:t>
          </a:r>
          <a:r>
            <a:rPr lang="en-US" sz="2400" kern="1200" dirty="0" smtClean="0"/>
            <a:t>-</a:t>
          </a:r>
          <a:r>
            <a:rPr lang="en-US" sz="2400" kern="1200" dirty="0" smtClean="0">
              <a:solidFill>
                <a:srgbClr val="FFC000"/>
              </a:solidFill>
            </a:rPr>
            <a:t>Yellow</a:t>
          </a:r>
          <a:r>
            <a:rPr lang="en-US" sz="2400" kern="1200" dirty="0" smtClean="0"/>
            <a:t>-</a:t>
          </a:r>
          <a:r>
            <a:rPr lang="en-US" sz="2400" kern="1200" dirty="0" smtClean="0">
              <a:solidFill>
                <a:srgbClr val="00B050"/>
              </a:solidFill>
            </a:rPr>
            <a:t>Green</a:t>
          </a:r>
          <a:r>
            <a:rPr lang="en-US" sz="2400" kern="1200" dirty="0" smtClean="0">
              <a:solidFill>
                <a:schemeClr val="tx1"/>
              </a:solidFill>
            </a:rPr>
            <a:t>:</a:t>
          </a:r>
          <a:endParaRPr lang="en-US" sz="2400" kern="1200" dirty="0"/>
        </a:p>
        <a:p>
          <a:pPr marL="228600" lvl="1" indent="-228600" algn="l" defTabSz="1066800">
            <a:lnSpc>
              <a:spcPct val="90000"/>
            </a:lnSpc>
            <a:spcBef>
              <a:spcPct val="0"/>
            </a:spcBef>
            <a:spcAft>
              <a:spcPct val="15000"/>
            </a:spcAft>
            <a:buChar char="••"/>
          </a:pPr>
          <a:r>
            <a:rPr lang="en-US" sz="2400" kern="1200" dirty="0" smtClean="0"/>
            <a:t>Predictive models with targets</a:t>
          </a:r>
          <a:endParaRPr lang="en-US" sz="2400" kern="1200" dirty="0"/>
        </a:p>
        <a:p>
          <a:pPr marL="228600" lvl="1" indent="-228600" algn="l" defTabSz="1066800">
            <a:lnSpc>
              <a:spcPct val="90000"/>
            </a:lnSpc>
            <a:spcBef>
              <a:spcPct val="0"/>
            </a:spcBef>
            <a:spcAft>
              <a:spcPct val="15000"/>
            </a:spcAft>
            <a:buChar char="••"/>
          </a:pPr>
          <a:r>
            <a:rPr lang="en-US" sz="2400" kern="1200" dirty="0" smtClean="0"/>
            <a:t>Supplement to risk rules</a:t>
          </a:r>
          <a:endParaRPr lang="en-US" sz="2400" kern="1200" dirty="0"/>
        </a:p>
      </dsp:txBody>
      <dsp:txXfrm>
        <a:off x="3261359" y="1624012"/>
        <a:ext cx="4892040" cy="1476375"/>
      </dsp:txXfrm>
    </dsp:sp>
    <dsp:sp modelId="{1EB1D7B3-F0E8-404F-BE94-C3DBF2084678}">
      <dsp:nvSpPr>
        <dsp:cNvPr id="0" name=""/>
        <dsp:cNvSpPr/>
      </dsp:nvSpPr>
      <dsp:spPr>
        <a:xfrm>
          <a:off x="0" y="1624012"/>
          <a:ext cx="3261360" cy="1476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u="sng" kern="1200" dirty="0" smtClean="0">
              <a:solidFill>
                <a:srgbClr val="0070C0"/>
              </a:solidFill>
            </a:rPr>
            <a:t>Prevent/ Detect</a:t>
          </a:r>
          <a:r>
            <a:rPr lang="en-US" sz="2500" kern="1200" dirty="0" smtClean="0">
              <a:solidFill>
                <a:srgbClr val="0070C0"/>
              </a:solidFill>
            </a:rPr>
            <a:t>: Customs declarations/ profiles</a:t>
          </a:r>
          <a:endParaRPr lang="en-US" sz="2500" kern="1200" dirty="0">
            <a:solidFill>
              <a:srgbClr val="0070C0"/>
            </a:solidFill>
          </a:endParaRPr>
        </a:p>
      </dsp:txBody>
      <dsp:txXfrm>
        <a:off x="0" y="1624012"/>
        <a:ext cx="3261360" cy="1476375"/>
      </dsp:txXfrm>
    </dsp:sp>
    <dsp:sp modelId="{924D8F46-FD7D-4D4F-917C-92686644D061}">
      <dsp:nvSpPr>
        <dsp:cNvPr id="0" name=""/>
        <dsp:cNvSpPr/>
      </dsp:nvSpPr>
      <dsp:spPr>
        <a:xfrm>
          <a:off x="3261359" y="3248024"/>
          <a:ext cx="4892040" cy="147637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Predictive models, segmentation/ sector based risk, re-audit programs</a:t>
          </a:r>
          <a:endParaRPr lang="en-US" sz="2400" kern="1200" dirty="0"/>
        </a:p>
        <a:p>
          <a:pPr marL="171450" lvl="1" indent="-171450" algn="l" defTabSz="711200">
            <a:lnSpc>
              <a:spcPct val="90000"/>
            </a:lnSpc>
            <a:spcBef>
              <a:spcPct val="0"/>
            </a:spcBef>
            <a:spcAft>
              <a:spcPct val="15000"/>
            </a:spcAft>
            <a:buChar char="••"/>
          </a:pPr>
          <a:endParaRPr lang="en-US" sz="1600" kern="1200" dirty="0"/>
        </a:p>
      </dsp:txBody>
      <dsp:txXfrm>
        <a:off x="3261359" y="3248024"/>
        <a:ext cx="4892040" cy="1476375"/>
      </dsp:txXfrm>
    </dsp:sp>
    <dsp:sp modelId="{18723073-D742-42FB-896E-3EC7C2ABD15C}">
      <dsp:nvSpPr>
        <dsp:cNvPr id="0" name=""/>
        <dsp:cNvSpPr/>
      </dsp:nvSpPr>
      <dsp:spPr>
        <a:xfrm>
          <a:off x="0" y="3248024"/>
          <a:ext cx="3261360" cy="1476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u="sng" kern="1200" dirty="0" smtClean="0">
              <a:solidFill>
                <a:srgbClr val="0070C0"/>
              </a:solidFill>
            </a:rPr>
            <a:t>Detect</a:t>
          </a:r>
          <a:r>
            <a:rPr lang="en-US" sz="2500" kern="1200" dirty="0" smtClean="0">
              <a:solidFill>
                <a:srgbClr val="0070C0"/>
              </a:solidFill>
            </a:rPr>
            <a:t>: Post clearance audit/ checks</a:t>
          </a:r>
        </a:p>
      </dsp:txBody>
      <dsp:txXfrm>
        <a:off x="0" y="3248024"/>
        <a:ext cx="3261360" cy="147637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1FF8F0-10FD-4371-BB52-1AEF8E3A9AC7}">
      <dsp:nvSpPr>
        <dsp:cNvPr id="0" name=""/>
        <dsp:cNvSpPr/>
      </dsp:nvSpPr>
      <dsp:spPr>
        <a:xfrm>
          <a:off x="0" y="0"/>
          <a:ext cx="8382000" cy="141732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Some Data Management Issues</a:t>
          </a:r>
          <a:endParaRPr lang="en-US" sz="3600" kern="1200" dirty="0"/>
        </a:p>
      </dsp:txBody>
      <dsp:txXfrm>
        <a:off x="0" y="0"/>
        <a:ext cx="8382000" cy="1417320"/>
      </dsp:txXfrm>
    </dsp:sp>
    <dsp:sp modelId="{2F31979B-5CED-4F85-B601-86330006843C}">
      <dsp:nvSpPr>
        <dsp:cNvPr id="0" name=""/>
        <dsp:cNvSpPr/>
      </dsp:nvSpPr>
      <dsp:spPr>
        <a:xfrm>
          <a:off x="4092" y="1417320"/>
          <a:ext cx="2791271" cy="29763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Governance and Accessibility</a:t>
          </a:r>
        </a:p>
        <a:p>
          <a:pPr lvl="0" algn="ctr" defTabSz="977900">
            <a:lnSpc>
              <a:spcPct val="90000"/>
            </a:lnSpc>
            <a:spcBef>
              <a:spcPct val="0"/>
            </a:spcBef>
            <a:spcAft>
              <a:spcPct val="35000"/>
            </a:spcAft>
          </a:pPr>
          <a:r>
            <a:rPr lang="en-GB" sz="2200" kern="1200" dirty="0" smtClean="0"/>
            <a:t> </a:t>
          </a:r>
          <a:r>
            <a:rPr lang="en-GB" sz="2200" kern="1200" dirty="0" smtClean="0">
              <a:solidFill>
                <a:srgbClr val="0070C0"/>
              </a:solidFill>
            </a:rPr>
            <a:t>Structure/ or lack of</a:t>
          </a:r>
        </a:p>
        <a:p>
          <a:pPr lvl="0" algn="ctr" defTabSz="977900">
            <a:lnSpc>
              <a:spcPct val="90000"/>
            </a:lnSpc>
            <a:spcBef>
              <a:spcPct val="0"/>
            </a:spcBef>
            <a:spcAft>
              <a:spcPct val="35000"/>
            </a:spcAft>
          </a:pPr>
          <a:r>
            <a:rPr lang="en-GB" sz="2200" kern="1200" dirty="0" smtClean="0">
              <a:solidFill>
                <a:schemeClr val="accent3"/>
              </a:solidFill>
            </a:rPr>
            <a:t>Matching records – data integration</a:t>
          </a:r>
        </a:p>
        <a:p>
          <a:pPr lvl="0" algn="ctr" defTabSz="977900">
            <a:lnSpc>
              <a:spcPct val="90000"/>
            </a:lnSpc>
            <a:spcBef>
              <a:spcPct val="0"/>
            </a:spcBef>
            <a:spcAft>
              <a:spcPct val="35000"/>
            </a:spcAft>
          </a:pPr>
          <a:r>
            <a:rPr lang="en-GB" sz="2200" kern="1200" dirty="0" smtClean="0">
              <a:solidFill>
                <a:srgbClr val="0070C0"/>
              </a:solidFill>
            </a:rPr>
            <a:t>Spreadsheets and unformatted records</a:t>
          </a:r>
        </a:p>
        <a:p>
          <a:pPr lvl="0" algn="ctr" defTabSz="977900">
            <a:lnSpc>
              <a:spcPct val="90000"/>
            </a:lnSpc>
            <a:spcBef>
              <a:spcPct val="0"/>
            </a:spcBef>
            <a:spcAft>
              <a:spcPct val="35000"/>
            </a:spcAft>
          </a:pPr>
          <a:r>
            <a:rPr lang="en-GB" sz="2200" kern="1200" dirty="0" smtClean="0">
              <a:solidFill>
                <a:schemeClr val="accent3"/>
              </a:solidFill>
            </a:rPr>
            <a:t>Storage</a:t>
          </a:r>
        </a:p>
      </dsp:txBody>
      <dsp:txXfrm>
        <a:off x="4092" y="1417320"/>
        <a:ext cx="2791271" cy="2976372"/>
      </dsp:txXfrm>
    </dsp:sp>
    <dsp:sp modelId="{72583B3D-6453-4CD5-B3C3-D5D3DCDA696E}">
      <dsp:nvSpPr>
        <dsp:cNvPr id="0" name=""/>
        <dsp:cNvSpPr/>
      </dsp:nvSpPr>
      <dsp:spPr>
        <a:xfrm>
          <a:off x="2795364" y="1417320"/>
          <a:ext cx="2791271" cy="29763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rgbClr val="0070C0"/>
              </a:solidFill>
            </a:rPr>
            <a:t>Data entry errors – staff and customers</a:t>
          </a:r>
        </a:p>
        <a:p>
          <a:pPr lvl="0" algn="ctr" defTabSz="977900">
            <a:lnSpc>
              <a:spcPct val="90000"/>
            </a:lnSpc>
            <a:spcBef>
              <a:spcPct val="0"/>
            </a:spcBef>
            <a:spcAft>
              <a:spcPct val="35000"/>
            </a:spcAft>
          </a:pPr>
          <a:r>
            <a:rPr lang="en-GB" sz="2200" kern="1200" dirty="0" smtClean="0"/>
            <a:t>Misclassification – e.g. Goods, sectors</a:t>
          </a:r>
        </a:p>
        <a:p>
          <a:pPr lvl="0" algn="ctr" defTabSz="977900">
            <a:lnSpc>
              <a:spcPct val="90000"/>
            </a:lnSpc>
            <a:spcBef>
              <a:spcPct val="0"/>
            </a:spcBef>
            <a:spcAft>
              <a:spcPct val="35000"/>
            </a:spcAft>
          </a:pPr>
          <a:r>
            <a:rPr lang="en-GB" sz="2200" kern="1200" dirty="0" smtClean="0">
              <a:solidFill>
                <a:srgbClr val="0070C0"/>
              </a:solidFill>
            </a:rPr>
            <a:t>Completeness/ missing data</a:t>
          </a:r>
        </a:p>
        <a:p>
          <a:pPr lvl="0" algn="ctr" defTabSz="977900">
            <a:lnSpc>
              <a:spcPct val="90000"/>
            </a:lnSpc>
            <a:spcBef>
              <a:spcPct val="0"/>
            </a:spcBef>
            <a:spcAft>
              <a:spcPct val="35000"/>
            </a:spcAft>
          </a:pPr>
          <a:r>
            <a:rPr lang="en-US" sz="2200" kern="1200" dirty="0" smtClean="0"/>
            <a:t>Versions/ Changes</a:t>
          </a:r>
          <a:endParaRPr lang="en-US" sz="2200" kern="1200" dirty="0"/>
        </a:p>
      </dsp:txBody>
      <dsp:txXfrm>
        <a:off x="2795364" y="1417320"/>
        <a:ext cx="2791271" cy="2976372"/>
      </dsp:txXfrm>
    </dsp:sp>
    <dsp:sp modelId="{974CB95F-9FFA-41F5-A18C-A10080561EB8}">
      <dsp:nvSpPr>
        <dsp:cNvPr id="0" name=""/>
        <dsp:cNvSpPr/>
      </dsp:nvSpPr>
      <dsp:spPr>
        <a:xfrm>
          <a:off x="5586635" y="1417320"/>
          <a:ext cx="2791271" cy="29763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solidFill>
                <a:srgbClr val="0070C0"/>
              </a:solidFill>
            </a:rPr>
            <a:t>Outliers/ anomaly detection</a:t>
          </a:r>
        </a:p>
        <a:p>
          <a:pPr lvl="0" algn="ctr" defTabSz="977900">
            <a:lnSpc>
              <a:spcPct val="90000"/>
            </a:lnSpc>
            <a:spcBef>
              <a:spcPct val="0"/>
            </a:spcBef>
            <a:spcAft>
              <a:spcPct val="35000"/>
            </a:spcAft>
          </a:pPr>
          <a:r>
            <a:rPr lang="en-GB" sz="2200" kern="1200" dirty="0" smtClean="0"/>
            <a:t>Fraud &amp; intentional or unintentional error</a:t>
          </a:r>
        </a:p>
        <a:p>
          <a:pPr lvl="0" algn="ctr" defTabSz="977900">
            <a:lnSpc>
              <a:spcPct val="90000"/>
            </a:lnSpc>
            <a:spcBef>
              <a:spcPct val="0"/>
            </a:spcBef>
            <a:spcAft>
              <a:spcPct val="35000"/>
            </a:spcAft>
          </a:pPr>
          <a:r>
            <a:rPr lang="en-GB" sz="2200" kern="1200" dirty="0" smtClean="0">
              <a:solidFill>
                <a:srgbClr val="0070C0"/>
              </a:solidFill>
            </a:rPr>
            <a:t>Timeliness/ Real Time</a:t>
          </a:r>
        </a:p>
        <a:p>
          <a:pPr lvl="0" algn="ctr" defTabSz="977900">
            <a:lnSpc>
              <a:spcPct val="90000"/>
            </a:lnSpc>
            <a:spcBef>
              <a:spcPct val="0"/>
            </a:spcBef>
            <a:spcAft>
              <a:spcPct val="35000"/>
            </a:spcAft>
          </a:pPr>
          <a:r>
            <a:rPr lang="en-GB" sz="2200" kern="1200" dirty="0" smtClean="0">
              <a:solidFill>
                <a:schemeClr val="accent3"/>
              </a:solidFill>
            </a:rPr>
            <a:t>Recording results</a:t>
          </a:r>
          <a:endParaRPr lang="en-US" sz="2200" kern="1200" dirty="0">
            <a:solidFill>
              <a:schemeClr val="accent3"/>
            </a:solidFill>
          </a:endParaRPr>
        </a:p>
      </dsp:txBody>
      <dsp:txXfrm>
        <a:off x="5586635" y="1417320"/>
        <a:ext cx="2791271" cy="2976372"/>
      </dsp:txXfrm>
    </dsp:sp>
    <dsp:sp modelId="{E4B3BE1F-F895-4294-A6B9-3C7349918FCF}">
      <dsp:nvSpPr>
        <dsp:cNvPr id="0" name=""/>
        <dsp:cNvSpPr/>
      </dsp:nvSpPr>
      <dsp:spPr>
        <a:xfrm>
          <a:off x="0" y="4393692"/>
          <a:ext cx="8382000" cy="33070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DDFC83-7359-44FE-AF8F-C5082F9ADDAB}">
      <dsp:nvSpPr>
        <dsp:cNvPr id="0" name=""/>
        <dsp:cNvSpPr/>
      </dsp:nvSpPr>
      <dsp:spPr>
        <a:xfrm rot="16200000">
          <a:off x="76200" y="-76200"/>
          <a:ext cx="2362199" cy="25145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IE" sz="2800" kern="1200" dirty="0" smtClean="0">
              <a:solidFill>
                <a:srgbClr val="002060"/>
              </a:solidFill>
            </a:rPr>
            <a:t>Data Warehouse – Accessibility</a:t>
          </a:r>
        </a:p>
      </dsp:txBody>
      <dsp:txXfrm rot="16200000">
        <a:off x="371474" y="-371474"/>
        <a:ext cx="1771650" cy="2514599"/>
      </dsp:txXfrm>
    </dsp:sp>
    <dsp:sp modelId="{2BCD6CD4-F8ED-4E89-AE7A-3F5FAA9A1132}">
      <dsp:nvSpPr>
        <dsp:cNvPr id="0" name=""/>
        <dsp:cNvSpPr/>
      </dsp:nvSpPr>
      <dsp:spPr>
        <a:xfrm>
          <a:off x="2514599" y="0"/>
          <a:ext cx="2514599" cy="23621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IE" sz="2800" kern="1200" dirty="0" smtClean="0">
              <a:solidFill>
                <a:srgbClr val="00B0F0"/>
              </a:solidFill>
            </a:rPr>
            <a:t>Analytics Platform – Supporting Analysts</a:t>
          </a:r>
          <a:endParaRPr lang="en-US" sz="2800" kern="1200" dirty="0"/>
        </a:p>
      </dsp:txBody>
      <dsp:txXfrm>
        <a:off x="2514599" y="0"/>
        <a:ext cx="2514599" cy="1771650"/>
      </dsp:txXfrm>
    </dsp:sp>
    <dsp:sp modelId="{89096087-18AC-47AC-A25B-8C4452418F5F}">
      <dsp:nvSpPr>
        <dsp:cNvPr id="0" name=""/>
        <dsp:cNvSpPr/>
      </dsp:nvSpPr>
      <dsp:spPr>
        <a:xfrm rot="10800000">
          <a:off x="0" y="2362199"/>
          <a:ext cx="2514599" cy="23621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kern="1200" dirty="0" smtClean="0">
              <a:solidFill>
                <a:srgbClr val="00B0F0"/>
              </a:solidFill>
            </a:rPr>
            <a:t>Business Intelligence – free the data</a:t>
          </a:r>
          <a:endParaRPr lang="en-US" sz="3200" kern="1200" dirty="0"/>
        </a:p>
      </dsp:txBody>
      <dsp:txXfrm rot="10800000">
        <a:off x="0" y="2952749"/>
        <a:ext cx="2514599" cy="1771650"/>
      </dsp:txXfrm>
    </dsp:sp>
    <dsp:sp modelId="{1EB9407D-6051-4CAC-BD8F-658D16592E3D}">
      <dsp:nvSpPr>
        <dsp:cNvPr id="0" name=""/>
        <dsp:cNvSpPr/>
      </dsp:nvSpPr>
      <dsp:spPr>
        <a:xfrm rot="5400000">
          <a:off x="2590800" y="2285999"/>
          <a:ext cx="2362199" cy="25145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IE" sz="2800" kern="1200" dirty="0" smtClean="0">
              <a:solidFill>
                <a:srgbClr val="002060"/>
              </a:solidFill>
            </a:rPr>
            <a:t>Case Working and Feedback tools - NB</a:t>
          </a:r>
          <a:endParaRPr lang="en-US" sz="2800" kern="1200" dirty="0">
            <a:solidFill>
              <a:srgbClr val="002060"/>
            </a:solidFill>
          </a:endParaRPr>
        </a:p>
      </dsp:txBody>
      <dsp:txXfrm rot="5400000">
        <a:off x="2886074" y="2581274"/>
        <a:ext cx="1771650" cy="2514599"/>
      </dsp:txXfrm>
    </dsp:sp>
    <dsp:sp modelId="{DA948A35-4595-4270-9A86-F21A69272A77}">
      <dsp:nvSpPr>
        <dsp:cNvPr id="0" name=""/>
        <dsp:cNvSpPr/>
      </dsp:nvSpPr>
      <dsp:spPr>
        <a:xfrm>
          <a:off x="1760220" y="1771649"/>
          <a:ext cx="1508760" cy="1181099"/>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E" sz="1900" kern="1200" dirty="0" smtClean="0"/>
            <a:t>Metadata – Boring but important</a:t>
          </a:r>
          <a:endParaRPr lang="en-US" sz="1900" kern="1200" dirty="0"/>
        </a:p>
      </dsp:txBody>
      <dsp:txXfrm>
        <a:off x="1760220" y="1771649"/>
        <a:ext cx="1508760" cy="118109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47D460E-C6A3-49A7-8FED-5B01D7FB66A0}" type="datetimeFigureOut">
              <a:rPr lang="en-US" smtClean="0"/>
              <a:pPr/>
              <a:t>5/13/2015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3244D589-4FAB-48A1-B168-AF1D0ECDFF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Web_analytics" TargetMode="External"/><Relationship Id="rId13" Type="http://schemas.openxmlformats.org/officeDocument/2006/relationships/hyperlink" Target="http://en.wikipedia.org/wiki/Data_mining" TargetMode="External"/><Relationship Id="rId18" Type="http://schemas.openxmlformats.org/officeDocument/2006/relationships/hyperlink" Target="http://en.wikipedia.org/wiki/Actuarial_science" TargetMode="External"/><Relationship Id="rId26" Type="http://schemas.openxmlformats.org/officeDocument/2006/relationships/hyperlink" Target="http://en.wikipedia.org/wiki/Pharmaceutical_company" TargetMode="External"/><Relationship Id="rId3" Type="http://schemas.openxmlformats.org/officeDocument/2006/relationships/hyperlink" Target="http://en.wikipedia.org/wiki/Statistics" TargetMode="External"/><Relationship Id="rId21" Type="http://schemas.openxmlformats.org/officeDocument/2006/relationships/hyperlink" Target="http://en.wikipedia.org/wiki/Insurance" TargetMode="External"/><Relationship Id="rId7" Type="http://schemas.openxmlformats.org/officeDocument/2006/relationships/hyperlink" Target="http://en.wikipedia.org/wiki/Enterprise_decision_management" TargetMode="External"/><Relationship Id="rId12" Type="http://schemas.openxmlformats.org/officeDocument/2006/relationships/hyperlink" Target="http://en.wikipedia.org/wiki/Machine_learning" TargetMode="External"/><Relationship Id="rId17" Type="http://schemas.openxmlformats.org/officeDocument/2006/relationships/hyperlink" Target="http://en.wikipedia.org/wiki/Decision_making" TargetMode="External"/><Relationship Id="rId25" Type="http://schemas.openxmlformats.org/officeDocument/2006/relationships/hyperlink" Target="http://en.wikipedia.org/wiki/Healthcare" TargetMode="External"/><Relationship Id="rId2" Type="http://schemas.openxmlformats.org/officeDocument/2006/relationships/slide" Target="../slides/slide4.xml"/><Relationship Id="rId16" Type="http://schemas.openxmlformats.org/officeDocument/2006/relationships/hyperlink" Target="http://en.wikipedia.org/wiki/Pattern_detection" TargetMode="External"/><Relationship Id="rId20" Type="http://schemas.openxmlformats.org/officeDocument/2006/relationships/hyperlink" Target="http://en.wikipedia.org/wiki/Financial_services" TargetMode="External"/><Relationship Id="rId29" Type="http://schemas.openxmlformats.org/officeDocument/2006/relationships/hyperlink" Target="http://en.wikipedia.org/wiki/Loan_application" TargetMode="External"/><Relationship Id="rId1" Type="http://schemas.openxmlformats.org/officeDocument/2006/relationships/notesMaster" Target="../notesMasters/notesMaster1.xml"/><Relationship Id="rId6" Type="http://schemas.openxmlformats.org/officeDocument/2006/relationships/hyperlink" Target="http://en.wikipedia.org/wiki/Data_visualization" TargetMode="External"/><Relationship Id="rId11" Type="http://schemas.openxmlformats.org/officeDocument/2006/relationships/hyperlink" Target="http://en.wikipedia.org/wiki/Big_Data" TargetMode="External"/><Relationship Id="rId24" Type="http://schemas.openxmlformats.org/officeDocument/2006/relationships/hyperlink" Target="http://en.wikipedia.org/wiki/Travel" TargetMode="External"/><Relationship Id="rId5" Type="http://schemas.openxmlformats.org/officeDocument/2006/relationships/hyperlink" Target="http://en.wikipedia.org/wiki/Operations_research" TargetMode="External"/><Relationship Id="rId15" Type="http://schemas.openxmlformats.org/officeDocument/2006/relationships/hyperlink" Target="http://en.wikipedia.org/wiki/Prediction" TargetMode="External"/><Relationship Id="rId23" Type="http://schemas.openxmlformats.org/officeDocument/2006/relationships/hyperlink" Target="http://en.wikipedia.org/wiki/Retail" TargetMode="External"/><Relationship Id="rId28" Type="http://schemas.openxmlformats.org/officeDocument/2006/relationships/hyperlink" Target="http://en.wikipedia.org/wiki/Credit_history" TargetMode="External"/><Relationship Id="rId10" Type="http://schemas.openxmlformats.org/officeDocument/2006/relationships/hyperlink" Target="http://en.wikipedia.org/wiki/Fraud_detection" TargetMode="External"/><Relationship Id="rId19" Type="http://schemas.openxmlformats.org/officeDocument/2006/relationships/hyperlink" Target="http://en.wikipedia.org/wiki/Marketing" TargetMode="External"/><Relationship Id="rId4" Type="http://schemas.openxmlformats.org/officeDocument/2006/relationships/hyperlink" Target="http://en.wikipedia.org/wiki/Computer_programming" TargetMode="External"/><Relationship Id="rId9" Type="http://schemas.openxmlformats.org/officeDocument/2006/relationships/hyperlink" Target="http://en.wikipedia.org/wiki/Risk_analysis_(business)" TargetMode="External"/><Relationship Id="rId14" Type="http://schemas.openxmlformats.org/officeDocument/2006/relationships/hyperlink" Target="http://en.wikipedia.org/wiki/Game_theory" TargetMode="External"/><Relationship Id="rId22" Type="http://schemas.openxmlformats.org/officeDocument/2006/relationships/hyperlink" Target="http://en.wikipedia.org/wiki/Telecommunications" TargetMode="External"/><Relationship Id="rId27" Type="http://schemas.openxmlformats.org/officeDocument/2006/relationships/hyperlink" Target="http://en.wikipedia.org/wiki/Credit_scoring" TargetMode="External"/><Relationship Id="rId30" Type="http://schemas.openxmlformats.org/officeDocument/2006/relationships/hyperlink" Target="http://en.wikipedia.org/wiki/Credit_score_(United_Stat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charset="0"/>
                <a:cs typeface="Arial" charset="0"/>
              </a:rPr>
              <a:t>What are Predictive Analytics (PA)?  </a:t>
            </a:r>
          </a:p>
          <a:p>
            <a:r>
              <a:rPr lang="en-US" dirty="0">
                <a:latin typeface="Arial" charset="0"/>
                <a:cs typeface="Arial" charset="0"/>
              </a:rPr>
              <a:t>What are the performance benefits from applying PA in Revenue Administration?</a:t>
            </a:r>
          </a:p>
          <a:p>
            <a:r>
              <a:rPr lang="en-US" dirty="0">
                <a:latin typeface="Arial" charset="0"/>
                <a:cs typeface="Arial" charset="0"/>
              </a:rPr>
              <a:t>How to apply PA in Revenue Administration – People, Processes and Technology</a:t>
            </a:r>
          </a:p>
          <a:p>
            <a:r>
              <a:rPr lang="en-US" dirty="0">
                <a:latin typeface="Arial" charset="0"/>
                <a:cs typeface="Arial" charset="0"/>
              </a:rPr>
              <a:t>How are predictive analytics currently being used in Revenue administrations?</a:t>
            </a:r>
          </a:p>
          <a:p>
            <a:endParaRPr lang="en-US" dirty="0" smtClean="0"/>
          </a:p>
          <a:p>
            <a:endParaRPr lang="en-US" dirty="0" smtClean="0"/>
          </a:p>
          <a:p>
            <a:r>
              <a:rPr lang="en-US" dirty="0"/>
              <a:t>What are Analytics?</a:t>
            </a:r>
          </a:p>
          <a:p>
            <a:r>
              <a:rPr lang="en-US" dirty="0"/>
              <a:t>What is the value of using analytics?</a:t>
            </a:r>
          </a:p>
          <a:p>
            <a:r>
              <a:rPr lang="en-US" dirty="0"/>
              <a:t>People, processes and technology</a:t>
            </a:r>
          </a:p>
          <a:p>
            <a:r>
              <a:rPr lang="en-US" dirty="0"/>
              <a:t>Methods – Anomaly detection, pattern recognition and predictive modeling</a:t>
            </a:r>
          </a:p>
          <a:p>
            <a:r>
              <a:rPr lang="en-US" dirty="0"/>
              <a:t>Evaluation and performance management</a:t>
            </a:r>
          </a:p>
          <a:p>
            <a:r>
              <a:rPr lang="en-US" dirty="0"/>
              <a:t>RA-FIT: Revenue Administration’s Fiscal Information Tool </a:t>
            </a:r>
          </a:p>
          <a:p>
            <a:endParaRPr lang="en-US" dirty="0"/>
          </a:p>
        </p:txBody>
      </p:sp>
      <p:sp>
        <p:nvSpPr>
          <p:cNvPr id="4" name="Slide Number Placeholder 3"/>
          <p:cNvSpPr>
            <a:spLocks noGrp="1"/>
          </p:cNvSpPr>
          <p:nvPr>
            <p:ph type="sldNum" sz="quarter" idx="10"/>
          </p:nvPr>
        </p:nvSpPr>
        <p:spPr/>
        <p:txBody>
          <a:bodyPr/>
          <a:lstStyle/>
          <a:p>
            <a:pPr>
              <a:defRPr/>
            </a:pPr>
            <a:fld id="{8A0D58CA-9F49-4A27-A831-D9FED8A7D327}"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xfrm>
            <a:off x="6329747" y="8538327"/>
            <a:ext cx="175281" cy="175557"/>
          </a:xfrm>
          <a:noFill/>
          <a:ln>
            <a:miter lim="800000"/>
            <a:headEnd/>
            <a:tailEnd/>
          </a:ln>
        </p:spPr>
        <p:txBody>
          <a:bodyPr/>
          <a:lstStyle/>
          <a:p>
            <a:pPr eaLnBrk="1" hangingPunct="1"/>
            <a:fld id="{5BB0928A-62A3-440D-9BF4-B9A243CDE1ED}" type="slidenum">
              <a:rPr lang="en-GB" altLang="en-US" smtClean="0">
                <a:ea typeface="MS PGothic" pitchFamily="34" charset="-128"/>
              </a:rPr>
              <a:pPr eaLnBrk="1" hangingPunct="1"/>
              <a:t>18</a:t>
            </a:fld>
            <a:endParaRPr lang="en-GB" altLang="en-US" smtClean="0">
              <a:ea typeface="MS PGothic" pitchFamily="34" charset="-128"/>
            </a:endParaRPr>
          </a:p>
        </p:txBody>
      </p:sp>
      <p:sp>
        <p:nvSpPr>
          <p:cNvPr id="87043" name="Slide Image Placeholder 1"/>
          <p:cNvSpPr>
            <a:spLocks noGrp="1" noRot="1" noChangeAspect="1" noTextEdit="1"/>
          </p:cNvSpPr>
          <p:nvPr>
            <p:ph type="sldImg"/>
          </p:nvPr>
        </p:nvSpPr>
        <p:spPr>
          <a:ln/>
        </p:spPr>
      </p:sp>
      <p:sp>
        <p:nvSpPr>
          <p:cNvPr id="87044" name="Notes Placeholder 2"/>
          <p:cNvSpPr>
            <a:spLocks noGrp="1"/>
          </p:cNvSpPr>
          <p:nvPr>
            <p:ph type="body" idx="1"/>
          </p:nvPr>
        </p:nvSpPr>
        <p:spPr>
          <a:noFill/>
        </p:spPr>
        <p:txBody>
          <a:bodyPr/>
          <a:lstStyle/>
          <a:p>
            <a:pPr eaLnBrk="1" hangingPunct="1"/>
            <a:endParaRPr lang="en-US" altLang="en-US" dirty="0" smtClean="0">
              <a:cs typeface="Arial" pitchFamily="34" charset="0"/>
            </a:endParaRPr>
          </a:p>
        </p:txBody>
      </p:sp>
      <p:sp>
        <p:nvSpPr>
          <p:cNvPr id="87045" name="Slide Number Placeholder 3"/>
          <p:cNvSpPr txBox="1">
            <a:spLocks noGrp="1"/>
          </p:cNvSpPr>
          <p:nvPr/>
        </p:nvSpPr>
        <p:spPr bwMode="auto">
          <a:xfrm>
            <a:off x="3956093" y="8818028"/>
            <a:ext cx="3027270" cy="464185"/>
          </a:xfrm>
          <a:prstGeom prst="rect">
            <a:avLst/>
          </a:prstGeom>
          <a:noFill/>
          <a:ln w="9525">
            <a:noFill/>
            <a:miter lim="800000"/>
            <a:headEnd/>
            <a:tailEnd/>
          </a:ln>
        </p:spPr>
        <p:txBody>
          <a:bodyPr lIns="92958" tIns="46479" rIns="92958" bIns="46479" anchor="b"/>
          <a:lstStyle/>
          <a:p>
            <a:pPr algn="r" eaLnBrk="1" hangingPunct="1"/>
            <a:fld id="{265F1313-2E1F-4728-99EC-FC037CF0A80B}" type="slidenum">
              <a:rPr lang="en-IE" altLang="en-US" sz="1200">
                <a:latin typeface="Times New Roman" pitchFamily="18" charset="0"/>
                <a:ea typeface="MS PGothic" pitchFamily="34" charset="-128"/>
              </a:rPr>
              <a:pPr algn="r" eaLnBrk="1" hangingPunct="1"/>
              <a:t>18</a:t>
            </a:fld>
            <a:endParaRPr lang="en-IE" altLang="en-US" sz="1200" dirty="0">
              <a:latin typeface="Times New Roman" pitchFamily="18" charset="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6AD4A4-215D-42FB-93BE-57AEA3C25758}" type="slidenum">
              <a:rPr lang="en-US" smtClean="0"/>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A0D58CA-9F49-4A27-A831-D9FED8A7D327}" type="slidenum">
              <a:rPr lang="en-US" smtClean="0"/>
              <a:pPr>
                <a:defRPr/>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3CB48-33CD-4D08-9F88-5A6EA74AE675}" type="slidenum">
              <a:rPr lang="en-GB"/>
              <a:pPr/>
              <a:t>4</a:t>
            </a:fld>
            <a:endParaRPr lang="en-GB" dirty="0"/>
          </a:p>
        </p:txBody>
      </p:sp>
      <p:sp>
        <p:nvSpPr>
          <p:cNvPr id="1512450" name="Rectangle 2"/>
          <p:cNvSpPr>
            <a:spLocks noGrp="1" noRot="1" noChangeAspect="1" noChangeArrowheads="1" noTextEdit="1"/>
          </p:cNvSpPr>
          <p:nvPr>
            <p:ph type="sldImg"/>
          </p:nvPr>
        </p:nvSpPr>
        <p:spPr>
          <a:ln/>
        </p:spPr>
      </p:sp>
      <p:sp>
        <p:nvSpPr>
          <p:cNvPr id="1512451" name="Rectangle 3"/>
          <p:cNvSpPr>
            <a:spLocks noGrp="1" noChangeArrowheads="1"/>
          </p:cNvSpPr>
          <p:nvPr>
            <p:ph type="body" idx="1"/>
          </p:nvPr>
        </p:nvSpPr>
        <p:spPr/>
        <p:txBody>
          <a:bodyPr/>
          <a:lstStyle/>
          <a:p>
            <a:r>
              <a:rPr lang="en-US" b="1" dirty="0">
                <a:latin typeface="Courier New" pitchFamily="49" charset="0"/>
              </a:rPr>
              <a:t>From Wikipedia:</a:t>
            </a:r>
          </a:p>
          <a:p>
            <a:endParaRPr lang="en-US" b="1" dirty="0">
              <a:latin typeface="Courier New" pitchFamily="49" charset="0"/>
            </a:endParaRPr>
          </a:p>
          <a:p>
            <a:r>
              <a:rPr lang="en-US" b="1" dirty="0">
                <a:latin typeface="Courier New" pitchFamily="49" charset="0"/>
              </a:rPr>
              <a:t>Analytics</a:t>
            </a:r>
            <a:r>
              <a:rPr lang="en-US" dirty="0">
                <a:latin typeface="Courier New" pitchFamily="49" charset="0"/>
              </a:rPr>
              <a:t> is the discovery and communication of meaningful patterns in data. Especially valuable in areas rich with recorded information, analytics rely on the simultaneous application of </a:t>
            </a:r>
            <a:r>
              <a:rPr lang="en-US" dirty="0">
                <a:latin typeface="Courier New" pitchFamily="49" charset="0"/>
                <a:hlinkClick r:id="rId3" tooltip="Statistics"/>
              </a:rPr>
              <a:t>statistics</a:t>
            </a:r>
            <a:r>
              <a:rPr lang="en-US" dirty="0">
                <a:latin typeface="Courier New" pitchFamily="49" charset="0"/>
              </a:rPr>
              <a:t>, </a:t>
            </a:r>
            <a:r>
              <a:rPr lang="en-US" dirty="0">
                <a:latin typeface="Courier New" pitchFamily="49" charset="0"/>
                <a:hlinkClick r:id="rId4" tooltip="Computer programming"/>
              </a:rPr>
              <a:t>computer programming</a:t>
            </a:r>
            <a:r>
              <a:rPr lang="en-US" dirty="0">
                <a:latin typeface="Courier New" pitchFamily="49" charset="0"/>
              </a:rPr>
              <a:t> and </a:t>
            </a:r>
            <a:r>
              <a:rPr lang="en-US" dirty="0">
                <a:latin typeface="Courier New" pitchFamily="49" charset="0"/>
                <a:hlinkClick r:id="rId5" tooltip="Operations research"/>
              </a:rPr>
              <a:t>operations research</a:t>
            </a:r>
            <a:r>
              <a:rPr lang="en-US" dirty="0">
                <a:latin typeface="Courier New" pitchFamily="49" charset="0"/>
              </a:rPr>
              <a:t> to quantify performance. Analytics often favors </a:t>
            </a:r>
            <a:r>
              <a:rPr lang="en-US" dirty="0">
                <a:latin typeface="Courier New" pitchFamily="49" charset="0"/>
                <a:hlinkClick r:id="rId6" tooltip="Data visualization"/>
              </a:rPr>
              <a:t>data visualization</a:t>
            </a:r>
            <a:r>
              <a:rPr lang="en-US" dirty="0">
                <a:latin typeface="Courier New" pitchFamily="49" charset="0"/>
              </a:rPr>
              <a:t> to communicate insight.</a:t>
            </a:r>
          </a:p>
          <a:p>
            <a:r>
              <a:rPr lang="en-US" dirty="0">
                <a:latin typeface="Courier New" pitchFamily="49" charset="0"/>
              </a:rPr>
              <a:t>The most common application of analytics is the study of business data with an eye to predicting and improving business performance in the future.</a:t>
            </a:r>
            <a:r>
              <a:rPr lang="en-US" baseline="30000" dirty="0">
                <a:latin typeface="Courier New" pitchFamily="49" charset="0"/>
                <a:hlinkClick r:id="" action="ppaction://noaction"/>
              </a:rPr>
              <a:t>1</a:t>
            </a:r>
            <a:r>
              <a:rPr lang="en-US" dirty="0">
                <a:latin typeface="Courier New" pitchFamily="49" charset="0"/>
              </a:rPr>
              <a:t> Other fields within the area of analytics are </a:t>
            </a:r>
            <a:r>
              <a:rPr lang="en-US" dirty="0">
                <a:latin typeface="Courier New" pitchFamily="49" charset="0"/>
                <a:hlinkClick r:id="rId7" tooltip="Enterprise decision management"/>
              </a:rPr>
              <a:t>enterprise decision management</a:t>
            </a:r>
            <a:r>
              <a:rPr lang="en-US" dirty="0">
                <a:latin typeface="Courier New" pitchFamily="49" charset="0"/>
              </a:rPr>
              <a:t>, retail analytics, marketing and </a:t>
            </a:r>
            <a:r>
              <a:rPr lang="en-US" dirty="0">
                <a:latin typeface="Courier New" pitchFamily="49" charset="0"/>
                <a:hlinkClick r:id="rId8" tooltip="Web analytics"/>
              </a:rPr>
              <a:t>web analytics</a:t>
            </a:r>
            <a:r>
              <a:rPr lang="en-US" dirty="0">
                <a:latin typeface="Courier New" pitchFamily="49" charset="0"/>
              </a:rPr>
              <a:t>, predictive science, credit </a:t>
            </a:r>
            <a:r>
              <a:rPr lang="en-US" dirty="0">
                <a:latin typeface="Courier New" pitchFamily="49" charset="0"/>
                <a:hlinkClick r:id="rId9" tooltip="Risk analysis (business)"/>
              </a:rPr>
              <a:t>risk analysis</a:t>
            </a:r>
            <a:r>
              <a:rPr lang="en-US" dirty="0">
                <a:latin typeface="Courier New" pitchFamily="49" charset="0"/>
              </a:rPr>
              <a:t>, and </a:t>
            </a:r>
            <a:r>
              <a:rPr lang="en-US" dirty="0">
                <a:solidFill>
                  <a:srgbClr val="FFFFFF"/>
                </a:solidFill>
                <a:latin typeface="Courier New" pitchFamily="49" charset="0"/>
                <a:hlinkClick r:id="rId10" tooltip="Fraud detection"/>
              </a:rPr>
              <a:t>fraud analytics</a:t>
            </a:r>
            <a:r>
              <a:rPr lang="en-US" dirty="0">
                <a:latin typeface="Courier New" pitchFamily="49" charset="0"/>
              </a:rPr>
              <a:t>.</a:t>
            </a:r>
          </a:p>
          <a:p>
            <a:r>
              <a:rPr lang="en-US" dirty="0">
                <a:latin typeface="Courier New" pitchFamily="49" charset="0"/>
              </a:rPr>
              <a:t>Analytics can require extensive computation (See </a:t>
            </a:r>
            <a:r>
              <a:rPr lang="en-US" dirty="0">
                <a:solidFill>
                  <a:srgbClr val="FFFFFF"/>
                </a:solidFill>
                <a:latin typeface="Courier New" pitchFamily="49" charset="0"/>
                <a:hlinkClick r:id="rId11" tooltip="Big Data"/>
              </a:rPr>
              <a:t>Big Data</a:t>
            </a:r>
            <a:r>
              <a:rPr lang="en-US" dirty="0">
                <a:latin typeface="Courier New" pitchFamily="49" charset="0"/>
              </a:rPr>
              <a:t>) and thus the algorithms and software used for analytics harness the most current methods in computer science, statistics, and mathematics</a:t>
            </a:r>
          </a:p>
          <a:p>
            <a:endParaRPr lang="en-US" dirty="0">
              <a:latin typeface="Courier New" pitchFamily="49" charset="0"/>
            </a:endParaRPr>
          </a:p>
          <a:p>
            <a:r>
              <a:rPr lang="en-US" dirty="0">
                <a:latin typeface="Courier New" pitchFamily="49" charset="0"/>
              </a:rPr>
              <a:t>http://en.wikipedia.org/wiki/Analytics</a:t>
            </a:r>
          </a:p>
          <a:p>
            <a:endParaRPr lang="en-US" dirty="0">
              <a:latin typeface="Courier New" pitchFamily="49" charset="0"/>
            </a:endParaRPr>
          </a:p>
          <a:p>
            <a:r>
              <a:rPr lang="en-GB" dirty="0">
                <a:solidFill>
                  <a:srgbClr val="6E6F71"/>
                </a:solidFill>
                <a:latin typeface="FuturaStd-Book" charset="0"/>
              </a:rPr>
              <a:t>Data mining can be defined as the application of the scientific method, including statistical analyses, to large amounts of data to uncover valuable information from that data.</a:t>
            </a:r>
          </a:p>
          <a:p>
            <a:endParaRPr lang="en-US" dirty="0">
              <a:latin typeface="Courier New" pitchFamily="49" charset="0"/>
            </a:endParaRPr>
          </a:p>
          <a:p>
            <a:endParaRPr lang="en-US" dirty="0">
              <a:latin typeface="Courier New" pitchFamily="49" charset="0"/>
            </a:endParaRPr>
          </a:p>
          <a:p>
            <a:r>
              <a:rPr lang="en-US" b="1" dirty="0">
                <a:latin typeface="Courier New" pitchFamily="49" charset="0"/>
                <a:cs typeface="Courier New" pitchFamily="49" charset="0"/>
              </a:rPr>
              <a:t>Predictive analytics</a:t>
            </a:r>
            <a:r>
              <a:rPr lang="en-US" dirty="0">
                <a:latin typeface="Courier New" pitchFamily="49" charset="0"/>
                <a:cs typeface="Courier New" pitchFamily="49" charset="0"/>
              </a:rPr>
              <a:t> encompasses a variety of statistical techniques from modeling, </a:t>
            </a:r>
            <a:r>
              <a:rPr lang="en-US" dirty="0">
                <a:latin typeface="Courier New" pitchFamily="49" charset="0"/>
                <a:cs typeface="Courier New" pitchFamily="49" charset="0"/>
                <a:hlinkClick r:id="rId12" tooltip="Machine learning"/>
              </a:rPr>
              <a:t>machine learning</a:t>
            </a:r>
            <a:r>
              <a:rPr lang="en-US" dirty="0">
                <a:latin typeface="Courier New" pitchFamily="49" charset="0"/>
                <a:cs typeface="Courier New" pitchFamily="49" charset="0"/>
              </a:rPr>
              <a:t>, </a:t>
            </a:r>
            <a:r>
              <a:rPr lang="en-US" dirty="0">
                <a:latin typeface="Courier New" pitchFamily="49" charset="0"/>
                <a:cs typeface="Courier New" pitchFamily="49" charset="0"/>
                <a:hlinkClick r:id="rId13" tooltip="Data mining"/>
              </a:rPr>
              <a:t>data mining</a:t>
            </a:r>
            <a:r>
              <a:rPr lang="en-US" dirty="0">
                <a:latin typeface="Courier New" pitchFamily="49" charset="0"/>
                <a:cs typeface="Courier New" pitchFamily="49" charset="0"/>
              </a:rPr>
              <a:t> and </a:t>
            </a:r>
            <a:r>
              <a:rPr lang="en-US" dirty="0">
                <a:latin typeface="Courier New" pitchFamily="49" charset="0"/>
                <a:cs typeface="Courier New" pitchFamily="49" charset="0"/>
                <a:hlinkClick r:id="rId14" tooltip="Game theory"/>
              </a:rPr>
              <a:t>game theory</a:t>
            </a:r>
            <a:r>
              <a:rPr lang="en-US" dirty="0">
                <a:latin typeface="Courier New" pitchFamily="49" charset="0"/>
                <a:cs typeface="Courier New" pitchFamily="49" charset="0"/>
              </a:rPr>
              <a:t> that analyze current and historical facts to make </a:t>
            </a:r>
            <a:r>
              <a:rPr lang="en-US" dirty="0">
                <a:latin typeface="Courier New" pitchFamily="49" charset="0"/>
                <a:cs typeface="Courier New" pitchFamily="49" charset="0"/>
                <a:hlinkClick r:id="rId15" tooltip="Prediction"/>
              </a:rPr>
              <a:t>predictions</a:t>
            </a:r>
            <a:r>
              <a:rPr lang="en-US" dirty="0">
                <a:latin typeface="Courier New" pitchFamily="49" charset="0"/>
                <a:cs typeface="Courier New" pitchFamily="49" charset="0"/>
              </a:rPr>
              <a:t> about future events.</a:t>
            </a:r>
            <a:r>
              <a:rPr lang="en-US" baseline="30000" dirty="0">
                <a:latin typeface="Courier New" pitchFamily="49" charset="0"/>
                <a:cs typeface="Courier New" pitchFamily="49" charset="0"/>
                <a:hlinkClick r:id="" action="ppaction://noaction"/>
              </a:rPr>
              <a:t>12</a:t>
            </a:r>
            <a:endParaRPr lang="en-US" dirty="0">
              <a:latin typeface="Courier New" pitchFamily="49" charset="0"/>
              <a:cs typeface="Courier New" pitchFamily="49" charset="0"/>
            </a:endParaRPr>
          </a:p>
          <a:p>
            <a:r>
              <a:rPr lang="en-US" dirty="0">
                <a:latin typeface="Courier New" pitchFamily="49" charset="0"/>
                <a:cs typeface="Courier New" pitchFamily="49" charset="0"/>
              </a:rPr>
              <a:t>In business, predictive models exploit </a:t>
            </a:r>
            <a:r>
              <a:rPr lang="en-US" dirty="0">
                <a:solidFill>
                  <a:srgbClr val="FFFFFF"/>
                </a:solidFill>
                <a:latin typeface="Courier New" pitchFamily="49" charset="0"/>
                <a:cs typeface="Courier New" pitchFamily="49" charset="0"/>
                <a:hlinkClick r:id="rId16" tooltip="Pattern detection"/>
              </a:rPr>
              <a:t>patterns</a:t>
            </a:r>
            <a:r>
              <a:rPr lang="en-US" dirty="0">
                <a:latin typeface="Courier New" pitchFamily="49" charset="0"/>
                <a:cs typeface="Courier New" pitchFamily="49" charset="0"/>
              </a:rPr>
              <a:t> found in historical and transactional data to identify risks and opportunities. Models capture relationships among many factors to allow assessment of risk or potential associated with a particular set of conditions, guiding </a:t>
            </a:r>
            <a:r>
              <a:rPr lang="en-US" dirty="0">
                <a:latin typeface="Courier New" pitchFamily="49" charset="0"/>
                <a:cs typeface="Courier New" pitchFamily="49" charset="0"/>
                <a:hlinkClick r:id="rId17" tooltip="Decision making"/>
              </a:rPr>
              <a:t>decision making</a:t>
            </a:r>
            <a:r>
              <a:rPr lang="en-US" dirty="0">
                <a:latin typeface="Courier New" pitchFamily="49" charset="0"/>
                <a:cs typeface="Courier New" pitchFamily="49" charset="0"/>
              </a:rPr>
              <a:t> for candidate transactions.</a:t>
            </a:r>
          </a:p>
          <a:p>
            <a:r>
              <a:rPr lang="en-US" dirty="0">
                <a:latin typeface="Courier New" pitchFamily="49" charset="0"/>
                <a:cs typeface="Courier New" pitchFamily="49" charset="0"/>
              </a:rPr>
              <a:t>Predictive analytics is used in </a:t>
            </a:r>
            <a:r>
              <a:rPr lang="en-US" dirty="0">
                <a:latin typeface="Courier New" pitchFamily="49" charset="0"/>
                <a:cs typeface="Courier New" pitchFamily="49" charset="0"/>
                <a:hlinkClick r:id="rId18" tooltip="Actuarial science"/>
              </a:rPr>
              <a:t>actuarial science</a:t>
            </a:r>
            <a:r>
              <a:rPr lang="en-US" dirty="0">
                <a:latin typeface="Courier New" pitchFamily="49" charset="0"/>
                <a:cs typeface="Courier New" pitchFamily="49" charset="0"/>
              </a:rPr>
              <a:t>,</a:t>
            </a:r>
            <a:r>
              <a:rPr lang="en-US" baseline="30000" dirty="0">
                <a:latin typeface="Courier New" pitchFamily="49" charset="0"/>
                <a:cs typeface="Courier New" pitchFamily="49" charset="0"/>
                <a:hlinkClick r:id="" action="ppaction://noaction"/>
              </a:rPr>
              <a:t>3</a:t>
            </a:r>
            <a:r>
              <a:rPr lang="en-US" dirty="0">
                <a:latin typeface="Courier New" pitchFamily="49" charset="0"/>
                <a:cs typeface="Courier New" pitchFamily="49" charset="0"/>
              </a:rPr>
              <a:t> </a:t>
            </a:r>
            <a:r>
              <a:rPr lang="en-US" dirty="0">
                <a:latin typeface="Courier New" pitchFamily="49" charset="0"/>
                <a:cs typeface="Courier New" pitchFamily="49" charset="0"/>
                <a:hlinkClick r:id="rId19" tooltip="Marketing"/>
              </a:rPr>
              <a:t>marketing</a:t>
            </a:r>
            <a:r>
              <a:rPr lang="en-US" dirty="0">
                <a:latin typeface="Courier New" pitchFamily="49" charset="0"/>
                <a:cs typeface="Courier New" pitchFamily="49" charset="0"/>
              </a:rPr>
              <a:t>,</a:t>
            </a:r>
            <a:r>
              <a:rPr lang="en-US" baseline="30000" dirty="0">
                <a:latin typeface="Courier New" pitchFamily="49" charset="0"/>
                <a:cs typeface="Courier New" pitchFamily="49" charset="0"/>
                <a:hlinkClick r:id="" action="ppaction://noaction"/>
              </a:rPr>
              <a:t>4</a:t>
            </a:r>
            <a:r>
              <a:rPr lang="en-US" dirty="0">
                <a:latin typeface="Courier New" pitchFamily="49" charset="0"/>
                <a:cs typeface="Courier New" pitchFamily="49" charset="0"/>
              </a:rPr>
              <a:t> </a:t>
            </a:r>
            <a:r>
              <a:rPr lang="en-US" dirty="0">
                <a:latin typeface="Courier New" pitchFamily="49" charset="0"/>
                <a:cs typeface="Courier New" pitchFamily="49" charset="0"/>
                <a:hlinkClick r:id="rId20" tooltip="Financial services"/>
              </a:rPr>
              <a:t>financial services</a:t>
            </a:r>
            <a:r>
              <a:rPr lang="en-US" dirty="0">
                <a:latin typeface="Courier New" pitchFamily="49" charset="0"/>
                <a:cs typeface="Courier New" pitchFamily="49" charset="0"/>
              </a:rPr>
              <a:t>,</a:t>
            </a:r>
            <a:r>
              <a:rPr lang="en-US" baseline="30000" dirty="0">
                <a:latin typeface="Courier New" pitchFamily="49" charset="0"/>
                <a:cs typeface="Courier New" pitchFamily="49" charset="0"/>
                <a:hlinkClick r:id="" action="ppaction://noaction"/>
              </a:rPr>
              <a:t>5</a:t>
            </a:r>
            <a:r>
              <a:rPr lang="en-US" dirty="0">
                <a:latin typeface="Courier New" pitchFamily="49" charset="0"/>
                <a:cs typeface="Courier New" pitchFamily="49" charset="0"/>
              </a:rPr>
              <a:t> </a:t>
            </a:r>
            <a:r>
              <a:rPr lang="en-US" dirty="0">
                <a:latin typeface="Courier New" pitchFamily="49" charset="0"/>
                <a:cs typeface="Courier New" pitchFamily="49" charset="0"/>
                <a:hlinkClick r:id="rId21" tooltip="Insurance"/>
              </a:rPr>
              <a:t>insurance</a:t>
            </a:r>
            <a:r>
              <a:rPr lang="en-US" dirty="0">
                <a:latin typeface="Courier New" pitchFamily="49" charset="0"/>
                <a:cs typeface="Courier New" pitchFamily="49" charset="0"/>
              </a:rPr>
              <a:t>, </a:t>
            </a:r>
            <a:r>
              <a:rPr lang="en-US" dirty="0">
                <a:solidFill>
                  <a:srgbClr val="FFFFFF"/>
                </a:solidFill>
                <a:latin typeface="Courier New" pitchFamily="49" charset="0"/>
                <a:cs typeface="Courier New" pitchFamily="49" charset="0"/>
                <a:hlinkClick r:id="rId22" tooltip="Telecommunications"/>
              </a:rPr>
              <a:t>telecommunications</a:t>
            </a:r>
            <a:r>
              <a:rPr lang="en-US" dirty="0">
                <a:latin typeface="Courier New" pitchFamily="49" charset="0"/>
                <a:cs typeface="Courier New" pitchFamily="49" charset="0"/>
              </a:rPr>
              <a:t>,</a:t>
            </a:r>
            <a:r>
              <a:rPr lang="en-US" baseline="30000" dirty="0">
                <a:latin typeface="Courier New" pitchFamily="49" charset="0"/>
                <a:cs typeface="Courier New" pitchFamily="49" charset="0"/>
                <a:hlinkClick r:id="" action="ppaction://noaction"/>
              </a:rPr>
              <a:t>6</a:t>
            </a:r>
            <a:r>
              <a:rPr lang="en-US" dirty="0">
                <a:latin typeface="Courier New" pitchFamily="49" charset="0"/>
                <a:cs typeface="Courier New" pitchFamily="49" charset="0"/>
              </a:rPr>
              <a:t> </a:t>
            </a:r>
            <a:r>
              <a:rPr lang="en-US" dirty="0">
                <a:latin typeface="Courier New" pitchFamily="49" charset="0"/>
                <a:cs typeface="Courier New" pitchFamily="49" charset="0"/>
                <a:hlinkClick r:id="rId23" tooltip="Retail"/>
              </a:rPr>
              <a:t>retail</a:t>
            </a:r>
            <a:r>
              <a:rPr lang="en-US" dirty="0">
                <a:latin typeface="Courier New" pitchFamily="49" charset="0"/>
                <a:cs typeface="Courier New" pitchFamily="49" charset="0"/>
              </a:rPr>
              <a:t>,</a:t>
            </a:r>
            <a:r>
              <a:rPr lang="en-US" baseline="30000" dirty="0">
                <a:latin typeface="Courier New" pitchFamily="49" charset="0"/>
                <a:cs typeface="Courier New" pitchFamily="49" charset="0"/>
                <a:hlinkClick r:id="" action="ppaction://noaction"/>
              </a:rPr>
              <a:t>7</a:t>
            </a:r>
            <a:r>
              <a:rPr lang="en-US" dirty="0">
                <a:latin typeface="Courier New" pitchFamily="49" charset="0"/>
                <a:cs typeface="Courier New" pitchFamily="49" charset="0"/>
              </a:rPr>
              <a:t> </a:t>
            </a:r>
            <a:r>
              <a:rPr lang="en-US" dirty="0">
                <a:latin typeface="Courier New" pitchFamily="49" charset="0"/>
                <a:cs typeface="Courier New" pitchFamily="49" charset="0"/>
                <a:hlinkClick r:id="rId24" tooltip="Travel"/>
              </a:rPr>
              <a:t>travel</a:t>
            </a:r>
            <a:r>
              <a:rPr lang="en-US" dirty="0">
                <a:latin typeface="Courier New" pitchFamily="49" charset="0"/>
                <a:cs typeface="Courier New" pitchFamily="49" charset="0"/>
              </a:rPr>
              <a:t>,</a:t>
            </a:r>
            <a:r>
              <a:rPr lang="en-US" baseline="30000" dirty="0">
                <a:latin typeface="Courier New" pitchFamily="49" charset="0"/>
                <a:cs typeface="Courier New" pitchFamily="49" charset="0"/>
                <a:hlinkClick r:id="" action="ppaction://noaction"/>
              </a:rPr>
              <a:t>8</a:t>
            </a:r>
            <a:r>
              <a:rPr lang="en-US" dirty="0">
                <a:latin typeface="Courier New" pitchFamily="49" charset="0"/>
                <a:cs typeface="Courier New" pitchFamily="49" charset="0"/>
              </a:rPr>
              <a:t> </a:t>
            </a:r>
            <a:r>
              <a:rPr lang="en-US" dirty="0">
                <a:solidFill>
                  <a:srgbClr val="FFFFFF"/>
                </a:solidFill>
                <a:latin typeface="Courier New" pitchFamily="49" charset="0"/>
                <a:cs typeface="Courier New" pitchFamily="49" charset="0"/>
                <a:hlinkClick r:id="rId25" tooltip="Healthcare"/>
              </a:rPr>
              <a:t>healthcare</a:t>
            </a:r>
            <a:r>
              <a:rPr lang="en-US" dirty="0">
                <a:latin typeface="Courier New" pitchFamily="49" charset="0"/>
                <a:cs typeface="Courier New" pitchFamily="49" charset="0"/>
              </a:rPr>
              <a:t>,</a:t>
            </a:r>
            <a:r>
              <a:rPr lang="en-US" baseline="30000" dirty="0">
                <a:latin typeface="Courier New" pitchFamily="49" charset="0"/>
                <a:cs typeface="Courier New" pitchFamily="49" charset="0"/>
                <a:hlinkClick r:id="" action="ppaction://noaction"/>
              </a:rPr>
              <a:t>9</a:t>
            </a:r>
            <a:r>
              <a:rPr lang="en-US" dirty="0">
                <a:latin typeface="Courier New" pitchFamily="49" charset="0"/>
                <a:cs typeface="Courier New" pitchFamily="49" charset="0"/>
              </a:rPr>
              <a:t> </a:t>
            </a:r>
            <a:r>
              <a:rPr lang="en-US" dirty="0">
                <a:solidFill>
                  <a:srgbClr val="FFFFFF"/>
                </a:solidFill>
                <a:latin typeface="Courier New" pitchFamily="49" charset="0"/>
                <a:cs typeface="Courier New" pitchFamily="49" charset="0"/>
                <a:hlinkClick r:id="rId26" tooltip="Pharmaceutical company"/>
              </a:rPr>
              <a:t>pharmaceuticals</a:t>
            </a:r>
            <a:r>
              <a:rPr lang="en-US" baseline="30000" dirty="0">
                <a:latin typeface="Courier New" pitchFamily="49" charset="0"/>
                <a:cs typeface="Courier New" pitchFamily="49" charset="0"/>
                <a:hlinkClick r:id="" action="ppaction://noaction"/>
              </a:rPr>
              <a:t>10</a:t>
            </a:r>
            <a:r>
              <a:rPr lang="en-US" dirty="0">
                <a:latin typeface="Courier New" pitchFamily="49" charset="0"/>
                <a:cs typeface="Courier New" pitchFamily="49" charset="0"/>
              </a:rPr>
              <a:t> and other fields.</a:t>
            </a:r>
          </a:p>
          <a:p>
            <a:r>
              <a:rPr lang="en-US" dirty="0">
                <a:latin typeface="Courier New" pitchFamily="49" charset="0"/>
                <a:cs typeface="Courier New" pitchFamily="49" charset="0"/>
              </a:rPr>
              <a:t>One of the most well known applications is </a:t>
            </a:r>
            <a:r>
              <a:rPr lang="en-US" dirty="0">
                <a:solidFill>
                  <a:srgbClr val="FFFFFF"/>
                </a:solidFill>
                <a:latin typeface="Courier New" pitchFamily="49" charset="0"/>
                <a:cs typeface="Courier New" pitchFamily="49" charset="0"/>
                <a:hlinkClick r:id="rId27" tooltip="Credit scoring"/>
              </a:rPr>
              <a:t>credit scoring</a:t>
            </a:r>
            <a:r>
              <a:rPr lang="en-US" dirty="0">
                <a:latin typeface="Courier New" pitchFamily="49" charset="0"/>
                <a:cs typeface="Courier New" pitchFamily="49" charset="0"/>
              </a:rPr>
              <a:t>,</a:t>
            </a:r>
            <a:r>
              <a:rPr lang="en-US" baseline="30000" dirty="0">
                <a:latin typeface="Courier New" pitchFamily="49" charset="0"/>
                <a:cs typeface="Courier New" pitchFamily="49" charset="0"/>
                <a:hlinkClick r:id="" action="ppaction://noaction"/>
              </a:rPr>
              <a:t>1</a:t>
            </a:r>
            <a:r>
              <a:rPr lang="en-US" dirty="0">
                <a:latin typeface="Courier New" pitchFamily="49" charset="0"/>
                <a:cs typeface="Courier New" pitchFamily="49" charset="0"/>
              </a:rPr>
              <a:t> which is used throughout </a:t>
            </a:r>
            <a:r>
              <a:rPr lang="en-US" dirty="0">
                <a:latin typeface="Courier New" pitchFamily="49" charset="0"/>
                <a:cs typeface="Courier New" pitchFamily="49" charset="0"/>
                <a:hlinkClick r:id="rId20" tooltip="Financial services"/>
              </a:rPr>
              <a:t>financial services</a:t>
            </a:r>
            <a:r>
              <a:rPr lang="en-US" dirty="0">
                <a:latin typeface="Courier New" pitchFamily="49" charset="0"/>
                <a:cs typeface="Courier New" pitchFamily="49" charset="0"/>
              </a:rPr>
              <a:t>. Scoring models process a customer’s </a:t>
            </a:r>
            <a:r>
              <a:rPr lang="en-US" dirty="0">
                <a:latin typeface="Courier New" pitchFamily="49" charset="0"/>
                <a:cs typeface="Courier New" pitchFamily="49" charset="0"/>
                <a:hlinkClick r:id="rId28" tooltip="Credit history"/>
              </a:rPr>
              <a:t>credit history</a:t>
            </a:r>
            <a:r>
              <a:rPr lang="en-US" dirty="0">
                <a:latin typeface="Courier New" pitchFamily="49" charset="0"/>
                <a:cs typeface="Courier New" pitchFamily="49" charset="0"/>
              </a:rPr>
              <a:t>, </a:t>
            </a:r>
            <a:r>
              <a:rPr lang="en-US" dirty="0">
                <a:solidFill>
                  <a:srgbClr val="FFFFFF"/>
                </a:solidFill>
                <a:latin typeface="Courier New" pitchFamily="49" charset="0"/>
                <a:cs typeface="Courier New" pitchFamily="49" charset="0"/>
                <a:hlinkClick r:id="rId29" tooltip="Loan application"/>
              </a:rPr>
              <a:t>loan application</a:t>
            </a:r>
            <a:r>
              <a:rPr lang="en-US" dirty="0">
                <a:latin typeface="Courier New" pitchFamily="49" charset="0"/>
                <a:cs typeface="Courier New" pitchFamily="49" charset="0"/>
              </a:rPr>
              <a:t>, customer data, etc., in order to rank-order individuals by their likelihood of making future credit payments on time. A well-known example would be the </a:t>
            </a:r>
            <a:r>
              <a:rPr lang="en-US" dirty="0">
                <a:latin typeface="Courier New" pitchFamily="49" charset="0"/>
                <a:cs typeface="Courier New" pitchFamily="49" charset="0"/>
                <a:hlinkClick r:id="rId30" tooltip="Credit score (United States)"/>
              </a:rPr>
              <a:t>FICO score</a:t>
            </a:r>
            <a:r>
              <a:rPr lang="en-US" dirty="0">
                <a:latin typeface="Courier New" pitchFamily="49" charset="0"/>
                <a:cs typeface="Courier New" pitchFamily="49" charset="0"/>
              </a:rPr>
              <a:t>.</a:t>
            </a:r>
          </a:p>
          <a:p>
            <a:endParaRPr lang="en-US" dirty="0">
              <a:latin typeface="Courier New" pitchFamily="49" charset="0"/>
            </a:endParaRPr>
          </a:p>
          <a:p>
            <a:endParaRPr lang="en-US" dirty="0">
              <a:latin typeface="Courier New" pitchFamily="49" charset="0"/>
            </a:endParaRPr>
          </a:p>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79">
              <a:defRPr/>
            </a:pPr>
            <a:r>
              <a:rPr lang="en-US" dirty="0" smtClean="0"/>
              <a:t>Managers, Analysts, IT and Operations, Change Management, Culture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"CBP female officers going aboard a ship" by James </a:t>
            </a:r>
            <a:r>
              <a:rPr lang="en-US" dirty="0" err="1" smtClean="0"/>
              <a:t>Tourtellotte</a:t>
            </a:r>
            <a:r>
              <a:rPr lang="en-US" dirty="0" smtClean="0"/>
              <a:t>, U.S. </a:t>
            </a:r>
            <a:r>
              <a:rPr lang="en-US" dirty="0" err="1" smtClean="0"/>
              <a:t>Governement</a:t>
            </a:r>
            <a:r>
              <a:rPr lang="en-US" dirty="0" smtClean="0"/>
              <a:t> - http://www.cbp.gov/. Licensed under Public Domain via Wikimedia Commons - http://commons.wikimedia.org/wiki/File:CBP_female_officers_going_aboard_a_ship.jpg#/media/File:CBP_female_officers_going_aboard_a_ship.jpg</a:t>
            </a:r>
          </a:p>
          <a:p>
            <a:endParaRPr lang="en-US" dirty="0"/>
          </a:p>
        </p:txBody>
      </p:sp>
      <p:sp>
        <p:nvSpPr>
          <p:cNvPr id="4" name="Slide Number Placeholder 3"/>
          <p:cNvSpPr>
            <a:spLocks noGrp="1"/>
          </p:cNvSpPr>
          <p:nvPr>
            <p:ph type="sldNum" sz="quarter" idx="10"/>
          </p:nvPr>
        </p:nvSpPr>
        <p:spPr/>
        <p:txBody>
          <a:bodyPr/>
          <a:lstStyle/>
          <a:p>
            <a:fld id="{3244D589-4FAB-48A1-B168-AF1D0ECDFF52}"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Managers, Analysts, IT and Operations, Change Management, Culture</a:t>
            </a:r>
            <a:endParaRPr lang="en-US" dirty="0"/>
          </a:p>
        </p:txBody>
      </p:sp>
      <p:sp>
        <p:nvSpPr>
          <p:cNvPr id="4" name="Slide Number Placeholder 3"/>
          <p:cNvSpPr>
            <a:spLocks noGrp="1"/>
          </p:cNvSpPr>
          <p:nvPr>
            <p:ph type="sldNum" sz="quarter" idx="10"/>
          </p:nvPr>
        </p:nvSpPr>
        <p:spPr/>
        <p:txBody>
          <a:bodyPr/>
          <a:lstStyle/>
          <a:p>
            <a:fld id="{3244D589-4FAB-48A1-B168-AF1D0ECDFF52}"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priori</a:t>
            </a:r>
          </a:p>
          <a:p>
            <a:r>
              <a:rPr lang="en-US" dirty="0" smtClean="0"/>
              <a:t>Post hoc</a:t>
            </a:r>
          </a:p>
          <a:p>
            <a:endParaRPr lang="en-US" dirty="0" smtClean="0"/>
          </a:p>
          <a:p>
            <a:r>
              <a:rPr lang="en-US" dirty="0" smtClean="0"/>
              <a:t>Pre and post </a:t>
            </a:r>
            <a:r>
              <a:rPr lang="en-US" dirty="0" err="1" smtClean="0"/>
              <a:t>clearnace</a:t>
            </a:r>
            <a:endParaRPr lang="en-US" dirty="0" smtClean="0"/>
          </a:p>
          <a:p>
            <a:endParaRPr lang="en-US" dirty="0" smtClean="0"/>
          </a:p>
          <a:p>
            <a:r>
              <a:rPr lang="en-US" dirty="0" smtClean="0"/>
              <a:t>Trade Revenue and</a:t>
            </a:r>
            <a:r>
              <a:rPr lang="en-US" baseline="0" dirty="0" smtClean="0"/>
              <a:t> Borders</a:t>
            </a:r>
            <a:endParaRPr lang="en-US" dirty="0"/>
          </a:p>
        </p:txBody>
      </p:sp>
      <p:sp>
        <p:nvSpPr>
          <p:cNvPr id="4" name="Slide Number Placeholder 3"/>
          <p:cNvSpPr>
            <a:spLocks noGrp="1"/>
          </p:cNvSpPr>
          <p:nvPr>
            <p:ph type="sldNum" sz="quarter" idx="10"/>
          </p:nvPr>
        </p:nvSpPr>
        <p:spPr/>
        <p:txBody>
          <a:bodyPr/>
          <a:lstStyle/>
          <a:p>
            <a:fld id="{3244D589-4FAB-48A1-B168-AF1D0ECDFF52}"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600" dirty="0" smtClean="0"/>
              <a:t>WCO data model</a:t>
            </a:r>
            <a:endParaRPr lang="en-US" sz="3600" dirty="0"/>
          </a:p>
        </p:txBody>
      </p:sp>
      <p:sp>
        <p:nvSpPr>
          <p:cNvPr id="4" name="Slide Number Placeholder 3"/>
          <p:cNvSpPr>
            <a:spLocks noGrp="1"/>
          </p:cNvSpPr>
          <p:nvPr>
            <p:ph type="sldNum" sz="quarter" idx="10"/>
          </p:nvPr>
        </p:nvSpPr>
        <p:spPr/>
        <p:txBody>
          <a:bodyPr/>
          <a:lstStyle/>
          <a:p>
            <a:fld id="{3244D589-4FAB-48A1-B168-AF1D0ECDFF52}"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44D589-4FAB-48A1-B168-AF1D0ECDFF52}"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buClr>
                <a:schemeClr val="accent2"/>
              </a:buClr>
              <a:buFont typeface="Wingdings" pitchFamily="2" charset="2"/>
              <a:buChar char="§"/>
            </a:pPr>
            <a:r>
              <a:rPr lang="en-GB" dirty="0" smtClean="0"/>
              <a:t>Work with Business Experts, create ABTs</a:t>
            </a:r>
          </a:p>
          <a:p>
            <a:pPr marL="1045776" lvl="2">
              <a:spcBef>
                <a:spcPct val="0"/>
              </a:spcBef>
              <a:buFontTx/>
              <a:buAutoNum type="arabicPeriod"/>
            </a:pPr>
            <a:r>
              <a:rPr lang="en-GB" dirty="0" smtClean="0"/>
              <a:t>Join data sources</a:t>
            </a:r>
          </a:p>
          <a:p>
            <a:pPr marL="1045776" lvl="2">
              <a:spcBef>
                <a:spcPct val="0"/>
              </a:spcBef>
              <a:buFontTx/>
              <a:buAutoNum type="arabicPeriod"/>
            </a:pPr>
            <a:r>
              <a:rPr lang="en-GB" dirty="0" smtClean="0"/>
              <a:t>Filter Rows</a:t>
            </a:r>
          </a:p>
          <a:p>
            <a:pPr marL="1045776" lvl="2">
              <a:spcBef>
                <a:spcPct val="0"/>
              </a:spcBef>
              <a:buFontTx/>
              <a:buAutoNum type="arabicPeriod"/>
            </a:pPr>
            <a:r>
              <a:rPr lang="en-GB" dirty="0" smtClean="0"/>
              <a:t>Filter columns</a:t>
            </a:r>
          </a:p>
          <a:p>
            <a:pPr marL="1045776" lvl="2">
              <a:spcBef>
                <a:spcPct val="0"/>
              </a:spcBef>
              <a:buFontTx/>
              <a:buAutoNum type="arabicPeriod"/>
            </a:pPr>
            <a:r>
              <a:rPr lang="en-GB" dirty="0" smtClean="0"/>
              <a:t>Derive new fields</a:t>
            </a:r>
          </a:p>
          <a:p>
            <a:pPr marL="1045776" lvl="2">
              <a:spcBef>
                <a:spcPct val="0"/>
              </a:spcBef>
              <a:buFontTx/>
              <a:buAutoNum type="arabicPeriod"/>
            </a:pPr>
            <a:r>
              <a:rPr lang="en-GB" dirty="0" smtClean="0"/>
              <a:t>Aggregate data sources</a:t>
            </a:r>
            <a:endParaRPr lang="en-US" dirty="0"/>
          </a:p>
        </p:txBody>
      </p:sp>
      <p:sp>
        <p:nvSpPr>
          <p:cNvPr id="4" name="Slide Number Placeholder 3"/>
          <p:cNvSpPr>
            <a:spLocks noGrp="1"/>
          </p:cNvSpPr>
          <p:nvPr>
            <p:ph type="sldNum" sz="quarter" idx="10"/>
          </p:nvPr>
        </p:nvSpPr>
        <p:spPr/>
        <p:txBody>
          <a:bodyPr/>
          <a:lstStyle/>
          <a:p>
            <a:fld id="{3244D589-4FAB-48A1-B168-AF1D0ECDFF52}"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IE" b="1" dirty="0" smtClean="0"/>
              <a:t>Model Evaluation A: Within Modelling</a:t>
            </a:r>
            <a:endParaRPr lang="en-US" dirty="0" smtClean="0"/>
          </a:p>
          <a:p>
            <a:pPr lvl="0"/>
            <a:r>
              <a:rPr lang="en-IE" dirty="0" smtClean="0"/>
              <a:t>Randomly split data into training and validation data sets, e.g. 60:40 split</a:t>
            </a:r>
            <a:endParaRPr lang="en-US" dirty="0" smtClean="0"/>
          </a:p>
          <a:p>
            <a:pPr lvl="0"/>
            <a:r>
              <a:rPr lang="en-IE" dirty="0" smtClean="0"/>
              <a:t>Create model using training data</a:t>
            </a:r>
            <a:endParaRPr lang="en-US" dirty="0" smtClean="0"/>
          </a:p>
          <a:p>
            <a:pPr lvl="0"/>
            <a:r>
              <a:rPr lang="en-IE" dirty="0" smtClean="0"/>
              <a:t>Evaluate how well the model performs with the validation data</a:t>
            </a:r>
            <a:endParaRPr lang="en-US" dirty="0" smtClean="0"/>
          </a:p>
          <a:p>
            <a:pPr lvl="0"/>
            <a:r>
              <a:rPr lang="en-IE" dirty="0" smtClean="0"/>
              <a:t>If model is robust it will be almost as good at predictions with the validation data as with the training data.</a:t>
            </a:r>
            <a:endParaRPr lang="en-US" dirty="0" smtClean="0"/>
          </a:p>
          <a:p>
            <a:pPr lvl="0"/>
            <a:r>
              <a:rPr lang="en-IE" dirty="0" smtClean="0"/>
              <a:t>Likely to perform well with new data</a:t>
            </a:r>
            <a:endParaRPr lang="en-US" dirty="0" smtClean="0"/>
          </a:p>
          <a:p>
            <a:pPr lvl="0"/>
            <a:r>
              <a:rPr lang="en-IE" dirty="0" smtClean="0"/>
              <a:t>Can also use cross validation sampling and compare results</a:t>
            </a:r>
            <a:endParaRPr lang="en-US" dirty="0" smtClean="0"/>
          </a:p>
          <a:p>
            <a:pPr lvl="0"/>
            <a:r>
              <a:rPr lang="en-IE" dirty="0" smtClean="0"/>
              <a:t>Model validation with a binary target: aim to have the maximum number and/ or percentage of hits in the upper probability ranges from the model.</a:t>
            </a:r>
            <a:endParaRPr lang="en-US" dirty="0" smtClean="0"/>
          </a:p>
          <a:p>
            <a:pPr lvl="0"/>
            <a:r>
              <a:rPr lang="en-IE" dirty="0" smtClean="0"/>
              <a:t>Maximise true positives and minimise false positives, e.g. ‘nil yields’.</a:t>
            </a:r>
            <a:endParaRPr lang="en-US" dirty="0" smtClean="0"/>
          </a:p>
          <a:p>
            <a:pPr lvl="0"/>
            <a:r>
              <a:rPr lang="en-IE" dirty="0" smtClean="0"/>
              <a:t>Can add decision costs (e.g. cost of audit) to penalise the model more for false positives. </a:t>
            </a:r>
            <a:endParaRPr lang="en-US" dirty="0" smtClean="0"/>
          </a:p>
          <a:p>
            <a:r>
              <a:rPr lang="en-IE" b="1" dirty="0" smtClean="0"/>
              <a:t>Model Evaluation B: Test Samples</a:t>
            </a:r>
            <a:endParaRPr lang="en-US" dirty="0" smtClean="0"/>
          </a:p>
          <a:p>
            <a:pPr lvl="0"/>
            <a:r>
              <a:rPr lang="en-IE" dirty="0" smtClean="0"/>
              <a:t>Samples can be selected from across the probability range for the target in the model</a:t>
            </a:r>
            <a:endParaRPr lang="en-US" dirty="0" smtClean="0"/>
          </a:p>
          <a:p>
            <a:pPr lvl="0"/>
            <a:r>
              <a:rPr lang="en-IE" dirty="0" smtClean="0"/>
              <a:t>Partner with the business to test the cases in the sample, an indicative result is sufficient, as time can be a factor in successful deployment</a:t>
            </a:r>
            <a:endParaRPr lang="en-US" dirty="0" smtClean="0"/>
          </a:p>
          <a:p>
            <a:pPr lvl="0"/>
            <a:r>
              <a:rPr lang="en-IE" dirty="0" smtClean="0"/>
              <a:t>Assess results and see if the proportions of ‘hits’ are higher in the higher probability ranges, decide if quality is good enough to go live</a:t>
            </a:r>
            <a:endParaRPr lang="en-US" dirty="0" smtClean="0"/>
          </a:p>
          <a:p>
            <a:pPr lvl="0"/>
            <a:r>
              <a:rPr lang="en-IE" dirty="0" smtClean="0"/>
              <a:t>Decide on good cut-offs, monitor volumes and distribution stability</a:t>
            </a:r>
            <a:endParaRPr lang="en-US" dirty="0" smtClean="0"/>
          </a:p>
          <a:p>
            <a:r>
              <a:rPr lang="en-IE" b="1" dirty="0" smtClean="0"/>
              <a:t>Model Evaluation C: Live Feedback</a:t>
            </a:r>
            <a:endParaRPr lang="en-US" dirty="0" smtClean="0"/>
          </a:p>
          <a:p>
            <a:pPr lvl="0"/>
            <a:r>
              <a:rPr lang="en-IE" dirty="0" smtClean="0"/>
              <a:t>BI Dashboards can help assess model performance</a:t>
            </a:r>
            <a:endParaRPr lang="en-US" dirty="0" smtClean="0"/>
          </a:p>
          <a:p>
            <a:pPr lvl="0"/>
            <a:r>
              <a:rPr lang="en-IE" dirty="0" smtClean="0"/>
              <a:t>Comparisons for hit rates above and below cut-offs can be made and monitored.  </a:t>
            </a:r>
            <a:endParaRPr lang="en-US" dirty="0" smtClean="0"/>
          </a:p>
          <a:p>
            <a:pPr lvl="0"/>
            <a:r>
              <a:rPr lang="en-IE" dirty="0" smtClean="0"/>
              <a:t>Assess results and see if the proportions of ‘hits’ are higher in the higher probability ranges, if not investigate and decide if model needs to be recalibrated or retired.</a:t>
            </a:r>
            <a:endParaRPr lang="en-US" dirty="0" smtClean="0"/>
          </a:p>
          <a:p>
            <a:pPr lvl="0"/>
            <a:r>
              <a:rPr lang="en-IE" dirty="0" smtClean="0"/>
              <a:t>Decide on adjusting cut-offs and/ or sample rates for different risk types or regions, depending on performance</a:t>
            </a:r>
            <a:endParaRPr lang="en-US" dirty="0" smtClean="0"/>
          </a:p>
          <a:p>
            <a:pPr lvl="0"/>
            <a:r>
              <a:rPr lang="en-IE" dirty="0" smtClean="0"/>
              <a:t>Monitor ROC and lift charts to see if model continues to perform over time</a:t>
            </a:r>
            <a:endParaRPr lang="en-US" dirty="0" smtClean="0"/>
          </a:p>
          <a:p>
            <a:pPr lvl="0"/>
            <a:r>
              <a:rPr lang="en-IE" dirty="0" smtClean="0"/>
              <a:t>Monitor stability of underlying ABT variables by regularly examining variables used in model to identify any shifts in the population that could have an effect on how cases are scored.  Create reports on this regularly, with traffic light indicators to flag any need for change. Seasonality and behavioural shifts can be identified in this way.</a:t>
            </a:r>
            <a:endParaRPr lang="en-US" dirty="0" smtClean="0"/>
          </a:p>
          <a:p>
            <a:r>
              <a:rPr lang="en-IE" b="1" dirty="0" smtClean="0"/>
              <a:t>Model Evaluation D: Back Validation</a:t>
            </a:r>
            <a:endParaRPr lang="en-US" dirty="0" smtClean="0"/>
          </a:p>
          <a:p>
            <a:pPr lvl="0"/>
            <a:r>
              <a:rPr lang="en-IE" dirty="0" smtClean="0"/>
              <a:t>After a certain period of time new results will come in for the target of the model, e.g. amount of audit yield. These new results can be used to ‘back validate’ the model</a:t>
            </a:r>
            <a:endParaRPr lang="en-US" dirty="0" smtClean="0"/>
          </a:p>
          <a:p>
            <a:pPr lvl="0"/>
            <a:r>
              <a:rPr lang="en-IE" dirty="0" smtClean="0"/>
              <a:t>There should be a strong correlation between the model’s prediction and the average outcome since it was produced. </a:t>
            </a:r>
            <a:endParaRPr lang="en-US" dirty="0" smtClean="0"/>
          </a:p>
          <a:p>
            <a:pPr lvl="0"/>
            <a:r>
              <a:rPr lang="en-IE" dirty="0" smtClean="0"/>
              <a:t>Do as an on-going test as data becomes available, as risk evolves over time.</a:t>
            </a:r>
            <a:endParaRPr lang="en-US" dirty="0" smtClean="0"/>
          </a:p>
          <a:p>
            <a:pPr lvl="0"/>
            <a:r>
              <a:rPr lang="en-IE" dirty="0" smtClean="0"/>
              <a:t>Robust to data quality issues as the results were not known before the model was built</a:t>
            </a:r>
            <a:endParaRPr lang="en-US" dirty="0" smtClean="0"/>
          </a:p>
          <a:p>
            <a:pPr lvl="0"/>
            <a:r>
              <a:rPr lang="en-IE" dirty="0" smtClean="0"/>
              <a:t>Eventually, build a challenger model with new training data and new variables, and replace any old model if required.</a:t>
            </a:r>
            <a:endParaRPr lang="en-US" dirty="0" smtClean="0"/>
          </a:p>
          <a:p>
            <a:endParaRPr lang="en-US" dirty="0"/>
          </a:p>
        </p:txBody>
      </p:sp>
      <p:sp>
        <p:nvSpPr>
          <p:cNvPr id="4" name="Slide Number Placeholder 3"/>
          <p:cNvSpPr>
            <a:spLocks noGrp="1"/>
          </p:cNvSpPr>
          <p:nvPr>
            <p:ph type="sldNum" sz="quarter" idx="10"/>
          </p:nvPr>
        </p:nvSpPr>
        <p:spPr/>
        <p:txBody>
          <a:bodyPr/>
          <a:lstStyle/>
          <a:p>
            <a:fld id="{3244D589-4FAB-48A1-B168-AF1D0ECDFF52}"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
          <p:cNvSpPr>
            <a:spLocks noChangeShapeType="1"/>
          </p:cNvSpPr>
          <p:nvPr/>
        </p:nvSpPr>
        <p:spPr bwMode="auto">
          <a:xfrm>
            <a:off x="0" y="1612900"/>
            <a:ext cx="9144000" cy="0"/>
          </a:xfrm>
          <a:prstGeom prst="line">
            <a:avLst/>
          </a:prstGeom>
          <a:noFill/>
          <a:ln w="28575">
            <a:solidFill>
              <a:srgbClr val="990000"/>
            </a:solidFill>
            <a:round/>
            <a:headEnd/>
            <a:tailEnd/>
          </a:ln>
          <a:effectLst/>
        </p:spPr>
        <p:txBody>
          <a:bodyPr/>
          <a:lstStyle/>
          <a:p>
            <a:pPr algn="r" eaLnBrk="1" hangingPunct="1">
              <a:spcBef>
                <a:spcPct val="0"/>
              </a:spcBef>
              <a:defRPr/>
            </a:pPr>
            <a:endParaRPr lang="en-US" b="0" dirty="0">
              <a:solidFill>
                <a:srgbClr val="0000FF"/>
              </a:solidFill>
            </a:endParaRPr>
          </a:p>
        </p:txBody>
      </p:sp>
      <p:pic>
        <p:nvPicPr>
          <p:cNvPr id="5" name="Picture 9" descr="webpic"/>
          <p:cNvPicPr>
            <a:picLocks noChangeAspect="1" noChangeArrowheads="1"/>
          </p:cNvPicPr>
          <p:nvPr/>
        </p:nvPicPr>
        <p:blipFill>
          <a:blip r:embed="rId2" cstate="print"/>
          <a:srcRect/>
          <a:stretch>
            <a:fillRect/>
          </a:stretch>
        </p:blipFill>
        <p:spPr bwMode="auto">
          <a:xfrm>
            <a:off x="0" y="0"/>
            <a:ext cx="9144000" cy="1600200"/>
          </a:xfrm>
          <a:prstGeom prst="rect">
            <a:avLst/>
          </a:prstGeom>
          <a:noFill/>
          <a:ln w="9525">
            <a:noFill/>
            <a:miter lim="800000"/>
            <a:headEnd/>
            <a:tailEnd/>
          </a:ln>
        </p:spPr>
      </p:pic>
      <p:pic>
        <p:nvPicPr>
          <p:cNvPr id="6" name="Picture 11"/>
          <p:cNvPicPr>
            <a:picLocks noChangeAspect="1" noChangeArrowheads="1"/>
          </p:cNvPicPr>
          <p:nvPr/>
        </p:nvPicPr>
        <p:blipFill>
          <a:blip r:embed="rId3" cstate="print"/>
          <a:srcRect/>
          <a:stretch>
            <a:fillRect/>
          </a:stretch>
        </p:blipFill>
        <p:spPr bwMode="auto">
          <a:xfrm>
            <a:off x="3686175" y="5561013"/>
            <a:ext cx="1752600" cy="1176337"/>
          </a:xfrm>
          <a:prstGeom prst="rect">
            <a:avLst/>
          </a:prstGeom>
          <a:noFill/>
          <a:ln w="9525">
            <a:noFill/>
            <a:miter lim="800000"/>
            <a:headEnd/>
            <a:tailEnd/>
          </a:ln>
        </p:spPr>
      </p:pic>
      <p:sp>
        <p:nvSpPr>
          <p:cNvPr id="138242" name="Rectangle 2"/>
          <p:cNvSpPr>
            <a:spLocks noGrp="1" noChangeArrowheads="1"/>
          </p:cNvSpPr>
          <p:nvPr>
            <p:ph type="ctrTitle"/>
          </p:nvPr>
        </p:nvSpPr>
        <p:spPr>
          <a:xfrm>
            <a:off x="685800" y="1600200"/>
            <a:ext cx="7772400" cy="1470025"/>
          </a:xfrm>
        </p:spPr>
        <p:txBody>
          <a:bodyPr/>
          <a:lstStyle>
            <a:lvl1pPr>
              <a:defRPr>
                <a:solidFill>
                  <a:schemeClr val="accent2"/>
                </a:solidFill>
              </a:defRPr>
            </a:lvl1pPr>
          </a:lstStyle>
          <a:p>
            <a:r>
              <a:rPr lang="en-US" smtClean="0"/>
              <a:t>Click to edit Master title style</a:t>
            </a:r>
            <a:endParaRPr lang="en-US"/>
          </a:p>
        </p:txBody>
      </p:sp>
      <p:sp>
        <p:nvSpPr>
          <p:cNvPr id="138243" name="Rectangle 3"/>
          <p:cNvSpPr>
            <a:spLocks noGrp="1" noChangeArrowheads="1"/>
          </p:cNvSpPr>
          <p:nvPr>
            <p:ph type="subTitle" idx="1"/>
          </p:nvPr>
        </p:nvSpPr>
        <p:spPr>
          <a:xfrm>
            <a:off x="1371600" y="3505200"/>
            <a:ext cx="6400800" cy="1752600"/>
          </a:xfrm>
        </p:spPr>
        <p:txBody>
          <a:bodyPr/>
          <a:lstStyle>
            <a:lvl1pPr marL="0" indent="0" algn="ctr">
              <a:buFontTx/>
              <a:buNone/>
              <a:defRPr>
                <a:solidFill>
                  <a:srgbClr val="CC6600"/>
                </a:solidFill>
              </a:defRPr>
            </a:lvl1pPr>
          </a:lstStyle>
          <a:p>
            <a:r>
              <a:rPr lang="en-US" smtClean="0"/>
              <a:t>Click to edit Master subtitle style</a:t>
            </a:r>
            <a:endParaRPr lang="en-US"/>
          </a:p>
        </p:txBody>
      </p:sp>
      <p:sp>
        <p:nvSpPr>
          <p:cNvPr id="7" name="Rectangle 4"/>
          <p:cNvSpPr>
            <a:spLocks noGrp="1" noChangeArrowheads="1"/>
          </p:cNvSpPr>
          <p:nvPr>
            <p:ph type="dt" sz="half" idx="10"/>
          </p:nvPr>
        </p:nvSpPr>
        <p:spPr/>
        <p:txBody>
          <a:bodyPr/>
          <a:lstStyle>
            <a:lvl1pPr>
              <a:defRPr/>
            </a:lvl1pPr>
          </a:lstStyle>
          <a:p>
            <a:fld id="{EBCD6C97-CDE4-45E7-8B18-4793F5DFC4BD}" type="datetimeFigureOut">
              <a:rPr lang="en-US" smtClean="0"/>
              <a:pPr/>
              <a:t>5/13/2015</a:t>
            </a:fld>
            <a:endParaRPr lang="en-US"/>
          </a:p>
        </p:txBody>
      </p:sp>
      <p:sp>
        <p:nvSpPr>
          <p:cNvPr id="8" name="Rectangle 6"/>
          <p:cNvSpPr>
            <a:spLocks noGrp="1" noChangeArrowheads="1"/>
          </p:cNvSpPr>
          <p:nvPr>
            <p:ph type="sldNum" sz="quarter" idx="11"/>
          </p:nvPr>
        </p:nvSpPr>
        <p:spPr>
          <a:xfrm>
            <a:off x="6553200" y="6245225"/>
            <a:ext cx="2133600" cy="476250"/>
          </a:xfrm>
        </p:spPr>
        <p:txBody>
          <a:bodyPr/>
          <a:lstStyle>
            <a:lvl1pPr>
              <a:defRPr sz="1400" b="0">
                <a:solidFill>
                  <a:schemeClr val="tx1"/>
                </a:solidFill>
              </a:defRPr>
            </a:lvl1pPr>
          </a:lstStyle>
          <a:p>
            <a:fld id="{9D4D0E73-F740-4AE1-93CD-8E37B2650762}"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BCD6C97-CDE4-45E7-8B18-4793F5DFC4BD}" type="datetimeFigureOut">
              <a:rPr lang="en-US" smtClean="0"/>
              <a:pPr/>
              <a:t>5/13/2015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D4D0E73-F740-4AE1-93CD-8E37B2650762}"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BCD6C97-CDE4-45E7-8B18-4793F5DFC4BD}" type="datetimeFigureOut">
              <a:rPr lang="en-US" smtClean="0"/>
              <a:pPr/>
              <a:t>5/13/2015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4D0E73-F740-4AE1-93CD-8E37B2650762}"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BCD6C97-CDE4-45E7-8B18-4793F5DFC4BD}" type="datetimeFigureOut">
              <a:rPr lang="en-US" smtClean="0"/>
              <a:pPr/>
              <a:t>5/13/2015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4D0E73-F740-4AE1-93CD-8E37B2650762}" type="slidenum">
              <a:rPr lang="en-US" smtClean="0"/>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4754563"/>
          </a:xfrm>
        </p:spPr>
        <p:txBody>
          <a:bodyPr/>
          <a:lstStyle/>
          <a:p>
            <a:pPr lvl="0"/>
            <a:r>
              <a:rPr lang="en-US" noProof="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fld id="{EBCD6C97-CDE4-45E7-8B18-4793F5DFC4BD}" type="datetimeFigureOut">
              <a:rPr lang="en-US" smtClean="0"/>
              <a:pPr/>
              <a:t>5/13/2015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4D0E73-F740-4AE1-93CD-8E37B2650762}" type="slidenum">
              <a:rPr lang="en-US" smtClean="0"/>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76200"/>
            <a:ext cx="7467600" cy="1066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038600" cy="2300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2300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824288"/>
            <a:ext cx="4038600" cy="230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24288"/>
            <a:ext cx="4038600" cy="230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EBCD6C97-CDE4-45E7-8B18-4793F5DFC4BD}" type="datetimeFigureOut">
              <a:rPr lang="en-US" smtClean="0"/>
              <a:pPr/>
              <a:t>5/13/2015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D4D0E73-F740-4AE1-93CD-8E37B2650762}" type="slidenum">
              <a:rPr lang="en-US" smtClean="0"/>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200"/>
            <a:ext cx="8229600"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EBCD6C97-CDE4-45E7-8B18-4793F5DFC4BD}" type="datetimeFigureOut">
              <a:rPr lang="en-US" smtClean="0"/>
              <a:pPr/>
              <a:t>5/13/2015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D4D0E73-F740-4AE1-93CD-8E37B2650762}" type="slidenum">
              <a:rPr lang="en-US" smtClean="0"/>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475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75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smtClean="0"/>
            </a:lvl1pPr>
          </a:lstStyle>
          <a:p>
            <a:fld id="{EBCD6C97-CDE4-45E7-8B18-4793F5DFC4BD}" type="datetimeFigureOut">
              <a:rPr lang="en-US" smtClean="0"/>
              <a:pPr/>
              <a:t>5/13/2015</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705600" y="6381750"/>
            <a:ext cx="2133600" cy="476250"/>
          </a:xfrm>
        </p:spPr>
        <p:txBody>
          <a:bodyPr/>
          <a:lstStyle>
            <a:lvl1pPr>
              <a:defRPr/>
            </a:lvl1pPr>
          </a:lstStyle>
          <a:p>
            <a:fld id="{9D4D0E73-F740-4AE1-93CD-8E37B2650762}" type="slidenum">
              <a:rPr lang="en-US" smtClean="0"/>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BB3F2FEB-4EF7-4B84-A746-67C062150325}"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dirty="0"/>
          </a:p>
        </p:txBody>
      </p:sp>
      <p:sp>
        <p:nvSpPr>
          <p:cNvPr id="10" name="Content Placeholder 9"/>
          <p:cNvSpPr>
            <a:spLocks noGrp="1"/>
          </p:cNvSpPr>
          <p:nvPr>
            <p:ph sz="quarter" idx="13"/>
          </p:nvPr>
        </p:nvSpPr>
        <p:spPr>
          <a:xfrm>
            <a:off x="609600" y="1295400"/>
            <a:ext cx="8153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152400" y="185058"/>
            <a:ext cx="7467600" cy="685800"/>
          </a:xfrm>
          <a:prstGeom prst="rect">
            <a:avLst/>
          </a:prstGeom>
          <a:solidFill>
            <a:srgbClr val="1B236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2" name="Title 1"/>
          <p:cNvSpPr>
            <a:spLocks noGrp="1"/>
          </p:cNvSpPr>
          <p:nvPr>
            <p:ph type="title"/>
          </p:nvPr>
        </p:nvSpPr>
        <p:spPr>
          <a:xfrm>
            <a:off x="152400" y="-47625"/>
            <a:ext cx="8229600" cy="1143000"/>
          </a:xfrm>
        </p:spPr>
        <p:txBody>
          <a:bodyPr/>
          <a:lstStyle>
            <a:lvl1pPr>
              <a:defRPr sz="2800" b="0">
                <a:solidFill>
                  <a:schemeClr val="bg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BB3F2FEB-4EF7-4B84-A746-67C062150325}"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dirty="0"/>
          </a:p>
        </p:txBody>
      </p:sp>
      <p:sp>
        <p:nvSpPr>
          <p:cNvPr id="10" name="Content Placeholder 9"/>
          <p:cNvSpPr>
            <a:spLocks noGrp="1"/>
          </p:cNvSpPr>
          <p:nvPr>
            <p:ph sz="quarter" idx="13"/>
          </p:nvPr>
        </p:nvSpPr>
        <p:spPr>
          <a:xfrm>
            <a:off x="609600" y="1295400"/>
            <a:ext cx="8153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152400" y="185058"/>
            <a:ext cx="7467600" cy="685800"/>
          </a:xfrm>
          <a:prstGeom prst="rect">
            <a:avLst/>
          </a:prstGeom>
          <a:solidFill>
            <a:srgbClr val="1B236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2" name="Title 1"/>
          <p:cNvSpPr>
            <a:spLocks noGrp="1"/>
          </p:cNvSpPr>
          <p:nvPr>
            <p:ph type="title"/>
          </p:nvPr>
        </p:nvSpPr>
        <p:spPr>
          <a:xfrm>
            <a:off x="152400" y="-47625"/>
            <a:ext cx="8229600" cy="1143000"/>
          </a:xfrm>
        </p:spPr>
        <p:txBody>
          <a:bodyPr/>
          <a:lstStyle>
            <a:lvl1pPr>
              <a:defRPr sz="2800" b="0">
                <a:solidFill>
                  <a:schemeClr val="bg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BB3F2FEB-4EF7-4B84-A746-67C062150325}"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dirty="0"/>
          </a:p>
        </p:txBody>
      </p:sp>
      <p:sp>
        <p:nvSpPr>
          <p:cNvPr id="10" name="Content Placeholder 9"/>
          <p:cNvSpPr>
            <a:spLocks noGrp="1"/>
          </p:cNvSpPr>
          <p:nvPr>
            <p:ph sz="quarter" idx="13"/>
          </p:nvPr>
        </p:nvSpPr>
        <p:spPr>
          <a:xfrm>
            <a:off x="609600" y="1295400"/>
            <a:ext cx="8153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152400" y="185058"/>
            <a:ext cx="7467600" cy="685800"/>
          </a:xfrm>
          <a:prstGeom prst="rect">
            <a:avLst/>
          </a:prstGeom>
          <a:solidFill>
            <a:srgbClr val="1B236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2" name="Title 1"/>
          <p:cNvSpPr>
            <a:spLocks noGrp="1"/>
          </p:cNvSpPr>
          <p:nvPr>
            <p:ph type="title"/>
          </p:nvPr>
        </p:nvSpPr>
        <p:spPr>
          <a:xfrm>
            <a:off x="152400" y="-47625"/>
            <a:ext cx="8229600" cy="1143000"/>
          </a:xfrm>
        </p:spPr>
        <p:txBody>
          <a:bodyPr/>
          <a:lstStyle>
            <a:lvl1pPr>
              <a:defRPr sz="2800" b="0">
                <a:solidFill>
                  <a:schemeClr val="bg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BCD6C97-CDE4-45E7-8B18-4793F5DFC4BD}" type="datetimeFigureOut">
              <a:rPr lang="en-US" smtClean="0"/>
              <a:pPr/>
              <a:t>5/13/2015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4D0E73-F740-4AE1-93CD-8E37B2650762}" type="slidenum">
              <a:rPr lang="en-US" smtClean="0"/>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BB3F2FEB-4EF7-4B84-A746-67C062150325}"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dirty="0"/>
          </a:p>
        </p:txBody>
      </p:sp>
      <p:sp>
        <p:nvSpPr>
          <p:cNvPr id="10" name="Content Placeholder 9"/>
          <p:cNvSpPr>
            <a:spLocks noGrp="1"/>
          </p:cNvSpPr>
          <p:nvPr>
            <p:ph sz="quarter" idx="13"/>
          </p:nvPr>
        </p:nvSpPr>
        <p:spPr>
          <a:xfrm>
            <a:off x="609600" y="1295400"/>
            <a:ext cx="8153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152400" y="185058"/>
            <a:ext cx="7467600" cy="685800"/>
          </a:xfrm>
          <a:prstGeom prst="rect">
            <a:avLst/>
          </a:prstGeom>
          <a:solidFill>
            <a:srgbClr val="1B236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2" name="Title 1"/>
          <p:cNvSpPr>
            <a:spLocks noGrp="1"/>
          </p:cNvSpPr>
          <p:nvPr>
            <p:ph type="title"/>
          </p:nvPr>
        </p:nvSpPr>
        <p:spPr>
          <a:xfrm>
            <a:off x="152400" y="-47625"/>
            <a:ext cx="8229600" cy="1143000"/>
          </a:xfrm>
        </p:spPr>
        <p:txBody>
          <a:bodyPr/>
          <a:lstStyle>
            <a:lvl1pPr>
              <a:defRPr sz="2800" b="0">
                <a:solidFill>
                  <a:schemeClr val="bg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BB3F2FEB-4EF7-4B84-A746-67C062150325}"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dirty="0"/>
          </a:p>
        </p:txBody>
      </p:sp>
      <p:sp>
        <p:nvSpPr>
          <p:cNvPr id="10" name="Content Placeholder 9"/>
          <p:cNvSpPr>
            <a:spLocks noGrp="1"/>
          </p:cNvSpPr>
          <p:nvPr>
            <p:ph sz="quarter" idx="13"/>
          </p:nvPr>
        </p:nvSpPr>
        <p:spPr>
          <a:xfrm>
            <a:off x="609600" y="1295400"/>
            <a:ext cx="8153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152400" y="185058"/>
            <a:ext cx="7467600" cy="685800"/>
          </a:xfrm>
          <a:prstGeom prst="rect">
            <a:avLst/>
          </a:prstGeom>
          <a:solidFill>
            <a:srgbClr val="1B236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2" name="Title 1"/>
          <p:cNvSpPr>
            <a:spLocks noGrp="1"/>
          </p:cNvSpPr>
          <p:nvPr>
            <p:ph type="title"/>
          </p:nvPr>
        </p:nvSpPr>
        <p:spPr>
          <a:xfrm>
            <a:off x="152400" y="-47625"/>
            <a:ext cx="8229600" cy="1143000"/>
          </a:xfrm>
        </p:spPr>
        <p:txBody>
          <a:bodyPr/>
          <a:lstStyle>
            <a:lvl1pPr>
              <a:defRPr sz="2800" b="0">
                <a:solidFill>
                  <a:schemeClr val="bg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lain White">
    <p:spTree>
      <p:nvGrpSpPr>
        <p:cNvPr id="1" name=""/>
        <p:cNvGrpSpPr/>
        <p:nvPr/>
      </p:nvGrpSpPr>
      <p:grpSpPr>
        <a:xfrm>
          <a:off x="0" y="0"/>
          <a:ext cx="0" cy="0"/>
          <a:chOff x="0" y="0"/>
          <a:chExt cx="0" cy="0"/>
        </a:xfrm>
      </p:grpSpPr>
      <p:sp>
        <p:nvSpPr>
          <p:cNvPr id="2" name="Rectangle 6"/>
          <p:cNvSpPr>
            <a:spLocks noChangeArrowheads="1"/>
          </p:cNvSpPr>
          <p:nvPr userDrawn="1"/>
        </p:nvSpPr>
        <p:spPr bwMode="white">
          <a:xfrm>
            <a:off x="0" y="3784600"/>
            <a:ext cx="9144000" cy="3073400"/>
          </a:xfrm>
          <a:prstGeom prst="rect">
            <a:avLst/>
          </a:prstGeom>
          <a:solidFill>
            <a:schemeClr val="bg1"/>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wrap="none" anchor="ctr"/>
          <a:lstStyle>
            <a:lvl1pPr>
              <a:defRPr sz="1000" b="1">
                <a:solidFill>
                  <a:schemeClr val="tx1"/>
                </a:solidFill>
                <a:latin typeface="Arial" charset="0"/>
              </a:defRPr>
            </a:lvl1pPr>
            <a:lvl2pPr marL="742950" indent="-285750">
              <a:defRPr sz="1000" b="1">
                <a:solidFill>
                  <a:schemeClr val="tx1"/>
                </a:solidFill>
                <a:latin typeface="Arial" charset="0"/>
              </a:defRPr>
            </a:lvl2pPr>
            <a:lvl3pPr marL="1143000" indent="-228600">
              <a:defRPr sz="1000" b="1">
                <a:solidFill>
                  <a:schemeClr val="tx1"/>
                </a:solidFill>
                <a:latin typeface="Arial" charset="0"/>
              </a:defRPr>
            </a:lvl3pPr>
            <a:lvl4pPr marL="1600200" indent="-228600">
              <a:defRPr sz="1000" b="1">
                <a:solidFill>
                  <a:schemeClr val="tx1"/>
                </a:solidFill>
                <a:latin typeface="Arial" charset="0"/>
              </a:defRPr>
            </a:lvl4pPr>
            <a:lvl5pPr marL="2057400" indent="-228600">
              <a:defRPr sz="1000" b="1">
                <a:solidFill>
                  <a:schemeClr val="tx1"/>
                </a:solidFill>
                <a:latin typeface="Arial" charset="0"/>
              </a:defRPr>
            </a:lvl5pPr>
            <a:lvl6pPr marL="2514600" indent="-228600" eaLnBrk="0" fontAlgn="base" hangingPunct="0">
              <a:lnSpc>
                <a:spcPct val="80000"/>
              </a:lnSpc>
              <a:spcBef>
                <a:spcPct val="50000"/>
              </a:spcBef>
              <a:spcAft>
                <a:spcPct val="0"/>
              </a:spcAft>
              <a:defRPr sz="1000" b="1">
                <a:solidFill>
                  <a:schemeClr val="tx1"/>
                </a:solidFill>
                <a:latin typeface="Arial" charset="0"/>
              </a:defRPr>
            </a:lvl6pPr>
            <a:lvl7pPr marL="2971800" indent="-228600" eaLnBrk="0" fontAlgn="base" hangingPunct="0">
              <a:lnSpc>
                <a:spcPct val="80000"/>
              </a:lnSpc>
              <a:spcBef>
                <a:spcPct val="50000"/>
              </a:spcBef>
              <a:spcAft>
                <a:spcPct val="0"/>
              </a:spcAft>
              <a:defRPr sz="1000" b="1">
                <a:solidFill>
                  <a:schemeClr val="tx1"/>
                </a:solidFill>
                <a:latin typeface="Arial" charset="0"/>
              </a:defRPr>
            </a:lvl7pPr>
            <a:lvl8pPr marL="3429000" indent="-228600" eaLnBrk="0" fontAlgn="base" hangingPunct="0">
              <a:lnSpc>
                <a:spcPct val="80000"/>
              </a:lnSpc>
              <a:spcBef>
                <a:spcPct val="50000"/>
              </a:spcBef>
              <a:spcAft>
                <a:spcPct val="0"/>
              </a:spcAft>
              <a:defRPr sz="1000" b="1">
                <a:solidFill>
                  <a:schemeClr val="tx1"/>
                </a:solidFill>
                <a:latin typeface="Arial" charset="0"/>
              </a:defRPr>
            </a:lvl8pPr>
            <a:lvl9pPr marL="3886200" indent="-228600" eaLnBrk="0" fontAlgn="base" hangingPunct="0">
              <a:lnSpc>
                <a:spcPct val="80000"/>
              </a:lnSpc>
              <a:spcBef>
                <a:spcPct val="50000"/>
              </a:spcBef>
              <a:spcAft>
                <a:spcPct val="0"/>
              </a:spcAft>
              <a:defRPr sz="1000" b="1">
                <a:solidFill>
                  <a:schemeClr val="tx1"/>
                </a:solidFill>
                <a:latin typeface="Arial" charset="0"/>
              </a:defRPr>
            </a:lvl9pPr>
          </a:lstStyle>
          <a:p>
            <a:pPr algn="ctr">
              <a:spcAft>
                <a:spcPct val="17000"/>
              </a:spcAft>
              <a:buClr>
                <a:schemeClr val="tx1"/>
              </a:buClr>
              <a:buFont typeface="Wingdings" pitchFamily="2" charset="2"/>
              <a:buNone/>
              <a:defRPr/>
            </a:pPr>
            <a:endParaRPr lang="en-US" altLang="en-US" smtClean="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6C97-CDE4-45E7-8B18-4793F5DFC4BD}" type="datetimeFigureOut">
              <a:rPr lang="en-US" smtClean="0"/>
              <a:pPr/>
              <a:t>5/13/2015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D0E73-F740-4AE1-93CD-8E37B2650762}"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BCD6C97-CDE4-45E7-8B18-4793F5DFC4BD}" type="datetimeFigureOut">
              <a:rPr lang="en-US" smtClean="0"/>
              <a:pPr/>
              <a:t>5/13/2015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4D0E73-F740-4AE1-93CD-8E37B2650762}"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EBCD6C97-CDE4-45E7-8B18-4793F5DFC4BD}" type="datetimeFigureOut">
              <a:rPr lang="en-US" smtClean="0"/>
              <a:pPr/>
              <a:t>5/13/2015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D4D0E73-F740-4AE1-93CD-8E37B2650762}"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EBCD6C97-CDE4-45E7-8B18-4793F5DFC4BD}" type="datetimeFigureOut">
              <a:rPr lang="en-US" smtClean="0"/>
              <a:pPr/>
              <a:t>5/13/2015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D4D0E73-F740-4AE1-93CD-8E37B2650762}"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EBCD6C97-CDE4-45E7-8B18-4793F5DFC4BD}" type="datetimeFigureOut">
              <a:rPr lang="en-US" smtClean="0"/>
              <a:pPr/>
              <a:t>5/13/2015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D4D0E73-F740-4AE1-93CD-8E37B2650762}"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BCD6C97-CDE4-45E7-8B18-4793F5DFC4BD}" type="datetimeFigureOut">
              <a:rPr lang="en-US" smtClean="0"/>
              <a:pPr/>
              <a:t>5/13/2015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D4D0E73-F740-4AE1-93CD-8E37B2650762}"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BCD6C97-CDE4-45E7-8B18-4793F5DFC4BD}" type="datetimeFigureOut">
              <a:rPr lang="en-US" smtClean="0"/>
              <a:pPr/>
              <a:t>5/13/2015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D4D0E73-F740-4AE1-93CD-8E37B2650762}"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74676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716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b="0">
                <a:solidFill>
                  <a:schemeClr val="tx1"/>
                </a:solidFill>
              </a:defRPr>
            </a:lvl1pPr>
          </a:lstStyle>
          <a:p>
            <a:fld id="{EBCD6C97-CDE4-45E7-8B18-4793F5DFC4BD}" type="datetimeFigureOut">
              <a:rPr lang="en-US" smtClean="0"/>
              <a:pPr/>
              <a:t>5/13/2015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705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600">
                <a:solidFill>
                  <a:schemeClr val="bg1"/>
                </a:solidFill>
              </a:defRPr>
            </a:lvl1pPr>
          </a:lstStyle>
          <a:p>
            <a:fld id="{9D4D0E73-F740-4AE1-93CD-8E37B2650762}" type="slidenum">
              <a:rPr lang="en-US" smtClean="0"/>
              <a:pPr/>
              <a:t>‹#›</a:t>
            </a:fld>
            <a:endParaRPr lang="en-US"/>
          </a:p>
        </p:txBody>
      </p:sp>
      <p:pic>
        <p:nvPicPr>
          <p:cNvPr id="1031" name="Picture 8" descr="fadlogo2"/>
          <p:cNvPicPr>
            <a:picLocks noChangeAspect="1" noChangeArrowheads="1"/>
          </p:cNvPicPr>
          <p:nvPr/>
        </p:nvPicPr>
        <p:blipFill>
          <a:blip r:embed="rId24" cstate="print"/>
          <a:srcRect/>
          <a:stretch>
            <a:fillRect/>
          </a:stretch>
        </p:blipFill>
        <p:spPr bwMode="auto">
          <a:xfrm>
            <a:off x="8001000" y="0"/>
            <a:ext cx="1143000" cy="1143000"/>
          </a:xfrm>
          <a:prstGeom prst="rect">
            <a:avLst/>
          </a:prstGeom>
          <a:noFill/>
          <a:ln w="9525">
            <a:noFill/>
            <a:miter lim="800000"/>
            <a:headEnd/>
            <a:tailEnd/>
          </a:ln>
        </p:spPr>
      </p:pic>
      <p:sp>
        <p:nvSpPr>
          <p:cNvPr id="1033" name="Line 9"/>
          <p:cNvSpPr>
            <a:spLocks noChangeShapeType="1"/>
          </p:cNvSpPr>
          <p:nvPr/>
        </p:nvSpPr>
        <p:spPr bwMode="auto">
          <a:xfrm>
            <a:off x="0" y="1143000"/>
            <a:ext cx="9144000" cy="0"/>
          </a:xfrm>
          <a:prstGeom prst="line">
            <a:avLst/>
          </a:prstGeom>
          <a:noFill/>
          <a:ln w="28575">
            <a:solidFill>
              <a:srgbClr val="990000"/>
            </a:solidFill>
            <a:round/>
            <a:headEnd/>
            <a:tailEnd/>
          </a:ln>
          <a:effectLst/>
        </p:spPr>
        <p:txBody>
          <a:bodyPr/>
          <a:lstStyle/>
          <a:p>
            <a:pPr algn="r" eaLnBrk="1" hangingPunct="1">
              <a:spcBef>
                <a:spcPct val="0"/>
              </a:spcBef>
              <a:defRPr/>
            </a:pPr>
            <a:endParaRPr lang="en-US" b="0" dirty="0">
              <a:solidFill>
                <a:srgbClr val="0000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 id="2147483679" r:id="rId18"/>
    <p:sldLayoutId id="2147483680" r:id="rId19"/>
    <p:sldLayoutId id="2147483681" r:id="rId20"/>
    <p:sldLayoutId id="2147483682" r:id="rId21"/>
    <p:sldLayoutId id="2147483683" r:id="rId22"/>
  </p:sldLayoutIdLst>
  <p:transition>
    <p:fade/>
  </p:transition>
  <p:txStyles>
    <p:titleStyle>
      <a:lvl1pPr algn="l" rtl="0" eaLnBrk="1" fontAlgn="base" hangingPunct="1">
        <a:spcBef>
          <a:spcPct val="0"/>
        </a:spcBef>
        <a:spcAft>
          <a:spcPct val="0"/>
        </a:spcAft>
        <a:defRPr sz="2800" b="1">
          <a:solidFill>
            <a:srgbClr val="990000"/>
          </a:solidFill>
          <a:latin typeface="+mj-lt"/>
          <a:ea typeface="+mj-ea"/>
          <a:cs typeface="+mj-cs"/>
        </a:defRPr>
      </a:lvl1pPr>
      <a:lvl2pPr algn="l" rtl="0" eaLnBrk="1" fontAlgn="base" hangingPunct="1">
        <a:spcBef>
          <a:spcPct val="0"/>
        </a:spcBef>
        <a:spcAft>
          <a:spcPct val="0"/>
        </a:spcAft>
        <a:defRPr sz="2800" b="1">
          <a:solidFill>
            <a:srgbClr val="990000"/>
          </a:solidFill>
          <a:latin typeface="Arial" charset="0"/>
          <a:cs typeface="Arial" charset="0"/>
        </a:defRPr>
      </a:lvl2pPr>
      <a:lvl3pPr algn="l" rtl="0" eaLnBrk="1" fontAlgn="base" hangingPunct="1">
        <a:spcBef>
          <a:spcPct val="0"/>
        </a:spcBef>
        <a:spcAft>
          <a:spcPct val="0"/>
        </a:spcAft>
        <a:defRPr sz="2800" b="1">
          <a:solidFill>
            <a:srgbClr val="990000"/>
          </a:solidFill>
          <a:latin typeface="Arial" charset="0"/>
          <a:cs typeface="Arial" charset="0"/>
        </a:defRPr>
      </a:lvl3pPr>
      <a:lvl4pPr algn="l" rtl="0" eaLnBrk="1" fontAlgn="base" hangingPunct="1">
        <a:spcBef>
          <a:spcPct val="0"/>
        </a:spcBef>
        <a:spcAft>
          <a:spcPct val="0"/>
        </a:spcAft>
        <a:defRPr sz="2800" b="1">
          <a:solidFill>
            <a:srgbClr val="990000"/>
          </a:solidFill>
          <a:latin typeface="Arial" charset="0"/>
          <a:cs typeface="Arial" charset="0"/>
        </a:defRPr>
      </a:lvl4pPr>
      <a:lvl5pPr algn="l" rtl="0" eaLnBrk="1" fontAlgn="base" hangingPunct="1">
        <a:spcBef>
          <a:spcPct val="0"/>
        </a:spcBef>
        <a:spcAft>
          <a:spcPct val="0"/>
        </a:spcAft>
        <a:defRPr sz="2800" b="1">
          <a:solidFill>
            <a:srgbClr val="990000"/>
          </a:solidFill>
          <a:latin typeface="Arial" charset="0"/>
          <a:cs typeface="Arial" charset="0"/>
        </a:defRPr>
      </a:lvl5pPr>
      <a:lvl6pPr marL="457200" algn="l" rtl="0" eaLnBrk="1" fontAlgn="base" hangingPunct="1">
        <a:spcBef>
          <a:spcPct val="0"/>
        </a:spcBef>
        <a:spcAft>
          <a:spcPct val="0"/>
        </a:spcAft>
        <a:defRPr sz="3600">
          <a:solidFill>
            <a:srgbClr val="990000"/>
          </a:solidFill>
          <a:latin typeface="Arial" charset="0"/>
          <a:cs typeface="Arial" charset="0"/>
        </a:defRPr>
      </a:lvl6pPr>
      <a:lvl7pPr marL="914400" algn="l" rtl="0" eaLnBrk="1" fontAlgn="base" hangingPunct="1">
        <a:spcBef>
          <a:spcPct val="0"/>
        </a:spcBef>
        <a:spcAft>
          <a:spcPct val="0"/>
        </a:spcAft>
        <a:defRPr sz="3600">
          <a:solidFill>
            <a:srgbClr val="990000"/>
          </a:solidFill>
          <a:latin typeface="Arial" charset="0"/>
          <a:cs typeface="Arial" charset="0"/>
        </a:defRPr>
      </a:lvl7pPr>
      <a:lvl8pPr marL="1371600" algn="l" rtl="0" eaLnBrk="1" fontAlgn="base" hangingPunct="1">
        <a:spcBef>
          <a:spcPct val="0"/>
        </a:spcBef>
        <a:spcAft>
          <a:spcPct val="0"/>
        </a:spcAft>
        <a:defRPr sz="3600">
          <a:solidFill>
            <a:srgbClr val="990000"/>
          </a:solidFill>
          <a:latin typeface="Arial" charset="0"/>
          <a:cs typeface="Arial" charset="0"/>
        </a:defRPr>
      </a:lvl8pPr>
      <a:lvl9pPr marL="1828800" algn="l" rtl="0" eaLnBrk="1" fontAlgn="base" hangingPunct="1">
        <a:spcBef>
          <a:spcPct val="0"/>
        </a:spcBef>
        <a:spcAft>
          <a:spcPct val="0"/>
        </a:spcAft>
        <a:defRPr sz="3600">
          <a:solidFill>
            <a:srgbClr val="990000"/>
          </a:solidFill>
          <a:latin typeface="Arial" charset="0"/>
          <a:cs typeface="Arial" charset="0"/>
        </a:defRPr>
      </a:lvl9pPr>
    </p:titleStyle>
    <p:bodyStyle>
      <a:lvl1pPr marL="342900" indent="-342900" algn="l" rtl="0" eaLnBrk="1" fontAlgn="base" hangingPunct="1">
        <a:spcBef>
          <a:spcPct val="20000"/>
        </a:spcBef>
        <a:spcAft>
          <a:spcPct val="0"/>
        </a:spcAft>
        <a:buChar char="•"/>
        <a:defRPr sz="3200" b="1">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800">
          <a:solidFill>
            <a:srgbClr val="990000"/>
          </a:solidFill>
          <a:latin typeface="+mn-lt"/>
          <a:cs typeface="+mn-cs"/>
        </a:defRPr>
      </a:lvl2pPr>
      <a:lvl3pPr marL="1143000" indent="-228600" algn="l" rtl="0" eaLnBrk="1" fontAlgn="base" hangingPunct="1">
        <a:spcBef>
          <a:spcPct val="20000"/>
        </a:spcBef>
        <a:spcAft>
          <a:spcPct val="0"/>
        </a:spcAft>
        <a:buChar char="•"/>
        <a:defRPr sz="2400">
          <a:solidFill>
            <a:schemeClr val="accent2"/>
          </a:solidFill>
          <a:latin typeface="+mn-lt"/>
          <a:cs typeface="+mn-cs"/>
        </a:defRPr>
      </a:lvl3pPr>
      <a:lvl4pPr marL="1600200" indent="-228600" algn="l" rtl="0" eaLnBrk="1" fontAlgn="base" hangingPunct="1">
        <a:spcBef>
          <a:spcPct val="20000"/>
        </a:spcBef>
        <a:spcAft>
          <a:spcPct val="0"/>
        </a:spcAft>
        <a:buChar char="–"/>
        <a:defRPr sz="2000">
          <a:solidFill>
            <a:srgbClr val="CC6600"/>
          </a:solidFill>
          <a:latin typeface="+mn-lt"/>
          <a:cs typeface="+mn-cs"/>
        </a:defRPr>
      </a:lvl4pPr>
      <a:lvl5pPr marL="2057400" indent="-228600" algn="l" rtl="0" eaLnBrk="1" fontAlgn="base" hangingPunct="1">
        <a:spcBef>
          <a:spcPct val="20000"/>
        </a:spcBef>
        <a:spcAft>
          <a:spcPct val="0"/>
        </a:spcAft>
        <a:buChar char="»"/>
        <a:defRPr sz="2000">
          <a:solidFill>
            <a:schemeClr val="accent2"/>
          </a:solidFill>
          <a:latin typeface="+mn-lt"/>
          <a:cs typeface="+mn-cs"/>
        </a:defRPr>
      </a:lvl5pPr>
      <a:lvl6pPr marL="2514600" indent="-228600" algn="l" rtl="0" eaLnBrk="1" fontAlgn="base" hangingPunct="1">
        <a:spcBef>
          <a:spcPct val="20000"/>
        </a:spcBef>
        <a:spcAft>
          <a:spcPct val="0"/>
        </a:spcAft>
        <a:buChar char="»"/>
        <a:defRPr sz="2000">
          <a:solidFill>
            <a:schemeClr val="accent2"/>
          </a:solidFill>
          <a:latin typeface="+mn-lt"/>
          <a:cs typeface="+mn-cs"/>
        </a:defRPr>
      </a:lvl6pPr>
      <a:lvl7pPr marL="2971800" indent="-228600" algn="l" rtl="0" eaLnBrk="1" fontAlgn="base" hangingPunct="1">
        <a:spcBef>
          <a:spcPct val="20000"/>
        </a:spcBef>
        <a:spcAft>
          <a:spcPct val="0"/>
        </a:spcAft>
        <a:buChar char="»"/>
        <a:defRPr sz="2000">
          <a:solidFill>
            <a:schemeClr val="accent2"/>
          </a:solidFill>
          <a:latin typeface="+mn-lt"/>
          <a:cs typeface="+mn-cs"/>
        </a:defRPr>
      </a:lvl7pPr>
      <a:lvl8pPr marL="3429000" indent="-228600" algn="l" rtl="0" eaLnBrk="1" fontAlgn="base" hangingPunct="1">
        <a:spcBef>
          <a:spcPct val="20000"/>
        </a:spcBef>
        <a:spcAft>
          <a:spcPct val="0"/>
        </a:spcAft>
        <a:buChar char="»"/>
        <a:defRPr sz="2000">
          <a:solidFill>
            <a:schemeClr val="accent2"/>
          </a:solidFill>
          <a:latin typeface="+mn-lt"/>
          <a:cs typeface="+mn-cs"/>
        </a:defRPr>
      </a:lvl8pPr>
      <a:lvl9pPr marL="3886200" indent="-228600" algn="l" rtl="0" eaLnBrk="1" fontAlgn="base" hangingPunct="1">
        <a:spcBef>
          <a:spcPct val="20000"/>
        </a:spcBef>
        <a:spcAft>
          <a:spcPct val="0"/>
        </a:spcAft>
        <a:buChar char="»"/>
        <a:defRPr sz="2000">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8.xml"/><Relationship Id="rId16" Type="http://schemas.openxmlformats.org/officeDocument/2006/relationships/diagramColors" Target="../diagrams/colors1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14.pn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hyperlink" Target="http://www.imf.org/" TargetMode="External"/><Relationship Id="rId2" Type="http://schemas.openxmlformats.org/officeDocument/2006/relationships/hyperlink" Target="mailto:DCleary@imf.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Analytic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diagramDrawing" Target="../diagrams/drawing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470025"/>
          </a:xfrm>
        </p:spPr>
        <p:txBody>
          <a:bodyPr/>
          <a:lstStyle/>
          <a:p>
            <a:pPr algn="ctr"/>
            <a:r>
              <a:rPr lang="en-US" sz="4800" dirty="0" smtClean="0"/>
              <a:t>Predictive Analytics in</a:t>
            </a:r>
            <a:br>
              <a:rPr lang="en-US" sz="4800" dirty="0" smtClean="0"/>
            </a:br>
            <a:r>
              <a:rPr lang="en-US" sz="4800" dirty="0" smtClean="0"/>
              <a:t>Customs Administration</a:t>
            </a:r>
            <a:endParaRPr lang="en-US" sz="4800" dirty="0"/>
          </a:p>
        </p:txBody>
      </p:sp>
      <p:sp>
        <p:nvSpPr>
          <p:cNvPr id="3" name="Subtitle 2"/>
          <p:cNvSpPr>
            <a:spLocks noGrp="1"/>
          </p:cNvSpPr>
          <p:nvPr>
            <p:ph type="subTitle" idx="1"/>
          </p:nvPr>
        </p:nvSpPr>
        <p:spPr/>
        <p:txBody>
          <a:bodyPr/>
          <a:lstStyle/>
          <a:p>
            <a:r>
              <a:rPr lang="en-US" sz="2400" dirty="0" smtClean="0"/>
              <a:t>Duncan Cleary</a:t>
            </a:r>
          </a:p>
          <a:p>
            <a:r>
              <a:rPr lang="en-US" sz="2400" dirty="0" smtClean="0"/>
              <a:t>Fiscal Affairs Department – </a:t>
            </a:r>
            <a:br>
              <a:rPr lang="en-US" sz="2400" dirty="0" smtClean="0"/>
            </a:br>
            <a:r>
              <a:rPr lang="en-US" sz="2400" dirty="0" smtClean="0"/>
              <a:t>Revenue Administration </a:t>
            </a:r>
          </a:p>
          <a:p>
            <a:r>
              <a:rPr lang="en-US" sz="2400" dirty="0" smtClean="0"/>
              <a:t>International Monetary Fund</a:t>
            </a:r>
          </a:p>
          <a:p>
            <a:endParaRPr lang="en-US" dirty="0"/>
          </a:p>
        </p:txBody>
      </p:sp>
      <p:pic>
        <p:nvPicPr>
          <p:cNvPr id="4" name="Picture 3"/>
          <p:cNvPicPr/>
          <p:nvPr/>
        </p:nvPicPr>
        <p:blipFill>
          <a:blip r:embed="rId2" cstate="print"/>
          <a:stretch>
            <a:fillRect/>
          </a:stretch>
        </p:blipFill>
        <p:spPr>
          <a:xfrm>
            <a:off x="381000" y="4953000"/>
            <a:ext cx="1752600" cy="1600200"/>
          </a:xfrm>
          <a:prstGeom prst="rect">
            <a:avLst/>
          </a:prstGeom>
        </p:spPr>
      </p:pic>
      <p:sp>
        <p:nvSpPr>
          <p:cNvPr id="5" name="TextBox 4"/>
          <p:cNvSpPr txBox="1"/>
          <p:nvPr/>
        </p:nvSpPr>
        <p:spPr>
          <a:xfrm>
            <a:off x="5334000" y="5867400"/>
            <a:ext cx="3657600" cy="646331"/>
          </a:xfrm>
          <a:prstGeom prst="rect">
            <a:avLst/>
          </a:prstGeom>
          <a:noFill/>
        </p:spPr>
        <p:txBody>
          <a:bodyPr wrap="square" rtlCol="0">
            <a:spAutoFit/>
          </a:bodyPr>
          <a:lstStyle/>
          <a:p>
            <a:r>
              <a:rPr lang="en-US" sz="1800" dirty="0" smtClean="0">
                <a:solidFill>
                  <a:schemeClr val="accent2"/>
                </a:solidFill>
              </a:rPr>
              <a:t>WCO IT Conference &amp; Exhibition,</a:t>
            </a:r>
          </a:p>
          <a:p>
            <a:r>
              <a:rPr lang="en-US" sz="1800" dirty="0" smtClean="0">
                <a:solidFill>
                  <a:schemeClr val="accent2"/>
                </a:solidFill>
              </a:rPr>
              <a:t>6-8 May 2015, Bahamas</a:t>
            </a:r>
            <a:endParaRPr lang="en-US" sz="1800" dirty="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8001000" cy="533400"/>
          </a:xfrm>
        </p:spPr>
        <p:txBody>
          <a:bodyPr/>
          <a:lstStyle/>
          <a:p>
            <a:r>
              <a:rPr lang="en-US" dirty="0" smtClean="0"/>
              <a:t>Opportunities for using Analytics in Customs</a:t>
            </a:r>
            <a:endParaRPr lang="en-US" dirty="0"/>
          </a:p>
        </p:txBody>
      </p:sp>
      <p:sp>
        <p:nvSpPr>
          <p:cNvPr id="6" name="TextBox 5"/>
          <p:cNvSpPr txBox="1"/>
          <p:nvPr/>
        </p:nvSpPr>
        <p:spPr>
          <a:xfrm>
            <a:off x="533400" y="6019800"/>
            <a:ext cx="8077200" cy="646331"/>
          </a:xfrm>
          <a:prstGeom prst="rect">
            <a:avLst/>
          </a:prstGeom>
          <a:noFill/>
        </p:spPr>
        <p:txBody>
          <a:bodyPr wrap="square" rtlCol="0">
            <a:spAutoFit/>
          </a:bodyPr>
          <a:lstStyle/>
          <a:p>
            <a:pPr algn="ctr"/>
            <a:r>
              <a:rPr lang="en-US" sz="3600" dirty="0" smtClean="0">
                <a:solidFill>
                  <a:srgbClr val="FF0000"/>
                </a:solidFill>
              </a:rPr>
              <a:t>Origin - Valuation - Misclassification</a:t>
            </a:r>
            <a:endParaRPr lang="en-US" sz="3600" dirty="0">
              <a:solidFill>
                <a:srgbClr val="FF0000"/>
              </a:solidFill>
            </a:endParaRPr>
          </a:p>
        </p:txBody>
      </p:sp>
      <p:graphicFrame>
        <p:nvGraphicFramePr>
          <p:cNvPr id="7" name="Diagram 6"/>
          <p:cNvGraphicFramePr/>
          <p:nvPr/>
        </p:nvGraphicFramePr>
        <p:xfrm>
          <a:off x="457200" y="12954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467600" cy="533400"/>
          </a:xfrm>
        </p:spPr>
        <p:txBody>
          <a:bodyPr/>
          <a:lstStyle/>
          <a:p>
            <a:pPr algn="ctr"/>
            <a:r>
              <a:rPr lang="en-US" dirty="0" smtClean="0"/>
              <a:t>Data and Data Quality</a:t>
            </a:r>
            <a:endParaRPr lang="en-US" dirty="0"/>
          </a:p>
        </p:txBody>
      </p:sp>
      <p:graphicFrame>
        <p:nvGraphicFramePr>
          <p:cNvPr id="6" name="Diagram 5"/>
          <p:cNvGraphicFramePr/>
          <p:nvPr/>
        </p:nvGraphicFramePr>
        <p:xfrm>
          <a:off x="381000" y="1447800"/>
          <a:ext cx="8382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685800"/>
          </a:xfrm>
        </p:spPr>
        <p:txBody>
          <a:bodyPr/>
          <a:lstStyle/>
          <a:p>
            <a:pPr algn="ctr"/>
            <a:r>
              <a:rPr lang="en-US" dirty="0" smtClean="0"/>
              <a:t>Software and Hardware</a:t>
            </a:r>
            <a:endParaRPr lang="en-US" dirty="0"/>
          </a:p>
        </p:txBody>
      </p:sp>
      <p:sp>
        <p:nvSpPr>
          <p:cNvPr id="6" name="Text Placeholder 5"/>
          <p:cNvSpPr>
            <a:spLocks noGrp="1"/>
          </p:cNvSpPr>
          <p:nvPr>
            <p:ph type="body" sz="half" idx="1"/>
          </p:nvPr>
        </p:nvSpPr>
        <p:spPr>
          <a:xfrm>
            <a:off x="0" y="1219200"/>
            <a:ext cx="4038600" cy="5638800"/>
          </a:xfrm>
        </p:spPr>
        <p:txBody>
          <a:bodyPr/>
          <a:lstStyle/>
          <a:p>
            <a:r>
              <a:rPr lang="en-IE" sz="3000" dirty="0" smtClean="0"/>
              <a:t>Open Source or Off-the Shelf...?</a:t>
            </a:r>
          </a:p>
          <a:p>
            <a:r>
              <a:rPr lang="en-IE" sz="3000" dirty="0" smtClean="0">
                <a:solidFill>
                  <a:srgbClr val="0070C0"/>
                </a:solidFill>
              </a:rPr>
              <a:t>Integrated Tax &amp; Customs Systems</a:t>
            </a:r>
          </a:p>
          <a:p>
            <a:r>
              <a:rPr lang="en-IE" sz="3000" dirty="0" smtClean="0"/>
              <a:t>Data Integration – Common Identifier</a:t>
            </a:r>
          </a:p>
          <a:p>
            <a:pPr lvl="0"/>
            <a:r>
              <a:rPr lang="en-IE" sz="3000" dirty="0" smtClean="0">
                <a:solidFill>
                  <a:srgbClr val="0070C0"/>
                </a:solidFill>
              </a:rPr>
              <a:t>Data Quality: both source and end product</a:t>
            </a:r>
          </a:p>
          <a:p>
            <a:pPr lvl="0"/>
            <a:r>
              <a:rPr lang="en-IE" sz="3000" dirty="0" smtClean="0"/>
              <a:t>Hardware: Cloud or Stand-alone?</a:t>
            </a:r>
          </a:p>
          <a:p>
            <a:endParaRPr lang="en-IE" sz="3000" dirty="0" smtClean="0">
              <a:solidFill>
                <a:srgbClr val="00B0F0"/>
              </a:solidFill>
            </a:endParaRPr>
          </a:p>
          <a:p>
            <a:pPr lvl="0"/>
            <a:endParaRPr lang="en-US" sz="3000" dirty="0" smtClean="0"/>
          </a:p>
          <a:p>
            <a:endParaRPr lang="en-IE" dirty="0" smtClean="0">
              <a:solidFill>
                <a:srgbClr val="00B0F0"/>
              </a:solidFill>
            </a:endParaRPr>
          </a:p>
          <a:p>
            <a:endParaRPr lang="en-US" dirty="0"/>
          </a:p>
        </p:txBody>
      </p:sp>
      <p:sp>
        <p:nvSpPr>
          <p:cNvPr id="3" name="Content Placeholder 2"/>
          <p:cNvSpPr>
            <a:spLocks noGrp="1"/>
          </p:cNvSpPr>
          <p:nvPr>
            <p:ph sz="half" idx="2"/>
          </p:nvPr>
        </p:nvSpPr>
        <p:spPr/>
        <p:txBody>
          <a:bodyPr/>
          <a:lstStyle/>
          <a:p>
            <a:endParaRPr lang="en-IE" sz="2800" dirty="0" smtClean="0"/>
          </a:p>
          <a:p>
            <a:endParaRPr lang="en-US" dirty="0"/>
          </a:p>
        </p:txBody>
      </p:sp>
      <p:grpSp>
        <p:nvGrpSpPr>
          <p:cNvPr id="8" name="Group 7"/>
          <p:cNvGrpSpPr/>
          <p:nvPr/>
        </p:nvGrpSpPr>
        <p:grpSpPr>
          <a:xfrm>
            <a:off x="3886200" y="1447800"/>
            <a:ext cx="5029200" cy="4724400"/>
            <a:chOff x="3886200" y="1447800"/>
            <a:chExt cx="5029200" cy="4724400"/>
          </a:xfrm>
        </p:grpSpPr>
        <p:graphicFrame>
          <p:nvGraphicFramePr>
            <p:cNvPr id="4" name="Diagram 3"/>
            <p:cNvGraphicFramePr/>
            <p:nvPr/>
          </p:nvGraphicFramePr>
          <p:xfrm>
            <a:off x="3886200" y="1447800"/>
            <a:ext cx="5029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Quad Arrow Callout 6"/>
            <p:cNvSpPr/>
            <p:nvPr/>
          </p:nvSpPr>
          <p:spPr bwMode="auto">
            <a:xfrm>
              <a:off x="5181600" y="2743200"/>
              <a:ext cx="2438400" cy="2206752"/>
            </a:xfrm>
            <a:prstGeom prst="quadArrowCallout">
              <a:avLst/>
            </a:prstGeom>
            <a:solidFill>
              <a:schemeClr val="accent1">
                <a:alpha val="3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Arial" charset="0"/>
                <a:cs typeface="Arial" charset="0"/>
              </a:endParaRP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467600" cy="609600"/>
          </a:xfrm>
        </p:spPr>
        <p:txBody>
          <a:bodyPr/>
          <a:lstStyle/>
          <a:p>
            <a:pPr algn="ctr"/>
            <a:r>
              <a:rPr lang="en-US" dirty="0" smtClean="0"/>
              <a:t>Analytical Methodologies</a:t>
            </a:r>
            <a:endParaRPr lang="en-US" dirty="0"/>
          </a:p>
        </p:txBody>
      </p:sp>
      <p:sp>
        <p:nvSpPr>
          <p:cNvPr id="3" name="Content Placeholder 2"/>
          <p:cNvSpPr>
            <a:spLocks noGrp="1"/>
          </p:cNvSpPr>
          <p:nvPr>
            <p:ph idx="1"/>
          </p:nvPr>
        </p:nvSpPr>
        <p:spPr>
          <a:xfrm>
            <a:off x="152400" y="1219200"/>
            <a:ext cx="8839200" cy="5638800"/>
          </a:xfrm>
        </p:spPr>
        <p:txBody>
          <a:bodyPr/>
          <a:lstStyle/>
          <a:p>
            <a:pPr>
              <a:lnSpc>
                <a:spcPct val="90000"/>
              </a:lnSpc>
            </a:pPr>
            <a:r>
              <a:rPr lang="en-IE" sz="2000" dirty="0" smtClean="0"/>
              <a:t>Standard Statistical </a:t>
            </a:r>
            <a:r>
              <a:rPr lang="en-IE" sz="2000" dirty="0" err="1" smtClean="0"/>
              <a:t>Univariate</a:t>
            </a:r>
            <a:r>
              <a:rPr lang="en-IE" sz="2000" dirty="0" smtClean="0"/>
              <a:t>/ </a:t>
            </a:r>
            <a:r>
              <a:rPr lang="en-IE" sz="2000" dirty="0" err="1" smtClean="0"/>
              <a:t>Bivariate</a:t>
            </a:r>
            <a:r>
              <a:rPr lang="en-IE" sz="2000" dirty="0" smtClean="0"/>
              <a:t> Exploratory Techniques</a:t>
            </a:r>
          </a:p>
          <a:p>
            <a:pPr>
              <a:lnSpc>
                <a:spcPct val="90000"/>
              </a:lnSpc>
            </a:pPr>
            <a:r>
              <a:rPr lang="en-IE" sz="2000" dirty="0" smtClean="0"/>
              <a:t>Unsupervised Techniques : </a:t>
            </a:r>
            <a:r>
              <a:rPr lang="en-IE" sz="2000" dirty="0" smtClean="0">
                <a:solidFill>
                  <a:srgbClr val="FF0000"/>
                </a:solidFill>
              </a:rPr>
              <a:t>without a target</a:t>
            </a:r>
          </a:p>
          <a:p>
            <a:pPr lvl="1">
              <a:lnSpc>
                <a:spcPct val="90000"/>
              </a:lnSpc>
            </a:pPr>
            <a:r>
              <a:rPr lang="en-IE" sz="2000" dirty="0" smtClean="0"/>
              <a:t>Principal Components Analysis</a:t>
            </a:r>
          </a:p>
          <a:p>
            <a:pPr lvl="1">
              <a:lnSpc>
                <a:spcPct val="90000"/>
              </a:lnSpc>
            </a:pPr>
            <a:r>
              <a:rPr lang="en-IE" sz="2000" dirty="0" smtClean="0"/>
              <a:t>Association Analysis</a:t>
            </a:r>
          </a:p>
          <a:p>
            <a:pPr lvl="1">
              <a:lnSpc>
                <a:spcPct val="90000"/>
              </a:lnSpc>
            </a:pPr>
            <a:r>
              <a:rPr lang="en-IE" sz="2000" dirty="0" smtClean="0"/>
              <a:t>Cluster Analysis/ Segmentation</a:t>
            </a:r>
          </a:p>
          <a:p>
            <a:pPr>
              <a:lnSpc>
                <a:spcPct val="90000"/>
              </a:lnSpc>
            </a:pPr>
            <a:r>
              <a:rPr lang="en-IE" sz="2000" dirty="0" smtClean="0"/>
              <a:t>Anomaly/ Outlier Detection, sector based approaches</a:t>
            </a:r>
          </a:p>
          <a:p>
            <a:pPr>
              <a:lnSpc>
                <a:spcPct val="90000"/>
              </a:lnSpc>
            </a:pPr>
            <a:r>
              <a:rPr lang="en-IE" sz="2000" dirty="0" smtClean="0"/>
              <a:t>Text Mining/ ‘Unstructured’ data analytics</a:t>
            </a:r>
          </a:p>
          <a:p>
            <a:pPr>
              <a:lnSpc>
                <a:spcPct val="90000"/>
              </a:lnSpc>
            </a:pPr>
            <a:r>
              <a:rPr lang="en-GB" sz="2000" dirty="0" smtClean="0"/>
              <a:t>Network Analysis, linkage analysis</a:t>
            </a:r>
          </a:p>
          <a:p>
            <a:pPr>
              <a:lnSpc>
                <a:spcPct val="90000"/>
              </a:lnSpc>
            </a:pPr>
            <a:r>
              <a:rPr lang="en-GB" sz="2000" dirty="0" smtClean="0"/>
              <a:t>GIS - Geographic Information Systems</a:t>
            </a:r>
          </a:p>
          <a:p>
            <a:pPr>
              <a:lnSpc>
                <a:spcPct val="90000"/>
              </a:lnSpc>
            </a:pPr>
            <a:r>
              <a:rPr lang="en-IE" sz="2000" dirty="0" smtClean="0"/>
              <a:t>Supervised Techniques: </a:t>
            </a:r>
            <a:r>
              <a:rPr lang="en-IE" sz="2000" dirty="0" smtClean="0">
                <a:solidFill>
                  <a:srgbClr val="FF0000"/>
                </a:solidFill>
              </a:rPr>
              <a:t>with a target</a:t>
            </a:r>
          </a:p>
          <a:p>
            <a:pPr lvl="1">
              <a:lnSpc>
                <a:spcPct val="90000"/>
              </a:lnSpc>
            </a:pPr>
            <a:r>
              <a:rPr lang="en-IE" sz="2000" dirty="0" smtClean="0"/>
              <a:t>Predictive Models</a:t>
            </a:r>
          </a:p>
          <a:p>
            <a:pPr lvl="2">
              <a:lnSpc>
                <a:spcPct val="90000"/>
              </a:lnSpc>
            </a:pPr>
            <a:r>
              <a:rPr lang="en-IE" sz="1800" dirty="0" smtClean="0"/>
              <a:t>Decision Trees</a:t>
            </a:r>
          </a:p>
          <a:p>
            <a:pPr lvl="2">
              <a:lnSpc>
                <a:spcPct val="90000"/>
              </a:lnSpc>
            </a:pPr>
            <a:r>
              <a:rPr lang="en-IE" sz="1800" dirty="0" smtClean="0"/>
              <a:t>Neural Networks</a:t>
            </a:r>
          </a:p>
          <a:p>
            <a:pPr lvl="2">
              <a:lnSpc>
                <a:spcPct val="90000"/>
              </a:lnSpc>
            </a:pPr>
            <a:r>
              <a:rPr lang="en-IE" sz="1800" dirty="0" smtClean="0"/>
              <a:t>Regression (Linear, Logistic, Stepwise etc.)</a:t>
            </a:r>
          </a:p>
          <a:p>
            <a:pPr lvl="2">
              <a:lnSpc>
                <a:spcPct val="90000"/>
              </a:lnSpc>
            </a:pPr>
            <a:r>
              <a:rPr lang="en-IE" sz="1800" dirty="0" smtClean="0"/>
              <a:t>Ensemble models (combination of those above and others)</a:t>
            </a:r>
          </a:p>
          <a:p>
            <a:pPr>
              <a:lnSpc>
                <a:spcPct val="90000"/>
              </a:lnSpc>
            </a:pPr>
            <a:r>
              <a:rPr lang="en-IE" sz="2000" dirty="0" smtClean="0"/>
              <a:t>Semi-supervised, rare target data, </a:t>
            </a:r>
            <a:r>
              <a:rPr lang="en-IE" sz="2000" i="1" dirty="0" smtClean="0"/>
              <a:t>hybrid</a:t>
            </a:r>
            <a:r>
              <a:rPr lang="en-IE" sz="2000" dirty="0" smtClean="0"/>
              <a:t> approach (more later)...</a:t>
            </a:r>
          </a:p>
          <a:p>
            <a:pPr>
              <a:lnSpc>
                <a:spcPct val="90000"/>
              </a:lnSpc>
            </a:pPr>
            <a:r>
              <a:rPr lang="en-GB" sz="2000" dirty="0" smtClean="0"/>
              <a:t>Many Others!</a:t>
            </a:r>
          </a:p>
          <a:p>
            <a:endParaRPr lang="en-US" dirty="0"/>
          </a:p>
        </p:txBody>
      </p:sp>
      <p:sp>
        <p:nvSpPr>
          <p:cNvPr id="4" name="Left Arrow 3"/>
          <p:cNvSpPr/>
          <p:nvPr/>
        </p:nvSpPr>
        <p:spPr bwMode="auto">
          <a:xfrm>
            <a:off x="5410200" y="3962400"/>
            <a:ext cx="2514600" cy="8382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67600" cy="609600"/>
          </a:xfrm>
        </p:spPr>
        <p:txBody>
          <a:bodyPr/>
          <a:lstStyle/>
          <a:p>
            <a:pPr lvl="0" algn="ctr"/>
            <a:r>
              <a:rPr lang="en-US" dirty="0" smtClean="0"/>
              <a:t>Applying Predictive Analytics – Process</a:t>
            </a:r>
            <a:endParaRPr lang="en-US" dirty="0"/>
          </a:p>
        </p:txBody>
      </p:sp>
      <p:grpSp>
        <p:nvGrpSpPr>
          <p:cNvPr id="4" name="Content Placeholder 3"/>
          <p:cNvGrpSpPr>
            <a:grpSpLocks noGrp="1"/>
          </p:cNvGrpSpPr>
          <p:nvPr>
            <p:ph idx="1"/>
          </p:nvPr>
        </p:nvGrpSpPr>
        <p:grpSpPr>
          <a:xfrm>
            <a:off x="3048000" y="1295400"/>
            <a:ext cx="6096000" cy="5211763"/>
            <a:chOff x="1447800" y="1295400"/>
            <a:chExt cx="6096000" cy="4064000"/>
          </a:xfrm>
        </p:grpSpPr>
        <p:graphicFrame>
          <p:nvGraphicFramePr>
            <p:cNvPr id="5" name="Diagram 4"/>
            <p:cNvGraphicFramePr/>
            <p:nvPr/>
          </p:nvGraphicFramePr>
          <p:xfrm>
            <a:off x="1447800" y="1295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rved Down Arrow 5"/>
            <p:cNvSpPr/>
            <p:nvPr/>
          </p:nvSpPr>
          <p:spPr>
            <a:xfrm>
              <a:off x="3962400" y="2286000"/>
              <a:ext cx="1219200" cy="914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Down Arrow 6"/>
            <p:cNvSpPr/>
            <p:nvPr/>
          </p:nvSpPr>
          <p:spPr>
            <a:xfrm rot="11010957">
              <a:off x="3913091" y="3389324"/>
              <a:ext cx="1219200" cy="914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9" name="Diagram 8"/>
          <p:cNvGraphicFramePr/>
          <p:nvPr/>
        </p:nvGraphicFramePr>
        <p:xfrm>
          <a:off x="152400" y="1143000"/>
          <a:ext cx="3962400" cy="16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 15"/>
          <p:cNvGraphicFramePr/>
          <p:nvPr/>
        </p:nvGraphicFramePr>
        <p:xfrm>
          <a:off x="-228600" y="2895600"/>
          <a:ext cx="3733800" cy="2641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Curved Left Arrow 16"/>
          <p:cNvSpPr/>
          <p:nvPr/>
        </p:nvSpPr>
        <p:spPr bwMode="auto">
          <a:xfrm rot="6074861">
            <a:off x="3134671" y="3645976"/>
            <a:ext cx="838200" cy="5215421"/>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cs typeface="Arial" charset="0"/>
            </a:endParaRPr>
          </a:p>
        </p:txBody>
      </p:sp>
      <p:sp>
        <p:nvSpPr>
          <p:cNvPr id="10" name="5-Point Star 9"/>
          <p:cNvSpPr/>
          <p:nvPr/>
        </p:nvSpPr>
        <p:spPr bwMode="auto">
          <a:xfrm>
            <a:off x="3886200" y="1828800"/>
            <a:ext cx="228600" cy="2286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cs typeface="Arial" charset="0"/>
            </a:endParaRPr>
          </a:p>
        </p:txBody>
      </p:sp>
      <p:sp>
        <p:nvSpPr>
          <p:cNvPr id="11" name="5-Point Star 10"/>
          <p:cNvSpPr/>
          <p:nvPr/>
        </p:nvSpPr>
        <p:spPr bwMode="auto">
          <a:xfrm>
            <a:off x="7924800" y="2057400"/>
            <a:ext cx="2286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cs typeface="Arial" charset="0"/>
            </a:endParaRPr>
          </a:p>
        </p:txBody>
      </p:sp>
      <p:sp>
        <p:nvSpPr>
          <p:cNvPr id="12" name="5-Point Star 11"/>
          <p:cNvSpPr/>
          <p:nvPr/>
        </p:nvSpPr>
        <p:spPr bwMode="auto">
          <a:xfrm>
            <a:off x="8610600" y="3657600"/>
            <a:ext cx="228600" cy="2286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cs typeface="Arial" charset="0"/>
            </a:endParaRPr>
          </a:p>
        </p:txBody>
      </p:sp>
      <p:sp>
        <p:nvSpPr>
          <p:cNvPr id="13" name="5-Point Star 12"/>
          <p:cNvSpPr/>
          <p:nvPr/>
        </p:nvSpPr>
        <p:spPr bwMode="auto">
          <a:xfrm>
            <a:off x="8001000" y="5334000"/>
            <a:ext cx="228600" cy="2286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cs typeface="Arial" charset="0"/>
            </a:endParaRPr>
          </a:p>
        </p:txBody>
      </p:sp>
      <p:sp>
        <p:nvSpPr>
          <p:cNvPr id="15" name="5-Point Star 14"/>
          <p:cNvSpPr/>
          <p:nvPr/>
        </p:nvSpPr>
        <p:spPr bwMode="auto">
          <a:xfrm>
            <a:off x="1524000" y="1828800"/>
            <a:ext cx="2286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cs typeface="Arial" charset="0"/>
            </a:endParaRPr>
          </a:p>
        </p:txBody>
      </p:sp>
      <p:sp>
        <p:nvSpPr>
          <p:cNvPr id="18" name="5-Point Star 17"/>
          <p:cNvSpPr/>
          <p:nvPr/>
        </p:nvSpPr>
        <p:spPr bwMode="auto">
          <a:xfrm>
            <a:off x="2667000" y="1828800"/>
            <a:ext cx="228600" cy="2286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cs typeface="Arial" charset="0"/>
            </a:endParaRPr>
          </a:p>
        </p:txBody>
      </p:sp>
      <p:sp>
        <p:nvSpPr>
          <p:cNvPr id="19" name="5-Point Star 18"/>
          <p:cNvSpPr/>
          <p:nvPr/>
        </p:nvSpPr>
        <p:spPr bwMode="auto">
          <a:xfrm>
            <a:off x="6248400" y="6248400"/>
            <a:ext cx="228600" cy="228600"/>
          </a:xfrm>
          <a:prstGeom prst="star5">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cs typeface="Arial" charset="0"/>
            </a:endParaRPr>
          </a:p>
        </p:txBody>
      </p:sp>
      <p:sp>
        <p:nvSpPr>
          <p:cNvPr id="20" name="5-Point Star 19"/>
          <p:cNvSpPr/>
          <p:nvPr/>
        </p:nvSpPr>
        <p:spPr bwMode="auto">
          <a:xfrm>
            <a:off x="1371600" y="3886200"/>
            <a:ext cx="609600" cy="609600"/>
          </a:xfrm>
          <a:prstGeom prst="star5">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cs typeface="Arial" charset="0"/>
            </a:endParaRPr>
          </a:p>
        </p:txBody>
      </p:sp>
      <p:sp>
        <p:nvSpPr>
          <p:cNvPr id="21" name="Curved Left Arrow 20"/>
          <p:cNvSpPr/>
          <p:nvPr/>
        </p:nvSpPr>
        <p:spPr bwMode="auto">
          <a:xfrm rot="16200000">
            <a:off x="1816324" y="957233"/>
            <a:ext cx="838200" cy="3650789"/>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linds(horizont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1" grpId="0" animBg="1"/>
      <p:bldP spid="12" grpId="0" animBg="1"/>
      <p:bldP spid="13" grpId="0" animBg="1"/>
      <p:bldP spid="15" grpId="0" animBg="1"/>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1905000"/>
          <a:ext cx="9144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762000" y="304800"/>
          <a:ext cx="5105400" cy="279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p:cNvSpPr txBox="1"/>
          <p:nvPr/>
        </p:nvSpPr>
        <p:spPr>
          <a:xfrm>
            <a:off x="0" y="6242447"/>
            <a:ext cx="5029200" cy="615553"/>
          </a:xfrm>
          <a:prstGeom prst="rect">
            <a:avLst/>
          </a:prstGeom>
          <a:noFill/>
        </p:spPr>
        <p:txBody>
          <a:bodyPr wrap="square" rtlCol="0">
            <a:spAutoFit/>
          </a:bodyPr>
          <a:lstStyle/>
          <a:p>
            <a:r>
              <a:rPr lang="en-US" sz="800" b="1" dirty="0" smtClean="0"/>
              <a:t>E. G. see </a:t>
            </a:r>
            <a:r>
              <a:rPr lang="en-US" sz="800" b="1" dirty="0" err="1" smtClean="0"/>
              <a:t>Sarma</a:t>
            </a:r>
            <a:r>
              <a:rPr lang="en-US" sz="800" b="1" dirty="0" smtClean="0"/>
              <a:t>, </a:t>
            </a:r>
            <a:r>
              <a:rPr lang="en-US" sz="800" b="1" dirty="0" err="1" smtClean="0"/>
              <a:t>Kattamuri</a:t>
            </a:r>
            <a:r>
              <a:rPr lang="en-US" sz="800" b="1" dirty="0" smtClean="0"/>
              <a:t> S.</a:t>
            </a:r>
            <a:r>
              <a:rPr lang="en-US" sz="800" dirty="0" smtClean="0"/>
              <a:t>, 2007. Predictive </a:t>
            </a:r>
            <a:r>
              <a:rPr lang="en-US" sz="800" dirty="0" err="1" smtClean="0"/>
              <a:t>Modelling</a:t>
            </a:r>
            <a:r>
              <a:rPr lang="en-US" sz="800" dirty="0" smtClean="0"/>
              <a:t> with SAS Enterprise Miner: Practical Solutions for Business Applications. Cary, NC: SAS Institute Inc.</a:t>
            </a:r>
          </a:p>
          <a:p>
            <a:endParaRPr lang="en-US" dirty="0"/>
          </a:p>
        </p:txBody>
      </p:sp>
      <p:sp>
        <p:nvSpPr>
          <p:cNvPr id="5" name="5-Point Star 4"/>
          <p:cNvSpPr/>
          <p:nvPr/>
        </p:nvSpPr>
        <p:spPr bwMode="auto">
          <a:xfrm>
            <a:off x="3048000" y="1371600"/>
            <a:ext cx="609600" cy="609600"/>
          </a:xfrm>
          <a:prstGeom prst="star5">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cs typeface="Arial" charset="0"/>
            </a:endParaRPr>
          </a:p>
        </p:txBody>
      </p:sp>
      <p:sp>
        <p:nvSpPr>
          <p:cNvPr id="6" name="5-Point Star 5"/>
          <p:cNvSpPr/>
          <p:nvPr/>
        </p:nvSpPr>
        <p:spPr bwMode="auto">
          <a:xfrm>
            <a:off x="304800" y="4876800"/>
            <a:ext cx="228600" cy="2286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447800"/>
            <a:ext cx="8991600" cy="5118100"/>
            <a:chOff x="76200" y="869950"/>
            <a:chExt cx="8991600" cy="5118100"/>
          </a:xfrm>
        </p:grpSpPr>
        <p:pic>
          <p:nvPicPr>
            <p:cNvPr id="2" name="Picture 1"/>
            <p:cNvPicPr>
              <a:picLocks noChangeAspect="1"/>
            </p:cNvPicPr>
            <p:nvPr/>
          </p:nvPicPr>
          <p:blipFill>
            <a:blip r:embed="rId2" cstate="print"/>
            <a:srcRect l="24469" t="19553" r="14023" b="21344"/>
            <a:stretch>
              <a:fillRect/>
            </a:stretch>
          </p:blipFill>
          <p:spPr bwMode="auto">
            <a:xfrm>
              <a:off x="76200" y="927100"/>
              <a:ext cx="8929688" cy="5060950"/>
            </a:xfrm>
            <a:prstGeom prst="rect">
              <a:avLst/>
            </a:prstGeom>
            <a:noFill/>
            <a:ln w="9525">
              <a:noFill/>
              <a:miter lim="800000"/>
              <a:headEnd/>
              <a:tailEnd/>
            </a:ln>
          </p:spPr>
        </p:pic>
        <p:sp>
          <p:nvSpPr>
            <p:cNvPr id="3" name="Rectangle 2"/>
            <p:cNvSpPr/>
            <p:nvPr/>
          </p:nvSpPr>
          <p:spPr>
            <a:xfrm>
              <a:off x="5105400" y="4527550"/>
              <a:ext cx="3733800" cy="1008063"/>
            </a:xfrm>
            <a:prstGeom prst="rect">
              <a:avLst/>
            </a:prstGeom>
            <a:solidFill>
              <a:srgbClr val="FF66FF">
                <a:alpha val="13725"/>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IE"/>
            </a:p>
          </p:txBody>
        </p:sp>
        <p:graphicFrame>
          <p:nvGraphicFramePr>
            <p:cNvPr id="4" name="Chart 3"/>
            <p:cNvGraphicFramePr>
              <a:graphicFrameLocks/>
            </p:cNvGraphicFramePr>
            <p:nvPr/>
          </p:nvGraphicFramePr>
          <p:xfrm>
            <a:off x="2759075" y="1246188"/>
            <a:ext cx="5649913" cy="3001962"/>
          </p:xfrm>
          <a:graphic>
            <a:graphicData uri="http://schemas.openxmlformats.org/drawingml/2006/chart">
              <c:chart xmlns:c="http://schemas.openxmlformats.org/drawingml/2006/chart" xmlns:r="http://schemas.openxmlformats.org/officeDocument/2006/relationships" r:id="rId3"/>
            </a:graphicData>
          </a:graphic>
        </p:graphicFrame>
        <p:sp>
          <p:nvSpPr>
            <p:cNvPr id="5" name="Up Arrow 4"/>
            <p:cNvSpPr/>
            <p:nvPr/>
          </p:nvSpPr>
          <p:spPr>
            <a:xfrm rot="2214200" flipH="1">
              <a:off x="3478213" y="3971925"/>
              <a:ext cx="381000" cy="7207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IE"/>
            </a:p>
          </p:txBody>
        </p:sp>
        <p:sp>
          <p:nvSpPr>
            <p:cNvPr id="6" name="Up Arrow 5"/>
            <p:cNvSpPr/>
            <p:nvPr/>
          </p:nvSpPr>
          <p:spPr>
            <a:xfrm rot="19834075">
              <a:off x="7199313" y="3709988"/>
              <a:ext cx="366712" cy="8366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IE"/>
            </a:p>
          </p:txBody>
        </p:sp>
        <p:sp>
          <p:nvSpPr>
            <p:cNvPr id="7" name="TextBox 17"/>
            <p:cNvSpPr txBox="1">
              <a:spLocks noChangeArrowheads="1"/>
            </p:cNvSpPr>
            <p:nvPr/>
          </p:nvSpPr>
          <p:spPr bwMode="auto">
            <a:xfrm>
              <a:off x="2133600" y="869950"/>
              <a:ext cx="6934200"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solidFill>
                    <a:srgbClr val="0070C0"/>
                  </a:solidFill>
                </a:rPr>
                <a:t>Cases above cut-off are at least twice as risky.</a:t>
              </a:r>
            </a:p>
          </p:txBody>
        </p:sp>
      </p:grpSp>
      <p:sp>
        <p:nvSpPr>
          <p:cNvPr id="9" name="Title 8"/>
          <p:cNvSpPr>
            <a:spLocks noGrp="1"/>
          </p:cNvSpPr>
          <p:nvPr>
            <p:ph type="title"/>
          </p:nvPr>
        </p:nvSpPr>
        <p:spPr>
          <a:xfrm>
            <a:off x="304800" y="381000"/>
            <a:ext cx="7467600" cy="457200"/>
          </a:xfrm>
        </p:spPr>
        <p:txBody>
          <a:bodyPr/>
          <a:lstStyle/>
          <a:p>
            <a:r>
              <a:rPr lang="en-US" dirty="0" smtClean="0"/>
              <a:t>Scored population cases &amp; cut-off points</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7924800" cy="520700"/>
          </a:xfrm>
        </p:spPr>
        <p:txBody>
          <a:bodyPr/>
          <a:lstStyle/>
          <a:p>
            <a:r>
              <a:rPr lang="en-US" sz="2800" dirty="0" smtClean="0"/>
              <a:t>Evaluation: Testing, Dashboards &amp; Feedback</a:t>
            </a:r>
            <a:endParaRPr lang="en-US" sz="2800" dirty="0"/>
          </a:p>
        </p:txBody>
      </p:sp>
      <p:sp>
        <p:nvSpPr>
          <p:cNvPr id="9" name="Text Placeholder 8"/>
          <p:cNvSpPr>
            <a:spLocks noGrp="1"/>
          </p:cNvSpPr>
          <p:nvPr>
            <p:ph type="body" sz="half" idx="2"/>
          </p:nvPr>
        </p:nvSpPr>
        <p:spPr>
          <a:xfrm>
            <a:off x="0" y="1447800"/>
            <a:ext cx="3008313" cy="4691063"/>
          </a:xfrm>
        </p:spPr>
        <p:txBody>
          <a:bodyPr/>
          <a:lstStyle/>
          <a:p>
            <a:pPr>
              <a:buFont typeface="Arial" pitchFamily="34" charset="0"/>
              <a:buChar char="•"/>
            </a:pPr>
            <a:r>
              <a:rPr lang="en-IE" sz="3200" kern="1200" dirty="0" smtClean="0"/>
              <a:t>Within Modelling</a:t>
            </a:r>
          </a:p>
          <a:p>
            <a:pPr>
              <a:buFont typeface="Arial" pitchFamily="34" charset="0"/>
              <a:buChar char="•"/>
            </a:pPr>
            <a:r>
              <a:rPr lang="en-IE" sz="3200" kern="1200" dirty="0" smtClean="0">
                <a:solidFill>
                  <a:srgbClr val="0070C0"/>
                </a:solidFill>
              </a:rPr>
              <a:t>Start small and test samples</a:t>
            </a:r>
          </a:p>
          <a:p>
            <a:pPr>
              <a:buFont typeface="Arial" pitchFamily="34" charset="0"/>
              <a:buChar char="•"/>
            </a:pPr>
            <a:r>
              <a:rPr lang="en-IE" sz="3200" kern="1200" dirty="0" smtClean="0"/>
              <a:t>Feedback of good quality</a:t>
            </a:r>
          </a:p>
          <a:p>
            <a:pPr>
              <a:buFont typeface="Arial" pitchFamily="34" charset="0"/>
              <a:buChar char="•"/>
            </a:pPr>
            <a:r>
              <a:rPr lang="en-IE" sz="3200" kern="1200" dirty="0" smtClean="0">
                <a:solidFill>
                  <a:srgbClr val="0070C0"/>
                </a:solidFill>
              </a:rPr>
              <a:t>Back Validation</a:t>
            </a:r>
          </a:p>
          <a:p>
            <a:endParaRPr lang="en-IE" kern="1200" dirty="0" smtClean="0">
              <a:solidFill>
                <a:schemeClr val="tx1"/>
              </a:solidFill>
            </a:endParaRPr>
          </a:p>
          <a:p>
            <a:endParaRPr lang="en-IE" kern="1200" dirty="0" smtClean="0">
              <a:solidFill>
                <a:schemeClr val="tx1"/>
              </a:solidFill>
            </a:endParaRPr>
          </a:p>
          <a:p>
            <a:endParaRPr lang="en-US" dirty="0"/>
          </a:p>
        </p:txBody>
      </p:sp>
      <p:pic>
        <p:nvPicPr>
          <p:cNvPr id="5" name="Picture 4"/>
          <p:cNvPicPr>
            <a:picLocks noChangeAspect="1" noChangeArrowheads="1"/>
          </p:cNvPicPr>
          <p:nvPr/>
        </p:nvPicPr>
        <p:blipFill>
          <a:blip r:embed="rId3" cstate="print"/>
          <a:srcRect/>
          <a:stretch>
            <a:fillRect/>
          </a:stretch>
        </p:blipFill>
        <p:spPr bwMode="auto">
          <a:xfrm>
            <a:off x="2667000" y="1279072"/>
            <a:ext cx="6477000" cy="557892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bwMode="auto">
          <a:xfrm rot="1487634">
            <a:off x="3482975" y="1357313"/>
            <a:ext cx="625475" cy="561975"/>
          </a:xfrm>
          <a:custGeom>
            <a:avLst/>
            <a:gdLst>
              <a:gd name="connsiteX0" fmla="*/ 0 w 584791"/>
              <a:gd name="connsiteY0" fmla="*/ 0 h 563526"/>
              <a:gd name="connsiteX1" fmla="*/ 542261 w 584791"/>
              <a:gd name="connsiteY1" fmla="*/ 31898 h 563526"/>
              <a:gd name="connsiteX2" fmla="*/ 584791 w 584791"/>
              <a:gd name="connsiteY2" fmla="*/ 563526 h 563526"/>
              <a:gd name="connsiteX3" fmla="*/ 584791 w 584791"/>
              <a:gd name="connsiteY3" fmla="*/ 563526 h 563526"/>
              <a:gd name="connsiteX0" fmla="*/ 0 w 624548"/>
              <a:gd name="connsiteY0" fmla="*/ 0 h 563526"/>
              <a:gd name="connsiteX1" fmla="*/ 582018 w 624548"/>
              <a:gd name="connsiteY1" fmla="*/ 31898 h 563526"/>
              <a:gd name="connsiteX2" fmla="*/ 624548 w 624548"/>
              <a:gd name="connsiteY2" fmla="*/ 563526 h 563526"/>
              <a:gd name="connsiteX3" fmla="*/ 624548 w 624548"/>
              <a:gd name="connsiteY3" fmla="*/ 563526 h 563526"/>
            </a:gdLst>
            <a:ahLst/>
            <a:cxnLst>
              <a:cxn ang="0">
                <a:pos x="connsiteX0" y="connsiteY0"/>
              </a:cxn>
              <a:cxn ang="0">
                <a:pos x="connsiteX1" y="connsiteY1"/>
              </a:cxn>
              <a:cxn ang="0">
                <a:pos x="connsiteX2" y="connsiteY2"/>
              </a:cxn>
              <a:cxn ang="0">
                <a:pos x="connsiteX3" y="connsiteY3"/>
              </a:cxn>
            </a:cxnLst>
            <a:rect l="l" t="t" r="r" b="b"/>
            <a:pathLst>
              <a:path w="624548" h="563526">
                <a:moveTo>
                  <a:pt x="0" y="0"/>
                </a:moveTo>
                <a:lnTo>
                  <a:pt x="582018" y="31898"/>
                </a:lnTo>
                <a:lnTo>
                  <a:pt x="624548" y="563526"/>
                </a:lnTo>
                <a:lnTo>
                  <a:pt x="624548" y="563526"/>
                </a:lnTo>
              </a:path>
            </a:pathLst>
          </a:custGeom>
          <a:ln w="762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E" sz="1200"/>
          </a:p>
        </p:txBody>
      </p:sp>
      <p:sp>
        <p:nvSpPr>
          <p:cNvPr id="52227" name="Title 3"/>
          <p:cNvSpPr>
            <a:spLocks noGrp="1"/>
          </p:cNvSpPr>
          <p:nvPr>
            <p:ph type="title" idx="4294967295"/>
          </p:nvPr>
        </p:nvSpPr>
        <p:spPr>
          <a:xfrm>
            <a:off x="0" y="38100"/>
            <a:ext cx="8458200" cy="1143000"/>
          </a:xfrm>
        </p:spPr>
        <p:txBody>
          <a:bodyPr anchor="ctr">
            <a:normAutofit/>
          </a:bodyPr>
          <a:lstStyle/>
          <a:p>
            <a:pPr algn="ctr" eaLnBrk="1" hangingPunct="1"/>
            <a:r>
              <a:rPr lang="en-IE" altLang="en-US" dirty="0" smtClean="0"/>
              <a:t>Interaction/ Benefits of Hybrid Methods</a:t>
            </a:r>
            <a:endParaRPr lang="en-US" altLang="en-US" dirty="0" smtClean="0"/>
          </a:p>
        </p:txBody>
      </p:sp>
      <p:sp>
        <p:nvSpPr>
          <p:cNvPr id="18" name="Oval 5"/>
          <p:cNvSpPr>
            <a:spLocks noChangeArrowheads="1"/>
          </p:cNvSpPr>
          <p:nvPr/>
        </p:nvSpPr>
        <p:spPr bwMode="auto">
          <a:xfrm>
            <a:off x="5875338" y="1281113"/>
            <a:ext cx="1954212" cy="1574800"/>
          </a:xfrm>
          <a:prstGeom prst="ellipse">
            <a:avLst/>
          </a:prstGeom>
          <a:ln w="28575">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none" anchor="ctr"/>
          <a:lstStyle/>
          <a:p>
            <a:pPr fontAlgn="auto">
              <a:spcBef>
                <a:spcPts val="0"/>
              </a:spcBef>
              <a:spcAft>
                <a:spcPts val="0"/>
              </a:spcAft>
              <a:defRPr/>
            </a:pPr>
            <a:endParaRPr lang="en-US" sz="2400" kern="0" dirty="0">
              <a:solidFill>
                <a:sysClr val="windowText" lastClr="000000"/>
              </a:solidFill>
            </a:endParaRPr>
          </a:p>
        </p:txBody>
      </p:sp>
      <p:sp>
        <p:nvSpPr>
          <p:cNvPr id="20" name="Text Box 7"/>
          <p:cNvSpPr txBox="1">
            <a:spLocks noChangeArrowheads="1"/>
          </p:cNvSpPr>
          <p:nvPr/>
        </p:nvSpPr>
        <p:spPr bwMode="auto">
          <a:xfrm>
            <a:off x="6029325" y="1766888"/>
            <a:ext cx="1646238" cy="682625"/>
          </a:xfrm>
          <a:prstGeom prst="rect">
            <a:avLst/>
          </a:prstGeom>
          <a:noFill/>
          <a:ln w="9525">
            <a:noFill/>
            <a:miter lim="800000"/>
            <a:headEnd/>
            <a:tailEnd/>
          </a:ln>
          <a:effectLst/>
        </p:spPr>
        <p:txBody>
          <a:bodyPr>
            <a:spAutoFit/>
          </a:bodyPr>
          <a:lstStyle/>
          <a:p>
            <a:pPr algn="ctr">
              <a:defRPr/>
            </a:pPr>
            <a:r>
              <a:rPr lang="en-IE" sz="2400" dirty="0">
                <a:latin typeface="+mj-lt"/>
                <a:ea typeface="ＭＳ Ｐゴシック" pitchFamily="34" charset="-128"/>
                <a:cs typeface="Arial" charset="0"/>
              </a:rPr>
              <a:t>Predictive </a:t>
            </a:r>
          </a:p>
          <a:p>
            <a:pPr algn="ctr">
              <a:spcBef>
                <a:spcPts val="0"/>
              </a:spcBef>
              <a:defRPr/>
            </a:pPr>
            <a:r>
              <a:rPr lang="en-IE" sz="2400" dirty="0">
                <a:latin typeface="+mj-lt"/>
                <a:ea typeface="ＭＳ Ｐゴシック" pitchFamily="34" charset="-128"/>
                <a:cs typeface="Arial" charset="0"/>
              </a:rPr>
              <a:t>Models</a:t>
            </a:r>
            <a:endParaRPr lang="en-GB" sz="2400" dirty="0">
              <a:latin typeface="+mj-lt"/>
              <a:ea typeface="ＭＳ Ｐゴシック" pitchFamily="34" charset="-128"/>
              <a:cs typeface="Arial" charset="0"/>
            </a:endParaRPr>
          </a:p>
        </p:txBody>
      </p:sp>
      <p:sp>
        <p:nvSpPr>
          <p:cNvPr id="26" name="Text Box 13"/>
          <p:cNvSpPr txBox="1">
            <a:spLocks noChangeArrowheads="1"/>
          </p:cNvSpPr>
          <p:nvPr/>
        </p:nvSpPr>
        <p:spPr bwMode="auto">
          <a:xfrm>
            <a:off x="409575" y="5843588"/>
            <a:ext cx="8170863" cy="388937"/>
          </a:xfrm>
          <a:prstGeom prst="rect">
            <a:avLst/>
          </a:prstGeom>
          <a:noFill/>
          <a:ln w="9525">
            <a:noFill/>
            <a:miter lim="800000"/>
            <a:headEnd/>
            <a:tailEnd/>
          </a:ln>
          <a:effectLst/>
        </p:spPr>
        <p:txBody>
          <a:bodyPr>
            <a:spAutoFit/>
          </a:bodyPr>
          <a:lstStyle/>
          <a:p>
            <a:pPr algn="ctr">
              <a:defRPr/>
            </a:pPr>
            <a:r>
              <a:rPr lang="en-IE" sz="2400" dirty="0">
                <a:latin typeface="+mj-lt"/>
                <a:ea typeface="ＭＳ Ｐゴシック" pitchFamily="34" charset="-128"/>
                <a:cs typeface="Arial" charset="0"/>
              </a:rPr>
              <a:t>Data + Results + New Data = Better Models and Rules</a:t>
            </a:r>
            <a:endParaRPr lang="en-GB" sz="2400" dirty="0">
              <a:latin typeface="+mj-lt"/>
              <a:ea typeface="ＭＳ Ｐゴシック" pitchFamily="34" charset="-128"/>
              <a:cs typeface="Arial" charset="0"/>
            </a:endParaRPr>
          </a:p>
        </p:txBody>
      </p:sp>
      <p:grpSp>
        <p:nvGrpSpPr>
          <p:cNvPr id="2" name="Group 24"/>
          <p:cNvGrpSpPr>
            <a:grpSpLocks/>
          </p:cNvGrpSpPr>
          <p:nvPr/>
        </p:nvGrpSpPr>
        <p:grpSpPr bwMode="auto">
          <a:xfrm>
            <a:off x="1004888" y="1276350"/>
            <a:ext cx="1952625" cy="1576388"/>
            <a:chOff x="1368306" y="2105677"/>
            <a:chExt cx="1954924" cy="1576552"/>
          </a:xfrm>
        </p:grpSpPr>
        <p:sp>
          <p:nvSpPr>
            <p:cNvPr id="41" name="Oval 5"/>
            <p:cNvSpPr>
              <a:spLocks noChangeArrowheads="1"/>
            </p:cNvSpPr>
            <p:nvPr/>
          </p:nvSpPr>
          <p:spPr bwMode="auto">
            <a:xfrm>
              <a:off x="1368306" y="2105677"/>
              <a:ext cx="1954924" cy="1576552"/>
            </a:xfrm>
            <a:prstGeom prst="ellipse">
              <a:avLst/>
            </a:prstGeom>
            <a:ln w="28575">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none" anchor="ctr"/>
            <a:lstStyle/>
            <a:p>
              <a:pPr fontAlgn="auto">
                <a:spcBef>
                  <a:spcPts val="0"/>
                </a:spcBef>
                <a:spcAft>
                  <a:spcPts val="0"/>
                </a:spcAft>
                <a:defRPr/>
              </a:pPr>
              <a:endParaRPr lang="en-US" sz="2400" kern="0">
                <a:solidFill>
                  <a:sysClr val="windowText" lastClr="000000"/>
                </a:solidFill>
              </a:endParaRPr>
            </a:p>
          </p:txBody>
        </p:sp>
        <p:sp>
          <p:nvSpPr>
            <p:cNvPr id="19" name="Text Box 6"/>
            <p:cNvSpPr txBox="1">
              <a:spLocks noChangeArrowheads="1"/>
            </p:cNvSpPr>
            <p:nvPr/>
          </p:nvSpPr>
          <p:spPr bwMode="auto">
            <a:xfrm>
              <a:off x="1582870" y="2521645"/>
              <a:ext cx="1524205" cy="830349"/>
            </a:xfrm>
            <a:prstGeom prst="rect">
              <a:avLst/>
            </a:prstGeom>
            <a:noFill/>
            <a:ln w="9525">
              <a:noFill/>
              <a:miter lim="800000"/>
              <a:headEnd/>
              <a:tailEnd/>
            </a:ln>
            <a:effectLst/>
          </p:spPr>
          <p:txBody>
            <a:bodyPr>
              <a:spAutoFit/>
            </a:bodyPr>
            <a:lstStyle/>
            <a:p>
              <a:pPr algn="ctr">
                <a:spcBef>
                  <a:spcPts val="0"/>
                </a:spcBef>
                <a:defRPr/>
              </a:pPr>
              <a:r>
                <a:rPr lang="en-IE" sz="2000" dirty="0">
                  <a:latin typeface="+mj-lt"/>
                  <a:ea typeface="ＭＳ Ｐゴシック" pitchFamily="34" charset="-128"/>
                  <a:cs typeface="Arial" charset="0"/>
                </a:rPr>
                <a:t>Existing</a:t>
              </a:r>
            </a:p>
            <a:p>
              <a:pPr algn="ctr">
                <a:spcBef>
                  <a:spcPts val="0"/>
                </a:spcBef>
                <a:defRPr/>
              </a:pPr>
              <a:r>
                <a:rPr lang="en-IE" sz="2000" dirty="0">
                  <a:latin typeface="+mj-lt"/>
                  <a:ea typeface="ＭＳ Ｐゴシック" pitchFamily="34" charset="-128"/>
                  <a:cs typeface="Arial" charset="0"/>
                </a:rPr>
                <a:t>Business </a:t>
              </a:r>
            </a:p>
            <a:p>
              <a:pPr algn="ctr">
                <a:spcBef>
                  <a:spcPts val="0"/>
                </a:spcBef>
                <a:defRPr/>
              </a:pPr>
              <a:r>
                <a:rPr lang="en-IE" sz="2000" dirty="0">
                  <a:latin typeface="+mj-lt"/>
                  <a:ea typeface="ＭＳ Ｐゴシック" pitchFamily="34" charset="-128"/>
                  <a:cs typeface="Arial" charset="0"/>
                </a:rPr>
                <a:t>Rules</a:t>
              </a:r>
              <a:endParaRPr lang="en-GB" sz="2000" dirty="0">
                <a:latin typeface="+mj-lt"/>
                <a:ea typeface="ＭＳ Ｐゴシック" pitchFamily="34" charset="-128"/>
                <a:cs typeface="Arial" charset="0"/>
              </a:endParaRPr>
            </a:p>
          </p:txBody>
        </p:sp>
      </p:grpSp>
      <p:sp>
        <p:nvSpPr>
          <p:cNvPr id="42" name="Oval 5"/>
          <p:cNvSpPr>
            <a:spLocks noChangeArrowheads="1"/>
          </p:cNvSpPr>
          <p:nvPr/>
        </p:nvSpPr>
        <p:spPr bwMode="auto">
          <a:xfrm>
            <a:off x="3484563" y="4133850"/>
            <a:ext cx="1955800" cy="1576388"/>
          </a:xfrm>
          <a:prstGeom prst="ellipse">
            <a:avLst/>
          </a:prstGeom>
          <a:ln w="28575">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none" anchor="ctr"/>
          <a:lstStyle/>
          <a:p>
            <a:pPr fontAlgn="auto">
              <a:spcBef>
                <a:spcPts val="0"/>
              </a:spcBef>
              <a:spcAft>
                <a:spcPts val="0"/>
              </a:spcAft>
              <a:defRPr/>
            </a:pPr>
            <a:endParaRPr lang="en-US" sz="2400" kern="0">
              <a:solidFill>
                <a:sysClr val="windowText" lastClr="000000"/>
              </a:solidFill>
            </a:endParaRPr>
          </a:p>
        </p:txBody>
      </p:sp>
      <p:sp>
        <p:nvSpPr>
          <p:cNvPr id="21" name="Text Box 8"/>
          <p:cNvSpPr txBox="1">
            <a:spLocks noChangeArrowheads="1"/>
          </p:cNvSpPr>
          <p:nvPr/>
        </p:nvSpPr>
        <p:spPr bwMode="auto">
          <a:xfrm>
            <a:off x="3657600" y="4495800"/>
            <a:ext cx="1600200" cy="1200329"/>
          </a:xfrm>
          <a:prstGeom prst="rect">
            <a:avLst/>
          </a:prstGeom>
          <a:noFill/>
          <a:ln w="9525">
            <a:noFill/>
            <a:miter lim="800000"/>
            <a:headEnd/>
            <a:tailEnd/>
          </a:ln>
          <a:effectLst/>
        </p:spPr>
        <p:txBody>
          <a:bodyPr>
            <a:spAutoFit/>
          </a:bodyPr>
          <a:lstStyle/>
          <a:p>
            <a:pPr algn="ctr">
              <a:spcBef>
                <a:spcPts val="0"/>
              </a:spcBef>
              <a:defRPr/>
            </a:pPr>
            <a:r>
              <a:rPr lang="en-IE" sz="2400" dirty="0">
                <a:latin typeface="+mj-lt"/>
                <a:ea typeface="ＭＳ Ｐゴシック" pitchFamily="34" charset="-128"/>
                <a:cs typeface="Arial" charset="0"/>
              </a:rPr>
              <a:t>New Risk</a:t>
            </a:r>
          </a:p>
          <a:p>
            <a:pPr algn="ctr">
              <a:spcBef>
                <a:spcPts val="0"/>
              </a:spcBef>
              <a:defRPr/>
            </a:pPr>
            <a:r>
              <a:rPr lang="en-IE" sz="2400" dirty="0" smtClean="0">
                <a:latin typeface="+mj-lt"/>
                <a:ea typeface="ＭＳ Ｐゴシック" pitchFamily="34" charset="-128"/>
                <a:cs typeface="Arial" charset="0"/>
              </a:rPr>
              <a:t>Rules</a:t>
            </a:r>
          </a:p>
          <a:p>
            <a:pPr algn="ctr">
              <a:spcBef>
                <a:spcPts val="0"/>
              </a:spcBef>
              <a:defRPr/>
            </a:pPr>
            <a:endParaRPr lang="en-GB" sz="2400" dirty="0">
              <a:latin typeface="+mj-lt"/>
              <a:ea typeface="ＭＳ Ｐゴシック" pitchFamily="34" charset="-128"/>
              <a:cs typeface="Arial" charset="0"/>
            </a:endParaRPr>
          </a:p>
        </p:txBody>
      </p:sp>
      <p:sp>
        <p:nvSpPr>
          <p:cNvPr id="3" name="Right Arrow 2"/>
          <p:cNvSpPr/>
          <p:nvPr/>
        </p:nvSpPr>
        <p:spPr bwMode="gray">
          <a:xfrm>
            <a:off x="3068559" y="1380815"/>
            <a:ext cx="2566516" cy="582084"/>
          </a:xfrm>
          <a:prstGeom prst="rightArrow">
            <a:avLst/>
          </a:prstGeom>
          <a:gradFill flip="none" rotWithShape="1">
            <a:gsLst>
              <a:gs pos="0">
                <a:srgbClr val="007DC3"/>
              </a:gs>
              <a:gs pos="100000">
                <a:srgbClr val="3397CF"/>
              </a:gs>
            </a:gsLst>
            <a:path path="circle">
              <a:fillToRect t="100000" r="100000"/>
            </a:path>
            <a:tileRect l="-100000" b="-100000"/>
          </a:gradFill>
          <a:ln w="12700" cap="flat" cmpd="sng" algn="ctr">
            <a:solidFill>
              <a:schemeClr val="bg1"/>
            </a:solidFill>
            <a:prstDash val="solid"/>
            <a:miter lim="800000"/>
            <a:headEnd type="none" w="med" len="med"/>
            <a:tailEnd type="none" w="med" len="med"/>
          </a:ln>
          <a:effectLst>
            <a:outerShdw blurRad="63500" algn="ctr" rotWithShape="0">
              <a:prstClr val="black">
                <a:alpha val="40000"/>
              </a:prstClr>
            </a:outerShdw>
          </a:effectLst>
        </p:spPr>
        <p:txBody>
          <a:bodyPr lIns="72000" tIns="36000" rIns="72000" bIns="36000" anchor="ctr"/>
          <a:lstStyle/>
          <a:p>
            <a:pPr algn="ctr">
              <a:spcBef>
                <a:spcPts val="1200"/>
              </a:spcBef>
              <a:spcAft>
                <a:spcPts val="0"/>
              </a:spcAft>
              <a:buClr>
                <a:schemeClr val="tx1"/>
              </a:buClr>
              <a:buFont typeface="Wingdings" pitchFamily="2" charset="2"/>
              <a:buNone/>
              <a:defRPr/>
            </a:pPr>
            <a:endParaRPr lang="en-IE" sz="1600" dirty="0">
              <a:solidFill>
                <a:schemeClr val="bg1"/>
              </a:solidFill>
              <a:cs typeface="Arial" charset="0"/>
            </a:endParaRPr>
          </a:p>
        </p:txBody>
      </p:sp>
      <p:sp>
        <p:nvSpPr>
          <p:cNvPr id="6" name="Left-Right Arrow 5"/>
          <p:cNvSpPr/>
          <p:nvPr/>
        </p:nvSpPr>
        <p:spPr bwMode="gray">
          <a:xfrm rot="18887375">
            <a:off x="4955239" y="3413838"/>
            <a:ext cx="2027111" cy="398908"/>
          </a:xfrm>
          <a:prstGeom prst="leftRightArrow">
            <a:avLst/>
          </a:prstGeom>
          <a:gradFill flip="none" rotWithShape="1">
            <a:gsLst>
              <a:gs pos="0">
                <a:srgbClr val="007DC3"/>
              </a:gs>
              <a:gs pos="100000">
                <a:srgbClr val="3397CF"/>
              </a:gs>
            </a:gsLst>
            <a:path path="circle">
              <a:fillToRect t="100000" r="100000"/>
            </a:path>
            <a:tileRect l="-100000" b="-100000"/>
          </a:gradFill>
          <a:ln w="12700" cap="flat" cmpd="sng" algn="ctr">
            <a:solidFill>
              <a:schemeClr val="bg1"/>
            </a:solidFill>
            <a:prstDash val="solid"/>
            <a:miter lim="800000"/>
            <a:headEnd type="none" w="med" len="med"/>
            <a:tailEnd type="none" w="med" len="med"/>
          </a:ln>
          <a:effectLst>
            <a:outerShdw blurRad="63500" algn="ctr" rotWithShape="0">
              <a:prstClr val="black">
                <a:alpha val="40000"/>
              </a:prstClr>
            </a:outerShdw>
          </a:effectLst>
        </p:spPr>
        <p:txBody>
          <a:bodyPr lIns="72000" tIns="36000" rIns="72000" bIns="36000" anchor="ctr"/>
          <a:lstStyle/>
          <a:p>
            <a:pPr algn="ctr">
              <a:spcBef>
                <a:spcPts val="1200"/>
              </a:spcBef>
              <a:spcAft>
                <a:spcPts val="0"/>
              </a:spcAft>
              <a:buClr>
                <a:schemeClr val="tx1"/>
              </a:buClr>
              <a:buFont typeface="Wingdings" pitchFamily="2" charset="2"/>
              <a:buNone/>
              <a:defRPr/>
            </a:pPr>
            <a:endParaRPr lang="en-IE" sz="1600" dirty="0">
              <a:solidFill>
                <a:schemeClr val="bg1"/>
              </a:solidFill>
              <a:cs typeface="Arial" charset="0"/>
            </a:endParaRPr>
          </a:p>
        </p:txBody>
      </p:sp>
      <p:grpSp>
        <p:nvGrpSpPr>
          <p:cNvPr id="4" name="Group 24"/>
          <p:cNvGrpSpPr>
            <a:grpSpLocks/>
          </p:cNvGrpSpPr>
          <p:nvPr/>
        </p:nvGrpSpPr>
        <p:grpSpPr bwMode="auto">
          <a:xfrm>
            <a:off x="3470275" y="2036763"/>
            <a:ext cx="1954213" cy="1576387"/>
            <a:chOff x="1368306" y="2105677"/>
            <a:chExt cx="1954924" cy="1576552"/>
          </a:xfrm>
        </p:grpSpPr>
        <p:sp>
          <p:nvSpPr>
            <p:cNvPr id="23" name="Oval 5"/>
            <p:cNvSpPr>
              <a:spLocks noChangeArrowheads="1"/>
            </p:cNvSpPr>
            <p:nvPr/>
          </p:nvSpPr>
          <p:spPr bwMode="auto">
            <a:xfrm>
              <a:off x="1368306" y="2105677"/>
              <a:ext cx="1954924" cy="1576552"/>
            </a:xfrm>
            <a:prstGeom prst="ellipse">
              <a:avLst/>
            </a:prstGeom>
            <a:ln w="28575">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none" anchor="ctr"/>
            <a:lstStyle/>
            <a:p>
              <a:pPr fontAlgn="auto">
                <a:spcBef>
                  <a:spcPts val="0"/>
                </a:spcBef>
                <a:spcAft>
                  <a:spcPts val="0"/>
                </a:spcAft>
                <a:defRPr/>
              </a:pPr>
              <a:endParaRPr lang="en-US" sz="2400" kern="0">
                <a:solidFill>
                  <a:sysClr val="windowText" lastClr="000000"/>
                </a:solidFill>
              </a:endParaRPr>
            </a:p>
          </p:txBody>
        </p:sp>
        <p:sp>
          <p:nvSpPr>
            <p:cNvPr id="24" name="Text Box 6"/>
            <p:cNvSpPr txBox="1">
              <a:spLocks noChangeArrowheads="1"/>
            </p:cNvSpPr>
            <p:nvPr/>
          </p:nvSpPr>
          <p:spPr bwMode="auto">
            <a:xfrm>
              <a:off x="1479471" y="2507356"/>
              <a:ext cx="1727828" cy="585849"/>
            </a:xfrm>
            <a:prstGeom prst="rect">
              <a:avLst/>
            </a:prstGeom>
            <a:noFill/>
            <a:ln w="9525">
              <a:noFill/>
              <a:miter lim="800000"/>
              <a:headEnd/>
              <a:tailEnd/>
            </a:ln>
            <a:effectLst/>
          </p:spPr>
          <p:txBody>
            <a:bodyPr>
              <a:spAutoFit/>
            </a:bodyPr>
            <a:lstStyle/>
            <a:p>
              <a:pPr algn="ctr">
                <a:spcBef>
                  <a:spcPts val="0"/>
                </a:spcBef>
                <a:defRPr/>
              </a:pPr>
              <a:r>
                <a:rPr lang="en-IE" sz="2000" dirty="0">
                  <a:latin typeface="+mj-lt"/>
                  <a:ea typeface="ＭＳ Ｐゴシック" pitchFamily="34" charset="-128"/>
                  <a:cs typeface="Arial" charset="0"/>
                </a:rPr>
                <a:t>Raw Data &amp; Information</a:t>
              </a:r>
              <a:endParaRPr lang="en-GB" sz="2000" dirty="0">
                <a:latin typeface="+mj-lt"/>
                <a:ea typeface="ＭＳ Ｐゴシック" pitchFamily="34" charset="-128"/>
                <a:cs typeface="Arial" charset="0"/>
              </a:endParaRPr>
            </a:p>
          </p:txBody>
        </p:sp>
      </p:grpSp>
      <p:sp>
        <p:nvSpPr>
          <p:cNvPr id="7" name="Right Arrow 6"/>
          <p:cNvSpPr/>
          <p:nvPr/>
        </p:nvSpPr>
        <p:spPr bwMode="gray">
          <a:xfrm rot="2785059">
            <a:off x="2057014" y="3341688"/>
            <a:ext cx="1805533" cy="467272"/>
          </a:xfrm>
          <a:prstGeom prst="rightArrow">
            <a:avLst/>
          </a:prstGeom>
          <a:gradFill flip="none" rotWithShape="1">
            <a:gsLst>
              <a:gs pos="0">
                <a:srgbClr val="007DC3"/>
              </a:gs>
              <a:gs pos="100000">
                <a:srgbClr val="3397CF"/>
              </a:gs>
            </a:gsLst>
            <a:path path="circle">
              <a:fillToRect t="100000" r="100000"/>
            </a:path>
            <a:tileRect l="-100000" b="-100000"/>
          </a:gradFill>
          <a:ln w="12700" cap="flat" cmpd="sng" algn="ctr">
            <a:solidFill>
              <a:schemeClr val="bg1"/>
            </a:solidFill>
            <a:prstDash val="solid"/>
            <a:miter lim="800000"/>
            <a:headEnd type="none" w="med" len="med"/>
            <a:tailEnd type="none" w="med" len="med"/>
          </a:ln>
          <a:effectLst>
            <a:outerShdw blurRad="63500" algn="ctr" rotWithShape="0">
              <a:prstClr val="black">
                <a:alpha val="40000"/>
              </a:prstClr>
            </a:outerShdw>
          </a:effectLst>
        </p:spPr>
        <p:txBody>
          <a:bodyPr lIns="72000" tIns="36000" rIns="72000" bIns="36000" anchor="ctr"/>
          <a:lstStyle/>
          <a:p>
            <a:pPr algn="ctr">
              <a:spcBef>
                <a:spcPts val="1200"/>
              </a:spcBef>
              <a:spcAft>
                <a:spcPts val="0"/>
              </a:spcAft>
              <a:buClr>
                <a:schemeClr val="tx1"/>
              </a:buClr>
              <a:buFont typeface="Wingdings" pitchFamily="2" charset="2"/>
              <a:buNone/>
              <a:defRPr/>
            </a:pPr>
            <a:endParaRPr lang="en-IE" sz="1600" dirty="0">
              <a:solidFill>
                <a:schemeClr val="bg1"/>
              </a:solidFill>
              <a:cs typeface="Arial" charset="0"/>
            </a:endParaRPr>
          </a:p>
        </p:txBody>
      </p:sp>
      <p:sp>
        <p:nvSpPr>
          <p:cNvPr id="8" name="Down Arrow 7"/>
          <p:cNvSpPr/>
          <p:nvPr/>
        </p:nvSpPr>
        <p:spPr bwMode="gray">
          <a:xfrm>
            <a:off x="4296347" y="3661404"/>
            <a:ext cx="305839" cy="459357"/>
          </a:xfrm>
          <a:prstGeom prst="downArrow">
            <a:avLst/>
          </a:prstGeom>
          <a:gradFill flip="none" rotWithShape="1">
            <a:gsLst>
              <a:gs pos="0">
                <a:srgbClr val="007DC3"/>
              </a:gs>
              <a:gs pos="100000">
                <a:srgbClr val="3397CF"/>
              </a:gs>
            </a:gsLst>
            <a:path path="circle">
              <a:fillToRect t="100000" r="100000"/>
            </a:path>
            <a:tileRect l="-100000" b="-100000"/>
          </a:gradFill>
          <a:ln w="12700" cap="flat" cmpd="sng" algn="ctr">
            <a:solidFill>
              <a:schemeClr val="bg1"/>
            </a:solidFill>
            <a:prstDash val="solid"/>
            <a:miter lim="800000"/>
            <a:headEnd type="none" w="med" len="med"/>
            <a:tailEnd type="none" w="med" len="med"/>
          </a:ln>
          <a:effectLst>
            <a:outerShdw blurRad="63500" algn="ctr" rotWithShape="0">
              <a:prstClr val="black">
                <a:alpha val="40000"/>
              </a:prstClr>
            </a:outerShdw>
          </a:effectLst>
        </p:spPr>
        <p:txBody>
          <a:bodyPr lIns="72000" tIns="36000" rIns="72000" bIns="36000" anchor="ctr"/>
          <a:lstStyle/>
          <a:p>
            <a:pPr algn="ctr">
              <a:spcBef>
                <a:spcPts val="1200"/>
              </a:spcBef>
              <a:spcAft>
                <a:spcPts val="0"/>
              </a:spcAft>
              <a:buClr>
                <a:schemeClr val="tx1"/>
              </a:buClr>
              <a:buFont typeface="Wingdings" pitchFamily="2" charset="2"/>
              <a:buNone/>
              <a:defRPr/>
            </a:pPr>
            <a:endParaRPr lang="en-IE" sz="1600" dirty="0">
              <a:solidFill>
                <a:schemeClr val="bg1"/>
              </a:solidFill>
              <a:cs typeface="Arial" charset="0"/>
            </a:endParaRPr>
          </a:p>
        </p:txBody>
      </p:sp>
      <p:sp>
        <p:nvSpPr>
          <p:cNvPr id="25" name="Down Arrow 24"/>
          <p:cNvSpPr/>
          <p:nvPr/>
        </p:nvSpPr>
        <p:spPr bwMode="gray">
          <a:xfrm rot="14764928">
            <a:off x="5419051" y="2303802"/>
            <a:ext cx="466731" cy="344518"/>
          </a:xfrm>
          <a:prstGeom prst="downArrow">
            <a:avLst/>
          </a:prstGeom>
          <a:gradFill flip="none" rotWithShape="1">
            <a:gsLst>
              <a:gs pos="0">
                <a:srgbClr val="007DC3"/>
              </a:gs>
              <a:gs pos="100000">
                <a:srgbClr val="3397CF"/>
              </a:gs>
            </a:gsLst>
            <a:path path="circle">
              <a:fillToRect t="100000" r="100000"/>
            </a:path>
            <a:tileRect l="-100000" b="-100000"/>
          </a:gradFill>
          <a:ln w="12700" cap="flat" cmpd="sng" algn="ctr">
            <a:solidFill>
              <a:schemeClr val="bg1"/>
            </a:solidFill>
            <a:prstDash val="solid"/>
            <a:miter lim="800000"/>
            <a:headEnd type="none" w="med" len="med"/>
            <a:tailEnd type="none" w="med" len="med"/>
          </a:ln>
          <a:effectLst>
            <a:outerShdw blurRad="63500" algn="ctr" rotWithShape="0">
              <a:prstClr val="black">
                <a:alpha val="40000"/>
              </a:prstClr>
            </a:outerShdw>
          </a:effectLst>
        </p:spPr>
        <p:txBody>
          <a:bodyPr lIns="72000" tIns="36000" rIns="72000" bIns="36000" anchor="ctr"/>
          <a:lstStyle/>
          <a:p>
            <a:pPr algn="ctr">
              <a:spcBef>
                <a:spcPts val="1200"/>
              </a:spcBef>
              <a:spcAft>
                <a:spcPts val="0"/>
              </a:spcAft>
              <a:buClr>
                <a:schemeClr val="tx1"/>
              </a:buClr>
              <a:buFont typeface="Wingdings" pitchFamily="2" charset="2"/>
              <a:buNone/>
              <a:defRPr/>
            </a:pPr>
            <a:endParaRPr lang="en-IE" sz="1600" dirty="0">
              <a:solidFill>
                <a:schemeClr val="bg1"/>
              </a:solidFill>
              <a:cs typeface="Arial" charset="0"/>
            </a:endParaRPr>
          </a:p>
        </p:txBody>
      </p:sp>
      <p:grpSp>
        <p:nvGrpSpPr>
          <p:cNvPr id="5" name="Group 1"/>
          <p:cNvGrpSpPr>
            <a:grpSpLocks/>
          </p:cNvGrpSpPr>
          <p:nvPr/>
        </p:nvGrpSpPr>
        <p:grpSpPr bwMode="auto">
          <a:xfrm>
            <a:off x="454025" y="2833688"/>
            <a:ext cx="2940050" cy="2251075"/>
            <a:chOff x="453920" y="2833362"/>
            <a:chExt cx="2939777" cy="2251401"/>
          </a:xfrm>
        </p:grpSpPr>
        <p:sp>
          <p:nvSpPr>
            <p:cNvPr id="27" name="Oval 5"/>
            <p:cNvSpPr>
              <a:spLocks noChangeArrowheads="1"/>
            </p:cNvSpPr>
            <p:nvPr/>
          </p:nvSpPr>
          <p:spPr bwMode="auto">
            <a:xfrm>
              <a:off x="622179" y="4094020"/>
              <a:ext cx="1536557" cy="990743"/>
            </a:xfrm>
            <a:prstGeom prst="ellipse">
              <a:avLst/>
            </a:prstGeom>
            <a:ln w="28575">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none" anchor="ctr"/>
            <a:lstStyle/>
            <a:p>
              <a:pPr fontAlgn="auto">
                <a:spcBef>
                  <a:spcPts val="0"/>
                </a:spcBef>
                <a:spcAft>
                  <a:spcPts val="0"/>
                </a:spcAft>
                <a:defRPr/>
              </a:pPr>
              <a:endParaRPr lang="en-US" sz="2400" kern="0" dirty="0">
                <a:solidFill>
                  <a:sysClr val="windowText" lastClr="000000"/>
                </a:solidFill>
              </a:endParaRPr>
            </a:p>
          </p:txBody>
        </p:sp>
        <p:sp>
          <p:nvSpPr>
            <p:cNvPr id="28" name="Text Box 6"/>
            <p:cNvSpPr txBox="1">
              <a:spLocks noChangeArrowheads="1"/>
            </p:cNvSpPr>
            <p:nvPr/>
          </p:nvSpPr>
          <p:spPr bwMode="auto">
            <a:xfrm>
              <a:off x="453920" y="4365521"/>
              <a:ext cx="1860377" cy="387406"/>
            </a:xfrm>
            <a:prstGeom prst="rect">
              <a:avLst/>
            </a:prstGeom>
            <a:noFill/>
            <a:ln w="9525">
              <a:noFill/>
              <a:miter lim="800000"/>
              <a:headEnd/>
              <a:tailEnd/>
            </a:ln>
            <a:effectLst/>
          </p:spPr>
          <p:txBody>
            <a:bodyPr>
              <a:spAutoFit/>
            </a:bodyPr>
            <a:lstStyle/>
            <a:p>
              <a:pPr algn="ctr">
                <a:spcBef>
                  <a:spcPts val="0"/>
                </a:spcBef>
                <a:defRPr/>
              </a:pPr>
              <a:r>
                <a:rPr lang="en-IE" sz="2400" dirty="0">
                  <a:latin typeface="+mj-lt"/>
                  <a:ea typeface="ＭＳ Ｐゴシック" pitchFamily="34" charset="-128"/>
                  <a:cs typeface="Arial" charset="0"/>
                </a:rPr>
                <a:t>Intelligence</a:t>
              </a:r>
            </a:p>
          </p:txBody>
        </p:sp>
        <p:sp>
          <p:nvSpPr>
            <p:cNvPr id="29" name="Right Arrow 28"/>
            <p:cNvSpPr/>
            <p:nvPr/>
          </p:nvSpPr>
          <p:spPr bwMode="gray">
            <a:xfrm rot="17276903">
              <a:off x="1156223" y="3035910"/>
              <a:ext cx="872368" cy="467272"/>
            </a:xfrm>
            <a:prstGeom prst="rightArrow">
              <a:avLst/>
            </a:prstGeom>
            <a:gradFill flip="none" rotWithShape="1">
              <a:gsLst>
                <a:gs pos="0">
                  <a:srgbClr val="007DC3"/>
                </a:gs>
                <a:gs pos="100000">
                  <a:srgbClr val="3397CF"/>
                </a:gs>
              </a:gsLst>
              <a:path path="circle">
                <a:fillToRect t="100000" r="100000"/>
              </a:path>
              <a:tileRect l="-100000" b="-100000"/>
            </a:gradFill>
            <a:ln w="12700" cap="flat" cmpd="sng" algn="ctr">
              <a:solidFill>
                <a:schemeClr val="bg1"/>
              </a:solidFill>
              <a:prstDash val="solid"/>
              <a:miter lim="800000"/>
              <a:headEnd type="none" w="med" len="med"/>
              <a:tailEnd type="none" w="med" len="med"/>
            </a:ln>
            <a:effectLst>
              <a:outerShdw blurRad="63500" algn="ctr" rotWithShape="0">
                <a:prstClr val="black">
                  <a:alpha val="40000"/>
                </a:prstClr>
              </a:outerShdw>
            </a:effectLst>
          </p:spPr>
          <p:txBody>
            <a:bodyPr lIns="72000" tIns="36000" rIns="72000" bIns="36000" anchor="ctr"/>
            <a:lstStyle/>
            <a:p>
              <a:pPr algn="ctr">
                <a:spcBef>
                  <a:spcPts val="1200"/>
                </a:spcBef>
                <a:spcAft>
                  <a:spcPts val="0"/>
                </a:spcAft>
                <a:buClr>
                  <a:schemeClr val="tx1"/>
                </a:buClr>
                <a:buFont typeface="Wingdings" pitchFamily="2" charset="2"/>
                <a:buNone/>
                <a:defRPr/>
              </a:pPr>
              <a:endParaRPr lang="en-IE" sz="1600" dirty="0">
                <a:solidFill>
                  <a:schemeClr val="bg1"/>
                </a:solidFill>
                <a:cs typeface="Arial" charset="0"/>
              </a:endParaRPr>
            </a:p>
          </p:txBody>
        </p:sp>
        <p:sp>
          <p:nvSpPr>
            <p:cNvPr id="30" name="Right Arrow 29"/>
            <p:cNvSpPr/>
            <p:nvPr/>
          </p:nvSpPr>
          <p:spPr bwMode="gray">
            <a:xfrm rot="492586">
              <a:off x="2521329" y="4372360"/>
              <a:ext cx="872368" cy="467272"/>
            </a:xfrm>
            <a:prstGeom prst="rightArrow">
              <a:avLst/>
            </a:prstGeom>
            <a:gradFill flip="none" rotWithShape="1">
              <a:gsLst>
                <a:gs pos="0">
                  <a:srgbClr val="007DC3"/>
                </a:gs>
                <a:gs pos="100000">
                  <a:srgbClr val="3397CF"/>
                </a:gs>
              </a:gsLst>
              <a:path path="circle">
                <a:fillToRect t="100000" r="100000"/>
              </a:path>
              <a:tileRect l="-100000" b="-100000"/>
            </a:gradFill>
            <a:ln w="12700" cap="flat" cmpd="sng" algn="ctr">
              <a:solidFill>
                <a:schemeClr val="bg1"/>
              </a:solidFill>
              <a:prstDash val="solid"/>
              <a:miter lim="800000"/>
              <a:headEnd type="none" w="med" len="med"/>
              <a:tailEnd type="none" w="med" len="med"/>
            </a:ln>
            <a:effectLst>
              <a:outerShdw blurRad="63500" algn="ctr" rotWithShape="0">
                <a:prstClr val="black">
                  <a:alpha val="40000"/>
                </a:prstClr>
              </a:outerShdw>
            </a:effectLst>
          </p:spPr>
          <p:txBody>
            <a:bodyPr lIns="72000" tIns="36000" rIns="72000" bIns="36000" anchor="ctr"/>
            <a:lstStyle/>
            <a:p>
              <a:pPr algn="ctr">
                <a:spcBef>
                  <a:spcPts val="1200"/>
                </a:spcBef>
                <a:spcAft>
                  <a:spcPts val="0"/>
                </a:spcAft>
                <a:buClr>
                  <a:schemeClr val="tx1"/>
                </a:buClr>
                <a:buFont typeface="Wingdings" pitchFamily="2" charset="2"/>
                <a:buNone/>
                <a:defRPr/>
              </a:pPr>
              <a:endParaRPr lang="en-IE" sz="1600" dirty="0">
                <a:solidFill>
                  <a:schemeClr val="bg1"/>
                </a:solidFill>
                <a:cs typeface="Arial" charset="0"/>
              </a:endParaRPr>
            </a:p>
          </p:txBody>
        </p:sp>
      </p:grpSp>
      <p:grpSp>
        <p:nvGrpSpPr>
          <p:cNvPr id="9" name="Group 3"/>
          <p:cNvGrpSpPr>
            <a:grpSpLocks/>
          </p:cNvGrpSpPr>
          <p:nvPr/>
        </p:nvGrpSpPr>
        <p:grpSpPr bwMode="auto">
          <a:xfrm>
            <a:off x="5519738" y="2906713"/>
            <a:ext cx="2563812" cy="2293937"/>
            <a:chOff x="5519200" y="2906612"/>
            <a:chExt cx="2564349" cy="2294036"/>
          </a:xfrm>
        </p:grpSpPr>
        <p:sp>
          <p:nvSpPr>
            <p:cNvPr id="22" name="Oval 5"/>
            <p:cNvSpPr>
              <a:spLocks noChangeArrowheads="1"/>
            </p:cNvSpPr>
            <p:nvPr/>
          </p:nvSpPr>
          <p:spPr bwMode="auto">
            <a:xfrm>
              <a:off x="6271833" y="3890904"/>
              <a:ext cx="1811716" cy="1309744"/>
            </a:xfrm>
            <a:prstGeom prst="ellipse">
              <a:avLst/>
            </a:prstGeom>
            <a:ln w="28575">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IE" sz="2400" dirty="0">
                  <a:solidFill>
                    <a:schemeClr val="tx1"/>
                  </a:solidFill>
                  <a:ea typeface="ＭＳ Ｐゴシック" pitchFamily="34" charset="-128"/>
                </a:rPr>
                <a:t>Network</a:t>
              </a:r>
              <a:r>
                <a:rPr lang="en-IE" sz="2400" dirty="0">
                  <a:solidFill>
                    <a:schemeClr val="bg1"/>
                  </a:solidFill>
                  <a:ea typeface="ＭＳ Ｐゴシック" pitchFamily="34" charset="-128"/>
                </a:rPr>
                <a:t> </a:t>
              </a:r>
            </a:p>
            <a:p>
              <a:pPr algn="ctr">
                <a:defRPr/>
              </a:pPr>
              <a:r>
                <a:rPr lang="en-IE" sz="2400" dirty="0">
                  <a:solidFill>
                    <a:schemeClr val="tx1"/>
                  </a:solidFill>
                  <a:ea typeface="ＭＳ Ｐゴシック" pitchFamily="34" charset="-128"/>
                </a:rPr>
                <a:t>Analysis</a:t>
              </a:r>
              <a:endParaRPr lang="en-GB" sz="2400" dirty="0">
                <a:solidFill>
                  <a:schemeClr val="tx1"/>
                </a:solidFill>
                <a:ea typeface="ＭＳ Ｐゴシック" pitchFamily="34" charset="-128"/>
              </a:endParaRPr>
            </a:p>
          </p:txBody>
        </p:sp>
        <p:sp>
          <p:nvSpPr>
            <p:cNvPr id="32" name="Left-Right Arrow 31"/>
            <p:cNvSpPr/>
            <p:nvPr/>
          </p:nvSpPr>
          <p:spPr bwMode="gray">
            <a:xfrm rot="4714096">
              <a:off x="6815058" y="3070093"/>
              <a:ext cx="725869" cy="398908"/>
            </a:xfrm>
            <a:prstGeom prst="leftRightArrow">
              <a:avLst/>
            </a:prstGeom>
            <a:gradFill flip="none" rotWithShape="1">
              <a:gsLst>
                <a:gs pos="0">
                  <a:srgbClr val="007DC3"/>
                </a:gs>
                <a:gs pos="100000">
                  <a:srgbClr val="3397CF"/>
                </a:gs>
              </a:gsLst>
              <a:path path="circle">
                <a:fillToRect t="100000" r="100000"/>
              </a:path>
              <a:tileRect l="-100000" b="-100000"/>
            </a:gradFill>
            <a:ln w="12700" cap="flat" cmpd="sng" algn="ctr">
              <a:solidFill>
                <a:schemeClr val="bg1"/>
              </a:solidFill>
              <a:prstDash val="solid"/>
              <a:miter lim="800000"/>
              <a:headEnd type="none" w="med" len="med"/>
              <a:tailEnd type="none" w="med" len="med"/>
            </a:ln>
            <a:effectLst>
              <a:outerShdw blurRad="63500" algn="ctr" rotWithShape="0">
                <a:prstClr val="black">
                  <a:alpha val="40000"/>
                </a:prstClr>
              </a:outerShdw>
            </a:effectLst>
          </p:spPr>
          <p:txBody>
            <a:bodyPr lIns="72000" tIns="36000" rIns="72000" bIns="36000" anchor="ctr"/>
            <a:lstStyle/>
            <a:p>
              <a:pPr algn="ctr">
                <a:spcBef>
                  <a:spcPts val="1200"/>
                </a:spcBef>
                <a:spcAft>
                  <a:spcPts val="0"/>
                </a:spcAft>
                <a:buClr>
                  <a:schemeClr val="tx1"/>
                </a:buClr>
                <a:buFont typeface="Wingdings" pitchFamily="2" charset="2"/>
                <a:buNone/>
                <a:defRPr/>
              </a:pPr>
              <a:endParaRPr lang="en-IE" sz="1600" dirty="0">
                <a:solidFill>
                  <a:schemeClr val="bg1"/>
                </a:solidFill>
                <a:cs typeface="Arial" charset="0"/>
              </a:endParaRPr>
            </a:p>
          </p:txBody>
        </p:sp>
        <p:sp>
          <p:nvSpPr>
            <p:cNvPr id="33" name="Left-Right Arrow 32"/>
            <p:cNvSpPr/>
            <p:nvPr/>
          </p:nvSpPr>
          <p:spPr bwMode="gray">
            <a:xfrm rot="21316085">
              <a:off x="5519200" y="4575976"/>
              <a:ext cx="725869" cy="398908"/>
            </a:xfrm>
            <a:prstGeom prst="leftRightArrow">
              <a:avLst/>
            </a:prstGeom>
            <a:gradFill flip="none" rotWithShape="1">
              <a:gsLst>
                <a:gs pos="0">
                  <a:srgbClr val="007DC3"/>
                </a:gs>
                <a:gs pos="100000">
                  <a:srgbClr val="3397CF"/>
                </a:gs>
              </a:gsLst>
              <a:path path="circle">
                <a:fillToRect t="100000" r="100000"/>
              </a:path>
              <a:tileRect l="-100000" b="-100000"/>
            </a:gradFill>
            <a:ln w="12700" cap="flat" cmpd="sng" algn="ctr">
              <a:solidFill>
                <a:schemeClr val="bg1"/>
              </a:solidFill>
              <a:prstDash val="solid"/>
              <a:miter lim="800000"/>
              <a:headEnd type="none" w="med" len="med"/>
              <a:tailEnd type="none" w="med" len="med"/>
            </a:ln>
            <a:effectLst>
              <a:outerShdw blurRad="63500" algn="ctr" rotWithShape="0">
                <a:prstClr val="black">
                  <a:alpha val="40000"/>
                </a:prstClr>
              </a:outerShdw>
            </a:effectLst>
          </p:spPr>
          <p:txBody>
            <a:bodyPr lIns="72000" tIns="36000" rIns="72000" bIns="36000" anchor="ctr"/>
            <a:lstStyle/>
            <a:p>
              <a:pPr algn="ctr">
                <a:spcBef>
                  <a:spcPts val="1200"/>
                </a:spcBef>
                <a:spcAft>
                  <a:spcPts val="0"/>
                </a:spcAft>
                <a:buClr>
                  <a:schemeClr val="tx1"/>
                </a:buClr>
                <a:buFont typeface="Wingdings" pitchFamily="2" charset="2"/>
                <a:buNone/>
                <a:defRPr/>
              </a:pPr>
              <a:endParaRPr lang="en-IE" sz="1600" dirty="0">
                <a:solidFill>
                  <a:schemeClr val="bg1"/>
                </a:solidFill>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8600" y="1295400"/>
          <a:ext cx="8458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04800" y="457200"/>
            <a:ext cx="7467600" cy="457200"/>
          </a:xfrm>
        </p:spPr>
        <p:txBody>
          <a:bodyPr/>
          <a:lstStyle/>
          <a:p>
            <a:pPr algn="ctr"/>
            <a:r>
              <a:rPr lang="en-US" dirty="0" smtClean="0"/>
              <a:t>From micro to macro…</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62000"/>
          </a:xfrm>
        </p:spPr>
        <p:txBody>
          <a:bodyPr/>
          <a:lstStyle/>
          <a:p>
            <a:pPr algn="ctr"/>
            <a:r>
              <a:rPr lang="en-US" sz="3600" dirty="0" smtClean="0"/>
              <a:t>Talk Outline</a:t>
            </a:r>
            <a:endParaRPr lang="en-US" sz="3600" dirty="0"/>
          </a:p>
        </p:txBody>
      </p:sp>
      <p:sp>
        <p:nvSpPr>
          <p:cNvPr id="3" name="Content Placeholder 2"/>
          <p:cNvSpPr>
            <a:spLocks noGrp="1"/>
          </p:cNvSpPr>
          <p:nvPr>
            <p:ph idx="1"/>
          </p:nvPr>
        </p:nvSpPr>
        <p:spPr>
          <a:xfrm>
            <a:off x="0" y="1600200"/>
            <a:ext cx="8991600" cy="4648200"/>
          </a:xfrm>
        </p:spPr>
        <p:txBody>
          <a:bodyPr/>
          <a:lstStyle/>
          <a:p>
            <a:r>
              <a:rPr lang="en-US" sz="3200" kern="1200" dirty="0" smtClean="0">
                <a:solidFill>
                  <a:srgbClr val="0070C0"/>
                </a:solidFill>
                <a:latin typeface="Arial" charset="0"/>
                <a:cs typeface="Arial" charset="0"/>
              </a:rPr>
              <a:t>What are Predictive Analytics (PA)?  </a:t>
            </a:r>
          </a:p>
          <a:p>
            <a:r>
              <a:rPr lang="en-US" sz="3200" kern="1200" dirty="0" smtClean="0">
                <a:latin typeface="Arial" charset="0"/>
                <a:cs typeface="Arial" charset="0"/>
              </a:rPr>
              <a:t>What are the performance benefits from applying PA in Customs Administration?</a:t>
            </a:r>
          </a:p>
          <a:p>
            <a:r>
              <a:rPr lang="en-US" sz="3200" kern="1200" dirty="0" smtClean="0">
                <a:solidFill>
                  <a:srgbClr val="0070C0"/>
                </a:solidFill>
                <a:latin typeface="Arial" charset="0"/>
                <a:cs typeface="Arial" charset="0"/>
              </a:rPr>
              <a:t>How to apply PA in Customs Administration </a:t>
            </a:r>
          </a:p>
          <a:p>
            <a:pPr lvl="1"/>
            <a:r>
              <a:rPr lang="en-US" sz="3000" kern="1200" dirty="0" smtClean="0">
                <a:solidFill>
                  <a:srgbClr val="0070C0"/>
                </a:solidFill>
                <a:latin typeface="Arial" charset="0"/>
                <a:cs typeface="Arial" charset="0"/>
              </a:rPr>
              <a:t>People, Processes and Technology</a:t>
            </a:r>
          </a:p>
          <a:p>
            <a:pPr lvl="1">
              <a:buNone/>
            </a:pPr>
            <a:endParaRPr lang="en-US" sz="3000" kern="1200" dirty="0" smtClean="0">
              <a:solidFill>
                <a:srgbClr val="0070C0"/>
              </a:solidFill>
              <a:latin typeface="Arial" charset="0"/>
              <a:cs typeface="Arial" charset="0"/>
            </a:endParaRPr>
          </a:p>
          <a:p>
            <a:r>
              <a:rPr lang="en-US" sz="3200" dirty="0" smtClean="0"/>
              <a:t>RA-FIT: Revenue Administration’s Fiscal Information Tool – Customs Module</a:t>
            </a:r>
            <a:r>
              <a:rPr lang="en-US" sz="3200" kern="1200" dirty="0" smtClean="0">
                <a:solidFill>
                  <a:schemeClr val="tx1"/>
                </a:solidFill>
                <a:latin typeface="Arial" charset="0"/>
                <a:cs typeface="Arial" charset="0"/>
              </a:rPr>
              <a:t/>
            </a:r>
            <a:br>
              <a:rPr lang="en-US" sz="3200" kern="1200" dirty="0" smtClean="0">
                <a:solidFill>
                  <a:schemeClr val="tx1"/>
                </a:solidFill>
                <a:latin typeface="Arial" charset="0"/>
                <a:cs typeface="Arial" charset="0"/>
              </a:rPr>
            </a:b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7199FE57-B04B-4B7C-816D-A15AF53620B8}" type="slidenum">
              <a:rPr lang="en-US" smtClean="0"/>
              <a:pPr/>
              <a:t>2</a:t>
            </a:fld>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400" dirty="0" smtClean="0"/>
              <a:t>Revenue Administration’s Fiscal Information Tool </a:t>
            </a:r>
            <a:r>
              <a:rPr lang="en-US" sz="2600" dirty="0" smtClean="0"/>
              <a:t/>
            </a:r>
            <a:br>
              <a:rPr lang="en-US" sz="2600" dirty="0" smtClean="0"/>
            </a:br>
            <a:r>
              <a:rPr lang="en-US" sz="2400" dirty="0" smtClean="0"/>
              <a:t>Purpose and Benefits </a:t>
            </a:r>
            <a:endParaRPr lang="en-US" sz="2400" dirty="0"/>
          </a:p>
        </p:txBody>
      </p:sp>
      <p:sp>
        <p:nvSpPr>
          <p:cNvPr id="8" name="Content Placeholder 2"/>
          <p:cNvSpPr>
            <a:spLocks noGrp="1"/>
          </p:cNvSpPr>
          <p:nvPr>
            <p:ph sz="half" idx="2"/>
          </p:nvPr>
        </p:nvSpPr>
        <p:spPr>
          <a:xfrm>
            <a:off x="4648200" y="1143000"/>
            <a:ext cx="4495800" cy="5486400"/>
          </a:xfrm>
          <a:prstGeom prst="rect">
            <a:avLst/>
          </a:prstGeom>
        </p:spPr>
        <p:txBody>
          <a:bodyPr>
            <a:noAutofit/>
          </a:bodyPr>
          <a:lstStyle/>
          <a:p>
            <a:r>
              <a:rPr lang="en-US" sz="2000" dirty="0" smtClean="0">
                <a:latin typeface="Calibri" pitchFamily="34" charset="0"/>
                <a:cs typeface="Calibri" pitchFamily="34" charset="0"/>
              </a:rPr>
              <a:t>RA-FIT </a:t>
            </a:r>
            <a:r>
              <a:rPr lang="en-US" sz="2000" dirty="0" smtClean="0">
                <a:solidFill>
                  <a:srgbClr val="002060"/>
                </a:solidFill>
                <a:latin typeface="Calibri" pitchFamily="34" charset="0"/>
                <a:cs typeface="Calibri" pitchFamily="34" charset="0"/>
              </a:rPr>
              <a:t>provides the platform for a single international revenue administration (tax and customs) data gathering tool</a:t>
            </a:r>
            <a:endParaRPr lang="en-US" sz="2000" dirty="0" smtClean="0">
              <a:solidFill>
                <a:srgbClr val="002060"/>
              </a:solidFill>
              <a:latin typeface="Calibri" pitchFamily="34" charset="0"/>
            </a:endParaRPr>
          </a:p>
          <a:p>
            <a:pPr>
              <a:spcBef>
                <a:spcPts val="0"/>
              </a:spcBef>
            </a:pPr>
            <a:r>
              <a:rPr lang="en-US" sz="2000" dirty="0" smtClean="0">
                <a:solidFill>
                  <a:srgbClr val="0070C0"/>
                </a:solidFill>
                <a:latin typeface="Calibri" pitchFamily="34" charset="0"/>
              </a:rPr>
              <a:t>Encourages and supports performance measurement to developing countries</a:t>
            </a:r>
          </a:p>
          <a:p>
            <a:pPr>
              <a:spcBef>
                <a:spcPts val="0"/>
              </a:spcBef>
            </a:pPr>
            <a:r>
              <a:rPr lang="en-US" sz="2000" dirty="0" smtClean="0">
                <a:solidFill>
                  <a:srgbClr val="002060"/>
                </a:solidFill>
                <a:latin typeface="Calibri" pitchFamily="34" charset="0"/>
              </a:rPr>
              <a:t>Used to establish key baselines and identifies key risk areas for revenue (tax and customs) administration</a:t>
            </a:r>
            <a:endParaRPr lang="en-US" sz="2000" i="1" dirty="0" smtClean="0">
              <a:solidFill>
                <a:srgbClr val="002060"/>
              </a:solidFill>
              <a:latin typeface="Calibri" pitchFamily="34" charset="0"/>
            </a:endParaRPr>
          </a:p>
          <a:p>
            <a:r>
              <a:rPr lang="en-US" sz="2000" dirty="0" smtClean="0">
                <a:solidFill>
                  <a:srgbClr val="0070C0"/>
                </a:solidFill>
                <a:latin typeface="Calibri" pitchFamily="34" charset="0"/>
              </a:rPr>
              <a:t>Makes aggregated data &amp; analysis available to member countries</a:t>
            </a:r>
          </a:p>
          <a:p>
            <a:r>
              <a:rPr lang="en-US" sz="2000" dirty="0" smtClean="0">
                <a:solidFill>
                  <a:srgbClr val="002060"/>
                </a:solidFill>
                <a:latin typeface="Calibri" pitchFamily="34" charset="0"/>
              </a:rPr>
              <a:t>Improves the quality of Technical Assistance delivery</a:t>
            </a:r>
          </a:p>
          <a:p>
            <a:r>
              <a:rPr lang="en-US" sz="2000" dirty="0" smtClean="0">
                <a:solidFill>
                  <a:srgbClr val="0070C0"/>
                </a:solidFill>
                <a:latin typeface="Calibri" pitchFamily="34" charset="0"/>
              </a:rPr>
              <a:t>Customs Module 2015 now live</a:t>
            </a:r>
          </a:p>
          <a:p>
            <a:pPr>
              <a:lnSpc>
                <a:spcPct val="120000"/>
              </a:lnSpc>
              <a:buNone/>
            </a:pPr>
            <a:endParaRPr lang="en-US" sz="800" dirty="0" smtClean="0">
              <a:latin typeface="Calibri" pitchFamily="34" charset="0"/>
            </a:endParaRPr>
          </a:p>
          <a:p>
            <a:pPr>
              <a:lnSpc>
                <a:spcPct val="120000"/>
              </a:lnSpc>
              <a:buNone/>
            </a:pPr>
            <a:endParaRPr lang="en-US" sz="800" dirty="0" smtClean="0">
              <a:latin typeface="Calibri" pitchFamily="34" charset="0"/>
            </a:endParaRPr>
          </a:p>
          <a:p>
            <a:pPr>
              <a:buNone/>
            </a:pPr>
            <a:endParaRPr lang="en-US" sz="600" dirty="0" smtClean="0">
              <a:latin typeface="Calibri" pitchFamily="34" charset="0"/>
            </a:endParaRPr>
          </a:p>
          <a:p>
            <a:pPr>
              <a:buNone/>
            </a:pPr>
            <a:endParaRPr lang="en-US" sz="600" dirty="0" smtClean="0">
              <a:solidFill>
                <a:srgbClr val="1B0AF4"/>
              </a:solidFill>
              <a:latin typeface="Calibri" pitchFamily="34" charset="0"/>
            </a:endParaRPr>
          </a:p>
          <a:p>
            <a:pPr>
              <a:buNone/>
            </a:pPr>
            <a:endParaRPr lang="en-US" sz="900" dirty="0" smtClean="0">
              <a:latin typeface="Calibri" pitchFamily="34" charset="0"/>
            </a:endParaRPr>
          </a:p>
          <a:p>
            <a:pPr>
              <a:buNone/>
            </a:pPr>
            <a:endParaRPr lang="en-US" sz="900" dirty="0" smtClean="0">
              <a:latin typeface="Calibri" pitchFamily="34" charset="0"/>
            </a:endParaRPr>
          </a:p>
        </p:txBody>
      </p:sp>
      <p:sp>
        <p:nvSpPr>
          <p:cNvPr id="4" name="Slide Number Placeholder 3"/>
          <p:cNvSpPr>
            <a:spLocks noGrp="1"/>
          </p:cNvSpPr>
          <p:nvPr>
            <p:ph type="sldNum" sz="quarter" idx="12"/>
          </p:nvPr>
        </p:nvSpPr>
        <p:spPr/>
        <p:txBody>
          <a:bodyPr/>
          <a:lstStyle/>
          <a:p>
            <a:fld id="{F68BA8A3-BC96-40DE-9D65-5DB28ABA68B0}" type="slidenum">
              <a:rPr lang="en-US" smtClean="0"/>
              <a:pPr/>
              <a:t>20</a:t>
            </a:fld>
            <a:endParaRPr lang="en-US" dirty="0"/>
          </a:p>
        </p:txBody>
      </p:sp>
      <p:pic>
        <p:nvPicPr>
          <p:cNvPr id="7" name="Picture 3"/>
          <p:cNvPicPr>
            <a:picLocks noChangeAspect="1" noChangeArrowheads="1"/>
          </p:cNvPicPr>
          <p:nvPr/>
        </p:nvPicPr>
        <p:blipFill>
          <a:blip r:embed="rId3" cstate="print"/>
          <a:srcRect/>
          <a:stretch>
            <a:fillRect/>
          </a:stretch>
        </p:blipFill>
        <p:spPr bwMode="auto">
          <a:xfrm>
            <a:off x="0" y="4419600"/>
            <a:ext cx="4648200" cy="2438400"/>
          </a:xfrm>
          <a:prstGeom prst="rect">
            <a:avLst/>
          </a:prstGeom>
          <a:noFill/>
          <a:ln w="9525">
            <a:noFill/>
            <a:miter lim="800000"/>
            <a:headEnd/>
            <a:tailEnd/>
          </a:ln>
        </p:spPr>
      </p:pic>
      <p:pic>
        <p:nvPicPr>
          <p:cNvPr id="9" name="Picture 8"/>
          <p:cNvPicPr>
            <a:picLocks noChangeAspect="1" noChangeArrowheads="1"/>
          </p:cNvPicPr>
          <p:nvPr/>
        </p:nvPicPr>
        <p:blipFill>
          <a:blip r:embed="rId4" cstate="print"/>
          <a:srcRect/>
          <a:stretch>
            <a:fillRect/>
          </a:stretch>
        </p:blipFill>
        <p:spPr bwMode="auto">
          <a:xfrm>
            <a:off x="838200" y="1219200"/>
            <a:ext cx="3200400" cy="3161303"/>
          </a:xfrm>
          <a:prstGeom prst="rect">
            <a:avLst/>
          </a:prstGeom>
          <a:noFill/>
          <a:ln w="9525">
            <a:noFill/>
            <a:miter lim="800000"/>
            <a:headEnd/>
            <a:tailEnd/>
          </a:ln>
        </p:spPr>
      </p:pic>
      <p:pic>
        <p:nvPicPr>
          <p:cNvPr id="10" name="Picture 9"/>
          <p:cNvPicPr>
            <a:picLocks noChangeAspect="1" noChangeArrowheads="1"/>
          </p:cNvPicPr>
          <p:nvPr/>
        </p:nvPicPr>
        <p:blipFill>
          <a:blip r:embed="rId4" cstate="print"/>
          <a:srcRect/>
          <a:stretch>
            <a:fillRect/>
          </a:stretch>
        </p:blipFill>
        <p:spPr bwMode="auto">
          <a:xfrm>
            <a:off x="8218291" y="5943600"/>
            <a:ext cx="925709" cy="914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67600" cy="685800"/>
          </a:xfrm>
        </p:spPr>
        <p:txBody>
          <a:bodyPr>
            <a:normAutofit/>
          </a:bodyPr>
          <a:lstStyle/>
          <a:p>
            <a:r>
              <a:rPr lang="en-US" sz="2600" dirty="0" smtClean="0"/>
              <a:t>RA-FIT – Cost of Collections – Customs</a:t>
            </a:r>
            <a:endParaRPr lang="en-US" sz="2600" dirty="0">
              <a:solidFill>
                <a:srgbClr val="C00000"/>
              </a:solidFill>
            </a:endParaRPr>
          </a:p>
        </p:txBody>
      </p:sp>
      <p:sp>
        <p:nvSpPr>
          <p:cNvPr id="10" name="Slide Number Placeholder 9"/>
          <p:cNvSpPr>
            <a:spLocks noGrp="1"/>
          </p:cNvSpPr>
          <p:nvPr>
            <p:ph type="sldNum" sz="quarter" idx="12"/>
          </p:nvPr>
        </p:nvSpPr>
        <p:spPr/>
        <p:txBody>
          <a:bodyPr/>
          <a:lstStyle/>
          <a:p>
            <a:fld id="{9233A2FC-E2D3-43E7-BE9D-D42B88C52186}" type="slidenum">
              <a:rPr lang="en-US" smtClean="0"/>
              <a:pPr/>
              <a:t>21</a:t>
            </a:fld>
            <a:endParaRPr lang="en-US"/>
          </a:p>
        </p:txBody>
      </p:sp>
      <p:sp>
        <p:nvSpPr>
          <p:cNvPr id="5" name="TextBox 4"/>
          <p:cNvSpPr txBox="1"/>
          <p:nvPr/>
        </p:nvSpPr>
        <p:spPr>
          <a:xfrm>
            <a:off x="228600" y="6169222"/>
            <a:ext cx="5638800" cy="523220"/>
          </a:xfrm>
          <a:prstGeom prst="rect">
            <a:avLst/>
          </a:prstGeom>
          <a:noFill/>
        </p:spPr>
        <p:txBody>
          <a:bodyPr wrap="square" rtlCol="0">
            <a:spAutoFit/>
          </a:bodyPr>
          <a:lstStyle/>
          <a:p>
            <a:r>
              <a:rPr lang="en-US" sz="1400" dirty="0" smtClean="0">
                <a:latin typeface="Calibri"/>
                <a:cs typeface="Calibri"/>
              </a:rPr>
              <a:t>48 respondents provided total annual expenditure information from the 63 countries completing customs operations</a:t>
            </a:r>
            <a:endParaRPr lang="en-US" sz="1400" dirty="0">
              <a:latin typeface="Calibri"/>
              <a:cs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xmlns="" val="2044861146"/>
              </p:ext>
            </p:extLst>
          </p:nvPr>
        </p:nvGraphicFramePr>
        <p:xfrm>
          <a:off x="304800" y="1524000"/>
          <a:ext cx="8610600" cy="1114565"/>
        </p:xfrm>
        <a:graphic>
          <a:graphicData uri="http://schemas.openxmlformats.org/drawingml/2006/table">
            <a:tbl>
              <a:tblPr/>
              <a:tblGrid>
                <a:gridCol w="2936475"/>
                <a:gridCol w="2156473"/>
                <a:gridCol w="1789414"/>
                <a:gridCol w="1728238"/>
              </a:tblGrid>
              <a:tr h="222913">
                <a:tc>
                  <a:txBody>
                    <a:bodyPr/>
                    <a:lstStyle/>
                    <a:p>
                      <a:pPr algn="l" fontAlgn="b"/>
                      <a:r>
                        <a:rPr lang="en-US" sz="1000" b="1" i="0" u="none" strike="noStrike" dirty="0">
                          <a:solidFill>
                            <a:srgbClr val="FFFFFF"/>
                          </a:solidFill>
                          <a:effectLst/>
                          <a:latin typeface="Calibri"/>
                        </a:rPr>
                        <a:t> </a:t>
                      </a:r>
                    </a:p>
                  </a:txBody>
                  <a:tcPr marL="0" marR="0" marT="0" marB="0" anchor="ctr">
                    <a:lnL>
                      <a:noFill/>
                    </a:lnL>
                    <a:lnR>
                      <a:noFill/>
                    </a:lnR>
                    <a:lnT>
                      <a:noFill/>
                    </a:lnT>
                    <a:lnB w="6350" cap="flat" cmpd="sng" algn="ctr">
                      <a:solidFill>
                        <a:srgbClr val="DCE6F1"/>
                      </a:solidFill>
                      <a:prstDash val="solid"/>
                      <a:round/>
                      <a:headEnd type="none" w="med" len="med"/>
                      <a:tailEnd type="none" w="med" len="med"/>
                    </a:lnB>
                    <a:solidFill>
                      <a:srgbClr val="366092"/>
                    </a:solidFill>
                  </a:tcPr>
                </a:tc>
                <a:tc>
                  <a:txBody>
                    <a:bodyPr/>
                    <a:lstStyle/>
                    <a:p>
                      <a:pPr algn="ctr" fontAlgn="b"/>
                      <a:r>
                        <a:rPr lang="en-US" sz="1000" b="0" i="0" u="none" strike="noStrike" dirty="0">
                          <a:solidFill>
                            <a:srgbClr val="FFFFFF"/>
                          </a:solidFill>
                          <a:effectLst/>
                          <a:latin typeface="Calibri"/>
                        </a:rPr>
                        <a:t>Total Cost of Collection - 2010</a:t>
                      </a:r>
                    </a:p>
                  </a:txBody>
                  <a:tcPr marL="0" marR="0" marT="0" marB="0" anchor="ctr">
                    <a:lnL>
                      <a:noFill/>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a:txBody>
                    <a:bodyPr/>
                    <a:lstStyle/>
                    <a:p>
                      <a:pPr algn="ctr" fontAlgn="b"/>
                      <a:r>
                        <a:rPr lang="en-US" sz="1000" b="0" i="0" u="none" strike="noStrike">
                          <a:solidFill>
                            <a:srgbClr val="FFFFFF"/>
                          </a:solidFill>
                          <a:effectLst/>
                          <a:latin typeface="Calibri"/>
                        </a:rPr>
                        <a:t>Operating Cost % - 2010</a:t>
                      </a:r>
                    </a:p>
                  </a:txBody>
                  <a:tcPr marL="0" marR="0" marT="0" marB="0" anchor="ctr">
                    <a:lnL>
                      <a:noFill/>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a:txBody>
                    <a:bodyPr/>
                    <a:lstStyle/>
                    <a:p>
                      <a:pPr algn="ctr" fontAlgn="b"/>
                      <a:r>
                        <a:rPr lang="ro-RO" sz="1000" b="0" i="0" u="none" strike="noStrike">
                          <a:solidFill>
                            <a:srgbClr val="FFFFFF"/>
                          </a:solidFill>
                          <a:effectLst/>
                          <a:latin typeface="Calibri"/>
                        </a:rPr>
                        <a:t>Cap Ex Cost % - 2010</a:t>
                      </a:r>
                    </a:p>
                  </a:txBody>
                  <a:tcPr marL="0" marR="0" marT="0" marB="0" anchor="ctr">
                    <a:lnL>
                      <a:noFill/>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r>
              <a:tr h="222913">
                <a:tc>
                  <a:txBody>
                    <a:bodyPr/>
                    <a:lstStyle/>
                    <a:p>
                      <a:pPr algn="l" fontAlgn="b"/>
                      <a:r>
                        <a:rPr lang="en-US" sz="1000" b="0" i="0" u="none" strike="noStrike" dirty="0">
                          <a:solidFill>
                            <a:srgbClr val="FFFFFF"/>
                          </a:solidFill>
                          <a:effectLst/>
                          <a:latin typeface="Calibri"/>
                        </a:rPr>
                        <a:t>LOW INCOME </a:t>
                      </a:r>
                      <a:r>
                        <a:rPr lang="en-US" sz="1000" b="0" i="0" u="none" strike="noStrike" dirty="0" smtClean="0">
                          <a:solidFill>
                            <a:srgbClr val="FFFFFF"/>
                          </a:solidFill>
                          <a:effectLst/>
                          <a:latin typeface="Calibri"/>
                        </a:rPr>
                        <a:t>COUNTRIES</a:t>
                      </a:r>
                      <a:endParaRPr lang="en-US" sz="1000" b="0" i="0" u="none" strike="noStrike" dirty="0">
                        <a:solidFill>
                          <a:srgbClr val="FFFFFF"/>
                        </a:solidFill>
                        <a:effectLst/>
                        <a:latin typeface="Calibri"/>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FFFFFF"/>
                          </a:solidFill>
                          <a:effectLst/>
                          <a:latin typeface="Calibri"/>
                        </a:rPr>
                        <a:t>2.60%</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a:txBody>
                    <a:bodyPr/>
                    <a:lstStyle/>
                    <a:p>
                      <a:pPr algn="ctr" fontAlgn="b"/>
                      <a:r>
                        <a:rPr lang="en-US" sz="1000" b="0" i="0" u="none" strike="noStrike" dirty="0" smtClean="0">
                          <a:solidFill>
                            <a:srgbClr val="FFFFFF"/>
                          </a:solidFill>
                          <a:effectLst/>
                          <a:latin typeface="Calibri"/>
                        </a:rPr>
                        <a:t>95%</a:t>
                      </a:r>
                      <a:endParaRPr lang="en-US" sz="1000" b="0" i="0" u="none" strike="noStrike" dirty="0">
                        <a:solidFill>
                          <a:srgbClr val="FFFFFF"/>
                        </a:solidFill>
                        <a:effectLst/>
                        <a:latin typeface="Calibri"/>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a:txBody>
                    <a:bodyPr/>
                    <a:lstStyle/>
                    <a:p>
                      <a:pPr algn="ctr" fontAlgn="b"/>
                      <a:r>
                        <a:rPr lang="en-US" sz="1000" b="0" i="0" u="none" strike="noStrike" dirty="0" smtClean="0">
                          <a:solidFill>
                            <a:srgbClr val="FFFFFF"/>
                          </a:solidFill>
                          <a:effectLst/>
                          <a:latin typeface="Calibri"/>
                        </a:rPr>
                        <a:t>5%</a:t>
                      </a:r>
                      <a:endParaRPr lang="en-US" sz="1000" b="0" i="0" u="none" strike="noStrike" dirty="0">
                        <a:solidFill>
                          <a:srgbClr val="FFFFFF"/>
                        </a:solidFill>
                        <a:effectLst/>
                        <a:latin typeface="Calibri"/>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r>
              <a:tr h="222913">
                <a:tc>
                  <a:txBody>
                    <a:bodyPr/>
                    <a:lstStyle/>
                    <a:p>
                      <a:pPr algn="l" fontAlgn="b"/>
                      <a:r>
                        <a:rPr lang="en-US" sz="1000" b="0" i="0" u="none" strike="noStrike" dirty="0">
                          <a:solidFill>
                            <a:srgbClr val="FFFFFF"/>
                          </a:solidFill>
                          <a:effectLst/>
                          <a:latin typeface="Calibri"/>
                        </a:rPr>
                        <a:t>LOWER MIDDLE INCOME </a:t>
                      </a:r>
                      <a:r>
                        <a:rPr lang="en-US" sz="1000" b="0" i="0" u="none" strike="noStrike" dirty="0" smtClean="0">
                          <a:solidFill>
                            <a:srgbClr val="FFFFFF"/>
                          </a:solidFill>
                          <a:effectLst/>
                          <a:latin typeface="Calibri"/>
                        </a:rPr>
                        <a:t>COUNTRIES</a:t>
                      </a:r>
                      <a:endParaRPr lang="en-US" sz="1000" b="0" i="0" u="none" strike="noStrike" dirty="0">
                        <a:solidFill>
                          <a:srgbClr val="FFFFFF"/>
                        </a:solidFill>
                        <a:effectLst/>
                        <a:latin typeface="Calibri"/>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a:txBody>
                    <a:bodyPr/>
                    <a:lstStyle/>
                    <a:p>
                      <a:pPr algn="ctr" fontAlgn="b"/>
                      <a:r>
                        <a:rPr lang="en-US" sz="1000" b="0" i="0" u="none" strike="noStrike" dirty="0" smtClean="0">
                          <a:solidFill>
                            <a:srgbClr val="FFFFFF"/>
                          </a:solidFill>
                          <a:effectLst/>
                          <a:latin typeface="Calibri"/>
                        </a:rPr>
                        <a:t>2.79%</a:t>
                      </a:r>
                      <a:endParaRPr lang="en-US" sz="1000" b="0" i="0" u="none" strike="noStrike" dirty="0">
                        <a:solidFill>
                          <a:srgbClr val="FFFFFF"/>
                        </a:solidFill>
                        <a:effectLst/>
                        <a:latin typeface="Calibri"/>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a:txBody>
                    <a:bodyPr/>
                    <a:lstStyle/>
                    <a:p>
                      <a:pPr algn="ctr" fontAlgn="b"/>
                      <a:r>
                        <a:rPr lang="en-US" sz="1000" b="0" i="0" u="none" strike="noStrike" dirty="0" smtClean="0">
                          <a:solidFill>
                            <a:srgbClr val="FFFFFF"/>
                          </a:solidFill>
                          <a:effectLst/>
                          <a:latin typeface="Calibri"/>
                        </a:rPr>
                        <a:t>95%</a:t>
                      </a:r>
                      <a:endParaRPr lang="en-US" sz="1000" b="0" i="0" u="none" strike="noStrike" dirty="0">
                        <a:solidFill>
                          <a:srgbClr val="FFFFFF"/>
                        </a:solidFill>
                        <a:effectLst/>
                        <a:latin typeface="Calibri"/>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a:txBody>
                    <a:bodyPr/>
                    <a:lstStyle/>
                    <a:p>
                      <a:pPr algn="ctr" fontAlgn="b"/>
                      <a:r>
                        <a:rPr lang="en-US" sz="1000" b="0" i="0" u="none" strike="noStrike" dirty="0" smtClean="0">
                          <a:solidFill>
                            <a:srgbClr val="FFFFFF"/>
                          </a:solidFill>
                          <a:effectLst/>
                          <a:latin typeface="Calibri"/>
                        </a:rPr>
                        <a:t>5%</a:t>
                      </a:r>
                      <a:endParaRPr lang="en-US" sz="1000" b="0" i="0" u="none" strike="noStrike" dirty="0">
                        <a:solidFill>
                          <a:srgbClr val="FFFFFF"/>
                        </a:solidFill>
                        <a:effectLst/>
                        <a:latin typeface="Calibri"/>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r>
              <a:tr h="222913">
                <a:tc>
                  <a:txBody>
                    <a:bodyPr/>
                    <a:lstStyle/>
                    <a:p>
                      <a:pPr algn="l" fontAlgn="b"/>
                      <a:r>
                        <a:rPr lang="en-US" sz="1000" b="0" i="0" u="none" strike="noStrike" dirty="0">
                          <a:solidFill>
                            <a:srgbClr val="FFFFFF"/>
                          </a:solidFill>
                          <a:effectLst/>
                          <a:latin typeface="Calibri"/>
                        </a:rPr>
                        <a:t>UPPER MIDDLE INCOME </a:t>
                      </a:r>
                      <a:r>
                        <a:rPr lang="en-US" sz="1000" b="0" i="0" u="none" strike="noStrike" dirty="0" smtClean="0">
                          <a:solidFill>
                            <a:srgbClr val="FFFFFF"/>
                          </a:solidFill>
                          <a:effectLst/>
                          <a:latin typeface="Calibri"/>
                        </a:rPr>
                        <a:t>COUNTRIES</a:t>
                      </a:r>
                      <a:endParaRPr lang="en-US" sz="1000" b="0" i="0" u="none" strike="noStrike" dirty="0">
                        <a:solidFill>
                          <a:srgbClr val="FFFFFF"/>
                        </a:solidFill>
                        <a:effectLst/>
                        <a:latin typeface="Calibri"/>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FFFFFF"/>
                          </a:solidFill>
                          <a:effectLst/>
                          <a:latin typeface="Calibri"/>
                        </a:rPr>
                        <a:t>4.08%</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a:txBody>
                    <a:bodyPr/>
                    <a:lstStyle/>
                    <a:p>
                      <a:pPr algn="ctr" fontAlgn="b"/>
                      <a:r>
                        <a:rPr lang="en-US" sz="1000" b="0" i="0" u="none" strike="noStrike" dirty="0" smtClean="0">
                          <a:solidFill>
                            <a:srgbClr val="FFFFFF"/>
                          </a:solidFill>
                          <a:effectLst/>
                          <a:latin typeface="Calibri"/>
                        </a:rPr>
                        <a:t>83%</a:t>
                      </a:r>
                      <a:endParaRPr lang="en-US" sz="1000" b="0" i="0" u="none" strike="noStrike" dirty="0">
                        <a:solidFill>
                          <a:srgbClr val="FFFFFF"/>
                        </a:solidFill>
                        <a:effectLst/>
                        <a:latin typeface="Calibri"/>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a:txBody>
                    <a:bodyPr/>
                    <a:lstStyle/>
                    <a:p>
                      <a:pPr algn="ctr" fontAlgn="b"/>
                      <a:r>
                        <a:rPr lang="en-US" sz="1000" b="0" i="0" u="none" strike="noStrike" dirty="0" smtClean="0">
                          <a:solidFill>
                            <a:srgbClr val="FFFFFF"/>
                          </a:solidFill>
                          <a:effectLst/>
                          <a:latin typeface="Calibri"/>
                        </a:rPr>
                        <a:t>17%</a:t>
                      </a:r>
                      <a:endParaRPr lang="en-US" sz="1000" b="0" i="0" u="none" strike="noStrike" dirty="0">
                        <a:solidFill>
                          <a:srgbClr val="FFFFFF"/>
                        </a:solidFill>
                        <a:effectLst/>
                        <a:latin typeface="Calibri"/>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r>
              <a:tr h="222913">
                <a:tc>
                  <a:txBody>
                    <a:bodyPr/>
                    <a:lstStyle/>
                    <a:p>
                      <a:pPr algn="l" fontAlgn="b"/>
                      <a:r>
                        <a:rPr lang="en-US" sz="1000" b="0" i="0" u="none" strike="noStrike" dirty="0">
                          <a:solidFill>
                            <a:srgbClr val="FFFFFF"/>
                          </a:solidFill>
                          <a:effectLst/>
                          <a:latin typeface="Calibri"/>
                        </a:rPr>
                        <a:t>HIGH INCOME </a:t>
                      </a:r>
                      <a:r>
                        <a:rPr lang="en-US" sz="1000" b="0" i="0" u="none" strike="noStrike" dirty="0" smtClean="0">
                          <a:solidFill>
                            <a:srgbClr val="FFFFFF"/>
                          </a:solidFill>
                          <a:effectLst/>
                          <a:latin typeface="Calibri"/>
                        </a:rPr>
                        <a:t>COUNTRIES</a:t>
                      </a:r>
                      <a:endParaRPr lang="en-US" sz="1000" b="0" i="0" u="none" strike="noStrike" dirty="0">
                        <a:solidFill>
                          <a:srgbClr val="FFFFFF"/>
                        </a:solidFill>
                        <a:effectLst/>
                        <a:latin typeface="Calibri"/>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a:txBody>
                    <a:bodyPr/>
                    <a:lstStyle/>
                    <a:p>
                      <a:pPr algn="ctr" fontAlgn="b"/>
                      <a:r>
                        <a:rPr lang="en-US" sz="1000" b="0" i="0" u="none" strike="noStrike">
                          <a:solidFill>
                            <a:srgbClr val="FFFFFF"/>
                          </a:solidFill>
                          <a:effectLst/>
                          <a:latin typeface="Calibri"/>
                        </a:rPr>
                        <a:t>5.53%</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a:txBody>
                    <a:bodyPr/>
                    <a:lstStyle/>
                    <a:p>
                      <a:pPr algn="ctr" fontAlgn="b"/>
                      <a:r>
                        <a:rPr lang="en-US" sz="1000" b="0" i="0" u="none" strike="noStrike" dirty="0" smtClean="0">
                          <a:solidFill>
                            <a:srgbClr val="FFFFFF"/>
                          </a:solidFill>
                          <a:effectLst/>
                          <a:latin typeface="Calibri"/>
                        </a:rPr>
                        <a:t>83%</a:t>
                      </a:r>
                      <a:endParaRPr lang="en-US" sz="1000" b="0" i="0" u="none" strike="noStrike" dirty="0">
                        <a:solidFill>
                          <a:srgbClr val="FFFFFF"/>
                        </a:solidFill>
                        <a:effectLst/>
                        <a:latin typeface="Calibri"/>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c>
                  <a:txBody>
                    <a:bodyPr/>
                    <a:lstStyle/>
                    <a:p>
                      <a:pPr algn="ctr" fontAlgn="b"/>
                      <a:r>
                        <a:rPr lang="en-US" sz="1000" b="0" i="0" u="none" strike="noStrike" dirty="0" smtClean="0">
                          <a:solidFill>
                            <a:srgbClr val="FFFFFF"/>
                          </a:solidFill>
                          <a:effectLst/>
                          <a:latin typeface="Calibri"/>
                        </a:rPr>
                        <a:t>17%</a:t>
                      </a:r>
                      <a:endParaRPr lang="en-US" sz="1000" b="0" i="0" u="none" strike="noStrike" dirty="0">
                        <a:solidFill>
                          <a:srgbClr val="FFFFFF"/>
                        </a:solidFill>
                        <a:effectLst/>
                        <a:latin typeface="Calibri"/>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95B3D7"/>
                    </a:solidFill>
                  </a:tcPr>
                </a:tc>
              </a:tr>
            </a:tbl>
          </a:graphicData>
        </a:graphic>
      </p:graphicFrame>
      <p:sp>
        <p:nvSpPr>
          <p:cNvPr id="7" name="Rectangle 6"/>
          <p:cNvSpPr/>
          <p:nvPr/>
        </p:nvSpPr>
        <p:spPr>
          <a:xfrm>
            <a:off x="5486400" y="1447800"/>
            <a:ext cx="3429000" cy="1295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p:cNvGraphicFramePr/>
          <p:nvPr/>
        </p:nvGraphicFramePr>
        <p:xfrm>
          <a:off x="381000" y="2895600"/>
          <a:ext cx="8534400" cy="3124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Arrow Connector 10"/>
          <p:cNvCxnSpPr/>
          <p:nvPr/>
        </p:nvCxnSpPr>
        <p:spPr>
          <a:xfrm flipV="1">
            <a:off x="2057400" y="3200400"/>
            <a:ext cx="5257800" cy="1117616"/>
          </a:xfrm>
          <a:prstGeom prst="straightConnector1">
            <a:avLst/>
          </a:prstGeom>
          <a:noFill/>
          <a:ln w="25400"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noChangeArrowheads="1"/>
          </p:cNvPicPr>
          <p:nvPr/>
        </p:nvPicPr>
        <p:blipFill>
          <a:blip r:embed="rId3" cstate="print"/>
          <a:srcRect/>
          <a:stretch>
            <a:fillRect/>
          </a:stretch>
        </p:blipFill>
        <p:spPr bwMode="auto">
          <a:xfrm>
            <a:off x="8218291" y="5943600"/>
            <a:ext cx="925709" cy="914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7467600" cy="609600"/>
          </a:xfrm>
        </p:spPr>
        <p:txBody>
          <a:bodyPr>
            <a:normAutofit/>
          </a:bodyPr>
          <a:lstStyle/>
          <a:p>
            <a:pPr algn="l"/>
            <a:r>
              <a:rPr lang="en-US" sz="2600" dirty="0" smtClean="0"/>
              <a:t>RA-FIT – Cost of Collections – Customs</a:t>
            </a:r>
            <a:endParaRPr lang="en-US" sz="2600" dirty="0"/>
          </a:p>
        </p:txBody>
      </p:sp>
      <p:sp>
        <p:nvSpPr>
          <p:cNvPr id="2" name="Slide Number Placeholder 1"/>
          <p:cNvSpPr>
            <a:spLocks noGrp="1"/>
          </p:cNvSpPr>
          <p:nvPr>
            <p:ph type="sldNum" sz="quarter" idx="12"/>
          </p:nvPr>
        </p:nvSpPr>
        <p:spPr/>
        <p:txBody>
          <a:bodyPr/>
          <a:lstStyle/>
          <a:p>
            <a:fld id="{BB3F2FEB-4EF7-4B84-A746-67C062150325}" type="slidenum">
              <a:rPr lang="en-US" smtClean="0"/>
              <a:pPr/>
              <a:t>22</a:t>
            </a:fld>
            <a:endParaRPr lang="en-US" dirty="0"/>
          </a:p>
        </p:txBody>
      </p:sp>
      <p:sp>
        <p:nvSpPr>
          <p:cNvPr id="22" name="TextBox 21"/>
          <p:cNvSpPr txBox="1"/>
          <p:nvPr/>
        </p:nvSpPr>
        <p:spPr>
          <a:xfrm>
            <a:off x="2286000" y="5486400"/>
            <a:ext cx="4953000" cy="461665"/>
          </a:xfrm>
          <a:prstGeom prst="rect">
            <a:avLst/>
          </a:prstGeom>
          <a:solidFill>
            <a:schemeClr val="bg1"/>
          </a:solidFill>
        </p:spPr>
        <p:txBody>
          <a:bodyPr wrap="square" rtlCol="0">
            <a:spAutoFit/>
          </a:bodyPr>
          <a:lstStyle/>
          <a:p>
            <a:endParaRPr lang="en-US" dirty="0">
              <a:solidFill>
                <a:srgbClr val="000000"/>
              </a:solidFill>
            </a:endParaRPr>
          </a:p>
        </p:txBody>
      </p:sp>
      <p:sp>
        <p:nvSpPr>
          <p:cNvPr id="8" name="TextBox 7"/>
          <p:cNvSpPr txBox="1"/>
          <p:nvPr/>
        </p:nvSpPr>
        <p:spPr>
          <a:xfrm rot="16200000">
            <a:off x="443301" y="3228946"/>
            <a:ext cx="2438400" cy="400110"/>
          </a:xfrm>
          <a:prstGeom prst="rect">
            <a:avLst/>
          </a:prstGeom>
          <a:solidFill>
            <a:schemeClr val="bg1"/>
          </a:solidFill>
        </p:spPr>
        <p:txBody>
          <a:bodyPr wrap="square" rtlCol="0">
            <a:spAutoFit/>
          </a:bodyPr>
          <a:lstStyle/>
          <a:p>
            <a:pPr algn="ctr"/>
            <a:r>
              <a:rPr lang="en-US" sz="1000" dirty="0" smtClean="0">
                <a:solidFill>
                  <a:srgbClr val="000000"/>
                </a:solidFill>
                <a:latin typeface="+mj-lt"/>
              </a:rPr>
              <a:t>Ratio</a:t>
            </a:r>
            <a:r>
              <a:rPr lang="en-US" sz="1000" dirty="0" smtClean="0">
                <a:solidFill>
                  <a:srgbClr val="000000"/>
                </a:solidFill>
                <a:latin typeface="+mj-lt"/>
                <a:cs typeface="Arial" pitchFamily="34" charset="0"/>
              </a:rPr>
              <a:t> of cost of  </a:t>
            </a:r>
            <a:r>
              <a:rPr lang="en-US" sz="1000" dirty="0" smtClean="0">
                <a:solidFill>
                  <a:srgbClr val="000000"/>
                </a:solidFill>
                <a:latin typeface="+mj-lt"/>
              </a:rPr>
              <a:t>c</a:t>
            </a:r>
            <a:r>
              <a:rPr lang="en-US" sz="1000" dirty="0" smtClean="0">
                <a:solidFill>
                  <a:srgbClr val="000000"/>
                </a:solidFill>
                <a:latin typeface="+mj-lt"/>
                <a:cs typeface="Arial" pitchFamily="34" charset="0"/>
              </a:rPr>
              <a:t>ollection and customs revenue</a:t>
            </a:r>
            <a:endParaRPr lang="en-US" sz="1000" dirty="0">
              <a:solidFill>
                <a:srgbClr val="000000"/>
              </a:solidFill>
              <a:latin typeface="+mj-lt"/>
              <a:cs typeface="Arial" pitchFamily="34" charset="0"/>
            </a:endParaRPr>
          </a:p>
        </p:txBody>
      </p:sp>
      <p:sp>
        <p:nvSpPr>
          <p:cNvPr id="9" name="TextBox 8"/>
          <p:cNvSpPr txBox="1"/>
          <p:nvPr/>
        </p:nvSpPr>
        <p:spPr>
          <a:xfrm>
            <a:off x="2438400" y="5410200"/>
            <a:ext cx="4953000" cy="461665"/>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2921000" y="5190066"/>
            <a:ext cx="838200" cy="230832"/>
          </a:xfrm>
          <a:prstGeom prst="rect">
            <a:avLst/>
          </a:prstGeom>
          <a:noFill/>
        </p:spPr>
        <p:txBody>
          <a:bodyPr wrap="square" rtlCol="0">
            <a:spAutoFit/>
          </a:bodyPr>
          <a:lstStyle/>
          <a:p>
            <a:r>
              <a:rPr lang="en-US" sz="900" dirty="0" smtClean="0"/>
              <a:t>(17)</a:t>
            </a:r>
            <a:endParaRPr lang="en-US" sz="900" dirty="0"/>
          </a:p>
        </p:txBody>
      </p:sp>
      <p:sp>
        <p:nvSpPr>
          <p:cNvPr id="12" name="TextBox 11"/>
          <p:cNvSpPr txBox="1"/>
          <p:nvPr/>
        </p:nvSpPr>
        <p:spPr>
          <a:xfrm>
            <a:off x="4207934" y="5190066"/>
            <a:ext cx="838200" cy="230832"/>
          </a:xfrm>
          <a:prstGeom prst="rect">
            <a:avLst/>
          </a:prstGeom>
          <a:noFill/>
        </p:spPr>
        <p:txBody>
          <a:bodyPr wrap="square" rtlCol="0">
            <a:spAutoFit/>
          </a:bodyPr>
          <a:lstStyle/>
          <a:p>
            <a:r>
              <a:rPr lang="en-US" sz="900" dirty="0" smtClean="0"/>
              <a:t>(17)</a:t>
            </a:r>
            <a:endParaRPr lang="en-US" sz="900" dirty="0"/>
          </a:p>
        </p:txBody>
      </p:sp>
      <p:sp>
        <p:nvSpPr>
          <p:cNvPr id="13" name="TextBox 12"/>
          <p:cNvSpPr txBox="1"/>
          <p:nvPr/>
        </p:nvSpPr>
        <p:spPr>
          <a:xfrm>
            <a:off x="5435600" y="5190066"/>
            <a:ext cx="838200" cy="230832"/>
          </a:xfrm>
          <a:prstGeom prst="rect">
            <a:avLst/>
          </a:prstGeom>
          <a:noFill/>
        </p:spPr>
        <p:txBody>
          <a:bodyPr wrap="square" rtlCol="0">
            <a:spAutoFit/>
          </a:bodyPr>
          <a:lstStyle/>
          <a:p>
            <a:r>
              <a:rPr lang="en-US" sz="900" dirty="0" smtClean="0"/>
              <a:t>(17)</a:t>
            </a:r>
            <a:endParaRPr lang="en-US" sz="900" dirty="0"/>
          </a:p>
        </p:txBody>
      </p:sp>
      <p:sp>
        <p:nvSpPr>
          <p:cNvPr id="14" name="TextBox 13"/>
          <p:cNvSpPr txBox="1"/>
          <p:nvPr/>
        </p:nvSpPr>
        <p:spPr>
          <a:xfrm>
            <a:off x="6612468" y="5190066"/>
            <a:ext cx="838200" cy="230832"/>
          </a:xfrm>
          <a:prstGeom prst="rect">
            <a:avLst/>
          </a:prstGeom>
          <a:noFill/>
        </p:spPr>
        <p:txBody>
          <a:bodyPr wrap="square" rtlCol="0">
            <a:spAutoFit/>
          </a:bodyPr>
          <a:lstStyle/>
          <a:p>
            <a:r>
              <a:rPr lang="en-US" sz="900" dirty="0" smtClean="0"/>
              <a:t>(17)</a:t>
            </a:r>
            <a:endParaRPr lang="en-US" sz="900" dirty="0"/>
          </a:p>
        </p:txBody>
      </p:sp>
      <p:sp>
        <p:nvSpPr>
          <p:cNvPr id="15" name="TextBox 14"/>
          <p:cNvSpPr txBox="1"/>
          <p:nvPr/>
        </p:nvSpPr>
        <p:spPr>
          <a:xfrm>
            <a:off x="3886200" y="1371601"/>
            <a:ext cx="2209800" cy="246221"/>
          </a:xfrm>
          <a:prstGeom prst="rect">
            <a:avLst/>
          </a:prstGeom>
          <a:solidFill>
            <a:schemeClr val="bg1"/>
          </a:solidFill>
        </p:spPr>
        <p:txBody>
          <a:bodyPr wrap="square" rtlCol="0">
            <a:spAutoFit/>
          </a:bodyPr>
          <a:lstStyle/>
          <a:p>
            <a:pPr algn="ctr"/>
            <a:endParaRPr lang="en-US" sz="1000" dirty="0">
              <a:solidFill>
                <a:srgbClr val="000000"/>
              </a:solidFill>
              <a:latin typeface="+mj-lt"/>
              <a:cs typeface="Arial" pitchFamily="34" charset="0"/>
            </a:endParaRPr>
          </a:p>
        </p:txBody>
      </p:sp>
      <p:pic>
        <p:nvPicPr>
          <p:cNvPr id="16" name="Picture 15"/>
          <p:cNvPicPr>
            <a:picLocks noChangeAspect="1" noChangeArrowheads="1"/>
          </p:cNvPicPr>
          <p:nvPr/>
        </p:nvPicPr>
        <p:blipFill>
          <a:blip r:embed="rId2" cstate="print"/>
          <a:srcRect/>
          <a:stretch>
            <a:fillRect/>
          </a:stretch>
        </p:blipFill>
        <p:spPr bwMode="auto">
          <a:xfrm>
            <a:off x="8218291" y="5943600"/>
            <a:ext cx="925709" cy="914400"/>
          </a:xfrm>
          <a:prstGeom prst="rect">
            <a:avLst/>
          </a:prstGeom>
          <a:noFill/>
          <a:ln w="9525">
            <a:noFill/>
            <a:miter lim="800000"/>
            <a:headEnd/>
            <a:tailEnd/>
          </a:ln>
        </p:spPr>
      </p:pic>
      <p:grpSp>
        <p:nvGrpSpPr>
          <p:cNvPr id="19" name="Group 18"/>
          <p:cNvGrpSpPr/>
          <p:nvPr/>
        </p:nvGrpSpPr>
        <p:grpSpPr>
          <a:xfrm>
            <a:off x="1447800" y="1295400"/>
            <a:ext cx="6197600" cy="4648200"/>
            <a:chOff x="1447800" y="1295400"/>
            <a:chExt cx="6197600" cy="4648200"/>
          </a:xfrm>
        </p:grpSpPr>
        <p:pic>
          <p:nvPicPr>
            <p:cNvPr id="17" name="Picture 2"/>
            <p:cNvPicPr>
              <a:picLocks noChangeAspect="1" noChangeArrowheads="1"/>
            </p:cNvPicPr>
            <p:nvPr/>
          </p:nvPicPr>
          <p:blipFill>
            <a:blip r:embed="rId3" cstate="print"/>
            <a:srcRect/>
            <a:stretch>
              <a:fillRect/>
            </a:stretch>
          </p:blipFill>
          <p:spPr bwMode="auto">
            <a:xfrm>
              <a:off x="1447800" y="1295400"/>
              <a:ext cx="6197600" cy="4648200"/>
            </a:xfrm>
            <a:prstGeom prst="rect">
              <a:avLst/>
            </a:prstGeom>
            <a:noFill/>
            <a:ln w="9525">
              <a:noFill/>
              <a:miter lim="800000"/>
              <a:headEnd/>
              <a:tailEnd/>
            </a:ln>
          </p:spPr>
        </p:pic>
        <p:sp>
          <p:nvSpPr>
            <p:cNvPr id="18" name="TextBox 17"/>
            <p:cNvSpPr txBox="1"/>
            <p:nvPr/>
          </p:nvSpPr>
          <p:spPr>
            <a:xfrm>
              <a:off x="2362200" y="5410200"/>
              <a:ext cx="4953000" cy="461665"/>
            </a:xfrm>
            <a:prstGeom prst="rect">
              <a:avLst/>
            </a:prstGeom>
            <a:solidFill>
              <a:schemeClr val="bg1"/>
            </a:solidFill>
          </p:spPr>
          <p:txBody>
            <a:bodyPr wrap="square" rtlCol="0">
              <a:spAutoFit/>
            </a:bodyPr>
            <a:lstStyle/>
            <a:p>
              <a:endParaRPr lang="en-US" dirty="0"/>
            </a:p>
          </p:txBody>
        </p:sp>
      </p:grpSp>
      <p:sp>
        <p:nvSpPr>
          <p:cNvPr id="23" name="Oval 22"/>
          <p:cNvSpPr/>
          <p:nvPr/>
        </p:nvSpPr>
        <p:spPr bwMode="auto">
          <a:xfrm>
            <a:off x="2819400" y="3200400"/>
            <a:ext cx="381000" cy="381000"/>
          </a:xfrm>
          <a:prstGeom prst="ellipse">
            <a:avLst/>
          </a:prstGeom>
          <a:solidFill>
            <a:srgbClr val="FF0000">
              <a:alpha val="1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cs typeface="Arial" charset="0"/>
            </a:endParaRPr>
          </a:p>
        </p:txBody>
      </p:sp>
      <p:sp>
        <p:nvSpPr>
          <p:cNvPr id="24" name="Oval 23"/>
          <p:cNvSpPr/>
          <p:nvPr/>
        </p:nvSpPr>
        <p:spPr bwMode="auto">
          <a:xfrm>
            <a:off x="5257800" y="1752600"/>
            <a:ext cx="381000" cy="381000"/>
          </a:xfrm>
          <a:prstGeom prst="ellipse">
            <a:avLst/>
          </a:prstGeom>
          <a:solidFill>
            <a:srgbClr val="FF0000">
              <a:alpha val="1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609600" y="1896533"/>
          <a:ext cx="76962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a:xfrm>
            <a:off x="381000" y="304800"/>
            <a:ext cx="7467600" cy="609600"/>
          </a:xfrm>
        </p:spPr>
        <p:txBody>
          <a:bodyPr>
            <a:normAutofit/>
          </a:bodyPr>
          <a:lstStyle/>
          <a:p>
            <a:pPr algn="l"/>
            <a:r>
              <a:rPr lang="en-US" sz="2600" dirty="0" smtClean="0"/>
              <a:t>RA-FIT – Customs: Traffic by Channel</a:t>
            </a:r>
            <a:endParaRPr lang="en-US" sz="2600" dirty="0"/>
          </a:p>
        </p:txBody>
      </p:sp>
      <p:sp>
        <p:nvSpPr>
          <p:cNvPr id="4" name="Slide Number Placeholder 3"/>
          <p:cNvSpPr>
            <a:spLocks noGrp="1"/>
          </p:cNvSpPr>
          <p:nvPr>
            <p:ph type="sldNum" sz="quarter" idx="12"/>
          </p:nvPr>
        </p:nvSpPr>
        <p:spPr/>
        <p:txBody>
          <a:bodyPr/>
          <a:lstStyle/>
          <a:p>
            <a:fld id="{F68BA8A3-BC96-40DE-9D65-5DB28ABA68B0}" type="slidenum">
              <a:rPr lang="en-US" smtClean="0"/>
              <a:pPr/>
              <a:t>23</a:t>
            </a:fld>
            <a:endParaRPr lang="en-US" dirty="0"/>
          </a:p>
        </p:txBody>
      </p:sp>
      <p:pic>
        <p:nvPicPr>
          <p:cNvPr id="7" name="Picture 6"/>
          <p:cNvPicPr>
            <a:picLocks noChangeAspect="1" noChangeArrowheads="1"/>
          </p:cNvPicPr>
          <p:nvPr/>
        </p:nvPicPr>
        <p:blipFill>
          <a:blip r:embed="rId3" cstate="print"/>
          <a:srcRect/>
          <a:stretch>
            <a:fillRect/>
          </a:stretch>
        </p:blipFill>
        <p:spPr bwMode="auto">
          <a:xfrm>
            <a:off x="8218291" y="5943600"/>
            <a:ext cx="925709" cy="914400"/>
          </a:xfrm>
          <a:prstGeom prst="rect">
            <a:avLst/>
          </a:prstGeom>
          <a:noFill/>
          <a:ln w="9525">
            <a:noFill/>
            <a:miter lim="800000"/>
            <a:headEnd/>
            <a:tailEnd/>
          </a:ln>
        </p:spPr>
      </p:pic>
      <p:cxnSp>
        <p:nvCxnSpPr>
          <p:cNvPr id="8" name="Straight Connector 7"/>
          <p:cNvCxnSpPr/>
          <p:nvPr/>
        </p:nvCxnSpPr>
        <p:spPr>
          <a:xfrm>
            <a:off x="1295400" y="3429000"/>
            <a:ext cx="4572000" cy="1371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228600" y="2133600"/>
            <a:ext cx="8686801" cy="3352799"/>
            <a:chOff x="88955" y="-25349"/>
            <a:chExt cx="10140894" cy="2549474"/>
          </a:xfrm>
        </p:grpSpPr>
        <p:graphicFrame>
          <p:nvGraphicFramePr>
            <p:cNvPr id="19" name="Chart 18"/>
            <p:cNvGraphicFramePr/>
            <p:nvPr/>
          </p:nvGraphicFramePr>
          <p:xfrm>
            <a:off x="88955" y="-25349"/>
            <a:ext cx="5295899"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p:cNvGraphicFramePr/>
            <p:nvPr/>
          </p:nvGraphicFramePr>
          <p:xfrm>
            <a:off x="4933950" y="9525"/>
            <a:ext cx="5295899" cy="2514600"/>
          </p:xfrm>
          <a:graphic>
            <a:graphicData uri="http://schemas.openxmlformats.org/drawingml/2006/chart">
              <c:chart xmlns:c="http://schemas.openxmlformats.org/drawingml/2006/chart" xmlns:r="http://schemas.openxmlformats.org/officeDocument/2006/relationships" r:id="rId3"/>
            </a:graphicData>
          </a:graphic>
        </p:graphicFrame>
      </p:grpSp>
      <p:sp>
        <p:nvSpPr>
          <p:cNvPr id="5" name="Title 4"/>
          <p:cNvSpPr>
            <a:spLocks noGrp="1"/>
          </p:cNvSpPr>
          <p:nvPr>
            <p:ph type="title"/>
          </p:nvPr>
        </p:nvSpPr>
        <p:spPr>
          <a:xfrm>
            <a:off x="381000" y="304800"/>
            <a:ext cx="7467600" cy="609600"/>
          </a:xfrm>
        </p:spPr>
        <p:txBody>
          <a:bodyPr>
            <a:normAutofit/>
          </a:bodyPr>
          <a:lstStyle/>
          <a:p>
            <a:pPr algn="l"/>
            <a:r>
              <a:rPr lang="en-US" sz="2600" dirty="0" smtClean="0"/>
              <a:t>RA-FIT – Customs: Release Times on Imports </a:t>
            </a:r>
            <a:endParaRPr lang="en-US" sz="2600" dirty="0"/>
          </a:p>
        </p:txBody>
      </p:sp>
      <p:sp>
        <p:nvSpPr>
          <p:cNvPr id="4" name="Slide Number Placeholder 3"/>
          <p:cNvSpPr>
            <a:spLocks noGrp="1"/>
          </p:cNvSpPr>
          <p:nvPr>
            <p:ph type="sldNum" sz="quarter" idx="12"/>
          </p:nvPr>
        </p:nvSpPr>
        <p:spPr/>
        <p:txBody>
          <a:bodyPr/>
          <a:lstStyle/>
          <a:p>
            <a:fld id="{F68BA8A3-BC96-40DE-9D65-5DB28ABA68B0}" type="slidenum">
              <a:rPr lang="en-US" smtClean="0"/>
              <a:pPr/>
              <a:t>24</a:t>
            </a:fld>
            <a:endParaRPr lang="en-US" dirty="0"/>
          </a:p>
        </p:txBody>
      </p:sp>
      <p:pic>
        <p:nvPicPr>
          <p:cNvPr id="7" name="Picture 6"/>
          <p:cNvPicPr>
            <a:picLocks noChangeAspect="1" noChangeArrowheads="1"/>
          </p:cNvPicPr>
          <p:nvPr/>
        </p:nvPicPr>
        <p:blipFill>
          <a:blip r:embed="rId4" cstate="print"/>
          <a:srcRect/>
          <a:stretch>
            <a:fillRect/>
          </a:stretch>
        </p:blipFill>
        <p:spPr bwMode="auto">
          <a:xfrm>
            <a:off x="8218291" y="5943600"/>
            <a:ext cx="925709" cy="914400"/>
          </a:xfrm>
          <a:prstGeom prst="rect">
            <a:avLst/>
          </a:prstGeom>
          <a:noFill/>
          <a:ln w="9525">
            <a:noFill/>
            <a:miter lim="800000"/>
            <a:headEnd/>
            <a:tailEnd/>
          </a:ln>
        </p:spPr>
      </p:pic>
      <p:sp>
        <p:nvSpPr>
          <p:cNvPr id="8" name="Oval 7"/>
          <p:cNvSpPr/>
          <p:nvPr/>
        </p:nvSpPr>
        <p:spPr>
          <a:xfrm>
            <a:off x="3048000" y="3962400"/>
            <a:ext cx="13716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48200" y="3429000"/>
            <a:ext cx="1447800"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8001000" cy="609600"/>
          </a:xfrm>
        </p:spPr>
        <p:txBody>
          <a:bodyPr/>
          <a:lstStyle/>
          <a:p>
            <a:r>
              <a:rPr lang="en-US" dirty="0" smtClean="0"/>
              <a:t>Full Circle: Potential for getting predictive…</a:t>
            </a:r>
            <a:endParaRPr lang="en-US" dirty="0"/>
          </a:p>
        </p:txBody>
      </p:sp>
      <p:sp>
        <p:nvSpPr>
          <p:cNvPr id="2" name="Slide Number Placeholder 1"/>
          <p:cNvSpPr>
            <a:spLocks noGrp="1"/>
          </p:cNvSpPr>
          <p:nvPr>
            <p:ph type="sldNum" sz="quarter" idx="12"/>
          </p:nvPr>
        </p:nvSpPr>
        <p:spPr/>
        <p:txBody>
          <a:bodyPr/>
          <a:lstStyle/>
          <a:p>
            <a:fld id="{BB3F2FEB-4EF7-4B84-A746-67C062150325}" type="slidenum">
              <a:rPr lang="en-US" smtClean="0"/>
              <a:pPr/>
              <a:t>25</a:t>
            </a:fld>
            <a:endParaRPr lang="en-US" dirty="0"/>
          </a:p>
        </p:txBody>
      </p:sp>
      <p:sp>
        <p:nvSpPr>
          <p:cNvPr id="3" name="Content Placeholder 2"/>
          <p:cNvSpPr>
            <a:spLocks noGrp="1"/>
          </p:cNvSpPr>
          <p:nvPr>
            <p:ph sz="quarter" idx="4294967295"/>
          </p:nvPr>
        </p:nvSpPr>
        <p:spPr>
          <a:xfrm>
            <a:off x="0" y="1295400"/>
            <a:ext cx="9144000" cy="4648200"/>
          </a:xfrm>
        </p:spPr>
        <p:txBody>
          <a:bodyPr/>
          <a:lstStyle/>
          <a:p>
            <a:r>
              <a:rPr lang="en-US" dirty="0" smtClean="0"/>
              <a:t>Attributes of tax and customs administrations that have been captured in RA-FIT (‘00s dimensions) can be correlated with targets of interest…</a:t>
            </a:r>
          </a:p>
          <a:p>
            <a:endParaRPr lang="en-US" dirty="0" smtClean="0"/>
          </a:p>
        </p:txBody>
      </p:sp>
      <p:graphicFrame>
        <p:nvGraphicFramePr>
          <p:cNvPr id="5" name="Diagram 4"/>
          <p:cNvGraphicFramePr/>
          <p:nvPr/>
        </p:nvGraphicFramePr>
        <p:xfrm>
          <a:off x="914400" y="3200400"/>
          <a:ext cx="6096000"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914400" y="4953000"/>
          <a:ext cx="6096000" cy="1656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p:cNvPicPr>
            <a:picLocks noChangeAspect="1" noChangeArrowheads="1"/>
          </p:cNvPicPr>
          <p:nvPr/>
        </p:nvPicPr>
        <p:blipFill>
          <a:blip r:embed="rId13" cstate="print"/>
          <a:srcRect/>
          <a:stretch>
            <a:fillRect/>
          </a:stretch>
        </p:blipFill>
        <p:spPr bwMode="auto">
          <a:xfrm>
            <a:off x="8218291" y="5943600"/>
            <a:ext cx="925709" cy="914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Thanks for your attention!</a:t>
            </a:r>
            <a:endParaRPr lang="en-US" dirty="0"/>
          </a:p>
        </p:txBody>
      </p:sp>
      <p:sp>
        <p:nvSpPr>
          <p:cNvPr id="4" name="Content Placeholder 3"/>
          <p:cNvSpPr>
            <a:spLocks noGrp="1"/>
          </p:cNvSpPr>
          <p:nvPr>
            <p:ph idx="1"/>
          </p:nvPr>
        </p:nvSpPr>
        <p:spPr>
          <a:xfrm>
            <a:off x="457200" y="1905001"/>
            <a:ext cx="8382000" cy="3733800"/>
          </a:xfrm>
        </p:spPr>
        <p:txBody>
          <a:bodyPr/>
          <a:lstStyle/>
          <a:p>
            <a:r>
              <a:rPr lang="en-US" sz="2400" dirty="0" smtClean="0"/>
              <a:t>Duncan Cleary</a:t>
            </a:r>
          </a:p>
          <a:p>
            <a:r>
              <a:rPr lang="en-US" sz="2400" dirty="0" smtClean="0"/>
              <a:t>Fiscal Affairs Department - Revenue Administration 2</a:t>
            </a:r>
          </a:p>
          <a:p>
            <a:r>
              <a:rPr lang="en-US" sz="2400" dirty="0" smtClean="0"/>
              <a:t>International Monetary Fund</a:t>
            </a:r>
          </a:p>
          <a:p>
            <a:r>
              <a:rPr lang="en-US" sz="2400" dirty="0" smtClean="0"/>
              <a:t>1900 Pennsylvania Ave., N.W.| HQ2-06-778| Washington, DC 20431</a:t>
            </a:r>
          </a:p>
          <a:p>
            <a:r>
              <a:rPr lang="es-CL" sz="2400" dirty="0" smtClean="0"/>
              <a:t>T</a:t>
            </a:r>
            <a:r>
              <a:rPr lang="de-DE" sz="2400" dirty="0" smtClean="0"/>
              <a:t>: +1.202.623.7097 | M: +1.202.531.4889</a:t>
            </a:r>
            <a:endParaRPr lang="en-US" sz="2400" dirty="0" smtClean="0"/>
          </a:p>
          <a:p>
            <a:r>
              <a:rPr lang="de-DE" sz="2400" dirty="0" smtClean="0">
                <a:hlinkClick r:id="rId2"/>
              </a:rPr>
              <a:t>DCleary@imf.org</a:t>
            </a:r>
            <a:r>
              <a:rPr lang="de-DE" sz="2400" dirty="0" smtClean="0"/>
              <a:t> | </a:t>
            </a:r>
            <a:r>
              <a:rPr lang="de-DE" sz="2400" dirty="0" err="1" smtClean="0"/>
              <a:t>Skype</a:t>
            </a:r>
            <a:r>
              <a:rPr lang="de-DE" sz="2400" dirty="0" smtClean="0"/>
              <a:t>: </a:t>
            </a:r>
            <a:r>
              <a:rPr lang="de-DE" sz="2400" dirty="0" err="1" smtClean="0"/>
              <a:t>duncancleary</a:t>
            </a:r>
            <a:r>
              <a:rPr lang="de-DE" sz="2400" dirty="0" smtClean="0"/>
              <a:t> | </a:t>
            </a:r>
            <a:r>
              <a:rPr lang="de-DE" sz="2400" dirty="0" smtClean="0">
                <a:hlinkClick r:id="rId3"/>
              </a:rPr>
              <a:t>www.imf.org</a:t>
            </a:r>
            <a:endParaRPr lang="en-US" sz="2400" dirty="0" smtClean="0"/>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304800"/>
            <a:ext cx="7620000" cy="576262"/>
          </a:xfrm>
        </p:spPr>
        <p:txBody>
          <a:bodyPr rtlCol="0">
            <a:normAutofit/>
          </a:bodyPr>
          <a:lstStyle/>
          <a:p>
            <a:pPr algn="ctr" eaLnBrk="1" fontAlgn="auto" hangingPunct="1">
              <a:spcAft>
                <a:spcPts val="0"/>
              </a:spcAft>
              <a:defRPr/>
            </a:pPr>
            <a:r>
              <a:rPr lang="en-IE" dirty="0" smtClean="0"/>
              <a:t>Who Uses Analytics…?</a:t>
            </a:r>
            <a:endParaRPr lang="en-IE" dirty="0"/>
          </a:p>
        </p:txBody>
      </p:sp>
      <p:grpSp>
        <p:nvGrpSpPr>
          <p:cNvPr id="7" name="Group 6"/>
          <p:cNvGrpSpPr/>
          <p:nvPr/>
        </p:nvGrpSpPr>
        <p:grpSpPr>
          <a:xfrm>
            <a:off x="304800" y="1341438"/>
            <a:ext cx="8626475" cy="5368925"/>
            <a:chOff x="304800" y="1341438"/>
            <a:chExt cx="8626475" cy="5368925"/>
          </a:xfrm>
        </p:grpSpPr>
        <p:pic>
          <p:nvPicPr>
            <p:cNvPr id="3" name="Picture 2"/>
            <p:cNvPicPr>
              <a:picLocks noChangeAspect="1"/>
            </p:cNvPicPr>
            <p:nvPr/>
          </p:nvPicPr>
          <p:blipFill>
            <a:blip r:embed="rId2" cstate="print"/>
            <a:srcRect/>
            <a:stretch>
              <a:fillRect/>
            </a:stretch>
          </p:blipFill>
          <p:spPr bwMode="auto">
            <a:xfrm>
              <a:off x="323850" y="1341438"/>
              <a:ext cx="4540250" cy="3024187"/>
            </a:xfrm>
            <a:prstGeom prst="rect">
              <a:avLst/>
            </a:prstGeom>
            <a:noFill/>
            <a:ln w="9525">
              <a:noFill/>
              <a:miter lim="800000"/>
              <a:headEnd/>
              <a:tailEnd/>
            </a:ln>
          </p:spPr>
        </p:pic>
        <p:pic>
          <p:nvPicPr>
            <p:cNvPr id="4" name="Picture 3"/>
            <p:cNvPicPr>
              <a:picLocks noChangeAspect="1"/>
            </p:cNvPicPr>
            <p:nvPr/>
          </p:nvPicPr>
          <p:blipFill>
            <a:blip r:embed="rId3" cstate="print"/>
            <a:srcRect/>
            <a:stretch>
              <a:fillRect/>
            </a:stretch>
          </p:blipFill>
          <p:spPr bwMode="auto">
            <a:xfrm>
              <a:off x="5091113" y="1679575"/>
              <a:ext cx="3840162" cy="2719388"/>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4564063" y="4398963"/>
              <a:ext cx="4367212" cy="2311400"/>
            </a:xfrm>
            <a:prstGeom prst="rect">
              <a:avLst/>
            </a:prstGeom>
            <a:noFill/>
            <a:ln w="9525">
              <a:noFill/>
              <a:miter lim="800000"/>
              <a:headEnd/>
              <a:tailEnd/>
            </a:ln>
          </p:spPr>
        </p:pic>
        <p:pic>
          <p:nvPicPr>
            <p:cNvPr id="6" name="Picture 5"/>
            <p:cNvPicPr>
              <a:picLocks noChangeAspect="1"/>
            </p:cNvPicPr>
            <p:nvPr/>
          </p:nvPicPr>
          <p:blipFill>
            <a:blip r:embed="rId5" cstate="print"/>
            <a:srcRect/>
            <a:stretch>
              <a:fillRect/>
            </a:stretch>
          </p:blipFill>
          <p:spPr bwMode="auto">
            <a:xfrm>
              <a:off x="304800" y="4533900"/>
              <a:ext cx="4140200" cy="204152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506" name="Rectangle 82"/>
          <p:cNvSpPr>
            <a:spLocks noGrp="1" noChangeArrowheads="1"/>
          </p:cNvSpPr>
          <p:nvPr>
            <p:ph type="title"/>
          </p:nvPr>
        </p:nvSpPr>
        <p:spPr>
          <a:xfrm>
            <a:off x="1295400" y="228600"/>
            <a:ext cx="6211888" cy="609600"/>
          </a:xfrm>
        </p:spPr>
        <p:txBody>
          <a:bodyPr/>
          <a:lstStyle/>
          <a:p>
            <a:r>
              <a:rPr lang="en-IE" dirty="0"/>
              <a:t>What </a:t>
            </a:r>
            <a:r>
              <a:rPr lang="en-IE" dirty="0" smtClean="0"/>
              <a:t>are </a:t>
            </a:r>
            <a:r>
              <a:rPr lang="en-IE" dirty="0"/>
              <a:t>Predictive Analytics?</a:t>
            </a:r>
            <a:endParaRPr lang="en-GB" dirty="0"/>
          </a:p>
        </p:txBody>
      </p:sp>
      <p:sp>
        <p:nvSpPr>
          <p:cNvPr id="1511507" name="Rectangle 83"/>
          <p:cNvSpPr>
            <a:spLocks noGrp="1" noChangeArrowheads="1"/>
          </p:cNvSpPr>
          <p:nvPr>
            <p:ph idx="1"/>
          </p:nvPr>
        </p:nvSpPr>
        <p:spPr bwMode="auto">
          <a:xfrm>
            <a:off x="685800" y="1295400"/>
            <a:ext cx="7772400" cy="4343400"/>
          </a:xfrm>
          <a:noFill/>
          <a:ln>
            <a:miter lim="800000"/>
            <a:headEnd/>
            <a:tailEnd/>
          </a:ln>
        </p:spPr>
        <p:txBody>
          <a:bodyPr vert="horz" wrap="square" lIns="91440" tIns="45720" rIns="91440" bIns="45720" numCol="1" anchor="t" anchorCtr="0" compatLnSpc="1">
            <a:prstTxWarp prst="textNoShape">
              <a:avLst/>
            </a:prstTxWarp>
          </a:bodyPr>
          <a:lstStyle/>
          <a:p>
            <a:r>
              <a:rPr lang="en-IE" sz="2400" b="1" dirty="0">
                <a:solidFill>
                  <a:srgbClr val="0070C0"/>
                </a:solidFill>
              </a:rPr>
              <a:t>Predictive Analytics - A Definition</a:t>
            </a:r>
            <a:r>
              <a:rPr lang="en-IE" sz="2400" b="1" dirty="0" smtClean="0">
                <a:solidFill>
                  <a:srgbClr val="0070C0"/>
                </a:solidFill>
              </a:rPr>
              <a:t>:</a:t>
            </a:r>
          </a:p>
          <a:p>
            <a:r>
              <a:rPr lang="en-US" sz="2400" dirty="0" smtClean="0"/>
              <a:t>The application of the </a:t>
            </a:r>
            <a:r>
              <a:rPr lang="en-US" sz="2400" u="sng" dirty="0" smtClean="0"/>
              <a:t>Scientific Method </a:t>
            </a:r>
            <a:r>
              <a:rPr lang="en-US" sz="2400" dirty="0" smtClean="0"/>
              <a:t>to solve </a:t>
            </a:r>
            <a:r>
              <a:rPr lang="en-US" sz="2400" u="sng" dirty="0" smtClean="0"/>
              <a:t>business problems.</a:t>
            </a:r>
            <a:endParaRPr lang="en-IE" sz="2400" b="1" u="sng" dirty="0"/>
          </a:p>
          <a:p>
            <a:pPr lvl="1"/>
            <a:r>
              <a:rPr lang="en-IE" sz="2400" dirty="0"/>
              <a:t>Analysis of current and historic data to make predictions of events of (future) interest; </a:t>
            </a:r>
          </a:p>
          <a:p>
            <a:pPr lvl="2"/>
            <a:r>
              <a:rPr lang="en-IE" dirty="0"/>
              <a:t>uses statistical techniques including data mining and machine learning; </a:t>
            </a:r>
          </a:p>
          <a:p>
            <a:pPr lvl="2"/>
            <a:r>
              <a:rPr lang="en-IE" dirty="0">
                <a:solidFill>
                  <a:srgbClr val="0070C0"/>
                </a:solidFill>
              </a:rPr>
              <a:t>needs training data to create models and score new cases; </a:t>
            </a:r>
          </a:p>
          <a:p>
            <a:pPr lvl="2"/>
            <a:r>
              <a:rPr lang="en-IE" dirty="0"/>
              <a:t>leverages computing power now available.</a:t>
            </a:r>
          </a:p>
          <a:p>
            <a:pPr lvl="1">
              <a:buFontTx/>
              <a:buNone/>
            </a:pPr>
            <a:endParaRPr lang="en-IE" sz="1800" dirty="0"/>
          </a:p>
          <a:p>
            <a:r>
              <a:rPr lang="en-IE" sz="2400" b="1" dirty="0"/>
              <a:t>Most important thing: The </a:t>
            </a:r>
            <a:r>
              <a:rPr lang="en-IE" sz="2400" b="1" u="sng" dirty="0"/>
              <a:t>Target</a:t>
            </a:r>
            <a:r>
              <a:rPr lang="en-IE" sz="2400" b="1" dirty="0"/>
              <a:t> Definition!</a:t>
            </a:r>
          </a:p>
        </p:txBody>
      </p:sp>
      <p:sp>
        <p:nvSpPr>
          <p:cNvPr id="1511427" name="Rectangle 3"/>
          <p:cNvSpPr>
            <a:spLocks noChangeArrowheads="1"/>
          </p:cNvSpPr>
          <p:nvPr/>
        </p:nvSpPr>
        <p:spPr bwMode="auto">
          <a:xfrm>
            <a:off x="1905000" y="3505200"/>
            <a:ext cx="9144000" cy="304800"/>
          </a:xfrm>
          <a:prstGeom prst="rect">
            <a:avLst/>
          </a:prstGeom>
          <a:noFill/>
          <a:ln w="9525">
            <a:noFill/>
            <a:miter lim="800000"/>
            <a:headEnd/>
            <a:tailEnd/>
          </a:ln>
          <a:effectLst/>
        </p:spPr>
        <p:txBody>
          <a:bodyPr>
            <a:spAutoFit/>
          </a:bodyPr>
          <a:lstStyle/>
          <a:p>
            <a:endParaRPr lang="en-US" dirty="0"/>
          </a:p>
        </p:txBody>
      </p:sp>
      <p:sp>
        <p:nvSpPr>
          <p:cNvPr id="1511428" name="Rectangle 4"/>
          <p:cNvSpPr>
            <a:spLocks noChangeArrowheads="1"/>
          </p:cNvSpPr>
          <p:nvPr/>
        </p:nvSpPr>
        <p:spPr bwMode="auto">
          <a:xfrm>
            <a:off x="228600" y="3657600"/>
            <a:ext cx="8763000" cy="214313"/>
          </a:xfrm>
          <a:prstGeom prst="rect">
            <a:avLst/>
          </a:prstGeom>
          <a:noFill/>
          <a:ln w="9525">
            <a:noFill/>
            <a:miter lim="800000"/>
            <a:headEnd/>
            <a:tailEnd/>
          </a:ln>
          <a:effectLst/>
        </p:spPr>
        <p:txBody>
          <a:bodyPr>
            <a:spAutoFit/>
          </a:bodyPr>
          <a:lstStyle/>
          <a:p>
            <a:endParaRPr lang="en-US" dirty="0"/>
          </a:p>
        </p:txBody>
      </p:sp>
      <p:sp>
        <p:nvSpPr>
          <p:cNvPr id="1511429" name="Rectangle 5"/>
          <p:cNvSpPr>
            <a:spLocks noChangeArrowheads="1"/>
          </p:cNvSpPr>
          <p:nvPr/>
        </p:nvSpPr>
        <p:spPr bwMode="auto">
          <a:xfrm>
            <a:off x="1819275" y="3024188"/>
            <a:ext cx="9144000" cy="0"/>
          </a:xfrm>
          <a:prstGeom prst="rect">
            <a:avLst/>
          </a:prstGeom>
          <a:noFill/>
          <a:ln w="9525">
            <a:noFill/>
            <a:miter lim="800000"/>
            <a:headEnd/>
            <a:tailEnd/>
          </a:ln>
          <a:effectLst/>
        </p:spPr>
        <p:txBody>
          <a:bodyPr>
            <a:spAutoFit/>
          </a:bodyPr>
          <a:lstStyle/>
          <a:p>
            <a:endParaRPr lang="en-US" dirty="0"/>
          </a:p>
        </p:txBody>
      </p:sp>
      <p:sp>
        <p:nvSpPr>
          <p:cNvPr id="1511430" name="Rectangle 6"/>
          <p:cNvSpPr>
            <a:spLocks noChangeArrowheads="1"/>
          </p:cNvSpPr>
          <p:nvPr/>
        </p:nvSpPr>
        <p:spPr bwMode="auto">
          <a:xfrm>
            <a:off x="1933575" y="3043238"/>
            <a:ext cx="9144000" cy="0"/>
          </a:xfrm>
          <a:prstGeom prst="rect">
            <a:avLst/>
          </a:prstGeom>
          <a:noFill/>
          <a:ln w="9525">
            <a:noFill/>
            <a:miter lim="800000"/>
            <a:headEnd/>
            <a:tailEnd/>
          </a:ln>
          <a:effectLst/>
        </p:spPr>
        <p:txBody>
          <a:bodyPr>
            <a:spAutoFit/>
          </a:bodyPr>
          <a:lstStyle/>
          <a:p>
            <a:endParaRPr lang="en-US" dirty="0"/>
          </a:p>
        </p:txBody>
      </p:sp>
      <p:sp>
        <p:nvSpPr>
          <p:cNvPr id="1511431" name="Rectangle 7"/>
          <p:cNvSpPr>
            <a:spLocks noChangeArrowheads="1"/>
          </p:cNvSpPr>
          <p:nvPr/>
        </p:nvSpPr>
        <p:spPr bwMode="auto">
          <a:xfrm>
            <a:off x="1933575" y="3043238"/>
            <a:ext cx="9144000" cy="0"/>
          </a:xfrm>
          <a:prstGeom prst="rect">
            <a:avLst/>
          </a:prstGeom>
          <a:noFill/>
          <a:ln w="9525">
            <a:noFill/>
            <a:miter lim="800000"/>
            <a:headEnd/>
            <a:tailEnd/>
          </a:ln>
          <a:effectLst/>
        </p:spPr>
        <p:txBody>
          <a:bodyPr>
            <a:spAutoFit/>
          </a:bodyPr>
          <a:lstStyle/>
          <a:p>
            <a:endParaRPr lang="en-US" dirty="0"/>
          </a:p>
        </p:txBody>
      </p:sp>
      <p:sp>
        <p:nvSpPr>
          <p:cNvPr id="1511432" name="Rectangle 8"/>
          <p:cNvSpPr>
            <a:spLocks noChangeArrowheads="1"/>
          </p:cNvSpPr>
          <p:nvPr/>
        </p:nvSpPr>
        <p:spPr bwMode="auto">
          <a:xfrm>
            <a:off x="1933575" y="3043238"/>
            <a:ext cx="9144000" cy="0"/>
          </a:xfrm>
          <a:prstGeom prst="rect">
            <a:avLst/>
          </a:prstGeom>
          <a:noFill/>
          <a:ln w="9525">
            <a:noFill/>
            <a:miter lim="800000"/>
            <a:headEnd/>
            <a:tailEnd/>
          </a:ln>
          <a:effectLst/>
        </p:spPr>
        <p:txBody>
          <a:bodyPr>
            <a:spAutoFit/>
          </a:bodyPr>
          <a:lstStyle/>
          <a:p>
            <a:endParaRPr lang="en-US" dirty="0"/>
          </a:p>
        </p:txBody>
      </p:sp>
      <p:sp>
        <p:nvSpPr>
          <p:cNvPr id="1511433" name="Rectangle 9"/>
          <p:cNvSpPr>
            <a:spLocks noChangeArrowheads="1"/>
          </p:cNvSpPr>
          <p:nvPr/>
        </p:nvSpPr>
        <p:spPr bwMode="auto">
          <a:xfrm>
            <a:off x="1933575" y="3043238"/>
            <a:ext cx="9144000" cy="0"/>
          </a:xfrm>
          <a:prstGeom prst="rect">
            <a:avLst/>
          </a:prstGeom>
          <a:noFill/>
          <a:ln w="9525">
            <a:noFill/>
            <a:miter lim="800000"/>
            <a:headEnd/>
            <a:tailEnd/>
          </a:ln>
          <a:effectLst/>
        </p:spPr>
        <p:txBody>
          <a:bodyPr>
            <a:spAutoFit/>
          </a:bodyPr>
          <a:lstStyle/>
          <a:p>
            <a:endParaRPr lang="en-US" dirty="0"/>
          </a:p>
        </p:txBody>
      </p:sp>
      <p:sp>
        <p:nvSpPr>
          <p:cNvPr id="1511434" name="Rectangle 10"/>
          <p:cNvSpPr>
            <a:spLocks noChangeArrowheads="1"/>
          </p:cNvSpPr>
          <p:nvPr/>
        </p:nvSpPr>
        <p:spPr bwMode="auto">
          <a:xfrm>
            <a:off x="1933575" y="3043238"/>
            <a:ext cx="9144000" cy="0"/>
          </a:xfrm>
          <a:prstGeom prst="rect">
            <a:avLst/>
          </a:prstGeom>
          <a:noFill/>
          <a:ln w="9525">
            <a:noFill/>
            <a:miter lim="800000"/>
            <a:headEnd/>
            <a:tailEnd/>
          </a:ln>
          <a:effectLst/>
        </p:spPr>
        <p:txBody>
          <a:bodyPr>
            <a:spAutoFit/>
          </a:bodyPr>
          <a:lstStyle/>
          <a:p>
            <a:endParaRPr lang="en-US" dirty="0"/>
          </a:p>
        </p:txBody>
      </p:sp>
      <p:sp>
        <p:nvSpPr>
          <p:cNvPr id="1511435" name="Rectangle 11"/>
          <p:cNvSpPr>
            <a:spLocks noChangeArrowheads="1"/>
          </p:cNvSpPr>
          <p:nvPr/>
        </p:nvSpPr>
        <p:spPr bwMode="auto">
          <a:xfrm>
            <a:off x="1938338" y="3028950"/>
            <a:ext cx="9144000" cy="0"/>
          </a:xfrm>
          <a:prstGeom prst="rect">
            <a:avLst/>
          </a:prstGeom>
          <a:noFill/>
          <a:ln w="9525">
            <a:noFill/>
            <a:miter lim="800000"/>
            <a:headEnd/>
            <a:tailEnd/>
          </a:ln>
          <a:effectLst/>
        </p:spPr>
        <p:txBody>
          <a:bodyPr>
            <a:spAutoFit/>
          </a:bodyPr>
          <a:lstStyle/>
          <a:p>
            <a:endParaRPr lang="en-US" dirty="0"/>
          </a:p>
        </p:txBody>
      </p:sp>
      <p:sp>
        <p:nvSpPr>
          <p:cNvPr id="1511436" name="Rectangle 12"/>
          <p:cNvSpPr>
            <a:spLocks noChangeArrowheads="1"/>
          </p:cNvSpPr>
          <p:nvPr/>
        </p:nvSpPr>
        <p:spPr bwMode="auto">
          <a:xfrm>
            <a:off x="1819275" y="3024188"/>
            <a:ext cx="9144000" cy="0"/>
          </a:xfrm>
          <a:prstGeom prst="rect">
            <a:avLst/>
          </a:prstGeom>
          <a:noFill/>
          <a:ln w="9525">
            <a:noFill/>
            <a:miter lim="800000"/>
            <a:headEnd/>
            <a:tailEnd/>
          </a:ln>
          <a:effectLst/>
        </p:spPr>
        <p:txBody>
          <a:bodyPr>
            <a:spAutoFit/>
          </a:bodyPr>
          <a:lstStyle/>
          <a:p>
            <a:endParaRPr lang="en-US" dirty="0"/>
          </a:p>
        </p:txBody>
      </p:sp>
      <p:sp>
        <p:nvSpPr>
          <p:cNvPr id="1511437" name="Rectangle 13"/>
          <p:cNvSpPr>
            <a:spLocks noChangeArrowheads="1"/>
          </p:cNvSpPr>
          <p:nvPr/>
        </p:nvSpPr>
        <p:spPr bwMode="auto">
          <a:xfrm>
            <a:off x="1905000" y="2895600"/>
            <a:ext cx="9144000" cy="0"/>
          </a:xfrm>
          <a:prstGeom prst="rect">
            <a:avLst/>
          </a:prstGeom>
          <a:noFill/>
          <a:ln w="9525">
            <a:noFill/>
            <a:miter lim="800000"/>
            <a:headEnd/>
            <a:tailEnd/>
          </a:ln>
          <a:effectLst/>
        </p:spPr>
        <p:txBody>
          <a:bodyPr>
            <a:spAutoFit/>
          </a:bodyPr>
          <a:lstStyle/>
          <a:p>
            <a:endParaRPr lang="en-US" dirty="0"/>
          </a:p>
        </p:txBody>
      </p:sp>
      <p:sp>
        <p:nvSpPr>
          <p:cNvPr id="1511438" name="Rectangle 14"/>
          <p:cNvSpPr>
            <a:spLocks noChangeArrowheads="1"/>
          </p:cNvSpPr>
          <p:nvPr/>
        </p:nvSpPr>
        <p:spPr bwMode="auto">
          <a:xfrm>
            <a:off x="1933575" y="3043238"/>
            <a:ext cx="9144000" cy="0"/>
          </a:xfrm>
          <a:prstGeom prst="rect">
            <a:avLst/>
          </a:prstGeom>
          <a:noFill/>
          <a:ln w="9525">
            <a:noFill/>
            <a:miter lim="800000"/>
            <a:headEnd/>
            <a:tailEnd/>
          </a:ln>
          <a:effectLst/>
        </p:spPr>
        <p:txBody>
          <a:bodyPr>
            <a:spAutoFit/>
          </a:bodyPr>
          <a:lstStyle/>
          <a:p>
            <a:endParaRPr lang="en-US" dirty="0"/>
          </a:p>
        </p:txBody>
      </p:sp>
      <p:sp>
        <p:nvSpPr>
          <p:cNvPr id="1511439" name="Rectangle 15"/>
          <p:cNvSpPr>
            <a:spLocks noChangeArrowheads="1"/>
          </p:cNvSpPr>
          <p:nvPr/>
        </p:nvSpPr>
        <p:spPr bwMode="auto">
          <a:xfrm>
            <a:off x="1933575" y="3028950"/>
            <a:ext cx="9144000" cy="0"/>
          </a:xfrm>
          <a:prstGeom prst="rect">
            <a:avLst/>
          </a:prstGeom>
          <a:noFill/>
          <a:ln w="9525">
            <a:noFill/>
            <a:miter lim="800000"/>
            <a:headEnd/>
            <a:tailEnd/>
          </a:ln>
          <a:effectLst/>
        </p:spPr>
        <p:txBody>
          <a:bodyPr>
            <a:spAutoFit/>
          </a:bodyPr>
          <a:lstStyle/>
          <a:p>
            <a:endParaRPr lang="en-US" dirty="0"/>
          </a:p>
        </p:txBody>
      </p:sp>
      <p:sp>
        <p:nvSpPr>
          <p:cNvPr id="1511440" name="Rectangle 16"/>
          <p:cNvSpPr>
            <a:spLocks noChangeArrowheads="1"/>
          </p:cNvSpPr>
          <p:nvPr/>
        </p:nvSpPr>
        <p:spPr bwMode="auto">
          <a:xfrm>
            <a:off x="1933575" y="3038475"/>
            <a:ext cx="9144000" cy="0"/>
          </a:xfrm>
          <a:prstGeom prst="rect">
            <a:avLst/>
          </a:prstGeom>
          <a:noFill/>
          <a:ln w="9525">
            <a:noFill/>
            <a:miter lim="800000"/>
            <a:headEnd/>
            <a:tailEnd/>
          </a:ln>
          <a:effectLst/>
        </p:spPr>
        <p:txBody>
          <a:bodyPr>
            <a:spAutoFit/>
          </a:bodyPr>
          <a:lstStyle/>
          <a:p>
            <a:endParaRPr lang="en-US" dirty="0"/>
          </a:p>
        </p:txBody>
      </p:sp>
      <p:sp>
        <p:nvSpPr>
          <p:cNvPr id="1511441" name="Rectangle 17"/>
          <p:cNvSpPr>
            <a:spLocks noChangeArrowheads="1"/>
          </p:cNvSpPr>
          <p:nvPr/>
        </p:nvSpPr>
        <p:spPr bwMode="auto">
          <a:xfrm>
            <a:off x="1933575" y="3043238"/>
            <a:ext cx="9144000" cy="0"/>
          </a:xfrm>
          <a:prstGeom prst="rect">
            <a:avLst/>
          </a:prstGeom>
          <a:noFill/>
          <a:ln w="9525">
            <a:noFill/>
            <a:miter lim="800000"/>
            <a:headEnd/>
            <a:tailEnd/>
          </a:ln>
          <a:effectLst/>
        </p:spPr>
        <p:txBody>
          <a:bodyPr>
            <a:spAutoFit/>
          </a:bodyPr>
          <a:lstStyle/>
          <a:p>
            <a:endParaRPr lang="en-US" dirty="0"/>
          </a:p>
        </p:txBody>
      </p:sp>
      <p:sp>
        <p:nvSpPr>
          <p:cNvPr id="1511442" name="Rectangle 18"/>
          <p:cNvSpPr>
            <a:spLocks noChangeArrowheads="1"/>
          </p:cNvSpPr>
          <p:nvPr/>
        </p:nvSpPr>
        <p:spPr bwMode="auto">
          <a:xfrm>
            <a:off x="1933575" y="3043238"/>
            <a:ext cx="9144000" cy="0"/>
          </a:xfrm>
          <a:prstGeom prst="rect">
            <a:avLst/>
          </a:prstGeom>
          <a:noFill/>
          <a:ln w="9525">
            <a:noFill/>
            <a:miter lim="800000"/>
            <a:headEnd/>
            <a:tailEnd/>
          </a:ln>
          <a:effectLst/>
        </p:spPr>
        <p:txBody>
          <a:bodyPr>
            <a:spAutoFit/>
          </a:bodyPr>
          <a:lstStyle/>
          <a:p>
            <a:endParaRPr lang="en-US" dirty="0"/>
          </a:p>
        </p:txBody>
      </p:sp>
      <p:sp>
        <p:nvSpPr>
          <p:cNvPr id="1511443" name="Rectangle 19"/>
          <p:cNvSpPr>
            <a:spLocks noChangeArrowheads="1"/>
          </p:cNvSpPr>
          <p:nvPr/>
        </p:nvSpPr>
        <p:spPr bwMode="auto">
          <a:xfrm>
            <a:off x="1895475" y="2819400"/>
            <a:ext cx="9144000" cy="0"/>
          </a:xfrm>
          <a:prstGeom prst="rect">
            <a:avLst/>
          </a:prstGeom>
          <a:noFill/>
          <a:ln w="9525">
            <a:noFill/>
            <a:miter lim="800000"/>
            <a:headEnd/>
            <a:tailEnd/>
          </a:ln>
          <a:effectLst/>
        </p:spPr>
        <p:txBody>
          <a:bodyPr>
            <a:spAutoFit/>
          </a:bodyPr>
          <a:lstStyle/>
          <a:p>
            <a:endParaRPr lang="en-US" dirty="0"/>
          </a:p>
        </p:txBody>
      </p:sp>
      <p:sp>
        <p:nvSpPr>
          <p:cNvPr id="1511444" name="Rectangle 20"/>
          <p:cNvSpPr>
            <a:spLocks noChangeArrowheads="1"/>
          </p:cNvSpPr>
          <p:nvPr/>
        </p:nvSpPr>
        <p:spPr bwMode="auto">
          <a:xfrm>
            <a:off x="1933575" y="3043238"/>
            <a:ext cx="9144000" cy="0"/>
          </a:xfrm>
          <a:prstGeom prst="rect">
            <a:avLst/>
          </a:prstGeom>
          <a:noFill/>
          <a:ln w="9525">
            <a:noFill/>
            <a:miter lim="800000"/>
            <a:headEnd/>
            <a:tailEnd/>
          </a:ln>
          <a:effectLst/>
        </p:spPr>
        <p:txBody>
          <a:bodyPr>
            <a:spAutoFit/>
          </a:bodyPr>
          <a:lstStyle/>
          <a:p>
            <a:endParaRPr lang="en-US" dirty="0"/>
          </a:p>
        </p:txBody>
      </p:sp>
      <p:sp>
        <p:nvSpPr>
          <p:cNvPr id="1511445" name="Rectangle 21"/>
          <p:cNvSpPr>
            <a:spLocks noChangeArrowheads="1"/>
          </p:cNvSpPr>
          <p:nvPr/>
        </p:nvSpPr>
        <p:spPr bwMode="auto">
          <a:xfrm>
            <a:off x="1933575" y="3043238"/>
            <a:ext cx="9144000" cy="0"/>
          </a:xfrm>
          <a:prstGeom prst="rect">
            <a:avLst/>
          </a:prstGeom>
          <a:noFill/>
          <a:ln w="9525">
            <a:noFill/>
            <a:miter lim="800000"/>
            <a:headEnd/>
            <a:tailEnd/>
          </a:ln>
          <a:effectLst/>
        </p:spPr>
        <p:txBody>
          <a:bodyPr>
            <a:spAutoFit/>
          </a:bodyPr>
          <a:lstStyle/>
          <a:p>
            <a:endParaRPr lang="en-US" dirty="0"/>
          </a:p>
        </p:txBody>
      </p:sp>
      <p:sp>
        <p:nvSpPr>
          <p:cNvPr id="1511446" name="Rectangle 22"/>
          <p:cNvSpPr>
            <a:spLocks noChangeArrowheads="1"/>
          </p:cNvSpPr>
          <p:nvPr/>
        </p:nvSpPr>
        <p:spPr bwMode="auto">
          <a:xfrm>
            <a:off x="1895475" y="2881313"/>
            <a:ext cx="9144000" cy="0"/>
          </a:xfrm>
          <a:prstGeom prst="rect">
            <a:avLst/>
          </a:prstGeom>
          <a:noFill/>
          <a:ln w="9525">
            <a:noFill/>
            <a:miter lim="800000"/>
            <a:headEnd/>
            <a:tailEnd/>
          </a:ln>
          <a:effectLst/>
        </p:spPr>
        <p:txBody>
          <a:bodyPr>
            <a:spAutoFit/>
          </a:bodyPr>
          <a:lstStyle/>
          <a:p>
            <a:endParaRPr lang="en-US" dirty="0"/>
          </a:p>
        </p:txBody>
      </p:sp>
      <p:sp>
        <p:nvSpPr>
          <p:cNvPr id="1511447" name="Rectangle 23"/>
          <p:cNvSpPr>
            <a:spLocks noChangeArrowheads="1"/>
          </p:cNvSpPr>
          <p:nvPr/>
        </p:nvSpPr>
        <p:spPr bwMode="auto">
          <a:xfrm>
            <a:off x="1933575" y="3043238"/>
            <a:ext cx="9144000" cy="0"/>
          </a:xfrm>
          <a:prstGeom prst="rect">
            <a:avLst/>
          </a:prstGeom>
          <a:noFill/>
          <a:ln w="9525">
            <a:noFill/>
            <a:miter lim="800000"/>
            <a:headEnd/>
            <a:tailEnd/>
          </a:ln>
          <a:effectLst/>
        </p:spPr>
        <p:txBody>
          <a:bodyPr>
            <a:spAutoFit/>
          </a:bodyPr>
          <a:lstStyle/>
          <a:p>
            <a:endParaRPr lang="en-US" dirty="0"/>
          </a:p>
        </p:txBody>
      </p:sp>
      <p:sp>
        <p:nvSpPr>
          <p:cNvPr id="1511448" name="Rectangle 24"/>
          <p:cNvSpPr>
            <a:spLocks noChangeArrowheads="1"/>
          </p:cNvSpPr>
          <p:nvPr/>
        </p:nvSpPr>
        <p:spPr bwMode="auto">
          <a:xfrm>
            <a:off x="1933575" y="3028950"/>
            <a:ext cx="9144000" cy="0"/>
          </a:xfrm>
          <a:prstGeom prst="rect">
            <a:avLst/>
          </a:prstGeom>
          <a:noFill/>
          <a:ln w="9525">
            <a:noFill/>
            <a:miter lim="800000"/>
            <a:headEnd/>
            <a:tailEnd/>
          </a:ln>
          <a:effectLst/>
        </p:spPr>
        <p:txBody>
          <a:bodyPr>
            <a:spAutoFit/>
          </a:bodyPr>
          <a:lstStyle/>
          <a:p>
            <a:endParaRPr lang="en-US" dirty="0"/>
          </a:p>
        </p:txBody>
      </p:sp>
      <p:sp>
        <p:nvSpPr>
          <p:cNvPr id="1511449" name="Rectangle 25"/>
          <p:cNvSpPr>
            <a:spLocks noChangeArrowheads="1"/>
          </p:cNvSpPr>
          <p:nvPr/>
        </p:nvSpPr>
        <p:spPr bwMode="auto">
          <a:xfrm>
            <a:off x="1933575" y="3028950"/>
            <a:ext cx="9144000" cy="0"/>
          </a:xfrm>
          <a:prstGeom prst="rect">
            <a:avLst/>
          </a:prstGeom>
          <a:noFill/>
          <a:ln w="9525">
            <a:noFill/>
            <a:miter lim="800000"/>
            <a:headEnd/>
            <a:tailEnd/>
          </a:ln>
          <a:effectLst/>
        </p:spPr>
        <p:txBody>
          <a:bodyPr>
            <a:spAutoFit/>
          </a:bodyPr>
          <a:lstStyle/>
          <a:p>
            <a:endParaRPr lang="en-US" dirty="0"/>
          </a:p>
        </p:txBody>
      </p:sp>
      <p:sp>
        <p:nvSpPr>
          <p:cNvPr id="1511450" name="Rectangle 26"/>
          <p:cNvSpPr>
            <a:spLocks noChangeArrowheads="1"/>
          </p:cNvSpPr>
          <p:nvPr/>
        </p:nvSpPr>
        <p:spPr bwMode="auto">
          <a:xfrm>
            <a:off x="1895475" y="3033713"/>
            <a:ext cx="9144000" cy="0"/>
          </a:xfrm>
          <a:prstGeom prst="rect">
            <a:avLst/>
          </a:prstGeom>
          <a:noFill/>
          <a:ln w="9525">
            <a:noFill/>
            <a:miter lim="800000"/>
            <a:headEnd/>
            <a:tailEnd/>
          </a:ln>
          <a:effectLst/>
        </p:spPr>
        <p:txBody>
          <a:bodyPr>
            <a:spAutoFit/>
          </a:bodyPr>
          <a:lstStyle/>
          <a:p>
            <a:endParaRPr lang="en-US" dirty="0"/>
          </a:p>
        </p:txBody>
      </p:sp>
      <p:sp>
        <p:nvSpPr>
          <p:cNvPr id="1511451" name="Rectangle 27"/>
          <p:cNvSpPr>
            <a:spLocks noChangeArrowheads="1"/>
          </p:cNvSpPr>
          <p:nvPr/>
        </p:nvSpPr>
        <p:spPr bwMode="auto">
          <a:xfrm>
            <a:off x="1933575" y="3043238"/>
            <a:ext cx="9144000" cy="0"/>
          </a:xfrm>
          <a:prstGeom prst="rect">
            <a:avLst/>
          </a:prstGeom>
          <a:noFill/>
          <a:ln w="9525">
            <a:noFill/>
            <a:miter lim="800000"/>
            <a:headEnd/>
            <a:tailEnd/>
          </a:ln>
          <a:effectLst/>
        </p:spPr>
        <p:txBody>
          <a:bodyPr>
            <a:spAutoFit/>
          </a:bodyPr>
          <a:lstStyle/>
          <a:p>
            <a:endParaRPr lang="en-US" dirty="0"/>
          </a:p>
        </p:txBody>
      </p:sp>
      <p:sp>
        <p:nvSpPr>
          <p:cNvPr id="1511452" name="Rectangle 28"/>
          <p:cNvSpPr>
            <a:spLocks noChangeArrowheads="1"/>
          </p:cNvSpPr>
          <p:nvPr/>
        </p:nvSpPr>
        <p:spPr bwMode="auto">
          <a:xfrm>
            <a:off x="1933575" y="3043238"/>
            <a:ext cx="9144000" cy="0"/>
          </a:xfrm>
          <a:prstGeom prst="rect">
            <a:avLst/>
          </a:prstGeom>
          <a:noFill/>
          <a:ln w="9525">
            <a:noFill/>
            <a:miter lim="800000"/>
            <a:headEnd/>
            <a:tailEnd/>
          </a:ln>
          <a:effectLst/>
        </p:spPr>
        <p:txBody>
          <a:bodyPr>
            <a:spAutoFit/>
          </a:bodyPr>
          <a:lstStyle/>
          <a:p>
            <a:endParaRPr lang="en-US" dirty="0"/>
          </a:p>
        </p:txBody>
      </p:sp>
      <p:sp>
        <p:nvSpPr>
          <p:cNvPr id="1511453" name="Rectangle 29"/>
          <p:cNvSpPr>
            <a:spLocks noChangeArrowheads="1"/>
          </p:cNvSpPr>
          <p:nvPr/>
        </p:nvSpPr>
        <p:spPr bwMode="auto">
          <a:xfrm>
            <a:off x="1819275" y="3024188"/>
            <a:ext cx="9144000" cy="0"/>
          </a:xfrm>
          <a:prstGeom prst="rect">
            <a:avLst/>
          </a:prstGeom>
          <a:noFill/>
          <a:ln w="9525">
            <a:noFill/>
            <a:miter lim="800000"/>
            <a:headEnd/>
            <a:tailEnd/>
          </a:ln>
          <a:effectLst/>
        </p:spPr>
        <p:txBody>
          <a:bodyPr>
            <a:spAutoFit/>
          </a:bodyPr>
          <a:lstStyle/>
          <a:p>
            <a:endParaRPr lang="en-US" dirty="0"/>
          </a:p>
        </p:txBody>
      </p:sp>
      <p:sp>
        <p:nvSpPr>
          <p:cNvPr id="1511454" name="Rectangle 30"/>
          <p:cNvSpPr>
            <a:spLocks noChangeArrowheads="1"/>
          </p:cNvSpPr>
          <p:nvPr/>
        </p:nvSpPr>
        <p:spPr bwMode="auto">
          <a:xfrm>
            <a:off x="1714500" y="2971800"/>
            <a:ext cx="9144000" cy="0"/>
          </a:xfrm>
          <a:prstGeom prst="rect">
            <a:avLst/>
          </a:prstGeom>
          <a:noFill/>
          <a:ln w="9525">
            <a:noFill/>
            <a:miter lim="800000"/>
            <a:headEnd/>
            <a:tailEnd/>
          </a:ln>
          <a:effectLst/>
        </p:spPr>
        <p:txBody>
          <a:bodyPr>
            <a:spAutoFit/>
          </a:bodyPr>
          <a:lstStyle/>
          <a:p>
            <a:endParaRPr lang="en-US" dirty="0"/>
          </a:p>
        </p:txBody>
      </p:sp>
      <p:sp>
        <p:nvSpPr>
          <p:cNvPr id="1511455" name="Rectangle 31"/>
          <p:cNvSpPr>
            <a:spLocks noChangeArrowheads="1"/>
          </p:cNvSpPr>
          <p:nvPr/>
        </p:nvSpPr>
        <p:spPr bwMode="auto">
          <a:xfrm>
            <a:off x="2228850" y="2947988"/>
            <a:ext cx="9144000" cy="0"/>
          </a:xfrm>
          <a:prstGeom prst="rect">
            <a:avLst/>
          </a:prstGeom>
          <a:noFill/>
          <a:ln w="9525">
            <a:noFill/>
            <a:miter lim="800000"/>
            <a:headEnd/>
            <a:tailEnd/>
          </a:ln>
          <a:effectLst/>
        </p:spPr>
        <p:txBody>
          <a:bodyPr>
            <a:spAutoFit/>
          </a:bodyPr>
          <a:lstStyle/>
          <a:p>
            <a:endParaRPr lang="en-US" dirty="0"/>
          </a:p>
        </p:txBody>
      </p:sp>
      <p:sp>
        <p:nvSpPr>
          <p:cNvPr id="1511456" name="Rectangle 32"/>
          <p:cNvSpPr>
            <a:spLocks noChangeArrowheads="1"/>
          </p:cNvSpPr>
          <p:nvPr/>
        </p:nvSpPr>
        <p:spPr bwMode="auto">
          <a:xfrm>
            <a:off x="1485900" y="2914650"/>
            <a:ext cx="9144000" cy="0"/>
          </a:xfrm>
          <a:prstGeom prst="rect">
            <a:avLst/>
          </a:prstGeom>
          <a:noFill/>
          <a:ln w="9525">
            <a:noFill/>
            <a:miter lim="800000"/>
            <a:headEnd/>
            <a:tailEnd/>
          </a:ln>
          <a:effectLst/>
        </p:spPr>
        <p:txBody>
          <a:bodyPr>
            <a:spAutoFit/>
          </a:bodyPr>
          <a:lstStyle/>
          <a:p>
            <a:endParaRPr lang="en-US" dirty="0"/>
          </a:p>
        </p:txBody>
      </p:sp>
      <p:sp>
        <p:nvSpPr>
          <p:cNvPr id="1511457" name="Rectangle 33"/>
          <p:cNvSpPr>
            <a:spLocks noChangeArrowheads="1"/>
          </p:cNvSpPr>
          <p:nvPr/>
        </p:nvSpPr>
        <p:spPr bwMode="auto">
          <a:xfrm>
            <a:off x="2114550" y="2952750"/>
            <a:ext cx="9144000" cy="0"/>
          </a:xfrm>
          <a:prstGeom prst="rect">
            <a:avLst/>
          </a:prstGeom>
          <a:noFill/>
          <a:ln w="9525">
            <a:noFill/>
            <a:miter lim="800000"/>
            <a:headEnd/>
            <a:tailEnd/>
          </a:ln>
          <a:effectLst/>
        </p:spPr>
        <p:txBody>
          <a:bodyPr>
            <a:spAutoFit/>
          </a:bodyPr>
          <a:lstStyle/>
          <a:p>
            <a:endParaRPr lang="en-US" dirty="0"/>
          </a:p>
        </p:txBody>
      </p:sp>
      <p:sp>
        <p:nvSpPr>
          <p:cNvPr id="1511458" name="Rectangle 34"/>
          <p:cNvSpPr>
            <a:spLocks noChangeArrowheads="1"/>
          </p:cNvSpPr>
          <p:nvPr/>
        </p:nvSpPr>
        <p:spPr bwMode="auto">
          <a:xfrm>
            <a:off x="2057400" y="2914650"/>
            <a:ext cx="9144000" cy="0"/>
          </a:xfrm>
          <a:prstGeom prst="rect">
            <a:avLst/>
          </a:prstGeom>
          <a:noFill/>
          <a:ln w="9525">
            <a:noFill/>
            <a:miter lim="800000"/>
            <a:headEnd/>
            <a:tailEnd/>
          </a:ln>
          <a:effectLst/>
        </p:spPr>
        <p:txBody>
          <a:bodyPr>
            <a:spAutoFit/>
          </a:bodyPr>
          <a:lstStyle/>
          <a:p>
            <a:endParaRPr lang="en-US" dirty="0"/>
          </a:p>
        </p:txBody>
      </p:sp>
      <p:sp>
        <p:nvSpPr>
          <p:cNvPr id="1511459" name="Rectangle 35"/>
          <p:cNvSpPr>
            <a:spLocks noChangeArrowheads="1"/>
          </p:cNvSpPr>
          <p:nvPr/>
        </p:nvSpPr>
        <p:spPr bwMode="auto">
          <a:xfrm>
            <a:off x="1819275" y="2971800"/>
            <a:ext cx="9144000" cy="0"/>
          </a:xfrm>
          <a:prstGeom prst="rect">
            <a:avLst/>
          </a:prstGeom>
          <a:noFill/>
          <a:ln w="9525">
            <a:noFill/>
            <a:miter lim="800000"/>
            <a:headEnd/>
            <a:tailEnd/>
          </a:ln>
          <a:effectLst/>
        </p:spPr>
        <p:txBody>
          <a:bodyPr>
            <a:spAutoFit/>
          </a:bodyPr>
          <a:lstStyle/>
          <a:p>
            <a:endParaRPr lang="en-US" dirty="0"/>
          </a:p>
        </p:txBody>
      </p:sp>
      <p:sp>
        <p:nvSpPr>
          <p:cNvPr id="1511460" name="Rectangle 36"/>
          <p:cNvSpPr>
            <a:spLocks noChangeArrowheads="1"/>
          </p:cNvSpPr>
          <p:nvPr/>
        </p:nvSpPr>
        <p:spPr bwMode="auto">
          <a:xfrm>
            <a:off x="2400300" y="2981325"/>
            <a:ext cx="9144000" cy="0"/>
          </a:xfrm>
          <a:prstGeom prst="rect">
            <a:avLst/>
          </a:prstGeom>
          <a:noFill/>
          <a:ln w="9525">
            <a:noFill/>
            <a:miter lim="800000"/>
            <a:headEnd/>
            <a:tailEnd/>
          </a:ln>
          <a:effectLst/>
        </p:spPr>
        <p:txBody>
          <a:bodyPr>
            <a:spAutoFit/>
          </a:bodyPr>
          <a:lstStyle/>
          <a:p>
            <a:endParaRPr lang="en-US" dirty="0"/>
          </a:p>
        </p:txBody>
      </p:sp>
      <p:sp>
        <p:nvSpPr>
          <p:cNvPr id="1511461" name="Rectangle 37"/>
          <p:cNvSpPr>
            <a:spLocks noChangeArrowheads="1"/>
          </p:cNvSpPr>
          <p:nvPr/>
        </p:nvSpPr>
        <p:spPr bwMode="auto">
          <a:xfrm>
            <a:off x="2343150" y="2957513"/>
            <a:ext cx="9144000" cy="0"/>
          </a:xfrm>
          <a:prstGeom prst="rect">
            <a:avLst/>
          </a:prstGeom>
          <a:noFill/>
          <a:ln w="9525">
            <a:noFill/>
            <a:miter lim="800000"/>
            <a:headEnd/>
            <a:tailEnd/>
          </a:ln>
          <a:effectLst/>
        </p:spPr>
        <p:txBody>
          <a:bodyPr>
            <a:spAutoFit/>
          </a:bodyPr>
          <a:lstStyle/>
          <a:p>
            <a:endParaRPr lang="en-US" dirty="0"/>
          </a:p>
        </p:txBody>
      </p:sp>
      <p:sp>
        <p:nvSpPr>
          <p:cNvPr id="1511462" name="Rectangle 38"/>
          <p:cNvSpPr>
            <a:spLocks noChangeArrowheads="1"/>
          </p:cNvSpPr>
          <p:nvPr/>
        </p:nvSpPr>
        <p:spPr bwMode="auto">
          <a:xfrm>
            <a:off x="1819275" y="2976563"/>
            <a:ext cx="9144000" cy="0"/>
          </a:xfrm>
          <a:prstGeom prst="rect">
            <a:avLst/>
          </a:prstGeom>
          <a:noFill/>
          <a:ln w="9525">
            <a:noFill/>
            <a:miter lim="800000"/>
            <a:headEnd/>
            <a:tailEnd/>
          </a:ln>
          <a:effectLst/>
        </p:spPr>
        <p:txBody>
          <a:bodyPr>
            <a:spAutoFit/>
          </a:bodyPr>
          <a:lstStyle/>
          <a:p>
            <a:endParaRPr lang="en-US" dirty="0"/>
          </a:p>
        </p:txBody>
      </p:sp>
      <p:sp>
        <p:nvSpPr>
          <p:cNvPr id="1511463" name="Rectangle 39"/>
          <p:cNvSpPr>
            <a:spLocks noChangeArrowheads="1"/>
          </p:cNvSpPr>
          <p:nvPr/>
        </p:nvSpPr>
        <p:spPr bwMode="auto">
          <a:xfrm>
            <a:off x="1771650" y="2976563"/>
            <a:ext cx="9144000" cy="0"/>
          </a:xfrm>
          <a:prstGeom prst="rect">
            <a:avLst/>
          </a:prstGeom>
          <a:noFill/>
          <a:ln w="9525">
            <a:noFill/>
            <a:miter lim="800000"/>
            <a:headEnd/>
            <a:tailEnd/>
          </a:ln>
          <a:effectLst/>
        </p:spPr>
        <p:txBody>
          <a:bodyPr>
            <a:spAutoFit/>
          </a:bodyPr>
          <a:lstStyle/>
          <a:p>
            <a:endParaRPr lang="en-US" dirty="0"/>
          </a:p>
        </p:txBody>
      </p:sp>
      <p:sp>
        <p:nvSpPr>
          <p:cNvPr id="1511464" name="Rectangle 40"/>
          <p:cNvSpPr>
            <a:spLocks noChangeArrowheads="1"/>
          </p:cNvSpPr>
          <p:nvPr/>
        </p:nvSpPr>
        <p:spPr bwMode="auto">
          <a:xfrm>
            <a:off x="1600200" y="2914650"/>
            <a:ext cx="9144000" cy="0"/>
          </a:xfrm>
          <a:prstGeom prst="rect">
            <a:avLst/>
          </a:prstGeom>
          <a:noFill/>
          <a:ln w="9525">
            <a:noFill/>
            <a:miter lim="800000"/>
            <a:headEnd/>
            <a:tailEnd/>
          </a:ln>
          <a:effectLst/>
        </p:spPr>
        <p:txBody>
          <a:bodyPr>
            <a:spAutoFit/>
          </a:bodyPr>
          <a:lstStyle/>
          <a:p>
            <a:endParaRPr lang="en-US" dirty="0"/>
          </a:p>
        </p:txBody>
      </p:sp>
      <p:sp>
        <p:nvSpPr>
          <p:cNvPr id="1511465" name="Rectangle 41"/>
          <p:cNvSpPr>
            <a:spLocks noChangeArrowheads="1"/>
          </p:cNvSpPr>
          <p:nvPr/>
        </p:nvSpPr>
        <p:spPr bwMode="auto">
          <a:xfrm>
            <a:off x="2286000" y="2919413"/>
            <a:ext cx="9144000" cy="0"/>
          </a:xfrm>
          <a:prstGeom prst="rect">
            <a:avLst/>
          </a:prstGeom>
          <a:noFill/>
          <a:ln w="9525">
            <a:noFill/>
            <a:miter lim="800000"/>
            <a:headEnd/>
            <a:tailEnd/>
          </a:ln>
          <a:effectLst/>
        </p:spPr>
        <p:txBody>
          <a:bodyPr>
            <a:spAutoFit/>
          </a:bodyPr>
          <a:lstStyle/>
          <a:p>
            <a:endParaRPr lang="en-US" dirty="0"/>
          </a:p>
        </p:txBody>
      </p:sp>
      <p:sp>
        <p:nvSpPr>
          <p:cNvPr id="1511466" name="Rectangle 42"/>
          <p:cNvSpPr>
            <a:spLocks noChangeArrowheads="1"/>
          </p:cNvSpPr>
          <p:nvPr/>
        </p:nvSpPr>
        <p:spPr bwMode="auto">
          <a:xfrm>
            <a:off x="2171700" y="2890838"/>
            <a:ext cx="9144000" cy="0"/>
          </a:xfrm>
          <a:prstGeom prst="rect">
            <a:avLst/>
          </a:prstGeom>
          <a:noFill/>
          <a:ln w="9525">
            <a:noFill/>
            <a:miter lim="800000"/>
            <a:headEnd/>
            <a:tailEnd/>
          </a:ln>
          <a:effectLst/>
        </p:spPr>
        <p:txBody>
          <a:bodyPr>
            <a:spAutoFit/>
          </a:bodyPr>
          <a:lstStyle/>
          <a:p>
            <a:endParaRPr lang="en-US" dirty="0"/>
          </a:p>
        </p:txBody>
      </p:sp>
      <p:sp>
        <p:nvSpPr>
          <p:cNvPr id="1511467" name="Rectangle 43"/>
          <p:cNvSpPr>
            <a:spLocks noChangeArrowheads="1"/>
          </p:cNvSpPr>
          <p:nvPr/>
        </p:nvSpPr>
        <p:spPr bwMode="auto">
          <a:xfrm>
            <a:off x="1819275" y="2914650"/>
            <a:ext cx="9144000" cy="0"/>
          </a:xfrm>
          <a:prstGeom prst="rect">
            <a:avLst/>
          </a:prstGeom>
          <a:noFill/>
          <a:ln w="9525">
            <a:noFill/>
            <a:miter lim="800000"/>
            <a:headEnd/>
            <a:tailEnd/>
          </a:ln>
          <a:effectLst/>
        </p:spPr>
        <p:txBody>
          <a:bodyPr>
            <a:spAutoFit/>
          </a:bodyPr>
          <a:lstStyle/>
          <a:p>
            <a:endParaRPr lang="en-US" dirty="0"/>
          </a:p>
        </p:txBody>
      </p:sp>
      <p:sp>
        <p:nvSpPr>
          <p:cNvPr id="1511468" name="Rectangle 44"/>
          <p:cNvSpPr>
            <a:spLocks noChangeArrowheads="1"/>
          </p:cNvSpPr>
          <p:nvPr/>
        </p:nvSpPr>
        <p:spPr bwMode="auto">
          <a:xfrm>
            <a:off x="2457450" y="2924175"/>
            <a:ext cx="9144000" cy="0"/>
          </a:xfrm>
          <a:prstGeom prst="rect">
            <a:avLst/>
          </a:prstGeom>
          <a:noFill/>
          <a:ln w="9525">
            <a:noFill/>
            <a:miter lim="800000"/>
            <a:headEnd/>
            <a:tailEnd/>
          </a:ln>
          <a:effectLst/>
        </p:spPr>
        <p:txBody>
          <a:bodyPr>
            <a:spAutoFit/>
          </a:bodyPr>
          <a:lstStyle/>
          <a:p>
            <a:endParaRPr lang="en-US" dirty="0"/>
          </a:p>
        </p:txBody>
      </p:sp>
      <p:sp>
        <p:nvSpPr>
          <p:cNvPr id="1511469" name="Rectangle 45"/>
          <p:cNvSpPr>
            <a:spLocks noChangeArrowheads="1"/>
          </p:cNvSpPr>
          <p:nvPr/>
        </p:nvSpPr>
        <p:spPr bwMode="auto">
          <a:xfrm>
            <a:off x="2400300" y="2919413"/>
            <a:ext cx="9144000" cy="0"/>
          </a:xfrm>
          <a:prstGeom prst="rect">
            <a:avLst/>
          </a:prstGeom>
          <a:noFill/>
          <a:ln w="9525">
            <a:noFill/>
            <a:miter lim="800000"/>
            <a:headEnd/>
            <a:tailEnd/>
          </a:ln>
          <a:effectLst/>
        </p:spPr>
        <p:txBody>
          <a:bodyPr>
            <a:spAutoFit/>
          </a:bodyPr>
          <a:lstStyle/>
          <a:p>
            <a:endParaRPr lang="en-US" dirty="0"/>
          </a:p>
        </p:txBody>
      </p:sp>
      <p:sp>
        <p:nvSpPr>
          <p:cNvPr id="1511470" name="Rectangle 46"/>
          <p:cNvSpPr>
            <a:spLocks noChangeArrowheads="1"/>
          </p:cNvSpPr>
          <p:nvPr/>
        </p:nvSpPr>
        <p:spPr bwMode="auto">
          <a:xfrm>
            <a:off x="1771650" y="2914650"/>
            <a:ext cx="9144000" cy="0"/>
          </a:xfrm>
          <a:prstGeom prst="rect">
            <a:avLst/>
          </a:prstGeom>
          <a:noFill/>
          <a:ln w="9525">
            <a:noFill/>
            <a:miter lim="800000"/>
            <a:headEnd/>
            <a:tailEnd/>
          </a:ln>
          <a:effectLst/>
        </p:spPr>
        <p:txBody>
          <a:bodyPr>
            <a:spAutoFit/>
          </a:bodyPr>
          <a:lstStyle/>
          <a:p>
            <a:endParaRPr lang="en-US" dirty="0"/>
          </a:p>
        </p:txBody>
      </p:sp>
      <p:sp>
        <p:nvSpPr>
          <p:cNvPr id="1511471" name="Text Box 47"/>
          <p:cNvSpPr txBox="1">
            <a:spLocks noChangeArrowheads="1"/>
          </p:cNvSpPr>
          <p:nvPr/>
        </p:nvSpPr>
        <p:spPr bwMode="auto">
          <a:xfrm>
            <a:off x="533400" y="3657600"/>
            <a:ext cx="8153400" cy="214313"/>
          </a:xfrm>
          <a:prstGeom prst="rect">
            <a:avLst/>
          </a:prstGeom>
          <a:noFill/>
          <a:ln w="9525">
            <a:noFill/>
            <a:miter lim="800000"/>
            <a:headEnd/>
            <a:tailEnd/>
          </a:ln>
          <a:effectLst/>
        </p:spPr>
        <p:txBody>
          <a:bodyPr>
            <a:spAutoFit/>
          </a:bodyPr>
          <a:lstStyle/>
          <a:p>
            <a:r>
              <a:rPr lang="en-US" dirty="0">
                <a:cs typeface="Times New Roman" pitchFamily="18" charset="0"/>
              </a:rPr>
              <a:t>	</a:t>
            </a:r>
            <a:endParaRPr lang="en-IE" dirty="0">
              <a:cs typeface="Times New Roman" pitchFamily="18" charset="0"/>
            </a:endParaRPr>
          </a:p>
        </p:txBody>
      </p:sp>
      <p:sp>
        <p:nvSpPr>
          <p:cNvPr id="1511472" name="Rectangle 48"/>
          <p:cNvSpPr>
            <a:spLocks noChangeArrowheads="1"/>
          </p:cNvSpPr>
          <p:nvPr/>
        </p:nvSpPr>
        <p:spPr bwMode="auto">
          <a:xfrm>
            <a:off x="1933575" y="2890838"/>
            <a:ext cx="9144000" cy="0"/>
          </a:xfrm>
          <a:prstGeom prst="rect">
            <a:avLst/>
          </a:prstGeom>
          <a:noFill/>
          <a:ln w="9525">
            <a:noFill/>
            <a:miter lim="800000"/>
            <a:headEnd/>
            <a:tailEnd/>
          </a:ln>
          <a:effectLst/>
        </p:spPr>
        <p:txBody>
          <a:bodyPr>
            <a:spAutoFit/>
          </a:bodyPr>
          <a:lstStyle/>
          <a:p>
            <a:endParaRPr lang="en-US" dirty="0"/>
          </a:p>
        </p:txBody>
      </p:sp>
      <p:sp>
        <p:nvSpPr>
          <p:cNvPr id="1511473" name="Rectangle 49"/>
          <p:cNvSpPr>
            <a:spLocks noChangeArrowheads="1"/>
          </p:cNvSpPr>
          <p:nvPr/>
        </p:nvSpPr>
        <p:spPr bwMode="auto">
          <a:xfrm>
            <a:off x="1933575" y="2890838"/>
            <a:ext cx="9144000" cy="0"/>
          </a:xfrm>
          <a:prstGeom prst="rect">
            <a:avLst/>
          </a:prstGeom>
          <a:noFill/>
          <a:ln w="9525">
            <a:noFill/>
            <a:miter lim="800000"/>
            <a:headEnd/>
            <a:tailEnd/>
          </a:ln>
          <a:effectLst/>
        </p:spPr>
        <p:txBody>
          <a:bodyPr>
            <a:spAutoFit/>
          </a:bodyPr>
          <a:lstStyle/>
          <a:p>
            <a:endParaRPr lang="en-US" dirty="0"/>
          </a:p>
        </p:txBody>
      </p:sp>
      <p:sp>
        <p:nvSpPr>
          <p:cNvPr id="1511474" name="Rectangle 50"/>
          <p:cNvSpPr>
            <a:spLocks noChangeArrowheads="1"/>
          </p:cNvSpPr>
          <p:nvPr/>
        </p:nvSpPr>
        <p:spPr bwMode="auto">
          <a:xfrm>
            <a:off x="1933575" y="3043238"/>
            <a:ext cx="9144000" cy="0"/>
          </a:xfrm>
          <a:prstGeom prst="rect">
            <a:avLst/>
          </a:prstGeom>
          <a:noFill/>
          <a:ln w="9525">
            <a:noFill/>
            <a:miter lim="800000"/>
            <a:headEnd/>
            <a:tailEnd/>
          </a:ln>
          <a:effectLst/>
        </p:spPr>
        <p:txBody>
          <a:bodyPr>
            <a:spAutoFit/>
          </a:bodyPr>
          <a:lstStyle/>
          <a:p>
            <a:endParaRPr lang="en-US" dirty="0"/>
          </a:p>
        </p:txBody>
      </p:sp>
      <p:sp>
        <p:nvSpPr>
          <p:cNvPr id="1511475" name="Rectangle 51"/>
          <p:cNvSpPr>
            <a:spLocks noChangeArrowheads="1"/>
          </p:cNvSpPr>
          <p:nvPr/>
        </p:nvSpPr>
        <p:spPr bwMode="auto">
          <a:xfrm>
            <a:off x="1233488" y="2900363"/>
            <a:ext cx="9144000" cy="0"/>
          </a:xfrm>
          <a:prstGeom prst="rect">
            <a:avLst/>
          </a:prstGeom>
          <a:noFill/>
          <a:ln w="9525">
            <a:noFill/>
            <a:miter lim="800000"/>
            <a:headEnd/>
            <a:tailEnd/>
          </a:ln>
          <a:effectLst/>
        </p:spPr>
        <p:txBody>
          <a:bodyPr>
            <a:spAutoFit/>
          </a:bodyPr>
          <a:lstStyle/>
          <a:p>
            <a:endParaRPr lang="en-US" dirty="0"/>
          </a:p>
        </p:txBody>
      </p:sp>
      <p:sp>
        <p:nvSpPr>
          <p:cNvPr id="1511476" name="Rectangle 52"/>
          <p:cNvSpPr>
            <a:spLocks noChangeArrowheads="1"/>
          </p:cNvSpPr>
          <p:nvPr/>
        </p:nvSpPr>
        <p:spPr bwMode="auto">
          <a:xfrm>
            <a:off x="1919288" y="2909888"/>
            <a:ext cx="9144000" cy="0"/>
          </a:xfrm>
          <a:prstGeom prst="rect">
            <a:avLst/>
          </a:prstGeom>
          <a:noFill/>
          <a:ln w="9525">
            <a:noFill/>
            <a:miter lim="800000"/>
            <a:headEnd/>
            <a:tailEnd/>
          </a:ln>
          <a:effectLst/>
        </p:spPr>
        <p:txBody>
          <a:bodyPr>
            <a:spAutoFit/>
          </a:bodyPr>
          <a:lstStyle/>
          <a:p>
            <a:endParaRPr lang="en-US" dirty="0"/>
          </a:p>
        </p:txBody>
      </p:sp>
      <p:sp>
        <p:nvSpPr>
          <p:cNvPr id="1511477" name="Rectangle 53"/>
          <p:cNvSpPr>
            <a:spLocks noChangeArrowheads="1"/>
          </p:cNvSpPr>
          <p:nvPr/>
        </p:nvSpPr>
        <p:spPr bwMode="auto">
          <a:xfrm>
            <a:off x="1919288" y="2909888"/>
            <a:ext cx="9144000" cy="0"/>
          </a:xfrm>
          <a:prstGeom prst="rect">
            <a:avLst/>
          </a:prstGeom>
          <a:noFill/>
          <a:ln w="9525">
            <a:noFill/>
            <a:miter lim="800000"/>
            <a:headEnd/>
            <a:tailEnd/>
          </a:ln>
          <a:effectLst/>
        </p:spPr>
        <p:txBody>
          <a:bodyPr>
            <a:spAutoFit/>
          </a:bodyPr>
          <a:lstStyle/>
          <a:p>
            <a:endParaRPr lang="en-US" dirty="0"/>
          </a:p>
        </p:txBody>
      </p:sp>
      <p:sp>
        <p:nvSpPr>
          <p:cNvPr id="1511478" name="Rectangle 54"/>
          <p:cNvSpPr>
            <a:spLocks noChangeArrowheads="1"/>
          </p:cNvSpPr>
          <p:nvPr/>
        </p:nvSpPr>
        <p:spPr bwMode="auto">
          <a:xfrm>
            <a:off x="1933575" y="3043238"/>
            <a:ext cx="9144000" cy="0"/>
          </a:xfrm>
          <a:prstGeom prst="rect">
            <a:avLst/>
          </a:prstGeom>
          <a:noFill/>
          <a:ln w="9525">
            <a:noFill/>
            <a:miter lim="800000"/>
            <a:headEnd/>
            <a:tailEnd/>
          </a:ln>
          <a:effectLst/>
        </p:spPr>
        <p:txBody>
          <a:bodyPr>
            <a:spAutoFit/>
          </a:bodyPr>
          <a:lstStyle/>
          <a:p>
            <a:endParaRPr lang="en-US" dirty="0"/>
          </a:p>
        </p:txBody>
      </p:sp>
      <p:sp>
        <p:nvSpPr>
          <p:cNvPr id="1511479" name="Rectangle 55"/>
          <p:cNvSpPr>
            <a:spLocks noChangeArrowheads="1"/>
          </p:cNvSpPr>
          <p:nvPr/>
        </p:nvSpPr>
        <p:spPr bwMode="auto">
          <a:xfrm>
            <a:off x="1933575" y="2876550"/>
            <a:ext cx="9144000" cy="0"/>
          </a:xfrm>
          <a:prstGeom prst="rect">
            <a:avLst/>
          </a:prstGeom>
          <a:noFill/>
          <a:ln w="9525">
            <a:noFill/>
            <a:miter lim="800000"/>
            <a:headEnd/>
            <a:tailEnd/>
          </a:ln>
          <a:effectLst/>
        </p:spPr>
        <p:txBody>
          <a:bodyPr>
            <a:spAutoFit/>
          </a:bodyPr>
          <a:lstStyle/>
          <a:p>
            <a:endParaRPr lang="en-US" dirty="0"/>
          </a:p>
        </p:txBody>
      </p:sp>
      <p:sp>
        <p:nvSpPr>
          <p:cNvPr id="1511480" name="Rectangle 56"/>
          <p:cNvSpPr>
            <a:spLocks noChangeArrowheads="1"/>
          </p:cNvSpPr>
          <p:nvPr/>
        </p:nvSpPr>
        <p:spPr bwMode="auto">
          <a:xfrm>
            <a:off x="1933575" y="3043238"/>
            <a:ext cx="9144000" cy="0"/>
          </a:xfrm>
          <a:prstGeom prst="rect">
            <a:avLst/>
          </a:prstGeom>
          <a:noFill/>
          <a:ln w="9525">
            <a:noFill/>
            <a:miter lim="800000"/>
            <a:headEnd/>
            <a:tailEnd/>
          </a:ln>
          <a:effectLst/>
        </p:spPr>
        <p:txBody>
          <a:bodyPr>
            <a:spAutoFit/>
          </a:bodyPr>
          <a:lstStyle/>
          <a:p>
            <a:endParaRPr lang="en-US" dirty="0"/>
          </a:p>
        </p:txBody>
      </p:sp>
      <p:sp>
        <p:nvSpPr>
          <p:cNvPr id="1511481" name="Rectangle 57"/>
          <p:cNvSpPr>
            <a:spLocks noChangeArrowheads="1"/>
          </p:cNvSpPr>
          <p:nvPr/>
        </p:nvSpPr>
        <p:spPr bwMode="auto">
          <a:xfrm>
            <a:off x="1933575" y="2909888"/>
            <a:ext cx="9144000" cy="0"/>
          </a:xfrm>
          <a:prstGeom prst="rect">
            <a:avLst/>
          </a:prstGeom>
          <a:noFill/>
          <a:ln w="9525">
            <a:noFill/>
            <a:miter lim="800000"/>
            <a:headEnd/>
            <a:tailEnd/>
          </a:ln>
          <a:effectLst/>
        </p:spPr>
        <p:txBody>
          <a:bodyPr>
            <a:spAutoFit/>
          </a:bodyPr>
          <a:lstStyle/>
          <a:p>
            <a:endParaRPr lang="en-US" dirty="0"/>
          </a:p>
        </p:txBody>
      </p:sp>
      <p:sp>
        <p:nvSpPr>
          <p:cNvPr id="1511482" name="Rectangle 58"/>
          <p:cNvSpPr>
            <a:spLocks noChangeArrowheads="1"/>
          </p:cNvSpPr>
          <p:nvPr/>
        </p:nvSpPr>
        <p:spPr bwMode="auto">
          <a:xfrm>
            <a:off x="1428750" y="2795588"/>
            <a:ext cx="9144000" cy="0"/>
          </a:xfrm>
          <a:prstGeom prst="rect">
            <a:avLst/>
          </a:prstGeom>
          <a:noFill/>
          <a:ln w="9525">
            <a:noFill/>
            <a:miter lim="800000"/>
            <a:headEnd/>
            <a:tailEnd/>
          </a:ln>
          <a:effectLst/>
        </p:spPr>
        <p:txBody>
          <a:bodyPr>
            <a:spAutoFit/>
          </a:bodyPr>
          <a:lstStyle/>
          <a:p>
            <a:endParaRPr lang="en-US" dirty="0"/>
          </a:p>
        </p:txBody>
      </p:sp>
      <p:sp>
        <p:nvSpPr>
          <p:cNvPr id="1511483" name="Rectangle 59"/>
          <p:cNvSpPr>
            <a:spLocks noChangeArrowheads="1"/>
          </p:cNvSpPr>
          <p:nvPr/>
        </p:nvSpPr>
        <p:spPr bwMode="auto">
          <a:xfrm>
            <a:off x="1200150" y="2852738"/>
            <a:ext cx="9144000" cy="0"/>
          </a:xfrm>
          <a:prstGeom prst="rect">
            <a:avLst/>
          </a:prstGeom>
          <a:noFill/>
          <a:ln w="9525">
            <a:noFill/>
            <a:miter lim="800000"/>
            <a:headEnd/>
            <a:tailEnd/>
          </a:ln>
          <a:effectLst/>
        </p:spPr>
        <p:txBody>
          <a:bodyPr>
            <a:spAutoFit/>
          </a:bodyPr>
          <a:lstStyle/>
          <a:p>
            <a:endParaRPr lang="en-US" dirty="0"/>
          </a:p>
        </p:txBody>
      </p:sp>
      <p:sp>
        <p:nvSpPr>
          <p:cNvPr id="1511484" name="Rectangle 60"/>
          <p:cNvSpPr>
            <a:spLocks noChangeArrowheads="1"/>
          </p:cNvSpPr>
          <p:nvPr/>
        </p:nvSpPr>
        <p:spPr bwMode="auto">
          <a:xfrm>
            <a:off x="1595438" y="2914650"/>
            <a:ext cx="9144000" cy="0"/>
          </a:xfrm>
          <a:prstGeom prst="rect">
            <a:avLst/>
          </a:prstGeom>
          <a:noFill/>
          <a:ln w="9525">
            <a:noFill/>
            <a:miter lim="800000"/>
            <a:headEnd/>
            <a:tailEnd/>
          </a:ln>
          <a:effectLst/>
        </p:spPr>
        <p:txBody>
          <a:bodyPr>
            <a:spAutoFit/>
          </a:bodyPr>
          <a:lstStyle/>
          <a:p>
            <a:endParaRPr lang="en-US" dirty="0"/>
          </a:p>
        </p:txBody>
      </p:sp>
      <p:sp>
        <p:nvSpPr>
          <p:cNvPr id="1511485" name="Rectangle 61"/>
          <p:cNvSpPr>
            <a:spLocks noChangeArrowheads="1"/>
          </p:cNvSpPr>
          <p:nvPr/>
        </p:nvSpPr>
        <p:spPr bwMode="auto">
          <a:xfrm>
            <a:off x="2286000" y="2895600"/>
            <a:ext cx="9144000" cy="0"/>
          </a:xfrm>
          <a:prstGeom prst="rect">
            <a:avLst/>
          </a:prstGeom>
          <a:noFill/>
          <a:ln w="9525">
            <a:noFill/>
            <a:miter lim="800000"/>
            <a:headEnd/>
            <a:tailEnd/>
          </a:ln>
          <a:effectLst/>
        </p:spPr>
        <p:txBody>
          <a:bodyPr>
            <a:spAutoFit/>
          </a:bodyPr>
          <a:lstStyle/>
          <a:p>
            <a:endParaRPr lang="en-US" dirty="0"/>
          </a:p>
        </p:txBody>
      </p:sp>
      <p:sp>
        <p:nvSpPr>
          <p:cNvPr id="1511486" name="Rectangle 62"/>
          <p:cNvSpPr>
            <a:spLocks noChangeArrowheads="1"/>
          </p:cNvSpPr>
          <p:nvPr/>
        </p:nvSpPr>
        <p:spPr bwMode="auto">
          <a:xfrm>
            <a:off x="2228850" y="2886075"/>
            <a:ext cx="9144000" cy="0"/>
          </a:xfrm>
          <a:prstGeom prst="rect">
            <a:avLst/>
          </a:prstGeom>
          <a:noFill/>
          <a:ln w="9525">
            <a:noFill/>
            <a:miter lim="800000"/>
            <a:headEnd/>
            <a:tailEnd/>
          </a:ln>
          <a:effectLst/>
        </p:spPr>
        <p:txBody>
          <a:bodyPr>
            <a:spAutoFit/>
          </a:bodyPr>
          <a:lstStyle/>
          <a:p>
            <a:endParaRPr lang="en-US" dirty="0"/>
          </a:p>
        </p:txBody>
      </p:sp>
      <p:sp>
        <p:nvSpPr>
          <p:cNvPr id="1511487" name="Rectangle 63"/>
          <p:cNvSpPr>
            <a:spLocks noChangeArrowheads="1"/>
          </p:cNvSpPr>
          <p:nvPr/>
        </p:nvSpPr>
        <p:spPr bwMode="auto">
          <a:xfrm>
            <a:off x="1714500" y="2933700"/>
            <a:ext cx="9144000" cy="0"/>
          </a:xfrm>
          <a:prstGeom prst="rect">
            <a:avLst/>
          </a:prstGeom>
          <a:noFill/>
          <a:ln w="9525">
            <a:noFill/>
            <a:miter lim="800000"/>
            <a:headEnd/>
            <a:tailEnd/>
          </a:ln>
          <a:effectLst/>
        </p:spPr>
        <p:txBody>
          <a:bodyPr>
            <a:spAutoFit/>
          </a:bodyPr>
          <a:lstStyle/>
          <a:p>
            <a:endParaRPr lang="en-US" dirty="0"/>
          </a:p>
        </p:txBody>
      </p:sp>
      <p:sp>
        <p:nvSpPr>
          <p:cNvPr id="1511488" name="Rectangle 64"/>
          <p:cNvSpPr>
            <a:spLocks noChangeArrowheads="1"/>
          </p:cNvSpPr>
          <p:nvPr/>
        </p:nvSpPr>
        <p:spPr bwMode="auto">
          <a:xfrm>
            <a:off x="1600200" y="2914650"/>
            <a:ext cx="9144000" cy="0"/>
          </a:xfrm>
          <a:prstGeom prst="rect">
            <a:avLst/>
          </a:prstGeom>
          <a:noFill/>
          <a:ln w="9525">
            <a:noFill/>
            <a:miter lim="800000"/>
            <a:headEnd/>
            <a:tailEnd/>
          </a:ln>
          <a:effectLst/>
        </p:spPr>
        <p:txBody>
          <a:bodyPr>
            <a:spAutoFit/>
          </a:bodyPr>
          <a:lstStyle/>
          <a:p>
            <a:endParaRPr lang="en-US" dirty="0"/>
          </a:p>
        </p:txBody>
      </p:sp>
      <p:sp>
        <p:nvSpPr>
          <p:cNvPr id="1511489" name="Rectangle 65"/>
          <p:cNvSpPr>
            <a:spLocks noChangeArrowheads="1"/>
          </p:cNvSpPr>
          <p:nvPr/>
        </p:nvSpPr>
        <p:spPr bwMode="auto">
          <a:xfrm>
            <a:off x="2228850" y="2890838"/>
            <a:ext cx="9144000" cy="0"/>
          </a:xfrm>
          <a:prstGeom prst="rect">
            <a:avLst/>
          </a:prstGeom>
          <a:noFill/>
          <a:ln w="9525">
            <a:noFill/>
            <a:miter lim="800000"/>
            <a:headEnd/>
            <a:tailEnd/>
          </a:ln>
          <a:effectLst/>
        </p:spPr>
        <p:txBody>
          <a:bodyPr>
            <a:spAutoFit/>
          </a:bodyPr>
          <a:lstStyle/>
          <a:p>
            <a:endParaRPr lang="en-US" dirty="0"/>
          </a:p>
        </p:txBody>
      </p:sp>
      <p:sp>
        <p:nvSpPr>
          <p:cNvPr id="1511490" name="Rectangle 66"/>
          <p:cNvSpPr>
            <a:spLocks noChangeArrowheads="1"/>
          </p:cNvSpPr>
          <p:nvPr/>
        </p:nvSpPr>
        <p:spPr bwMode="auto">
          <a:xfrm>
            <a:off x="2171700" y="2919413"/>
            <a:ext cx="9144000" cy="0"/>
          </a:xfrm>
          <a:prstGeom prst="rect">
            <a:avLst/>
          </a:prstGeom>
          <a:noFill/>
          <a:ln w="9525">
            <a:noFill/>
            <a:miter lim="800000"/>
            <a:headEnd/>
            <a:tailEnd/>
          </a:ln>
          <a:effectLst/>
        </p:spPr>
        <p:txBody>
          <a:bodyPr>
            <a:spAutoFit/>
          </a:bodyPr>
          <a:lstStyle/>
          <a:p>
            <a:endParaRPr lang="en-US" dirty="0"/>
          </a:p>
        </p:txBody>
      </p:sp>
      <p:sp>
        <p:nvSpPr>
          <p:cNvPr id="1511491" name="Rectangle 67"/>
          <p:cNvSpPr>
            <a:spLocks noChangeArrowheads="1"/>
          </p:cNvSpPr>
          <p:nvPr/>
        </p:nvSpPr>
        <p:spPr bwMode="auto">
          <a:xfrm>
            <a:off x="1819275" y="2914650"/>
            <a:ext cx="9144000" cy="0"/>
          </a:xfrm>
          <a:prstGeom prst="rect">
            <a:avLst/>
          </a:prstGeom>
          <a:noFill/>
          <a:ln w="9525">
            <a:noFill/>
            <a:miter lim="800000"/>
            <a:headEnd/>
            <a:tailEnd/>
          </a:ln>
          <a:effectLst/>
        </p:spPr>
        <p:txBody>
          <a:bodyPr>
            <a:spAutoFit/>
          </a:bodyPr>
          <a:lstStyle/>
          <a:p>
            <a:endParaRPr lang="en-US" dirty="0"/>
          </a:p>
        </p:txBody>
      </p:sp>
      <p:sp>
        <p:nvSpPr>
          <p:cNvPr id="1511492" name="Rectangle 68"/>
          <p:cNvSpPr>
            <a:spLocks noChangeArrowheads="1"/>
          </p:cNvSpPr>
          <p:nvPr/>
        </p:nvSpPr>
        <p:spPr bwMode="auto">
          <a:xfrm>
            <a:off x="2400300" y="2947988"/>
            <a:ext cx="9144000" cy="0"/>
          </a:xfrm>
          <a:prstGeom prst="rect">
            <a:avLst/>
          </a:prstGeom>
          <a:noFill/>
          <a:ln w="9525">
            <a:noFill/>
            <a:miter lim="800000"/>
            <a:headEnd/>
            <a:tailEnd/>
          </a:ln>
          <a:effectLst/>
        </p:spPr>
        <p:txBody>
          <a:bodyPr>
            <a:spAutoFit/>
          </a:bodyPr>
          <a:lstStyle/>
          <a:p>
            <a:endParaRPr lang="en-US" dirty="0"/>
          </a:p>
        </p:txBody>
      </p:sp>
      <p:sp>
        <p:nvSpPr>
          <p:cNvPr id="1511493" name="Rectangle 69"/>
          <p:cNvSpPr>
            <a:spLocks noChangeArrowheads="1"/>
          </p:cNvSpPr>
          <p:nvPr/>
        </p:nvSpPr>
        <p:spPr bwMode="auto">
          <a:xfrm>
            <a:off x="2343150" y="2924175"/>
            <a:ext cx="9144000" cy="0"/>
          </a:xfrm>
          <a:prstGeom prst="rect">
            <a:avLst/>
          </a:prstGeom>
          <a:noFill/>
          <a:ln w="9525">
            <a:noFill/>
            <a:miter lim="800000"/>
            <a:headEnd/>
            <a:tailEnd/>
          </a:ln>
          <a:effectLst/>
        </p:spPr>
        <p:txBody>
          <a:bodyPr>
            <a:spAutoFit/>
          </a:bodyPr>
          <a:lstStyle/>
          <a:p>
            <a:endParaRPr lang="en-US" dirty="0"/>
          </a:p>
        </p:txBody>
      </p:sp>
      <p:sp>
        <p:nvSpPr>
          <p:cNvPr id="1511494" name="Rectangle 70"/>
          <p:cNvSpPr>
            <a:spLocks noChangeArrowheads="1"/>
          </p:cNvSpPr>
          <p:nvPr/>
        </p:nvSpPr>
        <p:spPr bwMode="auto">
          <a:xfrm>
            <a:off x="2228850" y="2947988"/>
            <a:ext cx="9144000" cy="0"/>
          </a:xfrm>
          <a:prstGeom prst="rect">
            <a:avLst/>
          </a:prstGeom>
          <a:noFill/>
          <a:ln w="9525">
            <a:noFill/>
            <a:miter lim="800000"/>
            <a:headEnd/>
            <a:tailEnd/>
          </a:ln>
          <a:effectLst/>
        </p:spPr>
        <p:txBody>
          <a:bodyPr>
            <a:spAutoFit/>
          </a:bodyPr>
          <a:lstStyle/>
          <a:p>
            <a:endParaRPr lang="en-US" dirty="0"/>
          </a:p>
        </p:txBody>
      </p:sp>
      <p:sp>
        <p:nvSpPr>
          <p:cNvPr id="1511495" name="Rectangle 71"/>
          <p:cNvSpPr>
            <a:spLocks noChangeArrowheads="1"/>
          </p:cNvSpPr>
          <p:nvPr/>
        </p:nvSpPr>
        <p:spPr bwMode="auto">
          <a:xfrm>
            <a:off x="2171700" y="2957513"/>
            <a:ext cx="9144000" cy="0"/>
          </a:xfrm>
          <a:prstGeom prst="rect">
            <a:avLst/>
          </a:prstGeom>
          <a:noFill/>
          <a:ln w="9525">
            <a:noFill/>
            <a:miter lim="800000"/>
            <a:headEnd/>
            <a:tailEnd/>
          </a:ln>
          <a:effectLst/>
        </p:spPr>
        <p:txBody>
          <a:bodyPr>
            <a:spAutoFit/>
          </a:bodyPr>
          <a:lstStyle/>
          <a:p>
            <a:endParaRPr lang="en-US" dirty="0"/>
          </a:p>
        </p:txBody>
      </p:sp>
      <p:sp>
        <p:nvSpPr>
          <p:cNvPr id="1511496" name="Text Box 72"/>
          <p:cNvSpPr txBox="1">
            <a:spLocks noChangeArrowheads="1"/>
          </p:cNvSpPr>
          <p:nvPr/>
        </p:nvSpPr>
        <p:spPr bwMode="auto">
          <a:xfrm>
            <a:off x="381000" y="1295400"/>
            <a:ext cx="8305800" cy="1884363"/>
          </a:xfrm>
          <a:prstGeom prst="rect">
            <a:avLst/>
          </a:prstGeom>
          <a:noFill/>
          <a:ln w="9525">
            <a:noFill/>
            <a:miter lim="800000"/>
            <a:headEnd/>
            <a:tailEnd/>
          </a:ln>
          <a:effectLst/>
        </p:spPr>
        <p:txBody>
          <a:bodyPr>
            <a:spAutoFit/>
          </a:bodyPr>
          <a:lstStyle/>
          <a:p>
            <a:endParaRPr lang="en-IE" sz="2000" b="0" dirty="0">
              <a:latin typeface="Verdana" pitchFamily="34" charset="0"/>
            </a:endParaRPr>
          </a:p>
          <a:p>
            <a:endParaRPr lang="en-IE" sz="2000" b="0" dirty="0">
              <a:latin typeface="Verdana" pitchFamily="34" charset="0"/>
            </a:endParaRPr>
          </a:p>
          <a:p>
            <a:endParaRPr lang="en-IE" sz="1600" dirty="0"/>
          </a:p>
          <a:p>
            <a:endParaRPr lang="en-IE" sz="1600" dirty="0"/>
          </a:p>
          <a:p>
            <a:endParaRPr lang="en-IE" sz="1600" dirty="0"/>
          </a:p>
          <a:p>
            <a:endParaRPr lang="en-GB" dirty="0"/>
          </a:p>
        </p:txBody>
      </p:sp>
      <p:sp>
        <p:nvSpPr>
          <p:cNvPr id="1511497" name="Rectangle 73"/>
          <p:cNvSpPr>
            <a:spLocks noChangeArrowheads="1"/>
          </p:cNvSpPr>
          <p:nvPr/>
        </p:nvSpPr>
        <p:spPr bwMode="auto">
          <a:xfrm>
            <a:off x="1528763" y="2671763"/>
            <a:ext cx="9144000" cy="0"/>
          </a:xfrm>
          <a:prstGeom prst="rect">
            <a:avLst/>
          </a:prstGeom>
          <a:noFill/>
          <a:ln w="9525">
            <a:noFill/>
            <a:miter lim="800000"/>
            <a:headEnd/>
            <a:tailEnd/>
          </a:ln>
          <a:effectLst/>
        </p:spPr>
        <p:txBody>
          <a:bodyPr>
            <a:spAutoFit/>
          </a:bodyPr>
          <a:lstStyle/>
          <a:p>
            <a:endParaRPr lang="en-US" dirty="0"/>
          </a:p>
        </p:txBody>
      </p:sp>
      <p:sp>
        <p:nvSpPr>
          <p:cNvPr id="1511505" name="Text Box 81"/>
          <p:cNvSpPr txBox="1">
            <a:spLocks noChangeArrowheads="1"/>
          </p:cNvSpPr>
          <p:nvPr/>
        </p:nvSpPr>
        <p:spPr bwMode="auto">
          <a:xfrm>
            <a:off x="0" y="6381750"/>
            <a:ext cx="4267200" cy="476250"/>
          </a:xfrm>
          <a:prstGeom prst="rect">
            <a:avLst/>
          </a:prstGeom>
          <a:noFill/>
          <a:ln w="9525">
            <a:noFill/>
            <a:miter lim="800000"/>
            <a:headEnd/>
            <a:tailEnd/>
          </a:ln>
          <a:effectLst/>
        </p:spPr>
        <p:txBody>
          <a:bodyPr>
            <a:spAutoFit/>
          </a:bodyPr>
          <a:lstStyle/>
          <a:p>
            <a:r>
              <a:rPr lang="en-US" sz="1200" b="0" dirty="0">
                <a:latin typeface="Courier New" pitchFamily="49" charset="0"/>
                <a:hlinkClick r:id="rId3"/>
              </a:rPr>
              <a:t>http://en.wikipedia.org/wiki/Analytics</a:t>
            </a:r>
            <a:endParaRPr lang="en-US" sz="1200" b="0" dirty="0">
              <a:latin typeface="Courier New" pitchFamily="49" charset="0"/>
            </a:endParaRPr>
          </a:p>
          <a:p>
            <a:endParaRPr lang="en-GB" sz="1200" b="0" dirty="0">
              <a:latin typeface="Courier New" pitchFamily="49"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543800" cy="781050"/>
          </a:xfrm>
        </p:spPr>
        <p:txBody>
          <a:bodyPr/>
          <a:lstStyle/>
          <a:p>
            <a:r>
              <a:rPr lang="en-US" sz="3200" dirty="0" smtClean="0"/>
              <a:t>What is the Value of Using Analytics?</a:t>
            </a:r>
            <a:endParaRPr lang="en-US" sz="3200" dirty="0"/>
          </a:p>
        </p:txBody>
      </p:sp>
      <p:sp>
        <p:nvSpPr>
          <p:cNvPr id="7" name="Text Placeholder 6"/>
          <p:cNvSpPr>
            <a:spLocks noGrp="1"/>
          </p:cNvSpPr>
          <p:nvPr>
            <p:ph type="body" sz="half" idx="2"/>
          </p:nvPr>
        </p:nvSpPr>
        <p:spPr>
          <a:xfrm>
            <a:off x="0" y="1219200"/>
            <a:ext cx="4267200" cy="5486400"/>
          </a:xfrm>
        </p:spPr>
        <p:txBody>
          <a:bodyPr/>
          <a:lstStyle/>
          <a:p>
            <a:pPr>
              <a:buFont typeface="Arial" pitchFamily="34" charset="0"/>
              <a:buChar char="•"/>
            </a:pPr>
            <a:r>
              <a:rPr lang="en-IE" sz="2400" dirty="0" smtClean="0"/>
              <a:t>Data = Valuable Assets that should be leveraged</a:t>
            </a:r>
          </a:p>
          <a:p>
            <a:pPr>
              <a:buFont typeface="Arial" pitchFamily="34" charset="0"/>
              <a:buChar char="•"/>
            </a:pPr>
            <a:r>
              <a:rPr lang="en-IE" sz="2400" dirty="0" smtClean="0">
                <a:solidFill>
                  <a:srgbClr val="0070C0"/>
                </a:solidFill>
              </a:rPr>
              <a:t>Data Driven Decisions – Objective &amp; Scientific</a:t>
            </a:r>
          </a:p>
          <a:p>
            <a:pPr>
              <a:buFont typeface="Arial" pitchFamily="34" charset="0"/>
              <a:buChar char="•"/>
            </a:pPr>
            <a:r>
              <a:rPr lang="en-IE" sz="2400" dirty="0" smtClean="0"/>
              <a:t>Able to handle ‘Big Data’</a:t>
            </a:r>
          </a:p>
          <a:p>
            <a:pPr>
              <a:buFont typeface="Arial" pitchFamily="34" charset="0"/>
              <a:buChar char="•"/>
            </a:pPr>
            <a:r>
              <a:rPr lang="en-IE" sz="2400" dirty="0" smtClean="0">
                <a:solidFill>
                  <a:srgbClr val="0070C0"/>
                </a:solidFill>
              </a:rPr>
              <a:t>‘Compete with Analytics’</a:t>
            </a:r>
          </a:p>
          <a:p>
            <a:pPr>
              <a:buFont typeface="Arial" pitchFamily="34" charset="0"/>
              <a:buChar char="•"/>
            </a:pPr>
            <a:r>
              <a:rPr lang="en-IE" sz="2400" dirty="0" smtClean="0"/>
              <a:t>Complements other risk management methods</a:t>
            </a:r>
          </a:p>
          <a:p>
            <a:pPr>
              <a:buFont typeface="Arial" pitchFamily="34" charset="0"/>
              <a:buChar char="•"/>
            </a:pPr>
            <a:r>
              <a:rPr lang="en-IE" sz="2400" dirty="0" smtClean="0">
                <a:solidFill>
                  <a:srgbClr val="0070C0"/>
                </a:solidFill>
              </a:rPr>
              <a:t>Less false positives – leave the ‘good guys’ alone </a:t>
            </a:r>
          </a:p>
          <a:p>
            <a:pPr>
              <a:buFont typeface="Arial" pitchFamily="34" charset="0"/>
              <a:buChar char="•"/>
            </a:pPr>
            <a:r>
              <a:rPr lang="en-GB" sz="2400" dirty="0" smtClean="0"/>
              <a:t>Success is measurable</a:t>
            </a:r>
          </a:p>
          <a:p>
            <a:pPr>
              <a:buFont typeface="Arial" pitchFamily="34" charset="0"/>
              <a:buChar char="•"/>
            </a:pPr>
            <a:r>
              <a:rPr lang="en-GB" sz="2400" dirty="0" smtClean="0">
                <a:solidFill>
                  <a:srgbClr val="0070C0"/>
                </a:solidFill>
              </a:rPr>
              <a:t>Robust and scalable</a:t>
            </a:r>
          </a:p>
          <a:p>
            <a:endParaRPr lang="en-US" sz="1600" dirty="0"/>
          </a:p>
        </p:txBody>
      </p:sp>
      <p:graphicFrame>
        <p:nvGraphicFramePr>
          <p:cNvPr id="8" name="Content Placeholder 7"/>
          <p:cNvGraphicFramePr>
            <a:graphicFrameLocks noGrp="1"/>
          </p:cNvGraphicFramePr>
          <p:nvPr>
            <p:ph idx="1"/>
          </p:nvPr>
        </p:nvGraphicFramePr>
        <p:xfrm>
          <a:off x="3886200" y="30480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5"/>
          <p:cNvGrpSpPr/>
          <p:nvPr/>
        </p:nvGrpSpPr>
        <p:grpSpPr>
          <a:xfrm>
            <a:off x="4038600" y="4876800"/>
            <a:ext cx="4648200" cy="1727200"/>
            <a:chOff x="1664368" y="2133600"/>
            <a:chExt cx="5382127" cy="3098800"/>
          </a:xfrm>
        </p:grpSpPr>
        <p:grpSp>
          <p:nvGrpSpPr>
            <p:cNvPr id="10" name="Group 3"/>
            <p:cNvGrpSpPr/>
            <p:nvPr/>
          </p:nvGrpSpPr>
          <p:grpSpPr>
            <a:xfrm>
              <a:off x="1981199" y="2133600"/>
              <a:ext cx="4712368" cy="2151221"/>
              <a:chOff x="1904999" y="3581400"/>
              <a:chExt cx="4712368" cy="2151221"/>
            </a:xfrm>
          </p:grpSpPr>
          <p:graphicFrame>
            <p:nvGraphicFramePr>
              <p:cNvPr id="12" name="Diagram 11"/>
              <p:cNvGraphicFramePr/>
              <p:nvPr/>
            </p:nvGraphicFramePr>
            <p:xfrm>
              <a:off x="1904999" y="3581400"/>
              <a:ext cx="4712368" cy="1955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TextBox 2"/>
              <p:cNvSpPr txBox="1"/>
              <p:nvPr/>
            </p:nvSpPr>
            <p:spPr>
              <a:xfrm>
                <a:off x="1981200" y="5486400"/>
                <a:ext cx="4572000" cy="246221"/>
              </a:xfrm>
              <a:prstGeom prst="rect">
                <a:avLst/>
              </a:prstGeom>
              <a:noFill/>
            </p:spPr>
            <p:txBody>
              <a:bodyPr wrap="square" rtlCol="0">
                <a:spAutoFit/>
              </a:bodyPr>
              <a:lstStyle/>
              <a:p>
                <a:endParaRPr lang="en-US" sz="1000" dirty="0"/>
              </a:p>
            </p:txBody>
          </p:sp>
        </p:grpSp>
        <p:graphicFrame>
          <p:nvGraphicFramePr>
            <p:cNvPr id="11" name="Diagram 10"/>
            <p:cNvGraphicFramePr/>
            <p:nvPr/>
          </p:nvGraphicFramePr>
          <p:xfrm>
            <a:off x="1664368" y="3657601"/>
            <a:ext cx="5382127" cy="157479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linds(horizont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linds(horizontal)">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467600" cy="609600"/>
          </a:xfrm>
        </p:spPr>
        <p:txBody>
          <a:bodyPr/>
          <a:lstStyle/>
          <a:p>
            <a:pPr algn="ctr"/>
            <a:r>
              <a:rPr lang="en-US" dirty="0" smtClean="0"/>
              <a:t>What is Needed to Apply Analytics?</a:t>
            </a:r>
            <a:endParaRPr lang="en-US" dirty="0"/>
          </a:p>
        </p:txBody>
      </p:sp>
      <p:graphicFrame>
        <p:nvGraphicFramePr>
          <p:cNvPr id="4" name="Content Placeholder 3"/>
          <p:cNvGraphicFramePr>
            <a:graphicFrameLocks noGrp="1"/>
          </p:cNvGraphicFramePr>
          <p:nvPr>
            <p:ph idx="1"/>
          </p:nvPr>
        </p:nvGraphicFramePr>
        <p:xfrm>
          <a:off x="304800" y="1600200"/>
          <a:ext cx="8686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5-Point Star 4"/>
          <p:cNvSpPr/>
          <p:nvPr/>
        </p:nvSpPr>
        <p:spPr bwMode="auto">
          <a:xfrm>
            <a:off x="4191000" y="5257800"/>
            <a:ext cx="838200" cy="8382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Arial" charset="0"/>
              <a:cs typeface="Arial" charset="0"/>
            </a:endParaRPr>
          </a:p>
        </p:txBody>
      </p:sp>
      <p:pic>
        <p:nvPicPr>
          <p:cNvPr id="7" name="Picture 6" descr="CBP_female_officers_going_aboard_a_ship.jpg"/>
          <p:cNvPicPr>
            <a:picLocks noChangeAspect="1"/>
          </p:cNvPicPr>
          <p:nvPr/>
        </p:nvPicPr>
        <p:blipFill>
          <a:blip r:embed="rId8" cstate="print"/>
          <a:stretch>
            <a:fillRect/>
          </a:stretch>
        </p:blipFill>
        <p:spPr>
          <a:xfrm>
            <a:off x="304800" y="2057400"/>
            <a:ext cx="2104500" cy="3162976"/>
          </a:xfrm>
          <a:prstGeom prst="rect">
            <a:avLst/>
          </a:prstGeom>
        </p:spPr>
      </p:pic>
      <p:graphicFrame>
        <p:nvGraphicFramePr>
          <p:cNvPr id="8" name="Diagram 7"/>
          <p:cNvGraphicFramePr/>
          <p:nvPr/>
        </p:nvGraphicFramePr>
        <p:xfrm>
          <a:off x="6400800" y="2362200"/>
          <a:ext cx="2743200" cy="2743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1066800" y="1371600"/>
            <a:ext cx="6705600" cy="4876800"/>
            <a:chOff x="1524000" y="1397000"/>
            <a:chExt cx="6096000" cy="4064000"/>
          </a:xfrm>
        </p:grpSpPr>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5"/>
            <p:cNvGrpSpPr/>
            <p:nvPr/>
          </p:nvGrpSpPr>
          <p:grpSpPr>
            <a:xfrm rot="18857815">
              <a:off x="3624451" y="3235905"/>
              <a:ext cx="1926234" cy="293265"/>
              <a:chOff x="1805217" y="1079889"/>
              <a:chExt cx="874609" cy="293265"/>
            </a:xfrm>
            <a:scene3d>
              <a:camera prst="orthographicFront">
                <a:rot lat="0" lon="0" rev="0"/>
              </a:camera>
              <a:lightRig rig="contrasting" dir="t">
                <a:rot lat="0" lon="0" rev="1200000"/>
              </a:lightRig>
            </a:scene3d>
          </p:grpSpPr>
          <p:sp>
            <p:nvSpPr>
              <p:cNvPr id="7" name="Left-Right Arrow 6"/>
              <p:cNvSpPr/>
              <p:nvPr/>
            </p:nvSpPr>
            <p:spPr>
              <a:xfrm rot="18900000">
                <a:off x="1805217" y="1079889"/>
                <a:ext cx="874609" cy="293265"/>
              </a:xfrm>
              <a:prstGeom prst="lef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8" name="Left-Right Arrow 4"/>
              <p:cNvSpPr/>
              <p:nvPr/>
            </p:nvSpPr>
            <p:spPr>
              <a:xfrm rot="18900000">
                <a:off x="1893196" y="1138542"/>
                <a:ext cx="698651" cy="17595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p:txBody>
          </p:sp>
        </p:grpSp>
      </p:grpSp>
      <p:sp>
        <p:nvSpPr>
          <p:cNvPr id="9" name="Title 1"/>
          <p:cNvSpPr txBox="1">
            <a:spLocks/>
          </p:cNvSpPr>
          <p:nvPr/>
        </p:nvSpPr>
        <p:spPr>
          <a:xfrm>
            <a:off x="152400" y="304800"/>
            <a:ext cx="76962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990000"/>
                </a:solidFill>
                <a:effectLst/>
                <a:uLnTx/>
                <a:uFillTx/>
                <a:latin typeface="+mj-lt"/>
                <a:ea typeface="+mj-ea"/>
                <a:cs typeface="+mj-cs"/>
              </a:rPr>
              <a:t>Applying Analytics</a:t>
            </a:r>
            <a:r>
              <a:rPr kumimoji="0" lang="en-US" sz="2800" b="1" i="0" u="none" strike="noStrike" kern="0" cap="none" spc="0" normalizeH="0" noProof="0" dirty="0" smtClean="0">
                <a:ln>
                  <a:noFill/>
                </a:ln>
                <a:solidFill>
                  <a:srgbClr val="990000"/>
                </a:solidFill>
                <a:effectLst/>
                <a:uLnTx/>
                <a:uFillTx/>
                <a:latin typeface="+mj-lt"/>
                <a:ea typeface="+mj-ea"/>
                <a:cs typeface="+mj-cs"/>
              </a:rPr>
              <a:t> – People &amp; Processes</a:t>
            </a:r>
            <a:endParaRPr kumimoji="0" lang="en-US" sz="2800" b="1" i="0" u="none" strike="noStrike" kern="0" cap="none" spc="0" normalizeH="0" baseline="0" noProof="0" dirty="0">
              <a:ln>
                <a:noFill/>
              </a:ln>
              <a:solidFill>
                <a:srgbClr val="990000"/>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67600" cy="685800"/>
          </a:xfrm>
        </p:spPr>
        <p:txBody>
          <a:bodyPr/>
          <a:lstStyle/>
          <a:p>
            <a:pPr algn="ctr"/>
            <a:r>
              <a:rPr lang="en-US" dirty="0" smtClean="0"/>
              <a:t>Applying Analytics – Technology</a:t>
            </a:r>
            <a:endParaRPr lang="en-US" dirty="0"/>
          </a:p>
        </p:txBody>
      </p:sp>
      <p:sp>
        <p:nvSpPr>
          <p:cNvPr id="3" name="Content Placeholder 2"/>
          <p:cNvSpPr>
            <a:spLocks noGrp="1"/>
          </p:cNvSpPr>
          <p:nvPr>
            <p:ph idx="1"/>
          </p:nvPr>
        </p:nvSpPr>
        <p:spPr>
          <a:xfrm>
            <a:off x="304800" y="1676400"/>
            <a:ext cx="8839200" cy="3962400"/>
          </a:xfrm>
        </p:spPr>
        <p:txBody>
          <a:bodyPr/>
          <a:lstStyle/>
          <a:p>
            <a:r>
              <a:rPr lang="en-US" sz="4000" dirty="0" smtClean="0">
                <a:solidFill>
                  <a:srgbClr val="0070C0"/>
                </a:solidFill>
              </a:rPr>
              <a:t>Targets for Analytics in Customs </a:t>
            </a:r>
          </a:p>
          <a:p>
            <a:r>
              <a:rPr lang="en-US" sz="4000" dirty="0" smtClean="0"/>
              <a:t>Data and Data Quality </a:t>
            </a:r>
          </a:p>
          <a:p>
            <a:r>
              <a:rPr lang="en-US" sz="4000" dirty="0" smtClean="0">
                <a:solidFill>
                  <a:srgbClr val="0070C0"/>
                </a:solidFill>
              </a:rPr>
              <a:t>Software &amp; Hardware </a:t>
            </a:r>
          </a:p>
          <a:p>
            <a:r>
              <a:rPr lang="en-US" sz="4000" dirty="0" smtClean="0"/>
              <a:t>Analytical Methodologies</a:t>
            </a:r>
          </a:p>
          <a:p>
            <a:r>
              <a:rPr lang="en-US" sz="4000" dirty="0" smtClean="0">
                <a:solidFill>
                  <a:srgbClr val="0070C0"/>
                </a:solidFill>
              </a:rPr>
              <a:t>Performance and Evaluation</a:t>
            </a:r>
            <a:endParaRPr lang="en-US" sz="4000" dirty="0">
              <a:solidFill>
                <a:srgbClr val="0070C0"/>
              </a:solidFill>
            </a:endParaRPr>
          </a:p>
        </p:txBody>
      </p:sp>
      <p:sp>
        <p:nvSpPr>
          <p:cNvPr id="4" name="5-Point Star 3"/>
          <p:cNvSpPr/>
          <p:nvPr/>
        </p:nvSpPr>
        <p:spPr bwMode="auto">
          <a:xfrm>
            <a:off x="6934200" y="304800"/>
            <a:ext cx="533400" cy="5334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24600"/>
            <a:ext cx="8991600" cy="338554"/>
          </a:xfrm>
          <a:prstGeom prst="rect">
            <a:avLst/>
          </a:prstGeom>
        </p:spPr>
        <p:txBody>
          <a:bodyPr wrap="square">
            <a:spAutoFit/>
          </a:bodyPr>
          <a:lstStyle/>
          <a:p>
            <a:r>
              <a:rPr lang="en-US" sz="800" dirty="0" smtClean="0"/>
              <a:t>"Shipping containers at Clyde" by Steve Gibson from Airlie Beach, Australia - shipping containers. Licensed under CC BY 2.0 via Wikimedia Commons - http://commons.wikimedia.org/wiki/File:Shipping_containers_at_Clyde.jpg#/media/File:Shipping_containers_at_Clyde.jpg</a:t>
            </a:r>
            <a:endParaRPr lang="en-US" sz="800" dirty="0"/>
          </a:p>
        </p:txBody>
      </p:sp>
      <p:pic>
        <p:nvPicPr>
          <p:cNvPr id="4" name="Picture 3" descr="Shipping_containers_at_Clyde.jpg"/>
          <p:cNvPicPr>
            <a:picLocks noChangeAspect="1"/>
          </p:cNvPicPr>
          <p:nvPr/>
        </p:nvPicPr>
        <p:blipFill>
          <a:blip r:embed="rId2" cstate="print"/>
          <a:stretch>
            <a:fillRect/>
          </a:stretch>
        </p:blipFill>
        <p:spPr>
          <a:xfrm>
            <a:off x="685800" y="1143000"/>
            <a:ext cx="7696200" cy="5150687"/>
          </a:xfrm>
          <a:prstGeom prst="rect">
            <a:avLst/>
          </a:prstGeom>
        </p:spPr>
      </p:pic>
      <p:sp>
        <p:nvSpPr>
          <p:cNvPr id="5" name="Title 4"/>
          <p:cNvSpPr>
            <a:spLocks noGrp="1"/>
          </p:cNvSpPr>
          <p:nvPr>
            <p:ph type="title"/>
          </p:nvPr>
        </p:nvSpPr>
        <p:spPr>
          <a:xfrm>
            <a:off x="533400" y="304800"/>
            <a:ext cx="7467600" cy="533400"/>
          </a:xfrm>
        </p:spPr>
        <p:txBody>
          <a:bodyPr/>
          <a:lstStyle/>
          <a:p>
            <a:pPr algn="ctr"/>
            <a:r>
              <a:rPr lang="en-US" dirty="0" smtClean="0"/>
              <a:t>Targets…</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AD">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Template>
  <TotalTime>6158</TotalTime>
  <Words>2168</Words>
  <Application>Microsoft Office PowerPoint</Application>
  <PresentationFormat>On-screen Show (4:3)</PresentationFormat>
  <Paragraphs>371</Paragraphs>
  <Slides>26</Slides>
  <Notes>12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FAD</vt:lpstr>
      <vt:lpstr>Predictive Analytics in Customs Administration</vt:lpstr>
      <vt:lpstr>Talk Outline</vt:lpstr>
      <vt:lpstr>Who Uses Analytics…?</vt:lpstr>
      <vt:lpstr>What are Predictive Analytics?</vt:lpstr>
      <vt:lpstr>What is the Value of Using Analytics?</vt:lpstr>
      <vt:lpstr>What is Needed to Apply Analytics?</vt:lpstr>
      <vt:lpstr>Slide 7</vt:lpstr>
      <vt:lpstr>Applying Analytics – Technology</vt:lpstr>
      <vt:lpstr>Targets…</vt:lpstr>
      <vt:lpstr>Opportunities for using Analytics in Customs</vt:lpstr>
      <vt:lpstr>Data and Data Quality</vt:lpstr>
      <vt:lpstr>Software and Hardware</vt:lpstr>
      <vt:lpstr>Analytical Methodologies</vt:lpstr>
      <vt:lpstr>Applying Predictive Analytics – Process</vt:lpstr>
      <vt:lpstr>Slide 15</vt:lpstr>
      <vt:lpstr>Scored population cases &amp; cut-off points</vt:lpstr>
      <vt:lpstr>Evaluation: Testing, Dashboards &amp; Feedback</vt:lpstr>
      <vt:lpstr>Interaction/ Benefits of Hybrid Methods</vt:lpstr>
      <vt:lpstr>From micro to macro…</vt:lpstr>
      <vt:lpstr>Revenue Administration’s Fiscal Information Tool  Purpose and Benefits </vt:lpstr>
      <vt:lpstr>RA-FIT – Cost of Collections – Customs</vt:lpstr>
      <vt:lpstr>RA-FIT – Cost of Collections – Customs</vt:lpstr>
      <vt:lpstr>RA-FIT – Customs: Traffic by Channel</vt:lpstr>
      <vt:lpstr>RA-FIT – Customs: Release Times on Imports </vt:lpstr>
      <vt:lpstr>Full Circle: Potential for getting predictive…</vt:lpstr>
      <vt:lpstr>Thanks for your attention!</vt:lpstr>
    </vt:vector>
  </TitlesOfParts>
  <Company>International Monetary Fund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Rutendo Ruzvidzo</dc:creator>
  <cp:lastModifiedBy>DCleary</cp:lastModifiedBy>
  <cp:revision>269</cp:revision>
  <dcterms:created xsi:type="dcterms:W3CDTF">2015-04-14T20:23:58Z</dcterms:created>
  <dcterms:modified xsi:type="dcterms:W3CDTF">2015-05-13T18:01:00Z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636658984</vt:i4>
  </property>
  <property fmtid="{D5CDD505-2E9C-101B-9397-08002B2CF9AE}" pid="3" name="_NewReviewCycle">
    <vt:lpwstr/>
  </property>
  <property fmtid="{D5CDD505-2E9C-101B-9397-08002B2CF9AE}" pid="4" name="_EmailSubject">
    <vt:lpwstr>techtalk 3 Analytics, Data Mining &amp; other Tools for Comprehensive Risk Management</vt:lpwstr>
  </property>
  <property fmtid="{D5CDD505-2E9C-101B-9397-08002B2CF9AE}" pid="5" name="_AuthorEmail">
    <vt:lpwstr>DCleary@imf.org</vt:lpwstr>
  </property>
  <property fmtid="{D5CDD505-2E9C-101B-9397-08002B2CF9AE}" pid="6" name="_AuthorEmailDisplayName">
    <vt:lpwstr>Cleary, Duncan</vt:lpwstr>
  </property>
</Properties>
</file>