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">
          <p15:clr>
            <a:srgbClr val="A4A3A4"/>
          </p15:clr>
        </p15:guide>
        <p15:guide id="2" pos="4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1FF"/>
    <a:srgbClr val="FFFFFF"/>
    <a:srgbClr val="5B6770"/>
    <a:srgbClr val="06038D"/>
    <a:srgbClr val="FF8300"/>
    <a:srgbClr val="00478D"/>
    <a:srgbClr val="006892"/>
    <a:srgbClr val="E85D0F"/>
    <a:srgbClr val="FEF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 snapToGrid="0" snapToObjects="1" showGuides="1">
      <p:cViewPr>
        <p:scale>
          <a:sx n="150" d="100"/>
          <a:sy n="150" d="100"/>
        </p:scale>
        <p:origin x="3288" y="1152"/>
      </p:cViewPr>
      <p:guideLst>
        <p:guide orient="horz" pos="233"/>
        <p:guide pos="41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59671-56DA-FC4E-A85D-A35AF2F23372}" type="datetimeFigureOut">
              <a:rPr lang="en-US" smtClean="0"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D35B0-5DBF-6546-A835-27402DE5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5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5658" y="2345256"/>
            <a:ext cx="7772400" cy="7704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5658" y="3255430"/>
            <a:ext cx="7772400" cy="4360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0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HealthTallinn_PPT_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5667" y="982163"/>
            <a:ext cx="8229600" cy="77893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000" cap="all">
                <a:solidFill>
                  <a:srgbClr val="1791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5667" y="1769557"/>
            <a:ext cx="8229600" cy="2802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B6770"/>
                </a:solidFill>
                <a:latin typeface="Arial"/>
                <a:cs typeface="Arial"/>
              </a:defRPr>
            </a:lvl1pPr>
            <a:lvl2pPr>
              <a:defRPr sz="1400">
                <a:solidFill>
                  <a:srgbClr val="5B6770"/>
                </a:solidFill>
                <a:latin typeface="Arial"/>
                <a:cs typeface="Arial"/>
              </a:defRPr>
            </a:lvl2pPr>
            <a:lvl3pPr>
              <a:defRPr sz="1400">
                <a:solidFill>
                  <a:srgbClr val="5B6770"/>
                </a:solidFill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465666" y="4759043"/>
            <a:ext cx="27347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1791FF"/>
                </a:solidFill>
                <a:latin typeface="Verdana"/>
                <a:cs typeface="Verdana"/>
              </a:rPr>
              <a:t>© HIMSS Europe GmbH</a:t>
            </a:r>
            <a:endParaRPr lang="en-US" sz="900" dirty="0">
              <a:solidFill>
                <a:srgbClr val="1791FF"/>
              </a:solidFill>
              <a:latin typeface="Verdana"/>
              <a:cs typeface="Verdan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3691462" y="4759043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73EFF42-DFE4-DF45-B71E-7A93DC7496B5}" type="slidenum">
              <a:rPr lang="en-US" sz="900" b="1" smtClean="0">
                <a:solidFill>
                  <a:srgbClr val="1791FF"/>
                </a:solidFill>
                <a:latin typeface="Verdana"/>
                <a:cs typeface="Verdana"/>
              </a:rPr>
              <a:pPr algn="ctr"/>
              <a:t>‹#›</a:t>
            </a:fld>
            <a:endParaRPr lang="en-US" sz="900" b="1" dirty="0">
              <a:solidFill>
                <a:srgbClr val="1791FF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804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HealthTallinn_PPT_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667" y="1772213"/>
            <a:ext cx="4038600" cy="27971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B6770"/>
                </a:solidFill>
                <a:latin typeface="Arial"/>
                <a:cs typeface="Arial"/>
              </a:defRPr>
            </a:lvl1pPr>
            <a:lvl2pPr>
              <a:defRPr sz="1400">
                <a:solidFill>
                  <a:srgbClr val="5B6770"/>
                </a:solidFill>
                <a:latin typeface="Arial"/>
                <a:cs typeface="Arial"/>
              </a:defRPr>
            </a:lvl2pPr>
            <a:lvl3pPr>
              <a:defRPr sz="1400">
                <a:solidFill>
                  <a:srgbClr val="5B6770"/>
                </a:solidFill>
                <a:latin typeface="Arial"/>
                <a:cs typeface="Arial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2213"/>
            <a:ext cx="4038600" cy="27971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B6770"/>
                </a:solidFill>
                <a:latin typeface="Arial"/>
                <a:cs typeface="Arial"/>
              </a:defRPr>
            </a:lvl1pPr>
            <a:lvl2pPr>
              <a:defRPr sz="1400">
                <a:solidFill>
                  <a:srgbClr val="5B6770"/>
                </a:solidFill>
                <a:latin typeface="Arial"/>
                <a:cs typeface="Arial"/>
              </a:defRPr>
            </a:lvl2pPr>
            <a:lvl3pPr>
              <a:defRPr sz="1400">
                <a:solidFill>
                  <a:srgbClr val="5B6770"/>
                </a:solidFill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465667" y="4759043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rgbClr val="1791FF"/>
                </a:solidFill>
                <a:latin typeface="Verdana"/>
                <a:cs typeface="Verdana"/>
              </a:rPr>
              <a:t>© HIMSS Europe GmbH</a:t>
            </a:r>
            <a:endParaRPr lang="en-US" sz="900" dirty="0">
              <a:solidFill>
                <a:srgbClr val="1791FF"/>
              </a:solidFill>
              <a:latin typeface="Verdana"/>
              <a:cs typeface="Verdan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3691462" y="4759043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73EFF42-DFE4-DF45-B71E-7A93DC7496B5}" type="slidenum">
              <a:rPr lang="en-US" sz="900" b="1" smtClean="0">
                <a:solidFill>
                  <a:srgbClr val="1791FF"/>
                </a:solidFill>
                <a:latin typeface="Verdana"/>
                <a:cs typeface="Verdana"/>
              </a:rPr>
              <a:pPr algn="ctr"/>
              <a:t>‹#›</a:t>
            </a:fld>
            <a:endParaRPr lang="en-US" sz="900" b="1" dirty="0">
              <a:solidFill>
                <a:srgbClr val="1791FF"/>
              </a:solidFill>
              <a:latin typeface="Verdana"/>
              <a:cs typeface="Verdana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5667" y="982163"/>
            <a:ext cx="8229600" cy="77893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000" cap="all">
                <a:solidFill>
                  <a:srgbClr val="1791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1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74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Name, Title, </a:t>
            </a:r>
            <a:r>
              <a:rPr lang="en-US" dirty="0" err="1"/>
              <a:t>Organisation</a:t>
            </a:r>
            <a:endParaRPr lang="en-US" dirty="0"/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48798" y="3818470"/>
            <a:ext cx="7543804" cy="4317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@ Speaker twitter handle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tweeter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244" y="3843871"/>
            <a:ext cx="318771" cy="26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692908" y="4732869"/>
            <a:ext cx="2510362" cy="2497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1791FF"/>
                </a:solidFill>
                <a:latin typeface="Arial"/>
                <a:cs typeface="Arial"/>
              </a:rPr>
              <a:t>@ Speaker twitter handle </a:t>
            </a:r>
            <a:endParaRPr lang="en-US" sz="1200" dirty="0">
              <a:solidFill>
                <a:srgbClr val="1791FF"/>
              </a:solidFill>
              <a:latin typeface="Arial"/>
              <a:cs typeface="Arial"/>
            </a:endParaRPr>
          </a:p>
        </p:txBody>
      </p:sp>
      <p:pic>
        <p:nvPicPr>
          <p:cNvPr id="8" name="Picture 7" descr="tweeter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6213" y="4809065"/>
            <a:ext cx="201464" cy="16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692908" y="4732869"/>
            <a:ext cx="2510362" cy="2497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rgbClr val="1791FF"/>
                </a:solidFill>
                <a:latin typeface="Arial"/>
                <a:cs typeface="Arial"/>
              </a:rPr>
              <a:t>@ Speaker twitter handle </a:t>
            </a:r>
            <a:endParaRPr lang="en-US" sz="1200" dirty="0">
              <a:solidFill>
                <a:srgbClr val="1791FF"/>
              </a:solidFill>
              <a:latin typeface="Arial"/>
              <a:cs typeface="Arial"/>
            </a:endParaRPr>
          </a:p>
        </p:txBody>
      </p:sp>
      <p:pic>
        <p:nvPicPr>
          <p:cNvPr id="15" name="Picture 14" descr="tweeter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6213" y="4809065"/>
            <a:ext cx="201464" cy="167215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65667" y="982163"/>
            <a:ext cx="8229600" cy="7789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2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Speaker Name, Title,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48798" y="3818470"/>
            <a:ext cx="7543804" cy="4317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schemeClr val="bg1"/>
                </a:solidFill>
                <a:latin typeface="Arial"/>
                <a:cs typeface="Arial"/>
              </a:rPr>
              <a:t>@ Speaker twitter handle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" name="Picture 1" descr="tweeter2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244" y="3843871"/>
            <a:ext cx="318771" cy="26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5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32</Words>
  <Application>Microsoft Macintosh PowerPoint</Application>
  <PresentationFormat>On-screen Show (16:9)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Presentation Title</vt:lpstr>
      <vt:lpstr>PowerPoint Presentation</vt:lpstr>
      <vt:lpstr>PowerPoint Presentation</vt:lpstr>
      <vt:lpstr>THANK YOU</vt:lpstr>
    </vt:vector>
  </TitlesOfParts>
  <Company>HIMSS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Oukka Hanna-Maija</dc:creator>
  <cp:lastModifiedBy>Microsoft Office User</cp:lastModifiedBy>
  <cp:revision>33</cp:revision>
  <dcterms:created xsi:type="dcterms:W3CDTF">2015-12-14T16:14:15Z</dcterms:created>
  <dcterms:modified xsi:type="dcterms:W3CDTF">2017-09-14T10:23:16Z</dcterms:modified>
</cp:coreProperties>
</file>