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85" r:id="rId3"/>
    <p:sldId id="329" r:id="rId4"/>
    <p:sldId id="330" r:id="rId5"/>
    <p:sldId id="295" r:id="rId6"/>
    <p:sldId id="331" r:id="rId7"/>
    <p:sldId id="356" r:id="rId8"/>
    <p:sldId id="357" r:id="rId9"/>
    <p:sldId id="358" r:id="rId10"/>
    <p:sldId id="360" r:id="rId11"/>
    <p:sldId id="361" r:id="rId12"/>
    <p:sldId id="359" r:id="rId13"/>
    <p:sldId id="362" r:id="rId14"/>
    <p:sldId id="354" r:id="rId15"/>
    <p:sldId id="369" r:id="rId16"/>
    <p:sldId id="348" r:id="rId17"/>
    <p:sldId id="349" r:id="rId18"/>
    <p:sldId id="363" r:id="rId19"/>
    <p:sldId id="364" r:id="rId20"/>
    <p:sldId id="365" r:id="rId21"/>
    <p:sldId id="339" r:id="rId22"/>
    <p:sldId id="366" r:id="rId23"/>
    <p:sldId id="367" r:id="rId24"/>
    <p:sldId id="370" r:id="rId25"/>
    <p:sldId id="346" r:id="rId26"/>
    <p:sldId id="381" r:id="rId27"/>
    <p:sldId id="384" r:id="rId28"/>
    <p:sldId id="385" r:id="rId29"/>
    <p:sldId id="350" r:id="rId30"/>
    <p:sldId id="386" r:id="rId31"/>
    <p:sldId id="371" r:id="rId32"/>
    <p:sldId id="376" r:id="rId33"/>
    <p:sldId id="377" r:id="rId34"/>
    <p:sldId id="383" r:id="rId35"/>
    <p:sldId id="382" r:id="rId36"/>
    <p:sldId id="372" r:id="rId37"/>
    <p:sldId id="373" r:id="rId38"/>
    <p:sldId id="379" r:id="rId39"/>
    <p:sldId id="353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77558" autoAdjust="0"/>
  </p:normalViewPr>
  <p:slideViewPr>
    <p:cSldViewPr>
      <p:cViewPr varScale="1">
        <p:scale>
          <a:sx n="114" d="100"/>
          <a:sy n="114" d="100"/>
        </p:scale>
        <p:origin x="936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FAFD96-3601-4F17-BB82-DBBBA6C512D5}" type="doc">
      <dgm:prSet loTypeId="urn:microsoft.com/office/officeart/2005/8/layout/orgChart1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599602-9E94-449B-AE02-46C30491E28C}">
      <dgm:prSet phldrT="[Text]" custT="1"/>
      <dgm:spPr>
        <a:solidFill>
          <a:srgbClr val="CC0000"/>
        </a:solidFill>
      </dgm:spPr>
      <dgm:t>
        <a:bodyPr/>
        <a:lstStyle/>
        <a:p>
          <a:r>
            <a:rPr lang="en-US" sz="800" b="1" dirty="0">
              <a:latin typeface="+mn-lt"/>
            </a:rPr>
            <a:t>Event Director</a:t>
          </a:r>
        </a:p>
      </dgm:t>
    </dgm:pt>
    <dgm:pt modelId="{FF371F54-3EAD-4229-B33D-30FA8E522AE4}" type="parTrans" cxnId="{7A02F5AF-F9F5-4778-A66E-DE024A3A34D9}">
      <dgm:prSet/>
      <dgm:spPr/>
      <dgm:t>
        <a:bodyPr/>
        <a:lstStyle/>
        <a:p>
          <a:endParaRPr lang="en-US" sz="900"/>
        </a:p>
      </dgm:t>
    </dgm:pt>
    <dgm:pt modelId="{2A88706E-F8B3-4E84-B216-AB828E178267}" type="sibTrans" cxnId="{7A02F5AF-F9F5-4778-A66E-DE024A3A34D9}">
      <dgm:prSet/>
      <dgm:spPr/>
      <dgm:t>
        <a:bodyPr/>
        <a:lstStyle/>
        <a:p>
          <a:endParaRPr lang="en-US" sz="900"/>
        </a:p>
      </dgm:t>
    </dgm:pt>
    <dgm:pt modelId="{4C605E6E-9237-4844-8D52-DBBDFC543EB8}">
      <dgm:prSet phldrT="[Text]" custT="1"/>
      <dgm:spPr>
        <a:solidFill>
          <a:srgbClr val="CC0000"/>
        </a:solidFill>
      </dgm:spPr>
      <dgm:t>
        <a:bodyPr/>
        <a:lstStyle/>
        <a:p>
          <a:r>
            <a:rPr lang="en-US" sz="800" b="1" dirty="0">
              <a:latin typeface="+mn-lt"/>
            </a:rPr>
            <a:t>Route Manager</a:t>
          </a:r>
        </a:p>
      </dgm:t>
    </dgm:pt>
    <dgm:pt modelId="{58D87CCD-7A1D-4AEC-8F8F-6B4828C32EF9}" type="parTrans" cxnId="{697DE84D-9EF7-41E6-AD5C-8FD10420AE85}">
      <dgm:prSet/>
      <dgm:spPr/>
      <dgm:t>
        <a:bodyPr/>
        <a:lstStyle/>
        <a:p>
          <a:endParaRPr lang="en-GB" sz="800" b="1">
            <a:latin typeface="+mn-lt"/>
          </a:endParaRPr>
        </a:p>
      </dgm:t>
    </dgm:pt>
    <dgm:pt modelId="{E30FEFC6-B6DA-4AF9-A348-31378B8A6FAE}" type="sibTrans" cxnId="{697DE84D-9EF7-41E6-AD5C-8FD10420AE85}">
      <dgm:prSet/>
      <dgm:spPr/>
      <dgm:t>
        <a:bodyPr/>
        <a:lstStyle/>
        <a:p>
          <a:endParaRPr lang="en-GB" sz="900"/>
        </a:p>
      </dgm:t>
    </dgm:pt>
    <dgm:pt modelId="{3E3F6382-C2C9-4D27-960D-A03BB53CAB99}">
      <dgm:prSet phldrT="[Text]" custT="1"/>
      <dgm:spPr>
        <a:solidFill>
          <a:srgbClr val="0F76BC"/>
        </a:solidFill>
      </dgm:spPr>
      <dgm:t>
        <a:bodyPr/>
        <a:lstStyle/>
        <a:p>
          <a:r>
            <a:rPr lang="en-US" sz="800" b="1" dirty="0">
              <a:latin typeface="+mn-lt"/>
            </a:rPr>
            <a:t>H&amp;S Manager</a:t>
          </a:r>
        </a:p>
      </dgm:t>
    </dgm:pt>
    <dgm:pt modelId="{96693372-EA05-480D-8171-268D5DB870D8}" type="parTrans" cxnId="{B6AB4ECB-58EF-4B75-96FB-D55EDD4CC99C}">
      <dgm:prSet/>
      <dgm:spPr/>
      <dgm:t>
        <a:bodyPr/>
        <a:lstStyle/>
        <a:p>
          <a:endParaRPr lang="en-GB" sz="800" b="1">
            <a:latin typeface="+mn-lt"/>
          </a:endParaRPr>
        </a:p>
      </dgm:t>
    </dgm:pt>
    <dgm:pt modelId="{B4A6C629-FE41-4E66-AEC2-61EE0AB6DFA1}" type="sibTrans" cxnId="{B6AB4ECB-58EF-4B75-96FB-D55EDD4CC99C}">
      <dgm:prSet/>
      <dgm:spPr/>
      <dgm:t>
        <a:bodyPr/>
        <a:lstStyle/>
        <a:p>
          <a:endParaRPr lang="en-GB" sz="900"/>
        </a:p>
      </dgm:t>
    </dgm:pt>
    <dgm:pt modelId="{E238DC74-DE20-436E-9A2D-69E85A9E464A}">
      <dgm:prSet phldrT="[Text]" custT="1"/>
      <dgm:spPr>
        <a:solidFill>
          <a:srgbClr val="0F76BC"/>
        </a:solidFill>
      </dgm:spPr>
      <dgm:t>
        <a:bodyPr/>
        <a:lstStyle/>
        <a:p>
          <a:r>
            <a:rPr lang="en-US" sz="800" b="1" dirty="0">
              <a:latin typeface="+mn-lt"/>
            </a:rPr>
            <a:t>ECR Manager</a:t>
          </a:r>
        </a:p>
      </dgm:t>
    </dgm:pt>
    <dgm:pt modelId="{59B0A564-D9DB-43AA-A481-5767BEE2F365}" type="parTrans" cxnId="{46144673-4495-494F-80CC-F6E00BA69D51}">
      <dgm:prSet/>
      <dgm:spPr/>
      <dgm:t>
        <a:bodyPr/>
        <a:lstStyle/>
        <a:p>
          <a:endParaRPr lang="en-GB" sz="800" b="1">
            <a:latin typeface="+mn-lt"/>
          </a:endParaRPr>
        </a:p>
      </dgm:t>
    </dgm:pt>
    <dgm:pt modelId="{232D2CB0-2737-4ED3-BBF3-F51F67F52ADD}" type="sibTrans" cxnId="{46144673-4495-494F-80CC-F6E00BA69D51}">
      <dgm:prSet/>
      <dgm:spPr/>
      <dgm:t>
        <a:bodyPr/>
        <a:lstStyle/>
        <a:p>
          <a:endParaRPr lang="en-GB" sz="900"/>
        </a:p>
      </dgm:t>
    </dgm:pt>
    <dgm:pt modelId="{4DCAB89A-28B0-4EFF-BBF3-AE9F5C77F2B3}">
      <dgm:prSet phldrT="[Text]" custT="1"/>
      <dgm:spPr>
        <a:solidFill>
          <a:srgbClr val="F6A12A"/>
        </a:solidFill>
      </dgm:spPr>
      <dgm:t>
        <a:bodyPr/>
        <a:lstStyle/>
        <a:p>
          <a:r>
            <a:rPr lang="en-US" sz="850" b="1" dirty="0">
              <a:solidFill>
                <a:schemeClr val="tx1"/>
              </a:solidFill>
              <a:latin typeface="+mn-lt"/>
            </a:rPr>
            <a:t>Lead Bike Kiltie</a:t>
          </a:r>
        </a:p>
      </dgm:t>
    </dgm:pt>
    <dgm:pt modelId="{ECBB924C-D404-41F6-8BFA-336A3E705512}" type="parTrans" cxnId="{0222CF8A-D7D4-49E9-AEB4-5C860E38E21A}">
      <dgm:prSet/>
      <dgm:spPr/>
      <dgm:t>
        <a:bodyPr/>
        <a:lstStyle/>
        <a:p>
          <a:endParaRPr lang="en-GB" sz="800" b="1">
            <a:latin typeface="+mn-lt"/>
          </a:endParaRPr>
        </a:p>
      </dgm:t>
    </dgm:pt>
    <dgm:pt modelId="{8A35EFE9-C6AF-4693-AAF3-57FD832C53E0}" type="sibTrans" cxnId="{0222CF8A-D7D4-49E9-AEB4-5C860E38E21A}">
      <dgm:prSet/>
      <dgm:spPr/>
      <dgm:t>
        <a:bodyPr/>
        <a:lstStyle/>
        <a:p>
          <a:endParaRPr lang="en-GB" sz="900"/>
        </a:p>
      </dgm:t>
    </dgm:pt>
    <dgm:pt modelId="{3A5C9FB5-78F1-46B2-B060-86DD122E5E0D}">
      <dgm:prSet phldrT="[Text]" custT="1"/>
      <dgm:spPr>
        <a:solidFill>
          <a:srgbClr val="F6A12A"/>
        </a:solidFill>
      </dgm:spPr>
      <dgm:t>
        <a:bodyPr/>
        <a:lstStyle/>
        <a:p>
          <a:r>
            <a:rPr lang="en-US" sz="850" b="1" dirty="0">
              <a:solidFill>
                <a:schemeClr val="tx1"/>
              </a:solidFill>
              <a:latin typeface="+mn-lt"/>
            </a:rPr>
            <a:t>Back Marker Kiltie</a:t>
          </a:r>
        </a:p>
      </dgm:t>
    </dgm:pt>
    <dgm:pt modelId="{D792AF9F-F514-4A50-A69D-7E82359169B9}" type="parTrans" cxnId="{8ABCE415-9739-44FE-A50F-6494EAD700F1}">
      <dgm:prSet/>
      <dgm:spPr/>
      <dgm:t>
        <a:bodyPr/>
        <a:lstStyle/>
        <a:p>
          <a:endParaRPr lang="en-GB" sz="800" b="1">
            <a:latin typeface="+mn-lt"/>
          </a:endParaRPr>
        </a:p>
      </dgm:t>
    </dgm:pt>
    <dgm:pt modelId="{40E04306-DF22-4254-9E27-1FBFFE028E66}" type="sibTrans" cxnId="{8ABCE415-9739-44FE-A50F-6494EAD700F1}">
      <dgm:prSet/>
      <dgm:spPr/>
      <dgm:t>
        <a:bodyPr/>
        <a:lstStyle/>
        <a:p>
          <a:endParaRPr lang="en-GB" sz="900"/>
        </a:p>
      </dgm:t>
    </dgm:pt>
    <dgm:pt modelId="{AB9F00A9-CF1B-4C00-85BD-C6F5AC633F1C}">
      <dgm:prSet phldrT="[Text]" custT="1"/>
      <dgm:spPr>
        <a:solidFill>
          <a:srgbClr val="F6A12A"/>
        </a:solidFill>
      </dgm:spPr>
      <dgm:t>
        <a:bodyPr/>
        <a:lstStyle/>
        <a:p>
          <a:r>
            <a:rPr lang="en-US" sz="800" b="1" dirty="0">
              <a:solidFill>
                <a:schemeClr val="tx1"/>
              </a:solidFill>
              <a:latin typeface="+mn-lt"/>
            </a:rPr>
            <a:t>Control Room Kiltie</a:t>
          </a:r>
        </a:p>
      </dgm:t>
    </dgm:pt>
    <dgm:pt modelId="{BC23C5D6-43AF-4E2F-833C-7C0517315208}" type="parTrans" cxnId="{5FBF05B0-B8AA-42C8-A825-19D31292B429}">
      <dgm:prSet/>
      <dgm:spPr/>
      <dgm:t>
        <a:bodyPr/>
        <a:lstStyle/>
        <a:p>
          <a:endParaRPr lang="en-GB" sz="800" b="1">
            <a:latin typeface="+mn-lt"/>
          </a:endParaRPr>
        </a:p>
      </dgm:t>
    </dgm:pt>
    <dgm:pt modelId="{2A16AD52-9E3F-48A1-BCCC-50C1142EE61A}" type="sibTrans" cxnId="{5FBF05B0-B8AA-42C8-A825-19D31292B429}">
      <dgm:prSet/>
      <dgm:spPr/>
      <dgm:t>
        <a:bodyPr/>
        <a:lstStyle/>
        <a:p>
          <a:endParaRPr lang="en-GB" sz="900"/>
        </a:p>
      </dgm:t>
    </dgm:pt>
    <dgm:pt modelId="{02EC3C00-2867-4551-8FFD-547320E82046}">
      <dgm:prSet phldrT="[Text]" custT="1"/>
      <dgm:spPr>
        <a:solidFill>
          <a:srgbClr val="0F76BC"/>
        </a:solidFill>
      </dgm:spPr>
      <dgm:t>
        <a:bodyPr/>
        <a:lstStyle/>
        <a:p>
          <a:r>
            <a:rPr lang="en-US" sz="800" b="1" dirty="0">
              <a:latin typeface="+mn-lt"/>
            </a:rPr>
            <a:t>Half Venue External Coordinator</a:t>
          </a:r>
        </a:p>
      </dgm:t>
    </dgm:pt>
    <dgm:pt modelId="{21369BD3-6925-4B8C-9489-C30F343E9A46}" type="parTrans" cxnId="{DCAB1FC0-DCE6-486A-9753-3A49715B9C3D}">
      <dgm:prSet/>
      <dgm:spPr/>
      <dgm:t>
        <a:bodyPr/>
        <a:lstStyle/>
        <a:p>
          <a:endParaRPr lang="en-GB" sz="800" b="1">
            <a:latin typeface="+mn-lt"/>
          </a:endParaRPr>
        </a:p>
      </dgm:t>
    </dgm:pt>
    <dgm:pt modelId="{B20D84E5-81AC-46E3-B54E-4066B1E2D6D7}" type="sibTrans" cxnId="{DCAB1FC0-DCE6-486A-9753-3A49715B9C3D}">
      <dgm:prSet/>
      <dgm:spPr/>
      <dgm:t>
        <a:bodyPr/>
        <a:lstStyle/>
        <a:p>
          <a:endParaRPr lang="en-GB" sz="900"/>
        </a:p>
      </dgm:t>
    </dgm:pt>
    <dgm:pt modelId="{CFDDA087-6CAF-4AFC-8A74-49A9C53774ED}">
      <dgm:prSet phldrT="[Text]" custT="1"/>
      <dgm:spPr>
        <a:solidFill>
          <a:srgbClr val="CC0000"/>
        </a:solidFill>
      </dgm:spPr>
      <dgm:t>
        <a:bodyPr/>
        <a:lstStyle/>
        <a:p>
          <a:r>
            <a:rPr lang="en-US" sz="800" b="1" dirty="0">
              <a:latin typeface="+mn-lt"/>
            </a:rPr>
            <a:t>Registration Manager</a:t>
          </a:r>
        </a:p>
      </dgm:t>
    </dgm:pt>
    <dgm:pt modelId="{1101CE80-E0DB-400A-B735-1F1D05854FC6}" type="parTrans" cxnId="{EF74350F-8641-4E13-B52A-59B591AEA870}">
      <dgm:prSet/>
      <dgm:spPr/>
      <dgm:t>
        <a:bodyPr/>
        <a:lstStyle/>
        <a:p>
          <a:endParaRPr lang="en-GB" sz="800" b="1">
            <a:latin typeface="+mn-lt"/>
          </a:endParaRPr>
        </a:p>
      </dgm:t>
    </dgm:pt>
    <dgm:pt modelId="{34757B8B-CC50-406A-96CF-703632AEE66C}" type="sibTrans" cxnId="{EF74350F-8641-4E13-B52A-59B591AEA870}">
      <dgm:prSet/>
      <dgm:spPr/>
      <dgm:t>
        <a:bodyPr/>
        <a:lstStyle/>
        <a:p>
          <a:endParaRPr lang="en-GB" sz="900"/>
        </a:p>
      </dgm:t>
    </dgm:pt>
    <dgm:pt modelId="{A47A9F99-52E5-476C-8CA7-79DC356C5728}">
      <dgm:prSet phldrT="[Text]" custT="1"/>
      <dgm:spPr>
        <a:solidFill>
          <a:srgbClr val="CC0000"/>
        </a:solidFill>
      </dgm:spPr>
      <dgm:t>
        <a:bodyPr/>
        <a:lstStyle/>
        <a:p>
          <a:r>
            <a:rPr lang="en-US" sz="800" b="1" dirty="0">
              <a:latin typeface="+mn-lt"/>
            </a:rPr>
            <a:t>Event Manager</a:t>
          </a:r>
        </a:p>
      </dgm:t>
    </dgm:pt>
    <dgm:pt modelId="{25F70EAB-3FF9-44CA-940C-28BE68B3885E}" type="parTrans" cxnId="{E26BABD3-15C4-44E0-B42B-36B1894729AC}">
      <dgm:prSet/>
      <dgm:spPr/>
      <dgm:t>
        <a:bodyPr/>
        <a:lstStyle/>
        <a:p>
          <a:endParaRPr lang="en-GB" sz="800" b="1">
            <a:latin typeface="+mn-lt"/>
          </a:endParaRPr>
        </a:p>
      </dgm:t>
    </dgm:pt>
    <dgm:pt modelId="{F3AD4D72-3C92-4624-9022-7F98281EF32A}" type="sibTrans" cxnId="{E26BABD3-15C4-44E0-B42B-36B1894729AC}">
      <dgm:prSet/>
      <dgm:spPr/>
      <dgm:t>
        <a:bodyPr/>
        <a:lstStyle/>
        <a:p>
          <a:endParaRPr lang="en-GB" sz="900"/>
        </a:p>
      </dgm:t>
    </dgm:pt>
    <dgm:pt modelId="{30220F8E-12FB-4445-B550-958C14F79996}">
      <dgm:prSet phldrT="[Text]" custT="1"/>
      <dgm:spPr>
        <a:solidFill>
          <a:srgbClr val="0F76BC"/>
        </a:solidFill>
      </dgm:spPr>
      <dgm:t>
        <a:bodyPr/>
        <a:lstStyle/>
        <a:p>
          <a:r>
            <a:rPr lang="en-US" sz="800" b="1" dirty="0">
              <a:latin typeface="+mn-lt"/>
            </a:rPr>
            <a:t>Start Venue Manager</a:t>
          </a:r>
        </a:p>
      </dgm:t>
    </dgm:pt>
    <dgm:pt modelId="{69240E73-EF0F-42D0-A8CF-CF6084843A52}" type="sibTrans" cxnId="{46B6B0D4-F27B-4472-A4C6-528DF1E63A66}">
      <dgm:prSet/>
      <dgm:spPr/>
      <dgm:t>
        <a:bodyPr/>
        <a:lstStyle/>
        <a:p>
          <a:endParaRPr lang="en-GB" sz="900"/>
        </a:p>
      </dgm:t>
    </dgm:pt>
    <dgm:pt modelId="{8DC76B9E-6E16-4CDA-829E-4DAF15164975}" type="parTrans" cxnId="{46B6B0D4-F27B-4472-A4C6-528DF1E63A66}">
      <dgm:prSet/>
      <dgm:spPr/>
      <dgm:t>
        <a:bodyPr/>
        <a:lstStyle/>
        <a:p>
          <a:endParaRPr lang="en-GB" sz="800" b="1">
            <a:latin typeface="+mn-lt"/>
          </a:endParaRPr>
        </a:p>
      </dgm:t>
    </dgm:pt>
    <dgm:pt modelId="{A602A306-9E1D-407B-8A7D-8E00D5D7458C}">
      <dgm:prSet phldrT="[Text]" custT="1"/>
      <dgm:spPr>
        <a:solidFill>
          <a:srgbClr val="4D4D4D"/>
        </a:solidFill>
      </dgm:spPr>
      <dgm:t>
        <a:bodyPr/>
        <a:lstStyle/>
        <a:p>
          <a:r>
            <a:rPr lang="en-US" sz="800" b="1" dirty="0">
              <a:latin typeface="+mn-lt"/>
            </a:rPr>
            <a:t>Traffic Management</a:t>
          </a:r>
        </a:p>
      </dgm:t>
    </dgm:pt>
    <dgm:pt modelId="{57767A9F-D6B2-4B7F-8F3F-D57D9DBC3731}" type="parTrans" cxnId="{9A71E5E6-C45C-4F3C-8C82-102A84E33E61}">
      <dgm:prSet/>
      <dgm:spPr/>
      <dgm:t>
        <a:bodyPr/>
        <a:lstStyle/>
        <a:p>
          <a:endParaRPr lang="en-GB" sz="800" b="1">
            <a:latin typeface="+mn-lt"/>
          </a:endParaRPr>
        </a:p>
      </dgm:t>
    </dgm:pt>
    <dgm:pt modelId="{389D53EA-A328-46CC-B36C-42B2AA4F75E2}" type="sibTrans" cxnId="{9A71E5E6-C45C-4F3C-8C82-102A84E33E61}">
      <dgm:prSet/>
      <dgm:spPr/>
      <dgm:t>
        <a:bodyPr/>
        <a:lstStyle/>
        <a:p>
          <a:endParaRPr lang="en-GB" sz="900"/>
        </a:p>
      </dgm:t>
    </dgm:pt>
    <dgm:pt modelId="{DA3EA71C-8BF0-41C0-B865-1013DC8D34F5}">
      <dgm:prSet phldrT="[Text]" custT="1"/>
      <dgm:spPr>
        <a:solidFill>
          <a:srgbClr val="4D4D4D"/>
        </a:solidFill>
      </dgm:spPr>
      <dgm:t>
        <a:bodyPr/>
        <a:lstStyle/>
        <a:p>
          <a:r>
            <a:rPr lang="en-US" sz="800" b="1" dirty="0">
              <a:latin typeface="+mn-lt"/>
            </a:rPr>
            <a:t>Stewarding</a:t>
          </a:r>
        </a:p>
      </dgm:t>
    </dgm:pt>
    <dgm:pt modelId="{012C0A1B-E8E7-43A2-A9F6-C4B54E362A81}" type="parTrans" cxnId="{CEB722E9-8CEF-45AC-BD11-E7EE37922B83}">
      <dgm:prSet/>
      <dgm:spPr/>
      <dgm:t>
        <a:bodyPr/>
        <a:lstStyle/>
        <a:p>
          <a:endParaRPr lang="en-GB" sz="800" b="1">
            <a:latin typeface="+mn-lt"/>
          </a:endParaRPr>
        </a:p>
      </dgm:t>
    </dgm:pt>
    <dgm:pt modelId="{469CAF5D-C984-4254-A2BD-81E81133EE1F}" type="sibTrans" cxnId="{CEB722E9-8CEF-45AC-BD11-E7EE37922B83}">
      <dgm:prSet/>
      <dgm:spPr/>
      <dgm:t>
        <a:bodyPr/>
        <a:lstStyle/>
        <a:p>
          <a:endParaRPr lang="en-GB" sz="900"/>
        </a:p>
      </dgm:t>
    </dgm:pt>
    <dgm:pt modelId="{E1E1DBB2-1F73-40E9-847D-0EC69FFEE5EE}">
      <dgm:prSet phldrT="[Text]" custT="1"/>
      <dgm:spPr>
        <a:solidFill>
          <a:srgbClr val="4D4D4D"/>
        </a:solidFill>
      </dgm:spPr>
      <dgm:t>
        <a:bodyPr/>
        <a:lstStyle/>
        <a:p>
          <a:r>
            <a:rPr lang="en-US" sz="800" b="1" dirty="0">
              <a:latin typeface="+mn-lt"/>
            </a:rPr>
            <a:t>Security</a:t>
          </a:r>
        </a:p>
      </dgm:t>
    </dgm:pt>
    <dgm:pt modelId="{D27555DF-7428-407E-8E65-6B657D3CA074}" type="parTrans" cxnId="{9674B40D-FBE5-47F8-A044-BA2904D64740}">
      <dgm:prSet/>
      <dgm:spPr/>
      <dgm:t>
        <a:bodyPr/>
        <a:lstStyle/>
        <a:p>
          <a:endParaRPr lang="en-GB" sz="800" b="1">
            <a:latin typeface="+mn-lt"/>
          </a:endParaRPr>
        </a:p>
      </dgm:t>
    </dgm:pt>
    <dgm:pt modelId="{30BC4A13-1E34-4C24-BEEB-8E3F4A4104B6}" type="sibTrans" cxnId="{9674B40D-FBE5-47F8-A044-BA2904D64740}">
      <dgm:prSet/>
      <dgm:spPr/>
      <dgm:t>
        <a:bodyPr/>
        <a:lstStyle/>
        <a:p>
          <a:endParaRPr lang="en-GB" sz="900"/>
        </a:p>
      </dgm:t>
    </dgm:pt>
    <dgm:pt modelId="{1FBF9FC9-99D9-49B7-A7E1-0BED8B0419ED}">
      <dgm:prSet phldrT="[Text]" custT="1"/>
      <dgm:spPr>
        <a:solidFill>
          <a:srgbClr val="4D4D4D"/>
        </a:solidFill>
      </dgm:spPr>
      <dgm:t>
        <a:bodyPr/>
        <a:lstStyle/>
        <a:p>
          <a:r>
            <a:rPr lang="en-US" sz="800" b="1" dirty="0">
              <a:latin typeface="+mn-lt"/>
            </a:rPr>
            <a:t>Medical</a:t>
          </a:r>
        </a:p>
      </dgm:t>
    </dgm:pt>
    <dgm:pt modelId="{46CCA418-F1B3-41EF-A464-E412C9772B1B}" type="parTrans" cxnId="{36DC7956-1107-48C7-97C0-A31CD51B9AAC}">
      <dgm:prSet/>
      <dgm:spPr/>
      <dgm:t>
        <a:bodyPr/>
        <a:lstStyle/>
        <a:p>
          <a:endParaRPr lang="en-GB" sz="800" b="1">
            <a:latin typeface="+mn-lt"/>
          </a:endParaRPr>
        </a:p>
      </dgm:t>
    </dgm:pt>
    <dgm:pt modelId="{3EAC893D-28FC-4B15-8D8E-FE22C31D5121}" type="sibTrans" cxnId="{36DC7956-1107-48C7-97C0-A31CD51B9AAC}">
      <dgm:prSet/>
      <dgm:spPr/>
      <dgm:t>
        <a:bodyPr/>
        <a:lstStyle/>
        <a:p>
          <a:endParaRPr lang="en-GB" sz="900"/>
        </a:p>
      </dgm:t>
    </dgm:pt>
    <dgm:pt modelId="{5230AB17-04A3-4519-BB8D-649C341C7B91}">
      <dgm:prSet phldrT="[Text]" custT="1"/>
      <dgm:spPr>
        <a:solidFill>
          <a:srgbClr val="0F76BC"/>
        </a:solidFill>
      </dgm:spPr>
      <dgm:t>
        <a:bodyPr/>
        <a:lstStyle/>
        <a:p>
          <a:r>
            <a:rPr lang="en-US" sz="800" b="1" dirty="0">
              <a:latin typeface="+mn-lt"/>
            </a:rPr>
            <a:t>Start Coordinator</a:t>
          </a:r>
        </a:p>
      </dgm:t>
    </dgm:pt>
    <dgm:pt modelId="{443593B6-DF8D-46DA-B6FE-7ABE6298D89C}" type="sibTrans" cxnId="{FCCABDFD-C2F3-4DA8-ABBF-642A5D6FBB82}">
      <dgm:prSet/>
      <dgm:spPr/>
      <dgm:t>
        <a:bodyPr/>
        <a:lstStyle/>
        <a:p>
          <a:endParaRPr lang="en-GB" sz="900"/>
        </a:p>
      </dgm:t>
    </dgm:pt>
    <dgm:pt modelId="{9DF63DCC-CC0C-4F6A-9C41-63540E74920A}" type="parTrans" cxnId="{FCCABDFD-C2F3-4DA8-ABBF-642A5D6FBB82}">
      <dgm:prSet/>
      <dgm:spPr/>
      <dgm:t>
        <a:bodyPr/>
        <a:lstStyle/>
        <a:p>
          <a:endParaRPr lang="en-GB" sz="800" b="1">
            <a:latin typeface="+mn-lt"/>
          </a:endParaRPr>
        </a:p>
      </dgm:t>
    </dgm:pt>
    <dgm:pt modelId="{65B15042-309F-4DBA-9CD5-28ED0F56309F}">
      <dgm:prSet phldrT="[Text]" custT="1"/>
      <dgm:spPr>
        <a:solidFill>
          <a:srgbClr val="4D4D4D"/>
        </a:solidFill>
      </dgm:spPr>
      <dgm:t>
        <a:bodyPr/>
        <a:lstStyle/>
        <a:p>
          <a:r>
            <a:rPr lang="en-US" sz="800" b="1" dirty="0">
              <a:latin typeface="+mn-lt"/>
            </a:rPr>
            <a:t>Emergency Services</a:t>
          </a:r>
        </a:p>
      </dgm:t>
    </dgm:pt>
    <dgm:pt modelId="{8776E422-F572-415C-B05E-F210DA47A1B7}" type="parTrans" cxnId="{C4799A6D-A1C5-481D-B91D-0D16C937EDEB}">
      <dgm:prSet/>
      <dgm:spPr/>
      <dgm:t>
        <a:bodyPr/>
        <a:lstStyle/>
        <a:p>
          <a:endParaRPr lang="en-GB" sz="800" b="1">
            <a:latin typeface="+mn-lt"/>
          </a:endParaRPr>
        </a:p>
      </dgm:t>
    </dgm:pt>
    <dgm:pt modelId="{1E5108C5-97D7-4EE6-B4E1-73FDBB063F64}" type="sibTrans" cxnId="{C4799A6D-A1C5-481D-B91D-0D16C937EDEB}">
      <dgm:prSet/>
      <dgm:spPr/>
      <dgm:t>
        <a:bodyPr/>
        <a:lstStyle/>
        <a:p>
          <a:endParaRPr lang="en-GB" sz="900"/>
        </a:p>
      </dgm:t>
    </dgm:pt>
    <dgm:pt modelId="{B7E0433F-8A49-4785-859A-8C7249E8356B}">
      <dgm:prSet phldrT="[Text]" custT="1"/>
      <dgm:spPr>
        <a:solidFill>
          <a:srgbClr val="F6A12A"/>
        </a:solidFill>
      </dgm:spPr>
      <dgm:t>
        <a:bodyPr/>
        <a:lstStyle/>
        <a:p>
          <a:r>
            <a:rPr lang="en-US" sz="800" b="1" dirty="0">
              <a:solidFill>
                <a:schemeClr val="tx1"/>
              </a:solidFill>
              <a:latin typeface="+mn-lt"/>
            </a:rPr>
            <a:t>Venue Chieftain</a:t>
          </a:r>
        </a:p>
      </dgm:t>
    </dgm:pt>
    <dgm:pt modelId="{BFAFF7B1-46F9-4979-8C4F-DD6D463730E0}" type="parTrans" cxnId="{B4BDEA70-DB25-40AD-B2FE-D681051696D8}">
      <dgm:prSet/>
      <dgm:spPr/>
      <dgm:t>
        <a:bodyPr/>
        <a:lstStyle/>
        <a:p>
          <a:endParaRPr lang="en-GB" sz="800" b="1">
            <a:latin typeface="+mn-lt"/>
          </a:endParaRPr>
        </a:p>
      </dgm:t>
    </dgm:pt>
    <dgm:pt modelId="{E46B3BE2-B48C-4A5A-9F80-A087659B5D7C}" type="sibTrans" cxnId="{B4BDEA70-DB25-40AD-B2FE-D681051696D8}">
      <dgm:prSet/>
      <dgm:spPr/>
      <dgm:t>
        <a:bodyPr/>
        <a:lstStyle/>
        <a:p>
          <a:endParaRPr lang="en-GB" sz="900"/>
        </a:p>
      </dgm:t>
    </dgm:pt>
    <dgm:pt modelId="{4B012B27-404A-4100-B0C4-5C53CD5A1CD6}">
      <dgm:prSet phldrT="[Text]" custT="1"/>
      <dgm:spPr>
        <a:solidFill>
          <a:srgbClr val="CC0000"/>
        </a:solidFill>
      </dgm:spPr>
      <dgm:t>
        <a:bodyPr/>
        <a:lstStyle/>
        <a:p>
          <a:r>
            <a:rPr lang="en-US" sz="800" b="1" dirty="0">
              <a:latin typeface="+mn-lt"/>
            </a:rPr>
            <a:t>Volunteer / Staffing Manager</a:t>
          </a:r>
        </a:p>
      </dgm:t>
    </dgm:pt>
    <dgm:pt modelId="{3851C45B-0A98-4B1E-AF07-D05F8CC2CF70}" type="sibTrans" cxnId="{B3FB668A-E789-4346-B197-4A941064F6A9}">
      <dgm:prSet/>
      <dgm:spPr/>
      <dgm:t>
        <a:bodyPr/>
        <a:lstStyle/>
        <a:p>
          <a:endParaRPr lang="en-GB" sz="900"/>
        </a:p>
      </dgm:t>
    </dgm:pt>
    <dgm:pt modelId="{89F6FD93-4DF8-41EF-85A3-275A9F1AAB57}" type="parTrans" cxnId="{B3FB668A-E789-4346-B197-4A941064F6A9}">
      <dgm:prSet/>
      <dgm:spPr/>
      <dgm:t>
        <a:bodyPr/>
        <a:lstStyle/>
        <a:p>
          <a:endParaRPr lang="en-GB" sz="800" b="1">
            <a:latin typeface="+mn-lt"/>
          </a:endParaRPr>
        </a:p>
      </dgm:t>
    </dgm:pt>
    <dgm:pt modelId="{4417B51F-CA67-4CEB-BA66-7E64B84D7585}">
      <dgm:prSet phldrT="[Text]" custT="1"/>
      <dgm:spPr>
        <a:solidFill>
          <a:srgbClr val="0F76BC"/>
        </a:solidFill>
      </dgm:spPr>
      <dgm:t>
        <a:bodyPr/>
        <a:lstStyle/>
        <a:p>
          <a:r>
            <a:rPr lang="en-US" sz="800" b="1" dirty="0">
              <a:latin typeface="+mn-lt"/>
            </a:rPr>
            <a:t>End Venue Manager</a:t>
          </a:r>
        </a:p>
      </dgm:t>
    </dgm:pt>
    <dgm:pt modelId="{0B684155-799B-434F-B34A-F1E1FF336088}" type="parTrans" cxnId="{82D1CE9B-6D81-40AD-BE01-C48859A71FEF}">
      <dgm:prSet/>
      <dgm:spPr/>
      <dgm:t>
        <a:bodyPr/>
        <a:lstStyle/>
        <a:p>
          <a:endParaRPr lang="en-GB" sz="800" b="1">
            <a:latin typeface="+mn-lt"/>
          </a:endParaRPr>
        </a:p>
      </dgm:t>
    </dgm:pt>
    <dgm:pt modelId="{A01B7B5C-211C-471E-AA1A-975FC36882DF}" type="sibTrans" cxnId="{82D1CE9B-6D81-40AD-BE01-C48859A71FEF}">
      <dgm:prSet/>
      <dgm:spPr/>
      <dgm:t>
        <a:bodyPr/>
        <a:lstStyle/>
        <a:p>
          <a:endParaRPr lang="en-GB" sz="900"/>
        </a:p>
      </dgm:t>
    </dgm:pt>
    <dgm:pt modelId="{F54E971B-9EF1-4163-8104-293E9B46741D}">
      <dgm:prSet phldrT="[Text]" custT="1"/>
      <dgm:spPr>
        <a:solidFill>
          <a:srgbClr val="0F76BC"/>
        </a:solidFill>
      </dgm:spPr>
      <dgm:t>
        <a:bodyPr/>
        <a:lstStyle/>
        <a:p>
          <a:r>
            <a:rPr lang="en-US" sz="800" b="1" dirty="0">
              <a:latin typeface="+mn-lt"/>
            </a:rPr>
            <a:t>Half Venue Manager</a:t>
          </a:r>
        </a:p>
      </dgm:t>
    </dgm:pt>
    <dgm:pt modelId="{58493B56-9F36-4A6F-8238-F810F8574556}" type="parTrans" cxnId="{D806F180-5E44-4218-AB6D-8F6496E686F1}">
      <dgm:prSet/>
      <dgm:spPr/>
      <dgm:t>
        <a:bodyPr/>
        <a:lstStyle/>
        <a:p>
          <a:endParaRPr lang="en-GB" sz="800" b="1">
            <a:latin typeface="+mn-lt"/>
          </a:endParaRPr>
        </a:p>
      </dgm:t>
    </dgm:pt>
    <dgm:pt modelId="{067BC3B3-6BCA-4928-82DF-208E9B00150B}" type="sibTrans" cxnId="{D806F180-5E44-4218-AB6D-8F6496E686F1}">
      <dgm:prSet/>
      <dgm:spPr/>
      <dgm:t>
        <a:bodyPr/>
        <a:lstStyle/>
        <a:p>
          <a:endParaRPr lang="en-GB" sz="900"/>
        </a:p>
      </dgm:t>
    </dgm:pt>
    <dgm:pt modelId="{FAA79BEF-DC9F-449E-BB86-48A3118F89CA}">
      <dgm:prSet phldrT="[Text]" custT="1"/>
      <dgm:spPr>
        <a:solidFill>
          <a:srgbClr val="F6A12A"/>
        </a:solidFill>
      </dgm:spPr>
      <dgm:t>
        <a:bodyPr/>
        <a:lstStyle/>
        <a:p>
          <a:r>
            <a:rPr lang="en-US" sz="800" b="1" dirty="0">
              <a:solidFill>
                <a:schemeClr val="tx1"/>
              </a:solidFill>
              <a:latin typeface="+mn-lt"/>
            </a:rPr>
            <a:t>Venue Chieftain</a:t>
          </a:r>
          <a:endParaRPr lang="en-US" sz="800" b="1" dirty="0">
            <a:latin typeface="+mn-lt"/>
          </a:endParaRPr>
        </a:p>
      </dgm:t>
    </dgm:pt>
    <dgm:pt modelId="{FFB39263-3AF6-4B29-90B5-DD1AED80ABB6}" type="parTrans" cxnId="{E03E605D-BE67-46D4-A148-A196D807141E}">
      <dgm:prSet/>
      <dgm:spPr/>
      <dgm:t>
        <a:bodyPr/>
        <a:lstStyle/>
        <a:p>
          <a:endParaRPr lang="en-GB" sz="800" b="1">
            <a:latin typeface="+mn-lt"/>
          </a:endParaRPr>
        </a:p>
      </dgm:t>
    </dgm:pt>
    <dgm:pt modelId="{0F39F08F-3677-4988-9D02-17D327CDFC07}" type="sibTrans" cxnId="{E03E605D-BE67-46D4-A148-A196D807141E}">
      <dgm:prSet/>
      <dgm:spPr/>
      <dgm:t>
        <a:bodyPr/>
        <a:lstStyle/>
        <a:p>
          <a:endParaRPr lang="en-GB" sz="900"/>
        </a:p>
      </dgm:t>
    </dgm:pt>
    <dgm:pt modelId="{BF365C8E-D7E3-444A-BC0C-DD8848178E64}">
      <dgm:prSet phldrT="[Text]" custT="1"/>
      <dgm:spPr>
        <a:solidFill>
          <a:srgbClr val="CC0000"/>
        </a:solidFill>
      </dgm:spPr>
      <dgm:t>
        <a:bodyPr/>
        <a:lstStyle/>
        <a:p>
          <a:r>
            <a:rPr lang="en-US" sz="800" b="1" dirty="0">
              <a:latin typeface="+mn-lt"/>
            </a:rPr>
            <a:t>Registration Manager</a:t>
          </a:r>
        </a:p>
      </dgm:t>
    </dgm:pt>
    <dgm:pt modelId="{A3630F4E-66A8-4C8C-A957-3E24F4CF0BA9}" type="parTrans" cxnId="{181655F6-4F8A-46B2-965C-B975A9A26E27}">
      <dgm:prSet/>
      <dgm:spPr/>
      <dgm:t>
        <a:bodyPr/>
        <a:lstStyle/>
        <a:p>
          <a:endParaRPr lang="en-GB" sz="800" b="1">
            <a:latin typeface="+mn-lt"/>
          </a:endParaRPr>
        </a:p>
      </dgm:t>
    </dgm:pt>
    <dgm:pt modelId="{EC9E206B-4422-4C94-BE79-5DB6BB062313}" type="sibTrans" cxnId="{181655F6-4F8A-46B2-965C-B975A9A26E27}">
      <dgm:prSet/>
      <dgm:spPr/>
      <dgm:t>
        <a:bodyPr/>
        <a:lstStyle/>
        <a:p>
          <a:endParaRPr lang="en-GB" sz="900"/>
        </a:p>
      </dgm:t>
    </dgm:pt>
    <dgm:pt modelId="{A2414427-5FB6-47A5-AA8B-2F9258C16768}">
      <dgm:prSet phldrT="[Text]" custT="1"/>
      <dgm:spPr>
        <a:solidFill>
          <a:srgbClr val="F6A12A"/>
        </a:solidFill>
      </dgm:spPr>
      <dgm:t>
        <a:bodyPr/>
        <a:lstStyle/>
        <a:p>
          <a:r>
            <a:rPr lang="en-US" sz="800" b="1" dirty="0">
              <a:solidFill>
                <a:schemeClr val="tx1"/>
              </a:solidFill>
              <a:latin typeface="+mn-lt"/>
            </a:rPr>
            <a:t>Venue Chieftain</a:t>
          </a:r>
          <a:endParaRPr lang="en-US" sz="800" b="1" dirty="0">
            <a:latin typeface="+mn-lt"/>
          </a:endParaRPr>
        </a:p>
      </dgm:t>
    </dgm:pt>
    <dgm:pt modelId="{6362DDC0-A7F4-4074-A215-F32B7BE64F9B}" type="parTrans" cxnId="{B06AD34C-EFFA-4A97-AA4B-7D956C3424D0}">
      <dgm:prSet/>
      <dgm:spPr/>
      <dgm:t>
        <a:bodyPr/>
        <a:lstStyle/>
        <a:p>
          <a:endParaRPr lang="en-GB" sz="800" b="1">
            <a:latin typeface="+mn-lt"/>
          </a:endParaRPr>
        </a:p>
      </dgm:t>
    </dgm:pt>
    <dgm:pt modelId="{AE2F4821-5A50-4596-BA8B-A5B5CFEB2C72}" type="sibTrans" cxnId="{B06AD34C-EFFA-4A97-AA4B-7D956C3424D0}">
      <dgm:prSet/>
      <dgm:spPr/>
      <dgm:t>
        <a:bodyPr/>
        <a:lstStyle/>
        <a:p>
          <a:endParaRPr lang="en-GB" sz="900"/>
        </a:p>
      </dgm:t>
    </dgm:pt>
    <dgm:pt modelId="{FC982682-8A34-4F3C-AE72-CBF5BD30BECE}">
      <dgm:prSet phldrT="[Text]" custT="1"/>
      <dgm:spPr>
        <a:solidFill>
          <a:srgbClr val="F6A12A"/>
        </a:solidFill>
      </dgm:spPr>
      <dgm:t>
        <a:bodyPr/>
        <a:lstStyle/>
        <a:p>
          <a:r>
            <a:rPr lang="en-US" sz="800" b="1" dirty="0">
              <a:solidFill>
                <a:schemeClr val="tx1"/>
              </a:solidFill>
              <a:latin typeface="+mn-lt"/>
            </a:rPr>
            <a:t>Venue Kiltie</a:t>
          </a:r>
          <a:endParaRPr lang="en-US" sz="800" b="1" dirty="0">
            <a:latin typeface="+mn-lt"/>
          </a:endParaRPr>
        </a:p>
      </dgm:t>
    </dgm:pt>
    <dgm:pt modelId="{C8EB2AA3-51BA-4B10-A99F-BB054A2081F9}" type="parTrans" cxnId="{13E67BDC-A0E8-44E7-84F8-71F434C8563A}">
      <dgm:prSet/>
      <dgm:spPr/>
      <dgm:t>
        <a:bodyPr/>
        <a:lstStyle/>
        <a:p>
          <a:endParaRPr lang="en-GB" sz="800"/>
        </a:p>
      </dgm:t>
    </dgm:pt>
    <dgm:pt modelId="{ECF09D6A-AFD5-4D2A-A508-A1D239D6764A}" type="sibTrans" cxnId="{13E67BDC-A0E8-44E7-84F8-71F434C8563A}">
      <dgm:prSet/>
      <dgm:spPr/>
      <dgm:t>
        <a:bodyPr/>
        <a:lstStyle/>
        <a:p>
          <a:endParaRPr lang="en-GB" sz="900"/>
        </a:p>
      </dgm:t>
    </dgm:pt>
    <dgm:pt modelId="{93215BFE-2BD5-4FD5-BB16-38792F22967E}">
      <dgm:prSet phldrT="[Text]" custT="1"/>
      <dgm:spPr>
        <a:solidFill>
          <a:srgbClr val="F6A12A"/>
        </a:solidFill>
      </dgm:spPr>
      <dgm:t>
        <a:bodyPr/>
        <a:lstStyle/>
        <a:p>
          <a:r>
            <a:rPr lang="en-US" sz="800" b="1" dirty="0">
              <a:solidFill>
                <a:schemeClr val="tx1"/>
              </a:solidFill>
              <a:latin typeface="+mn-lt"/>
            </a:rPr>
            <a:t>Info Point Kiltie</a:t>
          </a:r>
          <a:endParaRPr lang="en-US" sz="800" b="1" dirty="0">
            <a:latin typeface="+mn-lt"/>
          </a:endParaRPr>
        </a:p>
      </dgm:t>
    </dgm:pt>
    <dgm:pt modelId="{A2DE4988-FE32-4E41-8D5C-168447BE714D}" type="parTrans" cxnId="{5FE9BDB5-D1CF-41BF-AA1A-97473B424D69}">
      <dgm:prSet/>
      <dgm:spPr/>
      <dgm:t>
        <a:bodyPr/>
        <a:lstStyle/>
        <a:p>
          <a:endParaRPr lang="en-GB" sz="800"/>
        </a:p>
      </dgm:t>
    </dgm:pt>
    <dgm:pt modelId="{94300072-3658-4F58-8867-7879C83CCEFF}" type="sibTrans" cxnId="{5FE9BDB5-D1CF-41BF-AA1A-97473B424D69}">
      <dgm:prSet/>
      <dgm:spPr/>
      <dgm:t>
        <a:bodyPr/>
        <a:lstStyle/>
        <a:p>
          <a:endParaRPr lang="en-GB" sz="900"/>
        </a:p>
      </dgm:t>
    </dgm:pt>
    <dgm:pt modelId="{A228FFA2-E65B-4DCD-9715-29FE300A30BF}">
      <dgm:prSet phldrT="[Text]" custT="1"/>
      <dgm:spPr>
        <a:solidFill>
          <a:srgbClr val="0F76BC"/>
        </a:solidFill>
      </dgm:spPr>
      <dgm:t>
        <a:bodyPr/>
        <a:lstStyle/>
        <a:p>
          <a:r>
            <a:rPr lang="en-US" sz="800" b="1" dirty="0">
              <a:solidFill>
                <a:schemeClr val="bg1"/>
              </a:solidFill>
              <a:latin typeface="+mn-lt"/>
            </a:rPr>
            <a:t>Transport and Logistics Manager</a:t>
          </a:r>
        </a:p>
      </dgm:t>
    </dgm:pt>
    <dgm:pt modelId="{51B97480-919A-46AB-8891-3854703769AA}" type="parTrans" cxnId="{5986697D-DD1D-4FF5-B87A-64C23AC3995D}">
      <dgm:prSet/>
      <dgm:spPr/>
      <dgm:t>
        <a:bodyPr/>
        <a:lstStyle/>
        <a:p>
          <a:endParaRPr lang="en-GB" sz="800"/>
        </a:p>
      </dgm:t>
    </dgm:pt>
    <dgm:pt modelId="{75D0928D-EC5F-47A0-9589-072E81CE9585}" type="sibTrans" cxnId="{5986697D-DD1D-4FF5-B87A-64C23AC3995D}">
      <dgm:prSet/>
      <dgm:spPr/>
      <dgm:t>
        <a:bodyPr/>
        <a:lstStyle/>
        <a:p>
          <a:endParaRPr lang="en-GB" sz="900"/>
        </a:p>
      </dgm:t>
    </dgm:pt>
    <dgm:pt modelId="{67757A18-DCCB-45C3-A4E6-83D2B3FA2C00}">
      <dgm:prSet phldrT="[Text]" custT="1"/>
      <dgm:spPr>
        <a:solidFill>
          <a:srgbClr val="0F76BC"/>
        </a:solidFill>
      </dgm:spPr>
      <dgm:t>
        <a:bodyPr/>
        <a:lstStyle/>
        <a:p>
          <a:r>
            <a:rPr lang="en-US" sz="800" b="1" dirty="0">
              <a:solidFill>
                <a:schemeClr val="bg1"/>
              </a:solidFill>
              <a:latin typeface="+mn-lt"/>
            </a:rPr>
            <a:t>Transport and Logistics Coordinator</a:t>
          </a:r>
        </a:p>
      </dgm:t>
    </dgm:pt>
    <dgm:pt modelId="{BAD1A4DE-018A-4A35-985D-78F85C2EF13F}" type="parTrans" cxnId="{CAC0D0A8-31D8-4705-AAA5-D2C8DE52F687}">
      <dgm:prSet/>
      <dgm:spPr/>
      <dgm:t>
        <a:bodyPr/>
        <a:lstStyle/>
        <a:p>
          <a:endParaRPr lang="en-GB" sz="800"/>
        </a:p>
      </dgm:t>
    </dgm:pt>
    <dgm:pt modelId="{76D02F12-4F6D-4A61-8165-3CDD0E94618D}" type="sibTrans" cxnId="{CAC0D0A8-31D8-4705-AAA5-D2C8DE52F687}">
      <dgm:prSet/>
      <dgm:spPr/>
      <dgm:t>
        <a:bodyPr/>
        <a:lstStyle/>
        <a:p>
          <a:endParaRPr lang="en-GB" sz="900"/>
        </a:p>
      </dgm:t>
    </dgm:pt>
    <dgm:pt modelId="{D7FA9B73-1586-400D-82FF-EA783B71FE41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800" b="1" dirty="0">
              <a:solidFill>
                <a:schemeClr val="bg1"/>
              </a:solidFill>
              <a:latin typeface="+mn-lt"/>
            </a:rPr>
            <a:t>Pit Stop Coordinator</a:t>
          </a:r>
        </a:p>
      </dgm:t>
    </dgm:pt>
    <dgm:pt modelId="{2D5FFD2E-DB0E-4AE4-B542-FE47AA9224B1}" type="parTrans" cxnId="{9902EEC0-A799-46A8-9656-49411AC98F85}">
      <dgm:prSet/>
      <dgm:spPr/>
      <dgm:t>
        <a:bodyPr/>
        <a:lstStyle/>
        <a:p>
          <a:endParaRPr lang="en-GB" sz="800"/>
        </a:p>
      </dgm:t>
    </dgm:pt>
    <dgm:pt modelId="{1CDCC0C2-BF48-419B-828C-2E00D59DB658}" type="sibTrans" cxnId="{9902EEC0-A799-46A8-9656-49411AC98F85}">
      <dgm:prSet/>
      <dgm:spPr/>
      <dgm:t>
        <a:bodyPr/>
        <a:lstStyle/>
        <a:p>
          <a:endParaRPr lang="en-GB" sz="900"/>
        </a:p>
      </dgm:t>
    </dgm:pt>
    <dgm:pt modelId="{E70088EF-3B6A-45D1-9EAD-3D773DDD571E}">
      <dgm:prSet phldrT="[Text]" custT="1"/>
      <dgm:spPr>
        <a:solidFill>
          <a:srgbClr val="F6A12A"/>
        </a:solidFill>
      </dgm:spPr>
      <dgm:t>
        <a:bodyPr/>
        <a:lstStyle/>
        <a:p>
          <a:r>
            <a:rPr lang="en-US" sz="850" b="1" dirty="0">
              <a:solidFill>
                <a:schemeClr val="tx1"/>
              </a:solidFill>
              <a:latin typeface="+mn-lt"/>
            </a:rPr>
            <a:t>Pit Stop Kiltie</a:t>
          </a:r>
        </a:p>
      </dgm:t>
    </dgm:pt>
    <dgm:pt modelId="{55D4F800-AD05-4B7E-8AE0-131D29C8E1BD}" type="parTrans" cxnId="{B6308577-EE38-47EC-9209-E88C6E4B65CF}">
      <dgm:prSet/>
      <dgm:spPr/>
      <dgm:t>
        <a:bodyPr/>
        <a:lstStyle/>
        <a:p>
          <a:endParaRPr lang="en-GB" sz="800"/>
        </a:p>
      </dgm:t>
    </dgm:pt>
    <dgm:pt modelId="{F4492218-8156-4981-9CB8-60E6B510C515}" type="sibTrans" cxnId="{B6308577-EE38-47EC-9209-E88C6E4B65CF}">
      <dgm:prSet/>
      <dgm:spPr/>
      <dgm:t>
        <a:bodyPr/>
        <a:lstStyle/>
        <a:p>
          <a:endParaRPr lang="en-GB" sz="900"/>
        </a:p>
      </dgm:t>
    </dgm:pt>
    <dgm:pt modelId="{507AE87B-E82D-41E3-986F-52E1752E6FBE}">
      <dgm:prSet phldrT="[Text]" custT="1"/>
      <dgm:spPr>
        <a:solidFill>
          <a:srgbClr val="CC0000"/>
        </a:solidFill>
      </dgm:spPr>
      <dgm:t>
        <a:bodyPr/>
        <a:lstStyle/>
        <a:p>
          <a:r>
            <a:rPr lang="en-US" sz="800" b="1" dirty="0">
              <a:latin typeface="+mn-lt"/>
            </a:rPr>
            <a:t>Kilties coordinator</a:t>
          </a:r>
        </a:p>
      </dgm:t>
    </dgm:pt>
    <dgm:pt modelId="{C4D7826C-7970-4DC8-ACF7-2D14F959E4C8}" type="parTrans" cxnId="{A2CB04DD-35AF-448A-81D8-20556D0D200F}">
      <dgm:prSet/>
      <dgm:spPr/>
      <dgm:t>
        <a:bodyPr/>
        <a:lstStyle/>
        <a:p>
          <a:endParaRPr lang="en-GB" sz="800"/>
        </a:p>
      </dgm:t>
    </dgm:pt>
    <dgm:pt modelId="{58EAA0AE-DC9D-4D57-854B-3BD6660ED7F6}" type="sibTrans" cxnId="{A2CB04DD-35AF-448A-81D8-20556D0D200F}">
      <dgm:prSet/>
      <dgm:spPr/>
      <dgm:t>
        <a:bodyPr/>
        <a:lstStyle/>
        <a:p>
          <a:endParaRPr lang="en-GB" sz="900"/>
        </a:p>
      </dgm:t>
    </dgm:pt>
    <dgm:pt modelId="{51DFDD04-A7A1-4B69-BF8D-A18BEF41E669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800" b="1" dirty="0">
              <a:latin typeface="+mn-lt"/>
            </a:rPr>
            <a:t>Route Coordinator</a:t>
          </a:r>
        </a:p>
      </dgm:t>
    </dgm:pt>
    <dgm:pt modelId="{9D1C4CB2-1164-470D-87A1-B43B984BF02D}" type="parTrans" cxnId="{C0C8E276-B905-4697-B7B4-5C900A6D664C}">
      <dgm:prSet/>
      <dgm:spPr/>
      <dgm:t>
        <a:bodyPr/>
        <a:lstStyle/>
        <a:p>
          <a:endParaRPr lang="en-GB"/>
        </a:p>
      </dgm:t>
    </dgm:pt>
    <dgm:pt modelId="{6C9E128D-F375-4AB8-970B-8DA726680620}" type="sibTrans" cxnId="{C0C8E276-B905-4697-B7B4-5C900A6D664C}">
      <dgm:prSet/>
      <dgm:spPr/>
      <dgm:t>
        <a:bodyPr/>
        <a:lstStyle/>
        <a:p>
          <a:endParaRPr lang="en-GB"/>
        </a:p>
      </dgm:t>
    </dgm:pt>
    <dgm:pt modelId="{E3119D78-FBDF-4536-ABDD-2D613A1EC1F7}">
      <dgm:prSet phldrT="[Text]" custT="1"/>
      <dgm:spPr>
        <a:solidFill>
          <a:srgbClr val="CC0000"/>
        </a:solidFill>
      </dgm:spPr>
      <dgm:t>
        <a:bodyPr/>
        <a:lstStyle/>
        <a:p>
          <a:r>
            <a:rPr lang="en-US" sz="800" b="1" dirty="0">
              <a:latin typeface="+mn-lt"/>
            </a:rPr>
            <a:t>Registration Manager</a:t>
          </a:r>
        </a:p>
      </dgm:t>
    </dgm:pt>
    <dgm:pt modelId="{16868927-248A-4BA0-BBD7-F8838829DBE7}" type="parTrans" cxnId="{250C20E0-20BC-45F1-93D1-BBAC0A99D0B7}">
      <dgm:prSet/>
      <dgm:spPr/>
      <dgm:t>
        <a:bodyPr/>
        <a:lstStyle/>
        <a:p>
          <a:endParaRPr lang="en-GB"/>
        </a:p>
      </dgm:t>
    </dgm:pt>
    <dgm:pt modelId="{E73364ED-06AA-428D-839D-72B54AB20EE4}" type="sibTrans" cxnId="{250C20E0-20BC-45F1-93D1-BBAC0A99D0B7}">
      <dgm:prSet/>
      <dgm:spPr/>
      <dgm:t>
        <a:bodyPr/>
        <a:lstStyle/>
        <a:p>
          <a:endParaRPr lang="en-GB"/>
        </a:p>
      </dgm:t>
    </dgm:pt>
    <dgm:pt modelId="{9FA4FF57-7344-46C2-8430-7B1D7DBB3107}">
      <dgm:prSet phldrT="[Text]" custT="1"/>
      <dgm:spPr>
        <a:solidFill>
          <a:srgbClr val="0F76BC"/>
        </a:solidFill>
      </dgm:spPr>
      <dgm:t>
        <a:bodyPr/>
        <a:lstStyle/>
        <a:p>
          <a:r>
            <a:rPr lang="en-US" sz="800" b="1" dirty="0">
              <a:latin typeface="+mn-lt"/>
            </a:rPr>
            <a:t>Start Venue External Coordinator</a:t>
          </a:r>
        </a:p>
      </dgm:t>
    </dgm:pt>
    <dgm:pt modelId="{9D952427-F376-49B2-9188-E91C1FAE6C84}" type="parTrans" cxnId="{D5B1133B-30A0-4F66-994D-6A806EBE5D3B}">
      <dgm:prSet/>
      <dgm:spPr/>
      <dgm:t>
        <a:bodyPr/>
        <a:lstStyle/>
        <a:p>
          <a:endParaRPr lang="en-GB"/>
        </a:p>
      </dgm:t>
    </dgm:pt>
    <dgm:pt modelId="{72559703-B689-443B-9AE5-0A8FF634BFCB}" type="sibTrans" cxnId="{D5B1133B-30A0-4F66-994D-6A806EBE5D3B}">
      <dgm:prSet/>
      <dgm:spPr/>
      <dgm:t>
        <a:bodyPr/>
        <a:lstStyle/>
        <a:p>
          <a:endParaRPr lang="en-GB"/>
        </a:p>
      </dgm:t>
    </dgm:pt>
    <dgm:pt modelId="{9F042C74-0E54-4503-A437-2A0F91C44081}">
      <dgm:prSet phldrT="[Text]" custT="1"/>
      <dgm:spPr>
        <a:solidFill>
          <a:srgbClr val="0F76BC"/>
        </a:solidFill>
      </dgm:spPr>
      <dgm:t>
        <a:bodyPr/>
        <a:lstStyle/>
        <a:p>
          <a:r>
            <a:rPr lang="en-US" sz="800" b="1" dirty="0">
              <a:latin typeface="+mn-lt"/>
            </a:rPr>
            <a:t>Start Venue Internal Coordinator</a:t>
          </a:r>
        </a:p>
      </dgm:t>
    </dgm:pt>
    <dgm:pt modelId="{BDBF148D-4E51-42D0-BD4B-D961CE55BD1C}" type="parTrans" cxnId="{B07AFAF4-2120-4E63-A40A-A2E7C0F7BCF6}">
      <dgm:prSet/>
      <dgm:spPr/>
      <dgm:t>
        <a:bodyPr/>
        <a:lstStyle/>
        <a:p>
          <a:endParaRPr lang="en-GB"/>
        </a:p>
      </dgm:t>
    </dgm:pt>
    <dgm:pt modelId="{64D30696-B7B4-4565-885C-EF21E413ACBB}" type="sibTrans" cxnId="{B07AFAF4-2120-4E63-A40A-A2E7C0F7BCF6}">
      <dgm:prSet/>
      <dgm:spPr/>
      <dgm:t>
        <a:bodyPr/>
        <a:lstStyle/>
        <a:p>
          <a:endParaRPr lang="en-GB"/>
        </a:p>
      </dgm:t>
    </dgm:pt>
    <dgm:pt modelId="{AD516850-F8DC-4421-809A-F53C189B39D5}">
      <dgm:prSet phldrT="[Text]" custT="1"/>
      <dgm:spPr>
        <a:solidFill>
          <a:srgbClr val="F6A12A"/>
        </a:solidFill>
      </dgm:spPr>
      <dgm:t>
        <a:bodyPr/>
        <a:lstStyle/>
        <a:p>
          <a:r>
            <a:rPr lang="en-US" sz="800" b="1" dirty="0">
              <a:solidFill>
                <a:schemeClr val="tx1"/>
              </a:solidFill>
              <a:latin typeface="+mn-lt"/>
            </a:rPr>
            <a:t>Driver Kiltie</a:t>
          </a:r>
          <a:endParaRPr lang="en-US" sz="800" b="1" dirty="0">
            <a:solidFill>
              <a:schemeClr val="bg1"/>
            </a:solidFill>
            <a:latin typeface="+mn-lt"/>
          </a:endParaRPr>
        </a:p>
      </dgm:t>
    </dgm:pt>
    <dgm:pt modelId="{AE9AA7A9-94C8-42AE-B962-13AD3E8F5F2E}" type="parTrans" cxnId="{EA69F57D-8B77-4595-917E-A9A41891DB38}">
      <dgm:prSet/>
      <dgm:spPr/>
      <dgm:t>
        <a:bodyPr/>
        <a:lstStyle/>
        <a:p>
          <a:endParaRPr lang="en-GB"/>
        </a:p>
      </dgm:t>
    </dgm:pt>
    <dgm:pt modelId="{AEFD08AA-13D6-4AF5-8E26-FAB880A342B6}" type="sibTrans" cxnId="{EA69F57D-8B77-4595-917E-A9A41891DB38}">
      <dgm:prSet/>
      <dgm:spPr/>
      <dgm:t>
        <a:bodyPr/>
        <a:lstStyle/>
        <a:p>
          <a:endParaRPr lang="en-GB"/>
        </a:p>
      </dgm:t>
    </dgm:pt>
    <dgm:pt modelId="{7FFACD4F-F957-4598-AB6C-FD94AFD5B916}">
      <dgm:prSet phldrT="[Text]" custT="1"/>
      <dgm:spPr>
        <a:solidFill>
          <a:srgbClr val="F6A12A"/>
        </a:solidFill>
      </dgm:spPr>
      <dgm:t>
        <a:bodyPr/>
        <a:lstStyle/>
        <a:p>
          <a:r>
            <a:rPr lang="en-US" sz="850" b="1" dirty="0">
              <a:solidFill>
                <a:schemeClr val="tx1"/>
              </a:solidFill>
              <a:latin typeface="+mn-lt"/>
            </a:rPr>
            <a:t>Lead Zone Chieftain</a:t>
          </a:r>
          <a:endParaRPr lang="en-US" sz="850" b="1" dirty="0">
            <a:latin typeface="+mn-lt"/>
          </a:endParaRPr>
        </a:p>
      </dgm:t>
    </dgm:pt>
    <dgm:pt modelId="{DEE2122C-2637-4707-BD7B-E9FC8782C9F4}" type="parTrans" cxnId="{5967C656-3F22-4204-9733-158A17498941}">
      <dgm:prSet/>
      <dgm:spPr/>
      <dgm:t>
        <a:bodyPr/>
        <a:lstStyle/>
        <a:p>
          <a:endParaRPr lang="en-GB"/>
        </a:p>
      </dgm:t>
    </dgm:pt>
    <dgm:pt modelId="{AA875931-60EC-4660-BB68-B8E1D9103858}" type="sibTrans" cxnId="{5967C656-3F22-4204-9733-158A17498941}">
      <dgm:prSet/>
      <dgm:spPr/>
      <dgm:t>
        <a:bodyPr/>
        <a:lstStyle/>
        <a:p>
          <a:endParaRPr lang="en-GB"/>
        </a:p>
      </dgm:t>
    </dgm:pt>
    <dgm:pt modelId="{5F3D18DE-84D3-41AA-A828-51450361BFA7}">
      <dgm:prSet phldrT="[Text]" custT="1"/>
      <dgm:spPr>
        <a:solidFill>
          <a:srgbClr val="F6A12A"/>
        </a:solidFill>
      </dgm:spPr>
      <dgm:t>
        <a:bodyPr/>
        <a:lstStyle/>
        <a:p>
          <a:r>
            <a:rPr lang="en-US" sz="850" b="1" dirty="0">
              <a:solidFill>
                <a:schemeClr val="tx1"/>
              </a:solidFill>
              <a:latin typeface="+mn-lt"/>
            </a:rPr>
            <a:t>Course Zone Chieftain</a:t>
          </a:r>
        </a:p>
      </dgm:t>
    </dgm:pt>
    <dgm:pt modelId="{D136C8B8-F275-4888-8001-AF2E4C7F5714}" type="parTrans" cxnId="{5D37D8EE-5237-4648-A12A-387BF728FF82}">
      <dgm:prSet/>
      <dgm:spPr/>
      <dgm:t>
        <a:bodyPr/>
        <a:lstStyle/>
        <a:p>
          <a:endParaRPr lang="en-GB"/>
        </a:p>
      </dgm:t>
    </dgm:pt>
    <dgm:pt modelId="{EF2584FB-E2E4-4BA4-BDA8-785790570A0B}" type="sibTrans" cxnId="{5D37D8EE-5237-4648-A12A-387BF728FF82}">
      <dgm:prSet/>
      <dgm:spPr/>
      <dgm:t>
        <a:bodyPr/>
        <a:lstStyle/>
        <a:p>
          <a:endParaRPr lang="en-GB"/>
        </a:p>
      </dgm:t>
    </dgm:pt>
    <dgm:pt modelId="{ED83CE92-77A6-421D-8E13-CD3BE1F3A59E}">
      <dgm:prSet phldrT="[Text]" custT="1"/>
      <dgm:spPr>
        <a:solidFill>
          <a:srgbClr val="F6A12A"/>
        </a:solidFill>
      </dgm:spPr>
      <dgm:t>
        <a:bodyPr/>
        <a:lstStyle/>
        <a:p>
          <a:r>
            <a:rPr lang="en-US" sz="850" b="1" dirty="0">
              <a:solidFill>
                <a:schemeClr val="tx1"/>
              </a:solidFill>
              <a:latin typeface="+mn-lt"/>
            </a:rPr>
            <a:t>Course Zone Kiltie</a:t>
          </a:r>
        </a:p>
      </dgm:t>
    </dgm:pt>
    <dgm:pt modelId="{A79B3898-35D0-4A97-8679-AD79E801DF6B}" type="parTrans" cxnId="{B0488C85-08DF-40A4-947D-036341421E08}">
      <dgm:prSet/>
      <dgm:spPr/>
      <dgm:t>
        <a:bodyPr/>
        <a:lstStyle/>
        <a:p>
          <a:endParaRPr lang="en-GB"/>
        </a:p>
      </dgm:t>
    </dgm:pt>
    <dgm:pt modelId="{4DD740B9-7031-4C43-A05D-C41778D19B3A}" type="sibTrans" cxnId="{B0488C85-08DF-40A4-947D-036341421E08}">
      <dgm:prSet/>
      <dgm:spPr/>
      <dgm:t>
        <a:bodyPr/>
        <a:lstStyle/>
        <a:p>
          <a:endParaRPr lang="en-GB"/>
        </a:p>
      </dgm:t>
    </dgm:pt>
    <dgm:pt modelId="{E5AA27A9-A19B-4131-A8D9-044A0CC69A46}">
      <dgm:prSet phldrT="[Text]" custT="1"/>
      <dgm:spPr>
        <a:solidFill>
          <a:srgbClr val="0F76BC"/>
        </a:solidFill>
      </dgm:spPr>
      <dgm:t>
        <a:bodyPr/>
        <a:lstStyle/>
        <a:p>
          <a:r>
            <a:rPr lang="en-US" sz="800" b="1" dirty="0">
              <a:latin typeface="+mn-lt"/>
            </a:rPr>
            <a:t>Entertainment  Coordinator</a:t>
          </a:r>
        </a:p>
      </dgm:t>
    </dgm:pt>
    <dgm:pt modelId="{C50C51DD-0625-4203-BB44-68ECD90F6968}" type="parTrans" cxnId="{8734B3FE-05B5-431C-B749-D4368A556046}">
      <dgm:prSet/>
      <dgm:spPr/>
      <dgm:t>
        <a:bodyPr/>
        <a:lstStyle/>
        <a:p>
          <a:endParaRPr lang="en-GB"/>
        </a:p>
      </dgm:t>
    </dgm:pt>
    <dgm:pt modelId="{6C2DB472-654B-48AE-9420-C2E7D8843B2A}" type="sibTrans" cxnId="{8734B3FE-05B5-431C-B749-D4368A556046}">
      <dgm:prSet/>
      <dgm:spPr/>
      <dgm:t>
        <a:bodyPr/>
        <a:lstStyle/>
        <a:p>
          <a:endParaRPr lang="en-GB"/>
        </a:p>
      </dgm:t>
    </dgm:pt>
    <dgm:pt modelId="{3E2BB34C-5232-49BE-9D70-385D9AFBAE43}">
      <dgm:prSet phldrT="[Text]"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en-US" sz="800" b="1" dirty="0" err="1">
              <a:solidFill>
                <a:schemeClr val="bg1"/>
              </a:solidFill>
              <a:latin typeface="+mn-lt"/>
            </a:rPr>
            <a:t>Chivas</a:t>
          </a:r>
          <a:r>
            <a:rPr lang="en-US" sz="800" b="1" dirty="0">
              <a:solidFill>
                <a:schemeClr val="bg1"/>
              </a:solidFill>
              <a:latin typeface="+mn-lt"/>
            </a:rPr>
            <a:t> Team</a:t>
          </a:r>
        </a:p>
      </dgm:t>
    </dgm:pt>
    <dgm:pt modelId="{090E2717-739B-4835-9EE3-D98CD9BF002C}" type="sibTrans" cxnId="{C16E49B9-3DB6-4E48-9BD4-F678E741A5A9}">
      <dgm:prSet/>
      <dgm:spPr/>
      <dgm:t>
        <a:bodyPr/>
        <a:lstStyle/>
        <a:p>
          <a:endParaRPr lang="en-GB"/>
        </a:p>
      </dgm:t>
    </dgm:pt>
    <dgm:pt modelId="{BC1D5419-791B-4F3C-B970-386E64B6EDDF}" type="parTrans" cxnId="{C16E49B9-3DB6-4E48-9BD4-F678E741A5A9}">
      <dgm:prSet/>
      <dgm:spPr/>
      <dgm:t>
        <a:bodyPr/>
        <a:lstStyle/>
        <a:p>
          <a:endParaRPr lang="en-GB"/>
        </a:p>
      </dgm:t>
    </dgm:pt>
    <dgm:pt modelId="{30E05D6B-83BA-4D33-9260-CACBDBE9E1ED}">
      <dgm:prSet phldrT="[Text]" custT="1"/>
      <dgm:spPr>
        <a:solidFill>
          <a:srgbClr val="4D4D4D"/>
        </a:solidFill>
      </dgm:spPr>
      <dgm:t>
        <a:bodyPr/>
        <a:lstStyle/>
        <a:p>
          <a:r>
            <a:rPr lang="en-US" sz="800" b="1" dirty="0">
              <a:latin typeface="+mn-lt"/>
            </a:rPr>
            <a:t>Police</a:t>
          </a:r>
        </a:p>
      </dgm:t>
    </dgm:pt>
    <dgm:pt modelId="{DBC54E58-AF21-454D-A053-F58E0C23EF22}" type="parTrans" cxnId="{93F7249B-645C-4870-84B6-730540C1ED44}">
      <dgm:prSet/>
      <dgm:spPr/>
      <dgm:t>
        <a:bodyPr/>
        <a:lstStyle/>
        <a:p>
          <a:endParaRPr lang="en-GB"/>
        </a:p>
      </dgm:t>
    </dgm:pt>
    <dgm:pt modelId="{5E6E845D-3B12-49DD-9AB6-8C51D2CB0E53}" type="sibTrans" cxnId="{93F7249B-645C-4870-84B6-730540C1ED44}">
      <dgm:prSet/>
      <dgm:spPr/>
      <dgm:t>
        <a:bodyPr/>
        <a:lstStyle/>
        <a:p>
          <a:endParaRPr lang="en-GB"/>
        </a:p>
      </dgm:t>
    </dgm:pt>
    <dgm:pt modelId="{8BC1E238-4959-4AFF-B3C0-7AC7B9B9E543}">
      <dgm:prSet phldrT="[Text]" custT="1"/>
      <dgm:spPr>
        <a:solidFill>
          <a:srgbClr val="4D4D4D"/>
        </a:solidFill>
      </dgm:spPr>
      <dgm:t>
        <a:bodyPr/>
        <a:lstStyle/>
        <a:p>
          <a:r>
            <a:rPr lang="en-US" sz="800" b="1" dirty="0">
              <a:latin typeface="+mn-lt"/>
            </a:rPr>
            <a:t>Fire</a:t>
          </a:r>
        </a:p>
      </dgm:t>
    </dgm:pt>
    <dgm:pt modelId="{A362B077-AFBE-432D-A8EF-2E1BD8D5964B}" type="parTrans" cxnId="{ED44B5A5-49B2-4A32-9425-DCDEA5094579}">
      <dgm:prSet/>
      <dgm:spPr/>
      <dgm:t>
        <a:bodyPr/>
        <a:lstStyle/>
        <a:p>
          <a:endParaRPr lang="en-GB"/>
        </a:p>
      </dgm:t>
    </dgm:pt>
    <dgm:pt modelId="{FDAC06C2-8101-4874-9A60-C940F2E3967F}" type="sibTrans" cxnId="{ED44B5A5-49B2-4A32-9425-DCDEA5094579}">
      <dgm:prSet/>
      <dgm:spPr/>
      <dgm:t>
        <a:bodyPr/>
        <a:lstStyle/>
        <a:p>
          <a:endParaRPr lang="en-GB"/>
        </a:p>
      </dgm:t>
    </dgm:pt>
    <dgm:pt modelId="{70982433-70B3-4E8D-85A8-90E90EF66F4A}">
      <dgm:prSet phldrT="[Text]" custT="1"/>
      <dgm:spPr>
        <a:solidFill>
          <a:srgbClr val="CC0000"/>
        </a:solidFill>
      </dgm:spPr>
      <dgm:t>
        <a:bodyPr/>
        <a:lstStyle/>
        <a:p>
          <a:r>
            <a:rPr lang="en-US" sz="800" b="1" dirty="0">
              <a:latin typeface="+mn-lt"/>
            </a:rPr>
            <a:t>Media and PR Manager</a:t>
          </a:r>
        </a:p>
      </dgm:t>
    </dgm:pt>
    <dgm:pt modelId="{20340085-6C9F-4F64-8D88-819975146256}" type="parTrans" cxnId="{40DBBF3E-D206-495D-81A1-E59C058AC964}">
      <dgm:prSet/>
      <dgm:spPr/>
      <dgm:t>
        <a:bodyPr/>
        <a:lstStyle/>
        <a:p>
          <a:endParaRPr lang="en-GB"/>
        </a:p>
      </dgm:t>
    </dgm:pt>
    <dgm:pt modelId="{8EE02BDF-A77F-4281-9CD7-B6D17B9C49AE}" type="sibTrans" cxnId="{40DBBF3E-D206-495D-81A1-E59C058AC964}">
      <dgm:prSet/>
      <dgm:spPr/>
      <dgm:t>
        <a:bodyPr/>
        <a:lstStyle/>
        <a:p>
          <a:endParaRPr lang="en-GB"/>
        </a:p>
      </dgm:t>
    </dgm:pt>
    <dgm:pt modelId="{61937AAC-A28D-473C-BD53-D2F15A1FC1CE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800" b="1" dirty="0">
              <a:latin typeface="+mn-lt"/>
            </a:rPr>
            <a:t>Registration Assistant</a:t>
          </a:r>
        </a:p>
      </dgm:t>
    </dgm:pt>
    <dgm:pt modelId="{25A083D1-024C-4907-8437-5E7018DEE071}" type="parTrans" cxnId="{F9FB64AA-D4CF-4CAE-94BA-3237F053DE9F}">
      <dgm:prSet/>
      <dgm:spPr/>
      <dgm:t>
        <a:bodyPr/>
        <a:lstStyle/>
        <a:p>
          <a:endParaRPr lang="en-GB"/>
        </a:p>
      </dgm:t>
    </dgm:pt>
    <dgm:pt modelId="{907D000B-3E0E-4D09-99FB-90160AFF46D9}" type="sibTrans" cxnId="{F9FB64AA-D4CF-4CAE-94BA-3237F053DE9F}">
      <dgm:prSet/>
      <dgm:spPr/>
      <dgm:t>
        <a:bodyPr/>
        <a:lstStyle/>
        <a:p>
          <a:endParaRPr lang="en-GB"/>
        </a:p>
      </dgm:t>
    </dgm:pt>
    <dgm:pt modelId="{C53CB10B-3EB6-4FA7-BE85-04888882821C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800" b="1" dirty="0">
              <a:latin typeface="+mn-lt"/>
            </a:rPr>
            <a:t>Registration Assistant</a:t>
          </a:r>
        </a:p>
      </dgm:t>
    </dgm:pt>
    <dgm:pt modelId="{EBC32B30-357C-4A01-B9BC-854B3498A095}" type="parTrans" cxnId="{AB08E21B-9295-4A00-A2C7-38CDE779FF77}">
      <dgm:prSet/>
      <dgm:spPr/>
      <dgm:t>
        <a:bodyPr/>
        <a:lstStyle/>
        <a:p>
          <a:endParaRPr lang="en-GB"/>
        </a:p>
      </dgm:t>
    </dgm:pt>
    <dgm:pt modelId="{EAFE444F-1FD2-4DFF-975A-44358DE7130B}" type="sibTrans" cxnId="{AB08E21B-9295-4A00-A2C7-38CDE779FF77}">
      <dgm:prSet/>
      <dgm:spPr/>
      <dgm:t>
        <a:bodyPr/>
        <a:lstStyle/>
        <a:p>
          <a:endParaRPr lang="en-GB"/>
        </a:p>
      </dgm:t>
    </dgm:pt>
    <dgm:pt modelId="{99465F5B-B94B-49F2-9052-8C968403C64A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800" b="1" dirty="0">
              <a:latin typeface="+mn-lt"/>
            </a:rPr>
            <a:t>Registration Assistant</a:t>
          </a:r>
        </a:p>
      </dgm:t>
    </dgm:pt>
    <dgm:pt modelId="{E6C9D07A-73A9-4DBA-B995-559CBB926AD6}" type="parTrans" cxnId="{29CCD533-459B-4736-A932-7CD2DA45EEA8}">
      <dgm:prSet/>
      <dgm:spPr/>
      <dgm:t>
        <a:bodyPr/>
        <a:lstStyle/>
        <a:p>
          <a:endParaRPr lang="en-GB"/>
        </a:p>
      </dgm:t>
    </dgm:pt>
    <dgm:pt modelId="{CD4E7AA7-E9E9-40CF-8819-868291A0A170}" type="sibTrans" cxnId="{29CCD533-459B-4736-A932-7CD2DA45EEA8}">
      <dgm:prSet/>
      <dgm:spPr/>
      <dgm:t>
        <a:bodyPr/>
        <a:lstStyle/>
        <a:p>
          <a:endParaRPr lang="en-GB"/>
        </a:p>
      </dgm:t>
    </dgm:pt>
    <dgm:pt modelId="{B8C0820C-E6AD-4692-878B-D4505A8EFFA7}">
      <dgm:prSet phldrT="[Text]" custT="1"/>
      <dgm:spPr>
        <a:solidFill>
          <a:srgbClr val="0F76BC"/>
        </a:solidFill>
      </dgm:spPr>
      <dgm:t>
        <a:bodyPr/>
        <a:lstStyle/>
        <a:p>
          <a:r>
            <a:rPr lang="en-US" sz="800" b="1" dirty="0">
              <a:latin typeface="+mn-lt"/>
            </a:rPr>
            <a:t>End Venue External Coordinator</a:t>
          </a:r>
        </a:p>
      </dgm:t>
    </dgm:pt>
    <dgm:pt modelId="{6B293CFA-00CF-40EF-A794-55036BC982D7}" type="parTrans" cxnId="{E7B29CF2-4644-44A0-A989-A11BEDBAC786}">
      <dgm:prSet/>
      <dgm:spPr/>
      <dgm:t>
        <a:bodyPr/>
        <a:lstStyle/>
        <a:p>
          <a:endParaRPr lang="en-GB"/>
        </a:p>
      </dgm:t>
    </dgm:pt>
    <dgm:pt modelId="{FB2F1749-5718-4CCB-A518-999CB1783EFD}" type="sibTrans" cxnId="{E7B29CF2-4644-44A0-A989-A11BEDBAC786}">
      <dgm:prSet/>
      <dgm:spPr/>
      <dgm:t>
        <a:bodyPr/>
        <a:lstStyle/>
        <a:p>
          <a:endParaRPr lang="en-GB"/>
        </a:p>
      </dgm:t>
    </dgm:pt>
    <dgm:pt modelId="{A2CC11D0-32A4-49A0-A0F9-21850FF80E20}" type="pres">
      <dgm:prSet presAssocID="{9EFAFD96-3601-4F17-BB82-DBBBA6C512D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CE98858-F163-40F5-A7ED-79E914998534}" type="pres">
      <dgm:prSet presAssocID="{19599602-9E94-449B-AE02-46C30491E28C}" presName="hierRoot1" presStyleCnt="0">
        <dgm:presLayoutVars>
          <dgm:hierBranch val="init"/>
        </dgm:presLayoutVars>
      </dgm:prSet>
      <dgm:spPr/>
    </dgm:pt>
    <dgm:pt modelId="{F63D4A7C-78F8-42F2-A49B-46DECAC50F58}" type="pres">
      <dgm:prSet presAssocID="{19599602-9E94-449B-AE02-46C30491E28C}" presName="rootComposite1" presStyleCnt="0"/>
      <dgm:spPr/>
    </dgm:pt>
    <dgm:pt modelId="{C04317EB-13A6-47B2-89A6-060A1309C0FD}" type="pres">
      <dgm:prSet presAssocID="{19599602-9E94-449B-AE02-46C30491E28C}" presName="rootText1" presStyleLbl="node0" presStyleIdx="0" presStyleCnt="1">
        <dgm:presLayoutVars>
          <dgm:chPref val="3"/>
        </dgm:presLayoutVars>
      </dgm:prSet>
      <dgm:spPr/>
    </dgm:pt>
    <dgm:pt modelId="{56077120-C368-49C1-825E-F928EF49152A}" type="pres">
      <dgm:prSet presAssocID="{19599602-9E94-449B-AE02-46C30491E28C}" presName="rootConnector1" presStyleLbl="node1" presStyleIdx="0" presStyleCnt="0"/>
      <dgm:spPr/>
    </dgm:pt>
    <dgm:pt modelId="{3BF72071-BAE7-489C-89B5-21C5D7B7C1F2}" type="pres">
      <dgm:prSet presAssocID="{19599602-9E94-449B-AE02-46C30491E28C}" presName="hierChild2" presStyleCnt="0"/>
      <dgm:spPr/>
    </dgm:pt>
    <dgm:pt modelId="{51E5145A-DA99-4CCC-9F69-F9C9DF64D59D}" type="pres">
      <dgm:prSet presAssocID="{25F70EAB-3FF9-44CA-940C-28BE68B3885E}" presName="Name37" presStyleLbl="parChTrans1D2" presStyleIdx="0" presStyleCnt="1"/>
      <dgm:spPr/>
    </dgm:pt>
    <dgm:pt modelId="{B367ADDB-8A9F-41C8-9567-57BAE6C35B64}" type="pres">
      <dgm:prSet presAssocID="{A47A9F99-52E5-476C-8CA7-79DC356C5728}" presName="hierRoot2" presStyleCnt="0">
        <dgm:presLayoutVars>
          <dgm:hierBranch val="init"/>
        </dgm:presLayoutVars>
      </dgm:prSet>
      <dgm:spPr/>
    </dgm:pt>
    <dgm:pt modelId="{94128C4C-18B5-4C39-8CF2-53C79625EC32}" type="pres">
      <dgm:prSet presAssocID="{A47A9F99-52E5-476C-8CA7-79DC356C5728}" presName="rootComposite" presStyleCnt="0"/>
      <dgm:spPr/>
    </dgm:pt>
    <dgm:pt modelId="{E99F771D-8FD9-4BC8-ACA6-A780397FD86A}" type="pres">
      <dgm:prSet presAssocID="{A47A9F99-52E5-476C-8CA7-79DC356C5728}" presName="rootText" presStyleLbl="node2" presStyleIdx="0" presStyleCnt="1">
        <dgm:presLayoutVars>
          <dgm:chPref val="3"/>
        </dgm:presLayoutVars>
      </dgm:prSet>
      <dgm:spPr/>
    </dgm:pt>
    <dgm:pt modelId="{497FF5EB-68AE-4E51-B7CA-714EE52699B9}" type="pres">
      <dgm:prSet presAssocID="{A47A9F99-52E5-476C-8CA7-79DC356C5728}" presName="rootConnector" presStyleLbl="node2" presStyleIdx="0" presStyleCnt="1"/>
      <dgm:spPr/>
    </dgm:pt>
    <dgm:pt modelId="{AC16FA38-F3DA-4352-98DD-E70A9D52411A}" type="pres">
      <dgm:prSet presAssocID="{A47A9F99-52E5-476C-8CA7-79DC356C5728}" presName="hierChild4" presStyleCnt="0"/>
      <dgm:spPr/>
    </dgm:pt>
    <dgm:pt modelId="{374AEBFE-7A5B-46F6-8F6F-0ABB107EB782}" type="pres">
      <dgm:prSet presAssocID="{8776E422-F572-415C-B05E-F210DA47A1B7}" presName="Name37" presStyleLbl="parChTrans1D3" presStyleIdx="0" presStyleCnt="11"/>
      <dgm:spPr/>
    </dgm:pt>
    <dgm:pt modelId="{8229F867-10F8-4C18-B8FB-8E2BF0097C1C}" type="pres">
      <dgm:prSet presAssocID="{65B15042-309F-4DBA-9CD5-28ED0F56309F}" presName="hierRoot2" presStyleCnt="0">
        <dgm:presLayoutVars>
          <dgm:hierBranch val="init"/>
        </dgm:presLayoutVars>
      </dgm:prSet>
      <dgm:spPr/>
    </dgm:pt>
    <dgm:pt modelId="{2F876A9C-2734-42E2-8DA8-6CB20CDBB3DA}" type="pres">
      <dgm:prSet presAssocID="{65B15042-309F-4DBA-9CD5-28ED0F56309F}" presName="rootComposite" presStyleCnt="0"/>
      <dgm:spPr/>
    </dgm:pt>
    <dgm:pt modelId="{D07F888C-049D-480C-BDF2-12290D8BD836}" type="pres">
      <dgm:prSet presAssocID="{65B15042-309F-4DBA-9CD5-28ED0F56309F}" presName="rootText" presStyleLbl="node3" presStyleIdx="0" presStyleCnt="11">
        <dgm:presLayoutVars>
          <dgm:chPref val="3"/>
        </dgm:presLayoutVars>
      </dgm:prSet>
      <dgm:spPr/>
    </dgm:pt>
    <dgm:pt modelId="{2AE07751-50A7-4893-8013-E59D70B440E3}" type="pres">
      <dgm:prSet presAssocID="{65B15042-309F-4DBA-9CD5-28ED0F56309F}" presName="rootConnector" presStyleLbl="node3" presStyleIdx="0" presStyleCnt="11"/>
      <dgm:spPr/>
    </dgm:pt>
    <dgm:pt modelId="{7F295BEB-E752-4466-9CB4-C37987C50ADF}" type="pres">
      <dgm:prSet presAssocID="{65B15042-309F-4DBA-9CD5-28ED0F56309F}" presName="hierChild4" presStyleCnt="0"/>
      <dgm:spPr/>
    </dgm:pt>
    <dgm:pt modelId="{50AA8A45-6E19-46CA-AA35-3603B1689BA1}" type="pres">
      <dgm:prSet presAssocID="{57767A9F-D6B2-4B7F-8F3F-D57D9DBC3731}" presName="Name37" presStyleLbl="parChTrans1D4" presStyleIdx="0" presStyleCnt="35"/>
      <dgm:spPr/>
    </dgm:pt>
    <dgm:pt modelId="{DD79B77C-4D74-4363-8BEB-A24E77577418}" type="pres">
      <dgm:prSet presAssocID="{A602A306-9E1D-407B-8A7D-8E00D5D7458C}" presName="hierRoot2" presStyleCnt="0">
        <dgm:presLayoutVars>
          <dgm:hierBranch val="init"/>
        </dgm:presLayoutVars>
      </dgm:prSet>
      <dgm:spPr/>
    </dgm:pt>
    <dgm:pt modelId="{7E33F04F-7D67-43BE-AD16-C3C61412151A}" type="pres">
      <dgm:prSet presAssocID="{A602A306-9E1D-407B-8A7D-8E00D5D7458C}" presName="rootComposite" presStyleCnt="0"/>
      <dgm:spPr/>
    </dgm:pt>
    <dgm:pt modelId="{36EFFE9B-627A-4D3C-B856-944AC35640EE}" type="pres">
      <dgm:prSet presAssocID="{A602A306-9E1D-407B-8A7D-8E00D5D7458C}" presName="rootText" presStyleLbl="node4" presStyleIdx="0" presStyleCnt="35">
        <dgm:presLayoutVars>
          <dgm:chPref val="3"/>
        </dgm:presLayoutVars>
      </dgm:prSet>
      <dgm:spPr/>
    </dgm:pt>
    <dgm:pt modelId="{384ED293-DDE6-41AA-81E2-46E504CCB082}" type="pres">
      <dgm:prSet presAssocID="{A602A306-9E1D-407B-8A7D-8E00D5D7458C}" presName="rootConnector" presStyleLbl="node4" presStyleIdx="0" presStyleCnt="35"/>
      <dgm:spPr/>
    </dgm:pt>
    <dgm:pt modelId="{797E741E-F5CA-461D-BFF5-AFC8D966D6A5}" type="pres">
      <dgm:prSet presAssocID="{A602A306-9E1D-407B-8A7D-8E00D5D7458C}" presName="hierChild4" presStyleCnt="0"/>
      <dgm:spPr/>
    </dgm:pt>
    <dgm:pt modelId="{3230453F-7112-4A0F-9986-603BF8D8CBF4}" type="pres">
      <dgm:prSet presAssocID="{A602A306-9E1D-407B-8A7D-8E00D5D7458C}" presName="hierChild5" presStyleCnt="0"/>
      <dgm:spPr/>
    </dgm:pt>
    <dgm:pt modelId="{B62A0A9A-05D8-48E4-A772-ECC970224D71}" type="pres">
      <dgm:prSet presAssocID="{012C0A1B-E8E7-43A2-A9F6-C4B54E362A81}" presName="Name37" presStyleLbl="parChTrans1D4" presStyleIdx="1" presStyleCnt="35"/>
      <dgm:spPr/>
    </dgm:pt>
    <dgm:pt modelId="{53E495F1-F190-4920-8CC3-6768FCB9B79F}" type="pres">
      <dgm:prSet presAssocID="{DA3EA71C-8BF0-41C0-B865-1013DC8D34F5}" presName="hierRoot2" presStyleCnt="0">
        <dgm:presLayoutVars>
          <dgm:hierBranch val="init"/>
        </dgm:presLayoutVars>
      </dgm:prSet>
      <dgm:spPr/>
    </dgm:pt>
    <dgm:pt modelId="{96219BCB-5A1E-4086-820B-7FC3DBAA3965}" type="pres">
      <dgm:prSet presAssocID="{DA3EA71C-8BF0-41C0-B865-1013DC8D34F5}" presName="rootComposite" presStyleCnt="0"/>
      <dgm:spPr/>
    </dgm:pt>
    <dgm:pt modelId="{D655276D-50A8-44E3-A776-AC9BBF727A3C}" type="pres">
      <dgm:prSet presAssocID="{DA3EA71C-8BF0-41C0-B865-1013DC8D34F5}" presName="rootText" presStyleLbl="node4" presStyleIdx="1" presStyleCnt="35">
        <dgm:presLayoutVars>
          <dgm:chPref val="3"/>
        </dgm:presLayoutVars>
      </dgm:prSet>
      <dgm:spPr/>
    </dgm:pt>
    <dgm:pt modelId="{F9D66C4D-BAE4-4E1D-9D7C-7AD733B137EC}" type="pres">
      <dgm:prSet presAssocID="{DA3EA71C-8BF0-41C0-B865-1013DC8D34F5}" presName="rootConnector" presStyleLbl="node4" presStyleIdx="1" presStyleCnt="35"/>
      <dgm:spPr/>
    </dgm:pt>
    <dgm:pt modelId="{2DFBD98B-4B66-4D23-BFB2-EAC0E5ECF6C5}" type="pres">
      <dgm:prSet presAssocID="{DA3EA71C-8BF0-41C0-B865-1013DC8D34F5}" presName="hierChild4" presStyleCnt="0"/>
      <dgm:spPr/>
    </dgm:pt>
    <dgm:pt modelId="{CB3071CB-B1FD-49EB-BA8F-83A1086E19A4}" type="pres">
      <dgm:prSet presAssocID="{DA3EA71C-8BF0-41C0-B865-1013DC8D34F5}" presName="hierChild5" presStyleCnt="0"/>
      <dgm:spPr/>
    </dgm:pt>
    <dgm:pt modelId="{EC65E42D-E779-4BAC-81E6-E2CCEA251349}" type="pres">
      <dgm:prSet presAssocID="{D27555DF-7428-407E-8E65-6B657D3CA074}" presName="Name37" presStyleLbl="parChTrans1D4" presStyleIdx="2" presStyleCnt="35"/>
      <dgm:spPr/>
    </dgm:pt>
    <dgm:pt modelId="{8EF51A21-7769-4318-824B-148E7786E31A}" type="pres">
      <dgm:prSet presAssocID="{E1E1DBB2-1F73-40E9-847D-0EC69FFEE5EE}" presName="hierRoot2" presStyleCnt="0">
        <dgm:presLayoutVars>
          <dgm:hierBranch val="init"/>
        </dgm:presLayoutVars>
      </dgm:prSet>
      <dgm:spPr/>
    </dgm:pt>
    <dgm:pt modelId="{1007F581-3D7E-4533-A4FE-A319AF40C7AB}" type="pres">
      <dgm:prSet presAssocID="{E1E1DBB2-1F73-40E9-847D-0EC69FFEE5EE}" presName="rootComposite" presStyleCnt="0"/>
      <dgm:spPr/>
    </dgm:pt>
    <dgm:pt modelId="{2347582F-53D2-4171-8330-9E4C9F241C4C}" type="pres">
      <dgm:prSet presAssocID="{E1E1DBB2-1F73-40E9-847D-0EC69FFEE5EE}" presName="rootText" presStyleLbl="node4" presStyleIdx="2" presStyleCnt="35">
        <dgm:presLayoutVars>
          <dgm:chPref val="3"/>
        </dgm:presLayoutVars>
      </dgm:prSet>
      <dgm:spPr/>
    </dgm:pt>
    <dgm:pt modelId="{CD602BEC-311F-4CA3-8D34-448888A9ED60}" type="pres">
      <dgm:prSet presAssocID="{E1E1DBB2-1F73-40E9-847D-0EC69FFEE5EE}" presName="rootConnector" presStyleLbl="node4" presStyleIdx="2" presStyleCnt="35"/>
      <dgm:spPr/>
    </dgm:pt>
    <dgm:pt modelId="{A54A08B6-2703-42FE-8328-29304DD0B0C6}" type="pres">
      <dgm:prSet presAssocID="{E1E1DBB2-1F73-40E9-847D-0EC69FFEE5EE}" presName="hierChild4" presStyleCnt="0"/>
      <dgm:spPr/>
    </dgm:pt>
    <dgm:pt modelId="{E619FC0D-5C37-4C21-A43C-7F0D3FD235F8}" type="pres">
      <dgm:prSet presAssocID="{E1E1DBB2-1F73-40E9-847D-0EC69FFEE5EE}" presName="hierChild5" presStyleCnt="0"/>
      <dgm:spPr/>
    </dgm:pt>
    <dgm:pt modelId="{896814DB-A532-464A-A353-13AE832A3C34}" type="pres">
      <dgm:prSet presAssocID="{46CCA418-F1B3-41EF-A464-E412C9772B1B}" presName="Name37" presStyleLbl="parChTrans1D4" presStyleIdx="3" presStyleCnt="35"/>
      <dgm:spPr/>
    </dgm:pt>
    <dgm:pt modelId="{2731D1CA-0204-4072-A852-44628B481E3F}" type="pres">
      <dgm:prSet presAssocID="{1FBF9FC9-99D9-49B7-A7E1-0BED8B0419ED}" presName="hierRoot2" presStyleCnt="0">
        <dgm:presLayoutVars>
          <dgm:hierBranch val="init"/>
        </dgm:presLayoutVars>
      </dgm:prSet>
      <dgm:spPr/>
    </dgm:pt>
    <dgm:pt modelId="{438834AB-4A97-42E6-A199-591BE14E2A93}" type="pres">
      <dgm:prSet presAssocID="{1FBF9FC9-99D9-49B7-A7E1-0BED8B0419ED}" presName="rootComposite" presStyleCnt="0"/>
      <dgm:spPr/>
    </dgm:pt>
    <dgm:pt modelId="{963728FD-6188-4D0A-B8F3-C9E707AD3A8F}" type="pres">
      <dgm:prSet presAssocID="{1FBF9FC9-99D9-49B7-A7E1-0BED8B0419ED}" presName="rootText" presStyleLbl="node4" presStyleIdx="3" presStyleCnt="35">
        <dgm:presLayoutVars>
          <dgm:chPref val="3"/>
        </dgm:presLayoutVars>
      </dgm:prSet>
      <dgm:spPr/>
    </dgm:pt>
    <dgm:pt modelId="{876B3BCD-10AE-430A-B726-D1C4A7DABC3B}" type="pres">
      <dgm:prSet presAssocID="{1FBF9FC9-99D9-49B7-A7E1-0BED8B0419ED}" presName="rootConnector" presStyleLbl="node4" presStyleIdx="3" presStyleCnt="35"/>
      <dgm:spPr/>
    </dgm:pt>
    <dgm:pt modelId="{4FF8C84D-4F31-47DD-A526-1769A59B8B13}" type="pres">
      <dgm:prSet presAssocID="{1FBF9FC9-99D9-49B7-A7E1-0BED8B0419ED}" presName="hierChild4" presStyleCnt="0"/>
      <dgm:spPr/>
    </dgm:pt>
    <dgm:pt modelId="{2D42FA4E-E545-41EC-B851-0C13CB2AE0EE}" type="pres">
      <dgm:prSet presAssocID="{1FBF9FC9-99D9-49B7-A7E1-0BED8B0419ED}" presName="hierChild5" presStyleCnt="0"/>
      <dgm:spPr/>
    </dgm:pt>
    <dgm:pt modelId="{FB20A31F-1B0C-48F9-88DF-264820DFEFDC}" type="pres">
      <dgm:prSet presAssocID="{DBC54E58-AF21-454D-A053-F58E0C23EF22}" presName="Name37" presStyleLbl="parChTrans1D4" presStyleIdx="4" presStyleCnt="35"/>
      <dgm:spPr/>
    </dgm:pt>
    <dgm:pt modelId="{28E9C3C7-976A-41F5-B3D1-235BACF8552E}" type="pres">
      <dgm:prSet presAssocID="{30E05D6B-83BA-4D33-9260-CACBDBE9E1ED}" presName="hierRoot2" presStyleCnt="0">
        <dgm:presLayoutVars>
          <dgm:hierBranch val="init"/>
        </dgm:presLayoutVars>
      </dgm:prSet>
      <dgm:spPr/>
    </dgm:pt>
    <dgm:pt modelId="{F7F9638C-1ACF-4C26-90C3-627018A2C364}" type="pres">
      <dgm:prSet presAssocID="{30E05D6B-83BA-4D33-9260-CACBDBE9E1ED}" presName="rootComposite" presStyleCnt="0"/>
      <dgm:spPr/>
    </dgm:pt>
    <dgm:pt modelId="{12639841-5CAD-4C5D-80F8-CE8BCDD4B1F8}" type="pres">
      <dgm:prSet presAssocID="{30E05D6B-83BA-4D33-9260-CACBDBE9E1ED}" presName="rootText" presStyleLbl="node4" presStyleIdx="4" presStyleCnt="35">
        <dgm:presLayoutVars>
          <dgm:chPref val="3"/>
        </dgm:presLayoutVars>
      </dgm:prSet>
      <dgm:spPr/>
    </dgm:pt>
    <dgm:pt modelId="{FB31BF99-6122-491C-A5D0-0ED6DA7A71F3}" type="pres">
      <dgm:prSet presAssocID="{30E05D6B-83BA-4D33-9260-CACBDBE9E1ED}" presName="rootConnector" presStyleLbl="node4" presStyleIdx="4" presStyleCnt="35"/>
      <dgm:spPr/>
    </dgm:pt>
    <dgm:pt modelId="{98A39128-27EF-402C-BDA6-C65DD210A406}" type="pres">
      <dgm:prSet presAssocID="{30E05D6B-83BA-4D33-9260-CACBDBE9E1ED}" presName="hierChild4" presStyleCnt="0"/>
      <dgm:spPr/>
    </dgm:pt>
    <dgm:pt modelId="{133DCB54-954F-4E3B-8036-040080167471}" type="pres">
      <dgm:prSet presAssocID="{30E05D6B-83BA-4D33-9260-CACBDBE9E1ED}" presName="hierChild5" presStyleCnt="0"/>
      <dgm:spPr/>
    </dgm:pt>
    <dgm:pt modelId="{9435126C-5EE9-41B4-9BC6-8D4A809C67FE}" type="pres">
      <dgm:prSet presAssocID="{A362B077-AFBE-432D-A8EF-2E1BD8D5964B}" presName="Name37" presStyleLbl="parChTrans1D4" presStyleIdx="5" presStyleCnt="35"/>
      <dgm:spPr/>
    </dgm:pt>
    <dgm:pt modelId="{3F1363ED-D305-41C2-8BC7-813B282A70BE}" type="pres">
      <dgm:prSet presAssocID="{8BC1E238-4959-4AFF-B3C0-7AC7B9B9E543}" presName="hierRoot2" presStyleCnt="0">
        <dgm:presLayoutVars>
          <dgm:hierBranch val="init"/>
        </dgm:presLayoutVars>
      </dgm:prSet>
      <dgm:spPr/>
    </dgm:pt>
    <dgm:pt modelId="{2EA09725-38C2-4B78-BF06-42719A0B44E5}" type="pres">
      <dgm:prSet presAssocID="{8BC1E238-4959-4AFF-B3C0-7AC7B9B9E543}" presName="rootComposite" presStyleCnt="0"/>
      <dgm:spPr/>
    </dgm:pt>
    <dgm:pt modelId="{A2C76083-B2EE-443D-9B13-BC2DE9B301C9}" type="pres">
      <dgm:prSet presAssocID="{8BC1E238-4959-4AFF-B3C0-7AC7B9B9E543}" presName="rootText" presStyleLbl="node4" presStyleIdx="5" presStyleCnt="35">
        <dgm:presLayoutVars>
          <dgm:chPref val="3"/>
        </dgm:presLayoutVars>
      </dgm:prSet>
      <dgm:spPr/>
    </dgm:pt>
    <dgm:pt modelId="{4BA88A39-2AEF-4C48-A51D-BE79C35D1E70}" type="pres">
      <dgm:prSet presAssocID="{8BC1E238-4959-4AFF-B3C0-7AC7B9B9E543}" presName="rootConnector" presStyleLbl="node4" presStyleIdx="5" presStyleCnt="35"/>
      <dgm:spPr/>
    </dgm:pt>
    <dgm:pt modelId="{B64DE03D-ECD3-479F-9E93-8509E828D4E3}" type="pres">
      <dgm:prSet presAssocID="{8BC1E238-4959-4AFF-B3C0-7AC7B9B9E543}" presName="hierChild4" presStyleCnt="0"/>
      <dgm:spPr/>
    </dgm:pt>
    <dgm:pt modelId="{43902C36-8C82-433B-AD94-FE15AF4BC8EC}" type="pres">
      <dgm:prSet presAssocID="{8BC1E238-4959-4AFF-B3C0-7AC7B9B9E543}" presName="hierChild5" presStyleCnt="0"/>
      <dgm:spPr/>
    </dgm:pt>
    <dgm:pt modelId="{1DDB6DCB-8F9C-4ABF-9C0B-3B516FEDDB13}" type="pres">
      <dgm:prSet presAssocID="{65B15042-309F-4DBA-9CD5-28ED0F56309F}" presName="hierChild5" presStyleCnt="0"/>
      <dgm:spPr/>
    </dgm:pt>
    <dgm:pt modelId="{0A63E416-3B6F-4AF3-841C-88619F5A7E86}" type="pres">
      <dgm:prSet presAssocID="{8DC76B9E-6E16-4CDA-829E-4DAF15164975}" presName="Name37" presStyleLbl="parChTrans1D3" presStyleIdx="1" presStyleCnt="11"/>
      <dgm:spPr/>
    </dgm:pt>
    <dgm:pt modelId="{64BBDE93-F5B4-4295-B6D9-65EC5F98BEA0}" type="pres">
      <dgm:prSet presAssocID="{30220F8E-12FB-4445-B550-958C14F79996}" presName="hierRoot2" presStyleCnt="0">
        <dgm:presLayoutVars>
          <dgm:hierBranch val="init"/>
        </dgm:presLayoutVars>
      </dgm:prSet>
      <dgm:spPr/>
    </dgm:pt>
    <dgm:pt modelId="{A0697E64-683D-428E-806B-4B2E7190B6D4}" type="pres">
      <dgm:prSet presAssocID="{30220F8E-12FB-4445-B550-958C14F79996}" presName="rootComposite" presStyleCnt="0"/>
      <dgm:spPr/>
    </dgm:pt>
    <dgm:pt modelId="{A2EA25C5-BAED-45BC-A76F-99EFFD83C0D2}" type="pres">
      <dgm:prSet presAssocID="{30220F8E-12FB-4445-B550-958C14F79996}" presName="rootText" presStyleLbl="node3" presStyleIdx="1" presStyleCnt="11">
        <dgm:presLayoutVars>
          <dgm:chPref val="3"/>
        </dgm:presLayoutVars>
      </dgm:prSet>
      <dgm:spPr/>
    </dgm:pt>
    <dgm:pt modelId="{771B1B4B-796A-436A-A531-95E4D97607CE}" type="pres">
      <dgm:prSet presAssocID="{30220F8E-12FB-4445-B550-958C14F79996}" presName="rootConnector" presStyleLbl="node3" presStyleIdx="1" presStyleCnt="11"/>
      <dgm:spPr/>
    </dgm:pt>
    <dgm:pt modelId="{72FBCADD-E7C7-4B58-8DE8-35E4961B1067}" type="pres">
      <dgm:prSet presAssocID="{30220F8E-12FB-4445-B550-958C14F79996}" presName="hierChild4" presStyleCnt="0"/>
      <dgm:spPr/>
    </dgm:pt>
    <dgm:pt modelId="{1C10F063-02BA-4E9F-8CC4-ABB04D40B6DD}" type="pres">
      <dgm:prSet presAssocID="{9D952427-F376-49B2-9188-E91C1FAE6C84}" presName="Name37" presStyleLbl="parChTrans1D4" presStyleIdx="6" presStyleCnt="35"/>
      <dgm:spPr/>
    </dgm:pt>
    <dgm:pt modelId="{FC3BD4D2-B21E-4E65-B203-8CC7F067E432}" type="pres">
      <dgm:prSet presAssocID="{9FA4FF57-7344-46C2-8430-7B1D7DBB3107}" presName="hierRoot2" presStyleCnt="0">
        <dgm:presLayoutVars>
          <dgm:hierBranch val="init"/>
        </dgm:presLayoutVars>
      </dgm:prSet>
      <dgm:spPr/>
    </dgm:pt>
    <dgm:pt modelId="{E3495D98-7C02-48F0-A7CF-A7EEE185EE2E}" type="pres">
      <dgm:prSet presAssocID="{9FA4FF57-7344-46C2-8430-7B1D7DBB3107}" presName="rootComposite" presStyleCnt="0"/>
      <dgm:spPr/>
    </dgm:pt>
    <dgm:pt modelId="{9B9128F3-4EE3-4E91-B0C3-CFFB1786EFEB}" type="pres">
      <dgm:prSet presAssocID="{9FA4FF57-7344-46C2-8430-7B1D7DBB3107}" presName="rootText" presStyleLbl="node4" presStyleIdx="6" presStyleCnt="35">
        <dgm:presLayoutVars>
          <dgm:chPref val="3"/>
        </dgm:presLayoutVars>
      </dgm:prSet>
      <dgm:spPr/>
    </dgm:pt>
    <dgm:pt modelId="{DDF15568-55EF-441D-8BEB-6B79BD2DDB98}" type="pres">
      <dgm:prSet presAssocID="{9FA4FF57-7344-46C2-8430-7B1D7DBB3107}" presName="rootConnector" presStyleLbl="node4" presStyleIdx="6" presStyleCnt="35"/>
      <dgm:spPr/>
    </dgm:pt>
    <dgm:pt modelId="{A8C6FE76-AF63-488D-9B1C-824803D9CCFE}" type="pres">
      <dgm:prSet presAssocID="{9FA4FF57-7344-46C2-8430-7B1D7DBB3107}" presName="hierChild4" presStyleCnt="0"/>
      <dgm:spPr/>
    </dgm:pt>
    <dgm:pt modelId="{1932ACCA-F09B-4364-BC92-75988770719E}" type="pres">
      <dgm:prSet presAssocID="{9FA4FF57-7344-46C2-8430-7B1D7DBB3107}" presName="hierChild5" presStyleCnt="0"/>
      <dgm:spPr/>
    </dgm:pt>
    <dgm:pt modelId="{BA642B6F-6B8E-492A-98B7-D549AC686F29}" type="pres">
      <dgm:prSet presAssocID="{BDBF148D-4E51-42D0-BD4B-D961CE55BD1C}" presName="Name37" presStyleLbl="parChTrans1D4" presStyleIdx="7" presStyleCnt="35"/>
      <dgm:spPr/>
    </dgm:pt>
    <dgm:pt modelId="{C7486A6B-C888-4A93-B738-771161269215}" type="pres">
      <dgm:prSet presAssocID="{9F042C74-0E54-4503-A437-2A0F91C44081}" presName="hierRoot2" presStyleCnt="0">
        <dgm:presLayoutVars>
          <dgm:hierBranch val="init"/>
        </dgm:presLayoutVars>
      </dgm:prSet>
      <dgm:spPr/>
    </dgm:pt>
    <dgm:pt modelId="{47280B2F-D04C-4FD3-869A-CCA627218540}" type="pres">
      <dgm:prSet presAssocID="{9F042C74-0E54-4503-A437-2A0F91C44081}" presName="rootComposite" presStyleCnt="0"/>
      <dgm:spPr/>
    </dgm:pt>
    <dgm:pt modelId="{5C5A51EF-6CBB-490A-9F95-305A45D4AF67}" type="pres">
      <dgm:prSet presAssocID="{9F042C74-0E54-4503-A437-2A0F91C44081}" presName="rootText" presStyleLbl="node4" presStyleIdx="7" presStyleCnt="35">
        <dgm:presLayoutVars>
          <dgm:chPref val="3"/>
        </dgm:presLayoutVars>
      </dgm:prSet>
      <dgm:spPr/>
    </dgm:pt>
    <dgm:pt modelId="{4FE8F197-C082-44B8-9D10-2C1D20CD9F88}" type="pres">
      <dgm:prSet presAssocID="{9F042C74-0E54-4503-A437-2A0F91C44081}" presName="rootConnector" presStyleLbl="node4" presStyleIdx="7" presStyleCnt="35"/>
      <dgm:spPr/>
    </dgm:pt>
    <dgm:pt modelId="{5D7FD3EE-2BAF-4267-A7FE-DD22402B8260}" type="pres">
      <dgm:prSet presAssocID="{9F042C74-0E54-4503-A437-2A0F91C44081}" presName="hierChild4" presStyleCnt="0"/>
      <dgm:spPr/>
    </dgm:pt>
    <dgm:pt modelId="{9DF9279F-0097-4646-92CB-070B464B4ED1}" type="pres">
      <dgm:prSet presAssocID="{9F042C74-0E54-4503-A437-2A0F91C44081}" presName="hierChild5" presStyleCnt="0"/>
      <dgm:spPr/>
    </dgm:pt>
    <dgm:pt modelId="{6CB35C99-2B91-4BF3-9E43-25E4B92BAB63}" type="pres">
      <dgm:prSet presAssocID="{9DF63DCC-CC0C-4F6A-9C41-63540E74920A}" presName="Name37" presStyleLbl="parChTrans1D4" presStyleIdx="8" presStyleCnt="35"/>
      <dgm:spPr/>
    </dgm:pt>
    <dgm:pt modelId="{D9254F49-5DD1-42C2-8E84-5A54B3C3B374}" type="pres">
      <dgm:prSet presAssocID="{5230AB17-04A3-4519-BB8D-649C341C7B91}" presName="hierRoot2" presStyleCnt="0">
        <dgm:presLayoutVars>
          <dgm:hierBranch val="init"/>
        </dgm:presLayoutVars>
      </dgm:prSet>
      <dgm:spPr/>
    </dgm:pt>
    <dgm:pt modelId="{8146E217-ADCC-4085-9468-F157F658FFEB}" type="pres">
      <dgm:prSet presAssocID="{5230AB17-04A3-4519-BB8D-649C341C7B91}" presName="rootComposite" presStyleCnt="0"/>
      <dgm:spPr/>
    </dgm:pt>
    <dgm:pt modelId="{8C7A9A31-4237-40A5-B0EF-6290721A5D4C}" type="pres">
      <dgm:prSet presAssocID="{5230AB17-04A3-4519-BB8D-649C341C7B91}" presName="rootText" presStyleLbl="node4" presStyleIdx="8" presStyleCnt="35">
        <dgm:presLayoutVars>
          <dgm:chPref val="3"/>
        </dgm:presLayoutVars>
      </dgm:prSet>
      <dgm:spPr/>
    </dgm:pt>
    <dgm:pt modelId="{BBE87146-8DBE-4548-85B3-9BF195F562EB}" type="pres">
      <dgm:prSet presAssocID="{5230AB17-04A3-4519-BB8D-649C341C7B91}" presName="rootConnector" presStyleLbl="node4" presStyleIdx="8" presStyleCnt="35"/>
      <dgm:spPr/>
    </dgm:pt>
    <dgm:pt modelId="{992C34B5-82D6-4649-9894-D2CB5DB1C9F3}" type="pres">
      <dgm:prSet presAssocID="{5230AB17-04A3-4519-BB8D-649C341C7B91}" presName="hierChild4" presStyleCnt="0"/>
      <dgm:spPr/>
    </dgm:pt>
    <dgm:pt modelId="{0AE4C945-9D20-4C8B-BE97-FF73A63AC7E9}" type="pres">
      <dgm:prSet presAssocID="{5230AB17-04A3-4519-BB8D-649C341C7B91}" presName="hierChild5" presStyleCnt="0"/>
      <dgm:spPr/>
    </dgm:pt>
    <dgm:pt modelId="{5A34D829-07B0-4BC3-96D6-79B5C6CC9229}" type="pres">
      <dgm:prSet presAssocID="{16868927-248A-4BA0-BBD7-F8838829DBE7}" presName="Name37" presStyleLbl="parChTrans1D4" presStyleIdx="9" presStyleCnt="35"/>
      <dgm:spPr/>
    </dgm:pt>
    <dgm:pt modelId="{D66D0C94-53FF-4BA2-9326-BF53A81C86EA}" type="pres">
      <dgm:prSet presAssocID="{E3119D78-FBDF-4536-ABDD-2D613A1EC1F7}" presName="hierRoot2" presStyleCnt="0">
        <dgm:presLayoutVars>
          <dgm:hierBranch val="init"/>
        </dgm:presLayoutVars>
      </dgm:prSet>
      <dgm:spPr/>
    </dgm:pt>
    <dgm:pt modelId="{6ABBEB26-F0C5-4BDA-9647-C34CF00D7F34}" type="pres">
      <dgm:prSet presAssocID="{E3119D78-FBDF-4536-ABDD-2D613A1EC1F7}" presName="rootComposite" presStyleCnt="0"/>
      <dgm:spPr/>
    </dgm:pt>
    <dgm:pt modelId="{DACA2C2B-D073-4D1E-B24F-219F34053E12}" type="pres">
      <dgm:prSet presAssocID="{E3119D78-FBDF-4536-ABDD-2D613A1EC1F7}" presName="rootText" presStyleLbl="node4" presStyleIdx="9" presStyleCnt="35">
        <dgm:presLayoutVars>
          <dgm:chPref val="3"/>
        </dgm:presLayoutVars>
      </dgm:prSet>
      <dgm:spPr/>
    </dgm:pt>
    <dgm:pt modelId="{E50E7A64-DFD8-4495-9DE4-B7C844E9CE42}" type="pres">
      <dgm:prSet presAssocID="{E3119D78-FBDF-4536-ABDD-2D613A1EC1F7}" presName="rootConnector" presStyleLbl="node4" presStyleIdx="9" presStyleCnt="35"/>
      <dgm:spPr/>
    </dgm:pt>
    <dgm:pt modelId="{50430458-C5F2-469D-8F6B-2E61A38BEC46}" type="pres">
      <dgm:prSet presAssocID="{E3119D78-FBDF-4536-ABDD-2D613A1EC1F7}" presName="hierChild4" presStyleCnt="0"/>
      <dgm:spPr/>
    </dgm:pt>
    <dgm:pt modelId="{018466FC-22A7-4000-BEC8-36241BDEA157}" type="pres">
      <dgm:prSet presAssocID="{E3119D78-FBDF-4536-ABDD-2D613A1EC1F7}" presName="hierChild5" presStyleCnt="0"/>
      <dgm:spPr/>
    </dgm:pt>
    <dgm:pt modelId="{79E6E12F-D731-4C6B-AF68-F20E46E9FE9B}" type="pres">
      <dgm:prSet presAssocID="{25A083D1-024C-4907-8437-5E7018DEE071}" presName="Name37" presStyleLbl="parChTrans1D4" presStyleIdx="10" presStyleCnt="35"/>
      <dgm:spPr/>
    </dgm:pt>
    <dgm:pt modelId="{2DFA362C-6CD6-4DDD-97FC-93EEC142FE01}" type="pres">
      <dgm:prSet presAssocID="{61937AAC-A28D-473C-BD53-D2F15A1FC1CE}" presName="hierRoot2" presStyleCnt="0">
        <dgm:presLayoutVars>
          <dgm:hierBranch val="init"/>
        </dgm:presLayoutVars>
      </dgm:prSet>
      <dgm:spPr/>
    </dgm:pt>
    <dgm:pt modelId="{50713C59-CEB3-422C-81B5-350126E0478F}" type="pres">
      <dgm:prSet presAssocID="{61937AAC-A28D-473C-BD53-D2F15A1FC1CE}" presName="rootComposite" presStyleCnt="0"/>
      <dgm:spPr/>
    </dgm:pt>
    <dgm:pt modelId="{F39B26D8-2092-4021-ADF9-A1B8ECFCC969}" type="pres">
      <dgm:prSet presAssocID="{61937AAC-A28D-473C-BD53-D2F15A1FC1CE}" presName="rootText" presStyleLbl="node4" presStyleIdx="10" presStyleCnt="35">
        <dgm:presLayoutVars>
          <dgm:chPref val="3"/>
        </dgm:presLayoutVars>
      </dgm:prSet>
      <dgm:spPr/>
    </dgm:pt>
    <dgm:pt modelId="{6734F4DB-B0BF-4E28-8D05-C218CE5AB612}" type="pres">
      <dgm:prSet presAssocID="{61937AAC-A28D-473C-BD53-D2F15A1FC1CE}" presName="rootConnector" presStyleLbl="node4" presStyleIdx="10" presStyleCnt="35"/>
      <dgm:spPr/>
    </dgm:pt>
    <dgm:pt modelId="{8DD7B1BB-0459-4472-B0A9-F06D26ABAE37}" type="pres">
      <dgm:prSet presAssocID="{61937AAC-A28D-473C-BD53-D2F15A1FC1CE}" presName="hierChild4" presStyleCnt="0"/>
      <dgm:spPr/>
    </dgm:pt>
    <dgm:pt modelId="{D5A22B90-12F1-4305-9943-C7AC79679DA5}" type="pres">
      <dgm:prSet presAssocID="{61937AAC-A28D-473C-BD53-D2F15A1FC1CE}" presName="hierChild5" presStyleCnt="0"/>
      <dgm:spPr/>
    </dgm:pt>
    <dgm:pt modelId="{5010F3F3-D45C-4299-AA1D-BB1596F72C1A}" type="pres">
      <dgm:prSet presAssocID="{FFB39263-3AF6-4B29-90B5-DD1AED80ABB6}" presName="Name37" presStyleLbl="parChTrans1D4" presStyleIdx="11" presStyleCnt="35"/>
      <dgm:spPr/>
    </dgm:pt>
    <dgm:pt modelId="{CE56C5C4-722D-4C9E-A066-CC6E2D0E6270}" type="pres">
      <dgm:prSet presAssocID="{FAA79BEF-DC9F-449E-BB86-48A3118F89CA}" presName="hierRoot2" presStyleCnt="0">
        <dgm:presLayoutVars>
          <dgm:hierBranch val="init"/>
        </dgm:presLayoutVars>
      </dgm:prSet>
      <dgm:spPr/>
    </dgm:pt>
    <dgm:pt modelId="{991F8C78-E75F-43DC-A3DD-A481749E3886}" type="pres">
      <dgm:prSet presAssocID="{FAA79BEF-DC9F-449E-BB86-48A3118F89CA}" presName="rootComposite" presStyleCnt="0"/>
      <dgm:spPr/>
    </dgm:pt>
    <dgm:pt modelId="{F9E91275-DE12-4A2A-B79B-EBAEEF2A4926}" type="pres">
      <dgm:prSet presAssocID="{FAA79BEF-DC9F-449E-BB86-48A3118F89CA}" presName="rootText" presStyleLbl="node4" presStyleIdx="11" presStyleCnt="35">
        <dgm:presLayoutVars>
          <dgm:chPref val="3"/>
        </dgm:presLayoutVars>
      </dgm:prSet>
      <dgm:spPr/>
    </dgm:pt>
    <dgm:pt modelId="{44A07686-F742-4E37-933F-EEAD2032CE32}" type="pres">
      <dgm:prSet presAssocID="{FAA79BEF-DC9F-449E-BB86-48A3118F89CA}" presName="rootConnector" presStyleLbl="node4" presStyleIdx="11" presStyleCnt="35"/>
      <dgm:spPr/>
    </dgm:pt>
    <dgm:pt modelId="{B3875F14-B8A5-4441-B185-B30F2A7CF542}" type="pres">
      <dgm:prSet presAssocID="{FAA79BEF-DC9F-449E-BB86-48A3118F89CA}" presName="hierChild4" presStyleCnt="0"/>
      <dgm:spPr/>
    </dgm:pt>
    <dgm:pt modelId="{C4859637-2357-4B7A-B4CE-5F8CF7A49058}" type="pres">
      <dgm:prSet presAssocID="{FAA79BEF-DC9F-449E-BB86-48A3118F89CA}" presName="hierChild5" presStyleCnt="0"/>
      <dgm:spPr/>
    </dgm:pt>
    <dgm:pt modelId="{C1A88550-1092-44F7-91B2-12AAE06EE8D0}" type="pres">
      <dgm:prSet presAssocID="{30220F8E-12FB-4445-B550-958C14F79996}" presName="hierChild5" presStyleCnt="0"/>
      <dgm:spPr/>
    </dgm:pt>
    <dgm:pt modelId="{09E5A02D-C5DC-4FFB-8593-FE5A4B3446BD}" type="pres">
      <dgm:prSet presAssocID="{0B684155-799B-434F-B34A-F1E1FF336088}" presName="Name37" presStyleLbl="parChTrans1D3" presStyleIdx="2" presStyleCnt="11"/>
      <dgm:spPr/>
    </dgm:pt>
    <dgm:pt modelId="{BC591722-D1B9-465D-BF4F-B35DE92EEB88}" type="pres">
      <dgm:prSet presAssocID="{4417B51F-CA67-4CEB-BA66-7E64B84D7585}" presName="hierRoot2" presStyleCnt="0">
        <dgm:presLayoutVars>
          <dgm:hierBranch val="init"/>
        </dgm:presLayoutVars>
      </dgm:prSet>
      <dgm:spPr/>
    </dgm:pt>
    <dgm:pt modelId="{579FB10B-F61B-47A5-A396-B7E036FF9BC2}" type="pres">
      <dgm:prSet presAssocID="{4417B51F-CA67-4CEB-BA66-7E64B84D7585}" presName="rootComposite" presStyleCnt="0"/>
      <dgm:spPr/>
    </dgm:pt>
    <dgm:pt modelId="{860E5136-E748-40D7-9621-FCA8E33D10A0}" type="pres">
      <dgm:prSet presAssocID="{4417B51F-CA67-4CEB-BA66-7E64B84D7585}" presName="rootText" presStyleLbl="node3" presStyleIdx="2" presStyleCnt="11">
        <dgm:presLayoutVars>
          <dgm:chPref val="3"/>
        </dgm:presLayoutVars>
      </dgm:prSet>
      <dgm:spPr/>
    </dgm:pt>
    <dgm:pt modelId="{1789517E-CC9D-445F-BB56-795CFB093998}" type="pres">
      <dgm:prSet presAssocID="{4417B51F-CA67-4CEB-BA66-7E64B84D7585}" presName="rootConnector" presStyleLbl="node3" presStyleIdx="2" presStyleCnt="11"/>
      <dgm:spPr/>
    </dgm:pt>
    <dgm:pt modelId="{85DB87DC-F873-4E70-B5AD-39643D45E811}" type="pres">
      <dgm:prSet presAssocID="{4417B51F-CA67-4CEB-BA66-7E64B84D7585}" presName="hierChild4" presStyleCnt="0"/>
      <dgm:spPr/>
    </dgm:pt>
    <dgm:pt modelId="{20A21814-D45C-471D-87A0-2D1768889762}" type="pres">
      <dgm:prSet presAssocID="{6B293CFA-00CF-40EF-A794-55036BC982D7}" presName="Name37" presStyleLbl="parChTrans1D4" presStyleIdx="12" presStyleCnt="35"/>
      <dgm:spPr/>
    </dgm:pt>
    <dgm:pt modelId="{23866A54-C669-4729-A700-7BC607F95947}" type="pres">
      <dgm:prSet presAssocID="{B8C0820C-E6AD-4692-878B-D4505A8EFFA7}" presName="hierRoot2" presStyleCnt="0">
        <dgm:presLayoutVars>
          <dgm:hierBranch val="init"/>
        </dgm:presLayoutVars>
      </dgm:prSet>
      <dgm:spPr/>
    </dgm:pt>
    <dgm:pt modelId="{41FADD74-618F-49C8-85D5-82D4C81A9E8F}" type="pres">
      <dgm:prSet presAssocID="{B8C0820C-E6AD-4692-878B-D4505A8EFFA7}" presName="rootComposite" presStyleCnt="0"/>
      <dgm:spPr/>
    </dgm:pt>
    <dgm:pt modelId="{64C2C651-58B1-4F57-869D-86611213AF11}" type="pres">
      <dgm:prSet presAssocID="{B8C0820C-E6AD-4692-878B-D4505A8EFFA7}" presName="rootText" presStyleLbl="node4" presStyleIdx="12" presStyleCnt="35">
        <dgm:presLayoutVars>
          <dgm:chPref val="3"/>
        </dgm:presLayoutVars>
      </dgm:prSet>
      <dgm:spPr/>
    </dgm:pt>
    <dgm:pt modelId="{B06253E0-93D2-4B80-8B76-1382378BC44C}" type="pres">
      <dgm:prSet presAssocID="{B8C0820C-E6AD-4692-878B-D4505A8EFFA7}" presName="rootConnector" presStyleLbl="node4" presStyleIdx="12" presStyleCnt="35"/>
      <dgm:spPr/>
    </dgm:pt>
    <dgm:pt modelId="{DB145434-5B27-4881-92BB-B2C15F3A444C}" type="pres">
      <dgm:prSet presAssocID="{B8C0820C-E6AD-4692-878B-D4505A8EFFA7}" presName="hierChild4" presStyleCnt="0"/>
      <dgm:spPr/>
    </dgm:pt>
    <dgm:pt modelId="{BD960EEE-589F-4FF1-9283-9382EE63AC66}" type="pres">
      <dgm:prSet presAssocID="{B8C0820C-E6AD-4692-878B-D4505A8EFFA7}" presName="hierChild5" presStyleCnt="0"/>
      <dgm:spPr/>
    </dgm:pt>
    <dgm:pt modelId="{146F71B7-F989-48C9-9A53-6E353DAD88E9}" type="pres">
      <dgm:prSet presAssocID="{A3630F4E-66A8-4C8C-A957-3E24F4CF0BA9}" presName="Name37" presStyleLbl="parChTrans1D4" presStyleIdx="13" presStyleCnt="35"/>
      <dgm:spPr/>
    </dgm:pt>
    <dgm:pt modelId="{904102AB-14BB-4993-BEB1-53639C0AEBBD}" type="pres">
      <dgm:prSet presAssocID="{BF365C8E-D7E3-444A-BC0C-DD8848178E64}" presName="hierRoot2" presStyleCnt="0">
        <dgm:presLayoutVars>
          <dgm:hierBranch val="init"/>
        </dgm:presLayoutVars>
      </dgm:prSet>
      <dgm:spPr/>
    </dgm:pt>
    <dgm:pt modelId="{17D1137D-91E2-47F0-822A-FF8FFFC83FB0}" type="pres">
      <dgm:prSet presAssocID="{BF365C8E-D7E3-444A-BC0C-DD8848178E64}" presName="rootComposite" presStyleCnt="0"/>
      <dgm:spPr/>
    </dgm:pt>
    <dgm:pt modelId="{90F8D13F-FE99-4707-830A-EA29DFB9FAE5}" type="pres">
      <dgm:prSet presAssocID="{BF365C8E-D7E3-444A-BC0C-DD8848178E64}" presName="rootText" presStyleLbl="node4" presStyleIdx="13" presStyleCnt="35">
        <dgm:presLayoutVars>
          <dgm:chPref val="3"/>
        </dgm:presLayoutVars>
      </dgm:prSet>
      <dgm:spPr/>
    </dgm:pt>
    <dgm:pt modelId="{7038F79C-F9E1-4DF7-906E-B27EA1FE7BFB}" type="pres">
      <dgm:prSet presAssocID="{BF365C8E-D7E3-444A-BC0C-DD8848178E64}" presName="rootConnector" presStyleLbl="node4" presStyleIdx="13" presStyleCnt="35"/>
      <dgm:spPr/>
    </dgm:pt>
    <dgm:pt modelId="{B12D569A-B86A-44A8-AC6D-469F28F54AD6}" type="pres">
      <dgm:prSet presAssocID="{BF365C8E-D7E3-444A-BC0C-DD8848178E64}" presName="hierChild4" presStyleCnt="0"/>
      <dgm:spPr/>
    </dgm:pt>
    <dgm:pt modelId="{758B1F23-1A83-43B5-8F8E-D01EB930B034}" type="pres">
      <dgm:prSet presAssocID="{BF365C8E-D7E3-444A-BC0C-DD8848178E64}" presName="hierChild5" presStyleCnt="0"/>
      <dgm:spPr/>
    </dgm:pt>
    <dgm:pt modelId="{D332A5E9-523A-4255-984F-16149DBF07F7}" type="pres">
      <dgm:prSet presAssocID="{E6C9D07A-73A9-4DBA-B995-559CBB926AD6}" presName="Name37" presStyleLbl="parChTrans1D4" presStyleIdx="14" presStyleCnt="35"/>
      <dgm:spPr/>
    </dgm:pt>
    <dgm:pt modelId="{05DB32FC-92EF-4FE5-866D-FD7E5E2EED1E}" type="pres">
      <dgm:prSet presAssocID="{99465F5B-B94B-49F2-9052-8C968403C64A}" presName="hierRoot2" presStyleCnt="0">
        <dgm:presLayoutVars>
          <dgm:hierBranch val="init"/>
        </dgm:presLayoutVars>
      </dgm:prSet>
      <dgm:spPr/>
    </dgm:pt>
    <dgm:pt modelId="{4466B40B-304E-4AA1-8EB7-B9E1140B3A39}" type="pres">
      <dgm:prSet presAssocID="{99465F5B-B94B-49F2-9052-8C968403C64A}" presName="rootComposite" presStyleCnt="0"/>
      <dgm:spPr/>
    </dgm:pt>
    <dgm:pt modelId="{135BB02F-8C69-4B6D-9C90-7345E47AE079}" type="pres">
      <dgm:prSet presAssocID="{99465F5B-B94B-49F2-9052-8C968403C64A}" presName="rootText" presStyleLbl="node4" presStyleIdx="14" presStyleCnt="35">
        <dgm:presLayoutVars>
          <dgm:chPref val="3"/>
        </dgm:presLayoutVars>
      </dgm:prSet>
      <dgm:spPr/>
    </dgm:pt>
    <dgm:pt modelId="{0D59EA68-AAB6-420F-BB88-0D619612CCEF}" type="pres">
      <dgm:prSet presAssocID="{99465F5B-B94B-49F2-9052-8C968403C64A}" presName="rootConnector" presStyleLbl="node4" presStyleIdx="14" presStyleCnt="35"/>
      <dgm:spPr/>
    </dgm:pt>
    <dgm:pt modelId="{F7E19EF8-BB91-4D88-86C3-D6DCE52712FC}" type="pres">
      <dgm:prSet presAssocID="{99465F5B-B94B-49F2-9052-8C968403C64A}" presName="hierChild4" presStyleCnt="0"/>
      <dgm:spPr/>
    </dgm:pt>
    <dgm:pt modelId="{874E316C-05CF-4B28-A1FE-29B1A42B733D}" type="pres">
      <dgm:prSet presAssocID="{99465F5B-B94B-49F2-9052-8C968403C64A}" presName="hierChild5" presStyleCnt="0"/>
      <dgm:spPr/>
    </dgm:pt>
    <dgm:pt modelId="{2C1097B6-2D08-475C-AA96-871B6208BFAE}" type="pres">
      <dgm:prSet presAssocID="{6362DDC0-A7F4-4074-A215-F32B7BE64F9B}" presName="Name37" presStyleLbl="parChTrans1D4" presStyleIdx="15" presStyleCnt="35"/>
      <dgm:spPr/>
    </dgm:pt>
    <dgm:pt modelId="{774B0A02-3748-4873-B51F-DA45C085A2CE}" type="pres">
      <dgm:prSet presAssocID="{A2414427-5FB6-47A5-AA8B-2F9258C16768}" presName="hierRoot2" presStyleCnt="0">
        <dgm:presLayoutVars>
          <dgm:hierBranch val="init"/>
        </dgm:presLayoutVars>
      </dgm:prSet>
      <dgm:spPr/>
    </dgm:pt>
    <dgm:pt modelId="{900B33BF-0FB0-4CE3-96CA-9C7B570F6C85}" type="pres">
      <dgm:prSet presAssocID="{A2414427-5FB6-47A5-AA8B-2F9258C16768}" presName="rootComposite" presStyleCnt="0"/>
      <dgm:spPr/>
    </dgm:pt>
    <dgm:pt modelId="{DA562373-BD04-420C-B623-5CC546A4DCC1}" type="pres">
      <dgm:prSet presAssocID="{A2414427-5FB6-47A5-AA8B-2F9258C16768}" presName="rootText" presStyleLbl="node4" presStyleIdx="15" presStyleCnt="35" custLinFactNeighborY="1777">
        <dgm:presLayoutVars>
          <dgm:chPref val="3"/>
        </dgm:presLayoutVars>
      </dgm:prSet>
      <dgm:spPr/>
    </dgm:pt>
    <dgm:pt modelId="{B70511CD-2B6B-40CF-942F-803308F7C6CD}" type="pres">
      <dgm:prSet presAssocID="{A2414427-5FB6-47A5-AA8B-2F9258C16768}" presName="rootConnector" presStyleLbl="node4" presStyleIdx="15" presStyleCnt="35"/>
      <dgm:spPr/>
    </dgm:pt>
    <dgm:pt modelId="{7B6C84F4-80EE-45A3-8D0F-4700AB82930B}" type="pres">
      <dgm:prSet presAssocID="{A2414427-5FB6-47A5-AA8B-2F9258C16768}" presName="hierChild4" presStyleCnt="0"/>
      <dgm:spPr/>
    </dgm:pt>
    <dgm:pt modelId="{DB84F36B-1A96-4671-A2A1-A29C41B09BE5}" type="pres">
      <dgm:prSet presAssocID="{A2414427-5FB6-47A5-AA8B-2F9258C16768}" presName="hierChild5" presStyleCnt="0"/>
      <dgm:spPr/>
    </dgm:pt>
    <dgm:pt modelId="{9F251105-0BAA-485D-B34D-5224487B7EA0}" type="pres">
      <dgm:prSet presAssocID="{C8EB2AA3-51BA-4B10-A99F-BB054A2081F9}" presName="Name37" presStyleLbl="parChTrans1D4" presStyleIdx="16" presStyleCnt="35"/>
      <dgm:spPr/>
    </dgm:pt>
    <dgm:pt modelId="{295480C5-0606-4D82-B244-EC0FF0DE6240}" type="pres">
      <dgm:prSet presAssocID="{FC982682-8A34-4F3C-AE72-CBF5BD30BECE}" presName="hierRoot2" presStyleCnt="0">
        <dgm:presLayoutVars>
          <dgm:hierBranch val="init"/>
        </dgm:presLayoutVars>
      </dgm:prSet>
      <dgm:spPr/>
    </dgm:pt>
    <dgm:pt modelId="{CADD0B6A-BCA6-4751-8E1D-6ED4CB95573E}" type="pres">
      <dgm:prSet presAssocID="{FC982682-8A34-4F3C-AE72-CBF5BD30BECE}" presName="rootComposite" presStyleCnt="0"/>
      <dgm:spPr/>
    </dgm:pt>
    <dgm:pt modelId="{C500AE4D-4660-4F7F-8F56-AF3DC309EF6E}" type="pres">
      <dgm:prSet presAssocID="{FC982682-8A34-4F3C-AE72-CBF5BD30BECE}" presName="rootText" presStyleLbl="node4" presStyleIdx="16" presStyleCnt="35" custLinFactNeighborX="42267" custLinFactNeighborY="7268">
        <dgm:presLayoutVars>
          <dgm:chPref val="3"/>
        </dgm:presLayoutVars>
      </dgm:prSet>
      <dgm:spPr/>
    </dgm:pt>
    <dgm:pt modelId="{B17E69FE-5D56-4017-808A-510EC2111D30}" type="pres">
      <dgm:prSet presAssocID="{FC982682-8A34-4F3C-AE72-CBF5BD30BECE}" presName="rootConnector" presStyleLbl="node4" presStyleIdx="16" presStyleCnt="35"/>
      <dgm:spPr/>
    </dgm:pt>
    <dgm:pt modelId="{4F611CE3-8D5F-4B8E-9C0E-11F9EDDC0D97}" type="pres">
      <dgm:prSet presAssocID="{FC982682-8A34-4F3C-AE72-CBF5BD30BECE}" presName="hierChild4" presStyleCnt="0"/>
      <dgm:spPr/>
    </dgm:pt>
    <dgm:pt modelId="{FE2CB859-10BA-4B78-854E-3BE786108E61}" type="pres">
      <dgm:prSet presAssocID="{FC982682-8A34-4F3C-AE72-CBF5BD30BECE}" presName="hierChild5" presStyleCnt="0"/>
      <dgm:spPr/>
    </dgm:pt>
    <dgm:pt modelId="{FACD6832-E9C9-4810-B1D8-3DAA8E4E0C56}" type="pres">
      <dgm:prSet presAssocID="{A2DE4988-FE32-4E41-8D5C-168447BE714D}" presName="Name37" presStyleLbl="parChTrans1D4" presStyleIdx="17" presStyleCnt="35"/>
      <dgm:spPr/>
    </dgm:pt>
    <dgm:pt modelId="{09DC2FDB-A052-40B2-9A37-83B920D39671}" type="pres">
      <dgm:prSet presAssocID="{93215BFE-2BD5-4FD5-BB16-38792F22967E}" presName="hierRoot2" presStyleCnt="0">
        <dgm:presLayoutVars>
          <dgm:hierBranch val="init"/>
        </dgm:presLayoutVars>
      </dgm:prSet>
      <dgm:spPr/>
    </dgm:pt>
    <dgm:pt modelId="{C31724B0-A43A-4186-9682-6E9E3854D159}" type="pres">
      <dgm:prSet presAssocID="{93215BFE-2BD5-4FD5-BB16-38792F22967E}" presName="rootComposite" presStyleCnt="0"/>
      <dgm:spPr/>
    </dgm:pt>
    <dgm:pt modelId="{7D7B040B-DEF4-4C83-8712-42303C3F12AB}" type="pres">
      <dgm:prSet presAssocID="{93215BFE-2BD5-4FD5-BB16-38792F22967E}" presName="rootText" presStyleLbl="node4" presStyleIdx="17" presStyleCnt="35" custLinFactNeighborX="42267" custLinFactNeighborY="-17877">
        <dgm:presLayoutVars>
          <dgm:chPref val="3"/>
        </dgm:presLayoutVars>
      </dgm:prSet>
      <dgm:spPr/>
    </dgm:pt>
    <dgm:pt modelId="{77442C98-8A7A-45A2-86B0-840C3A3034E8}" type="pres">
      <dgm:prSet presAssocID="{93215BFE-2BD5-4FD5-BB16-38792F22967E}" presName="rootConnector" presStyleLbl="node4" presStyleIdx="17" presStyleCnt="35"/>
      <dgm:spPr/>
    </dgm:pt>
    <dgm:pt modelId="{10DCB2D0-631E-473B-B4A7-5CDC79E67E85}" type="pres">
      <dgm:prSet presAssocID="{93215BFE-2BD5-4FD5-BB16-38792F22967E}" presName="hierChild4" presStyleCnt="0"/>
      <dgm:spPr/>
    </dgm:pt>
    <dgm:pt modelId="{58B68DF9-16A6-4187-AB83-564CF4E6C452}" type="pres">
      <dgm:prSet presAssocID="{93215BFE-2BD5-4FD5-BB16-38792F22967E}" presName="hierChild5" presStyleCnt="0"/>
      <dgm:spPr/>
    </dgm:pt>
    <dgm:pt modelId="{E869405C-513D-4746-8DC9-E65A80A6C936}" type="pres">
      <dgm:prSet presAssocID="{4417B51F-CA67-4CEB-BA66-7E64B84D7585}" presName="hierChild5" presStyleCnt="0"/>
      <dgm:spPr/>
    </dgm:pt>
    <dgm:pt modelId="{56D2F871-F9B8-4E18-8606-7608355B1B51}" type="pres">
      <dgm:prSet presAssocID="{58493B56-9F36-4A6F-8238-F810F8574556}" presName="Name37" presStyleLbl="parChTrans1D3" presStyleIdx="3" presStyleCnt="11"/>
      <dgm:spPr/>
    </dgm:pt>
    <dgm:pt modelId="{D53DAF03-2C05-40B6-80AC-5EB65A3430A2}" type="pres">
      <dgm:prSet presAssocID="{F54E971B-9EF1-4163-8104-293E9B46741D}" presName="hierRoot2" presStyleCnt="0">
        <dgm:presLayoutVars>
          <dgm:hierBranch val="init"/>
        </dgm:presLayoutVars>
      </dgm:prSet>
      <dgm:spPr/>
    </dgm:pt>
    <dgm:pt modelId="{A16AF5AE-37C4-445F-97AB-FB1D6FC63F7D}" type="pres">
      <dgm:prSet presAssocID="{F54E971B-9EF1-4163-8104-293E9B46741D}" presName="rootComposite" presStyleCnt="0"/>
      <dgm:spPr/>
    </dgm:pt>
    <dgm:pt modelId="{8F7093FD-0F09-47B8-84F5-9B9FDD9FA5E8}" type="pres">
      <dgm:prSet presAssocID="{F54E971B-9EF1-4163-8104-293E9B46741D}" presName="rootText" presStyleLbl="node3" presStyleIdx="3" presStyleCnt="11">
        <dgm:presLayoutVars>
          <dgm:chPref val="3"/>
        </dgm:presLayoutVars>
      </dgm:prSet>
      <dgm:spPr/>
    </dgm:pt>
    <dgm:pt modelId="{EA62F606-9F8E-4DB7-9CC4-4FAFC9BD4DC4}" type="pres">
      <dgm:prSet presAssocID="{F54E971B-9EF1-4163-8104-293E9B46741D}" presName="rootConnector" presStyleLbl="node3" presStyleIdx="3" presStyleCnt="11"/>
      <dgm:spPr/>
    </dgm:pt>
    <dgm:pt modelId="{2E608FA8-50BD-47D3-8299-FD3E91A84D30}" type="pres">
      <dgm:prSet presAssocID="{F54E971B-9EF1-4163-8104-293E9B46741D}" presName="hierChild4" presStyleCnt="0"/>
      <dgm:spPr/>
    </dgm:pt>
    <dgm:pt modelId="{A8519D54-F5A1-4D30-9FF3-0D9FBD53D3FD}" type="pres">
      <dgm:prSet presAssocID="{21369BD3-6925-4B8C-9489-C30F343E9A46}" presName="Name37" presStyleLbl="parChTrans1D4" presStyleIdx="18" presStyleCnt="35"/>
      <dgm:spPr/>
    </dgm:pt>
    <dgm:pt modelId="{856AD424-05DD-4546-879A-337D22E88A09}" type="pres">
      <dgm:prSet presAssocID="{02EC3C00-2867-4551-8FFD-547320E82046}" presName="hierRoot2" presStyleCnt="0">
        <dgm:presLayoutVars>
          <dgm:hierBranch val="init"/>
        </dgm:presLayoutVars>
      </dgm:prSet>
      <dgm:spPr/>
    </dgm:pt>
    <dgm:pt modelId="{B12D91AC-DF1C-4372-9D0B-BCCC68DD2CAA}" type="pres">
      <dgm:prSet presAssocID="{02EC3C00-2867-4551-8FFD-547320E82046}" presName="rootComposite" presStyleCnt="0"/>
      <dgm:spPr/>
    </dgm:pt>
    <dgm:pt modelId="{A67429C3-18E5-4FE5-B231-4855972C9863}" type="pres">
      <dgm:prSet presAssocID="{02EC3C00-2867-4551-8FFD-547320E82046}" presName="rootText" presStyleLbl="node4" presStyleIdx="18" presStyleCnt="35">
        <dgm:presLayoutVars>
          <dgm:chPref val="3"/>
        </dgm:presLayoutVars>
      </dgm:prSet>
      <dgm:spPr/>
    </dgm:pt>
    <dgm:pt modelId="{4DF77BE3-4A1D-45C5-81E1-1687DABA78FF}" type="pres">
      <dgm:prSet presAssocID="{02EC3C00-2867-4551-8FFD-547320E82046}" presName="rootConnector" presStyleLbl="node4" presStyleIdx="18" presStyleCnt="35"/>
      <dgm:spPr/>
    </dgm:pt>
    <dgm:pt modelId="{4EEC82B7-E5BA-4091-9B78-40A9FD4250D7}" type="pres">
      <dgm:prSet presAssocID="{02EC3C00-2867-4551-8FFD-547320E82046}" presName="hierChild4" presStyleCnt="0"/>
      <dgm:spPr/>
    </dgm:pt>
    <dgm:pt modelId="{B2C14C55-2F0A-4639-9CE9-C09A30CECBB3}" type="pres">
      <dgm:prSet presAssocID="{02EC3C00-2867-4551-8FFD-547320E82046}" presName="hierChild5" presStyleCnt="0"/>
      <dgm:spPr/>
    </dgm:pt>
    <dgm:pt modelId="{72934147-38AB-4D6B-9A3C-954F4D4678D0}" type="pres">
      <dgm:prSet presAssocID="{1101CE80-E0DB-400A-B735-1F1D05854FC6}" presName="Name37" presStyleLbl="parChTrans1D4" presStyleIdx="19" presStyleCnt="35"/>
      <dgm:spPr/>
    </dgm:pt>
    <dgm:pt modelId="{DF7712FF-4153-4F06-A6AF-8D76E6FDA7AD}" type="pres">
      <dgm:prSet presAssocID="{CFDDA087-6CAF-4AFC-8A74-49A9C53774ED}" presName="hierRoot2" presStyleCnt="0">
        <dgm:presLayoutVars>
          <dgm:hierBranch val="init"/>
        </dgm:presLayoutVars>
      </dgm:prSet>
      <dgm:spPr/>
    </dgm:pt>
    <dgm:pt modelId="{79383BF9-F024-497E-BF89-902C4941B611}" type="pres">
      <dgm:prSet presAssocID="{CFDDA087-6CAF-4AFC-8A74-49A9C53774ED}" presName="rootComposite" presStyleCnt="0"/>
      <dgm:spPr/>
    </dgm:pt>
    <dgm:pt modelId="{2EC4E041-B816-4528-8845-44126DEFD4C4}" type="pres">
      <dgm:prSet presAssocID="{CFDDA087-6CAF-4AFC-8A74-49A9C53774ED}" presName="rootText" presStyleLbl="node4" presStyleIdx="19" presStyleCnt="35">
        <dgm:presLayoutVars>
          <dgm:chPref val="3"/>
        </dgm:presLayoutVars>
      </dgm:prSet>
      <dgm:spPr/>
    </dgm:pt>
    <dgm:pt modelId="{9C86AB64-F328-457D-A63E-69546105089A}" type="pres">
      <dgm:prSet presAssocID="{CFDDA087-6CAF-4AFC-8A74-49A9C53774ED}" presName="rootConnector" presStyleLbl="node4" presStyleIdx="19" presStyleCnt="35"/>
      <dgm:spPr/>
    </dgm:pt>
    <dgm:pt modelId="{CF6A2BA7-27DE-421C-A38F-FD2D27E96257}" type="pres">
      <dgm:prSet presAssocID="{CFDDA087-6CAF-4AFC-8A74-49A9C53774ED}" presName="hierChild4" presStyleCnt="0"/>
      <dgm:spPr/>
    </dgm:pt>
    <dgm:pt modelId="{9E63279B-2B2A-410D-AA3A-E1D410DD35E4}" type="pres">
      <dgm:prSet presAssocID="{CFDDA087-6CAF-4AFC-8A74-49A9C53774ED}" presName="hierChild5" presStyleCnt="0"/>
      <dgm:spPr/>
    </dgm:pt>
    <dgm:pt modelId="{47AADC18-6E69-41EB-893B-30FBFE72567A}" type="pres">
      <dgm:prSet presAssocID="{EBC32B30-357C-4A01-B9BC-854B3498A095}" presName="Name37" presStyleLbl="parChTrans1D4" presStyleIdx="20" presStyleCnt="35"/>
      <dgm:spPr/>
    </dgm:pt>
    <dgm:pt modelId="{51AA7256-746B-4102-8A54-318D16D10E65}" type="pres">
      <dgm:prSet presAssocID="{C53CB10B-3EB6-4FA7-BE85-04888882821C}" presName="hierRoot2" presStyleCnt="0">
        <dgm:presLayoutVars>
          <dgm:hierBranch val="init"/>
        </dgm:presLayoutVars>
      </dgm:prSet>
      <dgm:spPr/>
    </dgm:pt>
    <dgm:pt modelId="{2E7A7BF4-59C1-4C4A-8641-6602C4F7D315}" type="pres">
      <dgm:prSet presAssocID="{C53CB10B-3EB6-4FA7-BE85-04888882821C}" presName="rootComposite" presStyleCnt="0"/>
      <dgm:spPr/>
    </dgm:pt>
    <dgm:pt modelId="{BDD23AC7-E2CF-4C43-9567-0671302F8A0A}" type="pres">
      <dgm:prSet presAssocID="{C53CB10B-3EB6-4FA7-BE85-04888882821C}" presName="rootText" presStyleLbl="node4" presStyleIdx="20" presStyleCnt="35">
        <dgm:presLayoutVars>
          <dgm:chPref val="3"/>
        </dgm:presLayoutVars>
      </dgm:prSet>
      <dgm:spPr/>
    </dgm:pt>
    <dgm:pt modelId="{16075764-AD63-4A5F-B332-80611A5EC73A}" type="pres">
      <dgm:prSet presAssocID="{C53CB10B-3EB6-4FA7-BE85-04888882821C}" presName="rootConnector" presStyleLbl="node4" presStyleIdx="20" presStyleCnt="35"/>
      <dgm:spPr/>
    </dgm:pt>
    <dgm:pt modelId="{05FCFB56-6FD6-4BF3-954D-940CEACF9704}" type="pres">
      <dgm:prSet presAssocID="{C53CB10B-3EB6-4FA7-BE85-04888882821C}" presName="hierChild4" presStyleCnt="0"/>
      <dgm:spPr/>
    </dgm:pt>
    <dgm:pt modelId="{4D58961B-2C8E-4B9D-B3FD-ED6CFB038F63}" type="pres">
      <dgm:prSet presAssocID="{C53CB10B-3EB6-4FA7-BE85-04888882821C}" presName="hierChild5" presStyleCnt="0"/>
      <dgm:spPr/>
    </dgm:pt>
    <dgm:pt modelId="{A7EE2E9F-6A54-481F-8C6B-EC7533EBF707}" type="pres">
      <dgm:prSet presAssocID="{BFAFF7B1-46F9-4979-8C4F-DD6D463730E0}" presName="Name37" presStyleLbl="parChTrans1D4" presStyleIdx="21" presStyleCnt="35"/>
      <dgm:spPr/>
    </dgm:pt>
    <dgm:pt modelId="{B07E04A6-3A39-45CD-BF5A-50DE3DB0310E}" type="pres">
      <dgm:prSet presAssocID="{B7E0433F-8A49-4785-859A-8C7249E8356B}" presName="hierRoot2" presStyleCnt="0">
        <dgm:presLayoutVars>
          <dgm:hierBranch val="init"/>
        </dgm:presLayoutVars>
      </dgm:prSet>
      <dgm:spPr/>
    </dgm:pt>
    <dgm:pt modelId="{E6C732AE-CD29-4270-94D9-C7FF2581A890}" type="pres">
      <dgm:prSet presAssocID="{B7E0433F-8A49-4785-859A-8C7249E8356B}" presName="rootComposite" presStyleCnt="0"/>
      <dgm:spPr/>
    </dgm:pt>
    <dgm:pt modelId="{FC54ADF8-DA66-4F1B-BB3C-96F06DA4E436}" type="pres">
      <dgm:prSet presAssocID="{B7E0433F-8A49-4785-859A-8C7249E8356B}" presName="rootText" presStyleLbl="node4" presStyleIdx="21" presStyleCnt="35" custLinFactNeighborY="0">
        <dgm:presLayoutVars>
          <dgm:chPref val="3"/>
        </dgm:presLayoutVars>
      </dgm:prSet>
      <dgm:spPr/>
    </dgm:pt>
    <dgm:pt modelId="{B210F9C3-DE59-47A7-B216-5F2065A6AB8A}" type="pres">
      <dgm:prSet presAssocID="{B7E0433F-8A49-4785-859A-8C7249E8356B}" presName="rootConnector" presStyleLbl="node4" presStyleIdx="21" presStyleCnt="35"/>
      <dgm:spPr/>
    </dgm:pt>
    <dgm:pt modelId="{B920AC54-0630-42D9-BD8A-ED8BF905F145}" type="pres">
      <dgm:prSet presAssocID="{B7E0433F-8A49-4785-859A-8C7249E8356B}" presName="hierChild4" presStyleCnt="0"/>
      <dgm:spPr/>
    </dgm:pt>
    <dgm:pt modelId="{74F52561-3032-4476-B1CF-EF83352C960E}" type="pres">
      <dgm:prSet presAssocID="{B7E0433F-8A49-4785-859A-8C7249E8356B}" presName="hierChild5" presStyleCnt="0"/>
      <dgm:spPr/>
    </dgm:pt>
    <dgm:pt modelId="{9D04DBFD-5C5B-43A7-B550-7A38812ED81D}" type="pres">
      <dgm:prSet presAssocID="{F54E971B-9EF1-4163-8104-293E9B46741D}" presName="hierChild5" presStyleCnt="0"/>
      <dgm:spPr/>
    </dgm:pt>
    <dgm:pt modelId="{7D76384C-CD45-4390-ACB4-1FC9BADF357D}" type="pres">
      <dgm:prSet presAssocID="{51B97480-919A-46AB-8891-3854703769AA}" presName="Name37" presStyleLbl="parChTrans1D3" presStyleIdx="4" presStyleCnt="11"/>
      <dgm:spPr/>
    </dgm:pt>
    <dgm:pt modelId="{FA1958D3-7FCE-4773-AFC9-B17E4C49A9D6}" type="pres">
      <dgm:prSet presAssocID="{A228FFA2-E65B-4DCD-9715-29FE300A30BF}" presName="hierRoot2" presStyleCnt="0">
        <dgm:presLayoutVars>
          <dgm:hierBranch val="init"/>
        </dgm:presLayoutVars>
      </dgm:prSet>
      <dgm:spPr/>
    </dgm:pt>
    <dgm:pt modelId="{7A6B2EBB-E280-4570-8C9F-52FF1F17B067}" type="pres">
      <dgm:prSet presAssocID="{A228FFA2-E65B-4DCD-9715-29FE300A30BF}" presName="rootComposite" presStyleCnt="0"/>
      <dgm:spPr/>
    </dgm:pt>
    <dgm:pt modelId="{3506F36F-8C8F-461E-8FA6-AFAFEBE3DC7A}" type="pres">
      <dgm:prSet presAssocID="{A228FFA2-E65B-4DCD-9715-29FE300A30BF}" presName="rootText" presStyleLbl="node3" presStyleIdx="4" presStyleCnt="11">
        <dgm:presLayoutVars>
          <dgm:chPref val="3"/>
        </dgm:presLayoutVars>
      </dgm:prSet>
      <dgm:spPr/>
    </dgm:pt>
    <dgm:pt modelId="{E7E969AA-5DE5-4989-A867-AAF2F1CA8F83}" type="pres">
      <dgm:prSet presAssocID="{A228FFA2-E65B-4DCD-9715-29FE300A30BF}" presName="rootConnector" presStyleLbl="node3" presStyleIdx="4" presStyleCnt="11"/>
      <dgm:spPr/>
    </dgm:pt>
    <dgm:pt modelId="{C47F5260-CDB5-4579-B26F-68BD9033CF89}" type="pres">
      <dgm:prSet presAssocID="{A228FFA2-E65B-4DCD-9715-29FE300A30BF}" presName="hierChild4" presStyleCnt="0"/>
      <dgm:spPr/>
    </dgm:pt>
    <dgm:pt modelId="{D54083BF-4868-468D-ADEA-4D4E6C2CEDB8}" type="pres">
      <dgm:prSet presAssocID="{BAD1A4DE-018A-4A35-985D-78F85C2EF13F}" presName="Name37" presStyleLbl="parChTrans1D4" presStyleIdx="22" presStyleCnt="35"/>
      <dgm:spPr/>
    </dgm:pt>
    <dgm:pt modelId="{BDF5D8C5-D4BC-47B4-9ED8-1033909B36BD}" type="pres">
      <dgm:prSet presAssocID="{67757A18-DCCB-45C3-A4E6-83D2B3FA2C00}" presName="hierRoot2" presStyleCnt="0">
        <dgm:presLayoutVars>
          <dgm:hierBranch val="init"/>
        </dgm:presLayoutVars>
      </dgm:prSet>
      <dgm:spPr/>
    </dgm:pt>
    <dgm:pt modelId="{5C5508E2-5CAF-4E29-98E7-A564150352E1}" type="pres">
      <dgm:prSet presAssocID="{67757A18-DCCB-45C3-A4E6-83D2B3FA2C00}" presName="rootComposite" presStyleCnt="0"/>
      <dgm:spPr/>
    </dgm:pt>
    <dgm:pt modelId="{7485BD1D-82CA-4AA5-8E6F-5CDD87402794}" type="pres">
      <dgm:prSet presAssocID="{67757A18-DCCB-45C3-A4E6-83D2B3FA2C00}" presName="rootText" presStyleLbl="node4" presStyleIdx="22" presStyleCnt="35">
        <dgm:presLayoutVars>
          <dgm:chPref val="3"/>
        </dgm:presLayoutVars>
      </dgm:prSet>
      <dgm:spPr/>
    </dgm:pt>
    <dgm:pt modelId="{3E1765EA-DB26-4956-A100-A7B0834A5F43}" type="pres">
      <dgm:prSet presAssocID="{67757A18-DCCB-45C3-A4E6-83D2B3FA2C00}" presName="rootConnector" presStyleLbl="node4" presStyleIdx="22" presStyleCnt="35"/>
      <dgm:spPr/>
    </dgm:pt>
    <dgm:pt modelId="{375DA993-649C-4C33-B6FF-64CFB2DEF72C}" type="pres">
      <dgm:prSet presAssocID="{67757A18-DCCB-45C3-A4E6-83D2B3FA2C00}" presName="hierChild4" presStyleCnt="0"/>
      <dgm:spPr/>
    </dgm:pt>
    <dgm:pt modelId="{3602659C-2C5E-44DA-A6DD-5A106BB3D7ED}" type="pres">
      <dgm:prSet presAssocID="{67757A18-DCCB-45C3-A4E6-83D2B3FA2C00}" presName="hierChild5" presStyleCnt="0"/>
      <dgm:spPr/>
    </dgm:pt>
    <dgm:pt modelId="{520EE5C2-5A18-44BE-B477-4382361582C9}" type="pres">
      <dgm:prSet presAssocID="{BC1D5419-791B-4F3C-B970-386E64B6EDDF}" presName="Name37" presStyleLbl="parChTrans1D4" presStyleIdx="23" presStyleCnt="35"/>
      <dgm:spPr/>
    </dgm:pt>
    <dgm:pt modelId="{CAA9B089-F4AB-40F7-97AF-AFAE2A1AB68A}" type="pres">
      <dgm:prSet presAssocID="{3E2BB34C-5232-49BE-9D70-385D9AFBAE43}" presName="hierRoot2" presStyleCnt="0">
        <dgm:presLayoutVars>
          <dgm:hierBranch val="init"/>
        </dgm:presLayoutVars>
      </dgm:prSet>
      <dgm:spPr/>
    </dgm:pt>
    <dgm:pt modelId="{DC4BDE5F-5B32-4537-96DE-FABDA8C895B2}" type="pres">
      <dgm:prSet presAssocID="{3E2BB34C-5232-49BE-9D70-385D9AFBAE43}" presName="rootComposite" presStyleCnt="0"/>
      <dgm:spPr/>
    </dgm:pt>
    <dgm:pt modelId="{226F34E5-A808-4678-B2F8-9B0601FC9BBC}" type="pres">
      <dgm:prSet presAssocID="{3E2BB34C-5232-49BE-9D70-385D9AFBAE43}" presName="rootText" presStyleLbl="node4" presStyleIdx="23" presStyleCnt="35">
        <dgm:presLayoutVars>
          <dgm:chPref val="3"/>
        </dgm:presLayoutVars>
      </dgm:prSet>
      <dgm:spPr/>
    </dgm:pt>
    <dgm:pt modelId="{A62881CA-0F8D-436F-8ED7-0BCDABFDE4F5}" type="pres">
      <dgm:prSet presAssocID="{3E2BB34C-5232-49BE-9D70-385D9AFBAE43}" presName="rootConnector" presStyleLbl="node4" presStyleIdx="23" presStyleCnt="35"/>
      <dgm:spPr/>
    </dgm:pt>
    <dgm:pt modelId="{07CE3F7B-36AE-4DD0-8450-161AC344F3DE}" type="pres">
      <dgm:prSet presAssocID="{3E2BB34C-5232-49BE-9D70-385D9AFBAE43}" presName="hierChild4" presStyleCnt="0"/>
      <dgm:spPr/>
    </dgm:pt>
    <dgm:pt modelId="{C1257F54-E67F-4FD3-86B6-8BD5A2423051}" type="pres">
      <dgm:prSet presAssocID="{3E2BB34C-5232-49BE-9D70-385D9AFBAE43}" presName="hierChild5" presStyleCnt="0"/>
      <dgm:spPr/>
    </dgm:pt>
    <dgm:pt modelId="{5DA4159E-FF0B-4FC0-AF7A-C220109A0A22}" type="pres">
      <dgm:prSet presAssocID="{AE9AA7A9-94C8-42AE-B962-13AD3E8F5F2E}" presName="Name37" presStyleLbl="parChTrans1D4" presStyleIdx="24" presStyleCnt="35"/>
      <dgm:spPr/>
    </dgm:pt>
    <dgm:pt modelId="{316071D0-1CB5-4D65-B97F-9619E9F48A9A}" type="pres">
      <dgm:prSet presAssocID="{AD516850-F8DC-4421-809A-F53C189B39D5}" presName="hierRoot2" presStyleCnt="0">
        <dgm:presLayoutVars>
          <dgm:hierBranch val="init"/>
        </dgm:presLayoutVars>
      </dgm:prSet>
      <dgm:spPr/>
    </dgm:pt>
    <dgm:pt modelId="{8CC5325D-2464-4445-8E40-61D8852CF4FC}" type="pres">
      <dgm:prSet presAssocID="{AD516850-F8DC-4421-809A-F53C189B39D5}" presName="rootComposite" presStyleCnt="0"/>
      <dgm:spPr/>
    </dgm:pt>
    <dgm:pt modelId="{7C78297C-B47B-40F1-884A-D57E41B62BE4}" type="pres">
      <dgm:prSet presAssocID="{AD516850-F8DC-4421-809A-F53C189B39D5}" presName="rootText" presStyleLbl="node4" presStyleIdx="24" presStyleCnt="35">
        <dgm:presLayoutVars>
          <dgm:chPref val="3"/>
        </dgm:presLayoutVars>
      </dgm:prSet>
      <dgm:spPr/>
    </dgm:pt>
    <dgm:pt modelId="{B9161520-11C9-49FA-91D3-59E15A369D9F}" type="pres">
      <dgm:prSet presAssocID="{AD516850-F8DC-4421-809A-F53C189B39D5}" presName="rootConnector" presStyleLbl="node4" presStyleIdx="24" presStyleCnt="35"/>
      <dgm:spPr/>
    </dgm:pt>
    <dgm:pt modelId="{53F7C5E2-1C31-41CD-8549-DC39DD0B947D}" type="pres">
      <dgm:prSet presAssocID="{AD516850-F8DC-4421-809A-F53C189B39D5}" presName="hierChild4" presStyleCnt="0"/>
      <dgm:spPr/>
    </dgm:pt>
    <dgm:pt modelId="{A7618F39-988D-4159-90F7-F4C8B8144B36}" type="pres">
      <dgm:prSet presAssocID="{AD516850-F8DC-4421-809A-F53C189B39D5}" presName="hierChild5" presStyleCnt="0"/>
      <dgm:spPr/>
    </dgm:pt>
    <dgm:pt modelId="{1842ED88-4316-4EF4-AA82-8DCF2DBDD762}" type="pres">
      <dgm:prSet presAssocID="{A228FFA2-E65B-4DCD-9715-29FE300A30BF}" presName="hierChild5" presStyleCnt="0"/>
      <dgm:spPr/>
    </dgm:pt>
    <dgm:pt modelId="{01577E68-931D-4A69-A249-0BAB1DD027AE}" type="pres">
      <dgm:prSet presAssocID="{C50C51DD-0625-4203-BB44-68ECD90F6968}" presName="Name37" presStyleLbl="parChTrans1D3" presStyleIdx="5" presStyleCnt="11"/>
      <dgm:spPr/>
    </dgm:pt>
    <dgm:pt modelId="{E0CD405D-A59D-4297-A735-06EC17FD7A4D}" type="pres">
      <dgm:prSet presAssocID="{E5AA27A9-A19B-4131-A8D9-044A0CC69A46}" presName="hierRoot2" presStyleCnt="0">
        <dgm:presLayoutVars>
          <dgm:hierBranch val="init"/>
        </dgm:presLayoutVars>
      </dgm:prSet>
      <dgm:spPr/>
    </dgm:pt>
    <dgm:pt modelId="{5E9B027D-ECF3-4E8B-B9BA-66BE8D4A5058}" type="pres">
      <dgm:prSet presAssocID="{E5AA27A9-A19B-4131-A8D9-044A0CC69A46}" presName="rootComposite" presStyleCnt="0"/>
      <dgm:spPr/>
    </dgm:pt>
    <dgm:pt modelId="{20F2A6F0-1D91-4C07-9300-59F4473F8197}" type="pres">
      <dgm:prSet presAssocID="{E5AA27A9-A19B-4131-A8D9-044A0CC69A46}" presName="rootText" presStyleLbl="node3" presStyleIdx="5" presStyleCnt="11">
        <dgm:presLayoutVars>
          <dgm:chPref val="3"/>
        </dgm:presLayoutVars>
      </dgm:prSet>
      <dgm:spPr/>
    </dgm:pt>
    <dgm:pt modelId="{084EBB8A-CC3D-41BD-82F8-92C880125AC0}" type="pres">
      <dgm:prSet presAssocID="{E5AA27A9-A19B-4131-A8D9-044A0CC69A46}" presName="rootConnector" presStyleLbl="node3" presStyleIdx="5" presStyleCnt="11"/>
      <dgm:spPr/>
    </dgm:pt>
    <dgm:pt modelId="{5C72A0BF-3116-43DB-8D11-B0A305FDF2C2}" type="pres">
      <dgm:prSet presAssocID="{E5AA27A9-A19B-4131-A8D9-044A0CC69A46}" presName="hierChild4" presStyleCnt="0"/>
      <dgm:spPr/>
    </dgm:pt>
    <dgm:pt modelId="{6141C290-9DD0-4566-AE33-D1A8E59BD697}" type="pres">
      <dgm:prSet presAssocID="{E5AA27A9-A19B-4131-A8D9-044A0CC69A46}" presName="hierChild5" presStyleCnt="0"/>
      <dgm:spPr/>
    </dgm:pt>
    <dgm:pt modelId="{49B3968F-5DA4-4A3B-A769-AC80D3D38664}" type="pres">
      <dgm:prSet presAssocID="{20340085-6C9F-4F64-8D88-819975146256}" presName="Name37" presStyleLbl="parChTrans1D3" presStyleIdx="6" presStyleCnt="11"/>
      <dgm:spPr/>
    </dgm:pt>
    <dgm:pt modelId="{29D0E4FA-1AE7-4AC1-95D8-E11A95E8547B}" type="pres">
      <dgm:prSet presAssocID="{70982433-70B3-4E8D-85A8-90E90EF66F4A}" presName="hierRoot2" presStyleCnt="0">
        <dgm:presLayoutVars>
          <dgm:hierBranch val="init"/>
        </dgm:presLayoutVars>
      </dgm:prSet>
      <dgm:spPr/>
    </dgm:pt>
    <dgm:pt modelId="{564E3C56-19AB-4FCF-90C7-EAB4364F26F9}" type="pres">
      <dgm:prSet presAssocID="{70982433-70B3-4E8D-85A8-90E90EF66F4A}" presName="rootComposite" presStyleCnt="0"/>
      <dgm:spPr/>
    </dgm:pt>
    <dgm:pt modelId="{BEC59077-672E-43D8-B49B-1F1FBF883223}" type="pres">
      <dgm:prSet presAssocID="{70982433-70B3-4E8D-85A8-90E90EF66F4A}" presName="rootText" presStyleLbl="node3" presStyleIdx="6" presStyleCnt="11">
        <dgm:presLayoutVars>
          <dgm:chPref val="3"/>
        </dgm:presLayoutVars>
      </dgm:prSet>
      <dgm:spPr/>
    </dgm:pt>
    <dgm:pt modelId="{ED2EBDF5-345A-414C-A8DF-B1E7AEF1B9FB}" type="pres">
      <dgm:prSet presAssocID="{70982433-70B3-4E8D-85A8-90E90EF66F4A}" presName="rootConnector" presStyleLbl="node3" presStyleIdx="6" presStyleCnt="11"/>
      <dgm:spPr/>
    </dgm:pt>
    <dgm:pt modelId="{C3ACBA2C-6340-477B-AFB7-6F7AE3957224}" type="pres">
      <dgm:prSet presAssocID="{70982433-70B3-4E8D-85A8-90E90EF66F4A}" presName="hierChild4" presStyleCnt="0"/>
      <dgm:spPr/>
    </dgm:pt>
    <dgm:pt modelId="{1C6A43DC-DB79-4485-AD9C-1A6EDFE43FE0}" type="pres">
      <dgm:prSet presAssocID="{70982433-70B3-4E8D-85A8-90E90EF66F4A}" presName="hierChild5" presStyleCnt="0"/>
      <dgm:spPr/>
    </dgm:pt>
    <dgm:pt modelId="{BB7F1253-1643-4776-8F16-D22A5DE484F4}" type="pres">
      <dgm:prSet presAssocID="{58D87CCD-7A1D-4AEC-8F8F-6B4828C32EF9}" presName="Name37" presStyleLbl="parChTrans1D3" presStyleIdx="7" presStyleCnt="11"/>
      <dgm:spPr/>
    </dgm:pt>
    <dgm:pt modelId="{140650F2-2D3B-4F75-8A31-1897F357160B}" type="pres">
      <dgm:prSet presAssocID="{4C605E6E-9237-4844-8D52-DBBDFC543EB8}" presName="hierRoot2" presStyleCnt="0">
        <dgm:presLayoutVars>
          <dgm:hierBranch val="init"/>
        </dgm:presLayoutVars>
      </dgm:prSet>
      <dgm:spPr/>
    </dgm:pt>
    <dgm:pt modelId="{6E5AF95E-41F7-4958-8800-8705AB97F8B1}" type="pres">
      <dgm:prSet presAssocID="{4C605E6E-9237-4844-8D52-DBBDFC543EB8}" presName="rootComposite" presStyleCnt="0"/>
      <dgm:spPr/>
    </dgm:pt>
    <dgm:pt modelId="{C76B00F2-D8E5-48CE-B984-0CFE7EF05C85}" type="pres">
      <dgm:prSet presAssocID="{4C605E6E-9237-4844-8D52-DBBDFC543EB8}" presName="rootText" presStyleLbl="node3" presStyleIdx="7" presStyleCnt="11">
        <dgm:presLayoutVars>
          <dgm:chPref val="3"/>
        </dgm:presLayoutVars>
      </dgm:prSet>
      <dgm:spPr/>
    </dgm:pt>
    <dgm:pt modelId="{CCC3BDD6-4340-408E-8F7F-54D854C45229}" type="pres">
      <dgm:prSet presAssocID="{4C605E6E-9237-4844-8D52-DBBDFC543EB8}" presName="rootConnector" presStyleLbl="node3" presStyleIdx="7" presStyleCnt="11"/>
      <dgm:spPr/>
    </dgm:pt>
    <dgm:pt modelId="{C68F40B6-9BED-4F2B-80F8-5C961738E211}" type="pres">
      <dgm:prSet presAssocID="{4C605E6E-9237-4844-8D52-DBBDFC543EB8}" presName="hierChild4" presStyleCnt="0"/>
      <dgm:spPr/>
    </dgm:pt>
    <dgm:pt modelId="{909BAA6F-5352-45B1-9BB5-91A4DBE4DC2C}" type="pres">
      <dgm:prSet presAssocID="{9D1C4CB2-1164-470D-87A1-B43B984BF02D}" presName="Name37" presStyleLbl="parChTrans1D4" presStyleIdx="25" presStyleCnt="35"/>
      <dgm:spPr/>
    </dgm:pt>
    <dgm:pt modelId="{A9428962-EDD1-41D6-9665-CF2B02DB7976}" type="pres">
      <dgm:prSet presAssocID="{51DFDD04-A7A1-4B69-BF8D-A18BEF41E669}" presName="hierRoot2" presStyleCnt="0">
        <dgm:presLayoutVars>
          <dgm:hierBranch val="init"/>
        </dgm:presLayoutVars>
      </dgm:prSet>
      <dgm:spPr/>
    </dgm:pt>
    <dgm:pt modelId="{8021829D-5035-4D8E-99D7-D9F2EA76158A}" type="pres">
      <dgm:prSet presAssocID="{51DFDD04-A7A1-4B69-BF8D-A18BEF41E669}" presName="rootComposite" presStyleCnt="0"/>
      <dgm:spPr/>
    </dgm:pt>
    <dgm:pt modelId="{C5A512A3-0617-494D-822F-92A0C5BCDDB1}" type="pres">
      <dgm:prSet presAssocID="{51DFDD04-A7A1-4B69-BF8D-A18BEF41E669}" presName="rootText" presStyleLbl="node4" presStyleIdx="25" presStyleCnt="35">
        <dgm:presLayoutVars>
          <dgm:chPref val="3"/>
        </dgm:presLayoutVars>
      </dgm:prSet>
      <dgm:spPr/>
    </dgm:pt>
    <dgm:pt modelId="{63A416B8-7BD5-43E4-91AF-B3EEC8056282}" type="pres">
      <dgm:prSet presAssocID="{51DFDD04-A7A1-4B69-BF8D-A18BEF41E669}" presName="rootConnector" presStyleLbl="node4" presStyleIdx="25" presStyleCnt="35"/>
      <dgm:spPr/>
    </dgm:pt>
    <dgm:pt modelId="{05BAB8A4-982A-419C-8AA2-B8AB3133AF3C}" type="pres">
      <dgm:prSet presAssocID="{51DFDD04-A7A1-4B69-BF8D-A18BEF41E669}" presName="hierChild4" presStyleCnt="0"/>
      <dgm:spPr/>
    </dgm:pt>
    <dgm:pt modelId="{3B9B3C7C-3614-48AA-B597-EF91E828C048}" type="pres">
      <dgm:prSet presAssocID="{DEE2122C-2637-4707-BD7B-E9FC8782C9F4}" presName="Name37" presStyleLbl="parChTrans1D4" presStyleIdx="26" presStyleCnt="35"/>
      <dgm:spPr/>
    </dgm:pt>
    <dgm:pt modelId="{31FF37AA-C88B-4AD3-8018-9D1D954D961F}" type="pres">
      <dgm:prSet presAssocID="{7FFACD4F-F957-4598-AB6C-FD94AFD5B916}" presName="hierRoot2" presStyleCnt="0">
        <dgm:presLayoutVars>
          <dgm:hierBranch val="init"/>
        </dgm:presLayoutVars>
      </dgm:prSet>
      <dgm:spPr/>
    </dgm:pt>
    <dgm:pt modelId="{A9C5CA25-A053-40C0-B052-B4CA8F1BA67A}" type="pres">
      <dgm:prSet presAssocID="{7FFACD4F-F957-4598-AB6C-FD94AFD5B916}" presName="rootComposite" presStyleCnt="0"/>
      <dgm:spPr/>
    </dgm:pt>
    <dgm:pt modelId="{0670E4F8-39D6-471E-9525-1018A998F72B}" type="pres">
      <dgm:prSet presAssocID="{7FFACD4F-F957-4598-AB6C-FD94AFD5B916}" presName="rootText" presStyleLbl="node4" presStyleIdx="26" presStyleCnt="35">
        <dgm:presLayoutVars>
          <dgm:chPref val="3"/>
        </dgm:presLayoutVars>
      </dgm:prSet>
      <dgm:spPr/>
    </dgm:pt>
    <dgm:pt modelId="{D1357E3B-B046-4811-AD7D-0D9C18ABFC4E}" type="pres">
      <dgm:prSet presAssocID="{7FFACD4F-F957-4598-AB6C-FD94AFD5B916}" presName="rootConnector" presStyleLbl="node4" presStyleIdx="26" presStyleCnt="35"/>
      <dgm:spPr/>
    </dgm:pt>
    <dgm:pt modelId="{A441E573-1007-44DF-9952-50B0C3C133D1}" type="pres">
      <dgm:prSet presAssocID="{7FFACD4F-F957-4598-AB6C-FD94AFD5B916}" presName="hierChild4" presStyleCnt="0"/>
      <dgm:spPr/>
    </dgm:pt>
    <dgm:pt modelId="{9010E5B5-48FE-4E77-B85B-282ECDBBFDE7}" type="pres">
      <dgm:prSet presAssocID="{D136C8B8-F275-4888-8001-AF2E4C7F5714}" presName="Name37" presStyleLbl="parChTrans1D4" presStyleIdx="27" presStyleCnt="35"/>
      <dgm:spPr/>
    </dgm:pt>
    <dgm:pt modelId="{453406DB-268E-4091-A9DE-C257CC31064A}" type="pres">
      <dgm:prSet presAssocID="{5F3D18DE-84D3-41AA-A828-51450361BFA7}" presName="hierRoot2" presStyleCnt="0">
        <dgm:presLayoutVars>
          <dgm:hierBranch val="init"/>
        </dgm:presLayoutVars>
      </dgm:prSet>
      <dgm:spPr/>
    </dgm:pt>
    <dgm:pt modelId="{C01E6272-7F56-42FB-97F6-34D3941B7170}" type="pres">
      <dgm:prSet presAssocID="{5F3D18DE-84D3-41AA-A828-51450361BFA7}" presName="rootComposite" presStyleCnt="0"/>
      <dgm:spPr/>
    </dgm:pt>
    <dgm:pt modelId="{3F34A9A6-0543-48B8-B4B2-044B1E66F54A}" type="pres">
      <dgm:prSet presAssocID="{5F3D18DE-84D3-41AA-A828-51450361BFA7}" presName="rootText" presStyleLbl="node4" presStyleIdx="27" presStyleCnt="35">
        <dgm:presLayoutVars>
          <dgm:chPref val="3"/>
        </dgm:presLayoutVars>
      </dgm:prSet>
      <dgm:spPr/>
    </dgm:pt>
    <dgm:pt modelId="{E49FC4F3-69D4-44ED-92E7-61ADA35C26B8}" type="pres">
      <dgm:prSet presAssocID="{5F3D18DE-84D3-41AA-A828-51450361BFA7}" presName="rootConnector" presStyleLbl="node4" presStyleIdx="27" presStyleCnt="35"/>
      <dgm:spPr/>
    </dgm:pt>
    <dgm:pt modelId="{57C3ED05-590C-4879-B22B-A84D98F7042A}" type="pres">
      <dgm:prSet presAssocID="{5F3D18DE-84D3-41AA-A828-51450361BFA7}" presName="hierChild4" presStyleCnt="0"/>
      <dgm:spPr/>
    </dgm:pt>
    <dgm:pt modelId="{88EB92FC-816B-4FB7-929D-9B597A60D173}" type="pres">
      <dgm:prSet presAssocID="{5F3D18DE-84D3-41AA-A828-51450361BFA7}" presName="hierChild5" presStyleCnt="0"/>
      <dgm:spPr/>
    </dgm:pt>
    <dgm:pt modelId="{08D2482D-1F1C-47C5-B36F-AAC0B51980DD}" type="pres">
      <dgm:prSet presAssocID="{A79B3898-35D0-4A97-8679-AD79E801DF6B}" presName="Name37" presStyleLbl="parChTrans1D4" presStyleIdx="28" presStyleCnt="35"/>
      <dgm:spPr/>
    </dgm:pt>
    <dgm:pt modelId="{24A0483D-B904-4237-9F8E-6C9D840F0A4A}" type="pres">
      <dgm:prSet presAssocID="{ED83CE92-77A6-421D-8E13-CD3BE1F3A59E}" presName="hierRoot2" presStyleCnt="0">
        <dgm:presLayoutVars>
          <dgm:hierBranch val="init"/>
        </dgm:presLayoutVars>
      </dgm:prSet>
      <dgm:spPr/>
    </dgm:pt>
    <dgm:pt modelId="{BBE4A518-C30B-46DB-9704-7FD811D28978}" type="pres">
      <dgm:prSet presAssocID="{ED83CE92-77A6-421D-8E13-CD3BE1F3A59E}" presName="rootComposite" presStyleCnt="0"/>
      <dgm:spPr/>
    </dgm:pt>
    <dgm:pt modelId="{42BC60FA-44AA-4711-ACFA-077ABF82634A}" type="pres">
      <dgm:prSet presAssocID="{ED83CE92-77A6-421D-8E13-CD3BE1F3A59E}" presName="rootText" presStyleLbl="node4" presStyleIdx="28" presStyleCnt="35">
        <dgm:presLayoutVars>
          <dgm:chPref val="3"/>
        </dgm:presLayoutVars>
      </dgm:prSet>
      <dgm:spPr/>
    </dgm:pt>
    <dgm:pt modelId="{F32A1DB9-E911-467F-8B71-8667303DC25A}" type="pres">
      <dgm:prSet presAssocID="{ED83CE92-77A6-421D-8E13-CD3BE1F3A59E}" presName="rootConnector" presStyleLbl="node4" presStyleIdx="28" presStyleCnt="35"/>
      <dgm:spPr/>
    </dgm:pt>
    <dgm:pt modelId="{8C2FE691-286E-45CB-98CE-E3DEA2B21CDD}" type="pres">
      <dgm:prSet presAssocID="{ED83CE92-77A6-421D-8E13-CD3BE1F3A59E}" presName="hierChild4" presStyleCnt="0"/>
      <dgm:spPr/>
    </dgm:pt>
    <dgm:pt modelId="{76AD0171-84F9-4F65-9B3A-F4DEBAAE2862}" type="pres">
      <dgm:prSet presAssocID="{ED83CE92-77A6-421D-8E13-CD3BE1F3A59E}" presName="hierChild5" presStyleCnt="0"/>
      <dgm:spPr/>
    </dgm:pt>
    <dgm:pt modelId="{1DB79043-23C1-4244-BEC9-C4A670906ABF}" type="pres">
      <dgm:prSet presAssocID="{7FFACD4F-F957-4598-AB6C-FD94AFD5B916}" presName="hierChild5" presStyleCnt="0"/>
      <dgm:spPr/>
    </dgm:pt>
    <dgm:pt modelId="{2C1509DE-CD69-4051-8963-144AA6778081}" type="pres">
      <dgm:prSet presAssocID="{ECBB924C-D404-41F6-8BFA-336A3E705512}" presName="Name37" presStyleLbl="parChTrans1D4" presStyleIdx="29" presStyleCnt="35"/>
      <dgm:spPr/>
    </dgm:pt>
    <dgm:pt modelId="{05C17840-357D-46A7-B42D-BB1834AA55CD}" type="pres">
      <dgm:prSet presAssocID="{4DCAB89A-28B0-4EFF-BBF3-AE9F5C77F2B3}" presName="hierRoot2" presStyleCnt="0">
        <dgm:presLayoutVars>
          <dgm:hierBranch val="init"/>
        </dgm:presLayoutVars>
      </dgm:prSet>
      <dgm:spPr/>
    </dgm:pt>
    <dgm:pt modelId="{160535B4-4885-4ADE-BA18-B8D7591A9278}" type="pres">
      <dgm:prSet presAssocID="{4DCAB89A-28B0-4EFF-BBF3-AE9F5C77F2B3}" presName="rootComposite" presStyleCnt="0"/>
      <dgm:spPr/>
    </dgm:pt>
    <dgm:pt modelId="{9ACCAAA3-8601-4AA7-8913-0354EA7CAE96}" type="pres">
      <dgm:prSet presAssocID="{4DCAB89A-28B0-4EFF-BBF3-AE9F5C77F2B3}" presName="rootText" presStyleLbl="node4" presStyleIdx="29" presStyleCnt="35">
        <dgm:presLayoutVars>
          <dgm:chPref val="3"/>
        </dgm:presLayoutVars>
      </dgm:prSet>
      <dgm:spPr/>
    </dgm:pt>
    <dgm:pt modelId="{3748E0FF-E4FC-45F0-A91C-B01A6B49334F}" type="pres">
      <dgm:prSet presAssocID="{4DCAB89A-28B0-4EFF-BBF3-AE9F5C77F2B3}" presName="rootConnector" presStyleLbl="node4" presStyleIdx="29" presStyleCnt="35"/>
      <dgm:spPr/>
    </dgm:pt>
    <dgm:pt modelId="{7494FBC9-5699-4230-8234-7811157D5F86}" type="pres">
      <dgm:prSet presAssocID="{4DCAB89A-28B0-4EFF-BBF3-AE9F5C77F2B3}" presName="hierChild4" presStyleCnt="0"/>
      <dgm:spPr/>
    </dgm:pt>
    <dgm:pt modelId="{005A6CD5-DE34-46D9-91F6-46DAB28AA4A3}" type="pres">
      <dgm:prSet presAssocID="{4DCAB89A-28B0-4EFF-BBF3-AE9F5C77F2B3}" presName="hierChild5" presStyleCnt="0"/>
      <dgm:spPr/>
    </dgm:pt>
    <dgm:pt modelId="{B0AF1A27-1661-4522-9E6B-C9B29294A811}" type="pres">
      <dgm:prSet presAssocID="{D792AF9F-F514-4A50-A69D-7E82359169B9}" presName="Name37" presStyleLbl="parChTrans1D4" presStyleIdx="30" presStyleCnt="35"/>
      <dgm:spPr/>
    </dgm:pt>
    <dgm:pt modelId="{C90629AE-85E6-4505-ADC1-2C0B49B276AF}" type="pres">
      <dgm:prSet presAssocID="{3A5C9FB5-78F1-46B2-B060-86DD122E5E0D}" presName="hierRoot2" presStyleCnt="0">
        <dgm:presLayoutVars>
          <dgm:hierBranch val="init"/>
        </dgm:presLayoutVars>
      </dgm:prSet>
      <dgm:spPr/>
    </dgm:pt>
    <dgm:pt modelId="{E8DD2F48-F219-4A45-8D15-EEA74279B2D8}" type="pres">
      <dgm:prSet presAssocID="{3A5C9FB5-78F1-46B2-B060-86DD122E5E0D}" presName="rootComposite" presStyleCnt="0"/>
      <dgm:spPr/>
    </dgm:pt>
    <dgm:pt modelId="{F67C47F0-922E-426C-8BDC-CD27578D1896}" type="pres">
      <dgm:prSet presAssocID="{3A5C9FB5-78F1-46B2-B060-86DD122E5E0D}" presName="rootText" presStyleLbl="node4" presStyleIdx="30" presStyleCnt="35">
        <dgm:presLayoutVars>
          <dgm:chPref val="3"/>
        </dgm:presLayoutVars>
      </dgm:prSet>
      <dgm:spPr/>
    </dgm:pt>
    <dgm:pt modelId="{1885F579-3DB8-4A6F-8F04-4B9CAEFB916B}" type="pres">
      <dgm:prSet presAssocID="{3A5C9FB5-78F1-46B2-B060-86DD122E5E0D}" presName="rootConnector" presStyleLbl="node4" presStyleIdx="30" presStyleCnt="35"/>
      <dgm:spPr/>
    </dgm:pt>
    <dgm:pt modelId="{0BCE5BBC-8ABF-46EB-985D-5384000FF6E9}" type="pres">
      <dgm:prSet presAssocID="{3A5C9FB5-78F1-46B2-B060-86DD122E5E0D}" presName="hierChild4" presStyleCnt="0"/>
      <dgm:spPr/>
    </dgm:pt>
    <dgm:pt modelId="{C305FE7F-12AF-445B-9C85-7D90469E842C}" type="pres">
      <dgm:prSet presAssocID="{3A5C9FB5-78F1-46B2-B060-86DD122E5E0D}" presName="hierChild5" presStyleCnt="0"/>
      <dgm:spPr/>
    </dgm:pt>
    <dgm:pt modelId="{63360852-3AF3-47A2-8261-6DDB28CEEBD0}" type="pres">
      <dgm:prSet presAssocID="{51DFDD04-A7A1-4B69-BF8D-A18BEF41E669}" presName="hierChild5" presStyleCnt="0"/>
      <dgm:spPr/>
    </dgm:pt>
    <dgm:pt modelId="{031634AD-94AD-4226-A185-A53A0C28CC50}" type="pres">
      <dgm:prSet presAssocID="{2D5FFD2E-DB0E-4AE4-B542-FE47AA9224B1}" presName="Name37" presStyleLbl="parChTrans1D4" presStyleIdx="31" presStyleCnt="35"/>
      <dgm:spPr/>
    </dgm:pt>
    <dgm:pt modelId="{B8FA59C5-A605-4658-88B4-9B4A12C6FA7E}" type="pres">
      <dgm:prSet presAssocID="{D7FA9B73-1586-400D-82FF-EA783B71FE41}" presName="hierRoot2" presStyleCnt="0">
        <dgm:presLayoutVars>
          <dgm:hierBranch val="init"/>
        </dgm:presLayoutVars>
      </dgm:prSet>
      <dgm:spPr/>
    </dgm:pt>
    <dgm:pt modelId="{A31EE101-DF97-4653-9470-A486FB883CED}" type="pres">
      <dgm:prSet presAssocID="{D7FA9B73-1586-400D-82FF-EA783B71FE41}" presName="rootComposite" presStyleCnt="0"/>
      <dgm:spPr/>
    </dgm:pt>
    <dgm:pt modelId="{126243D5-9173-4B0F-8B7D-3DFD0E923AA8}" type="pres">
      <dgm:prSet presAssocID="{D7FA9B73-1586-400D-82FF-EA783B71FE41}" presName="rootText" presStyleLbl="node4" presStyleIdx="31" presStyleCnt="35">
        <dgm:presLayoutVars>
          <dgm:chPref val="3"/>
        </dgm:presLayoutVars>
      </dgm:prSet>
      <dgm:spPr/>
    </dgm:pt>
    <dgm:pt modelId="{0E7509A0-A270-4257-A0F0-41100EDF9CB5}" type="pres">
      <dgm:prSet presAssocID="{D7FA9B73-1586-400D-82FF-EA783B71FE41}" presName="rootConnector" presStyleLbl="node4" presStyleIdx="31" presStyleCnt="35"/>
      <dgm:spPr/>
    </dgm:pt>
    <dgm:pt modelId="{40A062AA-6E50-441E-8971-9057A9EECA7B}" type="pres">
      <dgm:prSet presAssocID="{D7FA9B73-1586-400D-82FF-EA783B71FE41}" presName="hierChild4" presStyleCnt="0"/>
      <dgm:spPr/>
    </dgm:pt>
    <dgm:pt modelId="{A35181B9-80DC-4B74-8D34-2B07DE1AE3C1}" type="pres">
      <dgm:prSet presAssocID="{55D4F800-AD05-4B7E-8AE0-131D29C8E1BD}" presName="Name37" presStyleLbl="parChTrans1D4" presStyleIdx="32" presStyleCnt="35"/>
      <dgm:spPr/>
    </dgm:pt>
    <dgm:pt modelId="{1B0431B6-B3F4-4EA8-BE7B-21475446A1E0}" type="pres">
      <dgm:prSet presAssocID="{E70088EF-3B6A-45D1-9EAD-3D773DDD571E}" presName="hierRoot2" presStyleCnt="0">
        <dgm:presLayoutVars>
          <dgm:hierBranch val="init"/>
        </dgm:presLayoutVars>
      </dgm:prSet>
      <dgm:spPr/>
    </dgm:pt>
    <dgm:pt modelId="{D30A6DBE-177B-4638-A91A-4F01BBD3C256}" type="pres">
      <dgm:prSet presAssocID="{E70088EF-3B6A-45D1-9EAD-3D773DDD571E}" presName="rootComposite" presStyleCnt="0"/>
      <dgm:spPr/>
    </dgm:pt>
    <dgm:pt modelId="{F53E6A65-F806-4ABE-AA4D-3FADC7D1A413}" type="pres">
      <dgm:prSet presAssocID="{E70088EF-3B6A-45D1-9EAD-3D773DDD571E}" presName="rootText" presStyleLbl="node4" presStyleIdx="32" presStyleCnt="35">
        <dgm:presLayoutVars>
          <dgm:chPref val="3"/>
        </dgm:presLayoutVars>
      </dgm:prSet>
      <dgm:spPr/>
    </dgm:pt>
    <dgm:pt modelId="{E6D2A1EE-7689-4606-A72D-6312A9F082C7}" type="pres">
      <dgm:prSet presAssocID="{E70088EF-3B6A-45D1-9EAD-3D773DDD571E}" presName="rootConnector" presStyleLbl="node4" presStyleIdx="32" presStyleCnt="35"/>
      <dgm:spPr/>
    </dgm:pt>
    <dgm:pt modelId="{545C41B4-9670-4C36-8C56-A3A4A9B6786E}" type="pres">
      <dgm:prSet presAssocID="{E70088EF-3B6A-45D1-9EAD-3D773DDD571E}" presName="hierChild4" presStyleCnt="0"/>
      <dgm:spPr/>
    </dgm:pt>
    <dgm:pt modelId="{7EA7C7B9-9557-4EA1-A6DE-508359BFEB93}" type="pres">
      <dgm:prSet presAssocID="{E70088EF-3B6A-45D1-9EAD-3D773DDD571E}" presName="hierChild5" presStyleCnt="0"/>
      <dgm:spPr/>
    </dgm:pt>
    <dgm:pt modelId="{9C7EC9AD-78B4-4C80-8BEA-8DD3360859E9}" type="pres">
      <dgm:prSet presAssocID="{D7FA9B73-1586-400D-82FF-EA783B71FE41}" presName="hierChild5" presStyleCnt="0"/>
      <dgm:spPr/>
    </dgm:pt>
    <dgm:pt modelId="{04BAE4B4-7104-4117-8708-ACA3D410AAAA}" type="pres">
      <dgm:prSet presAssocID="{4C605E6E-9237-4844-8D52-DBBDFC543EB8}" presName="hierChild5" presStyleCnt="0"/>
      <dgm:spPr/>
    </dgm:pt>
    <dgm:pt modelId="{DBB9D020-04E1-4052-B6D0-18C1D4001D08}" type="pres">
      <dgm:prSet presAssocID="{96693372-EA05-480D-8171-268D5DB870D8}" presName="Name37" presStyleLbl="parChTrans1D3" presStyleIdx="8" presStyleCnt="11"/>
      <dgm:spPr/>
    </dgm:pt>
    <dgm:pt modelId="{3E8FFAE2-5A35-4B1D-AF8C-548479FCCDB1}" type="pres">
      <dgm:prSet presAssocID="{3E3F6382-C2C9-4D27-960D-A03BB53CAB99}" presName="hierRoot2" presStyleCnt="0">
        <dgm:presLayoutVars>
          <dgm:hierBranch val="init"/>
        </dgm:presLayoutVars>
      </dgm:prSet>
      <dgm:spPr/>
    </dgm:pt>
    <dgm:pt modelId="{463028C5-DD94-474C-B3FC-7A875DBED046}" type="pres">
      <dgm:prSet presAssocID="{3E3F6382-C2C9-4D27-960D-A03BB53CAB99}" presName="rootComposite" presStyleCnt="0"/>
      <dgm:spPr/>
    </dgm:pt>
    <dgm:pt modelId="{74A57176-0EF9-4663-B2B2-FA177B9AD3FD}" type="pres">
      <dgm:prSet presAssocID="{3E3F6382-C2C9-4D27-960D-A03BB53CAB99}" presName="rootText" presStyleLbl="node3" presStyleIdx="8" presStyleCnt="11">
        <dgm:presLayoutVars>
          <dgm:chPref val="3"/>
        </dgm:presLayoutVars>
      </dgm:prSet>
      <dgm:spPr/>
    </dgm:pt>
    <dgm:pt modelId="{8CB8D178-1633-4D7C-A097-DCE04E1187DB}" type="pres">
      <dgm:prSet presAssocID="{3E3F6382-C2C9-4D27-960D-A03BB53CAB99}" presName="rootConnector" presStyleLbl="node3" presStyleIdx="8" presStyleCnt="11"/>
      <dgm:spPr/>
    </dgm:pt>
    <dgm:pt modelId="{4C23AD04-904E-455D-A9D2-84AE080546C1}" type="pres">
      <dgm:prSet presAssocID="{3E3F6382-C2C9-4D27-960D-A03BB53CAB99}" presName="hierChild4" presStyleCnt="0"/>
      <dgm:spPr/>
    </dgm:pt>
    <dgm:pt modelId="{C62CD0B8-7330-4D81-94F1-97B0BF55FC1D}" type="pres">
      <dgm:prSet presAssocID="{3E3F6382-C2C9-4D27-960D-A03BB53CAB99}" presName="hierChild5" presStyleCnt="0"/>
      <dgm:spPr/>
    </dgm:pt>
    <dgm:pt modelId="{3D7D3BAF-9726-4DC6-892E-6E25A8F7E237}" type="pres">
      <dgm:prSet presAssocID="{59B0A564-D9DB-43AA-A481-5767BEE2F365}" presName="Name37" presStyleLbl="parChTrans1D3" presStyleIdx="9" presStyleCnt="11"/>
      <dgm:spPr/>
    </dgm:pt>
    <dgm:pt modelId="{BC1AAEA9-9332-49C4-85BB-A85A4A15B998}" type="pres">
      <dgm:prSet presAssocID="{E238DC74-DE20-436E-9A2D-69E85A9E464A}" presName="hierRoot2" presStyleCnt="0">
        <dgm:presLayoutVars>
          <dgm:hierBranch val="init"/>
        </dgm:presLayoutVars>
      </dgm:prSet>
      <dgm:spPr/>
    </dgm:pt>
    <dgm:pt modelId="{07C5534F-0F2C-49D2-89A4-FDC0AD1DA40B}" type="pres">
      <dgm:prSet presAssocID="{E238DC74-DE20-436E-9A2D-69E85A9E464A}" presName="rootComposite" presStyleCnt="0"/>
      <dgm:spPr/>
    </dgm:pt>
    <dgm:pt modelId="{19820E01-8164-409E-803F-90CA92E78392}" type="pres">
      <dgm:prSet presAssocID="{E238DC74-DE20-436E-9A2D-69E85A9E464A}" presName="rootText" presStyleLbl="node3" presStyleIdx="9" presStyleCnt="11">
        <dgm:presLayoutVars>
          <dgm:chPref val="3"/>
        </dgm:presLayoutVars>
      </dgm:prSet>
      <dgm:spPr/>
    </dgm:pt>
    <dgm:pt modelId="{AD81C763-C249-46E3-8FD5-4A4F2EB6B886}" type="pres">
      <dgm:prSet presAssocID="{E238DC74-DE20-436E-9A2D-69E85A9E464A}" presName="rootConnector" presStyleLbl="node3" presStyleIdx="9" presStyleCnt="11"/>
      <dgm:spPr/>
    </dgm:pt>
    <dgm:pt modelId="{2CE82333-3567-4C54-AAF4-C3F50D88DFBF}" type="pres">
      <dgm:prSet presAssocID="{E238DC74-DE20-436E-9A2D-69E85A9E464A}" presName="hierChild4" presStyleCnt="0"/>
      <dgm:spPr/>
    </dgm:pt>
    <dgm:pt modelId="{8148C584-3DA3-4F2E-A551-76619BB4F944}" type="pres">
      <dgm:prSet presAssocID="{BC23C5D6-43AF-4E2F-833C-7C0517315208}" presName="Name37" presStyleLbl="parChTrans1D4" presStyleIdx="33" presStyleCnt="35"/>
      <dgm:spPr/>
    </dgm:pt>
    <dgm:pt modelId="{CDDEA917-5E52-4E78-AA69-F94A01355250}" type="pres">
      <dgm:prSet presAssocID="{AB9F00A9-CF1B-4C00-85BD-C6F5AC633F1C}" presName="hierRoot2" presStyleCnt="0">
        <dgm:presLayoutVars>
          <dgm:hierBranch val="init"/>
        </dgm:presLayoutVars>
      </dgm:prSet>
      <dgm:spPr/>
    </dgm:pt>
    <dgm:pt modelId="{2EA0F4A7-4A49-46FA-AFBA-E2AC0ABA688A}" type="pres">
      <dgm:prSet presAssocID="{AB9F00A9-CF1B-4C00-85BD-C6F5AC633F1C}" presName="rootComposite" presStyleCnt="0"/>
      <dgm:spPr/>
    </dgm:pt>
    <dgm:pt modelId="{D59F20AE-8775-440B-BDF1-6AF8892AFE6F}" type="pres">
      <dgm:prSet presAssocID="{AB9F00A9-CF1B-4C00-85BD-C6F5AC633F1C}" presName="rootText" presStyleLbl="node4" presStyleIdx="33" presStyleCnt="35">
        <dgm:presLayoutVars>
          <dgm:chPref val="3"/>
        </dgm:presLayoutVars>
      </dgm:prSet>
      <dgm:spPr/>
    </dgm:pt>
    <dgm:pt modelId="{FE617F05-8985-4683-BDB8-0F7AEB92D5E0}" type="pres">
      <dgm:prSet presAssocID="{AB9F00A9-CF1B-4C00-85BD-C6F5AC633F1C}" presName="rootConnector" presStyleLbl="node4" presStyleIdx="33" presStyleCnt="35"/>
      <dgm:spPr/>
    </dgm:pt>
    <dgm:pt modelId="{55FB82BA-AC65-46F8-9912-F37D3FEBD5F9}" type="pres">
      <dgm:prSet presAssocID="{AB9F00A9-CF1B-4C00-85BD-C6F5AC633F1C}" presName="hierChild4" presStyleCnt="0"/>
      <dgm:spPr/>
    </dgm:pt>
    <dgm:pt modelId="{27E6DA0F-0C58-480C-8117-18065F945240}" type="pres">
      <dgm:prSet presAssocID="{AB9F00A9-CF1B-4C00-85BD-C6F5AC633F1C}" presName="hierChild5" presStyleCnt="0"/>
      <dgm:spPr/>
    </dgm:pt>
    <dgm:pt modelId="{B4406252-8DCB-40A3-BDB1-EB5F94CF5E23}" type="pres">
      <dgm:prSet presAssocID="{E238DC74-DE20-436E-9A2D-69E85A9E464A}" presName="hierChild5" presStyleCnt="0"/>
      <dgm:spPr/>
    </dgm:pt>
    <dgm:pt modelId="{94772F62-92D0-4902-A68A-A3B1A3EC8985}" type="pres">
      <dgm:prSet presAssocID="{89F6FD93-4DF8-41EF-85A3-275A9F1AAB57}" presName="Name37" presStyleLbl="parChTrans1D3" presStyleIdx="10" presStyleCnt="11"/>
      <dgm:spPr/>
    </dgm:pt>
    <dgm:pt modelId="{49622547-4965-4991-A64C-26856DD43204}" type="pres">
      <dgm:prSet presAssocID="{4B012B27-404A-4100-B0C4-5C53CD5A1CD6}" presName="hierRoot2" presStyleCnt="0">
        <dgm:presLayoutVars>
          <dgm:hierBranch val="init"/>
        </dgm:presLayoutVars>
      </dgm:prSet>
      <dgm:spPr/>
    </dgm:pt>
    <dgm:pt modelId="{4E872FF8-7F53-42E5-9577-6DCB7385A18D}" type="pres">
      <dgm:prSet presAssocID="{4B012B27-404A-4100-B0C4-5C53CD5A1CD6}" presName="rootComposite" presStyleCnt="0"/>
      <dgm:spPr/>
    </dgm:pt>
    <dgm:pt modelId="{61BD427C-12CE-49B3-BD00-8E4A3DF33BF9}" type="pres">
      <dgm:prSet presAssocID="{4B012B27-404A-4100-B0C4-5C53CD5A1CD6}" presName="rootText" presStyleLbl="node3" presStyleIdx="10" presStyleCnt="11" custScaleX="116419" custScaleY="116947">
        <dgm:presLayoutVars>
          <dgm:chPref val="3"/>
        </dgm:presLayoutVars>
      </dgm:prSet>
      <dgm:spPr/>
    </dgm:pt>
    <dgm:pt modelId="{F6858A5C-57C9-401D-8681-2D1AD6EEC8FB}" type="pres">
      <dgm:prSet presAssocID="{4B012B27-404A-4100-B0C4-5C53CD5A1CD6}" presName="rootConnector" presStyleLbl="node3" presStyleIdx="10" presStyleCnt="11"/>
      <dgm:spPr/>
    </dgm:pt>
    <dgm:pt modelId="{9D6A6119-3C92-40F4-A7DB-C3DC5AA10603}" type="pres">
      <dgm:prSet presAssocID="{4B012B27-404A-4100-B0C4-5C53CD5A1CD6}" presName="hierChild4" presStyleCnt="0"/>
      <dgm:spPr/>
    </dgm:pt>
    <dgm:pt modelId="{7A6A9D54-121F-43B9-80EB-E1DE5F1427C0}" type="pres">
      <dgm:prSet presAssocID="{C4D7826C-7970-4DC8-ACF7-2D14F959E4C8}" presName="Name37" presStyleLbl="parChTrans1D4" presStyleIdx="34" presStyleCnt="35"/>
      <dgm:spPr/>
    </dgm:pt>
    <dgm:pt modelId="{7075517F-A4F1-4E1B-969E-CEA9D262B4A6}" type="pres">
      <dgm:prSet presAssocID="{507AE87B-E82D-41E3-986F-52E1752E6FBE}" presName="hierRoot2" presStyleCnt="0">
        <dgm:presLayoutVars>
          <dgm:hierBranch val="init"/>
        </dgm:presLayoutVars>
      </dgm:prSet>
      <dgm:spPr/>
    </dgm:pt>
    <dgm:pt modelId="{3A093616-839A-4C8B-B98E-D6490D9C8065}" type="pres">
      <dgm:prSet presAssocID="{507AE87B-E82D-41E3-986F-52E1752E6FBE}" presName="rootComposite" presStyleCnt="0"/>
      <dgm:spPr/>
    </dgm:pt>
    <dgm:pt modelId="{A89D6D90-C6D0-4953-9A1C-4E4EEB755597}" type="pres">
      <dgm:prSet presAssocID="{507AE87B-E82D-41E3-986F-52E1752E6FBE}" presName="rootText" presStyleLbl="node4" presStyleIdx="34" presStyleCnt="35">
        <dgm:presLayoutVars>
          <dgm:chPref val="3"/>
        </dgm:presLayoutVars>
      </dgm:prSet>
      <dgm:spPr/>
    </dgm:pt>
    <dgm:pt modelId="{FE640A30-85D3-451B-AEE7-D18B8AAF128C}" type="pres">
      <dgm:prSet presAssocID="{507AE87B-E82D-41E3-986F-52E1752E6FBE}" presName="rootConnector" presStyleLbl="node4" presStyleIdx="34" presStyleCnt="35"/>
      <dgm:spPr/>
    </dgm:pt>
    <dgm:pt modelId="{C3B3A226-3DB4-41C4-8E69-14634094D46C}" type="pres">
      <dgm:prSet presAssocID="{507AE87B-E82D-41E3-986F-52E1752E6FBE}" presName="hierChild4" presStyleCnt="0"/>
      <dgm:spPr/>
    </dgm:pt>
    <dgm:pt modelId="{2F6AEA44-2A3C-422F-A4BF-183C53619BAE}" type="pres">
      <dgm:prSet presAssocID="{507AE87B-E82D-41E3-986F-52E1752E6FBE}" presName="hierChild5" presStyleCnt="0"/>
      <dgm:spPr/>
    </dgm:pt>
    <dgm:pt modelId="{CAA609DD-3D13-4228-8B1B-A19D69E13A66}" type="pres">
      <dgm:prSet presAssocID="{4B012B27-404A-4100-B0C4-5C53CD5A1CD6}" presName="hierChild5" presStyleCnt="0"/>
      <dgm:spPr/>
    </dgm:pt>
    <dgm:pt modelId="{A265256F-1D1C-432A-98A7-6FCC728CDA50}" type="pres">
      <dgm:prSet presAssocID="{A47A9F99-52E5-476C-8CA7-79DC356C5728}" presName="hierChild5" presStyleCnt="0"/>
      <dgm:spPr/>
    </dgm:pt>
    <dgm:pt modelId="{45B77AD8-49C7-404F-805A-CF79B541FFB7}" type="pres">
      <dgm:prSet presAssocID="{19599602-9E94-449B-AE02-46C30491E28C}" presName="hierChild3" presStyleCnt="0"/>
      <dgm:spPr/>
    </dgm:pt>
  </dgm:ptLst>
  <dgm:cxnLst>
    <dgm:cxn modelId="{CD2EA305-AFCB-48C4-ABAD-C19138BA54CC}" type="presOf" srcId="{A228FFA2-E65B-4DCD-9715-29FE300A30BF}" destId="{E7E969AA-5DE5-4989-A867-AAF2F1CA8F83}" srcOrd="1" destOrd="0" presId="urn:microsoft.com/office/officeart/2005/8/layout/orgChart1"/>
    <dgm:cxn modelId="{7780430B-084A-4C7D-8FB2-BB154688015D}" type="presOf" srcId="{C50C51DD-0625-4203-BB44-68ECD90F6968}" destId="{01577E68-931D-4A69-A249-0BAB1DD027AE}" srcOrd="0" destOrd="0" presId="urn:microsoft.com/office/officeart/2005/8/layout/orgChart1"/>
    <dgm:cxn modelId="{4A26840B-D066-4A69-8FF3-DACBE374DFEF}" type="presOf" srcId="{E3119D78-FBDF-4536-ABDD-2D613A1EC1F7}" destId="{DACA2C2B-D073-4D1E-B24F-219F34053E12}" srcOrd="0" destOrd="0" presId="urn:microsoft.com/office/officeart/2005/8/layout/orgChart1"/>
    <dgm:cxn modelId="{A55C1A0C-E981-45D5-9D74-6BDC8826040B}" type="presOf" srcId="{C53CB10B-3EB6-4FA7-BE85-04888882821C}" destId="{BDD23AC7-E2CF-4C43-9567-0671302F8A0A}" srcOrd="0" destOrd="0" presId="urn:microsoft.com/office/officeart/2005/8/layout/orgChart1"/>
    <dgm:cxn modelId="{9674B40D-FBE5-47F8-A044-BA2904D64740}" srcId="{65B15042-309F-4DBA-9CD5-28ED0F56309F}" destId="{E1E1DBB2-1F73-40E9-847D-0EC69FFEE5EE}" srcOrd="2" destOrd="0" parTransId="{D27555DF-7428-407E-8E65-6B657D3CA074}" sibTransId="{30BC4A13-1E34-4C24-BEEB-8E3F4A4104B6}"/>
    <dgm:cxn modelId="{EF74350F-8641-4E13-B52A-59B591AEA870}" srcId="{F54E971B-9EF1-4163-8104-293E9B46741D}" destId="{CFDDA087-6CAF-4AFC-8A74-49A9C53774ED}" srcOrd="1" destOrd="0" parTransId="{1101CE80-E0DB-400A-B735-1F1D05854FC6}" sibTransId="{34757B8B-CC50-406A-96CF-703632AEE66C}"/>
    <dgm:cxn modelId="{B039380F-D247-4B56-9C90-3914C5BA1C6E}" type="presOf" srcId="{507AE87B-E82D-41E3-986F-52E1752E6FBE}" destId="{A89D6D90-C6D0-4953-9A1C-4E4EEB755597}" srcOrd="0" destOrd="0" presId="urn:microsoft.com/office/officeart/2005/8/layout/orgChart1"/>
    <dgm:cxn modelId="{4EB64F10-BD78-4761-8BB5-90E7E9711D52}" type="presOf" srcId="{51DFDD04-A7A1-4B69-BF8D-A18BEF41E669}" destId="{63A416B8-7BD5-43E4-91AF-B3EEC8056282}" srcOrd="1" destOrd="0" presId="urn:microsoft.com/office/officeart/2005/8/layout/orgChart1"/>
    <dgm:cxn modelId="{0EE06A11-308A-47D9-9587-8F32F29818BB}" type="presOf" srcId="{20340085-6C9F-4F64-8D88-819975146256}" destId="{49B3968F-5DA4-4A3B-A769-AC80D3D38664}" srcOrd="0" destOrd="0" presId="urn:microsoft.com/office/officeart/2005/8/layout/orgChart1"/>
    <dgm:cxn modelId="{0C0D7F11-F892-4BA4-BFC4-40192E965BF5}" type="presOf" srcId="{E238DC74-DE20-436E-9A2D-69E85A9E464A}" destId="{AD81C763-C249-46E3-8FD5-4A4F2EB6B886}" srcOrd="1" destOrd="0" presId="urn:microsoft.com/office/officeart/2005/8/layout/orgChart1"/>
    <dgm:cxn modelId="{8ABCE415-9739-44FE-A50F-6494EAD700F1}" srcId="{51DFDD04-A7A1-4B69-BF8D-A18BEF41E669}" destId="{3A5C9FB5-78F1-46B2-B060-86DD122E5E0D}" srcOrd="2" destOrd="0" parTransId="{D792AF9F-F514-4A50-A69D-7E82359169B9}" sibTransId="{40E04306-DF22-4254-9E27-1FBFFE028E66}"/>
    <dgm:cxn modelId="{510C9B18-520A-4B80-A1CB-627F877B4788}" type="presOf" srcId="{9F042C74-0E54-4503-A437-2A0F91C44081}" destId="{5C5A51EF-6CBB-490A-9F95-305A45D4AF67}" srcOrd="0" destOrd="0" presId="urn:microsoft.com/office/officeart/2005/8/layout/orgChart1"/>
    <dgm:cxn modelId="{AB08E21B-9295-4A00-A2C7-38CDE779FF77}" srcId="{F54E971B-9EF1-4163-8104-293E9B46741D}" destId="{C53CB10B-3EB6-4FA7-BE85-04888882821C}" srcOrd="2" destOrd="0" parTransId="{EBC32B30-357C-4A01-B9BC-854B3498A095}" sibTransId="{EAFE444F-1FD2-4DFF-975A-44358DE7130B}"/>
    <dgm:cxn modelId="{554CF41B-C719-4B6C-9322-83CBC3C8F39C}" type="presOf" srcId="{99465F5B-B94B-49F2-9052-8C968403C64A}" destId="{135BB02F-8C69-4B6D-9C90-7345E47AE079}" srcOrd="0" destOrd="0" presId="urn:microsoft.com/office/officeart/2005/8/layout/orgChart1"/>
    <dgm:cxn modelId="{3DB80E1E-4865-42A8-9DB0-E8F18549069E}" type="presOf" srcId="{A228FFA2-E65B-4DCD-9715-29FE300A30BF}" destId="{3506F36F-8C8F-461E-8FA6-AFAFEBE3DC7A}" srcOrd="0" destOrd="0" presId="urn:microsoft.com/office/officeart/2005/8/layout/orgChart1"/>
    <dgm:cxn modelId="{506D751E-1ABE-43A4-AB3F-B10717E55360}" type="presOf" srcId="{30E05D6B-83BA-4D33-9260-CACBDBE9E1ED}" destId="{12639841-5CAD-4C5D-80F8-CE8BCDD4B1F8}" srcOrd="0" destOrd="0" presId="urn:microsoft.com/office/officeart/2005/8/layout/orgChart1"/>
    <dgm:cxn modelId="{F123AE1E-F206-4D5F-B1E3-6F670997F169}" type="presOf" srcId="{D136C8B8-F275-4888-8001-AF2E4C7F5714}" destId="{9010E5B5-48FE-4E77-B85B-282ECDBBFDE7}" srcOrd="0" destOrd="0" presId="urn:microsoft.com/office/officeart/2005/8/layout/orgChart1"/>
    <dgm:cxn modelId="{DD83AA21-F733-495B-A46F-C96BC4B8B92B}" type="presOf" srcId="{A362B077-AFBE-432D-A8EF-2E1BD8D5964B}" destId="{9435126C-5EE9-41B4-9BC6-8D4A809C67FE}" srcOrd="0" destOrd="0" presId="urn:microsoft.com/office/officeart/2005/8/layout/orgChart1"/>
    <dgm:cxn modelId="{F2B30C23-1542-4964-A1FB-7565D65F3928}" type="presOf" srcId="{59B0A564-D9DB-43AA-A481-5767BEE2F365}" destId="{3D7D3BAF-9726-4DC6-892E-6E25A8F7E237}" srcOrd="0" destOrd="0" presId="urn:microsoft.com/office/officeart/2005/8/layout/orgChart1"/>
    <dgm:cxn modelId="{E755EE23-C547-43EB-8343-58085ED52BDD}" type="presOf" srcId="{E5AA27A9-A19B-4131-A8D9-044A0CC69A46}" destId="{084EBB8A-CC3D-41BD-82F8-92C880125AC0}" srcOrd="1" destOrd="0" presId="urn:microsoft.com/office/officeart/2005/8/layout/orgChart1"/>
    <dgm:cxn modelId="{64095F24-224C-4CAC-9153-ED9D94D50B52}" type="presOf" srcId="{BF365C8E-D7E3-444A-BC0C-DD8848178E64}" destId="{7038F79C-F9E1-4DF7-906E-B27EA1FE7BFB}" srcOrd="1" destOrd="0" presId="urn:microsoft.com/office/officeart/2005/8/layout/orgChart1"/>
    <dgm:cxn modelId="{FE737A27-F4EC-41BC-B25F-E958AC737EAF}" type="presOf" srcId="{A79B3898-35D0-4A97-8679-AD79E801DF6B}" destId="{08D2482D-1F1C-47C5-B36F-AAC0B51980DD}" srcOrd="0" destOrd="0" presId="urn:microsoft.com/office/officeart/2005/8/layout/orgChart1"/>
    <dgm:cxn modelId="{E132052A-E0FF-413D-87C1-1C72188D2ABC}" type="presOf" srcId="{67757A18-DCCB-45C3-A4E6-83D2B3FA2C00}" destId="{3E1765EA-DB26-4956-A100-A7B0834A5F43}" srcOrd="1" destOrd="0" presId="urn:microsoft.com/office/officeart/2005/8/layout/orgChart1"/>
    <dgm:cxn modelId="{A776D42C-5E3D-4AC9-AD61-B6127584B509}" type="presOf" srcId="{96693372-EA05-480D-8171-268D5DB870D8}" destId="{DBB9D020-04E1-4052-B6D0-18C1D4001D08}" srcOrd="0" destOrd="0" presId="urn:microsoft.com/office/officeart/2005/8/layout/orgChart1"/>
    <dgm:cxn modelId="{FE741A2D-B5A0-4A53-8A08-21CB84270B68}" type="presOf" srcId="{19599602-9E94-449B-AE02-46C30491E28C}" destId="{56077120-C368-49C1-825E-F928EF49152A}" srcOrd="1" destOrd="0" presId="urn:microsoft.com/office/officeart/2005/8/layout/orgChart1"/>
    <dgm:cxn modelId="{FF402D33-81E4-4544-8B9D-C0A776CE94F8}" type="presOf" srcId="{9D1C4CB2-1164-470D-87A1-B43B984BF02D}" destId="{909BAA6F-5352-45B1-9BB5-91A4DBE4DC2C}" srcOrd="0" destOrd="0" presId="urn:microsoft.com/office/officeart/2005/8/layout/orgChart1"/>
    <dgm:cxn modelId="{29CCD533-459B-4736-A932-7CD2DA45EEA8}" srcId="{4417B51F-CA67-4CEB-BA66-7E64B84D7585}" destId="{99465F5B-B94B-49F2-9052-8C968403C64A}" srcOrd="2" destOrd="0" parTransId="{E6C9D07A-73A9-4DBA-B995-559CBB926AD6}" sibTransId="{CD4E7AA7-E9E9-40CF-8819-868291A0A170}"/>
    <dgm:cxn modelId="{37832F34-9A9A-4E89-93EB-871611D47030}" type="presOf" srcId="{5F3D18DE-84D3-41AA-A828-51450361BFA7}" destId="{E49FC4F3-69D4-44ED-92E7-61ADA35C26B8}" srcOrd="1" destOrd="0" presId="urn:microsoft.com/office/officeart/2005/8/layout/orgChart1"/>
    <dgm:cxn modelId="{1EE76335-8CBC-4AFA-95C3-EF37B82201CC}" type="presOf" srcId="{51B97480-919A-46AB-8891-3854703769AA}" destId="{7D76384C-CD45-4390-ACB4-1FC9BADF357D}" srcOrd="0" destOrd="0" presId="urn:microsoft.com/office/officeart/2005/8/layout/orgChart1"/>
    <dgm:cxn modelId="{28AE4535-29F5-4786-AEA2-BFC4B95DBF6E}" type="presOf" srcId="{E6C9D07A-73A9-4DBA-B995-559CBB926AD6}" destId="{D332A5E9-523A-4255-984F-16149DBF07F7}" srcOrd="0" destOrd="0" presId="urn:microsoft.com/office/officeart/2005/8/layout/orgChart1"/>
    <dgm:cxn modelId="{AAD9F135-361E-45C2-9673-32E0EABA3558}" type="presOf" srcId="{FFB39263-3AF6-4B29-90B5-DD1AED80ABB6}" destId="{5010F3F3-D45C-4299-AA1D-BB1596F72C1A}" srcOrd="0" destOrd="0" presId="urn:microsoft.com/office/officeart/2005/8/layout/orgChart1"/>
    <dgm:cxn modelId="{8DDBA03A-EA75-4AE8-9E11-DCF7C3EFDDE5}" type="presOf" srcId="{9FA4FF57-7344-46C2-8430-7B1D7DBB3107}" destId="{9B9128F3-4EE3-4E91-B0C3-CFFB1786EFEB}" srcOrd="0" destOrd="0" presId="urn:microsoft.com/office/officeart/2005/8/layout/orgChart1"/>
    <dgm:cxn modelId="{10F0DE3A-33A1-49E6-AA3D-6338FD9C8E81}" type="presOf" srcId="{25F70EAB-3FF9-44CA-940C-28BE68B3885E}" destId="{51E5145A-DA99-4CCC-9F69-F9C9DF64D59D}" srcOrd="0" destOrd="0" presId="urn:microsoft.com/office/officeart/2005/8/layout/orgChart1"/>
    <dgm:cxn modelId="{D5B1133B-30A0-4F66-994D-6A806EBE5D3B}" srcId="{30220F8E-12FB-4445-B550-958C14F79996}" destId="{9FA4FF57-7344-46C2-8430-7B1D7DBB3107}" srcOrd="0" destOrd="0" parTransId="{9D952427-F376-49B2-9188-E91C1FAE6C84}" sibTransId="{72559703-B689-443B-9AE5-0A8FF634BFCB}"/>
    <dgm:cxn modelId="{5116F33D-A9CE-4BC0-BE65-941E6A1D230F}" type="presOf" srcId="{1FBF9FC9-99D9-49B7-A7E1-0BED8B0419ED}" destId="{876B3BCD-10AE-430A-B726-D1C4A7DABC3B}" srcOrd="1" destOrd="0" presId="urn:microsoft.com/office/officeart/2005/8/layout/orgChart1"/>
    <dgm:cxn modelId="{40DBBF3E-D206-495D-81A1-E59C058AC964}" srcId="{A47A9F99-52E5-476C-8CA7-79DC356C5728}" destId="{70982433-70B3-4E8D-85A8-90E90EF66F4A}" srcOrd="6" destOrd="0" parTransId="{20340085-6C9F-4F64-8D88-819975146256}" sibTransId="{8EE02BDF-A77F-4281-9CD7-B6D17B9C49AE}"/>
    <dgm:cxn modelId="{15A37440-96E5-4017-8D7B-6B0B2598BB18}" type="presOf" srcId="{ED83CE92-77A6-421D-8E13-CD3BE1F3A59E}" destId="{F32A1DB9-E911-467F-8B71-8667303DC25A}" srcOrd="1" destOrd="0" presId="urn:microsoft.com/office/officeart/2005/8/layout/orgChart1"/>
    <dgm:cxn modelId="{B86F0D5B-4961-4D7B-B8AF-05A33FDF9418}" type="presOf" srcId="{AB9F00A9-CF1B-4C00-85BD-C6F5AC633F1C}" destId="{D59F20AE-8775-440B-BDF1-6AF8892AFE6F}" srcOrd="0" destOrd="0" presId="urn:microsoft.com/office/officeart/2005/8/layout/orgChart1"/>
    <dgm:cxn modelId="{F8AA5E5B-8C89-439A-933B-84421B213D96}" type="presOf" srcId="{BAD1A4DE-018A-4A35-985D-78F85C2EF13F}" destId="{D54083BF-4868-468D-ADEA-4D4E6C2CEDB8}" srcOrd="0" destOrd="0" presId="urn:microsoft.com/office/officeart/2005/8/layout/orgChart1"/>
    <dgm:cxn modelId="{E03E605D-BE67-46D4-A148-A196D807141E}" srcId="{30220F8E-12FB-4445-B550-958C14F79996}" destId="{FAA79BEF-DC9F-449E-BB86-48A3118F89CA}" srcOrd="5" destOrd="0" parTransId="{FFB39263-3AF6-4B29-90B5-DD1AED80ABB6}" sibTransId="{0F39F08F-3677-4988-9D02-17D327CDFC07}"/>
    <dgm:cxn modelId="{979BE15F-4645-494D-B289-2900BB41FE5F}" type="presOf" srcId="{012C0A1B-E8E7-43A2-A9F6-C4B54E362A81}" destId="{B62A0A9A-05D8-48E4-A772-ECC970224D71}" srcOrd="0" destOrd="0" presId="urn:microsoft.com/office/officeart/2005/8/layout/orgChart1"/>
    <dgm:cxn modelId="{E2039760-A656-4146-9271-E06ECA488E02}" type="presOf" srcId="{BC1D5419-791B-4F3C-B970-386E64B6EDDF}" destId="{520EE5C2-5A18-44BE-B477-4382361582C9}" srcOrd="0" destOrd="0" presId="urn:microsoft.com/office/officeart/2005/8/layout/orgChart1"/>
    <dgm:cxn modelId="{1E0BED61-0975-4164-AC5A-295DA840BF32}" type="presOf" srcId="{46CCA418-F1B3-41EF-A464-E412C9772B1B}" destId="{896814DB-A532-464A-A353-13AE832A3C34}" srcOrd="0" destOrd="0" presId="urn:microsoft.com/office/officeart/2005/8/layout/orgChart1"/>
    <dgm:cxn modelId="{F8A44B65-5AF7-4558-8F67-370653C64E3F}" type="presOf" srcId="{4C605E6E-9237-4844-8D52-DBBDFC543EB8}" destId="{C76B00F2-D8E5-48CE-B984-0CFE7EF05C85}" srcOrd="0" destOrd="0" presId="urn:microsoft.com/office/officeart/2005/8/layout/orgChart1"/>
    <dgm:cxn modelId="{F0E0E646-DA27-46FD-988E-A3181BFDC366}" type="presOf" srcId="{FC982682-8A34-4F3C-AE72-CBF5BD30BECE}" destId="{B17E69FE-5D56-4017-808A-510EC2111D30}" srcOrd="1" destOrd="0" presId="urn:microsoft.com/office/officeart/2005/8/layout/orgChart1"/>
    <dgm:cxn modelId="{9C40F347-FA47-4B57-97E8-9855BAC92330}" type="presOf" srcId="{19599602-9E94-449B-AE02-46C30491E28C}" destId="{C04317EB-13A6-47B2-89A6-060A1309C0FD}" srcOrd="0" destOrd="0" presId="urn:microsoft.com/office/officeart/2005/8/layout/orgChart1"/>
    <dgm:cxn modelId="{A6A80A68-8194-4C74-9B58-C0F292D143CC}" type="presOf" srcId="{FC982682-8A34-4F3C-AE72-CBF5BD30BECE}" destId="{C500AE4D-4660-4F7F-8F56-AF3DC309EF6E}" srcOrd="0" destOrd="0" presId="urn:microsoft.com/office/officeart/2005/8/layout/orgChart1"/>
    <dgm:cxn modelId="{B4A0C96A-ED21-4C03-9CD3-F01A53CF9502}" type="presOf" srcId="{D7FA9B73-1586-400D-82FF-EA783B71FE41}" destId="{126243D5-9173-4B0F-8B7D-3DFD0E923AA8}" srcOrd="0" destOrd="0" presId="urn:microsoft.com/office/officeart/2005/8/layout/orgChart1"/>
    <dgm:cxn modelId="{CBC45B6C-92EF-4289-994D-8ADEF8A1B3C4}" type="presOf" srcId="{DA3EA71C-8BF0-41C0-B865-1013DC8D34F5}" destId="{D655276D-50A8-44E3-A776-AC9BBF727A3C}" srcOrd="0" destOrd="0" presId="urn:microsoft.com/office/officeart/2005/8/layout/orgChart1"/>
    <dgm:cxn modelId="{B06AD34C-EFFA-4A97-AA4B-7D956C3424D0}" srcId="{4417B51F-CA67-4CEB-BA66-7E64B84D7585}" destId="{A2414427-5FB6-47A5-AA8B-2F9258C16768}" srcOrd="3" destOrd="0" parTransId="{6362DDC0-A7F4-4074-A215-F32B7BE64F9B}" sibTransId="{AE2F4821-5A50-4596-BA8B-A5B5CFEB2C72}"/>
    <dgm:cxn modelId="{FEBE1C6D-0BD8-48F8-8A93-94F6CBD47ACE}" type="presOf" srcId="{8776E422-F572-415C-B05E-F210DA47A1B7}" destId="{374AEBFE-7A5B-46F6-8F6F-0ABB107EB782}" srcOrd="0" destOrd="0" presId="urn:microsoft.com/office/officeart/2005/8/layout/orgChart1"/>
    <dgm:cxn modelId="{C4799A6D-A1C5-481D-B91D-0D16C937EDEB}" srcId="{A47A9F99-52E5-476C-8CA7-79DC356C5728}" destId="{65B15042-309F-4DBA-9CD5-28ED0F56309F}" srcOrd="0" destOrd="0" parTransId="{8776E422-F572-415C-B05E-F210DA47A1B7}" sibTransId="{1E5108C5-97D7-4EE6-B4E1-73FDBB063F64}"/>
    <dgm:cxn modelId="{40FFA96D-ACD5-40DD-9421-20BCF9B0C967}" type="presOf" srcId="{B8C0820C-E6AD-4692-878B-D4505A8EFFA7}" destId="{B06253E0-93D2-4B80-8B76-1382378BC44C}" srcOrd="1" destOrd="0" presId="urn:microsoft.com/office/officeart/2005/8/layout/orgChart1"/>
    <dgm:cxn modelId="{78B2AE6D-F842-493C-A0E6-4CE09EDDEFEB}" type="presOf" srcId="{9FA4FF57-7344-46C2-8430-7B1D7DBB3107}" destId="{DDF15568-55EF-441D-8BEB-6B79BD2DDB98}" srcOrd="1" destOrd="0" presId="urn:microsoft.com/office/officeart/2005/8/layout/orgChart1"/>
    <dgm:cxn modelId="{697DE84D-9EF7-41E6-AD5C-8FD10420AE85}" srcId="{A47A9F99-52E5-476C-8CA7-79DC356C5728}" destId="{4C605E6E-9237-4844-8D52-DBBDFC543EB8}" srcOrd="7" destOrd="0" parTransId="{58D87CCD-7A1D-4AEC-8F8F-6B4828C32EF9}" sibTransId="{E30FEFC6-B6DA-4AF9-A348-31378B8A6FAE}"/>
    <dgm:cxn modelId="{CC47194E-06D4-4A30-BB82-EB13DA3BC672}" type="presOf" srcId="{8DC76B9E-6E16-4CDA-829E-4DAF15164975}" destId="{0A63E416-3B6F-4AF3-841C-88619F5A7E86}" srcOrd="0" destOrd="0" presId="urn:microsoft.com/office/officeart/2005/8/layout/orgChart1"/>
    <dgm:cxn modelId="{F078086F-D24D-4B44-BBA4-8DD76F1D5B07}" type="presOf" srcId="{30220F8E-12FB-4445-B550-958C14F79996}" destId="{A2EA25C5-BAED-45BC-A76F-99EFFD83C0D2}" srcOrd="0" destOrd="0" presId="urn:microsoft.com/office/officeart/2005/8/layout/orgChart1"/>
    <dgm:cxn modelId="{0332564F-8688-4090-AB68-85606C365E7E}" type="presOf" srcId="{1FBF9FC9-99D9-49B7-A7E1-0BED8B0419ED}" destId="{963728FD-6188-4D0A-B8F3-C9E707AD3A8F}" srcOrd="0" destOrd="0" presId="urn:microsoft.com/office/officeart/2005/8/layout/orgChart1"/>
    <dgm:cxn modelId="{A962C46F-590D-4A9A-9E8C-138CCDA2BFE0}" type="presOf" srcId="{AD516850-F8DC-4421-809A-F53C189B39D5}" destId="{7C78297C-B47B-40F1-884A-D57E41B62BE4}" srcOrd="0" destOrd="0" presId="urn:microsoft.com/office/officeart/2005/8/layout/orgChart1"/>
    <dgm:cxn modelId="{1358CF4F-6857-43F1-A904-7B58BAFCF3FC}" type="presOf" srcId="{A2414427-5FB6-47A5-AA8B-2F9258C16768}" destId="{DA562373-BD04-420C-B623-5CC546A4DCC1}" srcOrd="0" destOrd="0" presId="urn:microsoft.com/office/officeart/2005/8/layout/orgChart1"/>
    <dgm:cxn modelId="{B4BDEA70-DB25-40AD-B2FE-D681051696D8}" srcId="{F54E971B-9EF1-4163-8104-293E9B46741D}" destId="{B7E0433F-8A49-4785-859A-8C7249E8356B}" srcOrd="3" destOrd="0" parTransId="{BFAFF7B1-46F9-4979-8C4F-DD6D463730E0}" sibTransId="{E46B3BE2-B48C-4A5A-9F80-A087659B5D7C}"/>
    <dgm:cxn modelId="{659D7451-F52E-495B-8D96-84EE72A66BC5}" type="presOf" srcId="{AE9AA7A9-94C8-42AE-B962-13AD3E8F5F2E}" destId="{5DA4159E-FF0B-4FC0-AF7A-C220109A0A22}" srcOrd="0" destOrd="0" presId="urn:microsoft.com/office/officeart/2005/8/layout/orgChart1"/>
    <dgm:cxn modelId="{4D1DD372-A9DC-44FA-8A0B-B87678C07561}" type="presOf" srcId="{FAA79BEF-DC9F-449E-BB86-48A3118F89CA}" destId="{44A07686-F742-4E37-933F-EEAD2032CE32}" srcOrd="1" destOrd="0" presId="urn:microsoft.com/office/officeart/2005/8/layout/orgChart1"/>
    <dgm:cxn modelId="{24660153-95B1-4CEE-AE7B-E89E70159628}" type="presOf" srcId="{B8C0820C-E6AD-4692-878B-D4505A8EFFA7}" destId="{64C2C651-58B1-4F57-869D-86611213AF11}" srcOrd="0" destOrd="0" presId="urn:microsoft.com/office/officeart/2005/8/layout/orgChart1"/>
    <dgm:cxn modelId="{46144673-4495-494F-80CC-F6E00BA69D51}" srcId="{A47A9F99-52E5-476C-8CA7-79DC356C5728}" destId="{E238DC74-DE20-436E-9A2D-69E85A9E464A}" srcOrd="9" destOrd="0" parTransId="{59B0A564-D9DB-43AA-A481-5767BEE2F365}" sibTransId="{232D2CB0-2737-4ED3-BBF3-F51F67F52ADD}"/>
    <dgm:cxn modelId="{CBF2CA73-F281-466B-877C-61D91C312C71}" type="presOf" srcId="{3E3F6382-C2C9-4D27-960D-A03BB53CAB99}" destId="{74A57176-0EF9-4663-B2B2-FA177B9AD3FD}" srcOrd="0" destOrd="0" presId="urn:microsoft.com/office/officeart/2005/8/layout/orgChart1"/>
    <dgm:cxn modelId="{69EC1974-8F6F-45F4-9694-F6A05037D58A}" type="presOf" srcId="{ECBB924C-D404-41F6-8BFA-336A3E705512}" destId="{2C1509DE-CD69-4051-8963-144AA6778081}" srcOrd="0" destOrd="0" presId="urn:microsoft.com/office/officeart/2005/8/layout/orgChart1"/>
    <dgm:cxn modelId="{B0C13274-AB29-4BB0-9A37-912348CFC3A8}" type="presOf" srcId="{30E05D6B-83BA-4D33-9260-CACBDBE9E1ED}" destId="{FB31BF99-6122-491C-A5D0-0ED6DA7A71F3}" srcOrd="1" destOrd="0" presId="urn:microsoft.com/office/officeart/2005/8/layout/orgChart1"/>
    <dgm:cxn modelId="{6E1C3075-E954-413C-9F42-5BED8A2912F3}" type="presOf" srcId="{57767A9F-D6B2-4B7F-8F3F-D57D9DBC3731}" destId="{50AA8A45-6E19-46CA-AA35-3603B1689BA1}" srcOrd="0" destOrd="0" presId="urn:microsoft.com/office/officeart/2005/8/layout/orgChart1"/>
    <dgm:cxn modelId="{44AAAB55-6F84-47E2-8387-AD0991082D54}" type="presOf" srcId="{5230AB17-04A3-4519-BB8D-649C341C7B91}" destId="{8C7A9A31-4237-40A5-B0EF-6290721A5D4C}" srcOrd="0" destOrd="0" presId="urn:microsoft.com/office/officeart/2005/8/layout/orgChart1"/>
    <dgm:cxn modelId="{C202DC55-58B8-459B-9645-7E45D8FDE413}" type="presOf" srcId="{E70088EF-3B6A-45D1-9EAD-3D773DDD571E}" destId="{E6D2A1EE-7689-4606-A72D-6312A9F082C7}" srcOrd="1" destOrd="0" presId="urn:microsoft.com/office/officeart/2005/8/layout/orgChart1"/>
    <dgm:cxn modelId="{36DC7956-1107-48C7-97C0-A31CD51B9AAC}" srcId="{65B15042-309F-4DBA-9CD5-28ED0F56309F}" destId="{1FBF9FC9-99D9-49B7-A7E1-0BED8B0419ED}" srcOrd="3" destOrd="0" parTransId="{46CCA418-F1B3-41EF-A464-E412C9772B1B}" sibTransId="{3EAC893D-28FC-4B15-8D8E-FE22C31D5121}"/>
    <dgm:cxn modelId="{5967C656-3F22-4204-9733-158A17498941}" srcId="{51DFDD04-A7A1-4B69-BF8D-A18BEF41E669}" destId="{7FFACD4F-F957-4598-AB6C-FD94AFD5B916}" srcOrd="0" destOrd="0" parTransId="{DEE2122C-2637-4707-BD7B-E9FC8782C9F4}" sibTransId="{AA875931-60EC-4660-BB68-B8E1D9103858}"/>
    <dgm:cxn modelId="{C0C8E276-B905-4697-B7B4-5C900A6D664C}" srcId="{4C605E6E-9237-4844-8D52-DBBDFC543EB8}" destId="{51DFDD04-A7A1-4B69-BF8D-A18BEF41E669}" srcOrd="0" destOrd="0" parTransId="{9D1C4CB2-1164-470D-87A1-B43B984BF02D}" sibTransId="{6C9E128D-F375-4AB8-970B-8DA726680620}"/>
    <dgm:cxn modelId="{59AF2477-E8BD-472B-9948-E2E40C33CD59}" type="presOf" srcId="{E1E1DBB2-1F73-40E9-847D-0EC69FFEE5EE}" destId="{2347582F-53D2-4171-8330-9E4C9F241C4C}" srcOrd="0" destOrd="0" presId="urn:microsoft.com/office/officeart/2005/8/layout/orgChart1"/>
    <dgm:cxn modelId="{4EE17B57-8C45-44F8-A27B-0BB342D98865}" type="presOf" srcId="{CFDDA087-6CAF-4AFC-8A74-49A9C53774ED}" destId="{2EC4E041-B816-4528-8845-44126DEFD4C4}" srcOrd="0" destOrd="0" presId="urn:microsoft.com/office/officeart/2005/8/layout/orgChart1"/>
    <dgm:cxn modelId="{B6308577-EE38-47EC-9209-E88C6E4B65CF}" srcId="{D7FA9B73-1586-400D-82FF-EA783B71FE41}" destId="{E70088EF-3B6A-45D1-9EAD-3D773DDD571E}" srcOrd="0" destOrd="0" parTransId="{55D4F800-AD05-4B7E-8AE0-131D29C8E1BD}" sibTransId="{F4492218-8156-4981-9CB8-60E6B510C515}"/>
    <dgm:cxn modelId="{73E12D58-1F4F-42D0-864F-60AC2BD8D9EE}" type="presOf" srcId="{8BC1E238-4959-4AFF-B3C0-7AC7B9B9E543}" destId="{A2C76083-B2EE-443D-9B13-BC2DE9B301C9}" srcOrd="0" destOrd="0" presId="urn:microsoft.com/office/officeart/2005/8/layout/orgChart1"/>
    <dgm:cxn modelId="{DB5DB258-BDC7-4DBC-829F-97D30DAD8428}" type="presOf" srcId="{ED83CE92-77A6-421D-8E13-CD3BE1F3A59E}" destId="{42BC60FA-44AA-4711-ACFA-077ABF82634A}" srcOrd="0" destOrd="0" presId="urn:microsoft.com/office/officeart/2005/8/layout/orgChart1"/>
    <dgm:cxn modelId="{730D1D59-B1D0-4187-B171-CF2F39B968D5}" type="presOf" srcId="{F54E971B-9EF1-4163-8104-293E9B46741D}" destId="{8F7093FD-0F09-47B8-84F5-9B9FDD9FA5E8}" srcOrd="0" destOrd="0" presId="urn:microsoft.com/office/officeart/2005/8/layout/orgChart1"/>
    <dgm:cxn modelId="{2A625C59-E3F9-48E5-82B8-A5D982D00DE0}" type="presOf" srcId="{DBC54E58-AF21-454D-A053-F58E0C23EF22}" destId="{FB20A31F-1B0C-48F9-88DF-264820DFEFDC}" srcOrd="0" destOrd="0" presId="urn:microsoft.com/office/officeart/2005/8/layout/orgChart1"/>
    <dgm:cxn modelId="{CBD79759-6BFB-40B4-8D7D-1839C02C5C0E}" type="presOf" srcId="{A2DE4988-FE32-4E41-8D5C-168447BE714D}" destId="{FACD6832-E9C9-4810-B1D8-3DAA8E4E0C56}" srcOrd="0" destOrd="0" presId="urn:microsoft.com/office/officeart/2005/8/layout/orgChart1"/>
    <dgm:cxn modelId="{F28B097A-1E5B-4079-BBD4-33BDDB6724EA}" type="presOf" srcId="{F54E971B-9EF1-4163-8104-293E9B46741D}" destId="{EA62F606-9F8E-4DB7-9CC4-4FAFC9BD4DC4}" srcOrd="1" destOrd="0" presId="urn:microsoft.com/office/officeart/2005/8/layout/orgChart1"/>
    <dgm:cxn modelId="{D57C625A-74AA-4AA3-B67A-316C99A0BC10}" type="presOf" srcId="{30220F8E-12FB-4445-B550-958C14F79996}" destId="{771B1B4B-796A-436A-A531-95E4D97607CE}" srcOrd="1" destOrd="0" presId="urn:microsoft.com/office/officeart/2005/8/layout/orgChart1"/>
    <dgm:cxn modelId="{4BB89D7B-2FCF-4564-B109-7C49458D5334}" type="presOf" srcId="{65B15042-309F-4DBA-9CD5-28ED0F56309F}" destId="{D07F888C-049D-480C-BDF2-12290D8BD836}" srcOrd="0" destOrd="0" presId="urn:microsoft.com/office/officeart/2005/8/layout/orgChart1"/>
    <dgm:cxn modelId="{0831BB7C-4B59-4F19-AD03-1BE2C20CFFD2}" type="presOf" srcId="{EBC32B30-357C-4A01-B9BC-854B3498A095}" destId="{47AADC18-6E69-41EB-893B-30FBFE72567A}" srcOrd="0" destOrd="0" presId="urn:microsoft.com/office/officeart/2005/8/layout/orgChart1"/>
    <dgm:cxn modelId="{5986697D-DD1D-4FF5-B87A-64C23AC3995D}" srcId="{A47A9F99-52E5-476C-8CA7-79DC356C5728}" destId="{A228FFA2-E65B-4DCD-9715-29FE300A30BF}" srcOrd="4" destOrd="0" parTransId="{51B97480-919A-46AB-8891-3854703769AA}" sibTransId="{75D0928D-EC5F-47A0-9589-072E81CE9585}"/>
    <dgm:cxn modelId="{A2619B7D-64F6-41CA-9678-7C8CCE880DA8}" type="presOf" srcId="{2D5FFD2E-DB0E-4AE4-B542-FE47AA9224B1}" destId="{031634AD-94AD-4226-A185-A53A0C28CC50}" srcOrd="0" destOrd="0" presId="urn:microsoft.com/office/officeart/2005/8/layout/orgChart1"/>
    <dgm:cxn modelId="{EA69F57D-8B77-4595-917E-A9A41891DB38}" srcId="{A228FFA2-E65B-4DCD-9715-29FE300A30BF}" destId="{AD516850-F8DC-4421-809A-F53C189B39D5}" srcOrd="2" destOrd="0" parTransId="{AE9AA7A9-94C8-42AE-B962-13AD3E8F5F2E}" sibTransId="{AEFD08AA-13D6-4AF5-8E26-FAB880A342B6}"/>
    <dgm:cxn modelId="{D806F180-5E44-4218-AB6D-8F6496E686F1}" srcId="{A47A9F99-52E5-476C-8CA7-79DC356C5728}" destId="{F54E971B-9EF1-4163-8104-293E9B46741D}" srcOrd="3" destOrd="0" parTransId="{58493B56-9F36-4A6F-8238-F810F8574556}" sibTransId="{067BC3B3-6BCA-4928-82DF-208E9B00150B}"/>
    <dgm:cxn modelId="{EA5E3B83-D6EE-411F-9546-BCFEDE5FFA2F}" type="presOf" srcId="{C4D7826C-7970-4DC8-ACF7-2D14F959E4C8}" destId="{7A6A9D54-121F-43B9-80EB-E1DE5F1427C0}" srcOrd="0" destOrd="0" presId="urn:microsoft.com/office/officeart/2005/8/layout/orgChart1"/>
    <dgm:cxn modelId="{ED027083-2E0D-4BDE-9510-E74811A6A3C9}" type="presOf" srcId="{A602A306-9E1D-407B-8A7D-8E00D5D7458C}" destId="{384ED293-DDE6-41AA-81E2-46E504CCB082}" srcOrd="1" destOrd="0" presId="urn:microsoft.com/office/officeart/2005/8/layout/orgChart1"/>
    <dgm:cxn modelId="{CE591485-594A-4ED9-B9EA-ABE06B3620A6}" type="presOf" srcId="{02EC3C00-2867-4551-8FFD-547320E82046}" destId="{4DF77BE3-4A1D-45C5-81E1-1687DABA78FF}" srcOrd="1" destOrd="0" presId="urn:microsoft.com/office/officeart/2005/8/layout/orgChart1"/>
    <dgm:cxn modelId="{B0488C85-08DF-40A4-947D-036341421E08}" srcId="{7FFACD4F-F957-4598-AB6C-FD94AFD5B916}" destId="{ED83CE92-77A6-421D-8E13-CD3BE1F3A59E}" srcOrd="1" destOrd="0" parTransId="{A79B3898-35D0-4A97-8679-AD79E801DF6B}" sibTransId="{4DD740B9-7031-4C43-A05D-C41778D19B3A}"/>
    <dgm:cxn modelId="{B2413687-ED36-4B6A-9C7D-66B86FC22D19}" type="presOf" srcId="{58D87CCD-7A1D-4AEC-8F8F-6B4828C32EF9}" destId="{BB7F1253-1643-4776-8F16-D22A5DE484F4}" srcOrd="0" destOrd="0" presId="urn:microsoft.com/office/officeart/2005/8/layout/orgChart1"/>
    <dgm:cxn modelId="{F9567688-6807-43BE-90A3-9A746F2788CF}" type="presOf" srcId="{BF365C8E-D7E3-444A-BC0C-DD8848178E64}" destId="{90F8D13F-FE99-4707-830A-EA29DFB9FAE5}" srcOrd="0" destOrd="0" presId="urn:microsoft.com/office/officeart/2005/8/layout/orgChart1"/>
    <dgm:cxn modelId="{B3FB668A-E789-4346-B197-4A941064F6A9}" srcId="{A47A9F99-52E5-476C-8CA7-79DC356C5728}" destId="{4B012B27-404A-4100-B0C4-5C53CD5A1CD6}" srcOrd="10" destOrd="0" parTransId="{89F6FD93-4DF8-41EF-85A3-275A9F1AAB57}" sibTransId="{3851C45B-0A98-4B1E-AF07-D05F8CC2CF70}"/>
    <dgm:cxn modelId="{0222CF8A-D7D4-49E9-AEB4-5C860E38E21A}" srcId="{51DFDD04-A7A1-4B69-BF8D-A18BEF41E669}" destId="{4DCAB89A-28B0-4EFF-BBF3-AE9F5C77F2B3}" srcOrd="1" destOrd="0" parTransId="{ECBB924C-D404-41F6-8BFA-336A3E705512}" sibTransId="{8A35EFE9-C6AF-4693-AAF3-57FD832C53E0}"/>
    <dgm:cxn modelId="{9038DA8A-69D5-45E9-8A5A-D1CA87D0339D}" type="presOf" srcId="{A3630F4E-66A8-4C8C-A957-3E24F4CF0BA9}" destId="{146F71B7-F989-48C9-9A53-6E353DAD88E9}" srcOrd="0" destOrd="0" presId="urn:microsoft.com/office/officeart/2005/8/layout/orgChart1"/>
    <dgm:cxn modelId="{4486F68A-D55A-42D9-81D4-69B3706ADCB0}" type="presOf" srcId="{4C605E6E-9237-4844-8D52-DBBDFC543EB8}" destId="{CCC3BDD6-4340-408E-8F7F-54D854C45229}" srcOrd="1" destOrd="0" presId="urn:microsoft.com/office/officeart/2005/8/layout/orgChart1"/>
    <dgm:cxn modelId="{52EF0C91-C16E-4C44-8427-6D443BEA502A}" type="presOf" srcId="{BC23C5D6-43AF-4E2F-833C-7C0517315208}" destId="{8148C584-3DA3-4F2E-A551-76619BB4F944}" srcOrd="0" destOrd="0" presId="urn:microsoft.com/office/officeart/2005/8/layout/orgChart1"/>
    <dgm:cxn modelId="{39074292-1BB7-4ABF-AD5E-CF6F64E2832D}" type="presOf" srcId="{70982433-70B3-4E8D-85A8-90E90EF66F4A}" destId="{BEC59077-672E-43D8-B49B-1F1FBF883223}" srcOrd="0" destOrd="0" presId="urn:microsoft.com/office/officeart/2005/8/layout/orgChart1"/>
    <dgm:cxn modelId="{DED14293-17A2-4AF3-AA2B-AFB4444F5FD2}" type="presOf" srcId="{7FFACD4F-F957-4598-AB6C-FD94AFD5B916}" destId="{D1357E3B-B046-4811-AD7D-0D9C18ABFC4E}" srcOrd="1" destOrd="0" presId="urn:microsoft.com/office/officeart/2005/8/layout/orgChart1"/>
    <dgm:cxn modelId="{E36E5493-0CFC-4BB6-B71B-B1CC79C0376B}" type="presOf" srcId="{1101CE80-E0DB-400A-B735-1F1D05854FC6}" destId="{72934147-38AB-4D6B-9A3C-954F4D4678D0}" srcOrd="0" destOrd="0" presId="urn:microsoft.com/office/officeart/2005/8/layout/orgChart1"/>
    <dgm:cxn modelId="{9BFC3F94-2066-4F80-8C2B-09358137A9B3}" type="presOf" srcId="{4DCAB89A-28B0-4EFF-BBF3-AE9F5C77F2B3}" destId="{9ACCAAA3-8601-4AA7-8913-0354EA7CAE96}" srcOrd="0" destOrd="0" presId="urn:microsoft.com/office/officeart/2005/8/layout/orgChart1"/>
    <dgm:cxn modelId="{6D261D96-6F03-4C51-B5CF-7306D3B09648}" type="presOf" srcId="{E70088EF-3B6A-45D1-9EAD-3D773DDD571E}" destId="{F53E6A65-F806-4ABE-AA4D-3FADC7D1A413}" srcOrd="0" destOrd="0" presId="urn:microsoft.com/office/officeart/2005/8/layout/orgChart1"/>
    <dgm:cxn modelId="{4E232F96-71E9-4839-86E0-72B66ABC07C7}" type="presOf" srcId="{99465F5B-B94B-49F2-9052-8C968403C64A}" destId="{0D59EA68-AAB6-420F-BB88-0D619612CCEF}" srcOrd="1" destOrd="0" presId="urn:microsoft.com/office/officeart/2005/8/layout/orgChart1"/>
    <dgm:cxn modelId="{F6A01D97-E4B6-43D9-AB7E-1799EE9FDF28}" type="presOf" srcId="{3A5C9FB5-78F1-46B2-B060-86DD122E5E0D}" destId="{F67C47F0-922E-426C-8BDC-CD27578D1896}" srcOrd="0" destOrd="0" presId="urn:microsoft.com/office/officeart/2005/8/layout/orgChart1"/>
    <dgm:cxn modelId="{C2D7219B-F49E-4613-BB00-609767EB6115}" type="presOf" srcId="{CFDDA087-6CAF-4AFC-8A74-49A9C53774ED}" destId="{9C86AB64-F328-457D-A63E-69546105089A}" srcOrd="1" destOrd="0" presId="urn:microsoft.com/office/officeart/2005/8/layout/orgChart1"/>
    <dgm:cxn modelId="{93F7249B-645C-4870-84B6-730540C1ED44}" srcId="{65B15042-309F-4DBA-9CD5-28ED0F56309F}" destId="{30E05D6B-83BA-4D33-9260-CACBDBE9E1ED}" srcOrd="4" destOrd="0" parTransId="{DBC54E58-AF21-454D-A053-F58E0C23EF22}" sibTransId="{5E6E845D-3B12-49DD-9AB6-8C51D2CB0E53}"/>
    <dgm:cxn modelId="{70C7679B-BFA1-49F8-83AE-1A2F9726F847}" type="presOf" srcId="{DEE2122C-2637-4707-BD7B-E9FC8782C9F4}" destId="{3B9B3C7C-3614-48AA-B597-EF91E828C048}" srcOrd="0" destOrd="0" presId="urn:microsoft.com/office/officeart/2005/8/layout/orgChart1"/>
    <dgm:cxn modelId="{82D1CE9B-6D81-40AD-BE01-C48859A71FEF}" srcId="{A47A9F99-52E5-476C-8CA7-79DC356C5728}" destId="{4417B51F-CA67-4CEB-BA66-7E64B84D7585}" srcOrd="2" destOrd="0" parTransId="{0B684155-799B-434F-B34A-F1E1FF336088}" sibTransId="{A01B7B5C-211C-471E-AA1A-975FC36882DF}"/>
    <dgm:cxn modelId="{628A9E9C-02B5-4885-A0AD-951D98439E96}" type="presOf" srcId="{67757A18-DCCB-45C3-A4E6-83D2B3FA2C00}" destId="{7485BD1D-82CA-4AA5-8E6F-5CDD87402794}" srcOrd="0" destOrd="0" presId="urn:microsoft.com/office/officeart/2005/8/layout/orgChart1"/>
    <dgm:cxn modelId="{C5BB129D-A9B2-4AAC-9BF5-F2D9DDB750E0}" type="presOf" srcId="{D27555DF-7428-407E-8E65-6B657D3CA074}" destId="{EC65E42D-E779-4BAC-81E6-E2CCEA251349}" srcOrd="0" destOrd="0" presId="urn:microsoft.com/office/officeart/2005/8/layout/orgChart1"/>
    <dgm:cxn modelId="{299ED79E-F9F9-4949-A5ED-C7F5D76C4804}" type="presOf" srcId="{16868927-248A-4BA0-BBD7-F8838829DBE7}" destId="{5A34D829-07B0-4BC3-96D6-79B5C6CC9229}" srcOrd="0" destOrd="0" presId="urn:microsoft.com/office/officeart/2005/8/layout/orgChart1"/>
    <dgm:cxn modelId="{CD106BA1-8445-4F35-A868-0F4EADAE9667}" type="presOf" srcId="{6B293CFA-00CF-40EF-A794-55036BC982D7}" destId="{20A21814-D45C-471D-87A0-2D1768889762}" srcOrd="0" destOrd="0" presId="urn:microsoft.com/office/officeart/2005/8/layout/orgChart1"/>
    <dgm:cxn modelId="{943720A2-478A-4F09-853E-675D7FBF9206}" type="presOf" srcId="{D792AF9F-F514-4A50-A69D-7E82359169B9}" destId="{B0AF1A27-1661-4522-9E6B-C9B29294A811}" srcOrd="0" destOrd="0" presId="urn:microsoft.com/office/officeart/2005/8/layout/orgChart1"/>
    <dgm:cxn modelId="{ED44B5A5-49B2-4A32-9425-DCDEA5094579}" srcId="{65B15042-309F-4DBA-9CD5-28ED0F56309F}" destId="{8BC1E238-4959-4AFF-B3C0-7AC7B9B9E543}" srcOrd="5" destOrd="0" parTransId="{A362B077-AFBE-432D-A8EF-2E1BD8D5964B}" sibTransId="{FDAC06C2-8101-4874-9A60-C940F2E3967F}"/>
    <dgm:cxn modelId="{C85989A6-2A53-4670-922C-8EB5E5208AE9}" type="presOf" srcId="{AB9F00A9-CF1B-4C00-85BD-C6F5AC633F1C}" destId="{FE617F05-8985-4683-BDB8-0F7AEB92D5E0}" srcOrd="1" destOrd="0" presId="urn:microsoft.com/office/officeart/2005/8/layout/orgChart1"/>
    <dgm:cxn modelId="{E1A799A7-8A53-4436-9C38-6BC5C7898A9C}" type="presOf" srcId="{E5AA27A9-A19B-4131-A8D9-044A0CC69A46}" destId="{20F2A6F0-1D91-4C07-9300-59F4473F8197}" srcOrd="0" destOrd="0" presId="urn:microsoft.com/office/officeart/2005/8/layout/orgChart1"/>
    <dgm:cxn modelId="{CAC0D0A8-31D8-4705-AAA5-D2C8DE52F687}" srcId="{A228FFA2-E65B-4DCD-9715-29FE300A30BF}" destId="{67757A18-DCCB-45C3-A4E6-83D2B3FA2C00}" srcOrd="0" destOrd="0" parTransId="{BAD1A4DE-018A-4A35-985D-78F85C2EF13F}" sibTransId="{76D02F12-4F6D-4A61-8165-3CDD0E94618D}"/>
    <dgm:cxn modelId="{8F60D5A8-74E3-413D-8F7C-ABBE116FC625}" type="presOf" srcId="{E1E1DBB2-1F73-40E9-847D-0EC69FFEE5EE}" destId="{CD602BEC-311F-4CA3-8D34-448888A9ED60}" srcOrd="1" destOrd="0" presId="urn:microsoft.com/office/officeart/2005/8/layout/orgChart1"/>
    <dgm:cxn modelId="{F9FB64AA-D4CF-4CAE-94BA-3237F053DE9F}" srcId="{30220F8E-12FB-4445-B550-958C14F79996}" destId="{61937AAC-A28D-473C-BD53-D2F15A1FC1CE}" srcOrd="4" destOrd="0" parTransId="{25A083D1-024C-4907-8437-5E7018DEE071}" sibTransId="{907D000B-3E0E-4D09-99FB-90160AFF46D9}"/>
    <dgm:cxn modelId="{B6E81DAC-5A30-4637-B3D7-F8A8EDE50BC6}" type="presOf" srcId="{55D4F800-AD05-4B7E-8AE0-131D29C8E1BD}" destId="{A35181B9-80DC-4B74-8D34-2B07DE1AE3C1}" srcOrd="0" destOrd="0" presId="urn:microsoft.com/office/officeart/2005/8/layout/orgChart1"/>
    <dgm:cxn modelId="{8376C3AC-4FEB-4C94-B3F6-9FAA08E0475B}" type="presOf" srcId="{C53CB10B-3EB6-4FA7-BE85-04888882821C}" destId="{16075764-AD63-4A5F-B332-80611A5EC73A}" srcOrd="1" destOrd="0" presId="urn:microsoft.com/office/officeart/2005/8/layout/orgChart1"/>
    <dgm:cxn modelId="{A89CEFAD-5BB0-4877-AD51-B2C3B2B29467}" type="presOf" srcId="{D7FA9B73-1586-400D-82FF-EA783B71FE41}" destId="{0E7509A0-A270-4257-A0F0-41100EDF9CB5}" srcOrd="1" destOrd="0" presId="urn:microsoft.com/office/officeart/2005/8/layout/orgChart1"/>
    <dgm:cxn modelId="{C0CDDCAF-BC17-4E5C-B85F-BEF5B56C0AC2}" type="presOf" srcId="{70982433-70B3-4E8D-85A8-90E90EF66F4A}" destId="{ED2EBDF5-345A-414C-A8DF-B1E7AEF1B9FB}" srcOrd="1" destOrd="0" presId="urn:microsoft.com/office/officeart/2005/8/layout/orgChart1"/>
    <dgm:cxn modelId="{7A02F5AF-F9F5-4778-A66E-DE024A3A34D9}" srcId="{9EFAFD96-3601-4F17-BB82-DBBBA6C512D5}" destId="{19599602-9E94-449B-AE02-46C30491E28C}" srcOrd="0" destOrd="0" parTransId="{FF371F54-3EAD-4229-B33D-30FA8E522AE4}" sibTransId="{2A88706E-F8B3-4E84-B216-AB828E178267}"/>
    <dgm:cxn modelId="{5FBF05B0-B8AA-42C8-A825-19D31292B429}" srcId="{E238DC74-DE20-436E-9A2D-69E85A9E464A}" destId="{AB9F00A9-CF1B-4C00-85BD-C6F5AC633F1C}" srcOrd="0" destOrd="0" parTransId="{BC23C5D6-43AF-4E2F-833C-7C0517315208}" sibTransId="{2A16AD52-9E3F-48A1-BCCC-50C1142EE61A}"/>
    <dgm:cxn modelId="{19977FB0-F210-4167-9AA9-461EEDE7FE5B}" type="presOf" srcId="{61937AAC-A28D-473C-BD53-D2F15A1FC1CE}" destId="{6734F4DB-B0BF-4E28-8D05-C218CE5AB612}" srcOrd="1" destOrd="0" presId="urn:microsoft.com/office/officeart/2005/8/layout/orgChart1"/>
    <dgm:cxn modelId="{732B2FB1-AC43-487E-B2AF-05E89BAC32DE}" type="presOf" srcId="{A2414427-5FB6-47A5-AA8B-2F9258C16768}" destId="{B70511CD-2B6B-40CF-942F-803308F7C6CD}" srcOrd="1" destOrd="0" presId="urn:microsoft.com/office/officeart/2005/8/layout/orgChart1"/>
    <dgm:cxn modelId="{5784C8B1-3B0B-4D05-AFED-200F92162E1E}" type="presOf" srcId="{6362DDC0-A7F4-4074-A215-F32B7BE64F9B}" destId="{2C1097B6-2D08-475C-AA96-871B6208BFAE}" srcOrd="0" destOrd="0" presId="urn:microsoft.com/office/officeart/2005/8/layout/orgChart1"/>
    <dgm:cxn modelId="{8107E8B1-17EE-4155-9764-F5500F48F873}" type="presOf" srcId="{DA3EA71C-8BF0-41C0-B865-1013DC8D34F5}" destId="{F9D66C4D-BAE4-4E1D-9D7C-7AD733B137EC}" srcOrd="1" destOrd="0" presId="urn:microsoft.com/office/officeart/2005/8/layout/orgChart1"/>
    <dgm:cxn modelId="{2DB4EEB4-1B22-42ED-AD81-80E351FE6E2F}" type="presOf" srcId="{21369BD3-6925-4B8C-9489-C30F343E9A46}" destId="{A8519D54-F5A1-4D30-9FF3-0D9FBD53D3FD}" srcOrd="0" destOrd="0" presId="urn:microsoft.com/office/officeart/2005/8/layout/orgChart1"/>
    <dgm:cxn modelId="{5FE9BDB5-D1CF-41BF-AA1A-97473B424D69}" srcId="{4417B51F-CA67-4CEB-BA66-7E64B84D7585}" destId="{93215BFE-2BD5-4FD5-BB16-38792F22967E}" srcOrd="5" destOrd="0" parTransId="{A2DE4988-FE32-4E41-8D5C-168447BE714D}" sibTransId="{94300072-3658-4F58-8867-7879C83CCEFF}"/>
    <dgm:cxn modelId="{B55EB4B6-75A8-41F4-B31E-32B5F0BAC17E}" type="presOf" srcId="{FAA79BEF-DC9F-449E-BB86-48A3118F89CA}" destId="{F9E91275-DE12-4A2A-B79B-EBAEEF2A4926}" srcOrd="0" destOrd="0" presId="urn:microsoft.com/office/officeart/2005/8/layout/orgChart1"/>
    <dgm:cxn modelId="{AB9D29B9-90EA-405E-ABED-2E97067B437E}" type="presOf" srcId="{3E2BB34C-5232-49BE-9D70-385D9AFBAE43}" destId="{226F34E5-A808-4678-B2F8-9B0601FC9BBC}" srcOrd="0" destOrd="0" presId="urn:microsoft.com/office/officeart/2005/8/layout/orgChart1"/>
    <dgm:cxn modelId="{C16E49B9-3DB6-4E48-9BD4-F678E741A5A9}" srcId="{A228FFA2-E65B-4DCD-9715-29FE300A30BF}" destId="{3E2BB34C-5232-49BE-9D70-385D9AFBAE43}" srcOrd="1" destOrd="0" parTransId="{BC1D5419-791B-4F3C-B970-386E64B6EDDF}" sibTransId="{090E2717-739B-4835-9EE3-D98CD9BF002C}"/>
    <dgm:cxn modelId="{156B49BA-A1F8-4386-A432-168EC54FEDE3}" type="presOf" srcId="{A47A9F99-52E5-476C-8CA7-79DC356C5728}" destId="{E99F771D-8FD9-4BC8-ACA6-A780397FD86A}" srcOrd="0" destOrd="0" presId="urn:microsoft.com/office/officeart/2005/8/layout/orgChart1"/>
    <dgm:cxn modelId="{3DDFD8BB-2E3D-4C06-8EDE-32A97B603362}" type="presOf" srcId="{4B012B27-404A-4100-B0C4-5C53CD5A1CD6}" destId="{61BD427C-12CE-49B3-BD00-8E4A3DF33BF9}" srcOrd="0" destOrd="0" presId="urn:microsoft.com/office/officeart/2005/8/layout/orgChart1"/>
    <dgm:cxn modelId="{D6A7C0BF-5A93-43C9-9DEA-A81759201018}" type="presOf" srcId="{BDBF148D-4E51-42D0-BD4B-D961CE55BD1C}" destId="{BA642B6F-6B8E-492A-98B7-D549AC686F29}" srcOrd="0" destOrd="0" presId="urn:microsoft.com/office/officeart/2005/8/layout/orgChart1"/>
    <dgm:cxn modelId="{DCAB1FC0-DCE6-486A-9753-3A49715B9C3D}" srcId="{F54E971B-9EF1-4163-8104-293E9B46741D}" destId="{02EC3C00-2867-4551-8FFD-547320E82046}" srcOrd="0" destOrd="0" parTransId="{21369BD3-6925-4B8C-9489-C30F343E9A46}" sibTransId="{B20D84E5-81AC-46E3-B54E-4066B1E2D6D7}"/>
    <dgm:cxn modelId="{C20FD3C0-3B93-437E-80B1-B0E1D6E71EB5}" type="presOf" srcId="{61937AAC-A28D-473C-BD53-D2F15A1FC1CE}" destId="{F39B26D8-2092-4021-ADF9-A1B8ECFCC969}" srcOrd="0" destOrd="0" presId="urn:microsoft.com/office/officeart/2005/8/layout/orgChart1"/>
    <dgm:cxn modelId="{CAC6DDC0-0CC7-4C9E-82D0-D802B0AE00E4}" type="presOf" srcId="{3E2BB34C-5232-49BE-9D70-385D9AFBAE43}" destId="{A62881CA-0F8D-436F-8ED7-0BCDABFDE4F5}" srcOrd="1" destOrd="0" presId="urn:microsoft.com/office/officeart/2005/8/layout/orgChart1"/>
    <dgm:cxn modelId="{9902EEC0-A799-46A8-9656-49411AC98F85}" srcId="{4C605E6E-9237-4844-8D52-DBBDFC543EB8}" destId="{D7FA9B73-1586-400D-82FF-EA783B71FE41}" srcOrd="1" destOrd="0" parTransId="{2D5FFD2E-DB0E-4AE4-B542-FE47AA9224B1}" sibTransId="{1CDCC0C2-BF48-419B-828C-2E00D59DB658}"/>
    <dgm:cxn modelId="{B3CE96C3-D193-4182-B9C8-8E3739E77D08}" type="presOf" srcId="{A47A9F99-52E5-476C-8CA7-79DC356C5728}" destId="{497FF5EB-68AE-4E51-B7CA-714EE52699B9}" srcOrd="1" destOrd="0" presId="urn:microsoft.com/office/officeart/2005/8/layout/orgChart1"/>
    <dgm:cxn modelId="{9C0773C4-3491-4AA9-8D5C-94BD2AAD1C3B}" type="presOf" srcId="{9DF63DCC-CC0C-4F6A-9C41-63540E74920A}" destId="{6CB35C99-2B91-4BF3-9E43-25E4B92BAB63}" srcOrd="0" destOrd="0" presId="urn:microsoft.com/office/officeart/2005/8/layout/orgChart1"/>
    <dgm:cxn modelId="{32AD39C6-4C9C-49C0-9B99-7684E224EA28}" type="presOf" srcId="{3A5C9FB5-78F1-46B2-B060-86DD122E5E0D}" destId="{1885F579-3DB8-4A6F-8F04-4B9CAEFB916B}" srcOrd="1" destOrd="0" presId="urn:microsoft.com/office/officeart/2005/8/layout/orgChart1"/>
    <dgm:cxn modelId="{16DB5BC6-9C79-4F48-A9CB-5B2F95265BC5}" type="presOf" srcId="{507AE87B-E82D-41E3-986F-52E1752E6FBE}" destId="{FE640A30-85D3-451B-AEE7-D18B8AAF128C}" srcOrd="1" destOrd="0" presId="urn:microsoft.com/office/officeart/2005/8/layout/orgChart1"/>
    <dgm:cxn modelId="{405913C7-35A0-4DA1-886A-C283E98D3EEC}" type="presOf" srcId="{4B012B27-404A-4100-B0C4-5C53CD5A1CD6}" destId="{F6858A5C-57C9-401D-8681-2D1AD6EEC8FB}" srcOrd="1" destOrd="0" presId="urn:microsoft.com/office/officeart/2005/8/layout/orgChart1"/>
    <dgm:cxn modelId="{34B57EC8-D11F-4EC5-A485-76454626AD92}" type="presOf" srcId="{E238DC74-DE20-436E-9A2D-69E85A9E464A}" destId="{19820E01-8164-409E-803F-90CA92E78392}" srcOrd="0" destOrd="0" presId="urn:microsoft.com/office/officeart/2005/8/layout/orgChart1"/>
    <dgm:cxn modelId="{1DBCEFCA-4354-4EA2-AB3E-CE17561E0478}" type="presOf" srcId="{93215BFE-2BD5-4FD5-BB16-38792F22967E}" destId="{7D7B040B-DEF4-4C83-8712-42303C3F12AB}" srcOrd="0" destOrd="0" presId="urn:microsoft.com/office/officeart/2005/8/layout/orgChart1"/>
    <dgm:cxn modelId="{B6AB4ECB-58EF-4B75-96FB-D55EDD4CC99C}" srcId="{A47A9F99-52E5-476C-8CA7-79DC356C5728}" destId="{3E3F6382-C2C9-4D27-960D-A03BB53CAB99}" srcOrd="8" destOrd="0" parTransId="{96693372-EA05-480D-8171-268D5DB870D8}" sibTransId="{B4A6C629-FE41-4E66-AEC2-61EE0AB6DFA1}"/>
    <dgm:cxn modelId="{7EDFA9CB-B063-4DDB-B166-89D38F8FE7B6}" type="presOf" srcId="{AD516850-F8DC-4421-809A-F53C189B39D5}" destId="{B9161520-11C9-49FA-91D3-59E15A369D9F}" srcOrd="1" destOrd="0" presId="urn:microsoft.com/office/officeart/2005/8/layout/orgChart1"/>
    <dgm:cxn modelId="{9D02ABCD-02D5-4ECF-8D80-85D24DC383DC}" type="presOf" srcId="{65B15042-309F-4DBA-9CD5-28ED0F56309F}" destId="{2AE07751-50A7-4893-8013-E59D70B440E3}" srcOrd="1" destOrd="0" presId="urn:microsoft.com/office/officeart/2005/8/layout/orgChart1"/>
    <dgm:cxn modelId="{36063ACF-0360-4048-9A23-C514E9810256}" type="presOf" srcId="{7FFACD4F-F957-4598-AB6C-FD94AFD5B916}" destId="{0670E4F8-39D6-471E-9525-1018A998F72B}" srcOrd="0" destOrd="0" presId="urn:microsoft.com/office/officeart/2005/8/layout/orgChart1"/>
    <dgm:cxn modelId="{24E499D0-CF48-4E44-BF40-1E332E8DB60A}" type="presOf" srcId="{25A083D1-024C-4907-8437-5E7018DEE071}" destId="{79E6E12F-D731-4C6B-AF68-F20E46E9FE9B}" srcOrd="0" destOrd="0" presId="urn:microsoft.com/office/officeart/2005/8/layout/orgChart1"/>
    <dgm:cxn modelId="{B18FE2D0-853F-494F-A707-78F115AAC4FC}" type="presOf" srcId="{4DCAB89A-28B0-4EFF-BBF3-AE9F5C77F2B3}" destId="{3748E0FF-E4FC-45F0-A91C-B01A6B49334F}" srcOrd="1" destOrd="0" presId="urn:microsoft.com/office/officeart/2005/8/layout/orgChart1"/>
    <dgm:cxn modelId="{E26BABD3-15C4-44E0-B42B-36B1894729AC}" srcId="{19599602-9E94-449B-AE02-46C30491E28C}" destId="{A47A9F99-52E5-476C-8CA7-79DC356C5728}" srcOrd="0" destOrd="0" parTransId="{25F70EAB-3FF9-44CA-940C-28BE68B3885E}" sibTransId="{F3AD4D72-3C92-4624-9022-7F98281EF32A}"/>
    <dgm:cxn modelId="{46B6B0D4-F27B-4472-A4C6-528DF1E63A66}" srcId="{A47A9F99-52E5-476C-8CA7-79DC356C5728}" destId="{30220F8E-12FB-4445-B550-958C14F79996}" srcOrd="1" destOrd="0" parTransId="{8DC76B9E-6E16-4CDA-829E-4DAF15164975}" sibTransId="{69240E73-EF0F-42D0-A8CF-CF6084843A52}"/>
    <dgm:cxn modelId="{0C4239D6-E89B-419B-8383-07E7FE904FB8}" type="presOf" srcId="{9D952427-F376-49B2-9188-E91C1FAE6C84}" destId="{1C10F063-02BA-4E9F-8CC4-ABB04D40B6DD}" srcOrd="0" destOrd="0" presId="urn:microsoft.com/office/officeart/2005/8/layout/orgChart1"/>
    <dgm:cxn modelId="{71882BD8-71EB-4947-B432-3F0205E086BF}" type="presOf" srcId="{58493B56-9F36-4A6F-8238-F810F8574556}" destId="{56D2F871-F9B8-4E18-8606-7608355B1B51}" srcOrd="0" destOrd="0" presId="urn:microsoft.com/office/officeart/2005/8/layout/orgChart1"/>
    <dgm:cxn modelId="{E6BA69DC-2CCE-44C6-B496-EFD1FBA7BAFF}" type="presOf" srcId="{E3119D78-FBDF-4536-ABDD-2D613A1EC1F7}" destId="{E50E7A64-DFD8-4495-9DE4-B7C844E9CE42}" srcOrd="1" destOrd="0" presId="urn:microsoft.com/office/officeart/2005/8/layout/orgChart1"/>
    <dgm:cxn modelId="{13E67BDC-A0E8-44E7-84F8-71F434C8563A}" srcId="{4417B51F-CA67-4CEB-BA66-7E64B84D7585}" destId="{FC982682-8A34-4F3C-AE72-CBF5BD30BECE}" srcOrd="4" destOrd="0" parTransId="{C8EB2AA3-51BA-4B10-A99F-BB054A2081F9}" sibTransId="{ECF09D6A-AFD5-4D2A-A508-A1D239D6764A}"/>
    <dgm:cxn modelId="{A2CB04DD-35AF-448A-81D8-20556D0D200F}" srcId="{4B012B27-404A-4100-B0C4-5C53CD5A1CD6}" destId="{507AE87B-E82D-41E3-986F-52E1752E6FBE}" srcOrd="0" destOrd="0" parTransId="{C4D7826C-7970-4DC8-ACF7-2D14F959E4C8}" sibTransId="{58EAA0AE-DC9D-4D57-854B-3BD6660ED7F6}"/>
    <dgm:cxn modelId="{250C20E0-20BC-45F1-93D1-BBAC0A99D0B7}" srcId="{30220F8E-12FB-4445-B550-958C14F79996}" destId="{E3119D78-FBDF-4536-ABDD-2D613A1EC1F7}" srcOrd="3" destOrd="0" parTransId="{16868927-248A-4BA0-BBD7-F8838829DBE7}" sibTransId="{E73364ED-06AA-428D-839D-72B54AB20EE4}"/>
    <dgm:cxn modelId="{7021C2E0-AAAA-4304-BD59-34AA3AF90840}" type="presOf" srcId="{9F042C74-0E54-4503-A437-2A0F91C44081}" destId="{4FE8F197-C082-44B8-9D10-2C1D20CD9F88}" srcOrd="1" destOrd="0" presId="urn:microsoft.com/office/officeart/2005/8/layout/orgChart1"/>
    <dgm:cxn modelId="{C19566E1-E02E-46ED-A233-0FB1F1B66AB5}" type="presOf" srcId="{93215BFE-2BD5-4FD5-BB16-38792F22967E}" destId="{77442C98-8A7A-45A2-86B0-840C3A3034E8}" srcOrd="1" destOrd="0" presId="urn:microsoft.com/office/officeart/2005/8/layout/orgChart1"/>
    <dgm:cxn modelId="{2FC982E5-7FE4-44C8-99B8-67C00407B0DB}" type="presOf" srcId="{3E3F6382-C2C9-4D27-960D-A03BB53CAB99}" destId="{8CB8D178-1633-4D7C-A097-DCE04E1187DB}" srcOrd="1" destOrd="0" presId="urn:microsoft.com/office/officeart/2005/8/layout/orgChart1"/>
    <dgm:cxn modelId="{9A71E5E6-C45C-4F3C-8C82-102A84E33E61}" srcId="{65B15042-309F-4DBA-9CD5-28ED0F56309F}" destId="{A602A306-9E1D-407B-8A7D-8E00D5D7458C}" srcOrd="0" destOrd="0" parTransId="{57767A9F-D6B2-4B7F-8F3F-D57D9DBC3731}" sibTransId="{389D53EA-A328-46CC-B36C-42B2AA4F75E2}"/>
    <dgm:cxn modelId="{6EF0F4E7-CE4E-4EA8-9A7C-AC6E00B27F08}" type="presOf" srcId="{51DFDD04-A7A1-4B69-BF8D-A18BEF41E669}" destId="{C5A512A3-0617-494D-822F-92A0C5BCDDB1}" srcOrd="0" destOrd="0" presId="urn:microsoft.com/office/officeart/2005/8/layout/orgChart1"/>
    <dgm:cxn modelId="{D116C9E8-4F01-4659-9432-48D2CC9C6F58}" type="presOf" srcId="{02EC3C00-2867-4551-8FFD-547320E82046}" destId="{A67429C3-18E5-4FE5-B231-4855972C9863}" srcOrd="0" destOrd="0" presId="urn:microsoft.com/office/officeart/2005/8/layout/orgChart1"/>
    <dgm:cxn modelId="{431E0DE9-E648-4DD2-92FF-99033A4D8DAA}" type="presOf" srcId="{BFAFF7B1-46F9-4979-8C4F-DD6D463730E0}" destId="{A7EE2E9F-6A54-481F-8C6B-EC7533EBF707}" srcOrd="0" destOrd="0" presId="urn:microsoft.com/office/officeart/2005/8/layout/orgChart1"/>
    <dgm:cxn modelId="{CEB722E9-8CEF-45AC-BD11-E7EE37922B83}" srcId="{65B15042-309F-4DBA-9CD5-28ED0F56309F}" destId="{DA3EA71C-8BF0-41C0-B865-1013DC8D34F5}" srcOrd="1" destOrd="0" parTransId="{012C0A1B-E8E7-43A2-A9F6-C4B54E362A81}" sibTransId="{469CAF5D-C984-4254-A2BD-81E81133EE1F}"/>
    <dgm:cxn modelId="{6FEF2AE9-4AB9-447B-8AF7-08DABD89DE68}" type="presOf" srcId="{8BC1E238-4959-4AFF-B3C0-7AC7B9B9E543}" destId="{4BA88A39-2AEF-4C48-A51D-BE79C35D1E70}" srcOrd="1" destOrd="0" presId="urn:microsoft.com/office/officeart/2005/8/layout/orgChart1"/>
    <dgm:cxn modelId="{F14552EA-7451-4A66-BBCA-3991D1811BAB}" type="presOf" srcId="{89F6FD93-4DF8-41EF-85A3-275A9F1AAB57}" destId="{94772F62-92D0-4902-A68A-A3B1A3EC8985}" srcOrd="0" destOrd="0" presId="urn:microsoft.com/office/officeart/2005/8/layout/orgChart1"/>
    <dgm:cxn modelId="{86A8B0EA-5073-4859-97CB-FFF2FE15C146}" type="presOf" srcId="{4417B51F-CA67-4CEB-BA66-7E64B84D7585}" destId="{860E5136-E748-40D7-9621-FCA8E33D10A0}" srcOrd="0" destOrd="0" presId="urn:microsoft.com/office/officeart/2005/8/layout/orgChart1"/>
    <dgm:cxn modelId="{5D37D8EE-5237-4648-A12A-387BF728FF82}" srcId="{7FFACD4F-F957-4598-AB6C-FD94AFD5B916}" destId="{5F3D18DE-84D3-41AA-A828-51450361BFA7}" srcOrd="0" destOrd="0" parTransId="{D136C8B8-F275-4888-8001-AF2E4C7F5714}" sibTransId="{EF2584FB-E2E4-4BA4-BDA8-785790570A0B}"/>
    <dgm:cxn modelId="{63D401EF-4671-4CC2-B82B-FAFED3C9B43F}" type="presOf" srcId="{C8EB2AA3-51BA-4B10-A99F-BB054A2081F9}" destId="{9F251105-0BAA-485D-B34D-5224487B7EA0}" srcOrd="0" destOrd="0" presId="urn:microsoft.com/office/officeart/2005/8/layout/orgChart1"/>
    <dgm:cxn modelId="{7DC110EF-EFC2-43AB-AEB8-85C489D02127}" type="presOf" srcId="{0B684155-799B-434F-B34A-F1E1FF336088}" destId="{09E5A02D-C5DC-4FFB-8593-FE5A4B3446BD}" srcOrd="0" destOrd="0" presId="urn:microsoft.com/office/officeart/2005/8/layout/orgChart1"/>
    <dgm:cxn modelId="{E7B29CF2-4644-44A0-A989-A11BEDBAC786}" srcId="{4417B51F-CA67-4CEB-BA66-7E64B84D7585}" destId="{B8C0820C-E6AD-4692-878B-D4505A8EFFA7}" srcOrd="0" destOrd="0" parTransId="{6B293CFA-00CF-40EF-A794-55036BC982D7}" sibTransId="{FB2F1749-5718-4CCB-A518-999CB1783EFD}"/>
    <dgm:cxn modelId="{DA2463F3-158F-4EF0-8351-02A4C2D7F7CF}" type="presOf" srcId="{5F3D18DE-84D3-41AA-A828-51450361BFA7}" destId="{3F34A9A6-0543-48B8-B4B2-044B1E66F54A}" srcOrd="0" destOrd="0" presId="urn:microsoft.com/office/officeart/2005/8/layout/orgChart1"/>
    <dgm:cxn modelId="{873952F3-33DE-41E2-9110-0ED1DF40A186}" type="presOf" srcId="{B7E0433F-8A49-4785-859A-8C7249E8356B}" destId="{B210F9C3-DE59-47A7-B216-5F2065A6AB8A}" srcOrd="1" destOrd="0" presId="urn:microsoft.com/office/officeart/2005/8/layout/orgChart1"/>
    <dgm:cxn modelId="{B07AFAF4-2120-4E63-A40A-A2E7C0F7BCF6}" srcId="{30220F8E-12FB-4445-B550-958C14F79996}" destId="{9F042C74-0E54-4503-A437-2A0F91C44081}" srcOrd="1" destOrd="0" parTransId="{BDBF148D-4E51-42D0-BD4B-D961CE55BD1C}" sibTransId="{64D30696-B7B4-4565-885C-EF21E413ACBB}"/>
    <dgm:cxn modelId="{D88480F5-31EE-41A6-A823-B1C721135E91}" type="presOf" srcId="{A602A306-9E1D-407B-8A7D-8E00D5D7458C}" destId="{36EFFE9B-627A-4D3C-B856-944AC35640EE}" srcOrd="0" destOrd="0" presId="urn:microsoft.com/office/officeart/2005/8/layout/orgChart1"/>
    <dgm:cxn modelId="{181655F6-4F8A-46B2-965C-B975A9A26E27}" srcId="{4417B51F-CA67-4CEB-BA66-7E64B84D7585}" destId="{BF365C8E-D7E3-444A-BC0C-DD8848178E64}" srcOrd="1" destOrd="0" parTransId="{A3630F4E-66A8-4C8C-A957-3E24F4CF0BA9}" sibTransId="{EC9E206B-4422-4C94-BE79-5DB6BB062313}"/>
    <dgm:cxn modelId="{AD667FF6-C27B-498B-8732-CDB66C86A5C9}" type="presOf" srcId="{9EFAFD96-3601-4F17-BB82-DBBBA6C512D5}" destId="{A2CC11D0-32A4-49A0-A0F9-21850FF80E20}" srcOrd="0" destOrd="0" presId="urn:microsoft.com/office/officeart/2005/8/layout/orgChart1"/>
    <dgm:cxn modelId="{6E37E2F6-7652-474E-A383-DA2908B6BD7A}" type="presOf" srcId="{5230AB17-04A3-4519-BB8D-649C341C7B91}" destId="{BBE87146-8DBE-4548-85B3-9BF195F562EB}" srcOrd="1" destOrd="0" presId="urn:microsoft.com/office/officeart/2005/8/layout/orgChart1"/>
    <dgm:cxn modelId="{02118AFB-A881-48A1-BDC9-968649F24BF1}" type="presOf" srcId="{B7E0433F-8A49-4785-859A-8C7249E8356B}" destId="{FC54ADF8-DA66-4F1B-BB3C-96F06DA4E436}" srcOrd="0" destOrd="0" presId="urn:microsoft.com/office/officeart/2005/8/layout/orgChart1"/>
    <dgm:cxn modelId="{FCCABDFD-C2F3-4DA8-ABBF-642A5D6FBB82}" srcId="{30220F8E-12FB-4445-B550-958C14F79996}" destId="{5230AB17-04A3-4519-BB8D-649C341C7B91}" srcOrd="2" destOrd="0" parTransId="{9DF63DCC-CC0C-4F6A-9C41-63540E74920A}" sibTransId="{443593B6-DF8D-46DA-B6FE-7ABE6298D89C}"/>
    <dgm:cxn modelId="{8734B3FE-05B5-431C-B749-D4368A556046}" srcId="{A47A9F99-52E5-476C-8CA7-79DC356C5728}" destId="{E5AA27A9-A19B-4131-A8D9-044A0CC69A46}" srcOrd="5" destOrd="0" parTransId="{C50C51DD-0625-4203-BB44-68ECD90F6968}" sibTransId="{6C2DB472-654B-48AE-9420-C2E7D8843B2A}"/>
    <dgm:cxn modelId="{8C4DAAFF-5880-4159-9530-7F4D66D8CF46}" type="presOf" srcId="{4417B51F-CA67-4CEB-BA66-7E64B84D7585}" destId="{1789517E-CC9D-445F-BB56-795CFB093998}" srcOrd="1" destOrd="0" presId="urn:microsoft.com/office/officeart/2005/8/layout/orgChart1"/>
    <dgm:cxn modelId="{01F92E93-62D7-4D65-BF1F-0F836AE138F4}" type="presParOf" srcId="{A2CC11D0-32A4-49A0-A0F9-21850FF80E20}" destId="{DCE98858-F163-40F5-A7ED-79E914998534}" srcOrd="0" destOrd="0" presId="urn:microsoft.com/office/officeart/2005/8/layout/orgChart1"/>
    <dgm:cxn modelId="{49F87B47-32D3-4D1C-80DA-6891D332CDB8}" type="presParOf" srcId="{DCE98858-F163-40F5-A7ED-79E914998534}" destId="{F63D4A7C-78F8-42F2-A49B-46DECAC50F58}" srcOrd="0" destOrd="0" presId="urn:microsoft.com/office/officeart/2005/8/layout/orgChart1"/>
    <dgm:cxn modelId="{E0B4C202-3544-43FC-99D7-806D620D5D1E}" type="presParOf" srcId="{F63D4A7C-78F8-42F2-A49B-46DECAC50F58}" destId="{C04317EB-13A6-47B2-89A6-060A1309C0FD}" srcOrd="0" destOrd="0" presId="urn:microsoft.com/office/officeart/2005/8/layout/orgChart1"/>
    <dgm:cxn modelId="{BF8CF63C-0EAF-4EFC-8F75-8FDB0D0E56E2}" type="presParOf" srcId="{F63D4A7C-78F8-42F2-A49B-46DECAC50F58}" destId="{56077120-C368-49C1-825E-F928EF49152A}" srcOrd="1" destOrd="0" presId="urn:microsoft.com/office/officeart/2005/8/layout/orgChart1"/>
    <dgm:cxn modelId="{B57339D7-25D3-4C32-9C08-50AC6666FC40}" type="presParOf" srcId="{DCE98858-F163-40F5-A7ED-79E914998534}" destId="{3BF72071-BAE7-489C-89B5-21C5D7B7C1F2}" srcOrd="1" destOrd="0" presId="urn:microsoft.com/office/officeart/2005/8/layout/orgChart1"/>
    <dgm:cxn modelId="{F42D2508-73FD-4B0B-B27B-8CA89D74317F}" type="presParOf" srcId="{3BF72071-BAE7-489C-89B5-21C5D7B7C1F2}" destId="{51E5145A-DA99-4CCC-9F69-F9C9DF64D59D}" srcOrd="0" destOrd="0" presId="urn:microsoft.com/office/officeart/2005/8/layout/orgChart1"/>
    <dgm:cxn modelId="{39038250-2E0B-44C9-938A-5E6470450934}" type="presParOf" srcId="{3BF72071-BAE7-489C-89B5-21C5D7B7C1F2}" destId="{B367ADDB-8A9F-41C8-9567-57BAE6C35B64}" srcOrd="1" destOrd="0" presId="urn:microsoft.com/office/officeart/2005/8/layout/orgChart1"/>
    <dgm:cxn modelId="{7063C2B2-CA04-4F95-8781-4CDE04826709}" type="presParOf" srcId="{B367ADDB-8A9F-41C8-9567-57BAE6C35B64}" destId="{94128C4C-18B5-4C39-8CF2-53C79625EC32}" srcOrd="0" destOrd="0" presId="urn:microsoft.com/office/officeart/2005/8/layout/orgChart1"/>
    <dgm:cxn modelId="{D40EDD34-C335-4CDA-9CE8-70456631B0CA}" type="presParOf" srcId="{94128C4C-18B5-4C39-8CF2-53C79625EC32}" destId="{E99F771D-8FD9-4BC8-ACA6-A780397FD86A}" srcOrd="0" destOrd="0" presId="urn:microsoft.com/office/officeart/2005/8/layout/orgChart1"/>
    <dgm:cxn modelId="{01681437-E85E-4F3D-A237-70A89BAC1B28}" type="presParOf" srcId="{94128C4C-18B5-4C39-8CF2-53C79625EC32}" destId="{497FF5EB-68AE-4E51-B7CA-714EE52699B9}" srcOrd="1" destOrd="0" presId="urn:microsoft.com/office/officeart/2005/8/layout/orgChart1"/>
    <dgm:cxn modelId="{1FA52F60-E3CC-4906-B3C9-F0CAEF4A084D}" type="presParOf" srcId="{B367ADDB-8A9F-41C8-9567-57BAE6C35B64}" destId="{AC16FA38-F3DA-4352-98DD-E70A9D52411A}" srcOrd="1" destOrd="0" presId="urn:microsoft.com/office/officeart/2005/8/layout/orgChart1"/>
    <dgm:cxn modelId="{41A0E372-A2A9-4603-B336-FCB7F5EC20C5}" type="presParOf" srcId="{AC16FA38-F3DA-4352-98DD-E70A9D52411A}" destId="{374AEBFE-7A5B-46F6-8F6F-0ABB107EB782}" srcOrd="0" destOrd="0" presId="urn:microsoft.com/office/officeart/2005/8/layout/orgChart1"/>
    <dgm:cxn modelId="{50AE6C89-119B-475E-9080-484C11E363D5}" type="presParOf" srcId="{AC16FA38-F3DA-4352-98DD-E70A9D52411A}" destId="{8229F867-10F8-4C18-B8FB-8E2BF0097C1C}" srcOrd="1" destOrd="0" presId="urn:microsoft.com/office/officeart/2005/8/layout/orgChart1"/>
    <dgm:cxn modelId="{0CE84891-E90C-414A-9A9B-8C0F4771DEB3}" type="presParOf" srcId="{8229F867-10F8-4C18-B8FB-8E2BF0097C1C}" destId="{2F876A9C-2734-42E2-8DA8-6CB20CDBB3DA}" srcOrd="0" destOrd="0" presId="urn:microsoft.com/office/officeart/2005/8/layout/orgChart1"/>
    <dgm:cxn modelId="{6DC9A699-C52E-42AD-9493-6E80BCDA6FAB}" type="presParOf" srcId="{2F876A9C-2734-42E2-8DA8-6CB20CDBB3DA}" destId="{D07F888C-049D-480C-BDF2-12290D8BD836}" srcOrd="0" destOrd="0" presId="urn:microsoft.com/office/officeart/2005/8/layout/orgChart1"/>
    <dgm:cxn modelId="{E3C7E338-62FB-445E-A463-F4557C7E2A73}" type="presParOf" srcId="{2F876A9C-2734-42E2-8DA8-6CB20CDBB3DA}" destId="{2AE07751-50A7-4893-8013-E59D70B440E3}" srcOrd="1" destOrd="0" presId="urn:microsoft.com/office/officeart/2005/8/layout/orgChart1"/>
    <dgm:cxn modelId="{9ACB9812-902D-4DD8-A02C-B62E9196258E}" type="presParOf" srcId="{8229F867-10F8-4C18-B8FB-8E2BF0097C1C}" destId="{7F295BEB-E752-4466-9CB4-C37987C50ADF}" srcOrd="1" destOrd="0" presId="urn:microsoft.com/office/officeart/2005/8/layout/orgChart1"/>
    <dgm:cxn modelId="{27782F23-3A41-4CC1-81CC-C32F87DBC75E}" type="presParOf" srcId="{7F295BEB-E752-4466-9CB4-C37987C50ADF}" destId="{50AA8A45-6E19-46CA-AA35-3603B1689BA1}" srcOrd="0" destOrd="0" presId="urn:microsoft.com/office/officeart/2005/8/layout/orgChart1"/>
    <dgm:cxn modelId="{1ACD8D2A-15B1-4568-B414-8400018AC0D8}" type="presParOf" srcId="{7F295BEB-E752-4466-9CB4-C37987C50ADF}" destId="{DD79B77C-4D74-4363-8BEB-A24E77577418}" srcOrd="1" destOrd="0" presId="urn:microsoft.com/office/officeart/2005/8/layout/orgChart1"/>
    <dgm:cxn modelId="{6D9C1BF4-ED8D-4F04-93BF-33EE8555D955}" type="presParOf" srcId="{DD79B77C-4D74-4363-8BEB-A24E77577418}" destId="{7E33F04F-7D67-43BE-AD16-C3C61412151A}" srcOrd="0" destOrd="0" presId="urn:microsoft.com/office/officeart/2005/8/layout/orgChart1"/>
    <dgm:cxn modelId="{9EC531CE-B4B3-4F2D-B33A-26A2BABE2E41}" type="presParOf" srcId="{7E33F04F-7D67-43BE-AD16-C3C61412151A}" destId="{36EFFE9B-627A-4D3C-B856-944AC35640EE}" srcOrd="0" destOrd="0" presId="urn:microsoft.com/office/officeart/2005/8/layout/orgChart1"/>
    <dgm:cxn modelId="{10508887-CE4F-4C4C-B425-D96CC841406A}" type="presParOf" srcId="{7E33F04F-7D67-43BE-AD16-C3C61412151A}" destId="{384ED293-DDE6-41AA-81E2-46E504CCB082}" srcOrd="1" destOrd="0" presId="urn:microsoft.com/office/officeart/2005/8/layout/orgChart1"/>
    <dgm:cxn modelId="{AC9656F5-3BAE-4E55-97CE-BD6515F58F21}" type="presParOf" srcId="{DD79B77C-4D74-4363-8BEB-A24E77577418}" destId="{797E741E-F5CA-461D-BFF5-AFC8D966D6A5}" srcOrd="1" destOrd="0" presId="urn:microsoft.com/office/officeart/2005/8/layout/orgChart1"/>
    <dgm:cxn modelId="{049D94ED-EF45-433E-B496-C23D0659A9C4}" type="presParOf" srcId="{DD79B77C-4D74-4363-8BEB-A24E77577418}" destId="{3230453F-7112-4A0F-9986-603BF8D8CBF4}" srcOrd="2" destOrd="0" presId="urn:microsoft.com/office/officeart/2005/8/layout/orgChart1"/>
    <dgm:cxn modelId="{4DB3BEB0-EAF4-477F-B448-795DF6736FD3}" type="presParOf" srcId="{7F295BEB-E752-4466-9CB4-C37987C50ADF}" destId="{B62A0A9A-05D8-48E4-A772-ECC970224D71}" srcOrd="2" destOrd="0" presId="urn:microsoft.com/office/officeart/2005/8/layout/orgChart1"/>
    <dgm:cxn modelId="{AF0E3880-269B-46F5-BECC-CD2BFD6A949A}" type="presParOf" srcId="{7F295BEB-E752-4466-9CB4-C37987C50ADF}" destId="{53E495F1-F190-4920-8CC3-6768FCB9B79F}" srcOrd="3" destOrd="0" presId="urn:microsoft.com/office/officeart/2005/8/layout/orgChart1"/>
    <dgm:cxn modelId="{888A202F-67FE-4A6C-B5CF-104ABB8EC751}" type="presParOf" srcId="{53E495F1-F190-4920-8CC3-6768FCB9B79F}" destId="{96219BCB-5A1E-4086-820B-7FC3DBAA3965}" srcOrd="0" destOrd="0" presId="urn:microsoft.com/office/officeart/2005/8/layout/orgChart1"/>
    <dgm:cxn modelId="{DEE985B1-75F0-4067-A9D9-330E833BCF49}" type="presParOf" srcId="{96219BCB-5A1E-4086-820B-7FC3DBAA3965}" destId="{D655276D-50A8-44E3-A776-AC9BBF727A3C}" srcOrd="0" destOrd="0" presId="urn:microsoft.com/office/officeart/2005/8/layout/orgChart1"/>
    <dgm:cxn modelId="{2EDDAB0B-6AE4-429C-9BBE-1AFC0460BF08}" type="presParOf" srcId="{96219BCB-5A1E-4086-820B-7FC3DBAA3965}" destId="{F9D66C4D-BAE4-4E1D-9D7C-7AD733B137EC}" srcOrd="1" destOrd="0" presId="urn:microsoft.com/office/officeart/2005/8/layout/orgChart1"/>
    <dgm:cxn modelId="{470A70A3-7983-427E-950E-0EA7AE0AC474}" type="presParOf" srcId="{53E495F1-F190-4920-8CC3-6768FCB9B79F}" destId="{2DFBD98B-4B66-4D23-BFB2-EAC0E5ECF6C5}" srcOrd="1" destOrd="0" presId="urn:microsoft.com/office/officeart/2005/8/layout/orgChart1"/>
    <dgm:cxn modelId="{131BF1B4-0319-4AE7-A4F4-82D6D6C76938}" type="presParOf" srcId="{53E495F1-F190-4920-8CC3-6768FCB9B79F}" destId="{CB3071CB-B1FD-49EB-BA8F-83A1086E19A4}" srcOrd="2" destOrd="0" presId="urn:microsoft.com/office/officeart/2005/8/layout/orgChart1"/>
    <dgm:cxn modelId="{70F23F9E-E1BF-4BA8-A1B6-2D0B0E6FE9DC}" type="presParOf" srcId="{7F295BEB-E752-4466-9CB4-C37987C50ADF}" destId="{EC65E42D-E779-4BAC-81E6-E2CCEA251349}" srcOrd="4" destOrd="0" presId="urn:microsoft.com/office/officeart/2005/8/layout/orgChart1"/>
    <dgm:cxn modelId="{17FC13E2-5E9B-4C81-A58D-ECD2AF61A4E3}" type="presParOf" srcId="{7F295BEB-E752-4466-9CB4-C37987C50ADF}" destId="{8EF51A21-7769-4318-824B-148E7786E31A}" srcOrd="5" destOrd="0" presId="urn:microsoft.com/office/officeart/2005/8/layout/orgChart1"/>
    <dgm:cxn modelId="{54232775-878C-4C3A-9722-62F5FB4DC050}" type="presParOf" srcId="{8EF51A21-7769-4318-824B-148E7786E31A}" destId="{1007F581-3D7E-4533-A4FE-A319AF40C7AB}" srcOrd="0" destOrd="0" presId="urn:microsoft.com/office/officeart/2005/8/layout/orgChart1"/>
    <dgm:cxn modelId="{82810E1D-A775-4E1A-9930-CB10ABE8C533}" type="presParOf" srcId="{1007F581-3D7E-4533-A4FE-A319AF40C7AB}" destId="{2347582F-53D2-4171-8330-9E4C9F241C4C}" srcOrd="0" destOrd="0" presId="urn:microsoft.com/office/officeart/2005/8/layout/orgChart1"/>
    <dgm:cxn modelId="{6DEB2BD8-23F7-49DE-83CC-44A12F0F3B82}" type="presParOf" srcId="{1007F581-3D7E-4533-A4FE-A319AF40C7AB}" destId="{CD602BEC-311F-4CA3-8D34-448888A9ED60}" srcOrd="1" destOrd="0" presId="urn:microsoft.com/office/officeart/2005/8/layout/orgChart1"/>
    <dgm:cxn modelId="{513D6084-40BE-4F4B-9B13-79D00139B806}" type="presParOf" srcId="{8EF51A21-7769-4318-824B-148E7786E31A}" destId="{A54A08B6-2703-42FE-8328-29304DD0B0C6}" srcOrd="1" destOrd="0" presId="urn:microsoft.com/office/officeart/2005/8/layout/orgChart1"/>
    <dgm:cxn modelId="{75798125-6C26-41D8-B830-46C274D4BEC5}" type="presParOf" srcId="{8EF51A21-7769-4318-824B-148E7786E31A}" destId="{E619FC0D-5C37-4C21-A43C-7F0D3FD235F8}" srcOrd="2" destOrd="0" presId="urn:microsoft.com/office/officeart/2005/8/layout/orgChart1"/>
    <dgm:cxn modelId="{0D19E9C9-DE1D-4EB4-962C-2941D2F30842}" type="presParOf" srcId="{7F295BEB-E752-4466-9CB4-C37987C50ADF}" destId="{896814DB-A532-464A-A353-13AE832A3C34}" srcOrd="6" destOrd="0" presId="urn:microsoft.com/office/officeart/2005/8/layout/orgChart1"/>
    <dgm:cxn modelId="{1107117B-F0A0-4EC0-88A1-165D966F130F}" type="presParOf" srcId="{7F295BEB-E752-4466-9CB4-C37987C50ADF}" destId="{2731D1CA-0204-4072-A852-44628B481E3F}" srcOrd="7" destOrd="0" presId="urn:microsoft.com/office/officeart/2005/8/layout/orgChart1"/>
    <dgm:cxn modelId="{17433513-9564-40AB-BABF-20367BC30944}" type="presParOf" srcId="{2731D1CA-0204-4072-A852-44628B481E3F}" destId="{438834AB-4A97-42E6-A199-591BE14E2A93}" srcOrd="0" destOrd="0" presId="urn:microsoft.com/office/officeart/2005/8/layout/orgChart1"/>
    <dgm:cxn modelId="{1F496829-3F28-4E67-9A7D-0269BA97ECCB}" type="presParOf" srcId="{438834AB-4A97-42E6-A199-591BE14E2A93}" destId="{963728FD-6188-4D0A-B8F3-C9E707AD3A8F}" srcOrd="0" destOrd="0" presId="urn:microsoft.com/office/officeart/2005/8/layout/orgChart1"/>
    <dgm:cxn modelId="{D4631298-229D-4D9C-A03A-7E22E5FEFAF5}" type="presParOf" srcId="{438834AB-4A97-42E6-A199-591BE14E2A93}" destId="{876B3BCD-10AE-430A-B726-D1C4A7DABC3B}" srcOrd="1" destOrd="0" presId="urn:microsoft.com/office/officeart/2005/8/layout/orgChart1"/>
    <dgm:cxn modelId="{CF6198D6-8522-4FFC-BE4F-B72F8C9D04C3}" type="presParOf" srcId="{2731D1CA-0204-4072-A852-44628B481E3F}" destId="{4FF8C84D-4F31-47DD-A526-1769A59B8B13}" srcOrd="1" destOrd="0" presId="urn:microsoft.com/office/officeart/2005/8/layout/orgChart1"/>
    <dgm:cxn modelId="{A8D0CAF0-A350-4F16-A052-48E039FC99A8}" type="presParOf" srcId="{2731D1CA-0204-4072-A852-44628B481E3F}" destId="{2D42FA4E-E545-41EC-B851-0C13CB2AE0EE}" srcOrd="2" destOrd="0" presId="urn:microsoft.com/office/officeart/2005/8/layout/orgChart1"/>
    <dgm:cxn modelId="{DC39D81F-A51F-4993-A798-8FF819A7C9F3}" type="presParOf" srcId="{7F295BEB-E752-4466-9CB4-C37987C50ADF}" destId="{FB20A31F-1B0C-48F9-88DF-264820DFEFDC}" srcOrd="8" destOrd="0" presId="urn:microsoft.com/office/officeart/2005/8/layout/orgChart1"/>
    <dgm:cxn modelId="{EAE98113-3C73-4D5B-BB10-F04356F9F4D7}" type="presParOf" srcId="{7F295BEB-E752-4466-9CB4-C37987C50ADF}" destId="{28E9C3C7-976A-41F5-B3D1-235BACF8552E}" srcOrd="9" destOrd="0" presId="urn:microsoft.com/office/officeart/2005/8/layout/orgChart1"/>
    <dgm:cxn modelId="{2448EFC1-40B6-439D-A130-31BE1F0ADFF6}" type="presParOf" srcId="{28E9C3C7-976A-41F5-B3D1-235BACF8552E}" destId="{F7F9638C-1ACF-4C26-90C3-627018A2C364}" srcOrd="0" destOrd="0" presId="urn:microsoft.com/office/officeart/2005/8/layout/orgChart1"/>
    <dgm:cxn modelId="{8CAD6A12-9927-426B-8E06-1D4D0FEF111B}" type="presParOf" srcId="{F7F9638C-1ACF-4C26-90C3-627018A2C364}" destId="{12639841-5CAD-4C5D-80F8-CE8BCDD4B1F8}" srcOrd="0" destOrd="0" presId="urn:microsoft.com/office/officeart/2005/8/layout/orgChart1"/>
    <dgm:cxn modelId="{E780A0F9-D3F0-44ED-B8B1-F4F3631196A3}" type="presParOf" srcId="{F7F9638C-1ACF-4C26-90C3-627018A2C364}" destId="{FB31BF99-6122-491C-A5D0-0ED6DA7A71F3}" srcOrd="1" destOrd="0" presId="urn:microsoft.com/office/officeart/2005/8/layout/orgChart1"/>
    <dgm:cxn modelId="{520A96E7-0F3C-4F23-B03D-59419EE6EE50}" type="presParOf" srcId="{28E9C3C7-976A-41F5-B3D1-235BACF8552E}" destId="{98A39128-27EF-402C-BDA6-C65DD210A406}" srcOrd="1" destOrd="0" presId="urn:microsoft.com/office/officeart/2005/8/layout/orgChart1"/>
    <dgm:cxn modelId="{4A336203-4958-4EFA-A6B3-CDEFA8C4949A}" type="presParOf" srcId="{28E9C3C7-976A-41F5-B3D1-235BACF8552E}" destId="{133DCB54-954F-4E3B-8036-040080167471}" srcOrd="2" destOrd="0" presId="urn:microsoft.com/office/officeart/2005/8/layout/orgChart1"/>
    <dgm:cxn modelId="{D7219AF7-8338-4A85-B6FD-197E29E81F81}" type="presParOf" srcId="{7F295BEB-E752-4466-9CB4-C37987C50ADF}" destId="{9435126C-5EE9-41B4-9BC6-8D4A809C67FE}" srcOrd="10" destOrd="0" presId="urn:microsoft.com/office/officeart/2005/8/layout/orgChart1"/>
    <dgm:cxn modelId="{7835A698-8A70-494C-8B6D-8E0CA6A5E2A8}" type="presParOf" srcId="{7F295BEB-E752-4466-9CB4-C37987C50ADF}" destId="{3F1363ED-D305-41C2-8BC7-813B282A70BE}" srcOrd="11" destOrd="0" presId="urn:microsoft.com/office/officeart/2005/8/layout/orgChart1"/>
    <dgm:cxn modelId="{E85589BB-9995-4418-AB3B-9B2DEC132679}" type="presParOf" srcId="{3F1363ED-D305-41C2-8BC7-813B282A70BE}" destId="{2EA09725-38C2-4B78-BF06-42719A0B44E5}" srcOrd="0" destOrd="0" presId="urn:microsoft.com/office/officeart/2005/8/layout/orgChart1"/>
    <dgm:cxn modelId="{ECBAAA7D-8D74-4E9C-96F2-7FCF23A4342E}" type="presParOf" srcId="{2EA09725-38C2-4B78-BF06-42719A0B44E5}" destId="{A2C76083-B2EE-443D-9B13-BC2DE9B301C9}" srcOrd="0" destOrd="0" presId="urn:microsoft.com/office/officeart/2005/8/layout/orgChart1"/>
    <dgm:cxn modelId="{27BAAF81-D507-4D86-BC87-E64E29769BFA}" type="presParOf" srcId="{2EA09725-38C2-4B78-BF06-42719A0B44E5}" destId="{4BA88A39-2AEF-4C48-A51D-BE79C35D1E70}" srcOrd="1" destOrd="0" presId="urn:microsoft.com/office/officeart/2005/8/layout/orgChart1"/>
    <dgm:cxn modelId="{4158926E-B125-4B59-840A-DAFE89C1117D}" type="presParOf" srcId="{3F1363ED-D305-41C2-8BC7-813B282A70BE}" destId="{B64DE03D-ECD3-479F-9E93-8509E828D4E3}" srcOrd="1" destOrd="0" presId="urn:microsoft.com/office/officeart/2005/8/layout/orgChart1"/>
    <dgm:cxn modelId="{855751F1-7598-4050-9F0F-C9EA7751371A}" type="presParOf" srcId="{3F1363ED-D305-41C2-8BC7-813B282A70BE}" destId="{43902C36-8C82-433B-AD94-FE15AF4BC8EC}" srcOrd="2" destOrd="0" presId="urn:microsoft.com/office/officeart/2005/8/layout/orgChart1"/>
    <dgm:cxn modelId="{52023EE4-A6FD-4341-BC35-09188F78A850}" type="presParOf" srcId="{8229F867-10F8-4C18-B8FB-8E2BF0097C1C}" destId="{1DDB6DCB-8F9C-4ABF-9C0B-3B516FEDDB13}" srcOrd="2" destOrd="0" presId="urn:microsoft.com/office/officeart/2005/8/layout/orgChart1"/>
    <dgm:cxn modelId="{63D71BC1-1A52-4F26-917D-9BDCF3966D47}" type="presParOf" srcId="{AC16FA38-F3DA-4352-98DD-E70A9D52411A}" destId="{0A63E416-3B6F-4AF3-841C-88619F5A7E86}" srcOrd="2" destOrd="0" presId="urn:microsoft.com/office/officeart/2005/8/layout/orgChart1"/>
    <dgm:cxn modelId="{64DC2624-528F-45A1-910C-1AA105F524DF}" type="presParOf" srcId="{AC16FA38-F3DA-4352-98DD-E70A9D52411A}" destId="{64BBDE93-F5B4-4295-B6D9-65EC5F98BEA0}" srcOrd="3" destOrd="0" presId="urn:microsoft.com/office/officeart/2005/8/layout/orgChart1"/>
    <dgm:cxn modelId="{62A4AE39-07EB-457D-980A-D0BF77BEE43D}" type="presParOf" srcId="{64BBDE93-F5B4-4295-B6D9-65EC5F98BEA0}" destId="{A0697E64-683D-428E-806B-4B2E7190B6D4}" srcOrd="0" destOrd="0" presId="urn:microsoft.com/office/officeart/2005/8/layout/orgChart1"/>
    <dgm:cxn modelId="{505BA29C-9722-4EA5-BB46-5B4B93F97A41}" type="presParOf" srcId="{A0697E64-683D-428E-806B-4B2E7190B6D4}" destId="{A2EA25C5-BAED-45BC-A76F-99EFFD83C0D2}" srcOrd="0" destOrd="0" presId="urn:microsoft.com/office/officeart/2005/8/layout/orgChart1"/>
    <dgm:cxn modelId="{57955839-B21D-4888-8535-A3C46A5238AF}" type="presParOf" srcId="{A0697E64-683D-428E-806B-4B2E7190B6D4}" destId="{771B1B4B-796A-436A-A531-95E4D97607CE}" srcOrd="1" destOrd="0" presId="urn:microsoft.com/office/officeart/2005/8/layout/orgChart1"/>
    <dgm:cxn modelId="{76155773-0A31-4AC5-98AA-C4113D305FF7}" type="presParOf" srcId="{64BBDE93-F5B4-4295-B6D9-65EC5F98BEA0}" destId="{72FBCADD-E7C7-4B58-8DE8-35E4961B1067}" srcOrd="1" destOrd="0" presId="urn:microsoft.com/office/officeart/2005/8/layout/orgChart1"/>
    <dgm:cxn modelId="{D235D279-4B76-4ECA-91B4-5DF6AD720732}" type="presParOf" srcId="{72FBCADD-E7C7-4B58-8DE8-35E4961B1067}" destId="{1C10F063-02BA-4E9F-8CC4-ABB04D40B6DD}" srcOrd="0" destOrd="0" presId="urn:microsoft.com/office/officeart/2005/8/layout/orgChart1"/>
    <dgm:cxn modelId="{C5F88A23-7161-4413-A9DF-B5AB5D6243CD}" type="presParOf" srcId="{72FBCADD-E7C7-4B58-8DE8-35E4961B1067}" destId="{FC3BD4D2-B21E-4E65-B203-8CC7F067E432}" srcOrd="1" destOrd="0" presId="urn:microsoft.com/office/officeart/2005/8/layout/orgChart1"/>
    <dgm:cxn modelId="{F56D6FC0-C9BA-46A1-A3A2-31708532444D}" type="presParOf" srcId="{FC3BD4D2-B21E-4E65-B203-8CC7F067E432}" destId="{E3495D98-7C02-48F0-A7CF-A7EEE185EE2E}" srcOrd="0" destOrd="0" presId="urn:microsoft.com/office/officeart/2005/8/layout/orgChart1"/>
    <dgm:cxn modelId="{3E0A47F2-5AD8-4062-BE43-F769D0687421}" type="presParOf" srcId="{E3495D98-7C02-48F0-A7CF-A7EEE185EE2E}" destId="{9B9128F3-4EE3-4E91-B0C3-CFFB1786EFEB}" srcOrd="0" destOrd="0" presId="urn:microsoft.com/office/officeart/2005/8/layout/orgChart1"/>
    <dgm:cxn modelId="{4838C2E6-70B0-42C0-A19E-6B002CD2BDCB}" type="presParOf" srcId="{E3495D98-7C02-48F0-A7CF-A7EEE185EE2E}" destId="{DDF15568-55EF-441D-8BEB-6B79BD2DDB98}" srcOrd="1" destOrd="0" presId="urn:microsoft.com/office/officeart/2005/8/layout/orgChart1"/>
    <dgm:cxn modelId="{21E0505B-B17D-4139-8BCF-8F54A15A315E}" type="presParOf" srcId="{FC3BD4D2-B21E-4E65-B203-8CC7F067E432}" destId="{A8C6FE76-AF63-488D-9B1C-824803D9CCFE}" srcOrd="1" destOrd="0" presId="urn:microsoft.com/office/officeart/2005/8/layout/orgChart1"/>
    <dgm:cxn modelId="{B4E43649-6379-4673-9728-4F7711555AF2}" type="presParOf" srcId="{FC3BD4D2-B21E-4E65-B203-8CC7F067E432}" destId="{1932ACCA-F09B-4364-BC92-75988770719E}" srcOrd="2" destOrd="0" presId="urn:microsoft.com/office/officeart/2005/8/layout/orgChart1"/>
    <dgm:cxn modelId="{EBABE8DF-7CF0-477E-B5BE-0A124D7C568B}" type="presParOf" srcId="{72FBCADD-E7C7-4B58-8DE8-35E4961B1067}" destId="{BA642B6F-6B8E-492A-98B7-D549AC686F29}" srcOrd="2" destOrd="0" presId="urn:microsoft.com/office/officeart/2005/8/layout/orgChart1"/>
    <dgm:cxn modelId="{13DEACFB-533D-4940-BA47-690F14FE018B}" type="presParOf" srcId="{72FBCADD-E7C7-4B58-8DE8-35E4961B1067}" destId="{C7486A6B-C888-4A93-B738-771161269215}" srcOrd="3" destOrd="0" presId="urn:microsoft.com/office/officeart/2005/8/layout/orgChart1"/>
    <dgm:cxn modelId="{43F374CF-2765-446B-897D-3404DA0F200E}" type="presParOf" srcId="{C7486A6B-C888-4A93-B738-771161269215}" destId="{47280B2F-D04C-4FD3-869A-CCA627218540}" srcOrd="0" destOrd="0" presId="urn:microsoft.com/office/officeart/2005/8/layout/orgChart1"/>
    <dgm:cxn modelId="{95417F56-CCF5-44B1-8FB8-5D5077383AB5}" type="presParOf" srcId="{47280B2F-D04C-4FD3-869A-CCA627218540}" destId="{5C5A51EF-6CBB-490A-9F95-305A45D4AF67}" srcOrd="0" destOrd="0" presId="urn:microsoft.com/office/officeart/2005/8/layout/orgChart1"/>
    <dgm:cxn modelId="{6FEE0C2D-5E35-43E2-9431-DE448B6504CC}" type="presParOf" srcId="{47280B2F-D04C-4FD3-869A-CCA627218540}" destId="{4FE8F197-C082-44B8-9D10-2C1D20CD9F88}" srcOrd="1" destOrd="0" presId="urn:microsoft.com/office/officeart/2005/8/layout/orgChart1"/>
    <dgm:cxn modelId="{AB2417FD-B620-40EC-BFA5-7800C1B4584E}" type="presParOf" srcId="{C7486A6B-C888-4A93-B738-771161269215}" destId="{5D7FD3EE-2BAF-4267-A7FE-DD22402B8260}" srcOrd="1" destOrd="0" presId="urn:microsoft.com/office/officeart/2005/8/layout/orgChart1"/>
    <dgm:cxn modelId="{6E062919-880A-4B37-B02F-DD4FAB297F8C}" type="presParOf" srcId="{C7486A6B-C888-4A93-B738-771161269215}" destId="{9DF9279F-0097-4646-92CB-070B464B4ED1}" srcOrd="2" destOrd="0" presId="urn:microsoft.com/office/officeart/2005/8/layout/orgChart1"/>
    <dgm:cxn modelId="{674B3E96-2624-4C3D-9529-9E4B428D4E6F}" type="presParOf" srcId="{72FBCADD-E7C7-4B58-8DE8-35E4961B1067}" destId="{6CB35C99-2B91-4BF3-9E43-25E4B92BAB63}" srcOrd="4" destOrd="0" presId="urn:microsoft.com/office/officeart/2005/8/layout/orgChart1"/>
    <dgm:cxn modelId="{40B55290-6A7F-48ED-BDE4-B666F96A74EA}" type="presParOf" srcId="{72FBCADD-E7C7-4B58-8DE8-35E4961B1067}" destId="{D9254F49-5DD1-42C2-8E84-5A54B3C3B374}" srcOrd="5" destOrd="0" presId="urn:microsoft.com/office/officeart/2005/8/layout/orgChart1"/>
    <dgm:cxn modelId="{0CBA1F22-2563-4D8C-A545-BCB5221F0447}" type="presParOf" srcId="{D9254F49-5DD1-42C2-8E84-5A54B3C3B374}" destId="{8146E217-ADCC-4085-9468-F157F658FFEB}" srcOrd="0" destOrd="0" presId="urn:microsoft.com/office/officeart/2005/8/layout/orgChart1"/>
    <dgm:cxn modelId="{5F65A4C1-6BE8-4F36-BD83-A60CDBB19A28}" type="presParOf" srcId="{8146E217-ADCC-4085-9468-F157F658FFEB}" destId="{8C7A9A31-4237-40A5-B0EF-6290721A5D4C}" srcOrd="0" destOrd="0" presId="urn:microsoft.com/office/officeart/2005/8/layout/orgChart1"/>
    <dgm:cxn modelId="{568C43A3-004A-4580-A5A1-2581AE3B2621}" type="presParOf" srcId="{8146E217-ADCC-4085-9468-F157F658FFEB}" destId="{BBE87146-8DBE-4548-85B3-9BF195F562EB}" srcOrd="1" destOrd="0" presId="urn:microsoft.com/office/officeart/2005/8/layout/orgChart1"/>
    <dgm:cxn modelId="{4F53EE04-DB2E-4C7A-BFC3-ACE62565F8B4}" type="presParOf" srcId="{D9254F49-5DD1-42C2-8E84-5A54B3C3B374}" destId="{992C34B5-82D6-4649-9894-D2CB5DB1C9F3}" srcOrd="1" destOrd="0" presId="urn:microsoft.com/office/officeart/2005/8/layout/orgChart1"/>
    <dgm:cxn modelId="{C3CECE17-454D-4716-8B4F-5ED69F6827FB}" type="presParOf" srcId="{D9254F49-5DD1-42C2-8E84-5A54B3C3B374}" destId="{0AE4C945-9D20-4C8B-BE97-FF73A63AC7E9}" srcOrd="2" destOrd="0" presId="urn:microsoft.com/office/officeart/2005/8/layout/orgChart1"/>
    <dgm:cxn modelId="{707421FC-048A-4E2F-9BD0-379783476030}" type="presParOf" srcId="{72FBCADD-E7C7-4B58-8DE8-35E4961B1067}" destId="{5A34D829-07B0-4BC3-96D6-79B5C6CC9229}" srcOrd="6" destOrd="0" presId="urn:microsoft.com/office/officeart/2005/8/layout/orgChart1"/>
    <dgm:cxn modelId="{1AD14E5B-CF04-4692-AFC5-545FBF00652E}" type="presParOf" srcId="{72FBCADD-E7C7-4B58-8DE8-35E4961B1067}" destId="{D66D0C94-53FF-4BA2-9326-BF53A81C86EA}" srcOrd="7" destOrd="0" presId="urn:microsoft.com/office/officeart/2005/8/layout/orgChart1"/>
    <dgm:cxn modelId="{E6923446-6C93-4089-BB3D-C845EBE1EC7F}" type="presParOf" srcId="{D66D0C94-53FF-4BA2-9326-BF53A81C86EA}" destId="{6ABBEB26-F0C5-4BDA-9647-C34CF00D7F34}" srcOrd="0" destOrd="0" presId="urn:microsoft.com/office/officeart/2005/8/layout/orgChart1"/>
    <dgm:cxn modelId="{994525FC-6307-4AD6-907A-591345B6F8D3}" type="presParOf" srcId="{6ABBEB26-F0C5-4BDA-9647-C34CF00D7F34}" destId="{DACA2C2B-D073-4D1E-B24F-219F34053E12}" srcOrd="0" destOrd="0" presId="urn:microsoft.com/office/officeart/2005/8/layout/orgChart1"/>
    <dgm:cxn modelId="{0E10D93D-CC73-4965-B2B4-60AC062A490C}" type="presParOf" srcId="{6ABBEB26-F0C5-4BDA-9647-C34CF00D7F34}" destId="{E50E7A64-DFD8-4495-9DE4-B7C844E9CE42}" srcOrd="1" destOrd="0" presId="urn:microsoft.com/office/officeart/2005/8/layout/orgChart1"/>
    <dgm:cxn modelId="{811C2EC9-E3F2-4FCA-94E3-DC21477FF865}" type="presParOf" srcId="{D66D0C94-53FF-4BA2-9326-BF53A81C86EA}" destId="{50430458-C5F2-469D-8F6B-2E61A38BEC46}" srcOrd="1" destOrd="0" presId="urn:microsoft.com/office/officeart/2005/8/layout/orgChart1"/>
    <dgm:cxn modelId="{D340CBF2-9B33-4D69-AEBA-468834B665E6}" type="presParOf" srcId="{D66D0C94-53FF-4BA2-9326-BF53A81C86EA}" destId="{018466FC-22A7-4000-BEC8-36241BDEA157}" srcOrd="2" destOrd="0" presId="urn:microsoft.com/office/officeart/2005/8/layout/orgChart1"/>
    <dgm:cxn modelId="{B2A28E30-FE09-4321-A27B-364910D1373D}" type="presParOf" srcId="{72FBCADD-E7C7-4B58-8DE8-35E4961B1067}" destId="{79E6E12F-D731-4C6B-AF68-F20E46E9FE9B}" srcOrd="8" destOrd="0" presId="urn:microsoft.com/office/officeart/2005/8/layout/orgChart1"/>
    <dgm:cxn modelId="{421FBCF9-24AD-4ADD-9474-C7BA0CC3A3C9}" type="presParOf" srcId="{72FBCADD-E7C7-4B58-8DE8-35E4961B1067}" destId="{2DFA362C-6CD6-4DDD-97FC-93EEC142FE01}" srcOrd="9" destOrd="0" presId="urn:microsoft.com/office/officeart/2005/8/layout/orgChart1"/>
    <dgm:cxn modelId="{8CBDA94F-23BD-4425-A338-3EF35A6C6416}" type="presParOf" srcId="{2DFA362C-6CD6-4DDD-97FC-93EEC142FE01}" destId="{50713C59-CEB3-422C-81B5-350126E0478F}" srcOrd="0" destOrd="0" presId="urn:microsoft.com/office/officeart/2005/8/layout/orgChart1"/>
    <dgm:cxn modelId="{411BAEB3-E97D-4030-99EB-1E4AB1AEA43A}" type="presParOf" srcId="{50713C59-CEB3-422C-81B5-350126E0478F}" destId="{F39B26D8-2092-4021-ADF9-A1B8ECFCC969}" srcOrd="0" destOrd="0" presId="urn:microsoft.com/office/officeart/2005/8/layout/orgChart1"/>
    <dgm:cxn modelId="{BAE72FCB-E9CA-4D5A-ABE5-DE25279C74EE}" type="presParOf" srcId="{50713C59-CEB3-422C-81B5-350126E0478F}" destId="{6734F4DB-B0BF-4E28-8D05-C218CE5AB612}" srcOrd="1" destOrd="0" presId="urn:microsoft.com/office/officeart/2005/8/layout/orgChart1"/>
    <dgm:cxn modelId="{46B515C6-D047-4CE3-82AF-C930AE05A7E3}" type="presParOf" srcId="{2DFA362C-6CD6-4DDD-97FC-93EEC142FE01}" destId="{8DD7B1BB-0459-4472-B0A9-F06D26ABAE37}" srcOrd="1" destOrd="0" presId="urn:microsoft.com/office/officeart/2005/8/layout/orgChart1"/>
    <dgm:cxn modelId="{1C1180DC-BAAB-462D-A382-64C4B637BCA6}" type="presParOf" srcId="{2DFA362C-6CD6-4DDD-97FC-93EEC142FE01}" destId="{D5A22B90-12F1-4305-9943-C7AC79679DA5}" srcOrd="2" destOrd="0" presId="urn:microsoft.com/office/officeart/2005/8/layout/orgChart1"/>
    <dgm:cxn modelId="{33DD60EE-A6D5-4C1A-8462-99DC364667BA}" type="presParOf" srcId="{72FBCADD-E7C7-4B58-8DE8-35E4961B1067}" destId="{5010F3F3-D45C-4299-AA1D-BB1596F72C1A}" srcOrd="10" destOrd="0" presId="urn:microsoft.com/office/officeart/2005/8/layout/orgChart1"/>
    <dgm:cxn modelId="{EB555EAE-B5A2-46A6-B575-BAEE57CCF917}" type="presParOf" srcId="{72FBCADD-E7C7-4B58-8DE8-35E4961B1067}" destId="{CE56C5C4-722D-4C9E-A066-CC6E2D0E6270}" srcOrd="11" destOrd="0" presId="urn:microsoft.com/office/officeart/2005/8/layout/orgChart1"/>
    <dgm:cxn modelId="{5BCA92DD-99A3-4DC7-8288-C82F26FF4678}" type="presParOf" srcId="{CE56C5C4-722D-4C9E-A066-CC6E2D0E6270}" destId="{991F8C78-E75F-43DC-A3DD-A481749E3886}" srcOrd="0" destOrd="0" presId="urn:microsoft.com/office/officeart/2005/8/layout/orgChart1"/>
    <dgm:cxn modelId="{997CD8D9-5083-450C-906F-11C7D964DF3A}" type="presParOf" srcId="{991F8C78-E75F-43DC-A3DD-A481749E3886}" destId="{F9E91275-DE12-4A2A-B79B-EBAEEF2A4926}" srcOrd="0" destOrd="0" presId="urn:microsoft.com/office/officeart/2005/8/layout/orgChart1"/>
    <dgm:cxn modelId="{860F3F9D-6A03-44B5-B500-64607637A04B}" type="presParOf" srcId="{991F8C78-E75F-43DC-A3DD-A481749E3886}" destId="{44A07686-F742-4E37-933F-EEAD2032CE32}" srcOrd="1" destOrd="0" presId="urn:microsoft.com/office/officeart/2005/8/layout/orgChart1"/>
    <dgm:cxn modelId="{F1B55F37-8450-4AC4-BC9E-AE2622CD1993}" type="presParOf" srcId="{CE56C5C4-722D-4C9E-A066-CC6E2D0E6270}" destId="{B3875F14-B8A5-4441-B185-B30F2A7CF542}" srcOrd="1" destOrd="0" presId="urn:microsoft.com/office/officeart/2005/8/layout/orgChart1"/>
    <dgm:cxn modelId="{ED919AA5-ABA1-446E-98C7-A80089D7338F}" type="presParOf" srcId="{CE56C5C4-722D-4C9E-A066-CC6E2D0E6270}" destId="{C4859637-2357-4B7A-B4CE-5F8CF7A49058}" srcOrd="2" destOrd="0" presId="urn:microsoft.com/office/officeart/2005/8/layout/orgChart1"/>
    <dgm:cxn modelId="{6805D80E-02A9-4EA7-BCF2-E023CA9ACFB0}" type="presParOf" srcId="{64BBDE93-F5B4-4295-B6D9-65EC5F98BEA0}" destId="{C1A88550-1092-44F7-91B2-12AAE06EE8D0}" srcOrd="2" destOrd="0" presId="urn:microsoft.com/office/officeart/2005/8/layout/orgChart1"/>
    <dgm:cxn modelId="{506F9B92-56B6-4F4B-8930-9CA1282A5551}" type="presParOf" srcId="{AC16FA38-F3DA-4352-98DD-E70A9D52411A}" destId="{09E5A02D-C5DC-4FFB-8593-FE5A4B3446BD}" srcOrd="4" destOrd="0" presId="urn:microsoft.com/office/officeart/2005/8/layout/orgChart1"/>
    <dgm:cxn modelId="{E0ED8DD8-9215-437D-90E5-8A4E5F321C0A}" type="presParOf" srcId="{AC16FA38-F3DA-4352-98DD-E70A9D52411A}" destId="{BC591722-D1B9-465D-BF4F-B35DE92EEB88}" srcOrd="5" destOrd="0" presId="urn:microsoft.com/office/officeart/2005/8/layout/orgChart1"/>
    <dgm:cxn modelId="{3A43B140-E0F7-4198-AC04-C7CA54E98435}" type="presParOf" srcId="{BC591722-D1B9-465D-BF4F-B35DE92EEB88}" destId="{579FB10B-F61B-47A5-A396-B7E036FF9BC2}" srcOrd="0" destOrd="0" presId="urn:microsoft.com/office/officeart/2005/8/layout/orgChart1"/>
    <dgm:cxn modelId="{7841057A-085D-4D22-A711-2E4F9D8182A8}" type="presParOf" srcId="{579FB10B-F61B-47A5-A396-B7E036FF9BC2}" destId="{860E5136-E748-40D7-9621-FCA8E33D10A0}" srcOrd="0" destOrd="0" presId="urn:microsoft.com/office/officeart/2005/8/layout/orgChart1"/>
    <dgm:cxn modelId="{C04F1950-CABC-484C-A3BB-AC4CC892DD8F}" type="presParOf" srcId="{579FB10B-F61B-47A5-A396-B7E036FF9BC2}" destId="{1789517E-CC9D-445F-BB56-795CFB093998}" srcOrd="1" destOrd="0" presId="urn:microsoft.com/office/officeart/2005/8/layout/orgChart1"/>
    <dgm:cxn modelId="{E1F7AF04-A1AA-4065-B48D-7D3269CF2ACC}" type="presParOf" srcId="{BC591722-D1B9-465D-BF4F-B35DE92EEB88}" destId="{85DB87DC-F873-4E70-B5AD-39643D45E811}" srcOrd="1" destOrd="0" presId="urn:microsoft.com/office/officeart/2005/8/layout/orgChart1"/>
    <dgm:cxn modelId="{B1AEB674-8DAD-43A6-93CF-2AA7D59790D6}" type="presParOf" srcId="{85DB87DC-F873-4E70-B5AD-39643D45E811}" destId="{20A21814-D45C-471D-87A0-2D1768889762}" srcOrd="0" destOrd="0" presId="urn:microsoft.com/office/officeart/2005/8/layout/orgChart1"/>
    <dgm:cxn modelId="{45D0ABF7-6D0B-46C5-A8CE-1D8033001217}" type="presParOf" srcId="{85DB87DC-F873-4E70-B5AD-39643D45E811}" destId="{23866A54-C669-4729-A700-7BC607F95947}" srcOrd="1" destOrd="0" presId="urn:microsoft.com/office/officeart/2005/8/layout/orgChart1"/>
    <dgm:cxn modelId="{DC6B5D1D-D335-4E31-88FB-0CD310D75915}" type="presParOf" srcId="{23866A54-C669-4729-A700-7BC607F95947}" destId="{41FADD74-618F-49C8-85D5-82D4C81A9E8F}" srcOrd="0" destOrd="0" presId="urn:microsoft.com/office/officeart/2005/8/layout/orgChart1"/>
    <dgm:cxn modelId="{B75779F5-A916-4843-8583-8EB3B0F87546}" type="presParOf" srcId="{41FADD74-618F-49C8-85D5-82D4C81A9E8F}" destId="{64C2C651-58B1-4F57-869D-86611213AF11}" srcOrd="0" destOrd="0" presId="urn:microsoft.com/office/officeart/2005/8/layout/orgChart1"/>
    <dgm:cxn modelId="{E7B06402-DEA0-4A11-84E8-97901A6F1A1D}" type="presParOf" srcId="{41FADD74-618F-49C8-85D5-82D4C81A9E8F}" destId="{B06253E0-93D2-4B80-8B76-1382378BC44C}" srcOrd="1" destOrd="0" presId="urn:microsoft.com/office/officeart/2005/8/layout/orgChart1"/>
    <dgm:cxn modelId="{58679F70-F2C6-4877-8F84-5B9F21B8298F}" type="presParOf" srcId="{23866A54-C669-4729-A700-7BC607F95947}" destId="{DB145434-5B27-4881-92BB-B2C15F3A444C}" srcOrd="1" destOrd="0" presId="urn:microsoft.com/office/officeart/2005/8/layout/orgChart1"/>
    <dgm:cxn modelId="{1A545736-64C3-452B-9E48-07C0767B16A3}" type="presParOf" srcId="{23866A54-C669-4729-A700-7BC607F95947}" destId="{BD960EEE-589F-4FF1-9283-9382EE63AC66}" srcOrd="2" destOrd="0" presId="urn:microsoft.com/office/officeart/2005/8/layout/orgChart1"/>
    <dgm:cxn modelId="{99DFB01D-B541-4D8C-BCC1-E87018DAB057}" type="presParOf" srcId="{85DB87DC-F873-4E70-B5AD-39643D45E811}" destId="{146F71B7-F989-48C9-9A53-6E353DAD88E9}" srcOrd="2" destOrd="0" presId="urn:microsoft.com/office/officeart/2005/8/layout/orgChart1"/>
    <dgm:cxn modelId="{FB3E8690-A8F2-41B7-8C2A-A25E3D20ADFE}" type="presParOf" srcId="{85DB87DC-F873-4E70-B5AD-39643D45E811}" destId="{904102AB-14BB-4993-BEB1-53639C0AEBBD}" srcOrd="3" destOrd="0" presId="urn:microsoft.com/office/officeart/2005/8/layout/orgChart1"/>
    <dgm:cxn modelId="{DA70B038-1410-4D00-84B9-0CF02616416B}" type="presParOf" srcId="{904102AB-14BB-4993-BEB1-53639C0AEBBD}" destId="{17D1137D-91E2-47F0-822A-FF8FFFC83FB0}" srcOrd="0" destOrd="0" presId="urn:microsoft.com/office/officeart/2005/8/layout/orgChart1"/>
    <dgm:cxn modelId="{90B8260D-11A3-487C-881E-8C8C85657B16}" type="presParOf" srcId="{17D1137D-91E2-47F0-822A-FF8FFFC83FB0}" destId="{90F8D13F-FE99-4707-830A-EA29DFB9FAE5}" srcOrd="0" destOrd="0" presId="urn:microsoft.com/office/officeart/2005/8/layout/orgChart1"/>
    <dgm:cxn modelId="{8114E7D1-957E-4A4B-B43D-8C104D9FDF87}" type="presParOf" srcId="{17D1137D-91E2-47F0-822A-FF8FFFC83FB0}" destId="{7038F79C-F9E1-4DF7-906E-B27EA1FE7BFB}" srcOrd="1" destOrd="0" presId="urn:microsoft.com/office/officeart/2005/8/layout/orgChart1"/>
    <dgm:cxn modelId="{42A54284-F901-4173-B0DC-C4D576A0D585}" type="presParOf" srcId="{904102AB-14BB-4993-BEB1-53639C0AEBBD}" destId="{B12D569A-B86A-44A8-AC6D-469F28F54AD6}" srcOrd="1" destOrd="0" presId="urn:microsoft.com/office/officeart/2005/8/layout/orgChart1"/>
    <dgm:cxn modelId="{BB988141-BDBF-44C8-9939-ACE0957EB8E3}" type="presParOf" srcId="{904102AB-14BB-4993-BEB1-53639C0AEBBD}" destId="{758B1F23-1A83-43B5-8F8E-D01EB930B034}" srcOrd="2" destOrd="0" presId="urn:microsoft.com/office/officeart/2005/8/layout/orgChart1"/>
    <dgm:cxn modelId="{E15F0D50-530A-4F61-AD5A-B955C165177A}" type="presParOf" srcId="{85DB87DC-F873-4E70-B5AD-39643D45E811}" destId="{D332A5E9-523A-4255-984F-16149DBF07F7}" srcOrd="4" destOrd="0" presId="urn:microsoft.com/office/officeart/2005/8/layout/orgChart1"/>
    <dgm:cxn modelId="{082113C0-BDD0-4B77-8B13-4F613D47EFD1}" type="presParOf" srcId="{85DB87DC-F873-4E70-B5AD-39643D45E811}" destId="{05DB32FC-92EF-4FE5-866D-FD7E5E2EED1E}" srcOrd="5" destOrd="0" presId="urn:microsoft.com/office/officeart/2005/8/layout/orgChart1"/>
    <dgm:cxn modelId="{21D53A52-9110-4818-B7AD-8EA642D9701B}" type="presParOf" srcId="{05DB32FC-92EF-4FE5-866D-FD7E5E2EED1E}" destId="{4466B40B-304E-4AA1-8EB7-B9E1140B3A39}" srcOrd="0" destOrd="0" presId="urn:microsoft.com/office/officeart/2005/8/layout/orgChart1"/>
    <dgm:cxn modelId="{75993593-A514-4F75-BFA2-3A4222F5F752}" type="presParOf" srcId="{4466B40B-304E-4AA1-8EB7-B9E1140B3A39}" destId="{135BB02F-8C69-4B6D-9C90-7345E47AE079}" srcOrd="0" destOrd="0" presId="urn:microsoft.com/office/officeart/2005/8/layout/orgChart1"/>
    <dgm:cxn modelId="{7150B57A-9027-4E33-935E-F0FB7A152BA1}" type="presParOf" srcId="{4466B40B-304E-4AA1-8EB7-B9E1140B3A39}" destId="{0D59EA68-AAB6-420F-BB88-0D619612CCEF}" srcOrd="1" destOrd="0" presId="urn:microsoft.com/office/officeart/2005/8/layout/orgChart1"/>
    <dgm:cxn modelId="{9D73E380-F35C-4E8A-89DF-BF05A7101EE7}" type="presParOf" srcId="{05DB32FC-92EF-4FE5-866D-FD7E5E2EED1E}" destId="{F7E19EF8-BB91-4D88-86C3-D6DCE52712FC}" srcOrd="1" destOrd="0" presId="urn:microsoft.com/office/officeart/2005/8/layout/orgChart1"/>
    <dgm:cxn modelId="{B6B60E60-1C9B-48F1-B421-28F5D05DBAAB}" type="presParOf" srcId="{05DB32FC-92EF-4FE5-866D-FD7E5E2EED1E}" destId="{874E316C-05CF-4B28-A1FE-29B1A42B733D}" srcOrd="2" destOrd="0" presId="urn:microsoft.com/office/officeart/2005/8/layout/orgChart1"/>
    <dgm:cxn modelId="{9057D1C4-8E02-42DB-BF37-949AA3C02F5B}" type="presParOf" srcId="{85DB87DC-F873-4E70-B5AD-39643D45E811}" destId="{2C1097B6-2D08-475C-AA96-871B6208BFAE}" srcOrd="6" destOrd="0" presId="urn:microsoft.com/office/officeart/2005/8/layout/orgChart1"/>
    <dgm:cxn modelId="{877226DE-3963-4CA6-BC2A-336CC9ED6357}" type="presParOf" srcId="{85DB87DC-F873-4E70-B5AD-39643D45E811}" destId="{774B0A02-3748-4873-B51F-DA45C085A2CE}" srcOrd="7" destOrd="0" presId="urn:microsoft.com/office/officeart/2005/8/layout/orgChart1"/>
    <dgm:cxn modelId="{B2D45D88-B567-4F85-8BBA-FDBA33E38698}" type="presParOf" srcId="{774B0A02-3748-4873-B51F-DA45C085A2CE}" destId="{900B33BF-0FB0-4CE3-96CA-9C7B570F6C85}" srcOrd="0" destOrd="0" presId="urn:microsoft.com/office/officeart/2005/8/layout/orgChart1"/>
    <dgm:cxn modelId="{DBE19305-72F9-428E-A474-D590C1CC8DC1}" type="presParOf" srcId="{900B33BF-0FB0-4CE3-96CA-9C7B570F6C85}" destId="{DA562373-BD04-420C-B623-5CC546A4DCC1}" srcOrd="0" destOrd="0" presId="urn:microsoft.com/office/officeart/2005/8/layout/orgChart1"/>
    <dgm:cxn modelId="{9D2108B7-CCC4-463F-B531-552C941730B5}" type="presParOf" srcId="{900B33BF-0FB0-4CE3-96CA-9C7B570F6C85}" destId="{B70511CD-2B6B-40CF-942F-803308F7C6CD}" srcOrd="1" destOrd="0" presId="urn:microsoft.com/office/officeart/2005/8/layout/orgChart1"/>
    <dgm:cxn modelId="{D13A823F-2958-47E9-8DA5-94852E6539EF}" type="presParOf" srcId="{774B0A02-3748-4873-B51F-DA45C085A2CE}" destId="{7B6C84F4-80EE-45A3-8D0F-4700AB82930B}" srcOrd="1" destOrd="0" presId="urn:microsoft.com/office/officeart/2005/8/layout/orgChart1"/>
    <dgm:cxn modelId="{0A4BF225-AE2D-4456-9A87-FDD970222231}" type="presParOf" srcId="{774B0A02-3748-4873-B51F-DA45C085A2CE}" destId="{DB84F36B-1A96-4671-A2A1-A29C41B09BE5}" srcOrd="2" destOrd="0" presId="urn:microsoft.com/office/officeart/2005/8/layout/orgChart1"/>
    <dgm:cxn modelId="{E58FA89E-A6B8-48C4-9F13-E05271E76E2E}" type="presParOf" srcId="{85DB87DC-F873-4E70-B5AD-39643D45E811}" destId="{9F251105-0BAA-485D-B34D-5224487B7EA0}" srcOrd="8" destOrd="0" presId="urn:microsoft.com/office/officeart/2005/8/layout/orgChart1"/>
    <dgm:cxn modelId="{186E6D8A-7588-4279-A2B6-8154095D04F6}" type="presParOf" srcId="{85DB87DC-F873-4E70-B5AD-39643D45E811}" destId="{295480C5-0606-4D82-B244-EC0FF0DE6240}" srcOrd="9" destOrd="0" presId="urn:microsoft.com/office/officeart/2005/8/layout/orgChart1"/>
    <dgm:cxn modelId="{979018DD-C735-4558-9476-FD2C1912493B}" type="presParOf" srcId="{295480C5-0606-4D82-B244-EC0FF0DE6240}" destId="{CADD0B6A-BCA6-4751-8E1D-6ED4CB95573E}" srcOrd="0" destOrd="0" presId="urn:microsoft.com/office/officeart/2005/8/layout/orgChart1"/>
    <dgm:cxn modelId="{2D4C5DF7-2DE7-4589-8B78-FCDE4CED1029}" type="presParOf" srcId="{CADD0B6A-BCA6-4751-8E1D-6ED4CB95573E}" destId="{C500AE4D-4660-4F7F-8F56-AF3DC309EF6E}" srcOrd="0" destOrd="0" presId="urn:microsoft.com/office/officeart/2005/8/layout/orgChart1"/>
    <dgm:cxn modelId="{2839AC62-ED5A-4247-B56B-9CB646B6880D}" type="presParOf" srcId="{CADD0B6A-BCA6-4751-8E1D-6ED4CB95573E}" destId="{B17E69FE-5D56-4017-808A-510EC2111D30}" srcOrd="1" destOrd="0" presId="urn:microsoft.com/office/officeart/2005/8/layout/orgChart1"/>
    <dgm:cxn modelId="{6B36F269-0842-433F-8B93-3ED31496D5EE}" type="presParOf" srcId="{295480C5-0606-4D82-B244-EC0FF0DE6240}" destId="{4F611CE3-8D5F-4B8E-9C0E-11F9EDDC0D97}" srcOrd="1" destOrd="0" presId="urn:microsoft.com/office/officeart/2005/8/layout/orgChart1"/>
    <dgm:cxn modelId="{C82705FF-4AAF-4EDA-A8D1-4188A01242EE}" type="presParOf" srcId="{295480C5-0606-4D82-B244-EC0FF0DE6240}" destId="{FE2CB859-10BA-4B78-854E-3BE786108E61}" srcOrd="2" destOrd="0" presId="urn:microsoft.com/office/officeart/2005/8/layout/orgChart1"/>
    <dgm:cxn modelId="{69F7B235-83D5-4737-BDE6-A54EBFCF91C5}" type="presParOf" srcId="{85DB87DC-F873-4E70-B5AD-39643D45E811}" destId="{FACD6832-E9C9-4810-B1D8-3DAA8E4E0C56}" srcOrd="10" destOrd="0" presId="urn:microsoft.com/office/officeart/2005/8/layout/orgChart1"/>
    <dgm:cxn modelId="{B1A37C9A-71EC-4E53-8CC9-41641D1D2057}" type="presParOf" srcId="{85DB87DC-F873-4E70-B5AD-39643D45E811}" destId="{09DC2FDB-A052-40B2-9A37-83B920D39671}" srcOrd="11" destOrd="0" presId="urn:microsoft.com/office/officeart/2005/8/layout/orgChart1"/>
    <dgm:cxn modelId="{9CBC6ADB-91BF-4826-8B52-B87F0C000888}" type="presParOf" srcId="{09DC2FDB-A052-40B2-9A37-83B920D39671}" destId="{C31724B0-A43A-4186-9682-6E9E3854D159}" srcOrd="0" destOrd="0" presId="urn:microsoft.com/office/officeart/2005/8/layout/orgChart1"/>
    <dgm:cxn modelId="{C181B94A-DC11-4765-BCFE-B8B1B0049D9F}" type="presParOf" srcId="{C31724B0-A43A-4186-9682-6E9E3854D159}" destId="{7D7B040B-DEF4-4C83-8712-42303C3F12AB}" srcOrd="0" destOrd="0" presId="urn:microsoft.com/office/officeart/2005/8/layout/orgChart1"/>
    <dgm:cxn modelId="{8CBD2998-1D3B-4E7B-8B31-F0ACE06F2C62}" type="presParOf" srcId="{C31724B0-A43A-4186-9682-6E9E3854D159}" destId="{77442C98-8A7A-45A2-86B0-840C3A3034E8}" srcOrd="1" destOrd="0" presId="urn:microsoft.com/office/officeart/2005/8/layout/orgChart1"/>
    <dgm:cxn modelId="{9558F0E1-EDA0-43EC-8210-BA10783E6774}" type="presParOf" srcId="{09DC2FDB-A052-40B2-9A37-83B920D39671}" destId="{10DCB2D0-631E-473B-B4A7-5CDC79E67E85}" srcOrd="1" destOrd="0" presId="urn:microsoft.com/office/officeart/2005/8/layout/orgChart1"/>
    <dgm:cxn modelId="{F745C037-8AC9-4A05-8ECF-67747EE7798C}" type="presParOf" srcId="{09DC2FDB-A052-40B2-9A37-83B920D39671}" destId="{58B68DF9-16A6-4187-AB83-564CF4E6C452}" srcOrd="2" destOrd="0" presId="urn:microsoft.com/office/officeart/2005/8/layout/orgChart1"/>
    <dgm:cxn modelId="{9889393B-D652-46A5-9A9A-E12276BCA018}" type="presParOf" srcId="{BC591722-D1B9-465D-BF4F-B35DE92EEB88}" destId="{E869405C-513D-4746-8DC9-E65A80A6C936}" srcOrd="2" destOrd="0" presId="urn:microsoft.com/office/officeart/2005/8/layout/orgChart1"/>
    <dgm:cxn modelId="{797A5C2B-F69B-4FDE-AFE5-8EE1B6A04B5A}" type="presParOf" srcId="{AC16FA38-F3DA-4352-98DD-E70A9D52411A}" destId="{56D2F871-F9B8-4E18-8606-7608355B1B51}" srcOrd="6" destOrd="0" presId="urn:microsoft.com/office/officeart/2005/8/layout/orgChart1"/>
    <dgm:cxn modelId="{39A17CBF-96EA-4DAD-84CC-0A1FC0FB409B}" type="presParOf" srcId="{AC16FA38-F3DA-4352-98DD-E70A9D52411A}" destId="{D53DAF03-2C05-40B6-80AC-5EB65A3430A2}" srcOrd="7" destOrd="0" presId="urn:microsoft.com/office/officeart/2005/8/layout/orgChart1"/>
    <dgm:cxn modelId="{335E4994-2828-4961-92A0-5E84CC360AD5}" type="presParOf" srcId="{D53DAF03-2C05-40B6-80AC-5EB65A3430A2}" destId="{A16AF5AE-37C4-445F-97AB-FB1D6FC63F7D}" srcOrd="0" destOrd="0" presId="urn:microsoft.com/office/officeart/2005/8/layout/orgChart1"/>
    <dgm:cxn modelId="{F9BCC6E9-10B3-42A3-9259-D87AA079EC7A}" type="presParOf" srcId="{A16AF5AE-37C4-445F-97AB-FB1D6FC63F7D}" destId="{8F7093FD-0F09-47B8-84F5-9B9FDD9FA5E8}" srcOrd="0" destOrd="0" presId="urn:microsoft.com/office/officeart/2005/8/layout/orgChart1"/>
    <dgm:cxn modelId="{DB24CEF2-ABFB-467A-B25C-0C49969116A3}" type="presParOf" srcId="{A16AF5AE-37C4-445F-97AB-FB1D6FC63F7D}" destId="{EA62F606-9F8E-4DB7-9CC4-4FAFC9BD4DC4}" srcOrd="1" destOrd="0" presId="urn:microsoft.com/office/officeart/2005/8/layout/orgChart1"/>
    <dgm:cxn modelId="{4A36C9D2-0A6B-4AF2-8F2F-E72CE1DF979C}" type="presParOf" srcId="{D53DAF03-2C05-40B6-80AC-5EB65A3430A2}" destId="{2E608FA8-50BD-47D3-8299-FD3E91A84D30}" srcOrd="1" destOrd="0" presId="urn:microsoft.com/office/officeart/2005/8/layout/orgChart1"/>
    <dgm:cxn modelId="{C8E8E2B4-33F8-479B-AEE7-76484D1B5D1E}" type="presParOf" srcId="{2E608FA8-50BD-47D3-8299-FD3E91A84D30}" destId="{A8519D54-F5A1-4D30-9FF3-0D9FBD53D3FD}" srcOrd="0" destOrd="0" presId="urn:microsoft.com/office/officeart/2005/8/layout/orgChart1"/>
    <dgm:cxn modelId="{35A09D48-023A-4515-A5DF-9AB68A97BFCC}" type="presParOf" srcId="{2E608FA8-50BD-47D3-8299-FD3E91A84D30}" destId="{856AD424-05DD-4546-879A-337D22E88A09}" srcOrd="1" destOrd="0" presId="urn:microsoft.com/office/officeart/2005/8/layout/orgChart1"/>
    <dgm:cxn modelId="{5258BC1D-44EF-450F-94E4-D0A484F4B4A6}" type="presParOf" srcId="{856AD424-05DD-4546-879A-337D22E88A09}" destId="{B12D91AC-DF1C-4372-9D0B-BCCC68DD2CAA}" srcOrd="0" destOrd="0" presId="urn:microsoft.com/office/officeart/2005/8/layout/orgChart1"/>
    <dgm:cxn modelId="{60BFA98D-5ADD-46A0-A0FF-DDDF9C60234F}" type="presParOf" srcId="{B12D91AC-DF1C-4372-9D0B-BCCC68DD2CAA}" destId="{A67429C3-18E5-4FE5-B231-4855972C9863}" srcOrd="0" destOrd="0" presId="urn:microsoft.com/office/officeart/2005/8/layout/orgChart1"/>
    <dgm:cxn modelId="{721F6F50-0948-4A28-A7A3-FA3375F159C4}" type="presParOf" srcId="{B12D91AC-DF1C-4372-9D0B-BCCC68DD2CAA}" destId="{4DF77BE3-4A1D-45C5-81E1-1687DABA78FF}" srcOrd="1" destOrd="0" presId="urn:microsoft.com/office/officeart/2005/8/layout/orgChart1"/>
    <dgm:cxn modelId="{47FC688D-F0B8-47BE-A1F8-E4E587707C95}" type="presParOf" srcId="{856AD424-05DD-4546-879A-337D22E88A09}" destId="{4EEC82B7-E5BA-4091-9B78-40A9FD4250D7}" srcOrd="1" destOrd="0" presId="urn:microsoft.com/office/officeart/2005/8/layout/orgChart1"/>
    <dgm:cxn modelId="{CDCEF502-7748-4DB5-AD6E-6A694FAEF965}" type="presParOf" srcId="{856AD424-05DD-4546-879A-337D22E88A09}" destId="{B2C14C55-2F0A-4639-9CE9-C09A30CECBB3}" srcOrd="2" destOrd="0" presId="urn:microsoft.com/office/officeart/2005/8/layout/orgChart1"/>
    <dgm:cxn modelId="{C2A6256E-95CD-42C2-BD4D-5224B0D9A08E}" type="presParOf" srcId="{2E608FA8-50BD-47D3-8299-FD3E91A84D30}" destId="{72934147-38AB-4D6B-9A3C-954F4D4678D0}" srcOrd="2" destOrd="0" presId="urn:microsoft.com/office/officeart/2005/8/layout/orgChart1"/>
    <dgm:cxn modelId="{709FA1E1-091F-4F78-92E2-F89A2BE5CB03}" type="presParOf" srcId="{2E608FA8-50BD-47D3-8299-FD3E91A84D30}" destId="{DF7712FF-4153-4F06-A6AF-8D76E6FDA7AD}" srcOrd="3" destOrd="0" presId="urn:microsoft.com/office/officeart/2005/8/layout/orgChart1"/>
    <dgm:cxn modelId="{E33A9F3A-691E-4E79-A5DB-E830A94C0C88}" type="presParOf" srcId="{DF7712FF-4153-4F06-A6AF-8D76E6FDA7AD}" destId="{79383BF9-F024-497E-BF89-902C4941B611}" srcOrd="0" destOrd="0" presId="urn:microsoft.com/office/officeart/2005/8/layout/orgChart1"/>
    <dgm:cxn modelId="{631AE014-1F7C-4D81-996B-1C6BB9E73944}" type="presParOf" srcId="{79383BF9-F024-497E-BF89-902C4941B611}" destId="{2EC4E041-B816-4528-8845-44126DEFD4C4}" srcOrd="0" destOrd="0" presId="urn:microsoft.com/office/officeart/2005/8/layout/orgChart1"/>
    <dgm:cxn modelId="{48E1EDFB-9A58-4115-A1D4-F72332143FE9}" type="presParOf" srcId="{79383BF9-F024-497E-BF89-902C4941B611}" destId="{9C86AB64-F328-457D-A63E-69546105089A}" srcOrd="1" destOrd="0" presId="urn:microsoft.com/office/officeart/2005/8/layout/orgChart1"/>
    <dgm:cxn modelId="{D8662CF7-AD44-4DC2-825F-52D201687FFC}" type="presParOf" srcId="{DF7712FF-4153-4F06-A6AF-8D76E6FDA7AD}" destId="{CF6A2BA7-27DE-421C-A38F-FD2D27E96257}" srcOrd="1" destOrd="0" presId="urn:microsoft.com/office/officeart/2005/8/layout/orgChart1"/>
    <dgm:cxn modelId="{F353CF00-455B-47B3-A70B-19BEE4BF57C7}" type="presParOf" srcId="{DF7712FF-4153-4F06-A6AF-8D76E6FDA7AD}" destId="{9E63279B-2B2A-410D-AA3A-E1D410DD35E4}" srcOrd="2" destOrd="0" presId="urn:microsoft.com/office/officeart/2005/8/layout/orgChart1"/>
    <dgm:cxn modelId="{7E96184D-A48C-40A2-B396-A909DCE5CF50}" type="presParOf" srcId="{2E608FA8-50BD-47D3-8299-FD3E91A84D30}" destId="{47AADC18-6E69-41EB-893B-30FBFE72567A}" srcOrd="4" destOrd="0" presId="urn:microsoft.com/office/officeart/2005/8/layout/orgChart1"/>
    <dgm:cxn modelId="{57952F3C-E88F-4AE4-93A2-3F7F7C20B499}" type="presParOf" srcId="{2E608FA8-50BD-47D3-8299-FD3E91A84D30}" destId="{51AA7256-746B-4102-8A54-318D16D10E65}" srcOrd="5" destOrd="0" presId="urn:microsoft.com/office/officeart/2005/8/layout/orgChart1"/>
    <dgm:cxn modelId="{F48B4893-5029-48D7-9597-F7C6E917AD91}" type="presParOf" srcId="{51AA7256-746B-4102-8A54-318D16D10E65}" destId="{2E7A7BF4-59C1-4C4A-8641-6602C4F7D315}" srcOrd="0" destOrd="0" presId="urn:microsoft.com/office/officeart/2005/8/layout/orgChart1"/>
    <dgm:cxn modelId="{C02CCD52-2A9D-47E6-9072-DD887DBBC264}" type="presParOf" srcId="{2E7A7BF4-59C1-4C4A-8641-6602C4F7D315}" destId="{BDD23AC7-E2CF-4C43-9567-0671302F8A0A}" srcOrd="0" destOrd="0" presId="urn:microsoft.com/office/officeart/2005/8/layout/orgChart1"/>
    <dgm:cxn modelId="{813A6071-93C8-4B8B-AFC6-DDE43FE30EDD}" type="presParOf" srcId="{2E7A7BF4-59C1-4C4A-8641-6602C4F7D315}" destId="{16075764-AD63-4A5F-B332-80611A5EC73A}" srcOrd="1" destOrd="0" presId="urn:microsoft.com/office/officeart/2005/8/layout/orgChart1"/>
    <dgm:cxn modelId="{9C1AA932-B4D4-4E3F-9023-56B4545C4878}" type="presParOf" srcId="{51AA7256-746B-4102-8A54-318D16D10E65}" destId="{05FCFB56-6FD6-4BF3-954D-940CEACF9704}" srcOrd="1" destOrd="0" presId="urn:microsoft.com/office/officeart/2005/8/layout/orgChart1"/>
    <dgm:cxn modelId="{4543AA7B-2803-4B3E-A561-23EFE337262F}" type="presParOf" srcId="{51AA7256-746B-4102-8A54-318D16D10E65}" destId="{4D58961B-2C8E-4B9D-B3FD-ED6CFB038F63}" srcOrd="2" destOrd="0" presId="urn:microsoft.com/office/officeart/2005/8/layout/orgChart1"/>
    <dgm:cxn modelId="{F60E4CEE-FF02-48D1-B00D-8DA9FA7BEBBD}" type="presParOf" srcId="{2E608FA8-50BD-47D3-8299-FD3E91A84D30}" destId="{A7EE2E9F-6A54-481F-8C6B-EC7533EBF707}" srcOrd="6" destOrd="0" presId="urn:microsoft.com/office/officeart/2005/8/layout/orgChart1"/>
    <dgm:cxn modelId="{0BB2E60C-D724-4920-9812-C89A6AB91997}" type="presParOf" srcId="{2E608FA8-50BD-47D3-8299-FD3E91A84D30}" destId="{B07E04A6-3A39-45CD-BF5A-50DE3DB0310E}" srcOrd="7" destOrd="0" presId="urn:microsoft.com/office/officeart/2005/8/layout/orgChart1"/>
    <dgm:cxn modelId="{D66A6E76-C758-403F-AF30-122848EAC941}" type="presParOf" srcId="{B07E04A6-3A39-45CD-BF5A-50DE3DB0310E}" destId="{E6C732AE-CD29-4270-94D9-C7FF2581A890}" srcOrd="0" destOrd="0" presId="urn:microsoft.com/office/officeart/2005/8/layout/orgChart1"/>
    <dgm:cxn modelId="{D10B65B3-8442-43D9-89E4-DCFA12497119}" type="presParOf" srcId="{E6C732AE-CD29-4270-94D9-C7FF2581A890}" destId="{FC54ADF8-DA66-4F1B-BB3C-96F06DA4E436}" srcOrd="0" destOrd="0" presId="urn:microsoft.com/office/officeart/2005/8/layout/orgChart1"/>
    <dgm:cxn modelId="{CAF95FEE-8E53-416C-9775-51E7ADC5C1FF}" type="presParOf" srcId="{E6C732AE-CD29-4270-94D9-C7FF2581A890}" destId="{B210F9C3-DE59-47A7-B216-5F2065A6AB8A}" srcOrd="1" destOrd="0" presId="urn:microsoft.com/office/officeart/2005/8/layout/orgChart1"/>
    <dgm:cxn modelId="{21BECAA7-3821-4940-B3B0-49388C4B79D7}" type="presParOf" srcId="{B07E04A6-3A39-45CD-BF5A-50DE3DB0310E}" destId="{B920AC54-0630-42D9-BD8A-ED8BF905F145}" srcOrd="1" destOrd="0" presId="urn:microsoft.com/office/officeart/2005/8/layout/orgChart1"/>
    <dgm:cxn modelId="{39A9250A-64FE-4C20-8175-42814CEB1030}" type="presParOf" srcId="{B07E04A6-3A39-45CD-BF5A-50DE3DB0310E}" destId="{74F52561-3032-4476-B1CF-EF83352C960E}" srcOrd="2" destOrd="0" presId="urn:microsoft.com/office/officeart/2005/8/layout/orgChart1"/>
    <dgm:cxn modelId="{601FC077-CFEB-4D66-A221-0314C07B3C21}" type="presParOf" srcId="{D53DAF03-2C05-40B6-80AC-5EB65A3430A2}" destId="{9D04DBFD-5C5B-43A7-B550-7A38812ED81D}" srcOrd="2" destOrd="0" presId="urn:microsoft.com/office/officeart/2005/8/layout/orgChart1"/>
    <dgm:cxn modelId="{65ABBAF7-E9D6-4FC8-A366-72BB67FC6CDF}" type="presParOf" srcId="{AC16FA38-F3DA-4352-98DD-E70A9D52411A}" destId="{7D76384C-CD45-4390-ACB4-1FC9BADF357D}" srcOrd="8" destOrd="0" presId="urn:microsoft.com/office/officeart/2005/8/layout/orgChart1"/>
    <dgm:cxn modelId="{EBC428F9-8053-4220-9D6D-BFE5B0F73D41}" type="presParOf" srcId="{AC16FA38-F3DA-4352-98DD-E70A9D52411A}" destId="{FA1958D3-7FCE-4773-AFC9-B17E4C49A9D6}" srcOrd="9" destOrd="0" presId="urn:microsoft.com/office/officeart/2005/8/layout/orgChart1"/>
    <dgm:cxn modelId="{3C0AB3E1-8B64-4F5B-87EC-4391A7294778}" type="presParOf" srcId="{FA1958D3-7FCE-4773-AFC9-B17E4C49A9D6}" destId="{7A6B2EBB-E280-4570-8C9F-52FF1F17B067}" srcOrd="0" destOrd="0" presId="urn:microsoft.com/office/officeart/2005/8/layout/orgChart1"/>
    <dgm:cxn modelId="{27D59C4C-9D60-458E-830B-274A61C7C35A}" type="presParOf" srcId="{7A6B2EBB-E280-4570-8C9F-52FF1F17B067}" destId="{3506F36F-8C8F-461E-8FA6-AFAFEBE3DC7A}" srcOrd="0" destOrd="0" presId="urn:microsoft.com/office/officeart/2005/8/layout/orgChart1"/>
    <dgm:cxn modelId="{268F7B00-CACE-4106-9F99-4B08741A438A}" type="presParOf" srcId="{7A6B2EBB-E280-4570-8C9F-52FF1F17B067}" destId="{E7E969AA-5DE5-4989-A867-AAF2F1CA8F83}" srcOrd="1" destOrd="0" presId="urn:microsoft.com/office/officeart/2005/8/layout/orgChart1"/>
    <dgm:cxn modelId="{6433C530-EFD5-4403-BAE3-0988B8F39A8E}" type="presParOf" srcId="{FA1958D3-7FCE-4773-AFC9-B17E4C49A9D6}" destId="{C47F5260-CDB5-4579-B26F-68BD9033CF89}" srcOrd="1" destOrd="0" presId="urn:microsoft.com/office/officeart/2005/8/layout/orgChart1"/>
    <dgm:cxn modelId="{5C7001BE-944F-4294-8D08-F8308B40C22E}" type="presParOf" srcId="{C47F5260-CDB5-4579-B26F-68BD9033CF89}" destId="{D54083BF-4868-468D-ADEA-4D4E6C2CEDB8}" srcOrd="0" destOrd="0" presId="urn:microsoft.com/office/officeart/2005/8/layout/orgChart1"/>
    <dgm:cxn modelId="{FFBD0504-70BD-4A84-BDF3-A196D7FD9189}" type="presParOf" srcId="{C47F5260-CDB5-4579-B26F-68BD9033CF89}" destId="{BDF5D8C5-D4BC-47B4-9ED8-1033909B36BD}" srcOrd="1" destOrd="0" presId="urn:microsoft.com/office/officeart/2005/8/layout/orgChart1"/>
    <dgm:cxn modelId="{B634B96E-417F-437D-AA8E-979281288BE1}" type="presParOf" srcId="{BDF5D8C5-D4BC-47B4-9ED8-1033909B36BD}" destId="{5C5508E2-5CAF-4E29-98E7-A564150352E1}" srcOrd="0" destOrd="0" presId="urn:microsoft.com/office/officeart/2005/8/layout/orgChart1"/>
    <dgm:cxn modelId="{7564DA61-F885-4724-A63B-995FC128B673}" type="presParOf" srcId="{5C5508E2-5CAF-4E29-98E7-A564150352E1}" destId="{7485BD1D-82CA-4AA5-8E6F-5CDD87402794}" srcOrd="0" destOrd="0" presId="urn:microsoft.com/office/officeart/2005/8/layout/orgChart1"/>
    <dgm:cxn modelId="{0E87E29D-A490-4482-8F51-9B5C3EB385AB}" type="presParOf" srcId="{5C5508E2-5CAF-4E29-98E7-A564150352E1}" destId="{3E1765EA-DB26-4956-A100-A7B0834A5F43}" srcOrd="1" destOrd="0" presId="urn:microsoft.com/office/officeart/2005/8/layout/orgChart1"/>
    <dgm:cxn modelId="{E80A5545-C96E-4AE8-A50A-611C795321C3}" type="presParOf" srcId="{BDF5D8C5-D4BC-47B4-9ED8-1033909B36BD}" destId="{375DA993-649C-4C33-B6FF-64CFB2DEF72C}" srcOrd="1" destOrd="0" presId="urn:microsoft.com/office/officeart/2005/8/layout/orgChart1"/>
    <dgm:cxn modelId="{2B51D021-335F-40FB-A4DD-31C56A5B0968}" type="presParOf" srcId="{BDF5D8C5-D4BC-47B4-9ED8-1033909B36BD}" destId="{3602659C-2C5E-44DA-A6DD-5A106BB3D7ED}" srcOrd="2" destOrd="0" presId="urn:microsoft.com/office/officeart/2005/8/layout/orgChart1"/>
    <dgm:cxn modelId="{F856ADAB-CE8D-403B-BBFB-0BFC5BDA1B90}" type="presParOf" srcId="{C47F5260-CDB5-4579-B26F-68BD9033CF89}" destId="{520EE5C2-5A18-44BE-B477-4382361582C9}" srcOrd="2" destOrd="0" presId="urn:microsoft.com/office/officeart/2005/8/layout/orgChart1"/>
    <dgm:cxn modelId="{EF479583-DDFC-408D-A6B2-F8C665C379EC}" type="presParOf" srcId="{C47F5260-CDB5-4579-B26F-68BD9033CF89}" destId="{CAA9B089-F4AB-40F7-97AF-AFAE2A1AB68A}" srcOrd="3" destOrd="0" presId="urn:microsoft.com/office/officeart/2005/8/layout/orgChart1"/>
    <dgm:cxn modelId="{601EECCC-7508-4A86-B3F9-B148B964376F}" type="presParOf" srcId="{CAA9B089-F4AB-40F7-97AF-AFAE2A1AB68A}" destId="{DC4BDE5F-5B32-4537-96DE-FABDA8C895B2}" srcOrd="0" destOrd="0" presId="urn:microsoft.com/office/officeart/2005/8/layout/orgChart1"/>
    <dgm:cxn modelId="{845AEA43-D1DA-4633-A508-6EF90C422C6B}" type="presParOf" srcId="{DC4BDE5F-5B32-4537-96DE-FABDA8C895B2}" destId="{226F34E5-A808-4678-B2F8-9B0601FC9BBC}" srcOrd="0" destOrd="0" presId="urn:microsoft.com/office/officeart/2005/8/layout/orgChart1"/>
    <dgm:cxn modelId="{0C192FD6-49BF-43B2-BB84-9D0115D41D19}" type="presParOf" srcId="{DC4BDE5F-5B32-4537-96DE-FABDA8C895B2}" destId="{A62881CA-0F8D-436F-8ED7-0BCDABFDE4F5}" srcOrd="1" destOrd="0" presId="urn:microsoft.com/office/officeart/2005/8/layout/orgChart1"/>
    <dgm:cxn modelId="{7F9D59EF-D248-4E94-92EA-45926FF87C40}" type="presParOf" srcId="{CAA9B089-F4AB-40F7-97AF-AFAE2A1AB68A}" destId="{07CE3F7B-36AE-4DD0-8450-161AC344F3DE}" srcOrd="1" destOrd="0" presId="urn:microsoft.com/office/officeart/2005/8/layout/orgChart1"/>
    <dgm:cxn modelId="{7AF1B7B2-F32C-429D-BBEC-93346201636A}" type="presParOf" srcId="{CAA9B089-F4AB-40F7-97AF-AFAE2A1AB68A}" destId="{C1257F54-E67F-4FD3-86B6-8BD5A2423051}" srcOrd="2" destOrd="0" presId="urn:microsoft.com/office/officeart/2005/8/layout/orgChart1"/>
    <dgm:cxn modelId="{18449F18-4653-4F7E-B4FC-FE9FC2F91D06}" type="presParOf" srcId="{C47F5260-CDB5-4579-B26F-68BD9033CF89}" destId="{5DA4159E-FF0B-4FC0-AF7A-C220109A0A22}" srcOrd="4" destOrd="0" presId="urn:microsoft.com/office/officeart/2005/8/layout/orgChart1"/>
    <dgm:cxn modelId="{15499CC3-2EE0-48F3-9F9A-892C6DA96017}" type="presParOf" srcId="{C47F5260-CDB5-4579-B26F-68BD9033CF89}" destId="{316071D0-1CB5-4D65-B97F-9619E9F48A9A}" srcOrd="5" destOrd="0" presId="urn:microsoft.com/office/officeart/2005/8/layout/orgChart1"/>
    <dgm:cxn modelId="{F7CBA678-FA76-424B-9124-B5015AE9E13C}" type="presParOf" srcId="{316071D0-1CB5-4D65-B97F-9619E9F48A9A}" destId="{8CC5325D-2464-4445-8E40-61D8852CF4FC}" srcOrd="0" destOrd="0" presId="urn:microsoft.com/office/officeart/2005/8/layout/orgChart1"/>
    <dgm:cxn modelId="{F6360C82-E8E6-4910-B7CD-FB2247097733}" type="presParOf" srcId="{8CC5325D-2464-4445-8E40-61D8852CF4FC}" destId="{7C78297C-B47B-40F1-884A-D57E41B62BE4}" srcOrd="0" destOrd="0" presId="urn:microsoft.com/office/officeart/2005/8/layout/orgChart1"/>
    <dgm:cxn modelId="{1B9DAD10-E540-4CE8-A3CB-E55C2A135B31}" type="presParOf" srcId="{8CC5325D-2464-4445-8E40-61D8852CF4FC}" destId="{B9161520-11C9-49FA-91D3-59E15A369D9F}" srcOrd="1" destOrd="0" presId="urn:microsoft.com/office/officeart/2005/8/layout/orgChart1"/>
    <dgm:cxn modelId="{5C231DCA-F67A-4F55-A4E4-2B4420A21C46}" type="presParOf" srcId="{316071D0-1CB5-4D65-B97F-9619E9F48A9A}" destId="{53F7C5E2-1C31-41CD-8549-DC39DD0B947D}" srcOrd="1" destOrd="0" presId="urn:microsoft.com/office/officeart/2005/8/layout/orgChart1"/>
    <dgm:cxn modelId="{0F9CEAAA-5153-419D-BB22-9A6A8E97B8C7}" type="presParOf" srcId="{316071D0-1CB5-4D65-B97F-9619E9F48A9A}" destId="{A7618F39-988D-4159-90F7-F4C8B8144B36}" srcOrd="2" destOrd="0" presId="urn:microsoft.com/office/officeart/2005/8/layout/orgChart1"/>
    <dgm:cxn modelId="{83A1DAED-99DF-4608-8EE9-D5E3F9062AA6}" type="presParOf" srcId="{FA1958D3-7FCE-4773-AFC9-B17E4C49A9D6}" destId="{1842ED88-4316-4EF4-AA82-8DCF2DBDD762}" srcOrd="2" destOrd="0" presId="urn:microsoft.com/office/officeart/2005/8/layout/orgChart1"/>
    <dgm:cxn modelId="{F313136E-39CD-46EA-BCA1-2384454F1457}" type="presParOf" srcId="{AC16FA38-F3DA-4352-98DD-E70A9D52411A}" destId="{01577E68-931D-4A69-A249-0BAB1DD027AE}" srcOrd="10" destOrd="0" presId="urn:microsoft.com/office/officeart/2005/8/layout/orgChart1"/>
    <dgm:cxn modelId="{74D35241-01AC-46DA-AE7D-6E7B068B08F5}" type="presParOf" srcId="{AC16FA38-F3DA-4352-98DD-E70A9D52411A}" destId="{E0CD405D-A59D-4297-A735-06EC17FD7A4D}" srcOrd="11" destOrd="0" presId="urn:microsoft.com/office/officeart/2005/8/layout/orgChart1"/>
    <dgm:cxn modelId="{60DE5453-DED7-4504-8DC2-22325535EC9B}" type="presParOf" srcId="{E0CD405D-A59D-4297-A735-06EC17FD7A4D}" destId="{5E9B027D-ECF3-4E8B-B9BA-66BE8D4A5058}" srcOrd="0" destOrd="0" presId="urn:microsoft.com/office/officeart/2005/8/layout/orgChart1"/>
    <dgm:cxn modelId="{DC1BB049-A590-4CD0-B45C-BF69AAEE26E4}" type="presParOf" srcId="{5E9B027D-ECF3-4E8B-B9BA-66BE8D4A5058}" destId="{20F2A6F0-1D91-4C07-9300-59F4473F8197}" srcOrd="0" destOrd="0" presId="urn:microsoft.com/office/officeart/2005/8/layout/orgChart1"/>
    <dgm:cxn modelId="{1249098D-0372-416D-81B8-5170B08031C4}" type="presParOf" srcId="{5E9B027D-ECF3-4E8B-B9BA-66BE8D4A5058}" destId="{084EBB8A-CC3D-41BD-82F8-92C880125AC0}" srcOrd="1" destOrd="0" presId="urn:microsoft.com/office/officeart/2005/8/layout/orgChart1"/>
    <dgm:cxn modelId="{72884541-E20F-4682-8B0D-AAAFF16DF1B8}" type="presParOf" srcId="{E0CD405D-A59D-4297-A735-06EC17FD7A4D}" destId="{5C72A0BF-3116-43DB-8D11-B0A305FDF2C2}" srcOrd="1" destOrd="0" presId="urn:microsoft.com/office/officeart/2005/8/layout/orgChart1"/>
    <dgm:cxn modelId="{21F4DDA7-1AA1-49E6-B859-A40DBD5ECDB7}" type="presParOf" srcId="{E0CD405D-A59D-4297-A735-06EC17FD7A4D}" destId="{6141C290-9DD0-4566-AE33-D1A8E59BD697}" srcOrd="2" destOrd="0" presId="urn:microsoft.com/office/officeart/2005/8/layout/orgChart1"/>
    <dgm:cxn modelId="{4E93C139-5F50-42F6-85F8-D1C4EB9FDF73}" type="presParOf" srcId="{AC16FA38-F3DA-4352-98DD-E70A9D52411A}" destId="{49B3968F-5DA4-4A3B-A769-AC80D3D38664}" srcOrd="12" destOrd="0" presId="urn:microsoft.com/office/officeart/2005/8/layout/orgChart1"/>
    <dgm:cxn modelId="{FEBCD9B6-AEEA-4AA6-A366-8B16FC420E0F}" type="presParOf" srcId="{AC16FA38-F3DA-4352-98DD-E70A9D52411A}" destId="{29D0E4FA-1AE7-4AC1-95D8-E11A95E8547B}" srcOrd="13" destOrd="0" presId="urn:microsoft.com/office/officeart/2005/8/layout/orgChart1"/>
    <dgm:cxn modelId="{AE1F71C7-46A1-4B51-9C51-9B721328CBAC}" type="presParOf" srcId="{29D0E4FA-1AE7-4AC1-95D8-E11A95E8547B}" destId="{564E3C56-19AB-4FCF-90C7-EAB4364F26F9}" srcOrd="0" destOrd="0" presId="urn:microsoft.com/office/officeart/2005/8/layout/orgChart1"/>
    <dgm:cxn modelId="{A71F809C-94E5-4951-A2FC-F6D7BB24D89D}" type="presParOf" srcId="{564E3C56-19AB-4FCF-90C7-EAB4364F26F9}" destId="{BEC59077-672E-43D8-B49B-1F1FBF883223}" srcOrd="0" destOrd="0" presId="urn:microsoft.com/office/officeart/2005/8/layout/orgChart1"/>
    <dgm:cxn modelId="{563FCB5E-CD05-47D9-812B-6792DB8B8D09}" type="presParOf" srcId="{564E3C56-19AB-4FCF-90C7-EAB4364F26F9}" destId="{ED2EBDF5-345A-414C-A8DF-B1E7AEF1B9FB}" srcOrd="1" destOrd="0" presId="urn:microsoft.com/office/officeart/2005/8/layout/orgChart1"/>
    <dgm:cxn modelId="{C56F64B3-E8BC-48D4-A80B-8C868E08CC62}" type="presParOf" srcId="{29D0E4FA-1AE7-4AC1-95D8-E11A95E8547B}" destId="{C3ACBA2C-6340-477B-AFB7-6F7AE3957224}" srcOrd="1" destOrd="0" presId="urn:microsoft.com/office/officeart/2005/8/layout/orgChart1"/>
    <dgm:cxn modelId="{CFDABA73-B975-42F2-805D-C28C7805C4DB}" type="presParOf" srcId="{29D0E4FA-1AE7-4AC1-95D8-E11A95E8547B}" destId="{1C6A43DC-DB79-4485-AD9C-1A6EDFE43FE0}" srcOrd="2" destOrd="0" presId="urn:microsoft.com/office/officeart/2005/8/layout/orgChart1"/>
    <dgm:cxn modelId="{2730C506-F986-42E5-AA14-4E77194EBA7A}" type="presParOf" srcId="{AC16FA38-F3DA-4352-98DD-E70A9D52411A}" destId="{BB7F1253-1643-4776-8F16-D22A5DE484F4}" srcOrd="14" destOrd="0" presId="urn:microsoft.com/office/officeart/2005/8/layout/orgChart1"/>
    <dgm:cxn modelId="{13714065-D9F0-4996-A1EA-1B10852D3CD1}" type="presParOf" srcId="{AC16FA38-F3DA-4352-98DD-E70A9D52411A}" destId="{140650F2-2D3B-4F75-8A31-1897F357160B}" srcOrd="15" destOrd="0" presId="urn:microsoft.com/office/officeart/2005/8/layout/orgChart1"/>
    <dgm:cxn modelId="{C01A7C36-173E-4F32-823D-7B151E347648}" type="presParOf" srcId="{140650F2-2D3B-4F75-8A31-1897F357160B}" destId="{6E5AF95E-41F7-4958-8800-8705AB97F8B1}" srcOrd="0" destOrd="0" presId="urn:microsoft.com/office/officeart/2005/8/layout/orgChart1"/>
    <dgm:cxn modelId="{2C5F6229-FC67-49E9-8942-C4F4714BB104}" type="presParOf" srcId="{6E5AF95E-41F7-4958-8800-8705AB97F8B1}" destId="{C76B00F2-D8E5-48CE-B984-0CFE7EF05C85}" srcOrd="0" destOrd="0" presId="urn:microsoft.com/office/officeart/2005/8/layout/orgChart1"/>
    <dgm:cxn modelId="{50349E29-9333-46CF-BD2A-B7ECC033DDAF}" type="presParOf" srcId="{6E5AF95E-41F7-4958-8800-8705AB97F8B1}" destId="{CCC3BDD6-4340-408E-8F7F-54D854C45229}" srcOrd="1" destOrd="0" presId="urn:microsoft.com/office/officeart/2005/8/layout/orgChart1"/>
    <dgm:cxn modelId="{72F1962A-2956-4CAF-BCCC-E6EA7FDFB7A8}" type="presParOf" srcId="{140650F2-2D3B-4F75-8A31-1897F357160B}" destId="{C68F40B6-9BED-4F2B-80F8-5C961738E211}" srcOrd="1" destOrd="0" presId="urn:microsoft.com/office/officeart/2005/8/layout/orgChart1"/>
    <dgm:cxn modelId="{A198903A-3722-4417-87FC-9A7A2B32996F}" type="presParOf" srcId="{C68F40B6-9BED-4F2B-80F8-5C961738E211}" destId="{909BAA6F-5352-45B1-9BB5-91A4DBE4DC2C}" srcOrd="0" destOrd="0" presId="urn:microsoft.com/office/officeart/2005/8/layout/orgChart1"/>
    <dgm:cxn modelId="{F7717FD7-368D-4696-8468-52CFC4CE604D}" type="presParOf" srcId="{C68F40B6-9BED-4F2B-80F8-5C961738E211}" destId="{A9428962-EDD1-41D6-9665-CF2B02DB7976}" srcOrd="1" destOrd="0" presId="urn:microsoft.com/office/officeart/2005/8/layout/orgChart1"/>
    <dgm:cxn modelId="{18BB925B-3ACF-4F10-9672-46BBF6227F41}" type="presParOf" srcId="{A9428962-EDD1-41D6-9665-CF2B02DB7976}" destId="{8021829D-5035-4D8E-99D7-D9F2EA76158A}" srcOrd="0" destOrd="0" presId="urn:microsoft.com/office/officeart/2005/8/layout/orgChart1"/>
    <dgm:cxn modelId="{020F7DD7-5C11-4BFB-AAA2-FCABF0F46D4D}" type="presParOf" srcId="{8021829D-5035-4D8E-99D7-D9F2EA76158A}" destId="{C5A512A3-0617-494D-822F-92A0C5BCDDB1}" srcOrd="0" destOrd="0" presId="urn:microsoft.com/office/officeart/2005/8/layout/orgChart1"/>
    <dgm:cxn modelId="{85438DBE-3C1C-426D-906E-29573B173037}" type="presParOf" srcId="{8021829D-5035-4D8E-99D7-D9F2EA76158A}" destId="{63A416B8-7BD5-43E4-91AF-B3EEC8056282}" srcOrd="1" destOrd="0" presId="urn:microsoft.com/office/officeart/2005/8/layout/orgChart1"/>
    <dgm:cxn modelId="{5B425B91-64A0-4CB4-AA14-597B94179CAF}" type="presParOf" srcId="{A9428962-EDD1-41D6-9665-CF2B02DB7976}" destId="{05BAB8A4-982A-419C-8AA2-B8AB3133AF3C}" srcOrd="1" destOrd="0" presId="urn:microsoft.com/office/officeart/2005/8/layout/orgChart1"/>
    <dgm:cxn modelId="{A84866D1-6129-4DD3-9745-563DD75D68FD}" type="presParOf" srcId="{05BAB8A4-982A-419C-8AA2-B8AB3133AF3C}" destId="{3B9B3C7C-3614-48AA-B597-EF91E828C048}" srcOrd="0" destOrd="0" presId="urn:microsoft.com/office/officeart/2005/8/layout/orgChart1"/>
    <dgm:cxn modelId="{8A4FBE05-62C8-495C-A42A-D85BE870B65D}" type="presParOf" srcId="{05BAB8A4-982A-419C-8AA2-B8AB3133AF3C}" destId="{31FF37AA-C88B-4AD3-8018-9D1D954D961F}" srcOrd="1" destOrd="0" presId="urn:microsoft.com/office/officeart/2005/8/layout/orgChart1"/>
    <dgm:cxn modelId="{E428A291-580A-4205-984B-3052A92B2E71}" type="presParOf" srcId="{31FF37AA-C88B-4AD3-8018-9D1D954D961F}" destId="{A9C5CA25-A053-40C0-B052-B4CA8F1BA67A}" srcOrd="0" destOrd="0" presId="urn:microsoft.com/office/officeart/2005/8/layout/orgChart1"/>
    <dgm:cxn modelId="{4912DD25-AD80-434C-BFEE-6D449D7CDF13}" type="presParOf" srcId="{A9C5CA25-A053-40C0-B052-B4CA8F1BA67A}" destId="{0670E4F8-39D6-471E-9525-1018A998F72B}" srcOrd="0" destOrd="0" presId="urn:microsoft.com/office/officeart/2005/8/layout/orgChart1"/>
    <dgm:cxn modelId="{5EABC85C-4E84-4AA5-95E7-B205879AB638}" type="presParOf" srcId="{A9C5CA25-A053-40C0-B052-B4CA8F1BA67A}" destId="{D1357E3B-B046-4811-AD7D-0D9C18ABFC4E}" srcOrd="1" destOrd="0" presId="urn:microsoft.com/office/officeart/2005/8/layout/orgChart1"/>
    <dgm:cxn modelId="{35855C2C-EC23-4C43-AAC6-744F5F89ED1D}" type="presParOf" srcId="{31FF37AA-C88B-4AD3-8018-9D1D954D961F}" destId="{A441E573-1007-44DF-9952-50B0C3C133D1}" srcOrd="1" destOrd="0" presId="urn:microsoft.com/office/officeart/2005/8/layout/orgChart1"/>
    <dgm:cxn modelId="{B2B23501-ED07-4F40-8B9F-E363602EA57C}" type="presParOf" srcId="{A441E573-1007-44DF-9952-50B0C3C133D1}" destId="{9010E5B5-48FE-4E77-B85B-282ECDBBFDE7}" srcOrd="0" destOrd="0" presId="urn:microsoft.com/office/officeart/2005/8/layout/orgChart1"/>
    <dgm:cxn modelId="{5AB4FF17-959A-4347-B1AF-B98FA161A9D7}" type="presParOf" srcId="{A441E573-1007-44DF-9952-50B0C3C133D1}" destId="{453406DB-268E-4091-A9DE-C257CC31064A}" srcOrd="1" destOrd="0" presId="urn:microsoft.com/office/officeart/2005/8/layout/orgChart1"/>
    <dgm:cxn modelId="{69A532F5-E4BF-4006-A36C-CEDEC98BDC67}" type="presParOf" srcId="{453406DB-268E-4091-A9DE-C257CC31064A}" destId="{C01E6272-7F56-42FB-97F6-34D3941B7170}" srcOrd="0" destOrd="0" presId="urn:microsoft.com/office/officeart/2005/8/layout/orgChart1"/>
    <dgm:cxn modelId="{645D5A2E-697A-4F45-A495-92A1D24B08CF}" type="presParOf" srcId="{C01E6272-7F56-42FB-97F6-34D3941B7170}" destId="{3F34A9A6-0543-48B8-B4B2-044B1E66F54A}" srcOrd="0" destOrd="0" presId="urn:microsoft.com/office/officeart/2005/8/layout/orgChart1"/>
    <dgm:cxn modelId="{0A851694-DB68-4BFB-B80B-329A1C190693}" type="presParOf" srcId="{C01E6272-7F56-42FB-97F6-34D3941B7170}" destId="{E49FC4F3-69D4-44ED-92E7-61ADA35C26B8}" srcOrd="1" destOrd="0" presId="urn:microsoft.com/office/officeart/2005/8/layout/orgChart1"/>
    <dgm:cxn modelId="{0EE363BA-DDAC-48D9-8B86-2EB7C8CF04E3}" type="presParOf" srcId="{453406DB-268E-4091-A9DE-C257CC31064A}" destId="{57C3ED05-590C-4879-B22B-A84D98F7042A}" srcOrd="1" destOrd="0" presId="urn:microsoft.com/office/officeart/2005/8/layout/orgChart1"/>
    <dgm:cxn modelId="{64913516-9A3F-4058-BC22-D4DFC7FC2C62}" type="presParOf" srcId="{453406DB-268E-4091-A9DE-C257CC31064A}" destId="{88EB92FC-816B-4FB7-929D-9B597A60D173}" srcOrd="2" destOrd="0" presId="urn:microsoft.com/office/officeart/2005/8/layout/orgChart1"/>
    <dgm:cxn modelId="{3EE36205-3DEF-48AF-A4E3-131085F44963}" type="presParOf" srcId="{A441E573-1007-44DF-9952-50B0C3C133D1}" destId="{08D2482D-1F1C-47C5-B36F-AAC0B51980DD}" srcOrd="2" destOrd="0" presId="urn:microsoft.com/office/officeart/2005/8/layout/orgChart1"/>
    <dgm:cxn modelId="{3FD8C23B-7B3B-46A2-9A12-162BC821F906}" type="presParOf" srcId="{A441E573-1007-44DF-9952-50B0C3C133D1}" destId="{24A0483D-B904-4237-9F8E-6C9D840F0A4A}" srcOrd="3" destOrd="0" presId="urn:microsoft.com/office/officeart/2005/8/layout/orgChart1"/>
    <dgm:cxn modelId="{920584D5-3561-4764-BCA5-A73DB2E5F0E7}" type="presParOf" srcId="{24A0483D-B904-4237-9F8E-6C9D840F0A4A}" destId="{BBE4A518-C30B-46DB-9704-7FD811D28978}" srcOrd="0" destOrd="0" presId="urn:microsoft.com/office/officeart/2005/8/layout/orgChart1"/>
    <dgm:cxn modelId="{F7D51FDC-A801-457E-A763-AEE129EC1329}" type="presParOf" srcId="{BBE4A518-C30B-46DB-9704-7FD811D28978}" destId="{42BC60FA-44AA-4711-ACFA-077ABF82634A}" srcOrd="0" destOrd="0" presId="urn:microsoft.com/office/officeart/2005/8/layout/orgChart1"/>
    <dgm:cxn modelId="{D19DC9D4-687F-444D-9508-831321ECE8F7}" type="presParOf" srcId="{BBE4A518-C30B-46DB-9704-7FD811D28978}" destId="{F32A1DB9-E911-467F-8B71-8667303DC25A}" srcOrd="1" destOrd="0" presId="urn:microsoft.com/office/officeart/2005/8/layout/orgChart1"/>
    <dgm:cxn modelId="{4921346B-0BAA-4EA3-A1A4-241700EF2726}" type="presParOf" srcId="{24A0483D-B904-4237-9F8E-6C9D840F0A4A}" destId="{8C2FE691-286E-45CB-98CE-E3DEA2B21CDD}" srcOrd="1" destOrd="0" presId="urn:microsoft.com/office/officeart/2005/8/layout/orgChart1"/>
    <dgm:cxn modelId="{05DEF121-41BB-45EE-B8A0-0D1893E0A8B5}" type="presParOf" srcId="{24A0483D-B904-4237-9F8E-6C9D840F0A4A}" destId="{76AD0171-84F9-4F65-9B3A-F4DEBAAE2862}" srcOrd="2" destOrd="0" presId="urn:microsoft.com/office/officeart/2005/8/layout/orgChart1"/>
    <dgm:cxn modelId="{EAA95B7B-F20D-4B48-A682-99F511365D00}" type="presParOf" srcId="{31FF37AA-C88B-4AD3-8018-9D1D954D961F}" destId="{1DB79043-23C1-4244-BEC9-C4A670906ABF}" srcOrd="2" destOrd="0" presId="urn:microsoft.com/office/officeart/2005/8/layout/orgChart1"/>
    <dgm:cxn modelId="{CD05B71F-B4A5-4E03-AC3F-8F55DA92A260}" type="presParOf" srcId="{05BAB8A4-982A-419C-8AA2-B8AB3133AF3C}" destId="{2C1509DE-CD69-4051-8963-144AA6778081}" srcOrd="2" destOrd="0" presId="urn:microsoft.com/office/officeart/2005/8/layout/orgChart1"/>
    <dgm:cxn modelId="{44704B06-54EB-446E-A221-064A2C95FFAA}" type="presParOf" srcId="{05BAB8A4-982A-419C-8AA2-B8AB3133AF3C}" destId="{05C17840-357D-46A7-B42D-BB1834AA55CD}" srcOrd="3" destOrd="0" presId="urn:microsoft.com/office/officeart/2005/8/layout/orgChart1"/>
    <dgm:cxn modelId="{20212546-35F7-4093-AD16-5A20D88F14A4}" type="presParOf" srcId="{05C17840-357D-46A7-B42D-BB1834AA55CD}" destId="{160535B4-4885-4ADE-BA18-B8D7591A9278}" srcOrd="0" destOrd="0" presId="urn:microsoft.com/office/officeart/2005/8/layout/orgChart1"/>
    <dgm:cxn modelId="{5B1081D0-7A8C-42D7-BCA7-8F48E350DA4D}" type="presParOf" srcId="{160535B4-4885-4ADE-BA18-B8D7591A9278}" destId="{9ACCAAA3-8601-4AA7-8913-0354EA7CAE96}" srcOrd="0" destOrd="0" presId="urn:microsoft.com/office/officeart/2005/8/layout/orgChart1"/>
    <dgm:cxn modelId="{FF1E5493-9C9E-4625-84D1-C81C4AD6514B}" type="presParOf" srcId="{160535B4-4885-4ADE-BA18-B8D7591A9278}" destId="{3748E0FF-E4FC-45F0-A91C-B01A6B49334F}" srcOrd="1" destOrd="0" presId="urn:microsoft.com/office/officeart/2005/8/layout/orgChart1"/>
    <dgm:cxn modelId="{B3F6C2BE-EEDC-4D84-B8D2-1830AF82F70C}" type="presParOf" srcId="{05C17840-357D-46A7-B42D-BB1834AA55CD}" destId="{7494FBC9-5699-4230-8234-7811157D5F86}" srcOrd="1" destOrd="0" presId="urn:microsoft.com/office/officeart/2005/8/layout/orgChart1"/>
    <dgm:cxn modelId="{4405FDC6-E6AC-454C-A70C-757B4A600A64}" type="presParOf" srcId="{05C17840-357D-46A7-B42D-BB1834AA55CD}" destId="{005A6CD5-DE34-46D9-91F6-46DAB28AA4A3}" srcOrd="2" destOrd="0" presId="urn:microsoft.com/office/officeart/2005/8/layout/orgChart1"/>
    <dgm:cxn modelId="{FC9CCC93-1DEB-472C-9760-D44A11626E0D}" type="presParOf" srcId="{05BAB8A4-982A-419C-8AA2-B8AB3133AF3C}" destId="{B0AF1A27-1661-4522-9E6B-C9B29294A811}" srcOrd="4" destOrd="0" presId="urn:microsoft.com/office/officeart/2005/8/layout/orgChart1"/>
    <dgm:cxn modelId="{2551AB0A-F8FE-4E5B-8997-44C59215349D}" type="presParOf" srcId="{05BAB8A4-982A-419C-8AA2-B8AB3133AF3C}" destId="{C90629AE-85E6-4505-ADC1-2C0B49B276AF}" srcOrd="5" destOrd="0" presId="urn:microsoft.com/office/officeart/2005/8/layout/orgChart1"/>
    <dgm:cxn modelId="{7353C112-9680-4EC1-BC4E-4B571694955E}" type="presParOf" srcId="{C90629AE-85E6-4505-ADC1-2C0B49B276AF}" destId="{E8DD2F48-F219-4A45-8D15-EEA74279B2D8}" srcOrd="0" destOrd="0" presId="urn:microsoft.com/office/officeart/2005/8/layout/orgChart1"/>
    <dgm:cxn modelId="{A4C0EE48-E7BF-4B35-BA6A-5880D9725F53}" type="presParOf" srcId="{E8DD2F48-F219-4A45-8D15-EEA74279B2D8}" destId="{F67C47F0-922E-426C-8BDC-CD27578D1896}" srcOrd="0" destOrd="0" presId="urn:microsoft.com/office/officeart/2005/8/layout/orgChart1"/>
    <dgm:cxn modelId="{A9417213-B2CF-47A9-AE05-72AD857E85CB}" type="presParOf" srcId="{E8DD2F48-F219-4A45-8D15-EEA74279B2D8}" destId="{1885F579-3DB8-4A6F-8F04-4B9CAEFB916B}" srcOrd="1" destOrd="0" presId="urn:microsoft.com/office/officeart/2005/8/layout/orgChart1"/>
    <dgm:cxn modelId="{EE314A7C-0777-4A88-AA5B-233314F33983}" type="presParOf" srcId="{C90629AE-85E6-4505-ADC1-2C0B49B276AF}" destId="{0BCE5BBC-8ABF-46EB-985D-5384000FF6E9}" srcOrd="1" destOrd="0" presId="urn:microsoft.com/office/officeart/2005/8/layout/orgChart1"/>
    <dgm:cxn modelId="{69DE247B-0703-4C89-99D9-B59BA9A7F0F4}" type="presParOf" srcId="{C90629AE-85E6-4505-ADC1-2C0B49B276AF}" destId="{C305FE7F-12AF-445B-9C85-7D90469E842C}" srcOrd="2" destOrd="0" presId="urn:microsoft.com/office/officeart/2005/8/layout/orgChart1"/>
    <dgm:cxn modelId="{1786C354-AAB6-4E63-BE6E-2ABBC400A237}" type="presParOf" srcId="{A9428962-EDD1-41D6-9665-CF2B02DB7976}" destId="{63360852-3AF3-47A2-8261-6DDB28CEEBD0}" srcOrd="2" destOrd="0" presId="urn:microsoft.com/office/officeart/2005/8/layout/orgChart1"/>
    <dgm:cxn modelId="{C27414AE-6B46-4ED6-A364-9F92669D9E1B}" type="presParOf" srcId="{C68F40B6-9BED-4F2B-80F8-5C961738E211}" destId="{031634AD-94AD-4226-A185-A53A0C28CC50}" srcOrd="2" destOrd="0" presId="urn:microsoft.com/office/officeart/2005/8/layout/orgChart1"/>
    <dgm:cxn modelId="{342A00A0-ECB2-4B79-8BD0-DEEB1A22EA45}" type="presParOf" srcId="{C68F40B6-9BED-4F2B-80F8-5C961738E211}" destId="{B8FA59C5-A605-4658-88B4-9B4A12C6FA7E}" srcOrd="3" destOrd="0" presId="urn:microsoft.com/office/officeart/2005/8/layout/orgChart1"/>
    <dgm:cxn modelId="{B2B581F2-FC60-45C9-8834-B5CFFE55B582}" type="presParOf" srcId="{B8FA59C5-A605-4658-88B4-9B4A12C6FA7E}" destId="{A31EE101-DF97-4653-9470-A486FB883CED}" srcOrd="0" destOrd="0" presId="urn:microsoft.com/office/officeart/2005/8/layout/orgChart1"/>
    <dgm:cxn modelId="{793CB89F-502B-4B62-99FB-3BCF700AB43D}" type="presParOf" srcId="{A31EE101-DF97-4653-9470-A486FB883CED}" destId="{126243D5-9173-4B0F-8B7D-3DFD0E923AA8}" srcOrd="0" destOrd="0" presId="urn:microsoft.com/office/officeart/2005/8/layout/orgChart1"/>
    <dgm:cxn modelId="{BDB75D35-A6DD-4EFD-B64F-A875F0A81555}" type="presParOf" srcId="{A31EE101-DF97-4653-9470-A486FB883CED}" destId="{0E7509A0-A270-4257-A0F0-41100EDF9CB5}" srcOrd="1" destOrd="0" presId="urn:microsoft.com/office/officeart/2005/8/layout/orgChart1"/>
    <dgm:cxn modelId="{E29A1C1C-1D07-4A15-9081-FA7F4A35832F}" type="presParOf" srcId="{B8FA59C5-A605-4658-88B4-9B4A12C6FA7E}" destId="{40A062AA-6E50-441E-8971-9057A9EECA7B}" srcOrd="1" destOrd="0" presId="urn:microsoft.com/office/officeart/2005/8/layout/orgChart1"/>
    <dgm:cxn modelId="{A642AD42-CCD4-4DBD-AF3B-7C1660E1BCC9}" type="presParOf" srcId="{40A062AA-6E50-441E-8971-9057A9EECA7B}" destId="{A35181B9-80DC-4B74-8D34-2B07DE1AE3C1}" srcOrd="0" destOrd="0" presId="urn:microsoft.com/office/officeart/2005/8/layout/orgChart1"/>
    <dgm:cxn modelId="{D348DD26-F2BD-470D-8946-221414748E28}" type="presParOf" srcId="{40A062AA-6E50-441E-8971-9057A9EECA7B}" destId="{1B0431B6-B3F4-4EA8-BE7B-21475446A1E0}" srcOrd="1" destOrd="0" presId="urn:microsoft.com/office/officeart/2005/8/layout/orgChart1"/>
    <dgm:cxn modelId="{FB18DC75-8DBF-4450-885A-CC5795240B4C}" type="presParOf" srcId="{1B0431B6-B3F4-4EA8-BE7B-21475446A1E0}" destId="{D30A6DBE-177B-4638-A91A-4F01BBD3C256}" srcOrd="0" destOrd="0" presId="urn:microsoft.com/office/officeart/2005/8/layout/orgChart1"/>
    <dgm:cxn modelId="{720DAADC-A729-41FD-A883-58EFCFB64A4F}" type="presParOf" srcId="{D30A6DBE-177B-4638-A91A-4F01BBD3C256}" destId="{F53E6A65-F806-4ABE-AA4D-3FADC7D1A413}" srcOrd="0" destOrd="0" presId="urn:microsoft.com/office/officeart/2005/8/layout/orgChart1"/>
    <dgm:cxn modelId="{FC10E1F9-9701-4412-9CE0-DD7E182D5A70}" type="presParOf" srcId="{D30A6DBE-177B-4638-A91A-4F01BBD3C256}" destId="{E6D2A1EE-7689-4606-A72D-6312A9F082C7}" srcOrd="1" destOrd="0" presId="urn:microsoft.com/office/officeart/2005/8/layout/orgChart1"/>
    <dgm:cxn modelId="{F780D1F9-D5FB-453C-BB6E-F454CC0292D5}" type="presParOf" srcId="{1B0431B6-B3F4-4EA8-BE7B-21475446A1E0}" destId="{545C41B4-9670-4C36-8C56-A3A4A9B6786E}" srcOrd="1" destOrd="0" presId="urn:microsoft.com/office/officeart/2005/8/layout/orgChart1"/>
    <dgm:cxn modelId="{78D7AB03-5F3B-42EA-BF5A-027CF089B91E}" type="presParOf" srcId="{1B0431B6-B3F4-4EA8-BE7B-21475446A1E0}" destId="{7EA7C7B9-9557-4EA1-A6DE-508359BFEB93}" srcOrd="2" destOrd="0" presId="urn:microsoft.com/office/officeart/2005/8/layout/orgChart1"/>
    <dgm:cxn modelId="{A36B7B2D-3362-4A44-A02D-336DA4057674}" type="presParOf" srcId="{B8FA59C5-A605-4658-88B4-9B4A12C6FA7E}" destId="{9C7EC9AD-78B4-4C80-8BEA-8DD3360859E9}" srcOrd="2" destOrd="0" presId="urn:microsoft.com/office/officeart/2005/8/layout/orgChart1"/>
    <dgm:cxn modelId="{0A281B08-2CF6-4157-9CB9-EB9477171D5A}" type="presParOf" srcId="{140650F2-2D3B-4F75-8A31-1897F357160B}" destId="{04BAE4B4-7104-4117-8708-ACA3D410AAAA}" srcOrd="2" destOrd="0" presId="urn:microsoft.com/office/officeart/2005/8/layout/orgChart1"/>
    <dgm:cxn modelId="{497E51F6-8D28-4702-895A-43F7E59B13AD}" type="presParOf" srcId="{AC16FA38-F3DA-4352-98DD-E70A9D52411A}" destId="{DBB9D020-04E1-4052-B6D0-18C1D4001D08}" srcOrd="16" destOrd="0" presId="urn:microsoft.com/office/officeart/2005/8/layout/orgChart1"/>
    <dgm:cxn modelId="{2EE5CE1A-C958-47A4-B332-FB0DE8BC9B48}" type="presParOf" srcId="{AC16FA38-F3DA-4352-98DD-E70A9D52411A}" destId="{3E8FFAE2-5A35-4B1D-AF8C-548479FCCDB1}" srcOrd="17" destOrd="0" presId="urn:microsoft.com/office/officeart/2005/8/layout/orgChart1"/>
    <dgm:cxn modelId="{432611EB-7CC0-4F59-8718-C03A8EE4D542}" type="presParOf" srcId="{3E8FFAE2-5A35-4B1D-AF8C-548479FCCDB1}" destId="{463028C5-DD94-474C-B3FC-7A875DBED046}" srcOrd="0" destOrd="0" presId="urn:microsoft.com/office/officeart/2005/8/layout/orgChart1"/>
    <dgm:cxn modelId="{E8E0B3DA-6645-4AE7-B6B5-4377402F26E6}" type="presParOf" srcId="{463028C5-DD94-474C-B3FC-7A875DBED046}" destId="{74A57176-0EF9-4663-B2B2-FA177B9AD3FD}" srcOrd="0" destOrd="0" presId="urn:microsoft.com/office/officeart/2005/8/layout/orgChart1"/>
    <dgm:cxn modelId="{FCB7A00D-5214-4A6B-ABAA-9D9CCE13CAA4}" type="presParOf" srcId="{463028C5-DD94-474C-B3FC-7A875DBED046}" destId="{8CB8D178-1633-4D7C-A097-DCE04E1187DB}" srcOrd="1" destOrd="0" presId="urn:microsoft.com/office/officeart/2005/8/layout/orgChart1"/>
    <dgm:cxn modelId="{DF027BCB-A0EA-4854-9252-6B995C677F38}" type="presParOf" srcId="{3E8FFAE2-5A35-4B1D-AF8C-548479FCCDB1}" destId="{4C23AD04-904E-455D-A9D2-84AE080546C1}" srcOrd="1" destOrd="0" presId="urn:microsoft.com/office/officeart/2005/8/layout/orgChart1"/>
    <dgm:cxn modelId="{C162D819-96B9-4E04-86EE-AA975FBD7D16}" type="presParOf" srcId="{3E8FFAE2-5A35-4B1D-AF8C-548479FCCDB1}" destId="{C62CD0B8-7330-4D81-94F1-97B0BF55FC1D}" srcOrd="2" destOrd="0" presId="urn:microsoft.com/office/officeart/2005/8/layout/orgChart1"/>
    <dgm:cxn modelId="{B6832C08-E5FE-4118-A701-9953A5D9FBF9}" type="presParOf" srcId="{AC16FA38-F3DA-4352-98DD-E70A9D52411A}" destId="{3D7D3BAF-9726-4DC6-892E-6E25A8F7E237}" srcOrd="18" destOrd="0" presId="urn:microsoft.com/office/officeart/2005/8/layout/orgChart1"/>
    <dgm:cxn modelId="{A1C64A65-CAEC-4B15-A860-62B9129CD3DF}" type="presParOf" srcId="{AC16FA38-F3DA-4352-98DD-E70A9D52411A}" destId="{BC1AAEA9-9332-49C4-85BB-A85A4A15B998}" srcOrd="19" destOrd="0" presId="urn:microsoft.com/office/officeart/2005/8/layout/orgChart1"/>
    <dgm:cxn modelId="{9BFB04E9-ABFC-4760-9912-EB9D918F2C24}" type="presParOf" srcId="{BC1AAEA9-9332-49C4-85BB-A85A4A15B998}" destId="{07C5534F-0F2C-49D2-89A4-FDC0AD1DA40B}" srcOrd="0" destOrd="0" presId="urn:microsoft.com/office/officeart/2005/8/layout/orgChart1"/>
    <dgm:cxn modelId="{BB089DD5-6ADD-4523-960A-2DB2F3222A44}" type="presParOf" srcId="{07C5534F-0F2C-49D2-89A4-FDC0AD1DA40B}" destId="{19820E01-8164-409E-803F-90CA92E78392}" srcOrd="0" destOrd="0" presId="urn:microsoft.com/office/officeart/2005/8/layout/orgChart1"/>
    <dgm:cxn modelId="{7120C203-968E-45D1-BEAA-556974A74100}" type="presParOf" srcId="{07C5534F-0F2C-49D2-89A4-FDC0AD1DA40B}" destId="{AD81C763-C249-46E3-8FD5-4A4F2EB6B886}" srcOrd="1" destOrd="0" presId="urn:microsoft.com/office/officeart/2005/8/layout/orgChart1"/>
    <dgm:cxn modelId="{29D16CC5-F50E-498A-B2F9-0B6A620BECCE}" type="presParOf" srcId="{BC1AAEA9-9332-49C4-85BB-A85A4A15B998}" destId="{2CE82333-3567-4C54-AAF4-C3F50D88DFBF}" srcOrd="1" destOrd="0" presId="urn:microsoft.com/office/officeart/2005/8/layout/orgChart1"/>
    <dgm:cxn modelId="{47BD5417-BE75-4E82-AF8C-7364F099D007}" type="presParOf" srcId="{2CE82333-3567-4C54-AAF4-C3F50D88DFBF}" destId="{8148C584-3DA3-4F2E-A551-76619BB4F944}" srcOrd="0" destOrd="0" presId="urn:microsoft.com/office/officeart/2005/8/layout/orgChart1"/>
    <dgm:cxn modelId="{05DF4BBC-DDD5-4067-97F9-CADEB8B06794}" type="presParOf" srcId="{2CE82333-3567-4C54-AAF4-C3F50D88DFBF}" destId="{CDDEA917-5E52-4E78-AA69-F94A01355250}" srcOrd="1" destOrd="0" presId="urn:microsoft.com/office/officeart/2005/8/layout/orgChart1"/>
    <dgm:cxn modelId="{1248BA0F-85FD-4667-A300-725A309C014C}" type="presParOf" srcId="{CDDEA917-5E52-4E78-AA69-F94A01355250}" destId="{2EA0F4A7-4A49-46FA-AFBA-E2AC0ABA688A}" srcOrd="0" destOrd="0" presId="urn:microsoft.com/office/officeart/2005/8/layout/orgChart1"/>
    <dgm:cxn modelId="{74D76490-698C-4488-9EED-991237AC1A2A}" type="presParOf" srcId="{2EA0F4A7-4A49-46FA-AFBA-E2AC0ABA688A}" destId="{D59F20AE-8775-440B-BDF1-6AF8892AFE6F}" srcOrd="0" destOrd="0" presId="urn:microsoft.com/office/officeart/2005/8/layout/orgChart1"/>
    <dgm:cxn modelId="{3883248D-9E89-4F88-85EA-FC9EFD7FB7A2}" type="presParOf" srcId="{2EA0F4A7-4A49-46FA-AFBA-E2AC0ABA688A}" destId="{FE617F05-8985-4683-BDB8-0F7AEB92D5E0}" srcOrd="1" destOrd="0" presId="urn:microsoft.com/office/officeart/2005/8/layout/orgChart1"/>
    <dgm:cxn modelId="{ECDFA123-10E0-46E7-AA3A-BF2E4F9D2897}" type="presParOf" srcId="{CDDEA917-5E52-4E78-AA69-F94A01355250}" destId="{55FB82BA-AC65-46F8-9912-F37D3FEBD5F9}" srcOrd="1" destOrd="0" presId="urn:microsoft.com/office/officeart/2005/8/layout/orgChart1"/>
    <dgm:cxn modelId="{BBEC2A95-A86D-419C-9C2B-9BEFF6F73305}" type="presParOf" srcId="{CDDEA917-5E52-4E78-AA69-F94A01355250}" destId="{27E6DA0F-0C58-480C-8117-18065F945240}" srcOrd="2" destOrd="0" presId="urn:microsoft.com/office/officeart/2005/8/layout/orgChart1"/>
    <dgm:cxn modelId="{DE6C9E51-97AA-436C-B274-E66D0181FB00}" type="presParOf" srcId="{BC1AAEA9-9332-49C4-85BB-A85A4A15B998}" destId="{B4406252-8DCB-40A3-BDB1-EB5F94CF5E23}" srcOrd="2" destOrd="0" presId="urn:microsoft.com/office/officeart/2005/8/layout/orgChart1"/>
    <dgm:cxn modelId="{8015E799-9072-49DD-842A-598FC0A4787D}" type="presParOf" srcId="{AC16FA38-F3DA-4352-98DD-E70A9D52411A}" destId="{94772F62-92D0-4902-A68A-A3B1A3EC8985}" srcOrd="20" destOrd="0" presId="urn:microsoft.com/office/officeart/2005/8/layout/orgChart1"/>
    <dgm:cxn modelId="{B181C14D-9CA7-43DF-B66E-0396E998CF10}" type="presParOf" srcId="{AC16FA38-F3DA-4352-98DD-E70A9D52411A}" destId="{49622547-4965-4991-A64C-26856DD43204}" srcOrd="21" destOrd="0" presId="urn:microsoft.com/office/officeart/2005/8/layout/orgChart1"/>
    <dgm:cxn modelId="{2E15CE49-E4B8-498C-8A6D-04B874241A7B}" type="presParOf" srcId="{49622547-4965-4991-A64C-26856DD43204}" destId="{4E872FF8-7F53-42E5-9577-6DCB7385A18D}" srcOrd="0" destOrd="0" presId="urn:microsoft.com/office/officeart/2005/8/layout/orgChart1"/>
    <dgm:cxn modelId="{7CC76177-0650-4268-BC8C-69122E9EF933}" type="presParOf" srcId="{4E872FF8-7F53-42E5-9577-6DCB7385A18D}" destId="{61BD427C-12CE-49B3-BD00-8E4A3DF33BF9}" srcOrd="0" destOrd="0" presId="urn:microsoft.com/office/officeart/2005/8/layout/orgChart1"/>
    <dgm:cxn modelId="{083590AD-3FA6-4D2D-9117-D1815536F1F3}" type="presParOf" srcId="{4E872FF8-7F53-42E5-9577-6DCB7385A18D}" destId="{F6858A5C-57C9-401D-8681-2D1AD6EEC8FB}" srcOrd="1" destOrd="0" presId="urn:microsoft.com/office/officeart/2005/8/layout/orgChart1"/>
    <dgm:cxn modelId="{17E23001-1768-4838-8DE9-D691FD972454}" type="presParOf" srcId="{49622547-4965-4991-A64C-26856DD43204}" destId="{9D6A6119-3C92-40F4-A7DB-C3DC5AA10603}" srcOrd="1" destOrd="0" presId="urn:microsoft.com/office/officeart/2005/8/layout/orgChart1"/>
    <dgm:cxn modelId="{A5FB9E78-FD91-4F0E-B599-68B37C2E948B}" type="presParOf" srcId="{9D6A6119-3C92-40F4-A7DB-C3DC5AA10603}" destId="{7A6A9D54-121F-43B9-80EB-E1DE5F1427C0}" srcOrd="0" destOrd="0" presId="urn:microsoft.com/office/officeart/2005/8/layout/orgChart1"/>
    <dgm:cxn modelId="{63A64FEB-A98D-492B-9CB2-B05095C6315F}" type="presParOf" srcId="{9D6A6119-3C92-40F4-A7DB-C3DC5AA10603}" destId="{7075517F-A4F1-4E1B-969E-CEA9D262B4A6}" srcOrd="1" destOrd="0" presId="urn:microsoft.com/office/officeart/2005/8/layout/orgChart1"/>
    <dgm:cxn modelId="{99574851-3EB0-45F3-A831-79D422702EEA}" type="presParOf" srcId="{7075517F-A4F1-4E1B-969E-CEA9D262B4A6}" destId="{3A093616-839A-4C8B-B98E-D6490D9C8065}" srcOrd="0" destOrd="0" presId="urn:microsoft.com/office/officeart/2005/8/layout/orgChart1"/>
    <dgm:cxn modelId="{1AADEA8E-F2C1-4741-AB40-F08B27967F5F}" type="presParOf" srcId="{3A093616-839A-4C8B-B98E-D6490D9C8065}" destId="{A89D6D90-C6D0-4953-9A1C-4E4EEB755597}" srcOrd="0" destOrd="0" presId="urn:microsoft.com/office/officeart/2005/8/layout/orgChart1"/>
    <dgm:cxn modelId="{3FA9F1A1-24DB-49DB-9DF4-EABB023D9E3D}" type="presParOf" srcId="{3A093616-839A-4C8B-B98E-D6490D9C8065}" destId="{FE640A30-85D3-451B-AEE7-D18B8AAF128C}" srcOrd="1" destOrd="0" presId="urn:microsoft.com/office/officeart/2005/8/layout/orgChart1"/>
    <dgm:cxn modelId="{81AFC6E7-C03C-446C-8F4B-09ECEE26F84E}" type="presParOf" srcId="{7075517F-A4F1-4E1B-969E-CEA9D262B4A6}" destId="{C3B3A226-3DB4-41C4-8E69-14634094D46C}" srcOrd="1" destOrd="0" presId="urn:microsoft.com/office/officeart/2005/8/layout/orgChart1"/>
    <dgm:cxn modelId="{F33AB9F1-AAE4-4C1F-8279-0343FC083140}" type="presParOf" srcId="{7075517F-A4F1-4E1B-969E-CEA9D262B4A6}" destId="{2F6AEA44-2A3C-422F-A4BF-183C53619BAE}" srcOrd="2" destOrd="0" presId="urn:microsoft.com/office/officeart/2005/8/layout/orgChart1"/>
    <dgm:cxn modelId="{C2CA864C-C2FF-41DC-94E9-F73565D7E085}" type="presParOf" srcId="{49622547-4965-4991-A64C-26856DD43204}" destId="{CAA609DD-3D13-4228-8B1B-A19D69E13A66}" srcOrd="2" destOrd="0" presId="urn:microsoft.com/office/officeart/2005/8/layout/orgChart1"/>
    <dgm:cxn modelId="{D9718D71-E34A-4B49-B04E-93F81ECCAD2A}" type="presParOf" srcId="{B367ADDB-8A9F-41C8-9567-57BAE6C35B64}" destId="{A265256F-1D1C-432A-98A7-6FCC728CDA50}" srcOrd="2" destOrd="0" presId="urn:microsoft.com/office/officeart/2005/8/layout/orgChart1"/>
    <dgm:cxn modelId="{C89ECA9E-4746-47C8-B50F-B44C0BD87F3B}" type="presParOf" srcId="{DCE98858-F163-40F5-A7ED-79E914998534}" destId="{45B77AD8-49C7-404F-805A-CF79B541FFB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6A9D54-121F-43B9-80EB-E1DE5F1427C0}">
      <dsp:nvSpPr>
        <dsp:cNvPr id="0" name=""/>
        <dsp:cNvSpPr/>
      </dsp:nvSpPr>
      <dsp:spPr>
        <a:xfrm>
          <a:off x="8164495" y="2095710"/>
          <a:ext cx="115476" cy="3041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185"/>
              </a:lnTo>
              <a:lnTo>
                <a:pt x="115476" y="304185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772F62-92D0-4902-A68A-A3B1A3EC8985}">
      <dsp:nvSpPr>
        <dsp:cNvPr id="0" name=""/>
        <dsp:cNvSpPr/>
      </dsp:nvSpPr>
      <dsp:spPr>
        <a:xfrm>
          <a:off x="4430410" y="1570174"/>
          <a:ext cx="4042024" cy="1388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433"/>
              </a:lnTo>
              <a:lnTo>
                <a:pt x="4042024" y="69433"/>
              </a:lnTo>
              <a:lnTo>
                <a:pt x="4042024" y="13886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48C584-3DA3-4F2E-A551-76619BB4F944}">
      <dsp:nvSpPr>
        <dsp:cNvPr id="0" name=""/>
        <dsp:cNvSpPr/>
      </dsp:nvSpPr>
      <dsp:spPr>
        <a:xfrm>
          <a:off x="7353499" y="2039677"/>
          <a:ext cx="99190" cy="3041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185"/>
              </a:lnTo>
              <a:lnTo>
                <a:pt x="99190" y="304185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7D3BAF-9726-4DC6-892E-6E25A8F7E237}">
      <dsp:nvSpPr>
        <dsp:cNvPr id="0" name=""/>
        <dsp:cNvSpPr/>
      </dsp:nvSpPr>
      <dsp:spPr>
        <a:xfrm>
          <a:off x="4430410" y="1570174"/>
          <a:ext cx="3187598" cy="1388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433"/>
              </a:lnTo>
              <a:lnTo>
                <a:pt x="3187598" y="69433"/>
              </a:lnTo>
              <a:lnTo>
                <a:pt x="3187598" y="13886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B9D020-04E1-4052-B6D0-18C1D4001D08}">
      <dsp:nvSpPr>
        <dsp:cNvPr id="0" name=""/>
        <dsp:cNvSpPr/>
      </dsp:nvSpPr>
      <dsp:spPr>
        <a:xfrm>
          <a:off x="4430410" y="1570174"/>
          <a:ext cx="2387459" cy="1388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433"/>
              </a:lnTo>
              <a:lnTo>
                <a:pt x="2387459" y="69433"/>
              </a:lnTo>
              <a:lnTo>
                <a:pt x="2387459" y="13886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5181B9-80DC-4B74-8D34-2B07DE1AE3C1}">
      <dsp:nvSpPr>
        <dsp:cNvPr id="0" name=""/>
        <dsp:cNvSpPr/>
      </dsp:nvSpPr>
      <dsp:spPr>
        <a:xfrm>
          <a:off x="6470701" y="2509180"/>
          <a:ext cx="99190" cy="3041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185"/>
              </a:lnTo>
              <a:lnTo>
                <a:pt x="99190" y="304185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1634AD-94AD-4226-A185-A53A0C28CC50}">
      <dsp:nvSpPr>
        <dsp:cNvPr id="0" name=""/>
        <dsp:cNvSpPr/>
      </dsp:nvSpPr>
      <dsp:spPr>
        <a:xfrm>
          <a:off x="6017730" y="2039677"/>
          <a:ext cx="717479" cy="1388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433"/>
              </a:lnTo>
              <a:lnTo>
                <a:pt x="717479" y="69433"/>
              </a:lnTo>
              <a:lnTo>
                <a:pt x="717479" y="13886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AF1A27-1661-4522-9E6B-C9B29294A811}">
      <dsp:nvSpPr>
        <dsp:cNvPr id="0" name=""/>
        <dsp:cNvSpPr/>
      </dsp:nvSpPr>
      <dsp:spPr>
        <a:xfrm>
          <a:off x="5300250" y="2509180"/>
          <a:ext cx="800138" cy="1388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433"/>
              </a:lnTo>
              <a:lnTo>
                <a:pt x="800138" y="69433"/>
              </a:lnTo>
              <a:lnTo>
                <a:pt x="800138" y="13886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1509DE-CD69-4051-8963-144AA6778081}">
      <dsp:nvSpPr>
        <dsp:cNvPr id="0" name=""/>
        <dsp:cNvSpPr/>
      </dsp:nvSpPr>
      <dsp:spPr>
        <a:xfrm>
          <a:off x="5254530" y="2509180"/>
          <a:ext cx="91440" cy="13886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886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D2482D-1F1C-47C5-B36F-AAC0B51980DD}">
      <dsp:nvSpPr>
        <dsp:cNvPr id="0" name=""/>
        <dsp:cNvSpPr/>
      </dsp:nvSpPr>
      <dsp:spPr>
        <a:xfrm>
          <a:off x="4235602" y="2978683"/>
          <a:ext cx="99190" cy="7736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3688"/>
              </a:lnTo>
              <a:lnTo>
                <a:pt x="99190" y="773688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10E5B5-48FE-4E77-B85B-282ECDBBFDE7}">
      <dsp:nvSpPr>
        <dsp:cNvPr id="0" name=""/>
        <dsp:cNvSpPr/>
      </dsp:nvSpPr>
      <dsp:spPr>
        <a:xfrm>
          <a:off x="4235602" y="2978683"/>
          <a:ext cx="99190" cy="3041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185"/>
              </a:lnTo>
              <a:lnTo>
                <a:pt x="99190" y="304185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9B3C7C-3614-48AA-B597-EF91E828C048}">
      <dsp:nvSpPr>
        <dsp:cNvPr id="0" name=""/>
        <dsp:cNvSpPr/>
      </dsp:nvSpPr>
      <dsp:spPr>
        <a:xfrm>
          <a:off x="4500111" y="2509180"/>
          <a:ext cx="800138" cy="138867"/>
        </a:xfrm>
        <a:custGeom>
          <a:avLst/>
          <a:gdLst/>
          <a:ahLst/>
          <a:cxnLst/>
          <a:rect l="0" t="0" r="0" b="0"/>
          <a:pathLst>
            <a:path>
              <a:moveTo>
                <a:pt x="800138" y="0"/>
              </a:moveTo>
              <a:lnTo>
                <a:pt x="800138" y="69433"/>
              </a:lnTo>
              <a:lnTo>
                <a:pt x="0" y="69433"/>
              </a:lnTo>
              <a:lnTo>
                <a:pt x="0" y="13886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9BAA6F-5352-45B1-9BB5-91A4DBE4DC2C}">
      <dsp:nvSpPr>
        <dsp:cNvPr id="0" name=""/>
        <dsp:cNvSpPr/>
      </dsp:nvSpPr>
      <dsp:spPr>
        <a:xfrm>
          <a:off x="5300250" y="2039677"/>
          <a:ext cx="717479" cy="138867"/>
        </a:xfrm>
        <a:custGeom>
          <a:avLst/>
          <a:gdLst/>
          <a:ahLst/>
          <a:cxnLst/>
          <a:rect l="0" t="0" r="0" b="0"/>
          <a:pathLst>
            <a:path>
              <a:moveTo>
                <a:pt x="717479" y="0"/>
              </a:moveTo>
              <a:lnTo>
                <a:pt x="717479" y="69433"/>
              </a:lnTo>
              <a:lnTo>
                <a:pt x="0" y="69433"/>
              </a:lnTo>
              <a:lnTo>
                <a:pt x="0" y="13886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7F1253-1643-4776-8F16-D22A5DE484F4}">
      <dsp:nvSpPr>
        <dsp:cNvPr id="0" name=""/>
        <dsp:cNvSpPr/>
      </dsp:nvSpPr>
      <dsp:spPr>
        <a:xfrm>
          <a:off x="4430410" y="1570174"/>
          <a:ext cx="1587320" cy="1388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433"/>
              </a:lnTo>
              <a:lnTo>
                <a:pt x="1587320" y="69433"/>
              </a:lnTo>
              <a:lnTo>
                <a:pt x="1587320" y="13886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B3968F-5DA4-4A3B-A769-AC80D3D38664}">
      <dsp:nvSpPr>
        <dsp:cNvPr id="0" name=""/>
        <dsp:cNvSpPr/>
      </dsp:nvSpPr>
      <dsp:spPr>
        <a:xfrm>
          <a:off x="4430410" y="1570174"/>
          <a:ext cx="704522" cy="1388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433"/>
              </a:lnTo>
              <a:lnTo>
                <a:pt x="704522" y="69433"/>
              </a:lnTo>
              <a:lnTo>
                <a:pt x="704522" y="13886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577E68-931D-4A69-A249-0BAB1DD027AE}">
      <dsp:nvSpPr>
        <dsp:cNvPr id="0" name=""/>
        <dsp:cNvSpPr/>
      </dsp:nvSpPr>
      <dsp:spPr>
        <a:xfrm>
          <a:off x="4334793" y="1570174"/>
          <a:ext cx="95616" cy="138867"/>
        </a:xfrm>
        <a:custGeom>
          <a:avLst/>
          <a:gdLst/>
          <a:ahLst/>
          <a:cxnLst/>
          <a:rect l="0" t="0" r="0" b="0"/>
          <a:pathLst>
            <a:path>
              <a:moveTo>
                <a:pt x="95616" y="0"/>
              </a:moveTo>
              <a:lnTo>
                <a:pt x="95616" y="69433"/>
              </a:lnTo>
              <a:lnTo>
                <a:pt x="0" y="69433"/>
              </a:lnTo>
              <a:lnTo>
                <a:pt x="0" y="13886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A4159E-FF0B-4FC0-AF7A-C220109A0A22}">
      <dsp:nvSpPr>
        <dsp:cNvPr id="0" name=""/>
        <dsp:cNvSpPr/>
      </dsp:nvSpPr>
      <dsp:spPr>
        <a:xfrm>
          <a:off x="3270146" y="2039677"/>
          <a:ext cx="99190" cy="12431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3191"/>
              </a:lnTo>
              <a:lnTo>
                <a:pt x="99190" y="124319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0EE5C2-5A18-44BE-B477-4382361582C9}">
      <dsp:nvSpPr>
        <dsp:cNvPr id="0" name=""/>
        <dsp:cNvSpPr/>
      </dsp:nvSpPr>
      <dsp:spPr>
        <a:xfrm>
          <a:off x="3270146" y="2039677"/>
          <a:ext cx="99190" cy="7736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3688"/>
              </a:lnTo>
              <a:lnTo>
                <a:pt x="99190" y="773688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4083BF-4868-468D-ADEA-4D4E6C2CEDB8}">
      <dsp:nvSpPr>
        <dsp:cNvPr id="0" name=""/>
        <dsp:cNvSpPr/>
      </dsp:nvSpPr>
      <dsp:spPr>
        <a:xfrm>
          <a:off x="3270146" y="2039677"/>
          <a:ext cx="99190" cy="3041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185"/>
              </a:lnTo>
              <a:lnTo>
                <a:pt x="99190" y="304185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76384C-CD45-4390-ACB4-1FC9BADF357D}">
      <dsp:nvSpPr>
        <dsp:cNvPr id="0" name=""/>
        <dsp:cNvSpPr/>
      </dsp:nvSpPr>
      <dsp:spPr>
        <a:xfrm>
          <a:off x="3534654" y="1570174"/>
          <a:ext cx="895755" cy="138867"/>
        </a:xfrm>
        <a:custGeom>
          <a:avLst/>
          <a:gdLst/>
          <a:ahLst/>
          <a:cxnLst/>
          <a:rect l="0" t="0" r="0" b="0"/>
          <a:pathLst>
            <a:path>
              <a:moveTo>
                <a:pt x="895755" y="0"/>
              </a:moveTo>
              <a:lnTo>
                <a:pt x="895755" y="69433"/>
              </a:lnTo>
              <a:lnTo>
                <a:pt x="0" y="69433"/>
              </a:lnTo>
              <a:lnTo>
                <a:pt x="0" y="13886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EE2E9F-6A54-481F-8C6B-EC7533EBF707}">
      <dsp:nvSpPr>
        <dsp:cNvPr id="0" name=""/>
        <dsp:cNvSpPr/>
      </dsp:nvSpPr>
      <dsp:spPr>
        <a:xfrm>
          <a:off x="2470007" y="2039677"/>
          <a:ext cx="99190" cy="17126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12694"/>
              </a:lnTo>
              <a:lnTo>
                <a:pt x="99190" y="171269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AADC18-6E69-41EB-893B-30FBFE72567A}">
      <dsp:nvSpPr>
        <dsp:cNvPr id="0" name=""/>
        <dsp:cNvSpPr/>
      </dsp:nvSpPr>
      <dsp:spPr>
        <a:xfrm>
          <a:off x="2470007" y="2039677"/>
          <a:ext cx="99190" cy="12431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3191"/>
              </a:lnTo>
              <a:lnTo>
                <a:pt x="99190" y="124319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934147-38AB-4D6B-9A3C-954F4D4678D0}">
      <dsp:nvSpPr>
        <dsp:cNvPr id="0" name=""/>
        <dsp:cNvSpPr/>
      </dsp:nvSpPr>
      <dsp:spPr>
        <a:xfrm>
          <a:off x="2470007" y="2039677"/>
          <a:ext cx="99190" cy="7736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3688"/>
              </a:lnTo>
              <a:lnTo>
                <a:pt x="99190" y="773688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519D54-F5A1-4D30-9FF3-0D9FBD53D3FD}">
      <dsp:nvSpPr>
        <dsp:cNvPr id="0" name=""/>
        <dsp:cNvSpPr/>
      </dsp:nvSpPr>
      <dsp:spPr>
        <a:xfrm>
          <a:off x="2470007" y="2039677"/>
          <a:ext cx="99190" cy="3041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185"/>
              </a:lnTo>
              <a:lnTo>
                <a:pt x="99190" y="304185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D2F871-F9B8-4E18-8606-7608355B1B51}">
      <dsp:nvSpPr>
        <dsp:cNvPr id="0" name=""/>
        <dsp:cNvSpPr/>
      </dsp:nvSpPr>
      <dsp:spPr>
        <a:xfrm>
          <a:off x="2734515" y="1570174"/>
          <a:ext cx="1695894" cy="138867"/>
        </a:xfrm>
        <a:custGeom>
          <a:avLst/>
          <a:gdLst/>
          <a:ahLst/>
          <a:cxnLst/>
          <a:rect l="0" t="0" r="0" b="0"/>
          <a:pathLst>
            <a:path>
              <a:moveTo>
                <a:pt x="1695894" y="0"/>
              </a:moveTo>
              <a:lnTo>
                <a:pt x="1695894" y="69433"/>
              </a:lnTo>
              <a:lnTo>
                <a:pt x="0" y="69433"/>
              </a:lnTo>
              <a:lnTo>
                <a:pt x="0" y="13886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CD6832-E9C9-4810-B1D8-3DAA8E4E0C56}">
      <dsp:nvSpPr>
        <dsp:cNvPr id="0" name=""/>
        <dsp:cNvSpPr/>
      </dsp:nvSpPr>
      <dsp:spPr>
        <a:xfrm>
          <a:off x="1669868" y="2039677"/>
          <a:ext cx="378690" cy="25925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92592"/>
              </a:lnTo>
              <a:lnTo>
                <a:pt x="378690" y="259259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251105-0BAA-485D-B34D-5224487B7EA0}">
      <dsp:nvSpPr>
        <dsp:cNvPr id="0" name=""/>
        <dsp:cNvSpPr/>
      </dsp:nvSpPr>
      <dsp:spPr>
        <a:xfrm>
          <a:off x="1669868" y="2039677"/>
          <a:ext cx="378690" cy="22062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06227"/>
              </a:lnTo>
              <a:lnTo>
                <a:pt x="378690" y="220622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1097B6-2D08-475C-AA96-871B6208BFAE}">
      <dsp:nvSpPr>
        <dsp:cNvPr id="0" name=""/>
        <dsp:cNvSpPr/>
      </dsp:nvSpPr>
      <dsp:spPr>
        <a:xfrm>
          <a:off x="1669868" y="2039677"/>
          <a:ext cx="99190" cy="1718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18569"/>
              </a:lnTo>
              <a:lnTo>
                <a:pt x="99190" y="171856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32A5E9-523A-4255-984F-16149DBF07F7}">
      <dsp:nvSpPr>
        <dsp:cNvPr id="0" name=""/>
        <dsp:cNvSpPr/>
      </dsp:nvSpPr>
      <dsp:spPr>
        <a:xfrm>
          <a:off x="1669868" y="2039677"/>
          <a:ext cx="99190" cy="12431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3191"/>
              </a:lnTo>
              <a:lnTo>
                <a:pt x="99190" y="124319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6F71B7-F989-48C9-9A53-6E353DAD88E9}">
      <dsp:nvSpPr>
        <dsp:cNvPr id="0" name=""/>
        <dsp:cNvSpPr/>
      </dsp:nvSpPr>
      <dsp:spPr>
        <a:xfrm>
          <a:off x="1669868" y="2039677"/>
          <a:ext cx="99190" cy="7736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3688"/>
              </a:lnTo>
              <a:lnTo>
                <a:pt x="99190" y="773688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A21814-D45C-471D-87A0-2D1768889762}">
      <dsp:nvSpPr>
        <dsp:cNvPr id="0" name=""/>
        <dsp:cNvSpPr/>
      </dsp:nvSpPr>
      <dsp:spPr>
        <a:xfrm>
          <a:off x="1669868" y="2039677"/>
          <a:ext cx="99190" cy="3041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185"/>
              </a:lnTo>
              <a:lnTo>
                <a:pt x="99190" y="304185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E5A02D-C5DC-4FFB-8593-FE5A4B3446BD}">
      <dsp:nvSpPr>
        <dsp:cNvPr id="0" name=""/>
        <dsp:cNvSpPr/>
      </dsp:nvSpPr>
      <dsp:spPr>
        <a:xfrm>
          <a:off x="1934377" y="1570174"/>
          <a:ext cx="2496033" cy="138867"/>
        </a:xfrm>
        <a:custGeom>
          <a:avLst/>
          <a:gdLst/>
          <a:ahLst/>
          <a:cxnLst/>
          <a:rect l="0" t="0" r="0" b="0"/>
          <a:pathLst>
            <a:path>
              <a:moveTo>
                <a:pt x="2496033" y="0"/>
              </a:moveTo>
              <a:lnTo>
                <a:pt x="2496033" y="69433"/>
              </a:lnTo>
              <a:lnTo>
                <a:pt x="0" y="69433"/>
              </a:lnTo>
              <a:lnTo>
                <a:pt x="0" y="13886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10F3F3-D45C-4299-AA1D-BB1596F72C1A}">
      <dsp:nvSpPr>
        <dsp:cNvPr id="0" name=""/>
        <dsp:cNvSpPr/>
      </dsp:nvSpPr>
      <dsp:spPr>
        <a:xfrm>
          <a:off x="869729" y="2039677"/>
          <a:ext cx="99190" cy="26517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51700"/>
              </a:lnTo>
              <a:lnTo>
                <a:pt x="99190" y="265170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E6E12F-D731-4C6B-AF68-F20E46E9FE9B}">
      <dsp:nvSpPr>
        <dsp:cNvPr id="0" name=""/>
        <dsp:cNvSpPr/>
      </dsp:nvSpPr>
      <dsp:spPr>
        <a:xfrm>
          <a:off x="869729" y="2039677"/>
          <a:ext cx="99190" cy="21821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2197"/>
              </a:lnTo>
              <a:lnTo>
                <a:pt x="99190" y="218219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34D829-07B0-4BC3-96D6-79B5C6CC9229}">
      <dsp:nvSpPr>
        <dsp:cNvPr id="0" name=""/>
        <dsp:cNvSpPr/>
      </dsp:nvSpPr>
      <dsp:spPr>
        <a:xfrm>
          <a:off x="869729" y="2039677"/>
          <a:ext cx="99190" cy="17126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12694"/>
              </a:lnTo>
              <a:lnTo>
                <a:pt x="99190" y="171269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B35C99-2B91-4BF3-9E43-25E4B92BAB63}">
      <dsp:nvSpPr>
        <dsp:cNvPr id="0" name=""/>
        <dsp:cNvSpPr/>
      </dsp:nvSpPr>
      <dsp:spPr>
        <a:xfrm>
          <a:off x="869729" y="2039677"/>
          <a:ext cx="99190" cy="12431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3191"/>
              </a:lnTo>
              <a:lnTo>
                <a:pt x="99190" y="124319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642B6F-6B8E-492A-98B7-D549AC686F29}">
      <dsp:nvSpPr>
        <dsp:cNvPr id="0" name=""/>
        <dsp:cNvSpPr/>
      </dsp:nvSpPr>
      <dsp:spPr>
        <a:xfrm>
          <a:off x="869729" y="2039677"/>
          <a:ext cx="99190" cy="7736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3688"/>
              </a:lnTo>
              <a:lnTo>
                <a:pt x="99190" y="773688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10F063-02BA-4E9F-8CC4-ABB04D40B6DD}">
      <dsp:nvSpPr>
        <dsp:cNvPr id="0" name=""/>
        <dsp:cNvSpPr/>
      </dsp:nvSpPr>
      <dsp:spPr>
        <a:xfrm>
          <a:off x="869729" y="2039677"/>
          <a:ext cx="99190" cy="3041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185"/>
              </a:lnTo>
              <a:lnTo>
                <a:pt x="99190" y="304185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63E416-3B6F-4AF3-841C-88619F5A7E86}">
      <dsp:nvSpPr>
        <dsp:cNvPr id="0" name=""/>
        <dsp:cNvSpPr/>
      </dsp:nvSpPr>
      <dsp:spPr>
        <a:xfrm>
          <a:off x="1134238" y="1570174"/>
          <a:ext cx="3296172" cy="138867"/>
        </a:xfrm>
        <a:custGeom>
          <a:avLst/>
          <a:gdLst/>
          <a:ahLst/>
          <a:cxnLst/>
          <a:rect l="0" t="0" r="0" b="0"/>
          <a:pathLst>
            <a:path>
              <a:moveTo>
                <a:pt x="3296172" y="0"/>
              </a:moveTo>
              <a:lnTo>
                <a:pt x="3296172" y="69433"/>
              </a:lnTo>
              <a:lnTo>
                <a:pt x="0" y="69433"/>
              </a:lnTo>
              <a:lnTo>
                <a:pt x="0" y="13886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35126C-5EE9-41B4-9BC6-8D4A809C67FE}">
      <dsp:nvSpPr>
        <dsp:cNvPr id="0" name=""/>
        <dsp:cNvSpPr/>
      </dsp:nvSpPr>
      <dsp:spPr>
        <a:xfrm>
          <a:off x="69590" y="2039677"/>
          <a:ext cx="99190" cy="26517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51700"/>
              </a:lnTo>
              <a:lnTo>
                <a:pt x="99190" y="265170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20A31F-1B0C-48F9-88DF-264820DFEFDC}">
      <dsp:nvSpPr>
        <dsp:cNvPr id="0" name=""/>
        <dsp:cNvSpPr/>
      </dsp:nvSpPr>
      <dsp:spPr>
        <a:xfrm>
          <a:off x="69590" y="2039677"/>
          <a:ext cx="99190" cy="21821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2197"/>
              </a:lnTo>
              <a:lnTo>
                <a:pt x="99190" y="218219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6814DB-A532-464A-A353-13AE832A3C34}">
      <dsp:nvSpPr>
        <dsp:cNvPr id="0" name=""/>
        <dsp:cNvSpPr/>
      </dsp:nvSpPr>
      <dsp:spPr>
        <a:xfrm>
          <a:off x="69590" y="2039677"/>
          <a:ext cx="99190" cy="17126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12694"/>
              </a:lnTo>
              <a:lnTo>
                <a:pt x="99190" y="171269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65E42D-E779-4BAC-81E6-E2CCEA251349}">
      <dsp:nvSpPr>
        <dsp:cNvPr id="0" name=""/>
        <dsp:cNvSpPr/>
      </dsp:nvSpPr>
      <dsp:spPr>
        <a:xfrm>
          <a:off x="69590" y="2039677"/>
          <a:ext cx="99190" cy="12431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3191"/>
              </a:lnTo>
              <a:lnTo>
                <a:pt x="99190" y="124319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2A0A9A-05D8-48E4-A772-ECC970224D71}">
      <dsp:nvSpPr>
        <dsp:cNvPr id="0" name=""/>
        <dsp:cNvSpPr/>
      </dsp:nvSpPr>
      <dsp:spPr>
        <a:xfrm>
          <a:off x="69590" y="2039677"/>
          <a:ext cx="99190" cy="7736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3688"/>
              </a:lnTo>
              <a:lnTo>
                <a:pt x="99190" y="773688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AA8A45-6E19-46CA-AA35-3603B1689BA1}">
      <dsp:nvSpPr>
        <dsp:cNvPr id="0" name=""/>
        <dsp:cNvSpPr/>
      </dsp:nvSpPr>
      <dsp:spPr>
        <a:xfrm>
          <a:off x="69590" y="2039677"/>
          <a:ext cx="99190" cy="3041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185"/>
              </a:lnTo>
              <a:lnTo>
                <a:pt x="99190" y="304185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4AEBFE-7A5B-46F6-8F6F-0ABB107EB782}">
      <dsp:nvSpPr>
        <dsp:cNvPr id="0" name=""/>
        <dsp:cNvSpPr/>
      </dsp:nvSpPr>
      <dsp:spPr>
        <a:xfrm>
          <a:off x="334099" y="1570174"/>
          <a:ext cx="4096311" cy="138867"/>
        </a:xfrm>
        <a:custGeom>
          <a:avLst/>
          <a:gdLst/>
          <a:ahLst/>
          <a:cxnLst/>
          <a:rect l="0" t="0" r="0" b="0"/>
          <a:pathLst>
            <a:path>
              <a:moveTo>
                <a:pt x="4096311" y="0"/>
              </a:moveTo>
              <a:lnTo>
                <a:pt x="4096311" y="69433"/>
              </a:lnTo>
              <a:lnTo>
                <a:pt x="0" y="69433"/>
              </a:lnTo>
              <a:lnTo>
                <a:pt x="0" y="13886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E5145A-DA99-4CCC-9F69-F9C9DF64D59D}">
      <dsp:nvSpPr>
        <dsp:cNvPr id="0" name=""/>
        <dsp:cNvSpPr/>
      </dsp:nvSpPr>
      <dsp:spPr>
        <a:xfrm>
          <a:off x="4384690" y="1100671"/>
          <a:ext cx="91440" cy="13886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886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4317EB-13A6-47B2-89A6-060A1309C0FD}">
      <dsp:nvSpPr>
        <dsp:cNvPr id="0" name=""/>
        <dsp:cNvSpPr/>
      </dsp:nvSpPr>
      <dsp:spPr>
        <a:xfrm>
          <a:off x="4099774" y="770035"/>
          <a:ext cx="661271" cy="330635"/>
        </a:xfrm>
        <a:prstGeom prst="rect">
          <a:avLst/>
        </a:prstGeom>
        <a:solidFill>
          <a:srgbClr val="CC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latin typeface="+mn-lt"/>
            </a:rPr>
            <a:t>Event Director</a:t>
          </a:r>
        </a:p>
      </dsp:txBody>
      <dsp:txXfrm>
        <a:off x="4099774" y="770035"/>
        <a:ext cx="661271" cy="330635"/>
      </dsp:txXfrm>
    </dsp:sp>
    <dsp:sp modelId="{E99F771D-8FD9-4BC8-ACA6-A780397FD86A}">
      <dsp:nvSpPr>
        <dsp:cNvPr id="0" name=""/>
        <dsp:cNvSpPr/>
      </dsp:nvSpPr>
      <dsp:spPr>
        <a:xfrm>
          <a:off x="4099774" y="1239538"/>
          <a:ext cx="661271" cy="330635"/>
        </a:xfrm>
        <a:prstGeom prst="rect">
          <a:avLst/>
        </a:prstGeom>
        <a:solidFill>
          <a:srgbClr val="CC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latin typeface="+mn-lt"/>
            </a:rPr>
            <a:t>Event Manager</a:t>
          </a:r>
        </a:p>
      </dsp:txBody>
      <dsp:txXfrm>
        <a:off x="4099774" y="1239538"/>
        <a:ext cx="661271" cy="330635"/>
      </dsp:txXfrm>
    </dsp:sp>
    <dsp:sp modelId="{D07F888C-049D-480C-BDF2-12290D8BD836}">
      <dsp:nvSpPr>
        <dsp:cNvPr id="0" name=""/>
        <dsp:cNvSpPr/>
      </dsp:nvSpPr>
      <dsp:spPr>
        <a:xfrm>
          <a:off x="3463" y="1709041"/>
          <a:ext cx="661271" cy="330635"/>
        </a:xfrm>
        <a:prstGeom prst="rect">
          <a:avLst/>
        </a:prstGeom>
        <a:solidFill>
          <a:srgbClr val="4D4D4D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latin typeface="+mn-lt"/>
            </a:rPr>
            <a:t>Emergency Services</a:t>
          </a:r>
        </a:p>
      </dsp:txBody>
      <dsp:txXfrm>
        <a:off x="3463" y="1709041"/>
        <a:ext cx="661271" cy="330635"/>
      </dsp:txXfrm>
    </dsp:sp>
    <dsp:sp modelId="{36EFFE9B-627A-4D3C-B856-944AC35640EE}">
      <dsp:nvSpPr>
        <dsp:cNvPr id="0" name=""/>
        <dsp:cNvSpPr/>
      </dsp:nvSpPr>
      <dsp:spPr>
        <a:xfrm>
          <a:off x="168781" y="2178544"/>
          <a:ext cx="661271" cy="330635"/>
        </a:xfrm>
        <a:prstGeom prst="rect">
          <a:avLst/>
        </a:prstGeom>
        <a:solidFill>
          <a:srgbClr val="4D4D4D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latin typeface="+mn-lt"/>
            </a:rPr>
            <a:t>Traffic Management</a:t>
          </a:r>
        </a:p>
      </dsp:txBody>
      <dsp:txXfrm>
        <a:off x="168781" y="2178544"/>
        <a:ext cx="661271" cy="330635"/>
      </dsp:txXfrm>
    </dsp:sp>
    <dsp:sp modelId="{D655276D-50A8-44E3-A776-AC9BBF727A3C}">
      <dsp:nvSpPr>
        <dsp:cNvPr id="0" name=""/>
        <dsp:cNvSpPr/>
      </dsp:nvSpPr>
      <dsp:spPr>
        <a:xfrm>
          <a:off x="168781" y="2648047"/>
          <a:ext cx="661271" cy="330635"/>
        </a:xfrm>
        <a:prstGeom prst="rect">
          <a:avLst/>
        </a:prstGeom>
        <a:solidFill>
          <a:srgbClr val="4D4D4D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latin typeface="+mn-lt"/>
            </a:rPr>
            <a:t>Stewarding</a:t>
          </a:r>
        </a:p>
      </dsp:txBody>
      <dsp:txXfrm>
        <a:off x="168781" y="2648047"/>
        <a:ext cx="661271" cy="330635"/>
      </dsp:txXfrm>
    </dsp:sp>
    <dsp:sp modelId="{2347582F-53D2-4171-8330-9E4C9F241C4C}">
      <dsp:nvSpPr>
        <dsp:cNvPr id="0" name=""/>
        <dsp:cNvSpPr/>
      </dsp:nvSpPr>
      <dsp:spPr>
        <a:xfrm>
          <a:off x="168781" y="3117550"/>
          <a:ext cx="661271" cy="330635"/>
        </a:xfrm>
        <a:prstGeom prst="rect">
          <a:avLst/>
        </a:prstGeom>
        <a:solidFill>
          <a:srgbClr val="4D4D4D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latin typeface="+mn-lt"/>
            </a:rPr>
            <a:t>Security</a:t>
          </a:r>
        </a:p>
      </dsp:txBody>
      <dsp:txXfrm>
        <a:off x="168781" y="3117550"/>
        <a:ext cx="661271" cy="330635"/>
      </dsp:txXfrm>
    </dsp:sp>
    <dsp:sp modelId="{963728FD-6188-4D0A-B8F3-C9E707AD3A8F}">
      <dsp:nvSpPr>
        <dsp:cNvPr id="0" name=""/>
        <dsp:cNvSpPr/>
      </dsp:nvSpPr>
      <dsp:spPr>
        <a:xfrm>
          <a:off x="168781" y="3587053"/>
          <a:ext cx="661271" cy="330635"/>
        </a:xfrm>
        <a:prstGeom prst="rect">
          <a:avLst/>
        </a:prstGeom>
        <a:solidFill>
          <a:srgbClr val="4D4D4D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latin typeface="+mn-lt"/>
            </a:rPr>
            <a:t>Medical</a:t>
          </a:r>
        </a:p>
      </dsp:txBody>
      <dsp:txXfrm>
        <a:off x="168781" y="3587053"/>
        <a:ext cx="661271" cy="330635"/>
      </dsp:txXfrm>
    </dsp:sp>
    <dsp:sp modelId="{12639841-5CAD-4C5D-80F8-CE8BCDD4B1F8}">
      <dsp:nvSpPr>
        <dsp:cNvPr id="0" name=""/>
        <dsp:cNvSpPr/>
      </dsp:nvSpPr>
      <dsp:spPr>
        <a:xfrm>
          <a:off x="168781" y="4056556"/>
          <a:ext cx="661271" cy="330635"/>
        </a:xfrm>
        <a:prstGeom prst="rect">
          <a:avLst/>
        </a:prstGeom>
        <a:solidFill>
          <a:srgbClr val="4D4D4D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latin typeface="+mn-lt"/>
            </a:rPr>
            <a:t>Police</a:t>
          </a:r>
        </a:p>
      </dsp:txBody>
      <dsp:txXfrm>
        <a:off x="168781" y="4056556"/>
        <a:ext cx="661271" cy="330635"/>
      </dsp:txXfrm>
    </dsp:sp>
    <dsp:sp modelId="{A2C76083-B2EE-443D-9B13-BC2DE9B301C9}">
      <dsp:nvSpPr>
        <dsp:cNvPr id="0" name=""/>
        <dsp:cNvSpPr/>
      </dsp:nvSpPr>
      <dsp:spPr>
        <a:xfrm>
          <a:off x="168781" y="4526059"/>
          <a:ext cx="661271" cy="330635"/>
        </a:xfrm>
        <a:prstGeom prst="rect">
          <a:avLst/>
        </a:prstGeom>
        <a:solidFill>
          <a:srgbClr val="4D4D4D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latin typeface="+mn-lt"/>
            </a:rPr>
            <a:t>Fire</a:t>
          </a:r>
        </a:p>
      </dsp:txBody>
      <dsp:txXfrm>
        <a:off x="168781" y="4526059"/>
        <a:ext cx="661271" cy="330635"/>
      </dsp:txXfrm>
    </dsp:sp>
    <dsp:sp modelId="{A2EA25C5-BAED-45BC-A76F-99EFFD83C0D2}">
      <dsp:nvSpPr>
        <dsp:cNvPr id="0" name=""/>
        <dsp:cNvSpPr/>
      </dsp:nvSpPr>
      <dsp:spPr>
        <a:xfrm>
          <a:off x="803602" y="1709041"/>
          <a:ext cx="661271" cy="330635"/>
        </a:xfrm>
        <a:prstGeom prst="rect">
          <a:avLst/>
        </a:prstGeom>
        <a:solidFill>
          <a:srgbClr val="0F76B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latin typeface="+mn-lt"/>
            </a:rPr>
            <a:t>Start Venue Manager</a:t>
          </a:r>
        </a:p>
      </dsp:txBody>
      <dsp:txXfrm>
        <a:off x="803602" y="1709041"/>
        <a:ext cx="661271" cy="330635"/>
      </dsp:txXfrm>
    </dsp:sp>
    <dsp:sp modelId="{9B9128F3-4EE3-4E91-B0C3-CFFB1786EFEB}">
      <dsp:nvSpPr>
        <dsp:cNvPr id="0" name=""/>
        <dsp:cNvSpPr/>
      </dsp:nvSpPr>
      <dsp:spPr>
        <a:xfrm>
          <a:off x="968920" y="2178544"/>
          <a:ext cx="661271" cy="330635"/>
        </a:xfrm>
        <a:prstGeom prst="rect">
          <a:avLst/>
        </a:prstGeom>
        <a:solidFill>
          <a:srgbClr val="0F76B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latin typeface="+mn-lt"/>
            </a:rPr>
            <a:t>Start Venue External Coordinator</a:t>
          </a:r>
        </a:p>
      </dsp:txBody>
      <dsp:txXfrm>
        <a:off x="968920" y="2178544"/>
        <a:ext cx="661271" cy="330635"/>
      </dsp:txXfrm>
    </dsp:sp>
    <dsp:sp modelId="{5C5A51EF-6CBB-490A-9F95-305A45D4AF67}">
      <dsp:nvSpPr>
        <dsp:cNvPr id="0" name=""/>
        <dsp:cNvSpPr/>
      </dsp:nvSpPr>
      <dsp:spPr>
        <a:xfrm>
          <a:off x="968920" y="2648047"/>
          <a:ext cx="661271" cy="330635"/>
        </a:xfrm>
        <a:prstGeom prst="rect">
          <a:avLst/>
        </a:prstGeom>
        <a:solidFill>
          <a:srgbClr val="0F76B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latin typeface="+mn-lt"/>
            </a:rPr>
            <a:t>Start Venue Internal Coordinator</a:t>
          </a:r>
        </a:p>
      </dsp:txBody>
      <dsp:txXfrm>
        <a:off x="968920" y="2648047"/>
        <a:ext cx="661271" cy="330635"/>
      </dsp:txXfrm>
    </dsp:sp>
    <dsp:sp modelId="{8C7A9A31-4237-40A5-B0EF-6290721A5D4C}">
      <dsp:nvSpPr>
        <dsp:cNvPr id="0" name=""/>
        <dsp:cNvSpPr/>
      </dsp:nvSpPr>
      <dsp:spPr>
        <a:xfrm>
          <a:off x="968920" y="3117550"/>
          <a:ext cx="661271" cy="330635"/>
        </a:xfrm>
        <a:prstGeom prst="rect">
          <a:avLst/>
        </a:prstGeom>
        <a:solidFill>
          <a:srgbClr val="0F76B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latin typeface="+mn-lt"/>
            </a:rPr>
            <a:t>Start Coordinator</a:t>
          </a:r>
        </a:p>
      </dsp:txBody>
      <dsp:txXfrm>
        <a:off x="968920" y="3117550"/>
        <a:ext cx="661271" cy="330635"/>
      </dsp:txXfrm>
    </dsp:sp>
    <dsp:sp modelId="{DACA2C2B-D073-4D1E-B24F-219F34053E12}">
      <dsp:nvSpPr>
        <dsp:cNvPr id="0" name=""/>
        <dsp:cNvSpPr/>
      </dsp:nvSpPr>
      <dsp:spPr>
        <a:xfrm>
          <a:off x="968920" y="3587053"/>
          <a:ext cx="661271" cy="330635"/>
        </a:xfrm>
        <a:prstGeom prst="rect">
          <a:avLst/>
        </a:prstGeom>
        <a:solidFill>
          <a:srgbClr val="CC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latin typeface="+mn-lt"/>
            </a:rPr>
            <a:t>Registration Manager</a:t>
          </a:r>
        </a:p>
      </dsp:txBody>
      <dsp:txXfrm>
        <a:off x="968920" y="3587053"/>
        <a:ext cx="661271" cy="330635"/>
      </dsp:txXfrm>
    </dsp:sp>
    <dsp:sp modelId="{F39B26D8-2092-4021-ADF9-A1B8ECFCC969}">
      <dsp:nvSpPr>
        <dsp:cNvPr id="0" name=""/>
        <dsp:cNvSpPr/>
      </dsp:nvSpPr>
      <dsp:spPr>
        <a:xfrm>
          <a:off x="968920" y="4056556"/>
          <a:ext cx="661271" cy="330635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latin typeface="+mn-lt"/>
            </a:rPr>
            <a:t>Registration Assistant</a:t>
          </a:r>
        </a:p>
      </dsp:txBody>
      <dsp:txXfrm>
        <a:off x="968920" y="4056556"/>
        <a:ext cx="661271" cy="330635"/>
      </dsp:txXfrm>
    </dsp:sp>
    <dsp:sp modelId="{F9E91275-DE12-4A2A-B79B-EBAEEF2A4926}">
      <dsp:nvSpPr>
        <dsp:cNvPr id="0" name=""/>
        <dsp:cNvSpPr/>
      </dsp:nvSpPr>
      <dsp:spPr>
        <a:xfrm>
          <a:off x="968920" y="4526059"/>
          <a:ext cx="661271" cy="330635"/>
        </a:xfrm>
        <a:prstGeom prst="rect">
          <a:avLst/>
        </a:prstGeom>
        <a:solidFill>
          <a:srgbClr val="F6A12A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chemeClr val="tx1"/>
              </a:solidFill>
              <a:latin typeface="+mn-lt"/>
            </a:rPr>
            <a:t>Venue Chieftain</a:t>
          </a:r>
          <a:endParaRPr lang="en-US" sz="800" b="1" kern="1200" dirty="0">
            <a:latin typeface="+mn-lt"/>
          </a:endParaRPr>
        </a:p>
      </dsp:txBody>
      <dsp:txXfrm>
        <a:off x="968920" y="4526059"/>
        <a:ext cx="661271" cy="330635"/>
      </dsp:txXfrm>
    </dsp:sp>
    <dsp:sp modelId="{860E5136-E748-40D7-9621-FCA8E33D10A0}">
      <dsp:nvSpPr>
        <dsp:cNvPr id="0" name=""/>
        <dsp:cNvSpPr/>
      </dsp:nvSpPr>
      <dsp:spPr>
        <a:xfrm>
          <a:off x="1603741" y="1709041"/>
          <a:ext cx="661271" cy="330635"/>
        </a:xfrm>
        <a:prstGeom prst="rect">
          <a:avLst/>
        </a:prstGeom>
        <a:solidFill>
          <a:srgbClr val="0F76B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latin typeface="+mn-lt"/>
            </a:rPr>
            <a:t>End Venue Manager</a:t>
          </a:r>
        </a:p>
      </dsp:txBody>
      <dsp:txXfrm>
        <a:off x="1603741" y="1709041"/>
        <a:ext cx="661271" cy="330635"/>
      </dsp:txXfrm>
    </dsp:sp>
    <dsp:sp modelId="{64C2C651-58B1-4F57-869D-86611213AF11}">
      <dsp:nvSpPr>
        <dsp:cNvPr id="0" name=""/>
        <dsp:cNvSpPr/>
      </dsp:nvSpPr>
      <dsp:spPr>
        <a:xfrm>
          <a:off x="1769059" y="2178544"/>
          <a:ext cx="661271" cy="330635"/>
        </a:xfrm>
        <a:prstGeom prst="rect">
          <a:avLst/>
        </a:prstGeom>
        <a:solidFill>
          <a:srgbClr val="0F76B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latin typeface="+mn-lt"/>
            </a:rPr>
            <a:t>End Venue External Coordinator</a:t>
          </a:r>
        </a:p>
      </dsp:txBody>
      <dsp:txXfrm>
        <a:off x="1769059" y="2178544"/>
        <a:ext cx="661271" cy="330635"/>
      </dsp:txXfrm>
    </dsp:sp>
    <dsp:sp modelId="{90F8D13F-FE99-4707-830A-EA29DFB9FAE5}">
      <dsp:nvSpPr>
        <dsp:cNvPr id="0" name=""/>
        <dsp:cNvSpPr/>
      </dsp:nvSpPr>
      <dsp:spPr>
        <a:xfrm>
          <a:off x="1769059" y="2648047"/>
          <a:ext cx="661271" cy="330635"/>
        </a:xfrm>
        <a:prstGeom prst="rect">
          <a:avLst/>
        </a:prstGeom>
        <a:solidFill>
          <a:srgbClr val="CC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latin typeface="+mn-lt"/>
            </a:rPr>
            <a:t>Registration Manager</a:t>
          </a:r>
        </a:p>
      </dsp:txBody>
      <dsp:txXfrm>
        <a:off x="1769059" y="2648047"/>
        <a:ext cx="661271" cy="330635"/>
      </dsp:txXfrm>
    </dsp:sp>
    <dsp:sp modelId="{135BB02F-8C69-4B6D-9C90-7345E47AE079}">
      <dsp:nvSpPr>
        <dsp:cNvPr id="0" name=""/>
        <dsp:cNvSpPr/>
      </dsp:nvSpPr>
      <dsp:spPr>
        <a:xfrm>
          <a:off x="1769059" y="3117550"/>
          <a:ext cx="661271" cy="330635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latin typeface="+mn-lt"/>
            </a:rPr>
            <a:t>Registration Assistant</a:t>
          </a:r>
        </a:p>
      </dsp:txBody>
      <dsp:txXfrm>
        <a:off x="1769059" y="3117550"/>
        <a:ext cx="661271" cy="330635"/>
      </dsp:txXfrm>
    </dsp:sp>
    <dsp:sp modelId="{DA562373-BD04-420C-B623-5CC546A4DCC1}">
      <dsp:nvSpPr>
        <dsp:cNvPr id="0" name=""/>
        <dsp:cNvSpPr/>
      </dsp:nvSpPr>
      <dsp:spPr>
        <a:xfrm>
          <a:off x="1769059" y="3592928"/>
          <a:ext cx="661271" cy="330635"/>
        </a:xfrm>
        <a:prstGeom prst="rect">
          <a:avLst/>
        </a:prstGeom>
        <a:solidFill>
          <a:srgbClr val="F6A12A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chemeClr val="tx1"/>
              </a:solidFill>
              <a:latin typeface="+mn-lt"/>
            </a:rPr>
            <a:t>Venue Chieftain</a:t>
          </a:r>
          <a:endParaRPr lang="en-US" sz="800" b="1" kern="1200" dirty="0">
            <a:latin typeface="+mn-lt"/>
          </a:endParaRPr>
        </a:p>
      </dsp:txBody>
      <dsp:txXfrm>
        <a:off x="1769059" y="3592928"/>
        <a:ext cx="661271" cy="330635"/>
      </dsp:txXfrm>
    </dsp:sp>
    <dsp:sp modelId="{C500AE4D-4660-4F7F-8F56-AF3DC309EF6E}">
      <dsp:nvSpPr>
        <dsp:cNvPr id="0" name=""/>
        <dsp:cNvSpPr/>
      </dsp:nvSpPr>
      <dsp:spPr>
        <a:xfrm>
          <a:off x="2048558" y="4080587"/>
          <a:ext cx="661271" cy="330635"/>
        </a:xfrm>
        <a:prstGeom prst="rect">
          <a:avLst/>
        </a:prstGeom>
        <a:solidFill>
          <a:srgbClr val="F6A12A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chemeClr val="tx1"/>
              </a:solidFill>
              <a:latin typeface="+mn-lt"/>
            </a:rPr>
            <a:t>Venue Kiltie</a:t>
          </a:r>
          <a:endParaRPr lang="en-US" sz="800" b="1" kern="1200" dirty="0">
            <a:latin typeface="+mn-lt"/>
          </a:endParaRPr>
        </a:p>
      </dsp:txBody>
      <dsp:txXfrm>
        <a:off x="2048558" y="4080587"/>
        <a:ext cx="661271" cy="330635"/>
      </dsp:txXfrm>
    </dsp:sp>
    <dsp:sp modelId="{7D7B040B-DEF4-4C83-8712-42303C3F12AB}">
      <dsp:nvSpPr>
        <dsp:cNvPr id="0" name=""/>
        <dsp:cNvSpPr/>
      </dsp:nvSpPr>
      <dsp:spPr>
        <a:xfrm>
          <a:off x="2048558" y="4466951"/>
          <a:ext cx="661271" cy="330635"/>
        </a:xfrm>
        <a:prstGeom prst="rect">
          <a:avLst/>
        </a:prstGeom>
        <a:solidFill>
          <a:srgbClr val="F6A12A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chemeClr val="tx1"/>
              </a:solidFill>
              <a:latin typeface="+mn-lt"/>
            </a:rPr>
            <a:t>Info Point Kiltie</a:t>
          </a:r>
          <a:endParaRPr lang="en-US" sz="800" b="1" kern="1200" dirty="0">
            <a:latin typeface="+mn-lt"/>
          </a:endParaRPr>
        </a:p>
      </dsp:txBody>
      <dsp:txXfrm>
        <a:off x="2048558" y="4466951"/>
        <a:ext cx="661271" cy="330635"/>
      </dsp:txXfrm>
    </dsp:sp>
    <dsp:sp modelId="{8F7093FD-0F09-47B8-84F5-9B9FDD9FA5E8}">
      <dsp:nvSpPr>
        <dsp:cNvPr id="0" name=""/>
        <dsp:cNvSpPr/>
      </dsp:nvSpPr>
      <dsp:spPr>
        <a:xfrm>
          <a:off x="2403880" y="1709041"/>
          <a:ext cx="661271" cy="330635"/>
        </a:xfrm>
        <a:prstGeom prst="rect">
          <a:avLst/>
        </a:prstGeom>
        <a:solidFill>
          <a:srgbClr val="0F76B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latin typeface="+mn-lt"/>
            </a:rPr>
            <a:t>Half Venue Manager</a:t>
          </a:r>
        </a:p>
      </dsp:txBody>
      <dsp:txXfrm>
        <a:off x="2403880" y="1709041"/>
        <a:ext cx="661271" cy="330635"/>
      </dsp:txXfrm>
    </dsp:sp>
    <dsp:sp modelId="{A67429C3-18E5-4FE5-B231-4855972C9863}">
      <dsp:nvSpPr>
        <dsp:cNvPr id="0" name=""/>
        <dsp:cNvSpPr/>
      </dsp:nvSpPr>
      <dsp:spPr>
        <a:xfrm>
          <a:off x="2569197" y="2178544"/>
          <a:ext cx="661271" cy="330635"/>
        </a:xfrm>
        <a:prstGeom prst="rect">
          <a:avLst/>
        </a:prstGeom>
        <a:solidFill>
          <a:srgbClr val="0F76B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latin typeface="+mn-lt"/>
            </a:rPr>
            <a:t>Half Venue External Coordinator</a:t>
          </a:r>
        </a:p>
      </dsp:txBody>
      <dsp:txXfrm>
        <a:off x="2569197" y="2178544"/>
        <a:ext cx="661271" cy="330635"/>
      </dsp:txXfrm>
    </dsp:sp>
    <dsp:sp modelId="{2EC4E041-B816-4528-8845-44126DEFD4C4}">
      <dsp:nvSpPr>
        <dsp:cNvPr id="0" name=""/>
        <dsp:cNvSpPr/>
      </dsp:nvSpPr>
      <dsp:spPr>
        <a:xfrm>
          <a:off x="2569197" y="2648047"/>
          <a:ext cx="661271" cy="330635"/>
        </a:xfrm>
        <a:prstGeom prst="rect">
          <a:avLst/>
        </a:prstGeom>
        <a:solidFill>
          <a:srgbClr val="CC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latin typeface="+mn-lt"/>
            </a:rPr>
            <a:t>Registration Manager</a:t>
          </a:r>
        </a:p>
      </dsp:txBody>
      <dsp:txXfrm>
        <a:off x="2569197" y="2648047"/>
        <a:ext cx="661271" cy="330635"/>
      </dsp:txXfrm>
    </dsp:sp>
    <dsp:sp modelId="{BDD23AC7-E2CF-4C43-9567-0671302F8A0A}">
      <dsp:nvSpPr>
        <dsp:cNvPr id="0" name=""/>
        <dsp:cNvSpPr/>
      </dsp:nvSpPr>
      <dsp:spPr>
        <a:xfrm>
          <a:off x="2569197" y="3117550"/>
          <a:ext cx="661271" cy="330635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latin typeface="+mn-lt"/>
            </a:rPr>
            <a:t>Registration Assistant</a:t>
          </a:r>
        </a:p>
      </dsp:txBody>
      <dsp:txXfrm>
        <a:off x="2569197" y="3117550"/>
        <a:ext cx="661271" cy="330635"/>
      </dsp:txXfrm>
    </dsp:sp>
    <dsp:sp modelId="{FC54ADF8-DA66-4F1B-BB3C-96F06DA4E436}">
      <dsp:nvSpPr>
        <dsp:cNvPr id="0" name=""/>
        <dsp:cNvSpPr/>
      </dsp:nvSpPr>
      <dsp:spPr>
        <a:xfrm>
          <a:off x="2569197" y="3587053"/>
          <a:ext cx="661271" cy="330635"/>
        </a:xfrm>
        <a:prstGeom prst="rect">
          <a:avLst/>
        </a:prstGeom>
        <a:solidFill>
          <a:srgbClr val="F6A12A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chemeClr val="tx1"/>
              </a:solidFill>
              <a:latin typeface="+mn-lt"/>
            </a:rPr>
            <a:t>Venue Chieftain</a:t>
          </a:r>
        </a:p>
      </dsp:txBody>
      <dsp:txXfrm>
        <a:off x="2569197" y="3587053"/>
        <a:ext cx="661271" cy="330635"/>
      </dsp:txXfrm>
    </dsp:sp>
    <dsp:sp modelId="{3506F36F-8C8F-461E-8FA6-AFAFEBE3DC7A}">
      <dsp:nvSpPr>
        <dsp:cNvPr id="0" name=""/>
        <dsp:cNvSpPr/>
      </dsp:nvSpPr>
      <dsp:spPr>
        <a:xfrm>
          <a:off x="3204018" y="1709041"/>
          <a:ext cx="661271" cy="330635"/>
        </a:xfrm>
        <a:prstGeom prst="rect">
          <a:avLst/>
        </a:prstGeom>
        <a:solidFill>
          <a:srgbClr val="0F76B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chemeClr val="bg1"/>
              </a:solidFill>
              <a:latin typeface="+mn-lt"/>
            </a:rPr>
            <a:t>Transport and Logistics Manager</a:t>
          </a:r>
        </a:p>
      </dsp:txBody>
      <dsp:txXfrm>
        <a:off x="3204018" y="1709041"/>
        <a:ext cx="661271" cy="330635"/>
      </dsp:txXfrm>
    </dsp:sp>
    <dsp:sp modelId="{7485BD1D-82CA-4AA5-8E6F-5CDD87402794}">
      <dsp:nvSpPr>
        <dsp:cNvPr id="0" name=""/>
        <dsp:cNvSpPr/>
      </dsp:nvSpPr>
      <dsp:spPr>
        <a:xfrm>
          <a:off x="3369336" y="2178544"/>
          <a:ext cx="661271" cy="330635"/>
        </a:xfrm>
        <a:prstGeom prst="rect">
          <a:avLst/>
        </a:prstGeom>
        <a:solidFill>
          <a:srgbClr val="0F76B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chemeClr val="bg1"/>
              </a:solidFill>
              <a:latin typeface="+mn-lt"/>
            </a:rPr>
            <a:t>Transport and Logistics Coordinator</a:t>
          </a:r>
        </a:p>
      </dsp:txBody>
      <dsp:txXfrm>
        <a:off x="3369336" y="2178544"/>
        <a:ext cx="661271" cy="330635"/>
      </dsp:txXfrm>
    </dsp:sp>
    <dsp:sp modelId="{226F34E5-A808-4678-B2F8-9B0601FC9BBC}">
      <dsp:nvSpPr>
        <dsp:cNvPr id="0" name=""/>
        <dsp:cNvSpPr/>
      </dsp:nvSpPr>
      <dsp:spPr>
        <a:xfrm>
          <a:off x="3369336" y="2648047"/>
          <a:ext cx="661271" cy="330635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 err="1">
              <a:solidFill>
                <a:schemeClr val="bg1"/>
              </a:solidFill>
              <a:latin typeface="+mn-lt"/>
            </a:rPr>
            <a:t>Chivas</a:t>
          </a:r>
          <a:r>
            <a:rPr lang="en-US" sz="800" b="1" kern="1200" dirty="0">
              <a:solidFill>
                <a:schemeClr val="bg1"/>
              </a:solidFill>
              <a:latin typeface="+mn-lt"/>
            </a:rPr>
            <a:t> Team</a:t>
          </a:r>
        </a:p>
      </dsp:txBody>
      <dsp:txXfrm>
        <a:off x="3369336" y="2648047"/>
        <a:ext cx="661271" cy="330635"/>
      </dsp:txXfrm>
    </dsp:sp>
    <dsp:sp modelId="{7C78297C-B47B-40F1-884A-D57E41B62BE4}">
      <dsp:nvSpPr>
        <dsp:cNvPr id="0" name=""/>
        <dsp:cNvSpPr/>
      </dsp:nvSpPr>
      <dsp:spPr>
        <a:xfrm>
          <a:off x="3369336" y="3117550"/>
          <a:ext cx="661271" cy="330635"/>
        </a:xfrm>
        <a:prstGeom prst="rect">
          <a:avLst/>
        </a:prstGeom>
        <a:solidFill>
          <a:srgbClr val="F6A12A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chemeClr val="tx1"/>
              </a:solidFill>
              <a:latin typeface="+mn-lt"/>
            </a:rPr>
            <a:t>Driver Kiltie</a:t>
          </a:r>
          <a:endParaRPr lang="en-US" sz="800" b="1" kern="1200" dirty="0">
            <a:solidFill>
              <a:schemeClr val="bg1"/>
            </a:solidFill>
            <a:latin typeface="+mn-lt"/>
          </a:endParaRPr>
        </a:p>
      </dsp:txBody>
      <dsp:txXfrm>
        <a:off x="3369336" y="3117550"/>
        <a:ext cx="661271" cy="330635"/>
      </dsp:txXfrm>
    </dsp:sp>
    <dsp:sp modelId="{20F2A6F0-1D91-4C07-9300-59F4473F8197}">
      <dsp:nvSpPr>
        <dsp:cNvPr id="0" name=""/>
        <dsp:cNvSpPr/>
      </dsp:nvSpPr>
      <dsp:spPr>
        <a:xfrm>
          <a:off x="4004157" y="1709041"/>
          <a:ext cx="661271" cy="330635"/>
        </a:xfrm>
        <a:prstGeom prst="rect">
          <a:avLst/>
        </a:prstGeom>
        <a:solidFill>
          <a:srgbClr val="0F76B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latin typeface="+mn-lt"/>
            </a:rPr>
            <a:t>Entertainment  Coordinator</a:t>
          </a:r>
        </a:p>
      </dsp:txBody>
      <dsp:txXfrm>
        <a:off x="4004157" y="1709041"/>
        <a:ext cx="661271" cy="330635"/>
      </dsp:txXfrm>
    </dsp:sp>
    <dsp:sp modelId="{BEC59077-672E-43D8-B49B-1F1FBF883223}">
      <dsp:nvSpPr>
        <dsp:cNvPr id="0" name=""/>
        <dsp:cNvSpPr/>
      </dsp:nvSpPr>
      <dsp:spPr>
        <a:xfrm>
          <a:off x="4804296" y="1709041"/>
          <a:ext cx="661271" cy="330635"/>
        </a:xfrm>
        <a:prstGeom prst="rect">
          <a:avLst/>
        </a:prstGeom>
        <a:solidFill>
          <a:srgbClr val="CC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latin typeface="+mn-lt"/>
            </a:rPr>
            <a:t>Media and PR Manager</a:t>
          </a:r>
        </a:p>
      </dsp:txBody>
      <dsp:txXfrm>
        <a:off x="4804296" y="1709041"/>
        <a:ext cx="661271" cy="330635"/>
      </dsp:txXfrm>
    </dsp:sp>
    <dsp:sp modelId="{C76B00F2-D8E5-48CE-B984-0CFE7EF05C85}">
      <dsp:nvSpPr>
        <dsp:cNvPr id="0" name=""/>
        <dsp:cNvSpPr/>
      </dsp:nvSpPr>
      <dsp:spPr>
        <a:xfrm>
          <a:off x="5687094" y="1709041"/>
          <a:ext cx="661271" cy="330635"/>
        </a:xfrm>
        <a:prstGeom prst="rect">
          <a:avLst/>
        </a:prstGeom>
        <a:solidFill>
          <a:srgbClr val="CC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latin typeface="+mn-lt"/>
            </a:rPr>
            <a:t>Route Manager</a:t>
          </a:r>
        </a:p>
      </dsp:txBody>
      <dsp:txXfrm>
        <a:off x="5687094" y="1709041"/>
        <a:ext cx="661271" cy="330635"/>
      </dsp:txXfrm>
    </dsp:sp>
    <dsp:sp modelId="{C5A512A3-0617-494D-822F-92A0C5BCDDB1}">
      <dsp:nvSpPr>
        <dsp:cNvPr id="0" name=""/>
        <dsp:cNvSpPr/>
      </dsp:nvSpPr>
      <dsp:spPr>
        <a:xfrm>
          <a:off x="4969614" y="2178544"/>
          <a:ext cx="661271" cy="330635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latin typeface="+mn-lt"/>
            </a:rPr>
            <a:t>Route Coordinator</a:t>
          </a:r>
        </a:p>
      </dsp:txBody>
      <dsp:txXfrm>
        <a:off x="4969614" y="2178544"/>
        <a:ext cx="661271" cy="330635"/>
      </dsp:txXfrm>
    </dsp:sp>
    <dsp:sp modelId="{0670E4F8-39D6-471E-9525-1018A998F72B}">
      <dsp:nvSpPr>
        <dsp:cNvPr id="0" name=""/>
        <dsp:cNvSpPr/>
      </dsp:nvSpPr>
      <dsp:spPr>
        <a:xfrm>
          <a:off x="4169475" y="2648047"/>
          <a:ext cx="661271" cy="330635"/>
        </a:xfrm>
        <a:prstGeom prst="rect">
          <a:avLst/>
        </a:prstGeom>
        <a:solidFill>
          <a:srgbClr val="F6A12A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3778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50" b="1" kern="1200" dirty="0">
              <a:solidFill>
                <a:schemeClr val="tx1"/>
              </a:solidFill>
              <a:latin typeface="+mn-lt"/>
            </a:rPr>
            <a:t>Lead Zone Chieftain</a:t>
          </a:r>
          <a:endParaRPr lang="en-US" sz="850" b="1" kern="1200" dirty="0">
            <a:latin typeface="+mn-lt"/>
          </a:endParaRPr>
        </a:p>
      </dsp:txBody>
      <dsp:txXfrm>
        <a:off x="4169475" y="2648047"/>
        <a:ext cx="661271" cy="330635"/>
      </dsp:txXfrm>
    </dsp:sp>
    <dsp:sp modelId="{3F34A9A6-0543-48B8-B4B2-044B1E66F54A}">
      <dsp:nvSpPr>
        <dsp:cNvPr id="0" name=""/>
        <dsp:cNvSpPr/>
      </dsp:nvSpPr>
      <dsp:spPr>
        <a:xfrm>
          <a:off x="4334793" y="3117550"/>
          <a:ext cx="661271" cy="330635"/>
        </a:xfrm>
        <a:prstGeom prst="rect">
          <a:avLst/>
        </a:prstGeom>
        <a:solidFill>
          <a:srgbClr val="F6A12A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3778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50" b="1" kern="1200" dirty="0">
              <a:solidFill>
                <a:schemeClr val="tx1"/>
              </a:solidFill>
              <a:latin typeface="+mn-lt"/>
            </a:rPr>
            <a:t>Course Zone Chieftain</a:t>
          </a:r>
        </a:p>
      </dsp:txBody>
      <dsp:txXfrm>
        <a:off x="4334793" y="3117550"/>
        <a:ext cx="661271" cy="330635"/>
      </dsp:txXfrm>
    </dsp:sp>
    <dsp:sp modelId="{42BC60FA-44AA-4711-ACFA-077ABF82634A}">
      <dsp:nvSpPr>
        <dsp:cNvPr id="0" name=""/>
        <dsp:cNvSpPr/>
      </dsp:nvSpPr>
      <dsp:spPr>
        <a:xfrm>
          <a:off x="4334793" y="3587053"/>
          <a:ext cx="661271" cy="330635"/>
        </a:xfrm>
        <a:prstGeom prst="rect">
          <a:avLst/>
        </a:prstGeom>
        <a:solidFill>
          <a:srgbClr val="F6A12A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3778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50" b="1" kern="1200" dirty="0">
              <a:solidFill>
                <a:schemeClr val="tx1"/>
              </a:solidFill>
              <a:latin typeface="+mn-lt"/>
            </a:rPr>
            <a:t>Course Zone Kiltie</a:t>
          </a:r>
        </a:p>
      </dsp:txBody>
      <dsp:txXfrm>
        <a:off x="4334793" y="3587053"/>
        <a:ext cx="661271" cy="330635"/>
      </dsp:txXfrm>
    </dsp:sp>
    <dsp:sp modelId="{9ACCAAA3-8601-4AA7-8913-0354EA7CAE96}">
      <dsp:nvSpPr>
        <dsp:cNvPr id="0" name=""/>
        <dsp:cNvSpPr/>
      </dsp:nvSpPr>
      <dsp:spPr>
        <a:xfrm>
          <a:off x="4969614" y="2648047"/>
          <a:ext cx="661271" cy="330635"/>
        </a:xfrm>
        <a:prstGeom prst="rect">
          <a:avLst/>
        </a:prstGeom>
        <a:solidFill>
          <a:srgbClr val="F6A12A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3778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50" b="1" kern="1200" dirty="0">
              <a:solidFill>
                <a:schemeClr val="tx1"/>
              </a:solidFill>
              <a:latin typeface="+mn-lt"/>
            </a:rPr>
            <a:t>Lead Bike Kiltie</a:t>
          </a:r>
        </a:p>
      </dsp:txBody>
      <dsp:txXfrm>
        <a:off x="4969614" y="2648047"/>
        <a:ext cx="661271" cy="330635"/>
      </dsp:txXfrm>
    </dsp:sp>
    <dsp:sp modelId="{F67C47F0-922E-426C-8BDC-CD27578D1896}">
      <dsp:nvSpPr>
        <dsp:cNvPr id="0" name=""/>
        <dsp:cNvSpPr/>
      </dsp:nvSpPr>
      <dsp:spPr>
        <a:xfrm>
          <a:off x="5769753" y="2648047"/>
          <a:ext cx="661271" cy="330635"/>
        </a:xfrm>
        <a:prstGeom prst="rect">
          <a:avLst/>
        </a:prstGeom>
        <a:solidFill>
          <a:srgbClr val="F6A12A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3778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50" b="1" kern="1200" dirty="0">
              <a:solidFill>
                <a:schemeClr val="tx1"/>
              </a:solidFill>
              <a:latin typeface="+mn-lt"/>
            </a:rPr>
            <a:t>Back Marker Kiltie</a:t>
          </a:r>
        </a:p>
      </dsp:txBody>
      <dsp:txXfrm>
        <a:off x="5769753" y="2648047"/>
        <a:ext cx="661271" cy="330635"/>
      </dsp:txXfrm>
    </dsp:sp>
    <dsp:sp modelId="{126243D5-9173-4B0F-8B7D-3DFD0E923AA8}">
      <dsp:nvSpPr>
        <dsp:cNvPr id="0" name=""/>
        <dsp:cNvSpPr/>
      </dsp:nvSpPr>
      <dsp:spPr>
        <a:xfrm>
          <a:off x="6404574" y="2178544"/>
          <a:ext cx="661271" cy="330635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chemeClr val="bg1"/>
              </a:solidFill>
              <a:latin typeface="+mn-lt"/>
            </a:rPr>
            <a:t>Pit Stop Coordinator</a:t>
          </a:r>
        </a:p>
      </dsp:txBody>
      <dsp:txXfrm>
        <a:off x="6404574" y="2178544"/>
        <a:ext cx="661271" cy="330635"/>
      </dsp:txXfrm>
    </dsp:sp>
    <dsp:sp modelId="{F53E6A65-F806-4ABE-AA4D-3FADC7D1A413}">
      <dsp:nvSpPr>
        <dsp:cNvPr id="0" name=""/>
        <dsp:cNvSpPr/>
      </dsp:nvSpPr>
      <dsp:spPr>
        <a:xfrm>
          <a:off x="6569892" y="2648047"/>
          <a:ext cx="661271" cy="330635"/>
        </a:xfrm>
        <a:prstGeom prst="rect">
          <a:avLst/>
        </a:prstGeom>
        <a:solidFill>
          <a:srgbClr val="F6A12A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3778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50" b="1" kern="1200" dirty="0">
              <a:solidFill>
                <a:schemeClr val="tx1"/>
              </a:solidFill>
              <a:latin typeface="+mn-lt"/>
            </a:rPr>
            <a:t>Pit Stop Kiltie</a:t>
          </a:r>
        </a:p>
      </dsp:txBody>
      <dsp:txXfrm>
        <a:off x="6569892" y="2648047"/>
        <a:ext cx="661271" cy="330635"/>
      </dsp:txXfrm>
    </dsp:sp>
    <dsp:sp modelId="{74A57176-0EF9-4663-B2B2-FA177B9AD3FD}">
      <dsp:nvSpPr>
        <dsp:cNvPr id="0" name=""/>
        <dsp:cNvSpPr/>
      </dsp:nvSpPr>
      <dsp:spPr>
        <a:xfrm>
          <a:off x="6487233" y="1709041"/>
          <a:ext cx="661271" cy="330635"/>
        </a:xfrm>
        <a:prstGeom prst="rect">
          <a:avLst/>
        </a:prstGeom>
        <a:solidFill>
          <a:srgbClr val="0F76B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latin typeface="+mn-lt"/>
            </a:rPr>
            <a:t>H&amp;S Manager</a:t>
          </a:r>
        </a:p>
      </dsp:txBody>
      <dsp:txXfrm>
        <a:off x="6487233" y="1709041"/>
        <a:ext cx="661271" cy="330635"/>
      </dsp:txXfrm>
    </dsp:sp>
    <dsp:sp modelId="{19820E01-8164-409E-803F-90CA92E78392}">
      <dsp:nvSpPr>
        <dsp:cNvPr id="0" name=""/>
        <dsp:cNvSpPr/>
      </dsp:nvSpPr>
      <dsp:spPr>
        <a:xfrm>
          <a:off x="7287372" y="1709041"/>
          <a:ext cx="661271" cy="330635"/>
        </a:xfrm>
        <a:prstGeom prst="rect">
          <a:avLst/>
        </a:prstGeom>
        <a:solidFill>
          <a:srgbClr val="0F76B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latin typeface="+mn-lt"/>
            </a:rPr>
            <a:t>ECR Manager</a:t>
          </a:r>
        </a:p>
      </dsp:txBody>
      <dsp:txXfrm>
        <a:off x="7287372" y="1709041"/>
        <a:ext cx="661271" cy="330635"/>
      </dsp:txXfrm>
    </dsp:sp>
    <dsp:sp modelId="{D59F20AE-8775-440B-BDF1-6AF8892AFE6F}">
      <dsp:nvSpPr>
        <dsp:cNvPr id="0" name=""/>
        <dsp:cNvSpPr/>
      </dsp:nvSpPr>
      <dsp:spPr>
        <a:xfrm>
          <a:off x="7452690" y="2178544"/>
          <a:ext cx="661271" cy="330635"/>
        </a:xfrm>
        <a:prstGeom prst="rect">
          <a:avLst/>
        </a:prstGeom>
        <a:solidFill>
          <a:srgbClr val="F6A12A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chemeClr val="tx1"/>
              </a:solidFill>
              <a:latin typeface="+mn-lt"/>
            </a:rPr>
            <a:t>Control Room Kiltie</a:t>
          </a:r>
        </a:p>
      </dsp:txBody>
      <dsp:txXfrm>
        <a:off x="7452690" y="2178544"/>
        <a:ext cx="661271" cy="330635"/>
      </dsp:txXfrm>
    </dsp:sp>
    <dsp:sp modelId="{61BD427C-12CE-49B3-BD00-8E4A3DF33BF9}">
      <dsp:nvSpPr>
        <dsp:cNvPr id="0" name=""/>
        <dsp:cNvSpPr/>
      </dsp:nvSpPr>
      <dsp:spPr>
        <a:xfrm>
          <a:off x="8087511" y="1709041"/>
          <a:ext cx="769846" cy="386668"/>
        </a:xfrm>
        <a:prstGeom prst="rect">
          <a:avLst/>
        </a:prstGeom>
        <a:solidFill>
          <a:srgbClr val="CC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latin typeface="+mn-lt"/>
            </a:rPr>
            <a:t>Volunteer / Staffing Manager</a:t>
          </a:r>
        </a:p>
      </dsp:txBody>
      <dsp:txXfrm>
        <a:off x="8087511" y="1709041"/>
        <a:ext cx="769846" cy="386668"/>
      </dsp:txXfrm>
    </dsp:sp>
    <dsp:sp modelId="{A89D6D90-C6D0-4953-9A1C-4E4EEB755597}">
      <dsp:nvSpPr>
        <dsp:cNvPr id="0" name=""/>
        <dsp:cNvSpPr/>
      </dsp:nvSpPr>
      <dsp:spPr>
        <a:xfrm>
          <a:off x="8279972" y="2234577"/>
          <a:ext cx="661271" cy="330635"/>
        </a:xfrm>
        <a:prstGeom prst="rect">
          <a:avLst/>
        </a:prstGeom>
        <a:solidFill>
          <a:srgbClr val="CC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latin typeface="+mn-lt"/>
            </a:rPr>
            <a:t>Kilties coordinator</a:t>
          </a:r>
        </a:p>
      </dsp:txBody>
      <dsp:txXfrm>
        <a:off x="8279972" y="2234577"/>
        <a:ext cx="661271" cy="3306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24383B-CA80-4AEE-B78D-A1B19B7BD9EA}" type="datetimeFigureOut">
              <a:rPr lang="en-GB" smtClean="0"/>
              <a:t>30/06/2017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055E07-DE17-48AA-B5EE-F2D539B961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026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Brief intro and welcome to the college.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55E07-DE17-48AA-B5EE-F2D539B961A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423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Some more background</a:t>
            </a:r>
            <a:r>
              <a:rPr lang="en-GB" baseline="0" dirty="0"/>
              <a:t> information on my own experience and the events that I have been involved in.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55E07-DE17-48AA-B5EE-F2D539B961A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0185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2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11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Rosie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01053-6A7C-403F-BB72-6CF1BF6A841D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067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507AC-ECDB-4CC6-BAF9-6574A41A15C1}" type="datetimeFigureOut">
              <a:rPr lang="en-GB" smtClean="0"/>
              <a:t>30/06/2017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264A0-D891-4EE5-9A12-8205A9CD4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869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507AC-ECDB-4CC6-BAF9-6574A41A15C1}" type="datetimeFigureOut">
              <a:rPr lang="en-GB" smtClean="0"/>
              <a:t>30/06/2017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264A0-D891-4EE5-9A12-8205A9CD4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0316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507AC-ECDB-4CC6-BAF9-6574A41A15C1}" type="datetimeFigureOut">
              <a:rPr lang="en-GB" smtClean="0"/>
              <a:t>30/06/2017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264A0-D891-4EE5-9A12-8205A9CD4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818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507AC-ECDB-4CC6-BAF9-6574A41A15C1}" type="datetimeFigureOut">
              <a:rPr lang="en-GB" smtClean="0"/>
              <a:t>30/06/2017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264A0-D891-4EE5-9A12-8205A9CD4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064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507AC-ECDB-4CC6-BAF9-6574A41A15C1}" type="datetimeFigureOut">
              <a:rPr lang="en-GB" smtClean="0"/>
              <a:t>30/06/2017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264A0-D891-4EE5-9A12-8205A9CD4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0042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507AC-ECDB-4CC6-BAF9-6574A41A15C1}" type="datetimeFigureOut">
              <a:rPr lang="en-GB" smtClean="0"/>
              <a:t>30/06/2017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264A0-D891-4EE5-9A12-8205A9CD4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454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507AC-ECDB-4CC6-BAF9-6574A41A15C1}" type="datetimeFigureOut">
              <a:rPr lang="en-GB" smtClean="0"/>
              <a:t>30/06/2017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264A0-D891-4EE5-9A12-8205A9CD4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945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507AC-ECDB-4CC6-BAF9-6574A41A15C1}" type="datetimeFigureOut">
              <a:rPr lang="en-GB" smtClean="0"/>
              <a:t>30/06/2017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264A0-D891-4EE5-9A12-8205A9CD4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2740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507AC-ECDB-4CC6-BAF9-6574A41A15C1}" type="datetimeFigureOut">
              <a:rPr lang="en-GB" smtClean="0"/>
              <a:t>30/06/2017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264A0-D891-4EE5-9A12-8205A9CD4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7834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507AC-ECDB-4CC6-BAF9-6574A41A15C1}" type="datetimeFigureOut">
              <a:rPr lang="en-GB" smtClean="0"/>
              <a:t>30/06/2017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264A0-D891-4EE5-9A12-8205A9CD4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956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507AC-ECDB-4CC6-BAF9-6574A41A15C1}" type="datetimeFigureOut">
              <a:rPr lang="en-GB" smtClean="0"/>
              <a:t>30/06/2017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264A0-D891-4EE5-9A12-8205A9CD4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1089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507AC-ECDB-4CC6-BAF9-6574A41A15C1}" type="datetimeFigureOut">
              <a:rPr lang="en-GB" smtClean="0"/>
              <a:t>30/06/2017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264A0-D891-4EE5-9A12-8205A9CD4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619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.png"/><Relationship Id="rId5" Type="http://schemas.openxmlformats.org/officeDocument/2006/relationships/image" Target="../media/image4.jpe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5840" y="3068960"/>
            <a:ext cx="7772400" cy="1470025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dirty="0"/>
              <a:t> How it all comes together. The vital volunteers</a:t>
            </a:r>
            <a:br>
              <a:rPr lang="en-GB" dirty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5661248"/>
            <a:ext cx="6400800" cy="720080"/>
          </a:xfrm>
        </p:spPr>
        <p:txBody>
          <a:bodyPr/>
          <a:lstStyle/>
          <a:p>
            <a:r>
              <a:rPr lang="en-GB" b="1" dirty="0"/>
              <a:t>Neil Macleod</a:t>
            </a:r>
          </a:p>
        </p:txBody>
      </p:sp>
      <p:pic>
        <p:nvPicPr>
          <p:cNvPr id="6" name="Picture 5" descr="kiltwalk-logo-RG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764" y="1268760"/>
            <a:ext cx="4968552" cy="108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00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32656"/>
            <a:ext cx="5616624" cy="15738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33949"/>
            <a:ext cx="5070060" cy="40509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2636911"/>
            <a:ext cx="2864787" cy="39092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7170" y="1917790"/>
            <a:ext cx="6336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Planning – Two Clear Areas of Focus</a:t>
            </a:r>
          </a:p>
        </p:txBody>
      </p:sp>
    </p:spTree>
    <p:extLst>
      <p:ext uri="{BB962C8B-B14F-4D97-AF65-F5344CB8AC3E}">
        <p14:creationId xmlns:p14="http://schemas.microsoft.com/office/powerpoint/2010/main" val="203036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-162272"/>
            <a:ext cx="8229600" cy="1143000"/>
          </a:xfrm>
        </p:spPr>
        <p:txBody>
          <a:bodyPr/>
          <a:lstStyle/>
          <a:p>
            <a:r>
              <a:rPr lang="en-GB" dirty="0"/>
              <a:t>Marketing – Who are the Kilties?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142" y="945978"/>
            <a:ext cx="3851134" cy="5776701"/>
          </a:xfrm>
          <a:prstGeom prst="rect">
            <a:avLst/>
          </a:prstGeom>
        </p:spPr>
      </p:pic>
      <p:pic>
        <p:nvPicPr>
          <p:cNvPr id="2052" name="Picture 4" descr="Image may contain: 1 person, sunglasses and outdo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45978"/>
            <a:ext cx="3867975" cy="580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7878" y="707776"/>
            <a:ext cx="8664665" cy="6044108"/>
          </a:xfrm>
        </p:spPr>
      </p:pic>
    </p:spTree>
    <p:extLst>
      <p:ext uri="{BB962C8B-B14F-4D97-AF65-F5344CB8AC3E}">
        <p14:creationId xmlns:p14="http://schemas.microsoft.com/office/powerpoint/2010/main" val="258776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Key Messages - 2017 Kilties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Kilties are a powerful </a:t>
            </a: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enabling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force whose sole mission is to encourage and support all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Kiltwalk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participants to succeed</a:t>
            </a: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Kilties echo </a:t>
            </a:r>
            <a:r>
              <a:rPr lang="en-GB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Kiltwalk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pledge and display </a:t>
            </a: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110%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commitment </a:t>
            </a:r>
          </a:p>
          <a:p>
            <a:r>
              <a:rPr lang="en-GB" dirty="0"/>
              <a:t>The Kilties program is a </a:t>
            </a:r>
            <a:r>
              <a:rPr lang="en-GB" b="1" dirty="0"/>
              <a:t>platform</a:t>
            </a:r>
            <a:r>
              <a:rPr lang="en-GB" dirty="0"/>
              <a:t> for personal and social development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4" name="Picture 3" descr="kiltwalk-logo-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116" y="273208"/>
            <a:ext cx="1536228" cy="33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98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GB" dirty="0"/>
              <a:t>New Reward &amp; Recognition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827628"/>
            <a:ext cx="7200800" cy="480053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2077" y="920258"/>
            <a:ext cx="8541923" cy="810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dirty="0">
                <a:solidFill>
                  <a:srgbClr val="DE2421"/>
                </a:solidFill>
              </a:rPr>
              <a:t>Kiltie Charity Boost Program</a:t>
            </a:r>
          </a:p>
        </p:txBody>
      </p:sp>
    </p:spTree>
    <p:extLst>
      <p:ext uri="{BB962C8B-B14F-4D97-AF65-F5344CB8AC3E}">
        <p14:creationId xmlns:p14="http://schemas.microsoft.com/office/powerpoint/2010/main" val="154451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Operational Documents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Full Course Timings</a:t>
            </a:r>
          </a:p>
          <a:p>
            <a:r>
              <a:rPr lang="en-GB" dirty="0"/>
              <a:t>Dot Plans</a:t>
            </a:r>
          </a:p>
          <a:p>
            <a:r>
              <a:rPr lang="en-GB" dirty="0"/>
              <a:t>Deployment Plan</a:t>
            </a:r>
          </a:p>
          <a:p>
            <a:endParaRPr lang="en-GB" dirty="0"/>
          </a:p>
          <a:p>
            <a:r>
              <a:rPr lang="en-GB" dirty="0"/>
              <a:t>Shift Plan</a:t>
            </a:r>
          </a:p>
          <a:p>
            <a:r>
              <a:rPr lang="en-GB" dirty="0"/>
              <a:t>Briefing Schedule</a:t>
            </a:r>
          </a:p>
          <a:p>
            <a:r>
              <a:rPr lang="en-GB" dirty="0"/>
              <a:t>Redeployment Plan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1600200"/>
            <a:ext cx="3184264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3863181"/>
            <a:ext cx="1340433" cy="134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312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735" y="402274"/>
            <a:ext cx="2848233" cy="62254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01057" y="1503704"/>
            <a:ext cx="8881169" cy="3513321"/>
            <a:chOff x="179206" y="2021733"/>
            <a:chExt cx="11841558" cy="468442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206" y="2021733"/>
              <a:ext cx="11841558" cy="468442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0176905" y="2328037"/>
              <a:ext cx="121299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Duthie Park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9571702" y="3204153"/>
              <a:ext cx="287594" cy="269091"/>
            </a:xfrm>
            <a:prstGeom prst="ellipse">
              <a:avLst/>
            </a:prstGeom>
            <a:noFill/>
            <a:ln w="28575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8129583" y="3894869"/>
              <a:ext cx="287594" cy="269091"/>
            </a:xfrm>
            <a:prstGeom prst="ellipse">
              <a:avLst/>
            </a:prstGeom>
            <a:noFill/>
            <a:ln w="28575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6599233" y="4593369"/>
              <a:ext cx="287594" cy="269091"/>
            </a:xfrm>
            <a:prstGeom prst="ellipse">
              <a:avLst/>
            </a:prstGeom>
            <a:noFill/>
            <a:ln w="28575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4986333" y="5285519"/>
              <a:ext cx="287594" cy="269091"/>
            </a:xfrm>
            <a:prstGeom prst="ellipse">
              <a:avLst/>
            </a:prstGeom>
            <a:noFill/>
            <a:ln w="28575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3678233" y="5520469"/>
              <a:ext cx="287594" cy="269091"/>
            </a:xfrm>
            <a:prstGeom prst="ellipse">
              <a:avLst/>
            </a:prstGeom>
            <a:noFill/>
            <a:ln w="28575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1531933" y="5863369"/>
              <a:ext cx="287594" cy="269091"/>
            </a:xfrm>
            <a:prstGeom prst="ellipse">
              <a:avLst/>
            </a:prstGeom>
            <a:noFill/>
            <a:ln w="28575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50567" y="4644169"/>
              <a:ext cx="16915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Potarch Green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869708" y="3433924"/>
              <a:ext cx="16915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Pit Stop 1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449711" y="4104938"/>
              <a:ext cx="16915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Pit Stop 2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849528" y="4857512"/>
              <a:ext cx="169158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Pit Stop 3</a:t>
              </a:r>
              <a:br>
                <a:rPr lang="en-GB" sz="1200" b="1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</a:br>
              <a:r>
                <a:rPr lang="en-GB" sz="1200" b="1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Big Stroll Start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140542" y="4865668"/>
              <a:ext cx="16915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Pit Stop 4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698746" y="5732122"/>
              <a:ext cx="180779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Pit Stop 5</a:t>
              </a:r>
              <a:br>
                <a:rPr lang="en-GB" sz="1200" b="1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</a:br>
              <a:r>
                <a:rPr lang="en-GB" sz="1200" b="1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Wee Wander Start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29939" y="6072278"/>
              <a:ext cx="16915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Pit Stop 6</a:t>
              </a:r>
            </a:p>
          </p:txBody>
        </p:sp>
      </p:grpSp>
      <p:sp>
        <p:nvSpPr>
          <p:cNvPr id="36" name="Title 1"/>
          <p:cNvSpPr txBox="1">
            <a:spLocks/>
          </p:cNvSpPr>
          <p:nvPr/>
        </p:nvSpPr>
        <p:spPr>
          <a:xfrm>
            <a:off x="589107" y="313464"/>
            <a:ext cx="7422343" cy="77165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dirty="0">
                <a:latin typeface="+mn-lt"/>
              </a:rPr>
              <a:t>Full Course</a:t>
            </a:r>
          </a:p>
        </p:txBody>
      </p:sp>
    </p:spTree>
    <p:extLst>
      <p:ext uri="{BB962C8B-B14F-4D97-AF65-F5344CB8AC3E}">
        <p14:creationId xmlns:p14="http://schemas.microsoft.com/office/powerpoint/2010/main" val="1052106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064" y="137066"/>
            <a:ext cx="7422343" cy="771653"/>
          </a:xfrm>
        </p:spPr>
        <p:txBody>
          <a:bodyPr>
            <a:noAutofit/>
          </a:bodyPr>
          <a:lstStyle/>
          <a:p>
            <a:pPr algn="l"/>
            <a:r>
              <a:rPr lang="en-US" sz="5400" dirty="0">
                <a:latin typeface="+mn-lt"/>
              </a:rPr>
              <a:t>Full Course Timings</a:t>
            </a:r>
          </a:p>
        </p:txBody>
      </p:sp>
      <p:pic>
        <p:nvPicPr>
          <p:cNvPr id="6" name="Picture 5" descr="kiltwalk-logo-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116" y="273208"/>
            <a:ext cx="1536228" cy="335776"/>
          </a:xfrm>
          <a:prstGeom prst="rect">
            <a:avLst/>
          </a:prstGeom>
        </p:spPr>
      </p:pic>
      <p:pic>
        <p:nvPicPr>
          <p:cNvPr id="8" name="Picture 7" descr="tartan-RG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2944"/>
            <a:ext cx="9144000" cy="12793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26461" r="31105" b="19864"/>
          <a:stretch/>
        </p:blipFill>
        <p:spPr>
          <a:xfrm>
            <a:off x="-252536" y="1124744"/>
            <a:ext cx="11672085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21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857" y="132213"/>
            <a:ext cx="2848233" cy="6225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5981" y="-27295"/>
            <a:ext cx="81400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GB" sz="5400" dirty="0">
                <a:ea typeface="+mj-ea"/>
                <a:cs typeface="+mj-cs"/>
              </a:rPr>
              <a:t>DOT PLANS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3153" t="35437" r="46679" b="10423"/>
          <a:stretch/>
        </p:blipFill>
        <p:spPr>
          <a:xfrm>
            <a:off x="1475656" y="799154"/>
            <a:ext cx="5976664" cy="60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48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857" y="132213"/>
            <a:ext cx="2848233" cy="6225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5981" y="-27295"/>
            <a:ext cx="81400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GB" sz="5400" dirty="0">
                <a:ea typeface="+mj-ea"/>
                <a:cs typeface="+mj-cs"/>
              </a:rPr>
              <a:t>DOT PLANS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4504" t="36810" r="8492" b="19917"/>
          <a:stretch/>
        </p:blipFill>
        <p:spPr>
          <a:xfrm>
            <a:off x="-17053" y="1772816"/>
            <a:ext cx="9279251" cy="39604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9579" y="1042038"/>
            <a:ext cx="7716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Kiltwalk Aberdeen – </a:t>
            </a:r>
            <a:r>
              <a:rPr lang="en-GB" sz="3200" dirty="0" err="1"/>
              <a:t>Banchory</a:t>
            </a:r>
            <a:r>
              <a:rPr lang="en-GB" sz="3200" dirty="0"/>
              <a:t> to </a:t>
            </a:r>
            <a:r>
              <a:rPr lang="en-GB" sz="3200" dirty="0" err="1"/>
              <a:t>Potarch</a:t>
            </a:r>
            <a:r>
              <a:rPr lang="en-GB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16047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44624" y="0"/>
            <a:ext cx="8229600" cy="1143000"/>
          </a:xfrm>
        </p:spPr>
        <p:txBody>
          <a:bodyPr>
            <a:normAutofit/>
          </a:bodyPr>
          <a:lstStyle/>
          <a:p>
            <a:r>
              <a:rPr lang="en-GB" sz="5400" dirty="0"/>
              <a:t>Deployment Plans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43" t="25391" r="31185" b="7673"/>
          <a:stretch/>
        </p:blipFill>
        <p:spPr>
          <a:xfrm>
            <a:off x="-744" y="1268760"/>
            <a:ext cx="9144744" cy="50556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857" y="132213"/>
            <a:ext cx="2848233" cy="62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37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9743"/>
            <a:ext cx="8229600" cy="1143000"/>
          </a:xfrm>
        </p:spPr>
        <p:txBody>
          <a:bodyPr/>
          <a:lstStyle/>
          <a:p>
            <a:r>
              <a:rPr lang="en-GB" dirty="0"/>
              <a:t>Volunteer Management Experience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735" y="2197924"/>
            <a:ext cx="4520989" cy="3013993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1966494"/>
            <a:ext cx="2160240" cy="2160240"/>
          </a:xfrm>
          <a:prstGeom prst="rect">
            <a:avLst/>
          </a:prstGeo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006" y="2492896"/>
            <a:ext cx="1950720" cy="12527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117250"/>
            <a:ext cx="2160240" cy="11290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91" y="1052736"/>
            <a:ext cx="3312368" cy="11004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89" y="4167023"/>
            <a:ext cx="2592288" cy="6582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460" y="940845"/>
            <a:ext cx="3185209" cy="1287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211917"/>
            <a:ext cx="2973449" cy="1297105"/>
          </a:xfrm>
          <a:prstGeom prst="rect">
            <a:avLst/>
          </a:prstGeom>
        </p:spPr>
      </p:pic>
      <p:pic>
        <p:nvPicPr>
          <p:cNvPr id="13" name="Picture 12" descr="kiltwalk-logo-RGB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054" y="5520952"/>
            <a:ext cx="4234098" cy="92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7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Volunteer Shift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1" t="23422" r="16240" b="12029"/>
          <a:stretch/>
        </p:blipFill>
        <p:spPr>
          <a:xfrm>
            <a:off x="-180528" y="1301627"/>
            <a:ext cx="11109569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748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6" y="2348880"/>
            <a:ext cx="8892480" cy="248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300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Briefing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9329" r="38931" b="12595"/>
          <a:stretch/>
        </p:blipFill>
        <p:spPr>
          <a:xfrm>
            <a:off x="-76432" y="1398475"/>
            <a:ext cx="9219266" cy="492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196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Redeployment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7360" r="28416" b="11609"/>
          <a:stretch/>
        </p:blipFill>
        <p:spPr>
          <a:xfrm>
            <a:off x="-169887" y="1587624"/>
            <a:ext cx="9313887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300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39" y="2548329"/>
            <a:ext cx="8795522" cy="34488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57" y="-45365"/>
            <a:ext cx="8420670" cy="810744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Redeployment – Scheduled &amp; Unscheduled</a:t>
            </a:r>
          </a:p>
        </p:txBody>
      </p:sp>
      <p:pic>
        <p:nvPicPr>
          <p:cNvPr id="4" name="Picture 3" descr="tartan-RGB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0065"/>
            <a:ext cx="9144000" cy="127935"/>
          </a:xfrm>
          <a:prstGeom prst="rect">
            <a:avLst/>
          </a:prstGeom>
        </p:spPr>
      </p:pic>
      <p:pic>
        <p:nvPicPr>
          <p:cNvPr id="5" name="Picture 4" descr="kiltwalk-logo-RGB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901" y="128140"/>
            <a:ext cx="1536228" cy="3357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5" r="43073"/>
          <a:stretch/>
        </p:blipFill>
        <p:spPr>
          <a:xfrm>
            <a:off x="1196018" y="3741178"/>
            <a:ext cx="297570" cy="11991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5" r="43073"/>
          <a:stretch/>
        </p:blipFill>
        <p:spPr>
          <a:xfrm>
            <a:off x="3318673" y="3526193"/>
            <a:ext cx="297570" cy="11991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5" r="43073"/>
          <a:stretch/>
        </p:blipFill>
        <p:spPr>
          <a:xfrm>
            <a:off x="4496743" y="3240285"/>
            <a:ext cx="297570" cy="11991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5" r="43073"/>
          <a:stretch/>
        </p:blipFill>
        <p:spPr>
          <a:xfrm>
            <a:off x="5753887" y="2671666"/>
            <a:ext cx="297570" cy="119916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5" r="43073"/>
          <a:stretch/>
        </p:blipFill>
        <p:spPr>
          <a:xfrm>
            <a:off x="6808166" y="2151845"/>
            <a:ext cx="297570" cy="119916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5" r="43073"/>
          <a:stretch/>
        </p:blipFill>
        <p:spPr>
          <a:xfrm>
            <a:off x="8011230" y="1732561"/>
            <a:ext cx="297570" cy="119916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5" r="43073"/>
          <a:stretch/>
        </p:blipFill>
        <p:spPr>
          <a:xfrm>
            <a:off x="298264" y="3230659"/>
            <a:ext cx="297570" cy="11991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5" r="43073"/>
          <a:stretch/>
        </p:blipFill>
        <p:spPr>
          <a:xfrm>
            <a:off x="2515367" y="3793342"/>
            <a:ext cx="297570" cy="11991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64" y="859527"/>
            <a:ext cx="757192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168 Planned Positions Needing Covered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75 Volunteers Recruited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121 Positions Covered Through Redeployment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409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505" y="1683"/>
            <a:ext cx="8229600" cy="1143000"/>
          </a:xfrm>
        </p:spPr>
        <p:txBody>
          <a:bodyPr/>
          <a:lstStyle/>
          <a:p>
            <a:r>
              <a:rPr lang="en-GB" dirty="0"/>
              <a:t>Kilties Process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071" t="27063" r="17789" b="10528"/>
          <a:stretch/>
        </p:blipFill>
        <p:spPr>
          <a:xfrm>
            <a:off x="273493" y="1144683"/>
            <a:ext cx="8693623" cy="4682911"/>
          </a:xfrm>
          <a:prstGeom prst="rect">
            <a:avLst/>
          </a:prstGeom>
        </p:spPr>
      </p:pic>
      <p:pic>
        <p:nvPicPr>
          <p:cNvPr id="4" name="Picture 3" descr="kiltwalk-logo-RG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116" y="190782"/>
            <a:ext cx="1536228" cy="33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0045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928" y="15949"/>
            <a:ext cx="8229600" cy="1143000"/>
          </a:xfrm>
        </p:spPr>
        <p:txBody>
          <a:bodyPr/>
          <a:lstStyle/>
          <a:p>
            <a:r>
              <a:rPr lang="en-GB" dirty="0"/>
              <a:t>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928" y="1844824"/>
            <a:ext cx="8229600" cy="4525963"/>
          </a:xfrm>
        </p:spPr>
        <p:txBody>
          <a:bodyPr/>
          <a:lstStyle/>
          <a:p>
            <a:r>
              <a:rPr lang="en-GB" dirty="0"/>
              <a:t>Face to Face</a:t>
            </a:r>
          </a:p>
          <a:p>
            <a:endParaRPr lang="en-GB" dirty="0"/>
          </a:p>
          <a:p>
            <a:r>
              <a:rPr lang="en-GB" dirty="0"/>
              <a:t>Introductory E-Learning Module</a:t>
            </a:r>
          </a:p>
          <a:p>
            <a:endParaRPr lang="en-GB" dirty="0"/>
          </a:p>
          <a:p>
            <a:r>
              <a:rPr lang="en-GB" dirty="0"/>
              <a:t>Full E-Learning Module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3378" y="1158949"/>
            <a:ext cx="3552984" cy="15693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627" y="4895340"/>
            <a:ext cx="4034583" cy="15060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928" y="280758"/>
            <a:ext cx="8160907" cy="61206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2488" t="7735" r="28447" b="6147"/>
          <a:stretch/>
        </p:blipFill>
        <p:spPr>
          <a:xfrm>
            <a:off x="113413" y="84961"/>
            <a:ext cx="9030587" cy="633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18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208"/>
            <a:ext cx="6647259" cy="810744"/>
          </a:xfrm>
        </p:spPr>
        <p:txBody>
          <a:bodyPr>
            <a:noAutofit/>
          </a:bodyPr>
          <a:lstStyle/>
          <a:p>
            <a:pPr algn="l"/>
            <a:r>
              <a:rPr lang="en-GB" sz="5400" dirty="0">
                <a:solidFill>
                  <a:srgbClr val="DE2421"/>
                </a:solidFill>
                <a:latin typeface="+mn-lt"/>
              </a:rPr>
              <a:t>Uniform</a:t>
            </a:r>
            <a:endParaRPr lang="en-US" sz="5400" dirty="0">
              <a:solidFill>
                <a:srgbClr val="DE2421"/>
              </a:solidFill>
              <a:latin typeface="+mn-lt"/>
            </a:endParaRPr>
          </a:p>
        </p:txBody>
      </p:sp>
      <p:pic>
        <p:nvPicPr>
          <p:cNvPr id="4" name="Picture 3" descr="tartan-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0065"/>
            <a:ext cx="9144000" cy="127935"/>
          </a:xfrm>
          <a:prstGeom prst="rect">
            <a:avLst/>
          </a:prstGeom>
        </p:spPr>
      </p:pic>
      <p:pic>
        <p:nvPicPr>
          <p:cNvPr id="5" name="Picture 4" descr="kiltwalk-logo-RG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116" y="273208"/>
            <a:ext cx="1536228" cy="3357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02" b="9428"/>
          <a:stretch/>
        </p:blipFill>
        <p:spPr>
          <a:xfrm rot="5400000">
            <a:off x="624069" y="1477556"/>
            <a:ext cx="4311225" cy="35846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5" r="-527" b="14151"/>
          <a:stretch/>
        </p:blipFill>
        <p:spPr>
          <a:xfrm rot="5400000">
            <a:off x="4712571" y="2126829"/>
            <a:ext cx="4221297" cy="2376020"/>
          </a:xfrm>
          <a:prstGeom prst="rect">
            <a:avLst/>
          </a:prstGeom>
        </p:spPr>
      </p:pic>
      <p:pic>
        <p:nvPicPr>
          <p:cNvPr id="1028" name="Picture 4" descr="Trespa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699" y="5006427"/>
            <a:ext cx="2142699" cy="214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5473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03612"/>
            <a:ext cx="6647259" cy="810744"/>
          </a:xfrm>
        </p:spPr>
        <p:txBody>
          <a:bodyPr>
            <a:noAutofit/>
          </a:bodyPr>
          <a:lstStyle/>
          <a:p>
            <a:pPr algn="l"/>
            <a:r>
              <a:rPr lang="en-GB" sz="5400" dirty="0">
                <a:latin typeface="+mn-lt"/>
              </a:rPr>
              <a:t>Food</a:t>
            </a:r>
            <a:endParaRPr lang="en-US" sz="5400" dirty="0">
              <a:latin typeface="+mn-lt"/>
            </a:endParaRPr>
          </a:p>
        </p:txBody>
      </p:sp>
      <p:pic>
        <p:nvPicPr>
          <p:cNvPr id="4" name="Picture 3" descr="tartan-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0065"/>
            <a:ext cx="9144000" cy="127935"/>
          </a:xfrm>
          <a:prstGeom prst="rect">
            <a:avLst/>
          </a:prstGeom>
        </p:spPr>
      </p:pic>
      <p:pic>
        <p:nvPicPr>
          <p:cNvPr id="5" name="Picture 4" descr="kiltwalk-logo-RG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116" y="273208"/>
            <a:ext cx="1536228" cy="3357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022043"/>
            <a:ext cx="5294964" cy="52949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184" y="1612688"/>
            <a:ext cx="2736304" cy="16414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0245" y="3681537"/>
            <a:ext cx="3012182" cy="199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505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Content Placeholder 5" descr="Organization chart" title="SmartArt"/>
          <p:cNvGraphicFramePr>
            <a:graphicFrameLocks/>
          </p:cNvGraphicFramePr>
          <p:nvPr>
            <p:extLst/>
          </p:nvPr>
        </p:nvGraphicFramePr>
        <p:xfrm>
          <a:off x="70338" y="996806"/>
          <a:ext cx="8944708" cy="5626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1321" y="-11601"/>
            <a:ext cx="69863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5763"/>
            <a:r>
              <a:rPr lang="en-GB" sz="5400" dirty="0">
                <a:solidFill>
                  <a:srgbClr val="F6A12A"/>
                </a:solidFill>
              </a:rPr>
              <a:t>The Kiltwalk Event Day Org Chart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619342" y="5222919"/>
            <a:ext cx="1320839" cy="995883"/>
            <a:chOff x="8790661" y="4238926"/>
            <a:chExt cx="1877339" cy="1317547"/>
          </a:xfrm>
        </p:grpSpPr>
        <p:grpSp>
          <p:nvGrpSpPr>
            <p:cNvPr id="19" name="Group 18"/>
            <p:cNvGrpSpPr/>
            <p:nvPr/>
          </p:nvGrpSpPr>
          <p:grpSpPr>
            <a:xfrm>
              <a:off x="8790661" y="4238926"/>
              <a:ext cx="1877339" cy="985119"/>
              <a:chOff x="7220482" y="3995555"/>
              <a:chExt cx="2503119" cy="115846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7220483" y="3995555"/>
                <a:ext cx="2198317" cy="350633"/>
                <a:chOff x="1626458" y="4980109"/>
                <a:chExt cx="701267" cy="350633"/>
              </a:xfrm>
              <a:solidFill>
                <a:srgbClr val="002060"/>
              </a:solidFill>
            </p:grpSpPr>
            <p:sp>
              <p:nvSpPr>
                <p:cNvPr id="8" name="Rectangle 7"/>
                <p:cNvSpPr/>
                <p:nvPr/>
              </p:nvSpPr>
              <p:spPr>
                <a:xfrm>
                  <a:off x="1626458" y="4980109"/>
                  <a:ext cx="701267" cy="350633"/>
                </a:xfrm>
                <a:prstGeom prst="rect">
                  <a:avLst/>
                </a:prstGeom>
                <a:grpFill/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9" name="Rectangle 8"/>
                <p:cNvSpPr/>
                <p:nvPr/>
              </p:nvSpPr>
              <p:spPr>
                <a:xfrm>
                  <a:off x="1626458" y="4980109"/>
                  <a:ext cx="701267" cy="350633"/>
                </a:xfrm>
                <a:prstGeom prst="rect">
                  <a:avLst/>
                </a:prstGeom>
                <a:solidFill>
                  <a:srgbClr val="DE2421"/>
                </a:solidFill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2679" tIns="2679" rIns="2679" bIns="2679" numCol="1" spcCol="1270" anchor="ctr" anchorCtr="0">
                  <a:noAutofit/>
                </a:bodyPr>
                <a:lstStyle/>
                <a:p>
                  <a:pPr algn="ctr" defTabSz="187523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200" dirty="0">
                      <a:solidFill>
                        <a:prstClr val="white"/>
                      </a:solidFill>
                    </a:rPr>
                    <a:t>Core Team</a:t>
                  </a:r>
                </a:p>
              </p:txBody>
            </p:sp>
          </p:grpSp>
          <p:sp>
            <p:nvSpPr>
              <p:cNvPr id="11" name="Rectangle 10"/>
              <p:cNvSpPr/>
              <p:nvPr/>
            </p:nvSpPr>
            <p:spPr>
              <a:xfrm>
                <a:off x="7220483" y="4399471"/>
                <a:ext cx="2198317" cy="350633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grpSp>
            <p:nvGrpSpPr>
              <p:cNvPr id="13" name="Group 12"/>
              <p:cNvGrpSpPr/>
              <p:nvPr/>
            </p:nvGrpSpPr>
            <p:grpSpPr>
              <a:xfrm>
                <a:off x="7220483" y="4300355"/>
                <a:ext cx="2503118" cy="853666"/>
                <a:chOff x="1529226" y="4980109"/>
                <a:chExt cx="798499" cy="853666"/>
              </a:xfrm>
            </p:grpSpPr>
            <p:sp>
              <p:nvSpPr>
                <p:cNvPr id="14" name="Rectangle 13"/>
                <p:cNvSpPr/>
                <p:nvPr/>
              </p:nvSpPr>
              <p:spPr>
                <a:xfrm>
                  <a:off x="1529226" y="5483142"/>
                  <a:ext cx="701267" cy="350633"/>
                </a:xfrm>
                <a:prstGeom prst="rect">
                  <a:avLst/>
                </a:prstGeom>
                <a:solidFill>
                  <a:srgbClr val="F6A12A"/>
                </a:solidFill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5" name="Rectangle 14"/>
                <p:cNvSpPr/>
                <p:nvPr/>
              </p:nvSpPr>
              <p:spPr>
                <a:xfrm>
                  <a:off x="1626458" y="4980109"/>
                  <a:ext cx="701267" cy="350633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2679" tIns="2679" rIns="2679" bIns="2679" numCol="1" spcCol="1270" anchor="ctr" anchorCtr="0">
                  <a:noAutofit/>
                </a:bodyPr>
                <a:lstStyle/>
                <a:p>
                  <a:pPr algn="ctr" defTabSz="187523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200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6" name="Rectangle 15"/>
              <p:cNvSpPr/>
              <p:nvPr/>
            </p:nvSpPr>
            <p:spPr>
              <a:xfrm>
                <a:off x="7220482" y="4399390"/>
                <a:ext cx="2198317" cy="350633"/>
              </a:xfrm>
              <a:prstGeom prst="rect">
                <a:avLst/>
              </a:prstGeom>
              <a:solidFill>
                <a:srgbClr val="4D4D4D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679" tIns="2679" rIns="2679" bIns="2679" numCol="1" spcCol="1270" anchor="ctr" anchorCtr="0">
                <a:noAutofit/>
              </a:bodyPr>
              <a:lstStyle/>
              <a:p>
                <a:pPr algn="ctr" defTabSz="187523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dirty="0">
                    <a:solidFill>
                      <a:prstClr val="white"/>
                    </a:solidFill>
                  </a:rPr>
                  <a:t>Contractors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7220482" y="4780471"/>
                <a:ext cx="2198317" cy="35063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679" tIns="2679" rIns="2679" bIns="2679" numCol="1" spcCol="1270" anchor="ctr" anchorCtr="0">
                <a:noAutofit/>
              </a:bodyPr>
              <a:lstStyle/>
              <a:p>
                <a:pPr algn="ctr" defTabSz="187523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dirty="0">
                    <a:solidFill>
                      <a:prstClr val="black"/>
                    </a:solidFill>
                  </a:rPr>
                  <a:t>Kilties</a:t>
                </a: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8790662" y="5258307"/>
              <a:ext cx="1648738" cy="29816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79" tIns="2679" rIns="2679" bIns="2679" numCol="1" spcCol="1270" anchor="ctr" anchorCtr="0">
              <a:noAutofit/>
            </a:bodyPr>
            <a:lstStyle/>
            <a:p>
              <a:pPr algn="ctr" defTabSz="18752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>
                  <a:solidFill>
                    <a:prstClr val="white"/>
                  </a:solidFill>
                </a:rPr>
                <a:t>Freelancers</a:t>
              </a:r>
            </a:p>
          </p:txBody>
        </p:sp>
      </p:grpSp>
      <p:pic>
        <p:nvPicPr>
          <p:cNvPr id="18" name="Picture 17" descr="tartan-RGB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2944"/>
            <a:ext cx="9144000" cy="127935"/>
          </a:xfrm>
          <a:prstGeom prst="rect">
            <a:avLst/>
          </a:prstGeom>
        </p:spPr>
      </p:pic>
      <p:pic>
        <p:nvPicPr>
          <p:cNvPr id="24" name="Picture 23" descr="kiltwalk-logo-RGB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116" y="273208"/>
            <a:ext cx="1536228" cy="33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98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2708920" cy="2708920"/>
          </a:xfrm>
          <a:prstGeom prst="rect">
            <a:avLst/>
          </a:prstGeo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08992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does success look like?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887" y="1804636"/>
            <a:ext cx="8229600" cy="4525963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53" y="1988840"/>
            <a:ext cx="8926666" cy="3312368"/>
          </a:xfrm>
          <a:prstGeom prst="rect">
            <a:avLst/>
          </a:prstGeom>
        </p:spPr>
      </p:pic>
      <p:pic>
        <p:nvPicPr>
          <p:cNvPr id="1026" name="Picture 2" descr="Image may contain: 1 person, smiling, riding a bicycle, outdoor and natur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18"/>
          <a:stretch/>
        </p:blipFill>
        <p:spPr bwMode="auto">
          <a:xfrm>
            <a:off x="1979712" y="1417638"/>
            <a:ext cx="5400600" cy="525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kiltwalk-logo-RGB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20359"/>
            <a:ext cx="1536228" cy="33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52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6010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Student Apprentice Project</a:t>
            </a:r>
          </a:p>
        </p:txBody>
      </p:sp>
      <p:pic>
        <p:nvPicPr>
          <p:cNvPr id="4" name="Picture 3" descr="tartan-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6" y="6730298"/>
            <a:ext cx="9127334" cy="12770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15952" y="2044594"/>
            <a:ext cx="6770919" cy="3794536"/>
          </a:xfrm>
          <a:prstGeom prst="rect">
            <a:avLst/>
          </a:prstGeom>
        </p:spPr>
      </p:pic>
      <p:pic>
        <p:nvPicPr>
          <p:cNvPr id="7" name="Picture 6" descr="kiltwalk-logo-RGB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116" y="273208"/>
            <a:ext cx="1536228" cy="33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5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018" y="276321"/>
            <a:ext cx="8229600" cy="1143000"/>
          </a:xfrm>
        </p:spPr>
        <p:txBody>
          <a:bodyPr/>
          <a:lstStyle/>
          <a:p>
            <a:r>
              <a:rPr lang="en-GB" dirty="0"/>
              <a:t>Program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552" y="1589964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Specifically tailored information &amp; training sessions</a:t>
            </a:r>
          </a:p>
          <a:p>
            <a:r>
              <a:rPr lang="en-GB" dirty="0"/>
              <a:t>Observation opportunities at planning meetings &amp; site visits </a:t>
            </a:r>
          </a:p>
          <a:p>
            <a:r>
              <a:rPr lang="en-GB" dirty="0"/>
              <a:t>Option to apply for paid contracts specifically targeted at those enrolled in the program</a:t>
            </a:r>
          </a:p>
          <a:p>
            <a:r>
              <a:rPr lang="en-GB" dirty="0"/>
              <a:t>Event day mentoring opportunity</a:t>
            </a:r>
          </a:p>
          <a:p>
            <a:r>
              <a:rPr lang="en-GB" dirty="0"/>
              <a:t>Opportunity to receive a certificate of achievement award from The Hunter Foundation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 descr="kiltwalk-logo-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116" y="273208"/>
            <a:ext cx="1536228" cy="33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4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Paid Roles - Registration Assistant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b="14135"/>
          <a:stretch/>
        </p:blipFill>
        <p:spPr>
          <a:xfrm>
            <a:off x="665054" y="1417638"/>
            <a:ext cx="3538455" cy="468531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5358" b="12934"/>
          <a:stretch/>
        </p:blipFill>
        <p:spPr>
          <a:xfrm>
            <a:off x="4747288" y="1417638"/>
            <a:ext cx="3727972" cy="4752497"/>
          </a:xfrm>
          <a:prstGeom prst="rect">
            <a:avLst/>
          </a:prstGeom>
        </p:spPr>
      </p:pic>
      <p:pic>
        <p:nvPicPr>
          <p:cNvPr id="6" name="Picture 5" descr="kiltwalk-logo-RGB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06750"/>
            <a:ext cx="1536228" cy="33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9029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208"/>
            <a:ext cx="8229600" cy="1143000"/>
          </a:xfrm>
        </p:spPr>
        <p:txBody>
          <a:bodyPr/>
          <a:lstStyle/>
          <a:p>
            <a:r>
              <a:rPr lang="en-GB" dirty="0"/>
              <a:t>Paid Roles - Registration Assistant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6" y="1268760"/>
            <a:ext cx="7092788" cy="5319591"/>
          </a:xfrm>
          <a:prstGeom prst="rect">
            <a:avLst/>
          </a:prstGeom>
        </p:spPr>
      </p:pic>
      <p:pic>
        <p:nvPicPr>
          <p:cNvPr id="7" name="Picture 6" descr="kiltwalk-logo-RG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280" y="198686"/>
            <a:ext cx="1536228" cy="33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189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Long Term Volunteers – Entertainment Coordinators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3583"/>
          <a:stretch/>
        </p:blipFill>
        <p:spPr>
          <a:xfrm>
            <a:off x="2303748" y="1630939"/>
            <a:ext cx="4536504" cy="5227061"/>
          </a:xfrm>
          <a:prstGeom prst="rect">
            <a:avLst/>
          </a:prstGeom>
        </p:spPr>
      </p:pic>
      <p:pic>
        <p:nvPicPr>
          <p:cNvPr id="7" name="Picture 6" descr="kiltwalk-logo-RG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06750"/>
            <a:ext cx="1536228" cy="33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173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686"/>
            <a:ext cx="8229600" cy="1143000"/>
          </a:xfrm>
        </p:spPr>
        <p:txBody>
          <a:bodyPr/>
          <a:lstStyle/>
          <a:p>
            <a:r>
              <a:rPr lang="en-GB" dirty="0"/>
              <a:t>Exposure to Behind the Scenes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710" y="1381500"/>
            <a:ext cx="3794930" cy="50599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124744"/>
            <a:ext cx="3096344" cy="5573420"/>
          </a:xfrm>
          <a:prstGeom prst="rect">
            <a:avLst/>
          </a:prstGeom>
        </p:spPr>
      </p:pic>
      <p:pic>
        <p:nvPicPr>
          <p:cNvPr id="7" name="Picture 6" descr="kiltwalk-logo-RGB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05551"/>
            <a:ext cx="1536228" cy="33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782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98966"/>
            <a:ext cx="8229600" cy="1143000"/>
          </a:xfrm>
        </p:spPr>
        <p:txBody>
          <a:bodyPr/>
          <a:lstStyle/>
          <a:p>
            <a:r>
              <a:rPr lang="en-GB" dirty="0"/>
              <a:t>Observation Sessions/ Site Visits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721" y="1416208"/>
            <a:ext cx="6688557" cy="5016418"/>
          </a:xfrm>
        </p:spPr>
      </p:pic>
      <p:pic>
        <p:nvPicPr>
          <p:cNvPr id="5" name="Picture 4" descr="kiltwalk-logo-RG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116" y="273208"/>
            <a:ext cx="1536228" cy="33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755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Invest in Your Future – Start Now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4526" y="1600200"/>
            <a:ext cx="6794947" cy="4525963"/>
          </a:xfrm>
          <a:prstGeom prst="rect">
            <a:avLst/>
          </a:prstGeom>
        </p:spPr>
      </p:pic>
      <p:pic>
        <p:nvPicPr>
          <p:cNvPr id="5" name="Picture 4" descr="kiltwalk-logo-RG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14425"/>
            <a:ext cx="1536228" cy="33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411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28800"/>
            <a:ext cx="8142134" cy="4752528"/>
          </a:xfrm>
          <a:prstGeom prst="rect">
            <a:avLst/>
          </a:prstGeom>
        </p:spPr>
      </p:pic>
      <p:pic>
        <p:nvPicPr>
          <p:cNvPr id="7" name="Picture 6" descr="kiltwalk-logo-RG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116" y="273208"/>
            <a:ext cx="1536228" cy="33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19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4" y="3515"/>
            <a:ext cx="9139456" cy="6854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95985"/>
            <a:ext cx="4372928" cy="176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13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50" y="221110"/>
            <a:ext cx="8355260" cy="831626"/>
          </a:xfrm>
        </p:spPr>
        <p:txBody>
          <a:bodyPr>
            <a:noAutofit/>
          </a:bodyPr>
          <a:lstStyle/>
          <a:p>
            <a:r>
              <a:rPr lang="en-GB" sz="4000" dirty="0"/>
              <a:t>2014 Glasgow Commonwealth Games</a:t>
            </a:r>
          </a:p>
        </p:txBody>
      </p:sp>
      <p:pic>
        <p:nvPicPr>
          <p:cNvPr id="1026" name="Picture 2" descr="https://scontent-a-lhr.xx.fbcdn.net/hphotos-xpa1/v/t1.0-9/10525639_10152547576624919_8576415541809126235_n.jpg?oh=3e971b9aea441f09c35261e1035ec0f7&amp;oe=54D6CF6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268760"/>
            <a:ext cx="9166101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2252273" cy="150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47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58812" y="0"/>
            <a:ext cx="9861624" cy="6858000"/>
          </a:xfrm>
        </p:spPr>
      </p:pic>
      <p:pic>
        <p:nvPicPr>
          <p:cNvPr id="5" name="Picture 4" descr="kiltwalk-logo-RG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97747"/>
            <a:ext cx="6307792" cy="137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51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om Hunt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4" y="0"/>
            <a:ext cx="913999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2853" y="5663895"/>
            <a:ext cx="542567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FFFFFF"/>
                </a:solidFill>
              </a:rPr>
              <a:t>“Now my ask is simple; be a hero and help us make </a:t>
            </a:r>
            <a:r>
              <a:rPr lang="en-US" sz="1600" b="1" i="1" dirty="0" err="1">
                <a:solidFill>
                  <a:srgbClr val="FFFFFF"/>
                </a:solidFill>
              </a:rPr>
              <a:t>Kiltwalk</a:t>
            </a:r>
            <a:r>
              <a:rPr lang="en-US" sz="1600" b="1" i="1" dirty="0">
                <a:solidFill>
                  <a:srgbClr val="FFFFFF"/>
                </a:solidFill>
              </a:rPr>
              <a:t> the biggest mass participation fundraising event in Scotland”</a:t>
            </a:r>
            <a:br>
              <a:rPr lang="en-US" sz="1600" b="1" i="1" dirty="0">
                <a:solidFill>
                  <a:srgbClr val="FFFFFF"/>
                </a:solidFill>
              </a:rPr>
            </a:br>
            <a:r>
              <a:rPr lang="en-US" sz="1400" i="1" dirty="0">
                <a:solidFill>
                  <a:srgbClr val="FFFFFF"/>
                </a:solidFill>
              </a:rPr>
              <a:t>— Sir Tom Hunter, Scottish Philanthropist</a:t>
            </a:r>
          </a:p>
        </p:txBody>
      </p:sp>
      <p:sp>
        <p:nvSpPr>
          <p:cNvPr id="2" name="Oval 1"/>
          <p:cNvSpPr/>
          <p:nvPr/>
        </p:nvSpPr>
        <p:spPr>
          <a:xfrm>
            <a:off x="8429237" y="-367822"/>
            <a:ext cx="1184762" cy="1184762"/>
          </a:xfrm>
          <a:prstGeom prst="ellipse">
            <a:avLst/>
          </a:prstGeom>
          <a:solidFill>
            <a:srgbClr val="DC2C2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D73B-7B48-AF44-8C92-BF06FC3E82E3}" type="slidenum">
              <a:rPr lang="en-US" smtClean="0">
                <a:solidFill>
                  <a:schemeClr val="bg1"/>
                </a:solidFill>
              </a:rPr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2854" y="448733"/>
            <a:ext cx="2920369" cy="494354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1626" y="630464"/>
            <a:ext cx="2657612" cy="474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/>
              <a:t>THE STORY SO FAR</a:t>
            </a:r>
          </a:p>
          <a:p>
            <a:pPr>
              <a:lnSpc>
                <a:spcPct val="80000"/>
              </a:lnSpc>
            </a:pPr>
            <a:r>
              <a:rPr lang="en-US" sz="1250" dirty="0"/>
              <a:t> </a:t>
            </a:r>
            <a:endParaRPr lang="en-GB" sz="1250" dirty="0"/>
          </a:p>
          <a:p>
            <a:r>
              <a:rPr lang="en-GB" sz="1250" dirty="0"/>
              <a:t>Sir Tom Hunter stepped in last year to underwrite the </a:t>
            </a:r>
            <a:r>
              <a:rPr lang="en-GB" sz="1250" dirty="0" err="1"/>
              <a:t>Kiltwalk</a:t>
            </a:r>
            <a:r>
              <a:rPr lang="en-GB" sz="1250" dirty="0"/>
              <a:t> charity after identifying it as a powerful platform for fundraising in Scotland.</a:t>
            </a:r>
          </a:p>
          <a:p>
            <a:r>
              <a:rPr lang="en-GB" sz="1250" dirty="0"/>
              <a:t> </a:t>
            </a:r>
          </a:p>
          <a:p>
            <a:r>
              <a:rPr lang="en-GB" sz="1250" dirty="0"/>
              <a:t>The event model has been designed to turbocharge fundraising with 110% going back to the </a:t>
            </a:r>
            <a:r>
              <a:rPr lang="en-GB" sz="1250" dirty="0" err="1"/>
              <a:t>Kiltwalker’s</a:t>
            </a:r>
            <a:r>
              <a:rPr lang="en-GB" sz="1250" dirty="0"/>
              <a:t> choice of charity.</a:t>
            </a:r>
          </a:p>
          <a:p>
            <a:endParaRPr lang="en-GB" sz="1250" dirty="0"/>
          </a:p>
          <a:p>
            <a:pPr lvl="0">
              <a:lnSpc>
                <a:spcPct val="80000"/>
              </a:lnSpc>
            </a:pPr>
            <a:r>
              <a:rPr lang="en-US" sz="2400" b="1" dirty="0">
                <a:solidFill>
                  <a:prstClr val="black"/>
                </a:solidFill>
              </a:rPr>
              <a:t>NEW FOR 2017</a:t>
            </a:r>
          </a:p>
          <a:p>
            <a:pPr lvl="0">
              <a:lnSpc>
                <a:spcPct val="80000"/>
              </a:lnSpc>
            </a:pPr>
            <a:endParaRPr lang="en-US" sz="2400" b="1" dirty="0">
              <a:solidFill>
                <a:prstClr val="black"/>
              </a:solidFill>
            </a:endParaRPr>
          </a:p>
          <a:p>
            <a:pPr lvl="0"/>
            <a:r>
              <a:rPr lang="en-US" sz="1250" dirty="0">
                <a:solidFill>
                  <a:prstClr val="black"/>
                </a:solidFill>
              </a:rPr>
              <a:t>Due to high demand, the </a:t>
            </a:r>
            <a:r>
              <a:rPr lang="en-US" sz="1250" dirty="0" err="1">
                <a:solidFill>
                  <a:prstClr val="black"/>
                </a:solidFill>
              </a:rPr>
              <a:t>Kiltwalk</a:t>
            </a:r>
            <a:r>
              <a:rPr lang="en-US" sz="1250" dirty="0">
                <a:solidFill>
                  <a:prstClr val="black"/>
                </a:solidFill>
              </a:rPr>
              <a:t> has decided to open its doors to all Charities, widening the impact of the </a:t>
            </a:r>
            <a:r>
              <a:rPr lang="en-US" sz="1250" dirty="0" err="1">
                <a:solidFill>
                  <a:prstClr val="black"/>
                </a:solidFill>
              </a:rPr>
              <a:t>Kiltwalk</a:t>
            </a:r>
            <a:r>
              <a:rPr lang="en-US" sz="1250" dirty="0">
                <a:solidFill>
                  <a:prstClr val="black"/>
                </a:solidFill>
              </a:rPr>
              <a:t> events. Scotland’s children remain at the heart of why we walk with all ‘</a:t>
            </a:r>
            <a:r>
              <a:rPr lang="en-US" sz="1250" dirty="0" err="1">
                <a:solidFill>
                  <a:prstClr val="black"/>
                </a:solidFill>
              </a:rPr>
              <a:t>Kiltwalk</a:t>
            </a:r>
            <a:r>
              <a:rPr lang="en-US" sz="1250" dirty="0">
                <a:solidFill>
                  <a:prstClr val="black"/>
                </a:solidFill>
              </a:rPr>
              <a:t>’ charity fundraising distributed through STV Children’s Appeal.  </a:t>
            </a:r>
          </a:p>
        </p:txBody>
      </p:sp>
    </p:spTree>
    <p:extLst>
      <p:ext uri="{BB962C8B-B14F-4D97-AF65-F5344CB8AC3E}">
        <p14:creationId xmlns:p14="http://schemas.microsoft.com/office/powerpoint/2010/main" val="1872296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oto-slid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4" y="0"/>
            <a:ext cx="9139996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429237" y="-367822"/>
            <a:ext cx="1184762" cy="1184762"/>
          </a:xfrm>
          <a:prstGeom prst="ellipse">
            <a:avLst/>
          </a:prstGeom>
          <a:solidFill>
            <a:srgbClr val="DC2C2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88018" y="224559"/>
            <a:ext cx="2133600" cy="365125"/>
          </a:xfrm>
        </p:spPr>
        <p:txBody>
          <a:bodyPr/>
          <a:lstStyle/>
          <a:p>
            <a:fld id="{7CBDD73B-7B48-AF44-8C92-BF06FC3E82E3}" type="slidenum">
              <a:rPr lang="en-US" smtClean="0">
                <a:solidFill>
                  <a:schemeClr val="bg1"/>
                </a:solidFill>
              </a:rPr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83199" y="354842"/>
            <a:ext cx="3734713" cy="2750653"/>
          </a:xfrm>
          <a:prstGeom prst="rect">
            <a:avLst/>
          </a:prstGeom>
          <a:solidFill>
            <a:srgbClr val="1487B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691599" y="712516"/>
            <a:ext cx="50633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sap" panose="020F0504030102060203" pitchFamily="34" charset="0"/>
              </a:rPr>
              <a:t>140% now </a:t>
            </a:r>
            <a:br>
              <a:rPr lang="en-GB" sz="4000" b="1" dirty="0">
                <a:solidFill>
                  <a:schemeClr val="bg1"/>
                </a:solidFill>
                <a:latin typeface="Asap" panose="020F0504030102060203" pitchFamily="34" charset="0"/>
              </a:rPr>
            </a:br>
            <a:r>
              <a:rPr lang="en-GB" sz="4000" b="1" dirty="0">
                <a:solidFill>
                  <a:schemeClr val="bg1"/>
                </a:solidFill>
                <a:latin typeface="Asap" panose="020F0504030102060203" pitchFamily="34" charset="0"/>
              </a:rPr>
              <a:t>going to all Scottish charities!</a:t>
            </a:r>
          </a:p>
        </p:txBody>
      </p:sp>
    </p:spTree>
    <p:extLst>
      <p:ext uri="{BB962C8B-B14F-4D97-AF65-F5344CB8AC3E}">
        <p14:creationId xmlns:p14="http://schemas.microsoft.com/office/powerpoint/2010/main" val="3719549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rtan-RGB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59364"/>
            <a:ext cx="9144000" cy="198636"/>
          </a:xfrm>
          <a:prstGeom prst="rect">
            <a:avLst/>
          </a:prstGeom>
        </p:spPr>
      </p:pic>
      <p:pic>
        <p:nvPicPr>
          <p:cNvPr id="2" name="Picture 1" descr="End-Slid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66912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429237" y="-367822"/>
            <a:ext cx="1184762" cy="1184762"/>
          </a:xfrm>
          <a:prstGeom prst="ellipse">
            <a:avLst/>
          </a:prstGeom>
          <a:solidFill>
            <a:srgbClr val="DC2C2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88018" y="224559"/>
            <a:ext cx="2133600" cy="365125"/>
          </a:xfrm>
        </p:spPr>
        <p:txBody>
          <a:bodyPr/>
          <a:lstStyle/>
          <a:p>
            <a:fld id="{7CBDD73B-7B48-AF44-8C92-BF06FC3E82E3}" type="slidenum">
              <a:rPr lang="en-US" smtClean="0">
                <a:solidFill>
                  <a:schemeClr val="bg1"/>
                </a:solidFill>
              </a:rPr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6672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2224</TotalTime>
  <Words>457</Words>
  <Application>Microsoft Office PowerPoint</Application>
  <PresentationFormat>On-screen Show (4:3)</PresentationFormat>
  <Paragraphs>139</Paragraphs>
  <Slides>39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Asap</vt:lpstr>
      <vt:lpstr>Calibri</vt:lpstr>
      <vt:lpstr>Times New Roman</vt:lpstr>
      <vt:lpstr>Office Theme</vt:lpstr>
      <vt:lpstr>  How it all comes together. The vital volunteers </vt:lpstr>
      <vt:lpstr>Volunteer Management Experience</vt:lpstr>
      <vt:lpstr>PowerPoint Presentation</vt:lpstr>
      <vt:lpstr>PowerPoint Presentation</vt:lpstr>
      <vt:lpstr>2014 Glasgow Commonwealth Games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Marketing – Who are the Kilties?</vt:lpstr>
      <vt:lpstr>Key Messages - 2017 Kilties</vt:lpstr>
      <vt:lpstr>New Reward &amp; Recognition</vt:lpstr>
      <vt:lpstr>Key Operational Documents</vt:lpstr>
      <vt:lpstr>PowerPoint Presentation</vt:lpstr>
      <vt:lpstr>Full Course Timings</vt:lpstr>
      <vt:lpstr>PowerPoint Presentation</vt:lpstr>
      <vt:lpstr>PowerPoint Presentation</vt:lpstr>
      <vt:lpstr>Deployment Plans</vt:lpstr>
      <vt:lpstr>Volunteer Shift Plan</vt:lpstr>
      <vt:lpstr>Systems</vt:lpstr>
      <vt:lpstr>Briefing Schedule</vt:lpstr>
      <vt:lpstr>Redeployment Plan</vt:lpstr>
      <vt:lpstr>Redeployment – Scheduled &amp; Unscheduled</vt:lpstr>
      <vt:lpstr>Kilties Process</vt:lpstr>
      <vt:lpstr>Training</vt:lpstr>
      <vt:lpstr>Uniform</vt:lpstr>
      <vt:lpstr>Food</vt:lpstr>
      <vt:lpstr>PowerPoint Presentation</vt:lpstr>
      <vt:lpstr>What does success look like? </vt:lpstr>
      <vt:lpstr>Student Apprentice Project</vt:lpstr>
      <vt:lpstr>Program Outline</vt:lpstr>
      <vt:lpstr>Paid Roles - Registration Assistant</vt:lpstr>
      <vt:lpstr>Paid Roles - Registration Assistant</vt:lpstr>
      <vt:lpstr>Long Term Volunteers – Entertainment Coordinators</vt:lpstr>
      <vt:lpstr>Exposure to Behind the Scenes</vt:lpstr>
      <vt:lpstr>Observation Sessions/ Site Visits</vt:lpstr>
      <vt:lpstr>Invest in Your Future – Start Now</vt:lpstr>
      <vt:lpstr>Questions?</vt:lpstr>
    </vt:vector>
  </TitlesOfParts>
  <Company>Anniesland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NC Events</dc:title>
  <dc:creator>Shannon Sibley</dc:creator>
  <cp:lastModifiedBy>Adam Underwood</cp:lastModifiedBy>
  <cp:revision>119</cp:revision>
  <dcterms:created xsi:type="dcterms:W3CDTF">2014-09-02T07:57:08Z</dcterms:created>
  <dcterms:modified xsi:type="dcterms:W3CDTF">2017-06-30T10:42:58Z</dcterms:modified>
</cp:coreProperties>
</file>