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07D54-3D96-44EA-9595-46056F301C23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ADC7-847C-4363-8D21-E0D5416C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8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1"/>
            <a:ext cx="3962400" cy="990599"/>
          </a:xfr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600" b="1" cap="all" spc="-100" baseline="0">
                <a:solidFill>
                  <a:srgbClr val="0056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39624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600201"/>
            <a:ext cx="8458200" cy="3581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04B984-430E-4AB7-B7F1-F566CB9E3BE0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9831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9"/>
            <a:ext cx="6248400" cy="49831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B0AFB3-847D-4A8C-8A71-A127C2185BD1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  <a:prstGeom prst="rect">
            <a:avLst/>
          </a:prstGeo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229600" cy="35813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8CBDCD-52CC-44F6-B7DA-CEE5A7DD2C9B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838200"/>
            <a:ext cx="4267200" cy="2209800"/>
          </a:xfrm>
        </p:spPr>
        <p:txBody>
          <a:bodyPr anchor="t">
            <a:normAutofit/>
          </a:bodyPr>
          <a:lstStyle>
            <a:lvl1pPr algn="l">
              <a:lnSpc>
                <a:spcPts val="3200"/>
              </a:lnSpc>
              <a:defRPr sz="3600" b="1" cap="all">
                <a:solidFill>
                  <a:srgbClr val="0056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228600"/>
            <a:ext cx="4267200" cy="457200"/>
          </a:xfrm>
        </p:spPr>
        <p:txBody>
          <a:bodyPr anchor="t"/>
          <a:lstStyle>
            <a:lvl1pPr marL="0" indent="0">
              <a:buNone/>
              <a:defRPr sz="2000" b="1" cap="all" baseline="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0593F6-0EE7-4593-B0BD-79C5CC468C14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3657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4800" cy="3657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C2585C-DDEE-4974-8CB4-4DBE86BA4D47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174875"/>
            <a:ext cx="4041775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A2A3EB-C46E-46D2-B59A-C32FBC6BE727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6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A6BEB2-3FD4-44DA-8794-2877298A7B89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75558C-6FCF-4068-9277-FEAD91A885E5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3008313" cy="11106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9847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35101"/>
            <a:ext cx="3008313" cy="38226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365271-70FB-4548-8E55-CD33E81BC340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91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577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E50EE7-50C4-4E00-A430-4583B978A499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1"/>
            <a:ext cx="8458200" cy="3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316005-CCC6-4196-B8CC-9FBD64F5B2A4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584950"/>
            <a:ext cx="5334000" cy="273050"/>
          </a:xfrm>
          <a:prstGeom prst="rect">
            <a:avLst/>
          </a:prstGeom>
        </p:spPr>
        <p:txBody>
          <a:bodyPr anchor="t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2133600" cy="273050"/>
          </a:xfrm>
        </p:spPr>
        <p:txBody>
          <a:bodyPr/>
          <a:lstStyle/>
          <a:p>
            <a:fld id="{8BB9AF77-A9F1-4C57-A5A5-7B432E8EFF72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584950"/>
            <a:ext cx="2133600" cy="273050"/>
          </a:xfrm>
        </p:spPr>
        <p:txBody>
          <a:bodyPr/>
          <a:lstStyle/>
          <a:p>
            <a:fld id="{AC4E1743-A2BD-4F6D-8D89-B73C52EE32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84950"/>
            <a:ext cx="2133600" cy="273050"/>
          </a:xfrm>
        </p:spPr>
        <p:txBody>
          <a:bodyPr/>
          <a:lstStyle/>
          <a:p>
            <a:fld id="{AC4E1743-A2BD-4F6D-8D89-B73C52EE326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9683-963C-4A84-B77D-721762D2297E}" type="datetime1">
              <a:rPr lang="en-US" smtClean="0"/>
              <a:t>3/12/2015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Nick</cp:lastModifiedBy>
  <cp:revision>22</cp:revision>
  <dcterms:created xsi:type="dcterms:W3CDTF">2014-06-16T07:18:19Z</dcterms:created>
  <dcterms:modified xsi:type="dcterms:W3CDTF">2015-03-12T11:06:22Z</dcterms:modified>
</cp:coreProperties>
</file>