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0" r:id="rId2"/>
    <p:sldMasterId id="2147483679" r:id="rId3"/>
  </p:sldMasterIdLst>
  <p:notesMasterIdLst>
    <p:notesMasterId r:id="rId15"/>
  </p:notesMasterIdLst>
  <p:handoutMasterIdLst>
    <p:handoutMasterId r:id="rId16"/>
  </p:handoutMasterIdLst>
  <p:sldIdLst>
    <p:sldId id="271" r:id="rId4"/>
    <p:sldId id="301" r:id="rId5"/>
    <p:sldId id="311" r:id="rId6"/>
    <p:sldId id="279" r:id="rId7"/>
    <p:sldId id="303" r:id="rId8"/>
    <p:sldId id="304" r:id="rId9"/>
    <p:sldId id="305" r:id="rId10"/>
    <p:sldId id="306" r:id="rId11"/>
    <p:sldId id="309" r:id="rId12"/>
    <p:sldId id="310" r:id="rId13"/>
    <p:sldId id="31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86410" autoAdjust="0"/>
  </p:normalViewPr>
  <p:slideViewPr>
    <p:cSldViewPr>
      <p:cViewPr>
        <p:scale>
          <a:sx n="100" d="100"/>
          <a:sy n="100" d="100"/>
        </p:scale>
        <p:origin x="-552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87AEF-9C39-48C6-BFA2-44CCC98FF3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CF435-B895-4751-8895-B50D3596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05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06E37-F568-4649-8EE6-5DF1085FD5F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AB33D-2FA9-43EB-9AEB-8A1A6024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AB33D-2FA9-43EB-9AEB-8A1A60245D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and bring meaningful gain to all parties involved in international trade</a:t>
            </a:r>
          </a:p>
          <a:p>
            <a:endParaRPr lang="en-ZA" dirty="0" smtClean="0"/>
          </a:p>
          <a:p>
            <a:r>
              <a:rPr lang="en-ZA" dirty="0" smtClean="0"/>
              <a:t>To establish a viable, simplified standardized and integrated environment for cargo clearance and release in line with international standards and best practices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AB33D-2FA9-43EB-9AEB-8A1A60245D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9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Arial" charset="0"/>
                <a:cs typeface="Arial" charset="0"/>
              </a:rPr>
              <a:t>What are the Trade Facilitation benefits?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AB33D-2FA9-43EB-9AEB-8A1A60245D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6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AB33D-2FA9-43EB-9AEB-8A1A60245D8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086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840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9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590800"/>
            <a:ext cx="7772400" cy="1362075"/>
          </a:xfrm>
        </p:spPr>
        <p:txBody>
          <a:bodyPr anchor="t">
            <a:normAutofit/>
          </a:bodyPr>
          <a:lstStyle>
            <a:lvl1pPr algn="ctr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TITLE of presentation (Arial 40pt)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76800"/>
            <a:ext cx="3581400" cy="990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 </a:t>
            </a:r>
          </a:p>
          <a:p>
            <a:r>
              <a:rPr lang="en-US" smtClean="0"/>
              <a:t>&amp; Title (Arial </a:t>
            </a:r>
            <a:r>
              <a:rPr lang="en-US" dirty="0" smtClean="0"/>
              <a:t>24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800600" y="4876800"/>
            <a:ext cx="3657600" cy="990600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en-US" sz="2400" baseline="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/>
            <a:r>
              <a:rPr lang="en-US" dirty="0" smtClean="0"/>
              <a:t>Date </a:t>
            </a:r>
          </a:p>
          <a:p>
            <a:pPr marL="0" lvl="0" indent="0"/>
            <a:r>
              <a:rPr lang="en-US" dirty="0" smtClean="0"/>
              <a:t>&amp; Place (Arial 28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83" y="228236"/>
            <a:ext cx="2468217" cy="1332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712"/>
            <a:ext cx="1534996" cy="123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5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5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defRPr sz="1800"/>
            </a:lvl4pPr>
            <a:lvl5pPr>
              <a:spcBef>
                <a:spcPts val="60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defRPr sz="1800"/>
            </a:lvl4pPr>
            <a:lvl5pPr>
              <a:spcBef>
                <a:spcPts val="60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8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3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0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67000"/>
            <a:ext cx="3008313" cy="3459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5594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24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282825"/>
            <a:ext cx="7772400" cy="114617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THANK YOU! (44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(all 20 </a:t>
            </a:r>
            <a:r>
              <a:rPr lang="en-US" dirty="0" err="1" smtClean="0"/>
              <a:t>pt</a:t>
            </a:r>
            <a:r>
              <a:rPr lang="en-US" dirty="0" smtClean="0"/>
              <a:t> Arial)</a:t>
            </a:r>
          </a:p>
          <a:p>
            <a:r>
              <a:rPr lang="en-US" dirty="0" smtClean="0"/>
              <a:t>Title/designation</a:t>
            </a:r>
          </a:p>
          <a:p>
            <a:r>
              <a:rPr lang="en-US" dirty="0" smtClean="0"/>
              <a:t>E-mail address</a:t>
            </a:r>
          </a:p>
          <a:p>
            <a:r>
              <a:rPr lang="en-US" dirty="0" smtClean="0"/>
              <a:t>www.satradehub.org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83" y="228236"/>
            <a:ext cx="2468217" cy="1332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712"/>
            <a:ext cx="1534996" cy="123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97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161365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3F31-F4C8-40BF-8512-DE7FB3E7E2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086600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84" y="228600"/>
            <a:ext cx="12633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0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BatangChe" pitchFamily="49" charset="-127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2"/>
          <p:cNvSpPr>
            <a:spLocks noChangeArrowheads="1"/>
          </p:cNvSpPr>
          <p:nvPr userDrawn="1"/>
        </p:nvSpPr>
        <p:spPr bwMode="auto">
          <a:xfrm>
            <a:off x="0" y="1054100"/>
            <a:ext cx="9144000" cy="58039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2A6C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239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 heading Arial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heading Arial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heading Arial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heading Arial 16 </a:t>
            </a:r>
            <a:r>
              <a:rPr lang="en-US" dirty="0" err="1" smtClean="0"/>
              <a:t>pt</a:t>
            </a:r>
            <a:r>
              <a:rPr lang="en-US" dirty="0" smtClean="0"/>
              <a:t> (You may never use less than 16pt on a slide)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28600"/>
            <a:ext cx="12633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74" r:id="rId4"/>
    <p:sldLayoutId id="2147483677" r:id="rId5"/>
    <p:sldLayoutId id="2147483678" r:id="rId6"/>
    <p:sldLayoutId id="214748368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8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2"/>
          <p:cNvSpPr>
            <a:spLocks noChangeArrowheads="1"/>
          </p:cNvSpPr>
          <p:nvPr userDrawn="1"/>
        </p:nvSpPr>
        <p:spPr bwMode="auto">
          <a:xfrm>
            <a:off x="0" y="1054100"/>
            <a:ext cx="9144000" cy="58039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2A6C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162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 heading Arial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heading Arial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heading Arial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heading Arial 16 </a:t>
            </a:r>
            <a:r>
              <a:rPr lang="en-US" dirty="0" err="1" smtClean="0"/>
              <a:t>pt</a:t>
            </a:r>
            <a:r>
              <a:rPr lang="en-US" dirty="0" smtClean="0"/>
              <a:t> (You may never use less than 16pt on a slide)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12AB-693A-4334-858B-1E5B6445C93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84" y="228600"/>
            <a:ext cx="12633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9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8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72400" cy="1743075"/>
          </a:xfrm>
        </p:spPr>
        <p:txBody>
          <a:bodyPr>
            <a:noAutofit/>
          </a:bodyPr>
          <a:lstStyle/>
          <a:p>
            <a:r>
              <a:rPr lang="en-US" dirty="0" smtClean="0"/>
              <a:t> EFFICIENT TRANSIT SOLUTIONS FOR REDUCED COSTS OF TRADING</a:t>
            </a:r>
            <a:br>
              <a:rPr lang="en-US" dirty="0" smtClean="0"/>
            </a:b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3581400" cy="990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Brian </a:t>
            </a:r>
            <a:r>
              <a:rPr lang="en-US" sz="2000" dirty="0" err="1" smtClean="0">
                <a:solidFill>
                  <a:schemeClr val="tx1"/>
                </a:solidFill>
              </a:rPr>
              <a:t>Glancy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Director, Trade Facilitation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876800" y="4572000"/>
            <a:ext cx="3657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EVENT: WCO ITC- Freeport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May  8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2015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Transit Enhancement Themes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Bonding (Bonds/Guarantees)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Risk Assessing (AEO)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Streaming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Time Shifting (PARS/PCA)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Tracking (GPS/RFID)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Measuring and Monitoring (Baseline/KPI)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Regionalizing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3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447800" y="1905000"/>
            <a:ext cx="7772400" cy="114617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 you for your attention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7075" y="2819400"/>
            <a:ext cx="50133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09800" y="60198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Brian Glancy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www.satradehub.org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dirty="0" smtClean="0"/>
              <a:t>Key Objectives</a:t>
            </a:r>
            <a:endParaRPr lang="en-ZW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ZW" dirty="0"/>
              <a:t>To expedite and simplify information flow between government and traders </a:t>
            </a:r>
            <a:endParaRPr lang="en-Z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ZW" dirty="0" smtClean="0"/>
              <a:t>To </a:t>
            </a:r>
            <a:r>
              <a:rPr lang="en-ZW" dirty="0"/>
              <a:t>reduce time, costs and resources needed for cargo clearance</a:t>
            </a:r>
          </a:p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0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239000" cy="762000"/>
          </a:xfrm>
        </p:spPr>
        <p:txBody>
          <a:bodyPr/>
          <a:lstStyle/>
          <a:p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Challenges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V</a:t>
            </a:r>
            <a:r>
              <a:rPr lang="en-ZA" dirty="0" smtClean="0"/>
              <a:t>arying </a:t>
            </a:r>
            <a:r>
              <a:rPr lang="en-ZA" dirty="0"/>
              <a:t>Customs documentation standards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L</a:t>
            </a:r>
            <a:r>
              <a:rPr lang="en-ZA" dirty="0" smtClean="0"/>
              <a:t>ack </a:t>
            </a:r>
            <a:r>
              <a:rPr lang="en-ZA" dirty="0"/>
              <a:t>of adequate IT infrastructure and inter-operable data-sharing system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N</a:t>
            </a:r>
            <a:r>
              <a:rPr lang="en-ZA" dirty="0" smtClean="0"/>
              <a:t>eed </a:t>
            </a:r>
            <a:r>
              <a:rPr lang="en-ZA" dirty="0"/>
              <a:t>for multiple financial guarantees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A</a:t>
            </a:r>
            <a:r>
              <a:rPr lang="en-ZA" dirty="0" smtClean="0"/>
              <a:t>rbitrary </a:t>
            </a:r>
            <a:r>
              <a:rPr lang="en-ZA" dirty="0"/>
              <a:t>administrative fees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I</a:t>
            </a:r>
            <a:r>
              <a:rPr lang="en-ZA" dirty="0" smtClean="0"/>
              <a:t>nsufficient </a:t>
            </a:r>
            <a:r>
              <a:rPr lang="en-ZA" dirty="0"/>
              <a:t>operating hours at Customs offices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U</a:t>
            </a:r>
            <a:r>
              <a:rPr lang="en-ZA" dirty="0" smtClean="0"/>
              <a:t>ncoordinated </a:t>
            </a:r>
            <a:r>
              <a:rPr lang="en-ZA" dirty="0"/>
              <a:t>national AEO Programmes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dirty="0"/>
              <a:t>D</a:t>
            </a:r>
            <a:r>
              <a:rPr lang="en-ZA" dirty="0" smtClean="0"/>
              <a:t>elays </a:t>
            </a:r>
            <a:r>
              <a:rPr lang="en-ZA" dirty="0"/>
              <a:t>in screening</a:t>
            </a: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6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Increased transparency and accountability encouraging trade compliance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Increase in government revenues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Substantial capacity </a:t>
            </a:r>
            <a:r>
              <a:rPr lang="en-US" sz="2400" dirty="0">
                <a:latin typeface="Arial" charset="0"/>
                <a:cs typeface="Arial" charset="0"/>
              </a:rPr>
              <a:t>b</a:t>
            </a:r>
            <a:r>
              <a:rPr lang="en-US" sz="2400" dirty="0" smtClean="0">
                <a:latin typeface="Arial" charset="0"/>
                <a:cs typeface="Arial" charset="0"/>
              </a:rPr>
              <a:t>uilding within government     </a:t>
            </a:r>
            <a:r>
              <a:rPr lang="en-US" sz="2400" dirty="0">
                <a:latin typeface="Arial" charset="0"/>
                <a:cs typeface="Arial" charset="0"/>
              </a:rPr>
              <a:t>d</a:t>
            </a:r>
            <a:r>
              <a:rPr lang="en-US" sz="2400" dirty="0" smtClean="0">
                <a:latin typeface="Arial" charset="0"/>
                <a:cs typeface="Arial" charset="0"/>
              </a:rPr>
              <a:t>epartments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Real-time accurate trade data and statistics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Better use of government resources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Foundations towards an efficient E-Government system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503238"/>
            <a:ext cx="8382000" cy="5635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cs typeface="Arial" charset="0"/>
              </a:rPr>
              <a:t>What are the benefits of </a:t>
            </a:r>
            <a:br>
              <a:rPr lang="en-US" sz="3200" dirty="0" smtClean="0">
                <a:latin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cs typeface="Arial" charset="0"/>
              </a:rPr>
              <a:t>to Governments?</a:t>
            </a:r>
          </a:p>
        </p:txBody>
      </p:sp>
    </p:spTree>
    <p:extLst>
      <p:ext uri="{BB962C8B-B14F-4D97-AF65-F5344CB8AC3E}">
        <p14:creationId xmlns:p14="http://schemas.microsoft.com/office/powerpoint/2010/main" val="38179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 smtClean="0"/>
              <a:t>What are the Benefits to Importers and Exporters?</a:t>
            </a:r>
            <a:endParaRPr lang="en-ZW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Accelerated </a:t>
            </a:r>
            <a:r>
              <a:rPr lang="en-US" dirty="0"/>
              <a:t>Cargo clearance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/>
              <a:t>Reduced duplication and errors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/>
              <a:t>Reduced cost of document handling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Development </a:t>
            </a:r>
            <a:r>
              <a:rPr lang="en-US" dirty="0"/>
              <a:t>of knowledge and skills in information systems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/>
              <a:t>What are the benefits to the economy?</a:t>
            </a:r>
            <a:endParaRPr lang="en-ZW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ZW" dirty="0" smtClean="0"/>
              <a:t>Increased </a:t>
            </a:r>
            <a:r>
              <a:rPr lang="en-ZW" dirty="0"/>
              <a:t>trade competitiveness means greater potential for Foreign Direct Investment (FDI)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W" dirty="0"/>
              <a:t>Enhanced trade facilitation through technology results in new employment opportunities through job creation throughout the trade chain.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W" dirty="0"/>
              <a:t>Reducing the cost of doing business at borders will reduce the cost of consumer goods in the marketplace.</a:t>
            </a:r>
          </a:p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Trade Hub Strategies to Support Efficient Transit - Drivers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Revised Kyoto Convention (RKC)</a:t>
            </a:r>
          </a:p>
          <a:p>
            <a:endParaRPr lang="en-Z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WTO Agreement on Trade Facilitation (TFA)</a:t>
            </a:r>
          </a:p>
          <a:p>
            <a:endParaRPr lang="en-Z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/>
              <a:t>Regional Tripartite Program between COMESA, EAC and SADC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9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Hub Focus Corridors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49517" y="1439335"/>
            <a:ext cx="7039384" cy="5130272"/>
            <a:chOff x="4022725" y="3243263"/>
            <a:chExt cx="3727461" cy="3114675"/>
          </a:xfrm>
        </p:grpSpPr>
        <p:sp>
          <p:nvSpPr>
            <p:cNvPr id="7" name="Freeform 1895"/>
            <p:cNvSpPr>
              <a:spLocks/>
            </p:cNvSpPr>
            <p:nvPr/>
          </p:nvSpPr>
          <p:spPr bwMode="auto">
            <a:xfrm>
              <a:off x="4132263" y="3243263"/>
              <a:ext cx="1408112" cy="1387475"/>
            </a:xfrm>
            <a:custGeom>
              <a:avLst/>
              <a:gdLst/>
              <a:ahLst/>
              <a:cxnLst>
                <a:cxn ang="0">
                  <a:pos x="220" y="906"/>
                </a:cxn>
                <a:cxn ang="0">
                  <a:pos x="362" y="916"/>
                </a:cxn>
                <a:cxn ang="0">
                  <a:pos x="400" y="976"/>
                </a:cxn>
                <a:cxn ang="0">
                  <a:pos x="412" y="1034"/>
                </a:cxn>
                <a:cxn ang="0">
                  <a:pos x="490" y="1076"/>
                </a:cxn>
                <a:cxn ang="0">
                  <a:pos x="562" y="1072"/>
                </a:cxn>
                <a:cxn ang="0">
                  <a:pos x="648" y="1016"/>
                </a:cxn>
                <a:cxn ang="0">
                  <a:pos x="720" y="1038"/>
                </a:cxn>
                <a:cxn ang="0">
                  <a:pos x="756" y="1040"/>
                </a:cxn>
                <a:cxn ang="0">
                  <a:pos x="798" y="1070"/>
                </a:cxn>
                <a:cxn ang="0">
                  <a:pos x="780" y="1164"/>
                </a:cxn>
                <a:cxn ang="0">
                  <a:pos x="800" y="1230"/>
                </a:cxn>
                <a:cxn ang="0">
                  <a:pos x="802" y="1292"/>
                </a:cxn>
                <a:cxn ang="0">
                  <a:pos x="848" y="1306"/>
                </a:cxn>
                <a:cxn ang="0">
                  <a:pos x="972" y="1320"/>
                </a:cxn>
                <a:cxn ang="0">
                  <a:pos x="1068" y="1370"/>
                </a:cxn>
                <a:cxn ang="0">
                  <a:pos x="1170" y="1402"/>
                </a:cxn>
                <a:cxn ang="0">
                  <a:pos x="1252" y="1424"/>
                </a:cxn>
                <a:cxn ang="0">
                  <a:pos x="1374" y="1504"/>
                </a:cxn>
                <a:cxn ang="0">
                  <a:pos x="1426" y="1470"/>
                </a:cxn>
                <a:cxn ang="0">
                  <a:pos x="1410" y="1434"/>
                </a:cxn>
                <a:cxn ang="0">
                  <a:pos x="1340" y="1416"/>
                </a:cxn>
                <a:cxn ang="0">
                  <a:pos x="1294" y="1380"/>
                </a:cxn>
                <a:cxn ang="0">
                  <a:pos x="1284" y="1294"/>
                </a:cxn>
                <a:cxn ang="0">
                  <a:pos x="1296" y="1178"/>
                </a:cxn>
                <a:cxn ang="0">
                  <a:pos x="1338" y="1124"/>
                </a:cxn>
                <a:cxn ang="0">
                  <a:pos x="1490" y="1094"/>
                </a:cxn>
                <a:cxn ang="0">
                  <a:pos x="1442" y="968"/>
                </a:cxn>
                <a:cxn ang="0">
                  <a:pos x="1370" y="810"/>
                </a:cxn>
                <a:cxn ang="0">
                  <a:pos x="1388" y="776"/>
                </a:cxn>
                <a:cxn ang="0">
                  <a:pos x="1388" y="688"/>
                </a:cxn>
                <a:cxn ang="0">
                  <a:pos x="1360" y="624"/>
                </a:cxn>
                <a:cxn ang="0">
                  <a:pos x="1388" y="570"/>
                </a:cxn>
                <a:cxn ang="0">
                  <a:pos x="1390" y="530"/>
                </a:cxn>
                <a:cxn ang="0">
                  <a:pos x="1420" y="416"/>
                </a:cxn>
                <a:cxn ang="0">
                  <a:pos x="1512" y="272"/>
                </a:cxn>
                <a:cxn ang="0">
                  <a:pos x="1524" y="174"/>
                </a:cxn>
                <a:cxn ang="0">
                  <a:pos x="1474" y="92"/>
                </a:cxn>
                <a:cxn ang="0">
                  <a:pos x="1392" y="66"/>
                </a:cxn>
                <a:cxn ang="0">
                  <a:pos x="1312" y="62"/>
                </a:cxn>
                <a:cxn ang="0">
                  <a:pos x="1012" y="10"/>
                </a:cxn>
                <a:cxn ang="0">
                  <a:pos x="884" y="30"/>
                </a:cxn>
                <a:cxn ang="0">
                  <a:pos x="850" y="80"/>
                </a:cxn>
                <a:cxn ang="0">
                  <a:pos x="810" y="100"/>
                </a:cxn>
                <a:cxn ang="0">
                  <a:pos x="762" y="92"/>
                </a:cxn>
                <a:cxn ang="0">
                  <a:pos x="686" y="76"/>
                </a:cxn>
                <a:cxn ang="0">
                  <a:pos x="642" y="36"/>
                </a:cxn>
                <a:cxn ang="0">
                  <a:pos x="582" y="24"/>
                </a:cxn>
                <a:cxn ang="0">
                  <a:pos x="560" y="46"/>
                </a:cxn>
                <a:cxn ang="0">
                  <a:pos x="518" y="70"/>
                </a:cxn>
                <a:cxn ang="0">
                  <a:pos x="510" y="128"/>
                </a:cxn>
                <a:cxn ang="0">
                  <a:pos x="490" y="290"/>
                </a:cxn>
                <a:cxn ang="0">
                  <a:pos x="460" y="454"/>
                </a:cxn>
                <a:cxn ang="0">
                  <a:pos x="392" y="528"/>
                </a:cxn>
                <a:cxn ang="0">
                  <a:pos x="358" y="582"/>
                </a:cxn>
                <a:cxn ang="0">
                  <a:pos x="332" y="648"/>
                </a:cxn>
                <a:cxn ang="0">
                  <a:pos x="316" y="712"/>
                </a:cxn>
                <a:cxn ang="0">
                  <a:pos x="264" y="758"/>
                </a:cxn>
                <a:cxn ang="0">
                  <a:pos x="160" y="810"/>
                </a:cxn>
                <a:cxn ang="0">
                  <a:pos x="46" y="826"/>
                </a:cxn>
                <a:cxn ang="0">
                  <a:pos x="26" y="856"/>
                </a:cxn>
                <a:cxn ang="0">
                  <a:pos x="26" y="904"/>
                </a:cxn>
              </a:cxnLst>
              <a:rect l="0" t="0" r="r" b="b"/>
              <a:pathLst>
                <a:path w="1526" h="1504">
                  <a:moveTo>
                    <a:pt x="70" y="916"/>
                  </a:moveTo>
                  <a:lnTo>
                    <a:pt x="70" y="916"/>
                  </a:lnTo>
                  <a:lnTo>
                    <a:pt x="120" y="910"/>
                  </a:lnTo>
                  <a:lnTo>
                    <a:pt x="170" y="908"/>
                  </a:lnTo>
                  <a:lnTo>
                    <a:pt x="220" y="906"/>
                  </a:lnTo>
                  <a:lnTo>
                    <a:pt x="220" y="906"/>
                  </a:lnTo>
                  <a:lnTo>
                    <a:pt x="310" y="906"/>
                  </a:lnTo>
                  <a:lnTo>
                    <a:pt x="328" y="906"/>
                  </a:lnTo>
                  <a:lnTo>
                    <a:pt x="344" y="908"/>
                  </a:lnTo>
                  <a:lnTo>
                    <a:pt x="354" y="910"/>
                  </a:lnTo>
                  <a:lnTo>
                    <a:pt x="362" y="916"/>
                  </a:lnTo>
                  <a:lnTo>
                    <a:pt x="362" y="916"/>
                  </a:lnTo>
                  <a:lnTo>
                    <a:pt x="374" y="926"/>
                  </a:lnTo>
                  <a:lnTo>
                    <a:pt x="388" y="940"/>
                  </a:lnTo>
                  <a:lnTo>
                    <a:pt x="394" y="948"/>
                  </a:lnTo>
                  <a:lnTo>
                    <a:pt x="398" y="956"/>
                  </a:lnTo>
                  <a:lnTo>
                    <a:pt x="400" y="964"/>
                  </a:lnTo>
                  <a:lnTo>
                    <a:pt x="400" y="976"/>
                  </a:lnTo>
                  <a:lnTo>
                    <a:pt x="400" y="976"/>
                  </a:lnTo>
                  <a:lnTo>
                    <a:pt x="400" y="986"/>
                  </a:lnTo>
                  <a:lnTo>
                    <a:pt x="400" y="998"/>
                  </a:lnTo>
                  <a:lnTo>
                    <a:pt x="402" y="1010"/>
                  </a:lnTo>
                  <a:lnTo>
                    <a:pt x="406" y="1022"/>
                  </a:lnTo>
                  <a:lnTo>
                    <a:pt x="412" y="1034"/>
                  </a:lnTo>
                  <a:lnTo>
                    <a:pt x="420" y="1044"/>
                  </a:lnTo>
                  <a:lnTo>
                    <a:pt x="430" y="1052"/>
                  </a:lnTo>
                  <a:lnTo>
                    <a:pt x="444" y="1060"/>
                  </a:lnTo>
                  <a:lnTo>
                    <a:pt x="444" y="1060"/>
                  </a:lnTo>
                  <a:lnTo>
                    <a:pt x="474" y="1072"/>
                  </a:lnTo>
                  <a:lnTo>
                    <a:pt x="490" y="1076"/>
                  </a:lnTo>
                  <a:lnTo>
                    <a:pt x="508" y="1080"/>
                  </a:lnTo>
                  <a:lnTo>
                    <a:pt x="524" y="1082"/>
                  </a:lnTo>
                  <a:lnTo>
                    <a:pt x="538" y="1082"/>
                  </a:lnTo>
                  <a:lnTo>
                    <a:pt x="552" y="1078"/>
                  </a:lnTo>
                  <a:lnTo>
                    <a:pt x="562" y="1072"/>
                  </a:lnTo>
                  <a:lnTo>
                    <a:pt x="562" y="1072"/>
                  </a:lnTo>
                  <a:lnTo>
                    <a:pt x="584" y="1052"/>
                  </a:lnTo>
                  <a:lnTo>
                    <a:pt x="598" y="1040"/>
                  </a:lnTo>
                  <a:lnTo>
                    <a:pt x="614" y="1028"/>
                  </a:lnTo>
                  <a:lnTo>
                    <a:pt x="630" y="1020"/>
                  </a:lnTo>
                  <a:lnTo>
                    <a:pt x="638" y="1016"/>
                  </a:lnTo>
                  <a:lnTo>
                    <a:pt x="648" y="1016"/>
                  </a:lnTo>
                  <a:lnTo>
                    <a:pt x="658" y="1014"/>
                  </a:lnTo>
                  <a:lnTo>
                    <a:pt x="668" y="1016"/>
                  </a:lnTo>
                  <a:lnTo>
                    <a:pt x="678" y="1018"/>
                  </a:lnTo>
                  <a:lnTo>
                    <a:pt x="688" y="1024"/>
                  </a:lnTo>
                  <a:lnTo>
                    <a:pt x="688" y="1024"/>
                  </a:lnTo>
                  <a:lnTo>
                    <a:pt x="720" y="1038"/>
                  </a:lnTo>
                  <a:lnTo>
                    <a:pt x="730" y="1042"/>
                  </a:lnTo>
                  <a:lnTo>
                    <a:pt x="736" y="1042"/>
                  </a:lnTo>
                  <a:lnTo>
                    <a:pt x="746" y="1042"/>
                  </a:lnTo>
                  <a:lnTo>
                    <a:pt x="750" y="1040"/>
                  </a:lnTo>
                  <a:lnTo>
                    <a:pt x="756" y="1040"/>
                  </a:lnTo>
                  <a:lnTo>
                    <a:pt x="756" y="1040"/>
                  </a:lnTo>
                  <a:lnTo>
                    <a:pt x="766" y="1040"/>
                  </a:lnTo>
                  <a:lnTo>
                    <a:pt x="774" y="1042"/>
                  </a:lnTo>
                  <a:lnTo>
                    <a:pt x="782" y="1046"/>
                  </a:lnTo>
                  <a:lnTo>
                    <a:pt x="790" y="1052"/>
                  </a:lnTo>
                  <a:lnTo>
                    <a:pt x="794" y="1060"/>
                  </a:lnTo>
                  <a:lnTo>
                    <a:pt x="798" y="1070"/>
                  </a:lnTo>
                  <a:lnTo>
                    <a:pt x="798" y="1086"/>
                  </a:lnTo>
                  <a:lnTo>
                    <a:pt x="794" y="1104"/>
                  </a:lnTo>
                  <a:lnTo>
                    <a:pt x="794" y="1104"/>
                  </a:lnTo>
                  <a:lnTo>
                    <a:pt x="784" y="1138"/>
                  </a:lnTo>
                  <a:lnTo>
                    <a:pt x="780" y="1150"/>
                  </a:lnTo>
                  <a:lnTo>
                    <a:pt x="780" y="1164"/>
                  </a:lnTo>
                  <a:lnTo>
                    <a:pt x="780" y="1176"/>
                  </a:lnTo>
                  <a:lnTo>
                    <a:pt x="782" y="1188"/>
                  </a:lnTo>
                  <a:lnTo>
                    <a:pt x="786" y="1200"/>
                  </a:lnTo>
                  <a:lnTo>
                    <a:pt x="794" y="1216"/>
                  </a:lnTo>
                  <a:lnTo>
                    <a:pt x="794" y="1216"/>
                  </a:lnTo>
                  <a:lnTo>
                    <a:pt x="800" y="1230"/>
                  </a:lnTo>
                  <a:lnTo>
                    <a:pt x="804" y="1242"/>
                  </a:lnTo>
                  <a:lnTo>
                    <a:pt x="802" y="1252"/>
                  </a:lnTo>
                  <a:lnTo>
                    <a:pt x="802" y="1262"/>
                  </a:lnTo>
                  <a:lnTo>
                    <a:pt x="798" y="1276"/>
                  </a:lnTo>
                  <a:lnTo>
                    <a:pt x="798" y="1284"/>
                  </a:lnTo>
                  <a:lnTo>
                    <a:pt x="802" y="1292"/>
                  </a:lnTo>
                  <a:lnTo>
                    <a:pt x="802" y="1292"/>
                  </a:lnTo>
                  <a:lnTo>
                    <a:pt x="806" y="1296"/>
                  </a:lnTo>
                  <a:lnTo>
                    <a:pt x="810" y="1300"/>
                  </a:lnTo>
                  <a:lnTo>
                    <a:pt x="820" y="1304"/>
                  </a:lnTo>
                  <a:lnTo>
                    <a:pt x="834" y="1306"/>
                  </a:lnTo>
                  <a:lnTo>
                    <a:pt x="848" y="1306"/>
                  </a:lnTo>
                  <a:lnTo>
                    <a:pt x="880" y="1306"/>
                  </a:lnTo>
                  <a:lnTo>
                    <a:pt x="896" y="1304"/>
                  </a:lnTo>
                  <a:lnTo>
                    <a:pt x="912" y="1306"/>
                  </a:lnTo>
                  <a:lnTo>
                    <a:pt x="912" y="1306"/>
                  </a:lnTo>
                  <a:lnTo>
                    <a:pt x="940" y="1312"/>
                  </a:lnTo>
                  <a:lnTo>
                    <a:pt x="972" y="1320"/>
                  </a:lnTo>
                  <a:lnTo>
                    <a:pt x="1006" y="1332"/>
                  </a:lnTo>
                  <a:lnTo>
                    <a:pt x="1024" y="1342"/>
                  </a:lnTo>
                  <a:lnTo>
                    <a:pt x="1042" y="1352"/>
                  </a:lnTo>
                  <a:lnTo>
                    <a:pt x="1042" y="1352"/>
                  </a:lnTo>
                  <a:lnTo>
                    <a:pt x="1058" y="1362"/>
                  </a:lnTo>
                  <a:lnTo>
                    <a:pt x="1068" y="1370"/>
                  </a:lnTo>
                  <a:lnTo>
                    <a:pt x="1080" y="1382"/>
                  </a:lnTo>
                  <a:lnTo>
                    <a:pt x="1088" y="1386"/>
                  </a:lnTo>
                  <a:lnTo>
                    <a:pt x="1098" y="1390"/>
                  </a:lnTo>
                  <a:lnTo>
                    <a:pt x="1130" y="1396"/>
                  </a:lnTo>
                  <a:lnTo>
                    <a:pt x="1130" y="1396"/>
                  </a:lnTo>
                  <a:lnTo>
                    <a:pt x="1170" y="1402"/>
                  </a:lnTo>
                  <a:lnTo>
                    <a:pt x="1200" y="1404"/>
                  </a:lnTo>
                  <a:lnTo>
                    <a:pt x="1212" y="1406"/>
                  </a:lnTo>
                  <a:lnTo>
                    <a:pt x="1226" y="1410"/>
                  </a:lnTo>
                  <a:lnTo>
                    <a:pt x="1238" y="1414"/>
                  </a:lnTo>
                  <a:lnTo>
                    <a:pt x="1252" y="1424"/>
                  </a:lnTo>
                  <a:lnTo>
                    <a:pt x="1252" y="1424"/>
                  </a:lnTo>
                  <a:lnTo>
                    <a:pt x="1286" y="1448"/>
                  </a:lnTo>
                  <a:lnTo>
                    <a:pt x="1324" y="1478"/>
                  </a:lnTo>
                  <a:lnTo>
                    <a:pt x="1342" y="1490"/>
                  </a:lnTo>
                  <a:lnTo>
                    <a:pt x="1358" y="1500"/>
                  </a:lnTo>
                  <a:lnTo>
                    <a:pt x="1370" y="1504"/>
                  </a:lnTo>
                  <a:lnTo>
                    <a:pt x="1374" y="1504"/>
                  </a:lnTo>
                  <a:lnTo>
                    <a:pt x="1378" y="1504"/>
                  </a:lnTo>
                  <a:lnTo>
                    <a:pt x="1378" y="1504"/>
                  </a:lnTo>
                  <a:lnTo>
                    <a:pt x="1396" y="1494"/>
                  </a:lnTo>
                  <a:lnTo>
                    <a:pt x="1408" y="1486"/>
                  </a:lnTo>
                  <a:lnTo>
                    <a:pt x="1418" y="1478"/>
                  </a:lnTo>
                  <a:lnTo>
                    <a:pt x="1426" y="1470"/>
                  </a:lnTo>
                  <a:lnTo>
                    <a:pt x="1428" y="1464"/>
                  </a:lnTo>
                  <a:lnTo>
                    <a:pt x="1428" y="1460"/>
                  </a:lnTo>
                  <a:lnTo>
                    <a:pt x="1426" y="1454"/>
                  </a:lnTo>
                  <a:lnTo>
                    <a:pt x="1424" y="1448"/>
                  </a:lnTo>
                  <a:lnTo>
                    <a:pt x="1418" y="1440"/>
                  </a:lnTo>
                  <a:lnTo>
                    <a:pt x="1410" y="1434"/>
                  </a:lnTo>
                  <a:lnTo>
                    <a:pt x="1410" y="1434"/>
                  </a:lnTo>
                  <a:lnTo>
                    <a:pt x="1392" y="1424"/>
                  </a:lnTo>
                  <a:lnTo>
                    <a:pt x="1378" y="1418"/>
                  </a:lnTo>
                  <a:lnTo>
                    <a:pt x="1364" y="1416"/>
                  </a:lnTo>
                  <a:lnTo>
                    <a:pt x="1352" y="1414"/>
                  </a:lnTo>
                  <a:lnTo>
                    <a:pt x="1340" y="1416"/>
                  </a:lnTo>
                  <a:lnTo>
                    <a:pt x="1328" y="1414"/>
                  </a:lnTo>
                  <a:lnTo>
                    <a:pt x="1318" y="1410"/>
                  </a:lnTo>
                  <a:lnTo>
                    <a:pt x="1308" y="1402"/>
                  </a:lnTo>
                  <a:lnTo>
                    <a:pt x="1308" y="1402"/>
                  </a:lnTo>
                  <a:lnTo>
                    <a:pt x="1300" y="1392"/>
                  </a:lnTo>
                  <a:lnTo>
                    <a:pt x="1294" y="1380"/>
                  </a:lnTo>
                  <a:lnTo>
                    <a:pt x="1292" y="1370"/>
                  </a:lnTo>
                  <a:lnTo>
                    <a:pt x="1290" y="1362"/>
                  </a:lnTo>
                  <a:lnTo>
                    <a:pt x="1290" y="1342"/>
                  </a:lnTo>
                  <a:lnTo>
                    <a:pt x="1288" y="1322"/>
                  </a:lnTo>
                  <a:lnTo>
                    <a:pt x="1288" y="1322"/>
                  </a:lnTo>
                  <a:lnTo>
                    <a:pt x="1284" y="1294"/>
                  </a:lnTo>
                  <a:lnTo>
                    <a:pt x="1284" y="1256"/>
                  </a:lnTo>
                  <a:lnTo>
                    <a:pt x="1284" y="1236"/>
                  </a:lnTo>
                  <a:lnTo>
                    <a:pt x="1286" y="1216"/>
                  </a:lnTo>
                  <a:lnTo>
                    <a:pt x="1290" y="1196"/>
                  </a:lnTo>
                  <a:lnTo>
                    <a:pt x="1296" y="1178"/>
                  </a:lnTo>
                  <a:lnTo>
                    <a:pt x="1296" y="1178"/>
                  </a:lnTo>
                  <a:lnTo>
                    <a:pt x="1304" y="1150"/>
                  </a:lnTo>
                  <a:lnTo>
                    <a:pt x="1308" y="1140"/>
                  </a:lnTo>
                  <a:lnTo>
                    <a:pt x="1312" y="1134"/>
                  </a:lnTo>
                  <a:lnTo>
                    <a:pt x="1316" y="1128"/>
                  </a:lnTo>
                  <a:lnTo>
                    <a:pt x="1326" y="1126"/>
                  </a:lnTo>
                  <a:lnTo>
                    <a:pt x="1338" y="1124"/>
                  </a:lnTo>
                  <a:lnTo>
                    <a:pt x="1356" y="1124"/>
                  </a:lnTo>
                  <a:lnTo>
                    <a:pt x="1356" y="1124"/>
                  </a:lnTo>
                  <a:lnTo>
                    <a:pt x="1490" y="1132"/>
                  </a:lnTo>
                  <a:lnTo>
                    <a:pt x="1490" y="1132"/>
                  </a:lnTo>
                  <a:lnTo>
                    <a:pt x="1490" y="1122"/>
                  </a:lnTo>
                  <a:lnTo>
                    <a:pt x="1490" y="1094"/>
                  </a:lnTo>
                  <a:lnTo>
                    <a:pt x="1488" y="1076"/>
                  </a:lnTo>
                  <a:lnTo>
                    <a:pt x="1482" y="1056"/>
                  </a:lnTo>
                  <a:lnTo>
                    <a:pt x="1474" y="1032"/>
                  </a:lnTo>
                  <a:lnTo>
                    <a:pt x="1464" y="1010"/>
                  </a:lnTo>
                  <a:lnTo>
                    <a:pt x="1464" y="1010"/>
                  </a:lnTo>
                  <a:lnTo>
                    <a:pt x="1442" y="968"/>
                  </a:lnTo>
                  <a:lnTo>
                    <a:pt x="1424" y="934"/>
                  </a:lnTo>
                  <a:lnTo>
                    <a:pt x="1396" y="868"/>
                  </a:lnTo>
                  <a:lnTo>
                    <a:pt x="1396" y="868"/>
                  </a:lnTo>
                  <a:lnTo>
                    <a:pt x="1382" y="838"/>
                  </a:lnTo>
                  <a:lnTo>
                    <a:pt x="1372" y="818"/>
                  </a:lnTo>
                  <a:lnTo>
                    <a:pt x="1370" y="810"/>
                  </a:lnTo>
                  <a:lnTo>
                    <a:pt x="1368" y="802"/>
                  </a:lnTo>
                  <a:lnTo>
                    <a:pt x="1370" y="796"/>
                  </a:lnTo>
                  <a:lnTo>
                    <a:pt x="1376" y="792"/>
                  </a:lnTo>
                  <a:lnTo>
                    <a:pt x="1376" y="792"/>
                  </a:lnTo>
                  <a:lnTo>
                    <a:pt x="1382" y="784"/>
                  </a:lnTo>
                  <a:lnTo>
                    <a:pt x="1388" y="776"/>
                  </a:lnTo>
                  <a:lnTo>
                    <a:pt x="1392" y="764"/>
                  </a:lnTo>
                  <a:lnTo>
                    <a:pt x="1396" y="750"/>
                  </a:lnTo>
                  <a:lnTo>
                    <a:pt x="1398" y="736"/>
                  </a:lnTo>
                  <a:lnTo>
                    <a:pt x="1398" y="720"/>
                  </a:lnTo>
                  <a:lnTo>
                    <a:pt x="1394" y="704"/>
                  </a:lnTo>
                  <a:lnTo>
                    <a:pt x="1388" y="688"/>
                  </a:lnTo>
                  <a:lnTo>
                    <a:pt x="1388" y="688"/>
                  </a:lnTo>
                  <a:lnTo>
                    <a:pt x="1374" y="662"/>
                  </a:lnTo>
                  <a:lnTo>
                    <a:pt x="1366" y="646"/>
                  </a:lnTo>
                  <a:lnTo>
                    <a:pt x="1360" y="636"/>
                  </a:lnTo>
                  <a:lnTo>
                    <a:pt x="1358" y="630"/>
                  </a:lnTo>
                  <a:lnTo>
                    <a:pt x="1360" y="624"/>
                  </a:lnTo>
                  <a:lnTo>
                    <a:pt x="1360" y="624"/>
                  </a:lnTo>
                  <a:lnTo>
                    <a:pt x="1362" y="610"/>
                  </a:lnTo>
                  <a:lnTo>
                    <a:pt x="1368" y="596"/>
                  </a:lnTo>
                  <a:lnTo>
                    <a:pt x="1378" y="584"/>
                  </a:lnTo>
                  <a:lnTo>
                    <a:pt x="1388" y="570"/>
                  </a:lnTo>
                  <a:lnTo>
                    <a:pt x="1388" y="570"/>
                  </a:lnTo>
                  <a:lnTo>
                    <a:pt x="1392" y="564"/>
                  </a:lnTo>
                  <a:lnTo>
                    <a:pt x="1394" y="558"/>
                  </a:lnTo>
                  <a:lnTo>
                    <a:pt x="1394" y="552"/>
                  </a:lnTo>
                  <a:lnTo>
                    <a:pt x="1392" y="546"/>
                  </a:lnTo>
                  <a:lnTo>
                    <a:pt x="1390" y="538"/>
                  </a:lnTo>
                  <a:lnTo>
                    <a:pt x="1390" y="530"/>
                  </a:lnTo>
                  <a:lnTo>
                    <a:pt x="1390" y="520"/>
                  </a:lnTo>
                  <a:lnTo>
                    <a:pt x="1394" y="506"/>
                  </a:lnTo>
                  <a:lnTo>
                    <a:pt x="1394" y="506"/>
                  </a:lnTo>
                  <a:lnTo>
                    <a:pt x="1412" y="450"/>
                  </a:lnTo>
                  <a:lnTo>
                    <a:pt x="1418" y="428"/>
                  </a:lnTo>
                  <a:lnTo>
                    <a:pt x="1420" y="416"/>
                  </a:lnTo>
                  <a:lnTo>
                    <a:pt x="1420" y="416"/>
                  </a:lnTo>
                  <a:lnTo>
                    <a:pt x="1424" y="408"/>
                  </a:lnTo>
                  <a:lnTo>
                    <a:pt x="1434" y="392"/>
                  </a:lnTo>
                  <a:lnTo>
                    <a:pt x="1466" y="348"/>
                  </a:lnTo>
                  <a:lnTo>
                    <a:pt x="1498" y="296"/>
                  </a:lnTo>
                  <a:lnTo>
                    <a:pt x="1512" y="272"/>
                  </a:lnTo>
                  <a:lnTo>
                    <a:pt x="1520" y="252"/>
                  </a:lnTo>
                  <a:lnTo>
                    <a:pt x="1520" y="252"/>
                  </a:lnTo>
                  <a:lnTo>
                    <a:pt x="1524" y="234"/>
                  </a:lnTo>
                  <a:lnTo>
                    <a:pt x="1526" y="216"/>
                  </a:lnTo>
                  <a:lnTo>
                    <a:pt x="1526" y="194"/>
                  </a:lnTo>
                  <a:lnTo>
                    <a:pt x="1524" y="174"/>
                  </a:lnTo>
                  <a:lnTo>
                    <a:pt x="1518" y="154"/>
                  </a:lnTo>
                  <a:lnTo>
                    <a:pt x="1512" y="134"/>
                  </a:lnTo>
                  <a:lnTo>
                    <a:pt x="1500" y="118"/>
                  </a:lnTo>
                  <a:lnTo>
                    <a:pt x="1488" y="104"/>
                  </a:lnTo>
                  <a:lnTo>
                    <a:pt x="1488" y="104"/>
                  </a:lnTo>
                  <a:lnTo>
                    <a:pt x="1474" y="92"/>
                  </a:lnTo>
                  <a:lnTo>
                    <a:pt x="1460" y="84"/>
                  </a:lnTo>
                  <a:lnTo>
                    <a:pt x="1450" y="78"/>
                  </a:lnTo>
                  <a:lnTo>
                    <a:pt x="1438" y="74"/>
                  </a:lnTo>
                  <a:lnTo>
                    <a:pt x="1416" y="70"/>
                  </a:lnTo>
                  <a:lnTo>
                    <a:pt x="1392" y="66"/>
                  </a:lnTo>
                  <a:lnTo>
                    <a:pt x="1392" y="66"/>
                  </a:lnTo>
                  <a:lnTo>
                    <a:pt x="1378" y="66"/>
                  </a:lnTo>
                  <a:lnTo>
                    <a:pt x="1366" y="66"/>
                  </a:lnTo>
                  <a:lnTo>
                    <a:pt x="1344" y="70"/>
                  </a:lnTo>
                  <a:lnTo>
                    <a:pt x="1334" y="70"/>
                  </a:lnTo>
                  <a:lnTo>
                    <a:pt x="1324" y="68"/>
                  </a:lnTo>
                  <a:lnTo>
                    <a:pt x="1312" y="62"/>
                  </a:lnTo>
                  <a:lnTo>
                    <a:pt x="1300" y="52"/>
                  </a:lnTo>
                  <a:lnTo>
                    <a:pt x="1300" y="52"/>
                  </a:lnTo>
                  <a:lnTo>
                    <a:pt x="1260" y="14"/>
                  </a:lnTo>
                  <a:lnTo>
                    <a:pt x="1244" y="0"/>
                  </a:lnTo>
                  <a:lnTo>
                    <a:pt x="1244" y="0"/>
                  </a:lnTo>
                  <a:lnTo>
                    <a:pt x="1012" y="10"/>
                  </a:lnTo>
                  <a:lnTo>
                    <a:pt x="1012" y="10"/>
                  </a:lnTo>
                  <a:lnTo>
                    <a:pt x="974" y="12"/>
                  </a:lnTo>
                  <a:lnTo>
                    <a:pt x="934" y="18"/>
                  </a:lnTo>
                  <a:lnTo>
                    <a:pt x="914" y="20"/>
                  </a:lnTo>
                  <a:lnTo>
                    <a:pt x="898" y="26"/>
                  </a:lnTo>
                  <a:lnTo>
                    <a:pt x="884" y="30"/>
                  </a:lnTo>
                  <a:lnTo>
                    <a:pt x="874" y="36"/>
                  </a:lnTo>
                  <a:lnTo>
                    <a:pt x="874" y="36"/>
                  </a:lnTo>
                  <a:lnTo>
                    <a:pt x="868" y="44"/>
                  </a:lnTo>
                  <a:lnTo>
                    <a:pt x="864" y="52"/>
                  </a:lnTo>
                  <a:lnTo>
                    <a:pt x="856" y="72"/>
                  </a:lnTo>
                  <a:lnTo>
                    <a:pt x="850" y="80"/>
                  </a:lnTo>
                  <a:lnTo>
                    <a:pt x="844" y="86"/>
                  </a:lnTo>
                  <a:lnTo>
                    <a:pt x="836" y="92"/>
                  </a:lnTo>
                  <a:lnTo>
                    <a:pt x="826" y="96"/>
                  </a:lnTo>
                  <a:lnTo>
                    <a:pt x="826" y="96"/>
                  </a:lnTo>
                  <a:lnTo>
                    <a:pt x="812" y="98"/>
                  </a:lnTo>
                  <a:lnTo>
                    <a:pt x="810" y="100"/>
                  </a:lnTo>
                  <a:lnTo>
                    <a:pt x="794" y="100"/>
                  </a:lnTo>
                  <a:lnTo>
                    <a:pt x="794" y="100"/>
                  </a:lnTo>
                  <a:lnTo>
                    <a:pt x="778" y="100"/>
                  </a:lnTo>
                  <a:lnTo>
                    <a:pt x="772" y="100"/>
                  </a:lnTo>
                  <a:lnTo>
                    <a:pt x="770" y="98"/>
                  </a:lnTo>
                  <a:lnTo>
                    <a:pt x="762" y="92"/>
                  </a:lnTo>
                  <a:lnTo>
                    <a:pt x="746" y="84"/>
                  </a:lnTo>
                  <a:lnTo>
                    <a:pt x="746" y="84"/>
                  </a:lnTo>
                  <a:lnTo>
                    <a:pt x="734" y="82"/>
                  </a:lnTo>
                  <a:lnTo>
                    <a:pt x="724" y="80"/>
                  </a:lnTo>
                  <a:lnTo>
                    <a:pt x="702" y="78"/>
                  </a:lnTo>
                  <a:lnTo>
                    <a:pt x="686" y="76"/>
                  </a:lnTo>
                  <a:lnTo>
                    <a:pt x="678" y="74"/>
                  </a:lnTo>
                  <a:lnTo>
                    <a:pt x="674" y="72"/>
                  </a:lnTo>
                  <a:lnTo>
                    <a:pt x="674" y="72"/>
                  </a:lnTo>
                  <a:lnTo>
                    <a:pt x="664" y="60"/>
                  </a:lnTo>
                  <a:lnTo>
                    <a:pt x="650" y="44"/>
                  </a:lnTo>
                  <a:lnTo>
                    <a:pt x="642" y="36"/>
                  </a:lnTo>
                  <a:lnTo>
                    <a:pt x="634" y="30"/>
                  </a:lnTo>
                  <a:lnTo>
                    <a:pt x="626" y="24"/>
                  </a:lnTo>
                  <a:lnTo>
                    <a:pt x="616" y="24"/>
                  </a:lnTo>
                  <a:lnTo>
                    <a:pt x="616" y="24"/>
                  </a:lnTo>
                  <a:lnTo>
                    <a:pt x="598" y="24"/>
                  </a:lnTo>
                  <a:lnTo>
                    <a:pt x="582" y="24"/>
                  </a:lnTo>
                  <a:lnTo>
                    <a:pt x="578" y="26"/>
                  </a:lnTo>
                  <a:lnTo>
                    <a:pt x="572" y="28"/>
                  </a:lnTo>
                  <a:lnTo>
                    <a:pt x="568" y="34"/>
                  </a:lnTo>
                  <a:lnTo>
                    <a:pt x="564" y="40"/>
                  </a:lnTo>
                  <a:lnTo>
                    <a:pt x="564" y="40"/>
                  </a:lnTo>
                  <a:lnTo>
                    <a:pt x="560" y="46"/>
                  </a:lnTo>
                  <a:lnTo>
                    <a:pt x="556" y="52"/>
                  </a:lnTo>
                  <a:lnTo>
                    <a:pt x="544" y="62"/>
                  </a:lnTo>
                  <a:lnTo>
                    <a:pt x="530" y="66"/>
                  </a:lnTo>
                  <a:lnTo>
                    <a:pt x="522" y="68"/>
                  </a:lnTo>
                  <a:lnTo>
                    <a:pt x="522" y="68"/>
                  </a:lnTo>
                  <a:lnTo>
                    <a:pt x="518" y="70"/>
                  </a:lnTo>
                  <a:lnTo>
                    <a:pt x="516" y="72"/>
                  </a:lnTo>
                  <a:lnTo>
                    <a:pt x="510" y="80"/>
                  </a:lnTo>
                  <a:lnTo>
                    <a:pt x="506" y="92"/>
                  </a:lnTo>
                  <a:lnTo>
                    <a:pt x="506" y="108"/>
                  </a:lnTo>
                  <a:lnTo>
                    <a:pt x="506" y="108"/>
                  </a:lnTo>
                  <a:lnTo>
                    <a:pt x="510" y="128"/>
                  </a:lnTo>
                  <a:lnTo>
                    <a:pt x="514" y="150"/>
                  </a:lnTo>
                  <a:lnTo>
                    <a:pt x="520" y="172"/>
                  </a:lnTo>
                  <a:lnTo>
                    <a:pt x="528" y="200"/>
                  </a:lnTo>
                  <a:lnTo>
                    <a:pt x="492" y="284"/>
                  </a:lnTo>
                  <a:lnTo>
                    <a:pt x="492" y="284"/>
                  </a:lnTo>
                  <a:lnTo>
                    <a:pt x="490" y="290"/>
                  </a:lnTo>
                  <a:lnTo>
                    <a:pt x="486" y="306"/>
                  </a:lnTo>
                  <a:lnTo>
                    <a:pt x="480" y="334"/>
                  </a:lnTo>
                  <a:lnTo>
                    <a:pt x="476" y="376"/>
                  </a:lnTo>
                  <a:lnTo>
                    <a:pt x="472" y="430"/>
                  </a:lnTo>
                  <a:lnTo>
                    <a:pt x="472" y="430"/>
                  </a:lnTo>
                  <a:lnTo>
                    <a:pt x="460" y="454"/>
                  </a:lnTo>
                  <a:lnTo>
                    <a:pt x="450" y="472"/>
                  </a:lnTo>
                  <a:lnTo>
                    <a:pt x="440" y="488"/>
                  </a:lnTo>
                  <a:lnTo>
                    <a:pt x="440" y="488"/>
                  </a:lnTo>
                  <a:lnTo>
                    <a:pt x="410" y="512"/>
                  </a:lnTo>
                  <a:lnTo>
                    <a:pt x="392" y="528"/>
                  </a:lnTo>
                  <a:lnTo>
                    <a:pt x="392" y="528"/>
                  </a:lnTo>
                  <a:lnTo>
                    <a:pt x="376" y="540"/>
                  </a:lnTo>
                  <a:lnTo>
                    <a:pt x="366" y="554"/>
                  </a:lnTo>
                  <a:lnTo>
                    <a:pt x="362" y="562"/>
                  </a:lnTo>
                  <a:lnTo>
                    <a:pt x="360" y="568"/>
                  </a:lnTo>
                  <a:lnTo>
                    <a:pt x="360" y="568"/>
                  </a:lnTo>
                  <a:lnTo>
                    <a:pt x="358" y="582"/>
                  </a:lnTo>
                  <a:lnTo>
                    <a:pt x="356" y="596"/>
                  </a:lnTo>
                  <a:lnTo>
                    <a:pt x="356" y="608"/>
                  </a:lnTo>
                  <a:lnTo>
                    <a:pt x="354" y="614"/>
                  </a:lnTo>
                  <a:lnTo>
                    <a:pt x="352" y="618"/>
                  </a:lnTo>
                  <a:lnTo>
                    <a:pt x="352" y="618"/>
                  </a:lnTo>
                  <a:lnTo>
                    <a:pt x="332" y="648"/>
                  </a:lnTo>
                  <a:lnTo>
                    <a:pt x="324" y="666"/>
                  </a:lnTo>
                  <a:lnTo>
                    <a:pt x="320" y="678"/>
                  </a:lnTo>
                  <a:lnTo>
                    <a:pt x="320" y="678"/>
                  </a:lnTo>
                  <a:lnTo>
                    <a:pt x="320" y="688"/>
                  </a:lnTo>
                  <a:lnTo>
                    <a:pt x="318" y="704"/>
                  </a:lnTo>
                  <a:lnTo>
                    <a:pt x="316" y="712"/>
                  </a:lnTo>
                  <a:lnTo>
                    <a:pt x="312" y="718"/>
                  </a:lnTo>
                  <a:lnTo>
                    <a:pt x="308" y="726"/>
                  </a:lnTo>
                  <a:lnTo>
                    <a:pt x="302" y="730"/>
                  </a:lnTo>
                  <a:lnTo>
                    <a:pt x="302" y="730"/>
                  </a:lnTo>
                  <a:lnTo>
                    <a:pt x="278" y="746"/>
                  </a:lnTo>
                  <a:lnTo>
                    <a:pt x="264" y="758"/>
                  </a:lnTo>
                  <a:lnTo>
                    <a:pt x="264" y="758"/>
                  </a:lnTo>
                  <a:lnTo>
                    <a:pt x="244" y="774"/>
                  </a:lnTo>
                  <a:lnTo>
                    <a:pt x="228" y="782"/>
                  </a:lnTo>
                  <a:lnTo>
                    <a:pt x="214" y="790"/>
                  </a:lnTo>
                  <a:lnTo>
                    <a:pt x="214" y="790"/>
                  </a:lnTo>
                  <a:lnTo>
                    <a:pt x="160" y="810"/>
                  </a:lnTo>
                  <a:lnTo>
                    <a:pt x="92" y="808"/>
                  </a:lnTo>
                  <a:lnTo>
                    <a:pt x="64" y="812"/>
                  </a:lnTo>
                  <a:lnTo>
                    <a:pt x="64" y="812"/>
                  </a:lnTo>
                  <a:lnTo>
                    <a:pt x="58" y="816"/>
                  </a:lnTo>
                  <a:lnTo>
                    <a:pt x="52" y="820"/>
                  </a:lnTo>
                  <a:lnTo>
                    <a:pt x="46" y="826"/>
                  </a:lnTo>
                  <a:lnTo>
                    <a:pt x="46" y="826"/>
                  </a:lnTo>
                  <a:lnTo>
                    <a:pt x="42" y="832"/>
                  </a:lnTo>
                  <a:lnTo>
                    <a:pt x="38" y="840"/>
                  </a:lnTo>
                  <a:lnTo>
                    <a:pt x="32" y="848"/>
                  </a:lnTo>
                  <a:lnTo>
                    <a:pt x="26" y="856"/>
                  </a:lnTo>
                  <a:lnTo>
                    <a:pt x="26" y="856"/>
                  </a:lnTo>
                  <a:lnTo>
                    <a:pt x="0" y="872"/>
                  </a:lnTo>
                  <a:lnTo>
                    <a:pt x="0" y="872"/>
                  </a:lnTo>
                  <a:lnTo>
                    <a:pt x="4" y="878"/>
                  </a:lnTo>
                  <a:lnTo>
                    <a:pt x="10" y="888"/>
                  </a:lnTo>
                  <a:lnTo>
                    <a:pt x="20" y="900"/>
                  </a:lnTo>
                  <a:lnTo>
                    <a:pt x="26" y="904"/>
                  </a:lnTo>
                  <a:lnTo>
                    <a:pt x="32" y="906"/>
                  </a:lnTo>
                  <a:lnTo>
                    <a:pt x="32" y="906"/>
                  </a:lnTo>
                  <a:lnTo>
                    <a:pt x="70" y="916"/>
                  </a:lnTo>
                  <a:lnTo>
                    <a:pt x="70" y="916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8" name="Freeform 1896"/>
            <p:cNvSpPr>
              <a:spLocks/>
            </p:cNvSpPr>
            <p:nvPr/>
          </p:nvSpPr>
          <p:spPr bwMode="auto">
            <a:xfrm>
              <a:off x="4108450" y="4076700"/>
              <a:ext cx="920750" cy="911225"/>
            </a:xfrm>
            <a:custGeom>
              <a:avLst/>
              <a:gdLst/>
              <a:ahLst/>
              <a:cxnLst>
                <a:cxn ang="0">
                  <a:pos x="874" y="968"/>
                </a:cxn>
                <a:cxn ang="0">
                  <a:pos x="814" y="980"/>
                </a:cxn>
                <a:cxn ang="0">
                  <a:pos x="752" y="986"/>
                </a:cxn>
                <a:cxn ang="0">
                  <a:pos x="700" y="980"/>
                </a:cxn>
                <a:cxn ang="0">
                  <a:pos x="552" y="936"/>
                </a:cxn>
                <a:cxn ang="0">
                  <a:pos x="438" y="922"/>
                </a:cxn>
                <a:cxn ang="0">
                  <a:pos x="222" y="928"/>
                </a:cxn>
                <a:cxn ang="0">
                  <a:pos x="118" y="904"/>
                </a:cxn>
                <a:cxn ang="0">
                  <a:pos x="80" y="906"/>
                </a:cxn>
                <a:cxn ang="0">
                  <a:pos x="34" y="928"/>
                </a:cxn>
                <a:cxn ang="0">
                  <a:pos x="12" y="928"/>
                </a:cxn>
                <a:cxn ang="0">
                  <a:pos x="2" y="882"/>
                </a:cxn>
                <a:cxn ang="0">
                  <a:pos x="24" y="706"/>
                </a:cxn>
                <a:cxn ang="0">
                  <a:pos x="52" y="624"/>
                </a:cxn>
                <a:cxn ang="0">
                  <a:pos x="132" y="544"/>
                </a:cxn>
                <a:cxn ang="0">
                  <a:pos x="156" y="506"/>
                </a:cxn>
                <a:cxn ang="0">
                  <a:pos x="158" y="442"/>
                </a:cxn>
                <a:cxn ang="0">
                  <a:pos x="164" y="422"/>
                </a:cxn>
                <a:cxn ang="0">
                  <a:pos x="174" y="412"/>
                </a:cxn>
                <a:cxn ang="0">
                  <a:pos x="138" y="348"/>
                </a:cxn>
                <a:cxn ang="0">
                  <a:pos x="122" y="284"/>
                </a:cxn>
                <a:cxn ang="0">
                  <a:pos x="126" y="200"/>
                </a:cxn>
                <a:cxn ang="0">
                  <a:pos x="120" y="152"/>
                </a:cxn>
                <a:cxn ang="0">
                  <a:pos x="70" y="42"/>
                </a:cxn>
                <a:cxn ang="0">
                  <a:pos x="72" y="26"/>
                </a:cxn>
                <a:cxn ang="0">
                  <a:pos x="204" y="0"/>
                </a:cxn>
                <a:cxn ang="0">
                  <a:pos x="376" y="6"/>
                </a:cxn>
                <a:cxn ang="0">
                  <a:pos x="418" y="38"/>
                </a:cxn>
                <a:cxn ang="0">
                  <a:pos x="426" y="72"/>
                </a:cxn>
                <a:cxn ang="0">
                  <a:pos x="430" y="112"/>
                </a:cxn>
                <a:cxn ang="0">
                  <a:pos x="448" y="142"/>
                </a:cxn>
                <a:cxn ang="0">
                  <a:pos x="530" y="176"/>
                </a:cxn>
                <a:cxn ang="0">
                  <a:pos x="568" y="178"/>
                </a:cxn>
                <a:cxn ang="0">
                  <a:pos x="616" y="140"/>
                </a:cxn>
                <a:cxn ang="0">
                  <a:pos x="652" y="116"/>
                </a:cxn>
                <a:cxn ang="0">
                  <a:pos x="706" y="116"/>
                </a:cxn>
                <a:cxn ang="0">
                  <a:pos x="766" y="140"/>
                </a:cxn>
                <a:cxn ang="0">
                  <a:pos x="790" y="134"/>
                </a:cxn>
                <a:cxn ang="0">
                  <a:pos x="814" y="144"/>
                </a:cxn>
                <a:cxn ang="0">
                  <a:pos x="826" y="176"/>
                </a:cxn>
                <a:cxn ang="0">
                  <a:pos x="818" y="208"/>
                </a:cxn>
                <a:cxn ang="0">
                  <a:pos x="806" y="260"/>
                </a:cxn>
                <a:cxn ang="0">
                  <a:pos x="820" y="312"/>
                </a:cxn>
                <a:cxn ang="0">
                  <a:pos x="826" y="356"/>
                </a:cxn>
                <a:cxn ang="0">
                  <a:pos x="828" y="390"/>
                </a:cxn>
                <a:cxn ang="0">
                  <a:pos x="846" y="400"/>
                </a:cxn>
                <a:cxn ang="0">
                  <a:pos x="930" y="404"/>
                </a:cxn>
                <a:cxn ang="0">
                  <a:pos x="996" y="414"/>
                </a:cxn>
                <a:cxn ang="0">
                  <a:pos x="986" y="426"/>
                </a:cxn>
                <a:cxn ang="0">
                  <a:pos x="974" y="486"/>
                </a:cxn>
                <a:cxn ang="0">
                  <a:pos x="972" y="550"/>
                </a:cxn>
                <a:cxn ang="0">
                  <a:pos x="960" y="576"/>
                </a:cxn>
                <a:cxn ang="0">
                  <a:pos x="912" y="576"/>
                </a:cxn>
                <a:cxn ang="0">
                  <a:pos x="838" y="572"/>
                </a:cxn>
                <a:cxn ang="0">
                  <a:pos x="814" y="582"/>
                </a:cxn>
                <a:cxn ang="0">
                  <a:pos x="806" y="632"/>
                </a:cxn>
                <a:cxn ang="0">
                  <a:pos x="810" y="744"/>
                </a:cxn>
                <a:cxn ang="0">
                  <a:pos x="806" y="796"/>
                </a:cxn>
                <a:cxn ang="0">
                  <a:pos x="808" y="836"/>
                </a:cxn>
                <a:cxn ang="0">
                  <a:pos x="868" y="912"/>
                </a:cxn>
                <a:cxn ang="0">
                  <a:pos x="896" y="940"/>
                </a:cxn>
                <a:cxn ang="0">
                  <a:pos x="892" y="956"/>
                </a:cxn>
              </a:cxnLst>
              <a:rect l="0" t="0" r="r" b="b"/>
              <a:pathLst>
                <a:path w="998" h="988">
                  <a:moveTo>
                    <a:pt x="892" y="956"/>
                  </a:moveTo>
                  <a:lnTo>
                    <a:pt x="892" y="956"/>
                  </a:lnTo>
                  <a:lnTo>
                    <a:pt x="888" y="960"/>
                  </a:lnTo>
                  <a:lnTo>
                    <a:pt x="874" y="968"/>
                  </a:lnTo>
                  <a:lnTo>
                    <a:pt x="864" y="974"/>
                  </a:lnTo>
                  <a:lnTo>
                    <a:pt x="850" y="976"/>
                  </a:lnTo>
                  <a:lnTo>
                    <a:pt x="834" y="980"/>
                  </a:lnTo>
                  <a:lnTo>
                    <a:pt x="814" y="980"/>
                  </a:lnTo>
                  <a:lnTo>
                    <a:pt x="814" y="980"/>
                  </a:lnTo>
                  <a:lnTo>
                    <a:pt x="796" y="982"/>
                  </a:lnTo>
                  <a:lnTo>
                    <a:pt x="778" y="982"/>
                  </a:lnTo>
                  <a:lnTo>
                    <a:pt x="752" y="986"/>
                  </a:lnTo>
                  <a:lnTo>
                    <a:pt x="740" y="988"/>
                  </a:lnTo>
                  <a:lnTo>
                    <a:pt x="726" y="988"/>
                  </a:lnTo>
                  <a:lnTo>
                    <a:pt x="714" y="986"/>
                  </a:lnTo>
                  <a:lnTo>
                    <a:pt x="700" y="980"/>
                  </a:lnTo>
                  <a:lnTo>
                    <a:pt x="700" y="980"/>
                  </a:lnTo>
                  <a:lnTo>
                    <a:pt x="660" y="966"/>
                  </a:lnTo>
                  <a:lnTo>
                    <a:pt x="610" y="950"/>
                  </a:lnTo>
                  <a:lnTo>
                    <a:pt x="552" y="936"/>
                  </a:lnTo>
                  <a:lnTo>
                    <a:pt x="500" y="924"/>
                  </a:lnTo>
                  <a:lnTo>
                    <a:pt x="500" y="924"/>
                  </a:lnTo>
                  <a:lnTo>
                    <a:pt x="472" y="922"/>
                  </a:lnTo>
                  <a:lnTo>
                    <a:pt x="438" y="922"/>
                  </a:lnTo>
                  <a:lnTo>
                    <a:pt x="358" y="924"/>
                  </a:lnTo>
                  <a:lnTo>
                    <a:pt x="280" y="928"/>
                  </a:lnTo>
                  <a:lnTo>
                    <a:pt x="248" y="928"/>
                  </a:lnTo>
                  <a:lnTo>
                    <a:pt x="222" y="928"/>
                  </a:lnTo>
                  <a:lnTo>
                    <a:pt x="222" y="928"/>
                  </a:lnTo>
                  <a:lnTo>
                    <a:pt x="188" y="922"/>
                  </a:lnTo>
                  <a:lnTo>
                    <a:pt x="162" y="916"/>
                  </a:lnTo>
                  <a:lnTo>
                    <a:pt x="118" y="904"/>
                  </a:lnTo>
                  <a:lnTo>
                    <a:pt x="118" y="904"/>
                  </a:lnTo>
                  <a:lnTo>
                    <a:pt x="106" y="902"/>
                  </a:lnTo>
                  <a:lnTo>
                    <a:pt x="94" y="902"/>
                  </a:lnTo>
                  <a:lnTo>
                    <a:pt x="80" y="906"/>
                  </a:lnTo>
                  <a:lnTo>
                    <a:pt x="68" y="910"/>
                  </a:lnTo>
                  <a:lnTo>
                    <a:pt x="46" y="920"/>
                  </a:lnTo>
                  <a:lnTo>
                    <a:pt x="34" y="928"/>
                  </a:lnTo>
                  <a:lnTo>
                    <a:pt x="34" y="928"/>
                  </a:lnTo>
                  <a:lnTo>
                    <a:pt x="28" y="930"/>
                  </a:lnTo>
                  <a:lnTo>
                    <a:pt x="24" y="932"/>
                  </a:lnTo>
                  <a:lnTo>
                    <a:pt x="18" y="930"/>
                  </a:lnTo>
                  <a:lnTo>
                    <a:pt x="12" y="928"/>
                  </a:lnTo>
                  <a:lnTo>
                    <a:pt x="6" y="922"/>
                  </a:lnTo>
                  <a:lnTo>
                    <a:pt x="2" y="912"/>
                  </a:lnTo>
                  <a:lnTo>
                    <a:pt x="0" y="900"/>
                  </a:lnTo>
                  <a:lnTo>
                    <a:pt x="2" y="882"/>
                  </a:lnTo>
                  <a:lnTo>
                    <a:pt x="2" y="882"/>
                  </a:lnTo>
                  <a:lnTo>
                    <a:pt x="8" y="824"/>
                  </a:lnTo>
                  <a:lnTo>
                    <a:pt x="18" y="744"/>
                  </a:lnTo>
                  <a:lnTo>
                    <a:pt x="24" y="706"/>
                  </a:lnTo>
                  <a:lnTo>
                    <a:pt x="32" y="670"/>
                  </a:lnTo>
                  <a:lnTo>
                    <a:pt x="42" y="642"/>
                  </a:lnTo>
                  <a:lnTo>
                    <a:pt x="46" y="630"/>
                  </a:lnTo>
                  <a:lnTo>
                    <a:pt x="52" y="624"/>
                  </a:lnTo>
                  <a:lnTo>
                    <a:pt x="52" y="624"/>
                  </a:lnTo>
                  <a:lnTo>
                    <a:pt x="78" y="598"/>
                  </a:lnTo>
                  <a:lnTo>
                    <a:pt x="106" y="572"/>
                  </a:lnTo>
                  <a:lnTo>
                    <a:pt x="132" y="544"/>
                  </a:lnTo>
                  <a:lnTo>
                    <a:pt x="142" y="532"/>
                  </a:lnTo>
                  <a:lnTo>
                    <a:pt x="150" y="520"/>
                  </a:lnTo>
                  <a:lnTo>
                    <a:pt x="150" y="520"/>
                  </a:lnTo>
                  <a:lnTo>
                    <a:pt x="156" y="506"/>
                  </a:lnTo>
                  <a:lnTo>
                    <a:pt x="160" y="494"/>
                  </a:lnTo>
                  <a:lnTo>
                    <a:pt x="160" y="480"/>
                  </a:lnTo>
                  <a:lnTo>
                    <a:pt x="160" y="466"/>
                  </a:lnTo>
                  <a:lnTo>
                    <a:pt x="158" y="442"/>
                  </a:lnTo>
                  <a:lnTo>
                    <a:pt x="160" y="432"/>
                  </a:lnTo>
                  <a:lnTo>
                    <a:pt x="162" y="426"/>
                  </a:lnTo>
                  <a:lnTo>
                    <a:pt x="162" y="426"/>
                  </a:lnTo>
                  <a:lnTo>
                    <a:pt x="164" y="422"/>
                  </a:lnTo>
                  <a:lnTo>
                    <a:pt x="168" y="420"/>
                  </a:lnTo>
                  <a:lnTo>
                    <a:pt x="174" y="416"/>
                  </a:lnTo>
                  <a:lnTo>
                    <a:pt x="174" y="414"/>
                  </a:lnTo>
                  <a:lnTo>
                    <a:pt x="174" y="412"/>
                  </a:lnTo>
                  <a:lnTo>
                    <a:pt x="166" y="400"/>
                  </a:lnTo>
                  <a:lnTo>
                    <a:pt x="166" y="400"/>
                  </a:lnTo>
                  <a:lnTo>
                    <a:pt x="152" y="378"/>
                  </a:lnTo>
                  <a:lnTo>
                    <a:pt x="138" y="348"/>
                  </a:lnTo>
                  <a:lnTo>
                    <a:pt x="132" y="334"/>
                  </a:lnTo>
                  <a:lnTo>
                    <a:pt x="126" y="318"/>
                  </a:lnTo>
                  <a:lnTo>
                    <a:pt x="122" y="300"/>
                  </a:lnTo>
                  <a:lnTo>
                    <a:pt x="122" y="284"/>
                  </a:lnTo>
                  <a:lnTo>
                    <a:pt x="122" y="284"/>
                  </a:lnTo>
                  <a:lnTo>
                    <a:pt x="122" y="254"/>
                  </a:lnTo>
                  <a:lnTo>
                    <a:pt x="126" y="228"/>
                  </a:lnTo>
                  <a:lnTo>
                    <a:pt x="126" y="200"/>
                  </a:lnTo>
                  <a:lnTo>
                    <a:pt x="126" y="186"/>
                  </a:lnTo>
                  <a:lnTo>
                    <a:pt x="124" y="170"/>
                  </a:lnTo>
                  <a:lnTo>
                    <a:pt x="124" y="170"/>
                  </a:lnTo>
                  <a:lnTo>
                    <a:pt x="120" y="152"/>
                  </a:lnTo>
                  <a:lnTo>
                    <a:pt x="112" y="132"/>
                  </a:lnTo>
                  <a:lnTo>
                    <a:pt x="94" y="90"/>
                  </a:lnTo>
                  <a:lnTo>
                    <a:pt x="76" y="54"/>
                  </a:lnTo>
                  <a:lnTo>
                    <a:pt x="70" y="42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70" y="30"/>
                  </a:lnTo>
                  <a:lnTo>
                    <a:pt x="72" y="26"/>
                  </a:lnTo>
                  <a:lnTo>
                    <a:pt x="82" y="20"/>
                  </a:lnTo>
                  <a:lnTo>
                    <a:pt x="96" y="12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340" y="2"/>
                  </a:lnTo>
                  <a:lnTo>
                    <a:pt x="340" y="2"/>
                  </a:lnTo>
                  <a:lnTo>
                    <a:pt x="364" y="4"/>
                  </a:lnTo>
                  <a:lnTo>
                    <a:pt x="376" y="6"/>
                  </a:lnTo>
                  <a:lnTo>
                    <a:pt x="388" y="12"/>
                  </a:lnTo>
                  <a:lnTo>
                    <a:pt x="388" y="12"/>
                  </a:lnTo>
                  <a:lnTo>
                    <a:pt x="410" y="28"/>
                  </a:lnTo>
                  <a:lnTo>
                    <a:pt x="418" y="38"/>
                  </a:lnTo>
                  <a:lnTo>
                    <a:pt x="422" y="44"/>
                  </a:lnTo>
                  <a:lnTo>
                    <a:pt x="422" y="44"/>
                  </a:lnTo>
                  <a:lnTo>
                    <a:pt x="426" y="54"/>
                  </a:lnTo>
                  <a:lnTo>
                    <a:pt x="426" y="72"/>
                  </a:lnTo>
                  <a:lnTo>
                    <a:pt x="426" y="72"/>
                  </a:lnTo>
                  <a:lnTo>
                    <a:pt x="426" y="84"/>
                  </a:lnTo>
                  <a:lnTo>
                    <a:pt x="428" y="102"/>
                  </a:lnTo>
                  <a:lnTo>
                    <a:pt x="430" y="112"/>
                  </a:lnTo>
                  <a:lnTo>
                    <a:pt x="434" y="122"/>
                  </a:lnTo>
                  <a:lnTo>
                    <a:pt x="440" y="132"/>
                  </a:lnTo>
                  <a:lnTo>
                    <a:pt x="448" y="142"/>
                  </a:lnTo>
                  <a:lnTo>
                    <a:pt x="448" y="142"/>
                  </a:lnTo>
                  <a:lnTo>
                    <a:pt x="472" y="156"/>
                  </a:lnTo>
                  <a:lnTo>
                    <a:pt x="500" y="166"/>
                  </a:lnTo>
                  <a:lnTo>
                    <a:pt x="514" y="172"/>
                  </a:lnTo>
                  <a:lnTo>
                    <a:pt x="530" y="176"/>
                  </a:lnTo>
                  <a:lnTo>
                    <a:pt x="530" y="176"/>
                  </a:lnTo>
                  <a:lnTo>
                    <a:pt x="536" y="176"/>
                  </a:lnTo>
                  <a:lnTo>
                    <a:pt x="552" y="178"/>
                  </a:lnTo>
                  <a:lnTo>
                    <a:pt x="568" y="178"/>
                  </a:lnTo>
                  <a:lnTo>
                    <a:pt x="576" y="176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616" y="140"/>
                  </a:lnTo>
                  <a:lnTo>
                    <a:pt x="636" y="124"/>
                  </a:lnTo>
                  <a:lnTo>
                    <a:pt x="644" y="120"/>
                  </a:lnTo>
                  <a:lnTo>
                    <a:pt x="652" y="116"/>
                  </a:lnTo>
                  <a:lnTo>
                    <a:pt x="652" y="116"/>
                  </a:lnTo>
                  <a:lnTo>
                    <a:pt x="676" y="110"/>
                  </a:lnTo>
                  <a:lnTo>
                    <a:pt x="690" y="110"/>
                  </a:lnTo>
                  <a:lnTo>
                    <a:pt x="698" y="112"/>
                  </a:lnTo>
                  <a:lnTo>
                    <a:pt x="706" y="116"/>
                  </a:lnTo>
                  <a:lnTo>
                    <a:pt x="706" y="116"/>
                  </a:lnTo>
                  <a:lnTo>
                    <a:pt x="742" y="132"/>
                  </a:lnTo>
                  <a:lnTo>
                    <a:pt x="756" y="138"/>
                  </a:lnTo>
                  <a:lnTo>
                    <a:pt x="766" y="140"/>
                  </a:lnTo>
                  <a:lnTo>
                    <a:pt x="766" y="140"/>
                  </a:lnTo>
                  <a:lnTo>
                    <a:pt x="774" y="138"/>
                  </a:lnTo>
                  <a:lnTo>
                    <a:pt x="784" y="136"/>
                  </a:lnTo>
                  <a:lnTo>
                    <a:pt x="790" y="134"/>
                  </a:lnTo>
                  <a:lnTo>
                    <a:pt x="798" y="136"/>
                  </a:lnTo>
                  <a:lnTo>
                    <a:pt x="806" y="138"/>
                  </a:lnTo>
                  <a:lnTo>
                    <a:pt x="814" y="144"/>
                  </a:lnTo>
                  <a:lnTo>
                    <a:pt x="814" y="144"/>
                  </a:lnTo>
                  <a:lnTo>
                    <a:pt x="820" y="150"/>
                  </a:lnTo>
                  <a:lnTo>
                    <a:pt x="824" y="158"/>
                  </a:lnTo>
                  <a:lnTo>
                    <a:pt x="826" y="168"/>
                  </a:lnTo>
                  <a:lnTo>
                    <a:pt x="826" y="176"/>
                  </a:lnTo>
                  <a:lnTo>
                    <a:pt x="822" y="190"/>
                  </a:lnTo>
                  <a:lnTo>
                    <a:pt x="820" y="200"/>
                  </a:lnTo>
                  <a:lnTo>
                    <a:pt x="820" y="200"/>
                  </a:lnTo>
                  <a:lnTo>
                    <a:pt x="818" y="208"/>
                  </a:lnTo>
                  <a:lnTo>
                    <a:pt x="812" y="226"/>
                  </a:lnTo>
                  <a:lnTo>
                    <a:pt x="806" y="244"/>
                  </a:lnTo>
                  <a:lnTo>
                    <a:pt x="806" y="254"/>
                  </a:lnTo>
                  <a:lnTo>
                    <a:pt x="806" y="260"/>
                  </a:lnTo>
                  <a:lnTo>
                    <a:pt x="806" y="260"/>
                  </a:lnTo>
                  <a:lnTo>
                    <a:pt x="808" y="274"/>
                  </a:lnTo>
                  <a:lnTo>
                    <a:pt x="812" y="286"/>
                  </a:lnTo>
                  <a:lnTo>
                    <a:pt x="820" y="312"/>
                  </a:lnTo>
                  <a:lnTo>
                    <a:pt x="820" y="312"/>
                  </a:lnTo>
                  <a:lnTo>
                    <a:pt x="826" y="334"/>
                  </a:lnTo>
                  <a:lnTo>
                    <a:pt x="826" y="344"/>
                  </a:lnTo>
                  <a:lnTo>
                    <a:pt x="826" y="356"/>
                  </a:lnTo>
                  <a:lnTo>
                    <a:pt x="826" y="356"/>
                  </a:lnTo>
                  <a:lnTo>
                    <a:pt x="824" y="370"/>
                  </a:lnTo>
                  <a:lnTo>
                    <a:pt x="824" y="382"/>
                  </a:lnTo>
                  <a:lnTo>
                    <a:pt x="828" y="390"/>
                  </a:lnTo>
                  <a:lnTo>
                    <a:pt x="832" y="394"/>
                  </a:lnTo>
                  <a:lnTo>
                    <a:pt x="836" y="396"/>
                  </a:lnTo>
                  <a:lnTo>
                    <a:pt x="836" y="396"/>
                  </a:lnTo>
                  <a:lnTo>
                    <a:pt x="846" y="400"/>
                  </a:lnTo>
                  <a:lnTo>
                    <a:pt x="858" y="400"/>
                  </a:lnTo>
                  <a:lnTo>
                    <a:pt x="890" y="402"/>
                  </a:lnTo>
                  <a:lnTo>
                    <a:pt x="890" y="402"/>
                  </a:lnTo>
                  <a:lnTo>
                    <a:pt x="930" y="404"/>
                  </a:lnTo>
                  <a:lnTo>
                    <a:pt x="952" y="406"/>
                  </a:lnTo>
                  <a:lnTo>
                    <a:pt x="978" y="410"/>
                  </a:lnTo>
                  <a:lnTo>
                    <a:pt x="978" y="410"/>
                  </a:lnTo>
                  <a:lnTo>
                    <a:pt x="996" y="414"/>
                  </a:lnTo>
                  <a:lnTo>
                    <a:pt x="998" y="414"/>
                  </a:lnTo>
                  <a:lnTo>
                    <a:pt x="994" y="418"/>
                  </a:lnTo>
                  <a:lnTo>
                    <a:pt x="990" y="420"/>
                  </a:lnTo>
                  <a:lnTo>
                    <a:pt x="986" y="426"/>
                  </a:lnTo>
                  <a:lnTo>
                    <a:pt x="986" y="426"/>
                  </a:lnTo>
                  <a:lnTo>
                    <a:pt x="982" y="442"/>
                  </a:lnTo>
                  <a:lnTo>
                    <a:pt x="976" y="464"/>
                  </a:lnTo>
                  <a:lnTo>
                    <a:pt x="974" y="486"/>
                  </a:lnTo>
                  <a:lnTo>
                    <a:pt x="972" y="508"/>
                  </a:lnTo>
                  <a:lnTo>
                    <a:pt x="972" y="508"/>
                  </a:lnTo>
                  <a:lnTo>
                    <a:pt x="972" y="528"/>
                  </a:lnTo>
                  <a:lnTo>
                    <a:pt x="972" y="550"/>
                  </a:lnTo>
                  <a:lnTo>
                    <a:pt x="972" y="560"/>
                  </a:lnTo>
                  <a:lnTo>
                    <a:pt x="970" y="568"/>
                  </a:lnTo>
                  <a:lnTo>
                    <a:pt x="966" y="574"/>
                  </a:lnTo>
                  <a:lnTo>
                    <a:pt x="960" y="576"/>
                  </a:lnTo>
                  <a:lnTo>
                    <a:pt x="960" y="576"/>
                  </a:lnTo>
                  <a:lnTo>
                    <a:pt x="946" y="578"/>
                  </a:lnTo>
                  <a:lnTo>
                    <a:pt x="932" y="578"/>
                  </a:lnTo>
                  <a:lnTo>
                    <a:pt x="912" y="576"/>
                  </a:lnTo>
                  <a:lnTo>
                    <a:pt x="886" y="576"/>
                  </a:lnTo>
                  <a:lnTo>
                    <a:pt x="886" y="576"/>
                  </a:lnTo>
                  <a:lnTo>
                    <a:pt x="860" y="576"/>
                  </a:lnTo>
                  <a:lnTo>
                    <a:pt x="838" y="572"/>
                  </a:lnTo>
                  <a:lnTo>
                    <a:pt x="830" y="572"/>
                  </a:lnTo>
                  <a:lnTo>
                    <a:pt x="824" y="574"/>
                  </a:lnTo>
                  <a:lnTo>
                    <a:pt x="818" y="576"/>
                  </a:lnTo>
                  <a:lnTo>
                    <a:pt x="814" y="582"/>
                  </a:lnTo>
                  <a:lnTo>
                    <a:pt x="814" y="582"/>
                  </a:lnTo>
                  <a:lnTo>
                    <a:pt x="810" y="590"/>
                  </a:lnTo>
                  <a:lnTo>
                    <a:pt x="808" y="602"/>
                  </a:lnTo>
                  <a:lnTo>
                    <a:pt x="806" y="632"/>
                  </a:lnTo>
                  <a:lnTo>
                    <a:pt x="806" y="688"/>
                  </a:lnTo>
                  <a:lnTo>
                    <a:pt x="806" y="688"/>
                  </a:lnTo>
                  <a:lnTo>
                    <a:pt x="806" y="712"/>
                  </a:lnTo>
                  <a:lnTo>
                    <a:pt x="810" y="744"/>
                  </a:lnTo>
                  <a:lnTo>
                    <a:pt x="810" y="776"/>
                  </a:lnTo>
                  <a:lnTo>
                    <a:pt x="810" y="788"/>
                  </a:lnTo>
                  <a:lnTo>
                    <a:pt x="806" y="796"/>
                  </a:lnTo>
                  <a:lnTo>
                    <a:pt x="806" y="796"/>
                  </a:lnTo>
                  <a:lnTo>
                    <a:pt x="804" y="802"/>
                  </a:lnTo>
                  <a:lnTo>
                    <a:pt x="802" y="808"/>
                  </a:lnTo>
                  <a:lnTo>
                    <a:pt x="804" y="822"/>
                  </a:lnTo>
                  <a:lnTo>
                    <a:pt x="808" y="836"/>
                  </a:lnTo>
                  <a:lnTo>
                    <a:pt x="814" y="844"/>
                  </a:lnTo>
                  <a:lnTo>
                    <a:pt x="814" y="844"/>
                  </a:lnTo>
                  <a:lnTo>
                    <a:pt x="840" y="876"/>
                  </a:lnTo>
                  <a:lnTo>
                    <a:pt x="868" y="912"/>
                  </a:lnTo>
                  <a:lnTo>
                    <a:pt x="868" y="912"/>
                  </a:lnTo>
                  <a:lnTo>
                    <a:pt x="880" y="922"/>
                  </a:lnTo>
                  <a:lnTo>
                    <a:pt x="892" y="934"/>
                  </a:lnTo>
                  <a:lnTo>
                    <a:pt x="896" y="940"/>
                  </a:lnTo>
                  <a:lnTo>
                    <a:pt x="898" y="946"/>
                  </a:lnTo>
                  <a:lnTo>
                    <a:pt x="896" y="952"/>
                  </a:lnTo>
                  <a:lnTo>
                    <a:pt x="892" y="956"/>
                  </a:lnTo>
                  <a:lnTo>
                    <a:pt x="892" y="956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9" name="Freeform 1897"/>
            <p:cNvSpPr>
              <a:spLocks/>
            </p:cNvSpPr>
            <p:nvPr/>
          </p:nvSpPr>
          <p:spPr bwMode="auto">
            <a:xfrm>
              <a:off x="4108450" y="4910138"/>
              <a:ext cx="965200" cy="915987"/>
            </a:xfrm>
            <a:custGeom>
              <a:avLst/>
              <a:gdLst/>
              <a:ahLst/>
              <a:cxnLst>
                <a:cxn ang="0">
                  <a:pos x="318" y="952"/>
                </a:cxn>
                <a:cxn ang="0">
                  <a:pos x="336" y="928"/>
                </a:cxn>
                <a:cxn ang="0">
                  <a:pos x="372" y="936"/>
                </a:cxn>
                <a:cxn ang="0">
                  <a:pos x="400" y="960"/>
                </a:cxn>
                <a:cxn ang="0">
                  <a:pos x="412" y="978"/>
                </a:cxn>
                <a:cxn ang="0">
                  <a:pos x="472" y="994"/>
                </a:cxn>
                <a:cxn ang="0">
                  <a:pos x="546" y="994"/>
                </a:cxn>
                <a:cxn ang="0">
                  <a:pos x="578" y="978"/>
                </a:cxn>
                <a:cxn ang="0">
                  <a:pos x="594" y="884"/>
                </a:cxn>
                <a:cxn ang="0">
                  <a:pos x="596" y="672"/>
                </a:cxn>
                <a:cxn ang="0">
                  <a:pos x="602" y="420"/>
                </a:cxn>
                <a:cxn ang="0">
                  <a:pos x="610" y="392"/>
                </a:cxn>
                <a:cxn ang="0">
                  <a:pos x="646" y="394"/>
                </a:cxn>
                <a:cxn ang="0">
                  <a:pos x="686" y="390"/>
                </a:cxn>
                <a:cxn ang="0">
                  <a:pos x="696" y="306"/>
                </a:cxn>
                <a:cxn ang="0">
                  <a:pos x="696" y="152"/>
                </a:cxn>
                <a:cxn ang="0">
                  <a:pos x="708" y="124"/>
                </a:cxn>
                <a:cxn ang="0">
                  <a:pos x="786" y="98"/>
                </a:cxn>
                <a:cxn ang="0">
                  <a:pos x="856" y="88"/>
                </a:cxn>
                <a:cxn ang="0">
                  <a:pos x="890" y="94"/>
                </a:cxn>
                <a:cxn ang="0">
                  <a:pos x="920" y="116"/>
                </a:cxn>
                <a:cxn ang="0">
                  <a:pos x="942" y="110"/>
                </a:cxn>
                <a:cxn ang="0">
                  <a:pos x="964" y="88"/>
                </a:cxn>
                <a:cxn ang="0">
                  <a:pos x="1006" y="76"/>
                </a:cxn>
                <a:cxn ang="0">
                  <a:pos x="1038" y="68"/>
                </a:cxn>
                <a:cxn ang="0">
                  <a:pos x="1042" y="52"/>
                </a:cxn>
                <a:cxn ang="0">
                  <a:pos x="982" y="42"/>
                </a:cxn>
                <a:cxn ang="0">
                  <a:pos x="958" y="40"/>
                </a:cxn>
                <a:cxn ang="0">
                  <a:pos x="932" y="46"/>
                </a:cxn>
                <a:cxn ang="0">
                  <a:pos x="900" y="50"/>
                </a:cxn>
                <a:cxn ang="0">
                  <a:pos x="872" y="68"/>
                </a:cxn>
                <a:cxn ang="0">
                  <a:pos x="822" y="78"/>
                </a:cxn>
                <a:cxn ang="0">
                  <a:pos x="758" y="84"/>
                </a:cxn>
                <a:cxn ang="0">
                  <a:pos x="696" y="78"/>
                </a:cxn>
                <a:cxn ang="0">
                  <a:pos x="594" y="44"/>
                </a:cxn>
                <a:cxn ang="0">
                  <a:pos x="420" y="18"/>
                </a:cxn>
                <a:cxn ang="0">
                  <a:pos x="322" y="26"/>
                </a:cxn>
                <a:cxn ang="0">
                  <a:pos x="192" y="20"/>
                </a:cxn>
                <a:cxn ang="0">
                  <a:pos x="124" y="2"/>
                </a:cxn>
                <a:cxn ang="0">
                  <a:pos x="76" y="4"/>
                </a:cxn>
                <a:cxn ang="0">
                  <a:pos x="30" y="26"/>
                </a:cxn>
                <a:cxn ang="0">
                  <a:pos x="22" y="40"/>
                </a:cxn>
                <a:cxn ang="0">
                  <a:pos x="2" y="74"/>
                </a:cxn>
                <a:cxn ang="0">
                  <a:pos x="4" y="102"/>
                </a:cxn>
                <a:cxn ang="0">
                  <a:pos x="22" y="144"/>
                </a:cxn>
                <a:cxn ang="0">
                  <a:pos x="74" y="196"/>
                </a:cxn>
                <a:cxn ang="0">
                  <a:pos x="86" y="224"/>
                </a:cxn>
                <a:cxn ang="0">
                  <a:pos x="102" y="278"/>
                </a:cxn>
                <a:cxn ang="0">
                  <a:pos x="136" y="340"/>
                </a:cxn>
                <a:cxn ang="0">
                  <a:pos x="172" y="402"/>
                </a:cxn>
                <a:cxn ang="0">
                  <a:pos x="188" y="472"/>
                </a:cxn>
                <a:cxn ang="0">
                  <a:pos x="186" y="538"/>
                </a:cxn>
                <a:cxn ang="0">
                  <a:pos x="222" y="684"/>
                </a:cxn>
                <a:cxn ang="0">
                  <a:pos x="242" y="762"/>
                </a:cxn>
                <a:cxn ang="0">
                  <a:pos x="244" y="852"/>
                </a:cxn>
                <a:cxn ang="0">
                  <a:pos x="258" y="914"/>
                </a:cxn>
                <a:cxn ang="0">
                  <a:pos x="300" y="966"/>
                </a:cxn>
                <a:cxn ang="0">
                  <a:pos x="318" y="978"/>
                </a:cxn>
              </a:cxnLst>
              <a:rect l="0" t="0" r="r" b="b"/>
              <a:pathLst>
                <a:path w="1046" h="994">
                  <a:moveTo>
                    <a:pt x="318" y="978"/>
                  </a:moveTo>
                  <a:lnTo>
                    <a:pt x="318" y="978"/>
                  </a:lnTo>
                  <a:lnTo>
                    <a:pt x="318" y="970"/>
                  </a:lnTo>
                  <a:lnTo>
                    <a:pt x="318" y="952"/>
                  </a:lnTo>
                  <a:lnTo>
                    <a:pt x="322" y="942"/>
                  </a:lnTo>
                  <a:lnTo>
                    <a:pt x="326" y="934"/>
                  </a:lnTo>
                  <a:lnTo>
                    <a:pt x="332" y="930"/>
                  </a:lnTo>
                  <a:lnTo>
                    <a:pt x="336" y="928"/>
                  </a:lnTo>
                  <a:lnTo>
                    <a:pt x="342" y="930"/>
                  </a:lnTo>
                  <a:lnTo>
                    <a:pt x="342" y="930"/>
                  </a:lnTo>
                  <a:lnTo>
                    <a:pt x="360" y="932"/>
                  </a:lnTo>
                  <a:lnTo>
                    <a:pt x="372" y="936"/>
                  </a:lnTo>
                  <a:lnTo>
                    <a:pt x="382" y="942"/>
                  </a:lnTo>
                  <a:lnTo>
                    <a:pt x="394" y="954"/>
                  </a:lnTo>
                  <a:lnTo>
                    <a:pt x="394" y="954"/>
                  </a:lnTo>
                  <a:lnTo>
                    <a:pt x="400" y="960"/>
                  </a:lnTo>
                  <a:lnTo>
                    <a:pt x="402" y="966"/>
                  </a:lnTo>
                  <a:lnTo>
                    <a:pt x="406" y="974"/>
                  </a:lnTo>
                  <a:lnTo>
                    <a:pt x="408" y="976"/>
                  </a:lnTo>
                  <a:lnTo>
                    <a:pt x="412" y="978"/>
                  </a:lnTo>
                  <a:lnTo>
                    <a:pt x="432" y="986"/>
                  </a:lnTo>
                  <a:lnTo>
                    <a:pt x="432" y="986"/>
                  </a:lnTo>
                  <a:lnTo>
                    <a:pt x="462" y="994"/>
                  </a:lnTo>
                  <a:lnTo>
                    <a:pt x="472" y="994"/>
                  </a:lnTo>
                  <a:lnTo>
                    <a:pt x="492" y="994"/>
                  </a:lnTo>
                  <a:lnTo>
                    <a:pt x="492" y="994"/>
                  </a:lnTo>
                  <a:lnTo>
                    <a:pt x="522" y="994"/>
                  </a:lnTo>
                  <a:lnTo>
                    <a:pt x="546" y="994"/>
                  </a:lnTo>
                  <a:lnTo>
                    <a:pt x="558" y="992"/>
                  </a:lnTo>
                  <a:lnTo>
                    <a:pt x="566" y="990"/>
                  </a:lnTo>
                  <a:lnTo>
                    <a:pt x="574" y="984"/>
                  </a:lnTo>
                  <a:lnTo>
                    <a:pt x="578" y="978"/>
                  </a:lnTo>
                  <a:lnTo>
                    <a:pt x="578" y="978"/>
                  </a:lnTo>
                  <a:lnTo>
                    <a:pt x="586" y="954"/>
                  </a:lnTo>
                  <a:lnTo>
                    <a:pt x="590" y="922"/>
                  </a:lnTo>
                  <a:lnTo>
                    <a:pt x="594" y="884"/>
                  </a:lnTo>
                  <a:lnTo>
                    <a:pt x="594" y="852"/>
                  </a:lnTo>
                  <a:lnTo>
                    <a:pt x="594" y="852"/>
                  </a:lnTo>
                  <a:lnTo>
                    <a:pt x="594" y="758"/>
                  </a:lnTo>
                  <a:lnTo>
                    <a:pt x="596" y="672"/>
                  </a:lnTo>
                  <a:lnTo>
                    <a:pt x="596" y="672"/>
                  </a:lnTo>
                  <a:lnTo>
                    <a:pt x="598" y="540"/>
                  </a:lnTo>
                  <a:lnTo>
                    <a:pt x="602" y="420"/>
                  </a:lnTo>
                  <a:lnTo>
                    <a:pt x="602" y="420"/>
                  </a:lnTo>
                  <a:lnTo>
                    <a:pt x="604" y="410"/>
                  </a:lnTo>
                  <a:lnTo>
                    <a:pt x="604" y="400"/>
                  </a:lnTo>
                  <a:lnTo>
                    <a:pt x="606" y="394"/>
                  </a:lnTo>
                  <a:lnTo>
                    <a:pt x="610" y="392"/>
                  </a:lnTo>
                  <a:lnTo>
                    <a:pt x="616" y="390"/>
                  </a:lnTo>
                  <a:lnTo>
                    <a:pt x="626" y="390"/>
                  </a:lnTo>
                  <a:lnTo>
                    <a:pt x="626" y="390"/>
                  </a:lnTo>
                  <a:lnTo>
                    <a:pt x="646" y="394"/>
                  </a:lnTo>
                  <a:lnTo>
                    <a:pt x="664" y="398"/>
                  </a:lnTo>
                  <a:lnTo>
                    <a:pt x="674" y="398"/>
                  </a:lnTo>
                  <a:lnTo>
                    <a:pt x="680" y="396"/>
                  </a:lnTo>
                  <a:lnTo>
                    <a:pt x="686" y="390"/>
                  </a:lnTo>
                  <a:lnTo>
                    <a:pt x="690" y="382"/>
                  </a:lnTo>
                  <a:lnTo>
                    <a:pt x="690" y="382"/>
                  </a:lnTo>
                  <a:lnTo>
                    <a:pt x="694" y="350"/>
                  </a:lnTo>
                  <a:lnTo>
                    <a:pt x="696" y="306"/>
                  </a:lnTo>
                  <a:lnTo>
                    <a:pt x="698" y="242"/>
                  </a:lnTo>
                  <a:lnTo>
                    <a:pt x="698" y="242"/>
                  </a:lnTo>
                  <a:lnTo>
                    <a:pt x="694" y="184"/>
                  </a:lnTo>
                  <a:lnTo>
                    <a:pt x="696" y="152"/>
                  </a:lnTo>
                  <a:lnTo>
                    <a:pt x="698" y="138"/>
                  </a:lnTo>
                  <a:lnTo>
                    <a:pt x="702" y="130"/>
                  </a:lnTo>
                  <a:lnTo>
                    <a:pt x="702" y="130"/>
                  </a:lnTo>
                  <a:lnTo>
                    <a:pt x="708" y="124"/>
                  </a:lnTo>
                  <a:lnTo>
                    <a:pt x="718" y="118"/>
                  </a:lnTo>
                  <a:lnTo>
                    <a:pt x="740" y="108"/>
                  </a:lnTo>
                  <a:lnTo>
                    <a:pt x="766" y="102"/>
                  </a:lnTo>
                  <a:lnTo>
                    <a:pt x="786" y="98"/>
                  </a:lnTo>
                  <a:lnTo>
                    <a:pt x="786" y="98"/>
                  </a:lnTo>
                  <a:lnTo>
                    <a:pt x="810" y="96"/>
                  </a:lnTo>
                  <a:lnTo>
                    <a:pt x="840" y="90"/>
                  </a:lnTo>
                  <a:lnTo>
                    <a:pt x="856" y="88"/>
                  </a:lnTo>
                  <a:lnTo>
                    <a:pt x="870" y="88"/>
                  </a:lnTo>
                  <a:lnTo>
                    <a:pt x="882" y="90"/>
                  </a:lnTo>
                  <a:lnTo>
                    <a:pt x="886" y="92"/>
                  </a:lnTo>
                  <a:lnTo>
                    <a:pt x="890" y="94"/>
                  </a:lnTo>
                  <a:lnTo>
                    <a:pt x="890" y="94"/>
                  </a:lnTo>
                  <a:lnTo>
                    <a:pt x="902" y="106"/>
                  </a:lnTo>
                  <a:lnTo>
                    <a:pt x="914" y="114"/>
                  </a:lnTo>
                  <a:lnTo>
                    <a:pt x="920" y="116"/>
                  </a:lnTo>
                  <a:lnTo>
                    <a:pt x="926" y="116"/>
                  </a:lnTo>
                  <a:lnTo>
                    <a:pt x="934" y="114"/>
                  </a:lnTo>
                  <a:lnTo>
                    <a:pt x="942" y="110"/>
                  </a:lnTo>
                  <a:lnTo>
                    <a:pt x="942" y="110"/>
                  </a:lnTo>
                  <a:lnTo>
                    <a:pt x="948" y="106"/>
                  </a:lnTo>
                  <a:lnTo>
                    <a:pt x="952" y="102"/>
                  </a:lnTo>
                  <a:lnTo>
                    <a:pt x="958" y="94"/>
                  </a:lnTo>
                  <a:lnTo>
                    <a:pt x="964" y="88"/>
                  </a:lnTo>
                  <a:lnTo>
                    <a:pt x="974" y="82"/>
                  </a:lnTo>
                  <a:lnTo>
                    <a:pt x="974" y="82"/>
                  </a:lnTo>
                  <a:lnTo>
                    <a:pt x="992" y="78"/>
                  </a:lnTo>
                  <a:lnTo>
                    <a:pt x="1006" y="76"/>
                  </a:lnTo>
                  <a:lnTo>
                    <a:pt x="1020" y="74"/>
                  </a:lnTo>
                  <a:lnTo>
                    <a:pt x="1030" y="72"/>
                  </a:lnTo>
                  <a:lnTo>
                    <a:pt x="1030" y="72"/>
                  </a:lnTo>
                  <a:lnTo>
                    <a:pt x="1038" y="68"/>
                  </a:lnTo>
                  <a:lnTo>
                    <a:pt x="1044" y="62"/>
                  </a:lnTo>
                  <a:lnTo>
                    <a:pt x="1046" y="56"/>
                  </a:lnTo>
                  <a:lnTo>
                    <a:pt x="1044" y="54"/>
                  </a:lnTo>
                  <a:lnTo>
                    <a:pt x="1042" y="52"/>
                  </a:lnTo>
                  <a:lnTo>
                    <a:pt x="1042" y="52"/>
                  </a:lnTo>
                  <a:lnTo>
                    <a:pt x="1032" y="48"/>
                  </a:lnTo>
                  <a:lnTo>
                    <a:pt x="1016" y="46"/>
                  </a:lnTo>
                  <a:lnTo>
                    <a:pt x="982" y="42"/>
                  </a:lnTo>
                  <a:lnTo>
                    <a:pt x="982" y="42"/>
                  </a:lnTo>
                  <a:lnTo>
                    <a:pt x="966" y="42"/>
                  </a:lnTo>
                  <a:lnTo>
                    <a:pt x="966" y="42"/>
                  </a:lnTo>
                  <a:lnTo>
                    <a:pt x="958" y="40"/>
                  </a:lnTo>
                  <a:lnTo>
                    <a:pt x="950" y="40"/>
                  </a:lnTo>
                  <a:lnTo>
                    <a:pt x="942" y="42"/>
                  </a:lnTo>
                  <a:lnTo>
                    <a:pt x="942" y="42"/>
                  </a:lnTo>
                  <a:lnTo>
                    <a:pt x="932" y="46"/>
                  </a:lnTo>
                  <a:lnTo>
                    <a:pt x="918" y="48"/>
                  </a:lnTo>
                  <a:lnTo>
                    <a:pt x="902" y="50"/>
                  </a:lnTo>
                  <a:lnTo>
                    <a:pt x="902" y="50"/>
                  </a:lnTo>
                  <a:lnTo>
                    <a:pt x="900" y="50"/>
                  </a:lnTo>
                  <a:lnTo>
                    <a:pt x="896" y="52"/>
                  </a:lnTo>
                  <a:lnTo>
                    <a:pt x="896" y="52"/>
                  </a:lnTo>
                  <a:lnTo>
                    <a:pt x="884" y="60"/>
                  </a:lnTo>
                  <a:lnTo>
                    <a:pt x="872" y="68"/>
                  </a:lnTo>
                  <a:lnTo>
                    <a:pt x="872" y="68"/>
                  </a:lnTo>
                  <a:lnTo>
                    <a:pt x="852" y="74"/>
                  </a:lnTo>
                  <a:lnTo>
                    <a:pt x="836" y="76"/>
                  </a:lnTo>
                  <a:lnTo>
                    <a:pt x="822" y="78"/>
                  </a:lnTo>
                  <a:lnTo>
                    <a:pt x="822" y="78"/>
                  </a:lnTo>
                  <a:lnTo>
                    <a:pt x="790" y="80"/>
                  </a:lnTo>
                  <a:lnTo>
                    <a:pt x="758" y="84"/>
                  </a:lnTo>
                  <a:lnTo>
                    <a:pt x="758" y="84"/>
                  </a:lnTo>
                  <a:lnTo>
                    <a:pt x="742" y="86"/>
                  </a:lnTo>
                  <a:lnTo>
                    <a:pt x="726" y="84"/>
                  </a:lnTo>
                  <a:lnTo>
                    <a:pt x="708" y="82"/>
                  </a:lnTo>
                  <a:lnTo>
                    <a:pt x="696" y="78"/>
                  </a:lnTo>
                  <a:lnTo>
                    <a:pt x="696" y="78"/>
                  </a:lnTo>
                  <a:lnTo>
                    <a:pt x="676" y="70"/>
                  </a:lnTo>
                  <a:lnTo>
                    <a:pt x="642" y="58"/>
                  </a:lnTo>
                  <a:lnTo>
                    <a:pt x="594" y="44"/>
                  </a:lnTo>
                  <a:lnTo>
                    <a:pt x="508" y="24"/>
                  </a:lnTo>
                  <a:lnTo>
                    <a:pt x="508" y="24"/>
                  </a:lnTo>
                  <a:lnTo>
                    <a:pt x="464" y="20"/>
                  </a:lnTo>
                  <a:lnTo>
                    <a:pt x="420" y="18"/>
                  </a:lnTo>
                  <a:lnTo>
                    <a:pt x="396" y="20"/>
                  </a:lnTo>
                  <a:lnTo>
                    <a:pt x="372" y="22"/>
                  </a:lnTo>
                  <a:lnTo>
                    <a:pt x="372" y="22"/>
                  </a:lnTo>
                  <a:lnTo>
                    <a:pt x="322" y="26"/>
                  </a:lnTo>
                  <a:lnTo>
                    <a:pt x="276" y="26"/>
                  </a:lnTo>
                  <a:lnTo>
                    <a:pt x="228" y="26"/>
                  </a:lnTo>
                  <a:lnTo>
                    <a:pt x="228" y="26"/>
                  </a:lnTo>
                  <a:lnTo>
                    <a:pt x="192" y="20"/>
                  </a:lnTo>
                  <a:lnTo>
                    <a:pt x="162" y="14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24" y="2"/>
                  </a:lnTo>
                  <a:lnTo>
                    <a:pt x="114" y="0"/>
                  </a:lnTo>
                  <a:lnTo>
                    <a:pt x="96" y="0"/>
                  </a:lnTo>
                  <a:lnTo>
                    <a:pt x="82" y="2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50" y="16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8" y="3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50"/>
                  </a:lnTo>
                  <a:lnTo>
                    <a:pt x="6" y="62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102"/>
                  </a:lnTo>
                  <a:lnTo>
                    <a:pt x="8" y="116"/>
                  </a:lnTo>
                  <a:lnTo>
                    <a:pt x="10" y="126"/>
                  </a:lnTo>
                  <a:lnTo>
                    <a:pt x="14" y="134"/>
                  </a:lnTo>
                  <a:lnTo>
                    <a:pt x="22" y="144"/>
                  </a:lnTo>
                  <a:lnTo>
                    <a:pt x="30" y="152"/>
                  </a:lnTo>
                  <a:lnTo>
                    <a:pt x="30" y="152"/>
                  </a:lnTo>
                  <a:lnTo>
                    <a:pt x="64" y="184"/>
                  </a:lnTo>
                  <a:lnTo>
                    <a:pt x="74" y="196"/>
                  </a:lnTo>
                  <a:lnTo>
                    <a:pt x="78" y="202"/>
                  </a:lnTo>
                  <a:lnTo>
                    <a:pt x="80" y="210"/>
                  </a:lnTo>
                  <a:lnTo>
                    <a:pt x="80" y="210"/>
                  </a:lnTo>
                  <a:lnTo>
                    <a:pt x="86" y="224"/>
                  </a:lnTo>
                  <a:lnTo>
                    <a:pt x="92" y="242"/>
                  </a:lnTo>
                  <a:lnTo>
                    <a:pt x="98" y="258"/>
                  </a:lnTo>
                  <a:lnTo>
                    <a:pt x="102" y="278"/>
                  </a:lnTo>
                  <a:lnTo>
                    <a:pt x="102" y="278"/>
                  </a:lnTo>
                  <a:lnTo>
                    <a:pt x="104" y="288"/>
                  </a:lnTo>
                  <a:lnTo>
                    <a:pt x="106" y="296"/>
                  </a:lnTo>
                  <a:lnTo>
                    <a:pt x="114" y="310"/>
                  </a:lnTo>
                  <a:lnTo>
                    <a:pt x="136" y="340"/>
                  </a:lnTo>
                  <a:lnTo>
                    <a:pt x="136" y="340"/>
                  </a:lnTo>
                  <a:lnTo>
                    <a:pt x="148" y="358"/>
                  </a:lnTo>
                  <a:lnTo>
                    <a:pt x="162" y="380"/>
                  </a:lnTo>
                  <a:lnTo>
                    <a:pt x="172" y="402"/>
                  </a:lnTo>
                  <a:lnTo>
                    <a:pt x="180" y="420"/>
                  </a:lnTo>
                  <a:lnTo>
                    <a:pt x="180" y="420"/>
                  </a:lnTo>
                  <a:lnTo>
                    <a:pt x="186" y="444"/>
                  </a:lnTo>
                  <a:lnTo>
                    <a:pt x="188" y="472"/>
                  </a:lnTo>
                  <a:lnTo>
                    <a:pt x="188" y="500"/>
                  </a:lnTo>
                  <a:lnTo>
                    <a:pt x="186" y="524"/>
                  </a:lnTo>
                  <a:lnTo>
                    <a:pt x="186" y="524"/>
                  </a:lnTo>
                  <a:lnTo>
                    <a:pt x="186" y="538"/>
                  </a:lnTo>
                  <a:lnTo>
                    <a:pt x="188" y="558"/>
                  </a:lnTo>
                  <a:lnTo>
                    <a:pt x="198" y="606"/>
                  </a:lnTo>
                  <a:lnTo>
                    <a:pt x="212" y="654"/>
                  </a:lnTo>
                  <a:lnTo>
                    <a:pt x="222" y="684"/>
                  </a:lnTo>
                  <a:lnTo>
                    <a:pt x="222" y="684"/>
                  </a:lnTo>
                  <a:lnTo>
                    <a:pt x="228" y="702"/>
                  </a:lnTo>
                  <a:lnTo>
                    <a:pt x="236" y="728"/>
                  </a:lnTo>
                  <a:lnTo>
                    <a:pt x="242" y="762"/>
                  </a:lnTo>
                  <a:lnTo>
                    <a:pt x="242" y="784"/>
                  </a:lnTo>
                  <a:lnTo>
                    <a:pt x="242" y="806"/>
                  </a:lnTo>
                  <a:lnTo>
                    <a:pt x="242" y="806"/>
                  </a:lnTo>
                  <a:lnTo>
                    <a:pt x="244" y="852"/>
                  </a:lnTo>
                  <a:lnTo>
                    <a:pt x="246" y="870"/>
                  </a:lnTo>
                  <a:lnTo>
                    <a:pt x="248" y="886"/>
                  </a:lnTo>
                  <a:lnTo>
                    <a:pt x="252" y="902"/>
                  </a:lnTo>
                  <a:lnTo>
                    <a:pt x="258" y="914"/>
                  </a:lnTo>
                  <a:lnTo>
                    <a:pt x="264" y="926"/>
                  </a:lnTo>
                  <a:lnTo>
                    <a:pt x="272" y="936"/>
                  </a:lnTo>
                  <a:lnTo>
                    <a:pt x="272" y="936"/>
                  </a:lnTo>
                  <a:lnTo>
                    <a:pt x="300" y="966"/>
                  </a:lnTo>
                  <a:lnTo>
                    <a:pt x="310" y="974"/>
                  </a:lnTo>
                  <a:lnTo>
                    <a:pt x="314" y="976"/>
                  </a:lnTo>
                  <a:lnTo>
                    <a:pt x="318" y="978"/>
                  </a:lnTo>
                  <a:lnTo>
                    <a:pt x="318" y="978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0" name="Freeform 1898"/>
            <p:cNvSpPr>
              <a:spLocks/>
            </p:cNvSpPr>
            <p:nvPr/>
          </p:nvSpPr>
          <p:spPr bwMode="auto">
            <a:xfrm>
              <a:off x="4400550" y="5299075"/>
              <a:ext cx="1198563" cy="1058863"/>
            </a:xfrm>
            <a:custGeom>
              <a:avLst/>
              <a:gdLst/>
              <a:ahLst/>
              <a:cxnLst>
                <a:cxn ang="0">
                  <a:pos x="1298" y="408"/>
                </a:cxn>
                <a:cxn ang="0">
                  <a:pos x="1252" y="528"/>
                </a:cxn>
                <a:cxn ang="0">
                  <a:pos x="1188" y="614"/>
                </a:cxn>
                <a:cxn ang="0">
                  <a:pos x="1060" y="772"/>
                </a:cxn>
                <a:cxn ang="0">
                  <a:pos x="946" y="866"/>
                </a:cxn>
                <a:cxn ang="0">
                  <a:pos x="888" y="940"/>
                </a:cxn>
                <a:cxn ang="0">
                  <a:pos x="774" y="1032"/>
                </a:cxn>
                <a:cxn ang="0">
                  <a:pos x="720" y="1038"/>
                </a:cxn>
                <a:cxn ang="0">
                  <a:pos x="628" y="1050"/>
                </a:cxn>
                <a:cxn ang="0">
                  <a:pos x="602" y="1056"/>
                </a:cxn>
                <a:cxn ang="0">
                  <a:pos x="560" y="1072"/>
                </a:cxn>
                <a:cxn ang="0">
                  <a:pos x="492" y="1062"/>
                </a:cxn>
                <a:cxn ang="0">
                  <a:pos x="394" y="1070"/>
                </a:cxn>
                <a:cxn ang="0">
                  <a:pos x="352" y="1106"/>
                </a:cxn>
                <a:cxn ang="0">
                  <a:pos x="322" y="1110"/>
                </a:cxn>
                <a:cxn ang="0">
                  <a:pos x="302" y="1144"/>
                </a:cxn>
                <a:cxn ang="0">
                  <a:pos x="232" y="1126"/>
                </a:cxn>
                <a:cxn ang="0">
                  <a:pos x="196" y="1096"/>
                </a:cxn>
                <a:cxn ang="0">
                  <a:pos x="152" y="1070"/>
                </a:cxn>
                <a:cxn ang="0">
                  <a:pos x="140" y="1046"/>
                </a:cxn>
                <a:cxn ang="0">
                  <a:pos x="138" y="1006"/>
                </a:cxn>
                <a:cxn ang="0">
                  <a:pos x="102" y="958"/>
                </a:cxn>
                <a:cxn ang="0">
                  <a:pos x="106" y="920"/>
                </a:cxn>
                <a:cxn ang="0">
                  <a:pos x="134" y="850"/>
                </a:cxn>
                <a:cxn ang="0">
                  <a:pos x="114" y="796"/>
                </a:cxn>
                <a:cxn ang="0">
                  <a:pos x="54" y="704"/>
                </a:cxn>
                <a:cxn ang="0">
                  <a:pos x="32" y="616"/>
                </a:cxn>
                <a:cxn ang="0">
                  <a:pos x="14" y="574"/>
                </a:cxn>
                <a:cxn ang="0">
                  <a:pos x="0" y="556"/>
                </a:cxn>
                <a:cxn ang="0">
                  <a:pos x="4" y="518"/>
                </a:cxn>
                <a:cxn ang="0">
                  <a:pos x="46" y="510"/>
                </a:cxn>
                <a:cxn ang="0">
                  <a:pos x="86" y="544"/>
                </a:cxn>
                <a:cxn ang="0">
                  <a:pos x="146" y="572"/>
                </a:cxn>
                <a:cxn ang="0">
                  <a:pos x="258" y="558"/>
                </a:cxn>
                <a:cxn ang="0">
                  <a:pos x="278" y="440"/>
                </a:cxn>
                <a:cxn ang="0">
                  <a:pos x="326" y="234"/>
                </a:cxn>
                <a:cxn ang="0">
                  <a:pos x="354" y="278"/>
                </a:cxn>
                <a:cxn ang="0">
                  <a:pos x="356" y="390"/>
                </a:cxn>
                <a:cxn ang="0">
                  <a:pos x="396" y="432"/>
                </a:cxn>
                <a:cxn ang="0">
                  <a:pos x="470" y="382"/>
                </a:cxn>
                <a:cxn ang="0">
                  <a:pos x="536" y="288"/>
                </a:cxn>
                <a:cxn ang="0">
                  <a:pos x="576" y="296"/>
                </a:cxn>
                <a:cxn ang="0">
                  <a:pos x="636" y="320"/>
                </a:cxn>
                <a:cxn ang="0">
                  <a:pos x="732" y="306"/>
                </a:cxn>
                <a:cxn ang="0">
                  <a:pos x="770" y="238"/>
                </a:cxn>
                <a:cxn ang="0">
                  <a:pos x="810" y="198"/>
                </a:cxn>
                <a:cxn ang="0">
                  <a:pos x="912" y="96"/>
                </a:cxn>
                <a:cxn ang="0">
                  <a:pos x="996" y="32"/>
                </a:cxn>
                <a:cxn ang="0">
                  <a:pos x="1040" y="2"/>
                </a:cxn>
                <a:cxn ang="0">
                  <a:pos x="1172" y="38"/>
                </a:cxn>
                <a:cxn ang="0">
                  <a:pos x="1220" y="90"/>
                </a:cxn>
                <a:cxn ang="0">
                  <a:pos x="1244" y="160"/>
                </a:cxn>
                <a:cxn ang="0">
                  <a:pos x="1248" y="220"/>
                </a:cxn>
                <a:cxn ang="0">
                  <a:pos x="1224" y="292"/>
                </a:cxn>
                <a:cxn ang="0">
                  <a:pos x="1234" y="326"/>
                </a:cxn>
              </a:cxnLst>
              <a:rect l="0" t="0" r="r" b="b"/>
              <a:pathLst>
                <a:path w="1298" h="1148">
                  <a:moveTo>
                    <a:pt x="1274" y="366"/>
                  </a:moveTo>
                  <a:lnTo>
                    <a:pt x="1274" y="366"/>
                  </a:lnTo>
                  <a:lnTo>
                    <a:pt x="1280" y="372"/>
                  </a:lnTo>
                  <a:lnTo>
                    <a:pt x="1290" y="388"/>
                  </a:lnTo>
                  <a:lnTo>
                    <a:pt x="1294" y="398"/>
                  </a:lnTo>
                  <a:lnTo>
                    <a:pt x="1298" y="408"/>
                  </a:lnTo>
                  <a:lnTo>
                    <a:pt x="1298" y="420"/>
                  </a:lnTo>
                  <a:lnTo>
                    <a:pt x="1294" y="430"/>
                  </a:lnTo>
                  <a:lnTo>
                    <a:pt x="1294" y="430"/>
                  </a:lnTo>
                  <a:lnTo>
                    <a:pt x="1280" y="462"/>
                  </a:lnTo>
                  <a:lnTo>
                    <a:pt x="1262" y="504"/>
                  </a:lnTo>
                  <a:lnTo>
                    <a:pt x="1252" y="528"/>
                  </a:lnTo>
                  <a:lnTo>
                    <a:pt x="1242" y="548"/>
                  </a:lnTo>
                  <a:lnTo>
                    <a:pt x="1230" y="568"/>
                  </a:lnTo>
                  <a:lnTo>
                    <a:pt x="1220" y="582"/>
                  </a:lnTo>
                  <a:lnTo>
                    <a:pt x="1220" y="582"/>
                  </a:lnTo>
                  <a:lnTo>
                    <a:pt x="1188" y="614"/>
                  </a:lnTo>
                  <a:lnTo>
                    <a:pt x="1188" y="614"/>
                  </a:lnTo>
                  <a:lnTo>
                    <a:pt x="1160" y="656"/>
                  </a:lnTo>
                  <a:lnTo>
                    <a:pt x="1130" y="696"/>
                  </a:lnTo>
                  <a:lnTo>
                    <a:pt x="1096" y="736"/>
                  </a:lnTo>
                  <a:lnTo>
                    <a:pt x="1096" y="736"/>
                  </a:lnTo>
                  <a:lnTo>
                    <a:pt x="1078" y="754"/>
                  </a:lnTo>
                  <a:lnTo>
                    <a:pt x="1060" y="772"/>
                  </a:lnTo>
                  <a:lnTo>
                    <a:pt x="1022" y="800"/>
                  </a:lnTo>
                  <a:lnTo>
                    <a:pt x="988" y="826"/>
                  </a:lnTo>
                  <a:lnTo>
                    <a:pt x="960" y="848"/>
                  </a:lnTo>
                  <a:lnTo>
                    <a:pt x="960" y="848"/>
                  </a:lnTo>
                  <a:lnTo>
                    <a:pt x="952" y="858"/>
                  </a:lnTo>
                  <a:lnTo>
                    <a:pt x="946" y="866"/>
                  </a:lnTo>
                  <a:lnTo>
                    <a:pt x="940" y="878"/>
                  </a:lnTo>
                  <a:lnTo>
                    <a:pt x="932" y="892"/>
                  </a:lnTo>
                  <a:lnTo>
                    <a:pt x="926" y="900"/>
                  </a:lnTo>
                  <a:lnTo>
                    <a:pt x="916" y="912"/>
                  </a:lnTo>
                  <a:lnTo>
                    <a:pt x="916" y="912"/>
                  </a:lnTo>
                  <a:lnTo>
                    <a:pt x="888" y="940"/>
                  </a:lnTo>
                  <a:lnTo>
                    <a:pt x="862" y="966"/>
                  </a:lnTo>
                  <a:lnTo>
                    <a:pt x="834" y="988"/>
                  </a:lnTo>
                  <a:lnTo>
                    <a:pt x="808" y="1008"/>
                  </a:lnTo>
                  <a:lnTo>
                    <a:pt x="808" y="1008"/>
                  </a:lnTo>
                  <a:lnTo>
                    <a:pt x="788" y="1022"/>
                  </a:lnTo>
                  <a:lnTo>
                    <a:pt x="774" y="1032"/>
                  </a:lnTo>
                  <a:lnTo>
                    <a:pt x="768" y="1034"/>
                  </a:lnTo>
                  <a:lnTo>
                    <a:pt x="762" y="1036"/>
                  </a:lnTo>
                  <a:lnTo>
                    <a:pt x="744" y="1036"/>
                  </a:lnTo>
                  <a:lnTo>
                    <a:pt x="744" y="1036"/>
                  </a:lnTo>
                  <a:lnTo>
                    <a:pt x="732" y="1036"/>
                  </a:lnTo>
                  <a:lnTo>
                    <a:pt x="720" y="1038"/>
                  </a:lnTo>
                  <a:lnTo>
                    <a:pt x="690" y="1044"/>
                  </a:lnTo>
                  <a:lnTo>
                    <a:pt x="648" y="1056"/>
                  </a:lnTo>
                  <a:lnTo>
                    <a:pt x="648" y="1056"/>
                  </a:lnTo>
                  <a:lnTo>
                    <a:pt x="644" y="1056"/>
                  </a:lnTo>
                  <a:lnTo>
                    <a:pt x="638" y="1054"/>
                  </a:lnTo>
                  <a:lnTo>
                    <a:pt x="628" y="1050"/>
                  </a:lnTo>
                  <a:lnTo>
                    <a:pt x="624" y="1046"/>
                  </a:lnTo>
                  <a:lnTo>
                    <a:pt x="618" y="1046"/>
                  </a:lnTo>
                  <a:lnTo>
                    <a:pt x="612" y="1046"/>
                  </a:lnTo>
                  <a:lnTo>
                    <a:pt x="608" y="1050"/>
                  </a:lnTo>
                  <a:lnTo>
                    <a:pt x="608" y="1050"/>
                  </a:lnTo>
                  <a:lnTo>
                    <a:pt x="602" y="1056"/>
                  </a:lnTo>
                  <a:lnTo>
                    <a:pt x="600" y="1062"/>
                  </a:lnTo>
                  <a:lnTo>
                    <a:pt x="592" y="1072"/>
                  </a:lnTo>
                  <a:lnTo>
                    <a:pt x="588" y="1076"/>
                  </a:lnTo>
                  <a:lnTo>
                    <a:pt x="582" y="1078"/>
                  </a:lnTo>
                  <a:lnTo>
                    <a:pt x="572" y="1076"/>
                  </a:lnTo>
                  <a:lnTo>
                    <a:pt x="560" y="1072"/>
                  </a:lnTo>
                  <a:lnTo>
                    <a:pt x="560" y="1072"/>
                  </a:lnTo>
                  <a:lnTo>
                    <a:pt x="538" y="1064"/>
                  </a:lnTo>
                  <a:lnTo>
                    <a:pt x="522" y="1060"/>
                  </a:lnTo>
                  <a:lnTo>
                    <a:pt x="508" y="1060"/>
                  </a:lnTo>
                  <a:lnTo>
                    <a:pt x="492" y="1062"/>
                  </a:lnTo>
                  <a:lnTo>
                    <a:pt x="492" y="1062"/>
                  </a:lnTo>
                  <a:lnTo>
                    <a:pt x="476" y="1066"/>
                  </a:lnTo>
                  <a:lnTo>
                    <a:pt x="462" y="1066"/>
                  </a:lnTo>
                  <a:lnTo>
                    <a:pt x="432" y="1066"/>
                  </a:lnTo>
                  <a:lnTo>
                    <a:pt x="432" y="1066"/>
                  </a:lnTo>
                  <a:lnTo>
                    <a:pt x="414" y="1066"/>
                  </a:lnTo>
                  <a:lnTo>
                    <a:pt x="394" y="1070"/>
                  </a:lnTo>
                  <a:lnTo>
                    <a:pt x="378" y="1076"/>
                  </a:lnTo>
                  <a:lnTo>
                    <a:pt x="370" y="1080"/>
                  </a:lnTo>
                  <a:lnTo>
                    <a:pt x="370" y="1080"/>
                  </a:lnTo>
                  <a:lnTo>
                    <a:pt x="366" y="1088"/>
                  </a:lnTo>
                  <a:lnTo>
                    <a:pt x="360" y="1098"/>
                  </a:lnTo>
                  <a:lnTo>
                    <a:pt x="352" y="1106"/>
                  </a:lnTo>
                  <a:lnTo>
                    <a:pt x="348" y="1110"/>
                  </a:lnTo>
                  <a:lnTo>
                    <a:pt x="342" y="1112"/>
                  </a:lnTo>
                  <a:lnTo>
                    <a:pt x="342" y="1112"/>
                  </a:lnTo>
                  <a:lnTo>
                    <a:pt x="332" y="1110"/>
                  </a:lnTo>
                  <a:lnTo>
                    <a:pt x="326" y="1108"/>
                  </a:lnTo>
                  <a:lnTo>
                    <a:pt x="322" y="1110"/>
                  </a:lnTo>
                  <a:lnTo>
                    <a:pt x="314" y="1116"/>
                  </a:lnTo>
                  <a:lnTo>
                    <a:pt x="314" y="1116"/>
                  </a:lnTo>
                  <a:lnTo>
                    <a:pt x="310" y="1122"/>
                  </a:lnTo>
                  <a:lnTo>
                    <a:pt x="308" y="1128"/>
                  </a:lnTo>
                  <a:lnTo>
                    <a:pt x="304" y="1140"/>
                  </a:lnTo>
                  <a:lnTo>
                    <a:pt x="302" y="1144"/>
                  </a:lnTo>
                  <a:lnTo>
                    <a:pt x="298" y="1146"/>
                  </a:lnTo>
                  <a:lnTo>
                    <a:pt x="294" y="1148"/>
                  </a:lnTo>
                  <a:lnTo>
                    <a:pt x="288" y="1146"/>
                  </a:lnTo>
                  <a:lnTo>
                    <a:pt x="288" y="1146"/>
                  </a:lnTo>
                  <a:lnTo>
                    <a:pt x="260" y="1136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210" y="1122"/>
                  </a:lnTo>
                  <a:lnTo>
                    <a:pt x="204" y="1116"/>
                  </a:lnTo>
                  <a:lnTo>
                    <a:pt x="200" y="1108"/>
                  </a:lnTo>
                  <a:lnTo>
                    <a:pt x="200" y="1108"/>
                  </a:lnTo>
                  <a:lnTo>
                    <a:pt x="196" y="1096"/>
                  </a:lnTo>
                  <a:lnTo>
                    <a:pt x="196" y="1088"/>
                  </a:lnTo>
                  <a:lnTo>
                    <a:pt x="192" y="1082"/>
                  </a:lnTo>
                  <a:lnTo>
                    <a:pt x="182" y="1078"/>
                  </a:lnTo>
                  <a:lnTo>
                    <a:pt x="182" y="1078"/>
                  </a:lnTo>
                  <a:lnTo>
                    <a:pt x="166" y="1074"/>
                  </a:lnTo>
                  <a:lnTo>
                    <a:pt x="152" y="1070"/>
                  </a:lnTo>
                  <a:lnTo>
                    <a:pt x="144" y="1068"/>
                  </a:lnTo>
                  <a:lnTo>
                    <a:pt x="140" y="1064"/>
                  </a:lnTo>
                  <a:lnTo>
                    <a:pt x="138" y="1062"/>
                  </a:lnTo>
                  <a:lnTo>
                    <a:pt x="136" y="1056"/>
                  </a:lnTo>
                  <a:lnTo>
                    <a:pt x="136" y="1056"/>
                  </a:lnTo>
                  <a:lnTo>
                    <a:pt x="140" y="1046"/>
                  </a:lnTo>
                  <a:lnTo>
                    <a:pt x="146" y="1036"/>
                  </a:lnTo>
                  <a:lnTo>
                    <a:pt x="148" y="1026"/>
                  </a:lnTo>
                  <a:lnTo>
                    <a:pt x="148" y="1022"/>
                  </a:lnTo>
                  <a:lnTo>
                    <a:pt x="146" y="1016"/>
                  </a:lnTo>
                  <a:lnTo>
                    <a:pt x="146" y="1016"/>
                  </a:lnTo>
                  <a:lnTo>
                    <a:pt x="138" y="1006"/>
                  </a:lnTo>
                  <a:lnTo>
                    <a:pt x="126" y="996"/>
                  </a:lnTo>
                  <a:lnTo>
                    <a:pt x="114" y="984"/>
                  </a:lnTo>
                  <a:lnTo>
                    <a:pt x="110" y="976"/>
                  </a:lnTo>
                  <a:lnTo>
                    <a:pt x="108" y="970"/>
                  </a:lnTo>
                  <a:lnTo>
                    <a:pt x="108" y="970"/>
                  </a:lnTo>
                  <a:lnTo>
                    <a:pt x="102" y="958"/>
                  </a:lnTo>
                  <a:lnTo>
                    <a:pt x="96" y="946"/>
                  </a:lnTo>
                  <a:lnTo>
                    <a:pt x="96" y="940"/>
                  </a:lnTo>
                  <a:lnTo>
                    <a:pt x="96" y="934"/>
                  </a:lnTo>
                  <a:lnTo>
                    <a:pt x="100" y="926"/>
                  </a:lnTo>
                  <a:lnTo>
                    <a:pt x="106" y="920"/>
                  </a:lnTo>
                  <a:lnTo>
                    <a:pt x="106" y="920"/>
                  </a:lnTo>
                  <a:lnTo>
                    <a:pt x="114" y="910"/>
                  </a:lnTo>
                  <a:lnTo>
                    <a:pt x="120" y="902"/>
                  </a:lnTo>
                  <a:lnTo>
                    <a:pt x="126" y="892"/>
                  </a:lnTo>
                  <a:lnTo>
                    <a:pt x="130" y="882"/>
                  </a:lnTo>
                  <a:lnTo>
                    <a:pt x="134" y="864"/>
                  </a:lnTo>
                  <a:lnTo>
                    <a:pt x="134" y="850"/>
                  </a:lnTo>
                  <a:lnTo>
                    <a:pt x="134" y="850"/>
                  </a:lnTo>
                  <a:lnTo>
                    <a:pt x="134" y="838"/>
                  </a:lnTo>
                  <a:lnTo>
                    <a:pt x="132" y="826"/>
                  </a:lnTo>
                  <a:lnTo>
                    <a:pt x="126" y="814"/>
                  </a:lnTo>
                  <a:lnTo>
                    <a:pt x="114" y="796"/>
                  </a:lnTo>
                  <a:lnTo>
                    <a:pt x="114" y="796"/>
                  </a:lnTo>
                  <a:lnTo>
                    <a:pt x="82" y="760"/>
                  </a:lnTo>
                  <a:lnTo>
                    <a:pt x="68" y="742"/>
                  </a:lnTo>
                  <a:lnTo>
                    <a:pt x="60" y="732"/>
                  </a:lnTo>
                  <a:lnTo>
                    <a:pt x="60" y="732"/>
                  </a:lnTo>
                  <a:lnTo>
                    <a:pt x="56" y="720"/>
                  </a:lnTo>
                  <a:lnTo>
                    <a:pt x="54" y="704"/>
                  </a:lnTo>
                  <a:lnTo>
                    <a:pt x="52" y="686"/>
                  </a:lnTo>
                  <a:lnTo>
                    <a:pt x="48" y="674"/>
                  </a:lnTo>
                  <a:lnTo>
                    <a:pt x="48" y="674"/>
                  </a:lnTo>
                  <a:lnTo>
                    <a:pt x="44" y="660"/>
                  </a:lnTo>
                  <a:lnTo>
                    <a:pt x="38" y="638"/>
                  </a:lnTo>
                  <a:lnTo>
                    <a:pt x="32" y="616"/>
                  </a:lnTo>
                  <a:lnTo>
                    <a:pt x="28" y="606"/>
                  </a:lnTo>
                  <a:lnTo>
                    <a:pt x="24" y="600"/>
                  </a:lnTo>
                  <a:lnTo>
                    <a:pt x="24" y="600"/>
                  </a:lnTo>
                  <a:lnTo>
                    <a:pt x="18" y="592"/>
                  </a:lnTo>
                  <a:lnTo>
                    <a:pt x="14" y="582"/>
                  </a:lnTo>
                  <a:lnTo>
                    <a:pt x="14" y="574"/>
                  </a:lnTo>
                  <a:lnTo>
                    <a:pt x="16" y="566"/>
                  </a:lnTo>
                  <a:lnTo>
                    <a:pt x="16" y="566"/>
                  </a:lnTo>
                  <a:lnTo>
                    <a:pt x="16" y="562"/>
                  </a:lnTo>
                  <a:lnTo>
                    <a:pt x="14" y="560"/>
                  </a:lnTo>
                  <a:lnTo>
                    <a:pt x="8" y="558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38"/>
                  </a:lnTo>
                  <a:lnTo>
                    <a:pt x="0" y="526"/>
                  </a:lnTo>
                  <a:lnTo>
                    <a:pt x="2" y="522"/>
                  </a:lnTo>
                  <a:lnTo>
                    <a:pt x="4" y="518"/>
                  </a:lnTo>
                  <a:lnTo>
                    <a:pt x="4" y="518"/>
                  </a:lnTo>
                  <a:lnTo>
                    <a:pt x="8" y="514"/>
                  </a:lnTo>
                  <a:lnTo>
                    <a:pt x="10" y="510"/>
                  </a:lnTo>
                  <a:lnTo>
                    <a:pt x="18" y="506"/>
                  </a:lnTo>
                  <a:lnTo>
                    <a:pt x="34" y="506"/>
                  </a:lnTo>
                  <a:lnTo>
                    <a:pt x="34" y="506"/>
                  </a:lnTo>
                  <a:lnTo>
                    <a:pt x="46" y="510"/>
                  </a:lnTo>
                  <a:lnTo>
                    <a:pt x="62" y="514"/>
                  </a:lnTo>
                  <a:lnTo>
                    <a:pt x="62" y="514"/>
                  </a:lnTo>
                  <a:lnTo>
                    <a:pt x="68" y="518"/>
                  </a:lnTo>
                  <a:lnTo>
                    <a:pt x="74" y="526"/>
                  </a:lnTo>
                  <a:lnTo>
                    <a:pt x="86" y="544"/>
                  </a:lnTo>
                  <a:lnTo>
                    <a:pt x="86" y="544"/>
                  </a:lnTo>
                  <a:lnTo>
                    <a:pt x="90" y="550"/>
                  </a:lnTo>
                  <a:lnTo>
                    <a:pt x="96" y="556"/>
                  </a:lnTo>
                  <a:lnTo>
                    <a:pt x="104" y="560"/>
                  </a:lnTo>
                  <a:lnTo>
                    <a:pt x="114" y="564"/>
                  </a:lnTo>
                  <a:lnTo>
                    <a:pt x="114" y="564"/>
                  </a:lnTo>
                  <a:lnTo>
                    <a:pt x="146" y="572"/>
                  </a:lnTo>
                  <a:lnTo>
                    <a:pt x="230" y="574"/>
                  </a:lnTo>
                  <a:lnTo>
                    <a:pt x="230" y="574"/>
                  </a:lnTo>
                  <a:lnTo>
                    <a:pt x="236" y="574"/>
                  </a:lnTo>
                  <a:lnTo>
                    <a:pt x="246" y="570"/>
                  </a:lnTo>
                  <a:lnTo>
                    <a:pt x="252" y="564"/>
                  </a:lnTo>
                  <a:lnTo>
                    <a:pt x="258" y="558"/>
                  </a:lnTo>
                  <a:lnTo>
                    <a:pt x="264" y="550"/>
                  </a:lnTo>
                  <a:lnTo>
                    <a:pt x="266" y="538"/>
                  </a:lnTo>
                  <a:lnTo>
                    <a:pt x="266" y="538"/>
                  </a:lnTo>
                  <a:lnTo>
                    <a:pt x="274" y="488"/>
                  </a:lnTo>
                  <a:lnTo>
                    <a:pt x="276" y="464"/>
                  </a:lnTo>
                  <a:lnTo>
                    <a:pt x="278" y="440"/>
                  </a:lnTo>
                  <a:lnTo>
                    <a:pt x="278" y="440"/>
                  </a:lnTo>
                  <a:lnTo>
                    <a:pt x="278" y="212"/>
                  </a:lnTo>
                  <a:lnTo>
                    <a:pt x="278" y="212"/>
                  </a:lnTo>
                  <a:lnTo>
                    <a:pt x="288" y="216"/>
                  </a:lnTo>
                  <a:lnTo>
                    <a:pt x="312" y="228"/>
                  </a:lnTo>
                  <a:lnTo>
                    <a:pt x="326" y="234"/>
                  </a:lnTo>
                  <a:lnTo>
                    <a:pt x="338" y="242"/>
                  </a:lnTo>
                  <a:lnTo>
                    <a:pt x="346" y="250"/>
                  </a:lnTo>
                  <a:lnTo>
                    <a:pt x="352" y="258"/>
                  </a:lnTo>
                  <a:lnTo>
                    <a:pt x="352" y="258"/>
                  </a:lnTo>
                  <a:lnTo>
                    <a:pt x="354" y="268"/>
                  </a:lnTo>
                  <a:lnTo>
                    <a:pt x="354" y="278"/>
                  </a:lnTo>
                  <a:lnTo>
                    <a:pt x="354" y="304"/>
                  </a:lnTo>
                  <a:lnTo>
                    <a:pt x="354" y="332"/>
                  </a:lnTo>
                  <a:lnTo>
                    <a:pt x="354" y="360"/>
                  </a:lnTo>
                  <a:lnTo>
                    <a:pt x="354" y="360"/>
                  </a:lnTo>
                  <a:lnTo>
                    <a:pt x="354" y="374"/>
                  </a:lnTo>
                  <a:lnTo>
                    <a:pt x="356" y="390"/>
                  </a:lnTo>
                  <a:lnTo>
                    <a:pt x="360" y="404"/>
                  </a:lnTo>
                  <a:lnTo>
                    <a:pt x="368" y="418"/>
                  </a:lnTo>
                  <a:lnTo>
                    <a:pt x="374" y="424"/>
                  </a:lnTo>
                  <a:lnTo>
                    <a:pt x="380" y="428"/>
                  </a:lnTo>
                  <a:lnTo>
                    <a:pt x="388" y="430"/>
                  </a:lnTo>
                  <a:lnTo>
                    <a:pt x="396" y="432"/>
                  </a:lnTo>
                  <a:lnTo>
                    <a:pt x="406" y="432"/>
                  </a:lnTo>
                  <a:lnTo>
                    <a:pt x="418" y="430"/>
                  </a:lnTo>
                  <a:lnTo>
                    <a:pt x="430" y="426"/>
                  </a:lnTo>
                  <a:lnTo>
                    <a:pt x="446" y="420"/>
                  </a:lnTo>
                  <a:lnTo>
                    <a:pt x="446" y="420"/>
                  </a:lnTo>
                  <a:lnTo>
                    <a:pt x="470" y="382"/>
                  </a:lnTo>
                  <a:lnTo>
                    <a:pt x="492" y="352"/>
                  </a:lnTo>
                  <a:lnTo>
                    <a:pt x="510" y="328"/>
                  </a:lnTo>
                  <a:lnTo>
                    <a:pt x="510" y="328"/>
                  </a:lnTo>
                  <a:lnTo>
                    <a:pt x="522" y="312"/>
                  </a:lnTo>
                  <a:lnTo>
                    <a:pt x="532" y="294"/>
                  </a:lnTo>
                  <a:lnTo>
                    <a:pt x="536" y="288"/>
                  </a:lnTo>
                  <a:lnTo>
                    <a:pt x="542" y="282"/>
                  </a:lnTo>
                  <a:lnTo>
                    <a:pt x="548" y="280"/>
                  </a:lnTo>
                  <a:lnTo>
                    <a:pt x="554" y="280"/>
                  </a:lnTo>
                  <a:lnTo>
                    <a:pt x="554" y="280"/>
                  </a:lnTo>
                  <a:lnTo>
                    <a:pt x="566" y="288"/>
                  </a:lnTo>
                  <a:lnTo>
                    <a:pt x="576" y="296"/>
                  </a:lnTo>
                  <a:lnTo>
                    <a:pt x="590" y="306"/>
                  </a:lnTo>
                  <a:lnTo>
                    <a:pt x="598" y="310"/>
                  </a:lnTo>
                  <a:lnTo>
                    <a:pt x="608" y="314"/>
                  </a:lnTo>
                  <a:lnTo>
                    <a:pt x="608" y="314"/>
                  </a:lnTo>
                  <a:lnTo>
                    <a:pt x="620" y="318"/>
                  </a:lnTo>
                  <a:lnTo>
                    <a:pt x="636" y="320"/>
                  </a:lnTo>
                  <a:lnTo>
                    <a:pt x="654" y="322"/>
                  </a:lnTo>
                  <a:lnTo>
                    <a:pt x="672" y="322"/>
                  </a:lnTo>
                  <a:lnTo>
                    <a:pt x="690" y="320"/>
                  </a:lnTo>
                  <a:lnTo>
                    <a:pt x="708" y="318"/>
                  </a:lnTo>
                  <a:lnTo>
                    <a:pt x="722" y="314"/>
                  </a:lnTo>
                  <a:lnTo>
                    <a:pt x="732" y="306"/>
                  </a:lnTo>
                  <a:lnTo>
                    <a:pt x="732" y="306"/>
                  </a:lnTo>
                  <a:lnTo>
                    <a:pt x="746" y="290"/>
                  </a:lnTo>
                  <a:lnTo>
                    <a:pt x="756" y="274"/>
                  </a:lnTo>
                  <a:lnTo>
                    <a:pt x="764" y="256"/>
                  </a:lnTo>
                  <a:lnTo>
                    <a:pt x="770" y="238"/>
                  </a:lnTo>
                  <a:lnTo>
                    <a:pt x="770" y="238"/>
                  </a:lnTo>
                  <a:lnTo>
                    <a:pt x="772" y="230"/>
                  </a:lnTo>
                  <a:lnTo>
                    <a:pt x="776" y="224"/>
                  </a:lnTo>
                  <a:lnTo>
                    <a:pt x="782" y="216"/>
                  </a:lnTo>
                  <a:lnTo>
                    <a:pt x="788" y="212"/>
                  </a:lnTo>
                  <a:lnTo>
                    <a:pt x="800" y="204"/>
                  </a:lnTo>
                  <a:lnTo>
                    <a:pt x="810" y="198"/>
                  </a:lnTo>
                  <a:lnTo>
                    <a:pt x="810" y="198"/>
                  </a:lnTo>
                  <a:lnTo>
                    <a:pt x="826" y="184"/>
                  </a:lnTo>
                  <a:lnTo>
                    <a:pt x="852" y="156"/>
                  </a:lnTo>
                  <a:lnTo>
                    <a:pt x="882" y="124"/>
                  </a:lnTo>
                  <a:lnTo>
                    <a:pt x="912" y="96"/>
                  </a:lnTo>
                  <a:lnTo>
                    <a:pt x="912" y="96"/>
                  </a:lnTo>
                  <a:lnTo>
                    <a:pt x="950" y="62"/>
                  </a:lnTo>
                  <a:lnTo>
                    <a:pt x="964" y="52"/>
                  </a:lnTo>
                  <a:lnTo>
                    <a:pt x="980" y="42"/>
                  </a:lnTo>
                  <a:lnTo>
                    <a:pt x="980" y="42"/>
                  </a:lnTo>
                  <a:lnTo>
                    <a:pt x="988" y="38"/>
                  </a:lnTo>
                  <a:lnTo>
                    <a:pt x="996" y="32"/>
                  </a:lnTo>
                  <a:lnTo>
                    <a:pt x="1010" y="18"/>
                  </a:lnTo>
                  <a:lnTo>
                    <a:pt x="1022" y="6"/>
                  </a:lnTo>
                  <a:lnTo>
                    <a:pt x="1026" y="2"/>
                  </a:lnTo>
                  <a:lnTo>
                    <a:pt x="1030" y="0"/>
                  </a:lnTo>
                  <a:lnTo>
                    <a:pt x="1030" y="0"/>
                  </a:lnTo>
                  <a:lnTo>
                    <a:pt x="1040" y="2"/>
                  </a:lnTo>
                  <a:lnTo>
                    <a:pt x="1060" y="6"/>
                  </a:lnTo>
                  <a:lnTo>
                    <a:pt x="1086" y="12"/>
                  </a:lnTo>
                  <a:lnTo>
                    <a:pt x="1112" y="20"/>
                  </a:lnTo>
                  <a:lnTo>
                    <a:pt x="1112" y="20"/>
                  </a:lnTo>
                  <a:lnTo>
                    <a:pt x="1140" y="30"/>
                  </a:lnTo>
                  <a:lnTo>
                    <a:pt x="1172" y="38"/>
                  </a:lnTo>
                  <a:lnTo>
                    <a:pt x="1208" y="48"/>
                  </a:lnTo>
                  <a:lnTo>
                    <a:pt x="1208" y="48"/>
                  </a:lnTo>
                  <a:lnTo>
                    <a:pt x="1214" y="62"/>
                  </a:lnTo>
                  <a:lnTo>
                    <a:pt x="1216" y="76"/>
                  </a:lnTo>
                  <a:lnTo>
                    <a:pt x="1220" y="90"/>
                  </a:lnTo>
                  <a:lnTo>
                    <a:pt x="1220" y="90"/>
                  </a:lnTo>
                  <a:lnTo>
                    <a:pt x="1220" y="98"/>
                  </a:lnTo>
                  <a:lnTo>
                    <a:pt x="1224" y="108"/>
                  </a:lnTo>
                  <a:lnTo>
                    <a:pt x="1234" y="126"/>
                  </a:lnTo>
                  <a:lnTo>
                    <a:pt x="1238" y="138"/>
                  </a:lnTo>
                  <a:lnTo>
                    <a:pt x="1242" y="148"/>
                  </a:lnTo>
                  <a:lnTo>
                    <a:pt x="1244" y="160"/>
                  </a:lnTo>
                  <a:lnTo>
                    <a:pt x="1244" y="172"/>
                  </a:lnTo>
                  <a:lnTo>
                    <a:pt x="1244" y="172"/>
                  </a:lnTo>
                  <a:lnTo>
                    <a:pt x="1244" y="184"/>
                  </a:lnTo>
                  <a:lnTo>
                    <a:pt x="1244" y="192"/>
                  </a:lnTo>
                  <a:lnTo>
                    <a:pt x="1246" y="206"/>
                  </a:lnTo>
                  <a:lnTo>
                    <a:pt x="1248" y="220"/>
                  </a:lnTo>
                  <a:lnTo>
                    <a:pt x="1246" y="228"/>
                  </a:lnTo>
                  <a:lnTo>
                    <a:pt x="1244" y="236"/>
                  </a:lnTo>
                  <a:lnTo>
                    <a:pt x="1244" y="236"/>
                  </a:lnTo>
                  <a:lnTo>
                    <a:pt x="1230" y="272"/>
                  </a:lnTo>
                  <a:lnTo>
                    <a:pt x="1224" y="284"/>
                  </a:lnTo>
                  <a:lnTo>
                    <a:pt x="1224" y="292"/>
                  </a:lnTo>
                  <a:lnTo>
                    <a:pt x="1224" y="292"/>
                  </a:lnTo>
                  <a:lnTo>
                    <a:pt x="1224" y="300"/>
                  </a:lnTo>
                  <a:lnTo>
                    <a:pt x="1226" y="308"/>
                  </a:lnTo>
                  <a:lnTo>
                    <a:pt x="1228" y="318"/>
                  </a:lnTo>
                  <a:lnTo>
                    <a:pt x="1234" y="326"/>
                  </a:lnTo>
                  <a:lnTo>
                    <a:pt x="1234" y="326"/>
                  </a:lnTo>
                  <a:lnTo>
                    <a:pt x="1258" y="350"/>
                  </a:lnTo>
                  <a:lnTo>
                    <a:pt x="1274" y="366"/>
                  </a:lnTo>
                  <a:lnTo>
                    <a:pt x="1274" y="366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1" name="Freeform 1899"/>
            <p:cNvSpPr>
              <a:spLocks/>
            </p:cNvSpPr>
            <p:nvPr/>
          </p:nvSpPr>
          <p:spPr bwMode="auto">
            <a:xfrm>
              <a:off x="5445125" y="5589588"/>
              <a:ext cx="125413" cy="131762"/>
            </a:xfrm>
            <a:custGeom>
              <a:avLst/>
              <a:gdLst/>
              <a:ahLst/>
              <a:cxnLst>
                <a:cxn ang="0">
                  <a:pos x="136" y="58"/>
                </a:cxn>
                <a:cxn ang="0">
                  <a:pos x="136" y="58"/>
                </a:cxn>
                <a:cxn ang="0">
                  <a:pos x="134" y="66"/>
                </a:cxn>
                <a:cxn ang="0">
                  <a:pos x="132" y="84"/>
                </a:cxn>
                <a:cxn ang="0">
                  <a:pos x="130" y="94"/>
                </a:cxn>
                <a:cxn ang="0">
                  <a:pos x="126" y="104"/>
                </a:cxn>
                <a:cxn ang="0">
                  <a:pos x="122" y="114"/>
                </a:cxn>
                <a:cxn ang="0">
                  <a:pos x="116" y="122"/>
                </a:cxn>
                <a:cxn ang="0">
                  <a:pos x="116" y="122"/>
                </a:cxn>
                <a:cxn ang="0">
                  <a:pos x="106" y="128"/>
                </a:cxn>
                <a:cxn ang="0">
                  <a:pos x="96" y="134"/>
                </a:cxn>
                <a:cxn ang="0">
                  <a:pos x="86" y="138"/>
                </a:cxn>
                <a:cxn ang="0">
                  <a:pos x="76" y="142"/>
                </a:cxn>
                <a:cxn ang="0">
                  <a:pos x="64" y="142"/>
                </a:cxn>
                <a:cxn ang="0">
                  <a:pos x="54" y="142"/>
                </a:cxn>
                <a:cxn ang="0">
                  <a:pos x="44" y="140"/>
                </a:cxn>
                <a:cxn ang="0">
                  <a:pos x="38" y="136"/>
                </a:cxn>
                <a:cxn ang="0">
                  <a:pos x="38" y="136"/>
                </a:cxn>
                <a:cxn ang="0">
                  <a:pos x="24" y="122"/>
                </a:cxn>
                <a:cxn ang="0">
                  <a:pos x="10" y="106"/>
                </a:cxn>
                <a:cxn ang="0">
                  <a:pos x="4" y="96"/>
                </a:cxn>
                <a:cxn ang="0">
                  <a:pos x="2" y="88"/>
                </a:cxn>
                <a:cxn ang="0">
                  <a:pos x="0" y="76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" y="56"/>
                </a:cxn>
                <a:cxn ang="0">
                  <a:pos x="4" y="44"/>
                </a:cxn>
                <a:cxn ang="0">
                  <a:pos x="10" y="34"/>
                </a:cxn>
                <a:cxn ang="0">
                  <a:pos x="18" y="24"/>
                </a:cxn>
                <a:cxn ang="0">
                  <a:pos x="24" y="16"/>
                </a:cxn>
                <a:cxn ang="0">
                  <a:pos x="34" y="10"/>
                </a:cxn>
                <a:cxn ang="0">
                  <a:pos x="44" y="4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64" y="0"/>
                </a:cxn>
                <a:cxn ang="0">
                  <a:pos x="76" y="2"/>
                </a:cxn>
                <a:cxn ang="0">
                  <a:pos x="88" y="6"/>
                </a:cxn>
                <a:cxn ang="0">
                  <a:pos x="102" y="12"/>
                </a:cxn>
                <a:cxn ang="0">
                  <a:pos x="112" y="20"/>
                </a:cxn>
                <a:cxn ang="0">
                  <a:pos x="122" y="32"/>
                </a:cxn>
                <a:cxn ang="0">
                  <a:pos x="130" y="44"/>
                </a:cxn>
                <a:cxn ang="0">
                  <a:pos x="136" y="58"/>
                </a:cxn>
                <a:cxn ang="0">
                  <a:pos x="136" y="58"/>
                </a:cxn>
              </a:cxnLst>
              <a:rect l="0" t="0" r="r" b="b"/>
              <a:pathLst>
                <a:path w="136" h="142">
                  <a:moveTo>
                    <a:pt x="136" y="58"/>
                  </a:moveTo>
                  <a:lnTo>
                    <a:pt x="136" y="58"/>
                  </a:lnTo>
                  <a:lnTo>
                    <a:pt x="134" y="66"/>
                  </a:lnTo>
                  <a:lnTo>
                    <a:pt x="132" y="84"/>
                  </a:lnTo>
                  <a:lnTo>
                    <a:pt x="130" y="94"/>
                  </a:lnTo>
                  <a:lnTo>
                    <a:pt x="126" y="104"/>
                  </a:lnTo>
                  <a:lnTo>
                    <a:pt x="122" y="114"/>
                  </a:lnTo>
                  <a:lnTo>
                    <a:pt x="116" y="122"/>
                  </a:lnTo>
                  <a:lnTo>
                    <a:pt x="116" y="122"/>
                  </a:lnTo>
                  <a:lnTo>
                    <a:pt x="106" y="128"/>
                  </a:lnTo>
                  <a:lnTo>
                    <a:pt x="96" y="134"/>
                  </a:lnTo>
                  <a:lnTo>
                    <a:pt x="86" y="138"/>
                  </a:lnTo>
                  <a:lnTo>
                    <a:pt x="76" y="142"/>
                  </a:lnTo>
                  <a:lnTo>
                    <a:pt x="64" y="142"/>
                  </a:lnTo>
                  <a:lnTo>
                    <a:pt x="54" y="142"/>
                  </a:lnTo>
                  <a:lnTo>
                    <a:pt x="44" y="140"/>
                  </a:lnTo>
                  <a:lnTo>
                    <a:pt x="38" y="136"/>
                  </a:lnTo>
                  <a:lnTo>
                    <a:pt x="38" y="136"/>
                  </a:lnTo>
                  <a:lnTo>
                    <a:pt x="24" y="122"/>
                  </a:lnTo>
                  <a:lnTo>
                    <a:pt x="10" y="106"/>
                  </a:lnTo>
                  <a:lnTo>
                    <a:pt x="4" y="96"/>
                  </a:lnTo>
                  <a:lnTo>
                    <a:pt x="2" y="88"/>
                  </a:lnTo>
                  <a:lnTo>
                    <a:pt x="0" y="7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4" y="44"/>
                  </a:lnTo>
                  <a:lnTo>
                    <a:pt x="10" y="34"/>
                  </a:lnTo>
                  <a:lnTo>
                    <a:pt x="18" y="24"/>
                  </a:lnTo>
                  <a:lnTo>
                    <a:pt x="24" y="16"/>
                  </a:lnTo>
                  <a:lnTo>
                    <a:pt x="34" y="10"/>
                  </a:lnTo>
                  <a:lnTo>
                    <a:pt x="44" y="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6" y="2"/>
                  </a:lnTo>
                  <a:lnTo>
                    <a:pt x="88" y="6"/>
                  </a:lnTo>
                  <a:lnTo>
                    <a:pt x="102" y="12"/>
                  </a:lnTo>
                  <a:lnTo>
                    <a:pt x="112" y="20"/>
                  </a:lnTo>
                  <a:lnTo>
                    <a:pt x="122" y="32"/>
                  </a:lnTo>
                  <a:lnTo>
                    <a:pt x="130" y="44"/>
                  </a:lnTo>
                  <a:lnTo>
                    <a:pt x="136" y="58"/>
                  </a:lnTo>
                  <a:lnTo>
                    <a:pt x="136" y="58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2" name="Freeform 1900"/>
            <p:cNvSpPr>
              <a:spLocks/>
            </p:cNvSpPr>
            <p:nvPr/>
          </p:nvSpPr>
          <p:spPr bwMode="auto">
            <a:xfrm>
              <a:off x="5148263" y="5810250"/>
              <a:ext cx="171450" cy="160338"/>
            </a:xfrm>
            <a:custGeom>
              <a:avLst/>
              <a:gdLst/>
              <a:ahLst/>
              <a:cxnLst>
                <a:cxn ang="0">
                  <a:pos x="144" y="4"/>
                </a:cxn>
                <a:cxn ang="0">
                  <a:pos x="144" y="4"/>
                </a:cxn>
                <a:cxn ang="0">
                  <a:pos x="156" y="8"/>
                </a:cxn>
                <a:cxn ang="0">
                  <a:pos x="164" y="14"/>
                </a:cxn>
                <a:cxn ang="0">
                  <a:pos x="170" y="20"/>
                </a:cxn>
                <a:cxn ang="0">
                  <a:pos x="174" y="28"/>
                </a:cxn>
                <a:cxn ang="0">
                  <a:pos x="180" y="42"/>
                </a:cxn>
                <a:cxn ang="0">
                  <a:pos x="184" y="60"/>
                </a:cxn>
                <a:cxn ang="0">
                  <a:pos x="184" y="60"/>
                </a:cxn>
                <a:cxn ang="0">
                  <a:pos x="186" y="70"/>
                </a:cxn>
                <a:cxn ang="0">
                  <a:pos x="186" y="82"/>
                </a:cxn>
                <a:cxn ang="0">
                  <a:pos x="186" y="94"/>
                </a:cxn>
                <a:cxn ang="0">
                  <a:pos x="184" y="108"/>
                </a:cxn>
                <a:cxn ang="0">
                  <a:pos x="180" y="120"/>
                </a:cxn>
                <a:cxn ang="0">
                  <a:pos x="176" y="130"/>
                </a:cxn>
                <a:cxn ang="0">
                  <a:pos x="170" y="136"/>
                </a:cxn>
                <a:cxn ang="0">
                  <a:pos x="164" y="140"/>
                </a:cxn>
                <a:cxn ang="0">
                  <a:pos x="164" y="140"/>
                </a:cxn>
                <a:cxn ang="0">
                  <a:pos x="148" y="142"/>
                </a:cxn>
                <a:cxn ang="0">
                  <a:pos x="130" y="144"/>
                </a:cxn>
                <a:cxn ang="0">
                  <a:pos x="112" y="148"/>
                </a:cxn>
                <a:cxn ang="0">
                  <a:pos x="104" y="152"/>
                </a:cxn>
                <a:cxn ang="0">
                  <a:pos x="96" y="156"/>
                </a:cxn>
                <a:cxn ang="0">
                  <a:pos x="96" y="156"/>
                </a:cxn>
                <a:cxn ang="0">
                  <a:pos x="78" y="166"/>
                </a:cxn>
                <a:cxn ang="0">
                  <a:pos x="68" y="170"/>
                </a:cxn>
                <a:cxn ang="0">
                  <a:pos x="58" y="172"/>
                </a:cxn>
                <a:cxn ang="0">
                  <a:pos x="48" y="174"/>
                </a:cxn>
                <a:cxn ang="0">
                  <a:pos x="38" y="172"/>
                </a:cxn>
                <a:cxn ang="0">
                  <a:pos x="30" y="168"/>
                </a:cxn>
                <a:cxn ang="0">
                  <a:pos x="24" y="162"/>
                </a:cxn>
                <a:cxn ang="0">
                  <a:pos x="24" y="162"/>
                </a:cxn>
                <a:cxn ang="0">
                  <a:pos x="12" y="144"/>
                </a:cxn>
                <a:cxn ang="0">
                  <a:pos x="4" y="122"/>
                </a:cxn>
                <a:cxn ang="0">
                  <a:pos x="0" y="110"/>
                </a:cxn>
                <a:cxn ang="0">
                  <a:pos x="0" y="100"/>
                </a:cxn>
                <a:cxn ang="0">
                  <a:pos x="2" y="92"/>
                </a:cxn>
                <a:cxn ang="0">
                  <a:pos x="8" y="84"/>
                </a:cxn>
                <a:cxn ang="0">
                  <a:pos x="8" y="84"/>
                </a:cxn>
                <a:cxn ang="0">
                  <a:pos x="34" y="62"/>
                </a:cxn>
                <a:cxn ang="0">
                  <a:pos x="62" y="40"/>
                </a:cxn>
                <a:cxn ang="0">
                  <a:pos x="62" y="40"/>
                </a:cxn>
                <a:cxn ang="0">
                  <a:pos x="78" y="24"/>
                </a:cxn>
                <a:cxn ang="0">
                  <a:pos x="86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4" y="0"/>
                </a:cxn>
                <a:cxn ang="0">
                  <a:pos x="128" y="0"/>
                </a:cxn>
                <a:cxn ang="0">
                  <a:pos x="144" y="4"/>
                </a:cxn>
                <a:cxn ang="0">
                  <a:pos x="144" y="4"/>
                </a:cxn>
              </a:cxnLst>
              <a:rect l="0" t="0" r="r" b="b"/>
              <a:pathLst>
                <a:path w="186" h="174">
                  <a:moveTo>
                    <a:pt x="144" y="4"/>
                  </a:moveTo>
                  <a:lnTo>
                    <a:pt x="144" y="4"/>
                  </a:lnTo>
                  <a:lnTo>
                    <a:pt x="156" y="8"/>
                  </a:lnTo>
                  <a:lnTo>
                    <a:pt x="164" y="14"/>
                  </a:lnTo>
                  <a:lnTo>
                    <a:pt x="170" y="20"/>
                  </a:lnTo>
                  <a:lnTo>
                    <a:pt x="174" y="28"/>
                  </a:lnTo>
                  <a:lnTo>
                    <a:pt x="180" y="42"/>
                  </a:lnTo>
                  <a:lnTo>
                    <a:pt x="184" y="60"/>
                  </a:lnTo>
                  <a:lnTo>
                    <a:pt x="184" y="60"/>
                  </a:lnTo>
                  <a:lnTo>
                    <a:pt x="186" y="70"/>
                  </a:lnTo>
                  <a:lnTo>
                    <a:pt x="186" y="82"/>
                  </a:lnTo>
                  <a:lnTo>
                    <a:pt x="186" y="94"/>
                  </a:lnTo>
                  <a:lnTo>
                    <a:pt x="184" y="108"/>
                  </a:lnTo>
                  <a:lnTo>
                    <a:pt x="180" y="120"/>
                  </a:lnTo>
                  <a:lnTo>
                    <a:pt x="176" y="130"/>
                  </a:lnTo>
                  <a:lnTo>
                    <a:pt x="170" y="136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48" y="142"/>
                  </a:lnTo>
                  <a:lnTo>
                    <a:pt x="130" y="144"/>
                  </a:lnTo>
                  <a:lnTo>
                    <a:pt x="112" y="148"/>
                  </a:lnTo>
                  <a:lnTo>
                    <a:pt x="104" y="152"/>
                  </a:lnTo>
                  <a:lnTo>
                    <a:pt x="96" y="156"/>
                  </a:lnTo>
                  <a:lnTo>
                    <a:pt x="96" y="156"/>
                  </a:lnTo>
                  <a:lnTo>
                    <a:pt x="78" y="166"/>
                  </a:lnTo>
                  <a:lnTo>
                    <a:pt x="68" y="170"/>
                  </a:lnTo>
                  <a:lnTo>
                    <a:pt x="58" y="172"/>
                  </a:lnTo>
                  <a:lnTo>
                    <a:pt x="48" y="174"/>
                  </a:lnTo>
                  <a:lnTo>
                    <a:pt x="38" y="172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24" y="162"/>
                  </a:lnTo>
                  <a:lnTo>
                    <a:pt x="12" y="144"/>
                  </a:lnTo>
                  <a:lnTo>
                    <a:pt x="4" y="122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2" y="92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34" y="62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78" y="24"/>
                  </a:lnTo>
                  <a:lnTo>
                    <a:pt x="86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4" y="4"/>
                  </a:lnTo>
                  <a:lnTo>
                    <a:pt x="144" y="4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3" name="Freeform 1901"/>
            <p:cNvSpPr>
              <a:spLocks/>
            </p:cNvSpPr>
            <p:nvPr/>
          </p:nvSpPr>
          <p:spPr bwMode="auto">
            <a:xfrm>
              <a:off x="4657725" y="4962525"/>
              <a:ext cx="693738" cy="736600"/>
            </a:xfrm>
            <a:custGeom>
              <a:avLst/>
              <a:gdLst/>
              <a:ahLst/>
              <a:cxnLst>
                <a:cxn ang="0">
                  <a:pos x="8" y="344"/>
                </a:cxn>
                <a:cxn ang="0">
                  <a:pos x="16" y="334"/>
                </a:cxn>
                <a:cxn ang="0">
                  <a:pos x="38" y="332"/>
                </a:cxn>
                <a:cxn ang="0">
                  <a:pos x="70" y="340"/>
                </a:cxn>
                <a:cxn ang="0">
                  <a:pos x="82" y="338"/>
                </a:cxn>
                <a:cxn ang="0">
                  <a:pos x="92" y="324"/>
                </a:cxn>
                <a:cxn ang="0">
                  <a:pos x="102" y="264"/>
                </a:cxn>
                <a:cxn ang="0">
                  <a:pos x="100" y="176"/>
                </a:cxn>
                <a:cxn ang="0">
                  <a:pos x="98" y="104"/>
                </a:cxn>
                <a:cxn ang="0">
                  <a:pos x="112" y="62"/>
                </a:cxn>
                <a:cxn ang="0">
                  <a:pos x="134" y="52"/>
                </a:cxn>
                <a:cxn ang="0">
                  <a:pos x="190" y="40"/>
                </a:cxn>
                <a:cxn ang="0">
                  <a:pos x="258" y="30"/>
                </a:cxn>
                <a:cxn ang="0">
                  <a:pos x="274" y="28"/>
                </a:cxn>
                <a:cxn ang="0">
                  <a:pos x="298" y="42"/>
                </a:cxn>
                <a:cxn ang="0">
                  <a:pos x="314" y="54"/>
                </a:cxn>
                <a:cxn ang="0">
                  <a:pos x="340" y="56"/>
                </a:cxn>
                <a:cxn ang="0">
                  <a:pos x="350" y="48"/>
                </a:cxn>
                <a:cxn ang="0">
                  <a:pos x="382" y="22"/>
                </a:cxn>
                <a:cxn ang="0">
                  <a:pos x="400" y="18"/>
                </a:cxn>
                <a:cxn ang="0">
                  <a:pos x="442" y="10"/>
                </a:cxn>
                <a:cxn ang="0">
                  <a:pos x="454" y="0"/>
                </a:cxn>
                <a:cxn ang="0">
                  <a:pos x="476" y="16"/>
                </a:cxn>
                <a:cxn ang="0">
                  <a:pos x="486" y="28"/>
                </a:cxn>
                <a:cxn ang="0">
                  <a:pos x="506" y="94"/>
                </a:cxn>
                <a:cxn ang="0">
                  <a:pos x="530" y="132"/>
                </a:cxn>
                <a:cxn ang="0">
                  <a:pos x="562" y="160"/>
                </a:cxn>
                <a:cxn ang="0">
                  <a:pos x="600" y="196"/>
                </a:cxn>
                <a:cxn ang="0">
                  <a:pos x="624" y="236"/>
                </a:cxn>
                <a:cxn ang="0">
                  <a:pos x="650" y="272"/>
                </a:cxn>
                <a:cxn ang="0">
                  <a:pos x="676" y="298"/>
                </a:cxn>
                <a:cxn ang="0">
                  <a:pos x="744" y="350"/>
                </a:cxn>
                <a:cxn ang="0">
                  <a:pos x="750" y="360"/>
                </a:cxn>
                <a:cxn ang="0">
                  <a:pos x="710" y="402"/>
                </a:cxn>
                <a:cxn ang="0">
                  <a:pos x="688" y="416"/>
                </a:cxn>
                <a:cxn ang="0">
                  <a:pos x="660" y="436"/>
                </a:cxn>
                <a:cxn ang="0">
                  <a:pos x="582" y="510"/>
                </a:cxn>
                <a:cxn ang="0">
                  <a:pos x="566" y="530"/>
                </a:cxn>
                <a:cxn ang="0">
                  <a:pos x="532" y="562"/>
                </a:cxn>
                <a:cxn ang="0">
                  <a:pos x="506" y="580"/>
                </a:cxn>
                <a:cxn ang="0">
                  <a:pos x="498" y="588"/>
                </a:cxn>
                <a:cxn ang="0">
                  <a:pos x="462" y="662"/>
                </a:cxn>
                <a:cxn ang="0">
                  <a:pos x="440" y="678"/>
                </a:cxn>
                <a:cxn ang="0">
                  <a:pos x="408" y="686"/>
                </a:cxn>
                <a:cxn ang="0">
                  <a:pos x="360" y="682"/>
                </a:cxn>
                <a:cxn ang="0">
                  <a:pos x="304" y="666"/>
                </a:cxn>
                <a:cxn ang="0">
                  <a:pos x="282" y="650"/>
                </a:cxn>
                <a:cxn ang="0">
                  <a:pos x="268" y="644"/>
                </a:cxn>
                <a:cxn ang="0">
                  <a:pos x="258" y="652"/>
                </a:cxn>
                <a:cxn ang="0">
                  <a:pos x="168" y="784"/>
                </a:cxn>
                <a:cxn ang="0">
                  <a:pos x="142" y="794"/>
                </a:cxn>
                <a:cxn ang="0">
                  <a:pos x="106" y="794"/>
                </a:cxn>
                <a:cxn ang="0">
                  <a:pos x="90" y="786"/>
                </a:cxn>
                <a:cxn ang="0">
                  <a:pos x="76" y="752"/>
                </a:cxn>
                <a:cxn ang="0">
                  <a:pos x="74" y="720"/>
                </a:cxn>
                <a:cxn ang="0">
                  <a:pos x="74" y="622"/>
                </a:cxn>
                <a:cxn ang="0">
                  <a:pos x="62" y="610"/>
                </a:cxn>
                <a:cxn ang="0">
                  <a:pos x="8" y="578"/>
                </a:cxn>
              </a:cxnLst>
              <a:rect l="0" t="0" r="r" b="b"/>
              <a:pathLst>
                <a:path w="752" h="798">
                  <a:moveTo>
                    <a:pt x="0" y="576"/>
                  </a:moveTo>
                  <a:lnTo>
                    <a:pt x="8" y="344"/>
                  </a:lnTo>
                  <a:lnTo>
                    <a:pt x="8" y="344"/>
                  </a:lnTo>
                  <a:lnTo>
                    <a:pt x="8" y="342"/>
                  </a:lnTo>
                  <a:lnTo>
                    <a:pt x="10" y="338"/>
                  </a:lnTo>
                  <a:lnTo>
                    <a:pt x="16" y="334"/>
                  </a:lnTo>
                  <a:lnTo>
                    <a:pt x="30" y="332"/>
                  </a:lnTo>
                  <a:lnTo>
                    <a:pt x="30" y="332"/>
                  </a:lnTo>
                  <a:lnTo>
                    <a:pt x="38" y="332"/>
                  </a:lnTo>
                  <a:lnTo>
                    <a:pt x="44" y="332"/>
                  </a:lnTo>
                  <a:lnTo>
                    <a:pt x="58" y="336"/>
                  </a:lnTo>
                  <a:lnTo>
                    <a:pt x="70" y="340"/>
                  </a:lnTo>
                  <a:lnTo>
                    <a:pt x="76" y="340"/>
                  </a:lnTo>
                  <a:lnTo>
                    <a:pt x="82" y="338"/>
                  </a:lnTo>
                  <a:lnTo>
                    <a:pt x="82" y="338"/>
                  </a:lnTo>
                  <a:lnTo>
                    <a:pt x="84" y="336"/>
                  </a:lnTo>
                  <a:lnTo>
                    <a:pt x="88" y="332"/>
                  </a:lnTo>
                  <a:lnTo>
                    <a:pt x="92" y="324"/>
                  </a:lnTo>
                  <a:lnTo>
                    <a:pt x="96" y="310"/>
                  </a:lnTo>
                  <a:lnTo>
                    <a:pt x="98" y="296"/>
                  </a:lnTo>
                  <a:lnTo>
                    <a:pt x="102" y="264"/>
                  </a:lnTo>
                  <a:lnTo>
                    <a:pt x="102" y="242"/>
                  </a:lnTo>
                  <a:lnTo>
                    <a:pt x="102" y="242"/>
                  </a:lnTo>
                  <a:lnTo>
                    <a:pt x="100" y="176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8" y="104"/>
                  </a:lnTo>
                  <a:lnTo>
                    <a:pt x="102" y="86"/>
                  </a:lnTo>
                  <a:lnTo>
                    <a:pt x="108" y="70"/>
                  </a:lnTo>
                  <a:lnTo>
                    <a:pt x="112" y="62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34" y="52"/>
                  </a:lnTo>
                  <a:lnTo>
                    <a:pt x="154" y="48"/>
                  </a:lnTo>
                  <a:lnTo>
                    <a:pt x="190" y="40"/>
                  </a:lnTo>
                  <a:lnTo>
                    <a:pt x="190" y="40"/>
                  </a:lnTo>
                  <a:lnTo>
                    <a:pt x="228" y="36"/>
                  </a:lnTo>
                  <a:lnTo>
                    <a:pt x="248" y="32"/>
                  </a:lnTo>
                  <a:lnTo>
                    <a:pt x="258" y="30"/>
                  </a:lnTo>
                  <a:lnTo>
                    <a:pt x="258" y="30"/>
                  </a:lnTo>
                  <a:lnTo>
                    <a:pt x="264" y="28"/>
                  </a:lnTo>
                  <a:lnTo>
                    <a:pt x="274" y="28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98" y="42"/>
                  </a:lnTo>
                  <a:lnTo>
                    <a:pt x="306" y="50"/>
                  </a:lnTo>
                  <a:lnTo>
                    <a:pt x="314" y="54"/>
                  </a:lnTo>
                  <a:lnTo>
                    <a:pt x="314" y="54"/>
                  </a:lnTo>
                  <a:lnTo>
                    <a:pt x="322" y="56"/>
                  </a:lnTo>
                  <a:lnTo>
                    <a:pt x="330" y="58"/>
                  </a:lnTo>
                  <a:lnTo>
                    <a:pt x="340" y="56"/>
                  </a:lnTo>
                  <a:lnTo>
                    <a:pt x="344" y="54"/>
                  </a:lnTo>
                  <a:lnTo>
                    <a:pt x="350" y="48"/>
                  </a:lnTo>
                  <a:lnTo>
                    <a:pt x="350" y="48"/>
                  </a:lnTo>
                  <a:lnTo>
                    <a:pt x="360" y="38"/>
                  </a:lnTo>
                  <a:lnTo>
                    <a:pt x="370" y="30"/>
                  </a:lnTo>
                  <a:lnTo>
                    <a:pt x="382" y="22"/>
                  </a:lnTo>
                  <a:lnTo>
                    <a:pt x="390" y="20"/>
                  </a:lnTo>
                  <a:lnTo>
                    <a:pt x="400" y="18"/>
                  </a:lnTo>
                  <a:lnTo>
                    <a:pt x="400" y="18"/>
                  </a:lnTo>
                  <a:lnTo>
                    <a:pt x="430" y="16"/>
                  </a:lnTo>
                  <a:lnTo>
                    <a:pt x="438" y="14"/>
                  </a:lnTo>
                  <a:lnTo>
                    <a:pt x="442" y="10"/>
                  </a:lnTo>
                  <a:lnTo>
                    <a:pt x="442" y="10"/>
                  </a:lnTo>
                  <a:lnTo>
                    <a:pt x="454" y="0"/>
                  </a:lnTo>
                  <a:lnTo>
                    <a:pt x="454" y="0"/>
                  </a:lnTo>
                  <a:lnTo>
                    <a:pt x="456" y="2"/>
                  </a:lnTo>
                  <a:lnTo>
                    <a:pt x="466" y="6"/>
                  </a:lnTo>
                  <a:lnTo>
                    <a:pt x="476" y="16"/>
                  </a:lnTo>
                  <a:lnTo>
                    <a:pt x="482" y="22"/>
                  </a:lnTo>
                  <a:lnTo>
                    <a:pt x="486" y="28"/>
                  </a:lnTo>
                  <a:lnTo>
                    <a:pt x="486" y="28"/>
                  </a:lnTo>
                  <a:lnTo>
                    <a:pt x="492" y="50"/>
                  </a:lnTo>
                  <a:lnTo>
                    <a:pt x="500" y="78"/>
                  </a:lnTo>
                  <a:lnTo>
                    <a:pt x="506" y="94"/>
                  </a:lnTo>
                  <a:lnTo>
                    <a:pt x="512" y="108"/>
                  </a:lnTo>
                  <a:lnTo>
                    <a:pt x="520" y="122"/>
                  </a:lnTo>
                  <a:lnTo>
                    <a:pt x="530" y="132"/>
                  </a:lnTo>
                  <a:lnTo>
                    <a:pt x="530" y="132"/>
                  </a:lnTo>
                  <a:lnTo>
                    <a:pt x="546" y="148"/>
                  </a:lnTo>
                  <a:lnTo>
                    <a:pt x="562" y="160"/>
                  </a:lnTo>
                  <a:lnTo>
                    <a:pt x="578" y="176"/>
                  </a:lnTo>
                  <a:lnTo>
                    <a:pt x="600" y="196"/>
                  </a:lnTo>
                  <a:lnTo>
                    <a:pt x="600" y="196"/>
                  </a:lnTo>
                  <a:lnTo>
                    <a:pt x="610" y="208"/>
                  </a:lnTo>
                  <a:lnTo>
                    <a:pt x="618" y="218"/>
                  </a:lnTo>
                  <a:lnTo>
                    <a:pt x="624" y="236"/>
                  </a:lnTo>
                  <a:lnTo>
                    <a:pt x="632" y="252"/>
                  </a:lnTo>
                  <a:lnTo>
                    <a:pt x="640" y="262"/>
                  </a:lnTo>
                  <a:lnTo>
                    <a:pt x="650" y="272"/>
                  </a:lnTo>
                  <a:lnTo>
                    <a:pt x="650" y="272"/>
                  </a:lnTo>
                  <a:lnTo>
                    <a:pt x="662" y="286"/>
                  </a:lnTo>
                  <a:lnTo>
                    <a:pt x="676" y="298"/>
                  </a:lnTo>
                  <a:lnTo>
                    <a:pt x="706" y="320"/>
                  </a:lnTo>
                  <a:lnTo>
                    <a:pt x="730" y="338"/>
                  </a:lnTo>
                  <a:lnTo>
                    <a:pt x="744" y="350"/>
                  </a:lnTo>
                  <a:lnTo>
                    <a:pt x="744" y="350"/>
                  </a:lnTo>
                  <a:lnTo>
                    <a:pt x="748" y="356"/>
                  </a:lnTo>
                  <a:lnTo>
                    <a:pt x="750" y="360"/>
                  </a:lnTo>
                  <a:lnTo>
                    <a:pt x="752" y="364"/>
                  </a:lnTo>
                  <a:lnTo>
                    <a:pt x="752" y="364"/>
                  </a:lnTo>
                  <a:lnTo>
                    <a:pt x="710" y="402"/>
                  </a:lnTo>
                  <a:lnTo>
                    <a:pt x="710" y="402"/>
                  </a:lnTo>
                  <a:lnTo>
                    <a:pt x="702" y="408"/>
                  </a:lnTo>
                  <a:lnTo>
                    <a:pt x="688" y="416"/>
                  </a:lnTo>
                  <a:lnTo>
                    <a:pt x="672" y="426"/>
                  </a:lnTo>
                  <a:lnTo>
                    <a:pt x="660" y="436"/>
                  </a:lnTo>
                  <a:lnTo>
                    <a:pt x="660" y="436"/>
                  </a:lnTo>
                  <a:lnTo>
                    <a:pt x="642" y="454"/>
                  </a:lnTo>
                  <a:lnTo>
                    <a:pt x="612" y="482"/>
                  </a:lnTo>
                  <a:lnTo>
                    <a:pt x="582" y="510"/>
                  </a:lnTo>
                  <a:lnTo>
                    <a:pt x="572" y="522"/>
                  </a:lnTo>
                  <a:lnTo>
                    <a:pt x="566" y="530"/>
                  </a:lnTo>
                  <a:lnTo>
                    <a:pt x="566" y="530"/>
                  </a:lnTo>
                  <a:lnTo>
                    <a:pt x="558" y="542"/>
                  </a:lnTo>
                  <a:lnTo>
                    <a:pt x="546" y="552"/>
                  </a:lnTo>
                  <a:lnTo>
                    <a:pt x="532" y="562"/>
                  </a:lnTo>
                  <a:lnTo>
                    <a:pt x="532" y="562"/>
                  </a:lnTo>
                  <a:lnTo>
                    <a:pt x="516" y="570"/>
                  </a:lnTo>
                  <a:lnTo>
                    <a:pt x="506" y="580"/>
                  </a:lnTo>
                  <a:lnTo>
                    <a:pt x="500" y="584"/>
                  </a:lnTo>
                  <a:lnTo>
                    <a:pt x="498" y="588"/>
                  </a:lnTo>
                  <a:lnTo>
                    <a:pt x="498" y="588"/>
                  </a:lnTo>
                  <a:lnTo>
                    <a:pt x="482" y="628"/>
                  </a:lnTo>
                  <a:lnTo>
                    <a:pt x="470" y="652"/>
                  </a:lnTo>
                  <a:lnTo>
                    <a:pt x="462" y="662"/>
                  </a:lnTo>
                  <a:lnTo>
                    <a:pt x="454" y="670"/>
                  </a:lnTo>
                  <a:lnTo>
                    <a:pt x="454" y="670"/>
                  </a:lnTo>
                  <a:lnTo>
                    <a:pt x="440" y="678"/>
                  </a:lnTo>
                  <a:lnTo>
                    <a:pt x="426" y="684"/>
                  </a:lnTo>
                  <a:lnTo>
                    <a:pt x="416" y="686"/>
                  </a:lnTo>
                  <a:lnTo>
                    <a:pt x="408" y="686"/>
                  </a:lnTo>
                  <a:lnTo>
                    <a:pt x="408" y="686"/>
                  </a:lnTo>
                  <a:lnTo>
                    <a:pt x="386" y="684"/>
                  </a:lnTo>
                  <a:lnTo>
                    <a:pt x="360" y="682"/>
                  </a:lnTo>
                  <a:lnTo>
                    <a:pt x="324" y="676"/>
                  </a:lnTo>
                  <a:lnTo>
                    <a:pt x="324" y="676"/>
                  </a:lnTo>
                  <a:lnTo>
                    <a:pt x="304" y="666"/>
                  </a:lnTo>
                  <a:lnTo>
                    <a:pt x="288" y="654"/>
                  </a:lnTo>
                  <a:lnTo>
                    <a:pt x="288" y="654"/>
                  </a:lnTo>
                  <a:lnTo>
                    <a:pt x="282" y="650"/>
                  </a:lnTo>
                  <a:lnTo>
                    <a:pt x="276" y="644"/>
                  </a:lnTo>
                  <a:lnTo>
                    <a:pt x="272" y="644"/>
                  </a:lnTo>
                  <a:lnTo>
                    <a:pt x="268" y="644"/>
                  </a:lnTo>
                  <a:lnTo>
                    <a:pt x="264" y="648"/>
                  </a:lnTo>
                  <a:lnTo>
                    <a:pt x="258" y="652"/>
                  </a:lnTo>
                  <a:lnTo>
                    <a:pt x="258" y="652"/>
                  </a:lnTo>
                  <a:lnTo>
                    <a:pt x="190" y="750"/>
                  </a:lnTo>
                  <a:lnTo>
                    <a:pt x="190" y="750"/>
                  </a:lnTo>
                  <a:lnTo>
                    <a:pt x="168" y="784"/>
                  </a:lnTo>
                  <a:lnTo>
                    <a:pt x="168" y="784"/>
                  </a:lnTo>
                  <a:lnTo>
                    <a:pt x="160" y="788"/>
                  </a:lnTo>
                  <a:lnTo>
                    <a:pt x="142" y="794"/>
                  </a:lnTo>
                  <a:lnTo>
                    <a:pt x="132" y="796"/>
                  </a:lnTo>
                  <a:lnTo>
                    <a:pt x="118" y="798"/>
                  </a:lnTo>
                  <a:lnTo>
                    <a:pt x="106" y="794"/>
                  </a:lnTo>
                  <a:lnTo>
                    <a:pt x="94" y="788"/>
                  </a:lnTo>
                  <a:lnTo>
                    <a:pt x="94" y="788"/>
                  </a:lnTo>
                  <a:lnTo>
                    <a:pt x="90" y="786"/>
                  </a:lnTo>
                  <a:lnTo>
                    <a:pt x="84" y="774"/>
                  </a:lnTo>
                  <a:lnTo>
                    <a:pt x="80" y="764"/>
                  </a:lnTo>
                  <a:lnTo>
                    <a:pt x="76" y="752"/>
                  </a:lnTo>
                  <a:lnTo>
                    <a:pt x="74" y="738"/>
                  </a:lnTo>
                  <a:lnTo>
                    <a:pt x="74" y="720"/>
                  </a:lnTo>
                  <a:lnTo>
                    <a:pt x="74" y="720"/>
                  </a:lnTo>
                  <a:lnTo>
                    <a:pt x="76" y="656"/>
                  </a:lnTo>
                  <a:lnTo>
                    <a:pt x="76" y="636"/>
                  </a:lnTo>
                  <a:lnTo>
                    <a:pt x="74" y="622"/>
                  </a:lnTo>
                  <a:lnTo>
                    <a:pt x="74" y="622"/>
                  </a:lnTo>
                  <a:lnTo>
                    <a:pt x="70" y="616"/>
                  </a:lnTo>
                  <a:lnTo>
                    <a:pt x="62" y="610"/>
                  </a:lnTo>
                  <a:lnTo>
                    <a:pt x="42" y="596"/>
                  </a:lnTo>
                  <a:lnTo>
                    <a:pt x="18" y="582"/>
                  </a:lnTo>
                  <a:lnTo>
                    <a:pt x="8" y="578"/>
                  </a:lnTo>
                  <a:lnTo>
                    <a:pt x="0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4" name="Freeform 1902"/>
            <p:cNvSpPr>
              <a:spLocks/>
            </p:cNvSpPr>
            <p:nvPr/>
          </p:nvSpPr>
          <p:spPr bwMode="auto">
            <a:xfrm>
              <a:off x="5426075" y="4435475"/>
              <a:ext cx="796925" cy="1193800"/>
            </a:xfrm>
            <a:custGeom>
              <a:avLst/>
              <a:gdLst/>
              <a:ahLst/>
              <a:cxnLst>
                <a:cxn ang="0">
                  <a:pos x="118" y="1258"/>
                </a:cxn>
                <a:cxn ang="0">
                  <a:pos x="114" y="1228"/>
                </a:cxn>
                <a:cxn ang="0">
                  <a:pos x="138" y="1166"/>
                </a:cxn>
                <a:cxn ang="0">
                  <a:pos x="134" y="1110"/>
                </a:cxn>
                <a:cxn ang="0">
                  <a:pos x="114" y="1044"/>
                </a:cxn>
                <a:cxn ang="0">
                  <a:pos x="128" y="944"/>
                </a:cxn>
                <a:cxn ang="0">
                  <a:pos x="188" y="836"/>
                </a:cxn>
                <a:cxn ang="0">
                  <a:pos x="232" y="782"/>
                </a:cxn>
                <a:cxn ang="0">
                  <a:pos x="240" y="722"/>
                </a:cxn>
                <a:cxn ang="0">
                  <a:pos x="240" y="620"/>
                </a:cxn>
                <a:cxn ang="0">
                  <a:pos x="234" y="544"/>
                </a:cxn>
                <a:cxn ang="0">
                  <a:pos x="212" y="502"/>
                </a:cxn>
                <a:cxn ang="0">
                  <a:pos x="76" y="446"/>
                </a:cxn>
                <a:cxn ang="0">
                  <a:pos x="10" y="418"/>
                </a:cxn>
                <a:cxn ang="0">
                  <a:pos x="6" y="392"/>
                </a:cxn>
                <a:cxn ang="0">
                  <a:pos x="112" y="324"/>
                </a:cxn>
                <a:cxn ang="0">
                  <a:pos x="222" y="286"/>
                </a:cxn>
                <a:cxn ang="0">
                  <a:pos x="294" y="286"/>
                </a:cxn>
                <a:cxn ang="0">
                  <a:pos x="332" y="310"/>
                </a:cxn>
                <a:cxn ang="0">
                  <a:pos x="364" y="362"/>
                </a:cxn>
                <a:cxn ang="0">
                  <a:pos x="356" y="446"/>
                </a:cxn>
                <a:cxn ang="0">
                  <a:pos x="374" y="504"/>
                </a:cxn>
                <a:cxn ang="0">
                  <a:pos x="402" y="510"/>
                </a:cxn>
                <a:cxn ang="0">
                  <a:pos x="460" y="444"/>
                </a:cxn>
                <a:cxn ang="0">
                  <a:pos x="464" y="374"/>
                </a:cxn>
                <a:cxn ang="0">
                  <a:pos x="442" y="312"/>
                </a:cxn>
                <a:cxn ang="0">
                  <a:pos x="392" y="182"/>
                </a:cxn>
                <a:cxn ang="0">
                  <a:pos x="394" y="76"/>
                </a:cxn>
                <a:cxn ang="0">
                  <a:pos x="478" y="80"/>
                </a:cxn>
                <a:cxn ang="0">
                  <a:pos x="564" y="88"/>
                </a:cxn>
                <a:cxn ang="0">
                  <a:pos x="642" y="72"/>
                </a:cxn>
                <a:cxn ang="0">
                  <a:pos x="778" y="40"/>
                </a:cxn>
                <a:cxn ang="0">
                  <a:pos x="826" y="14"/>
                </a:cxn>
                <a:cxn ang="0">
                  <a:pos x="854" y="0"/>
                </a:cxn>
                <a:cxn ang="0">
                  <a:pos x="864" y="22"/>
                </a:cxn>
                <a:cxn ang="0">
                  <a:pos x="850" y="144"/>
                </a:cxn>
                <a:cxn ang="0">
                  <a:pos x="848" y="242"/>
                </a:cxn>
                <a:cxn ang="0">
                  <a:pos x="836" y="316"/>
                </a:cxn>
                <a:cxn ang="0">
                  <a:pos x="852" y="368"/>
                </a:cxn>
                <a:cxn ang="0">
                  <a:pos x="814" y="436"/>
                </a:cxn>
                <a:cxn ang="0">
                  <a:pos x="722" y="510"/>
                </a:cxn>
                <a:cxn ang="0">
                  <a:pos x="634" y="544"/>
                </a:cxn>
                <a:cxn ang="0">
                  <a:pos x="580" y="576"/>
                </a:cxn>
                <a:cxn ang="0">
                  <a:pos x="534" y="628"/>
                </a:cxn>
                <a:cxn ang="0">
                  <a:pos x="510" y="666"/>
                </a:cxn>
                <a:cxn ang="0">
                  <a:pos x="438" y="720"/>
                </a:cxn>
                <a:cxn ang="0">
                  <a:pos x="384" y="778"/>
                </a:cxn>
                <a:cxn ang="0">
                  <a:pos x="392" y="882"/>
                </a:cxn>
                <a:cxn ang="0">
                  <a:pos x="394" y="1010"/>
                </a:cxn>
                <a:cxn ang="0">
                  <a:pos x="378" y="1144"/>
                </a:cxn>
                <a:cxn ang="0">
                  <a:pos x="326" y="1202"/>
                </a:cxn>
                <a:cxn ang="0">
                  <a:pos x="198" y="1246"/>
                </a:cxn>
                <a:cxn ang="0">
                  <a:pos x="164" y="1274"/>
                </a:cxn>
              </a:cxnLst>
              <a:rect l="0" t="0" r="r" b="b"/>
              <a:pathLst>
                <a:path w="864" h="1294">
                  <a:moveTo>
                    <a:pt x="158" y="1294"/>
                  </a:moveTo>
                  <a:lnTo>
                    <a:pt x="158" y="1294"/>
                  </a:lnTo>
                  <a:lnTo>
                    <a:pt x="140" y="1282"/>
                  </a:lnTo>
                  <a:lnTo>
                    <a:pt x="128" y="1270"/>
                  </a:lnTo>
                  <a:lnTo>
                    <a:pt x="118" y="1258"/>
                  </a:lnTo>
                  <a:lnTo>
                    <a:pt x="118" y="1258"/>
                  </a:lnTo>
                  <a:lnTo>
                    <a:pt x="112" y="1244"/>
                  </a:lnTo>
                  <a:lnTo>
                    <a:pt x="112" y="1238"/>
                  </a:lnTo>
                  <a:lnTo>
                    <a:pt x="114" y="1228"/>
                  </a:lnTo>
                  <a:lnTo>
                    <a:pt x="114" y="1228"/>
                  </a:lnTo>
                  <a:lnTo>
                    <a:pt x="118" y="1212"/>
                  </a:lnTo>
                  <a:lnTo>
                    <a:pt x="126" y="1194"/>
                  </a:lnTo>
                  <a:lnTo>
                    <a:pt x="136" y="1176"/>
                  </a:lnTo>
                  <a:lnTo>
                    <a:pt x="138" y="1166"/>
                  </a:lnTo>
                  <a:lnTo>
                    <a:pt x="138" y="1166"/>
                  </a:lnTo>
                  <a:lnTo>
                    <a:pt x="136" y="1148"/>
                  </a:lnTo>
                  <a:lnTo>
                    <a:pt x="134" y="1138"/>
                  </a:lnTo>
                  <a:lnTo>
                    <a:pt x="132" y="1128"/>
                  </a:lnTo>
                  <a:lnTo>
                    <a:pt x="132" y="1128"/>
                  </a:lnTo>
                  <a:lnTo>
                    <a:pt x="134" y="1110"/>
                  </a:lnTo>
                  <a:lnTo>
                    <a:pt x="134" y="1100"/>
                  </a:lnTo>
                  <a:lnTo>
                    <a:pt x="134" y="1092"/>
                  </a:lnTo>
                  <a:lnTo>
                    <a:pt x="134" y="1092"/>
                  </a:lnTo>
                  <a:lnTo>
                    <a:pt x="114" y="1044"/>
                  </a:lnTo>
                  <a:lnTo>
                    <a:pt x="114" y="1044"/>
                  </a:lnTo>
                  <a:lnTo>
                    <a:pt x="108" y="1030"/>
                  </a:lnTo>
                  <a:lnTo>
                    <a:pt x="104" y="1010"/>
                  </a:lnTo>
                  <a:lnTo>
                    <a:pt x="98" y="984"/>
                  </a:lnTo>
                  <a:lnTo>
                    <a:pt x="98" y="984"/>
                  </a:lnTo>
                  <a:lnTo>
                    <a:pt x="128" y="944"/>
                  </a:lnTo>
                  <a:lnTo>
                    <a:pt x="150" y="910"/>
                  </a:lnTo>
                  <a:lnTo>
                    <a:pt x="166" y="884"/>
                  </a:lnTo>
                  <a:lnTo>
                    <a:pt x="166" y="884"/>
                  </a:lnTo>
                  <a:lnTo>
                    <a:pt x="180" y="852"/>
                  </a:lnTo>
                  <a:lnTo>
                    <a:pt x="188" y="836"/>
                  </a:lnTo>
                  <a:lnTo>
                    <a:pt x="198" y="820"/>
                  </a:lnTo>
                  <a:lnTo>
                    <a:pt x="198" y="820"/>
                  </a:lnTo>
                  <a:lnTo>
                    <a:pt x="214" y="802"/>
                  </a:lnTo>
                  <a:lnTo>
                    <a:pt x="224" y="794"/>
                  </a:lnTo>
                  <a:lnTo>
                    <a:pt x="232" y="782"/>
                  </a:lnTo>
                  <a:lnTo>
                    <a:pt x="238" y="770"/>
                  </a:lnTo>
                  <a:lnTo>
                    <a:pt x="242" y="756"/>
                  </a:lnTo>
                  <a:lnTo>
                    <a:pt x="242" y="740"/>
                  </a:lnTo>
                  <a:lnTo>
                    <a:pt x="240" y="722"/>
                  </a:lnTo>
                  <a:lnTo>
                    <a:pt x="240" y="722"/>
                  </a:lnTo>
                  <a:lnTo>
                    <a:pt x="236" y="702"/>
                  </a:lnTo>
                  <a:lnTo>
                    <a:pt x="234" y="684"/>
                  </a:lnTo>
                  <a:lnTo>
                    <a:pt x="236" y="666"/>
                  </a:lnTo>
                  <a:lnTo>
                    <a:pt x="236" y="650"/>
                  </a:lnTo>
                  <a:lnTo>
                    <a:pt x="240" y="620"/>
                  </a:lnTo>
                  <a:lnTo>
                    <a:pt x="242" y="608"/>
                  </a:lnTo>
                  <a:lnTo>
                    <a:pt x="242" y="596"/>
                  </a:lnTo>
                  <a:lnTo>
                    <a:pt x="242" y="596"/>
                  </a:lnTo>
                  <a:lnTo>
                    <a:pt x="238" y="572"/>
                  </a:lnTo>
                  <a:lnTo>
                    <a:pt x="234" y="544"/>
                  </a:lnTo>
                  <a:lnTo>
                    <a:pt x="230" y="530"/>
                  </a:lnTo>
                  <a:lnTo>
                    <a:pt x="226" y="518"/>
                  </a:lnTo>
                  <a:lnTo>
                    <a:pt x="220" y="508"/>
                  </a:lnTo>
                  <a:lnTo>
                    <a:pt x="212" y="502"/>
                  </a:lnTo>
                  <a:lnTo>
                    <a:pt x="212" y="502"/>
                  </a:lnTo>
                  <a:lnTo>
                    <a:pt x="190" y="490"/>
                  </a:lnTo>
                  <a:lnTo>
                    <a:pt x="164" y="478"/>
                  </a:lnTo>
                  <a:lnTo>
                    <a:pt x="122" y="460"/>
                  </a:lnTo>
                  <a:lnTo>
                    <a:pt x="122" y="460"/>
                  </a:lnTo>
                  <a:lnTo>
                    <a:pt x="76" y="446"/>
                  </a:lnTo>
                  <a:lnTo>
                    <a:pt x="50" y="436"/>
                  </a:lnTo>
                  <a:lnTo>
                    <a:pt x="34" y="430"/>
                  </a:lnTo>
                  <a:lnTo>
                    <a:pt x="34" y="430"/>
                  </a:lnTo>
                  <a:lnTo>
                    <a:pt x="24" y="424"/>
                  </a:lnTo>
                  <a:lnTo>
                    <a:pt x="10" y="418"/>
                  </a:lnTo>
                  <a:lnTo>
                    <a:pt x="4" y="412"/>
                  </a:lnTo>
                  <a:lnTo>
                    <a:pt x="0" y="406"/>
                  </a:lnTo>
                  <a:lnTo>
                    <a:pt x="0" y="400"/>
                  </a:lnTo>
                  <a:lnTo>
                    <a:pt x="6" y="392"/>
                  </a:lnTo>
                  <a:lnTo>
                    <a:pt x="6" y="392"/>
                  </a:lnTo>
                  <a:lnTo>
                    <a:pt x="14" y="382"/>
                  </a:lnTo>
                  <a:lnTo>
                    <a:pt x="26" y="372"/>
                  </a:lnTo>
                  <a:lnTo>
                    <a:pt x="56" y="354"/>
                  </a:lnTo>
                  <a:lnTo>
                    <a:pt x="86" y="336"/>
                  </a:lnTo>
                  <a:lnTo>
                    <a:pt x="112" y="324"/>
                  </a:lnTo>
                  <a:lnTo>
                    <a:pt x="112" y="324"/>
                  </a:lnTo>
                  <a:lnTo>
                    <a:pt x="170" y="300"/>
                  </a:lnTo>
                  <a:lnTo>
                    <a:pt x="200" y="290"/>
                  </a:lnTo>
                  <a:lnTo>
                    <a:pt x="212" y="286"/>
                  </a:lnTo>
                  <a:lnTo>
                    <a:pt x="222" y="286"/>
                  </a:lnTo>
                  <a:lnTo>
                    <a:pt x="222" y="286"/>
                  </a:lnTo>
                  <a:lnTo>
                    <a:pt x="242" y="286"/>
                  </a:lnTo>
                  <a:lnTo>
                    <a:pt x="262" y="284"/>
                  </a:lnTo>
                  <a:lnTo>
                    <a:pt x="284" y="284"/>
                  </a:lnTo>
                  <a:lnTo>
                    <a:pt x="294" y="286"/>
                  </a:lnTo>
                  <a:lnTo>
                    <a:pt x="304" y="288"/>
                  </a:lnTo>
                  <a:lnTo>
                    <a:pt x="304" y="288"/>
                  </a:lnTo>
                  <a:lnTo>
                    <a:pt x="314" y="292"/>
                  </a:lnTo>
                  <a:lnTo>
                    <a:pt x="322" y="300"/>
                  </a:lnTo>
                  <a:lnTo>
                    <a:pt x="332" y="310"/>
                  </a:lnTo>
                  <a:lnTo>
                    <a:pt x="342" y="320"/>
                  </a:lnTo>
                  <a:lnTo>
                    <a:pt x="358" y="344"/>
                  </a:lnTo>
                  <a:lnTo>
                    <a:pt x="362" y="354"/>
                  </a:lnTo>
                  <a:lnTo>
                    <a:pt x="364" y="362"/>
                  </a:lnTo>
                  <a:lnTo>
                    <a:pt x="364" y="362"/>
                  </a:lnTo>
                  <a:lnTo>
                    <a:pt x="366" y="380"/>
                  </a:lnTo>
                  <a:lnTo>
                    <a:pt x="366" y="380"/>
                  </a:lnTo>
                  <a:lnTo>
                    <a:pt x="356" y="436"/>
                  </a:lnTo>
                  <a:lnTo>
                    <a:pt x="356" y="436"/>
                  </a:lnTo>
                  <a:lnTo>
                    <a:pt x="356" y="446"/>
                  </a:lnTo>
                  <a:lnTo>
                    <a:pt x="356" y="456"/>
                  </a:lnTo>
                  <a:lnTo>
                    <a:pt x="358" y="470"/>
                  </a:lnTo>
                  <a:lnTo>
                    <a:pt x="362" y="482"/>
                  </a:lnTo>
                  <a:lnTo>
                    <a:pt x="368" y="494"/>
                  </a:lnTo>
                  <a:lnTo>
                    <a:pt x="374" y="504"/>
                  </a:lnTo>
                  <a:lnTo>
                    <a:pt x="382" y="510"/>
                  </a:lnTo>
                  <a:lnTo>
                    <a:pt x="386" y="512"/>
                  </a:lnTo>
                  <a:lnTo>
                    <a:pt x="392" y="512"/>
                  </a:lnTo>
                  <a:lnTo>
                    <a:pt x="392" y="512"/>
                  </a:lnTo>
                  <a:lnTo>
                    <a:pt x="402" y="510"/>
                  </a:lnTo>
                  <a:lnTo>
                    <a:pt x="412" y="504"/>
                  </a:lnTo>
                  <a:lnTo>
                    <a:pt x="422" y="498"/>
                  </a:lnTo>
                  <a:lnTo>
                    <a:pt x="430" y="488"/>
                  </a:lnTo>
                  <a:lnTo>
                    <a:pt x="446" y="466"/>
                  </a:lnTo>
                  <a:lnTo>
                    <a:pt x="460" y="444"/>
                  </a:lnTo>
                  <a:lnTo>
                    <a:pt x="460" y="444"/>
                  </a:lnTo>
                  <a:lnTo>
                    <a:pt x="464" y="430"/>
                  </a:lnTo>
                  <a:lnTo>
                    <a:pt x="466" y="414"/>
                  </a:lnTo>
                  <a:lnTo>
                    <a:pt x="466" y="394"/>
                  </a:lnTo>
                  <a:lnTo>
                    <a:pt x="464" y="374"/>
                  </a:lnTo>
                  <a:lnTo>
                    <a:pt x="460" y="354"/>
                  </a:lnTo>
                  <a:lnTo>
                    <a:pt x="454" y="336"/>
                  </a:lnTo>
                  <a:lnTo>
                    <a:pt x="448" y="322"/>
                  </a:lnTo>
                  <a:lnTo>
                    <a:pt x="442" y="312"/>
                  </a:lnTo>
                  <a:lnTo>
                    <a:pt x="442" y="312"/>
                  </a:lnTo>
                  <a:lnTo>
                    <a:pt x="432" y="300"/>
                  </a:lnTo>
                  <a:lnTo>
                    <a:pt x="420" y="274"/>
                  </a:lnTo>
                  <a:lnTo>
                    <a:pt x="408" y="242"/>
                  </a:lnTo>
                  <a:lnTo>
                    <a:pt x="396" y="202"/>
                  </a:lnTo>
                  <a:lnTo>
                    <a:pt x="392" y="182"/>
                  </a:lnTo>
                  <a:lnTo>
                    <a:pt x="390" y="160"/>
                  </a:lnTo>
                  <a:lnTo>
                    <a:pt x="388" y="138"/>
                  </a:lnTo>
                  <a:lnTo>
                    <a:pt x="388" y="118"/>
                  </a:lnTo>
                  <a:lnTo>
                    <a:pt x="390" y="96"/>
                  </a:lnTo>
                  <a:lnTo>
                    <a:pt x="394" y="76"/>
                  </a:lnTo>
                  <a:lnTo>
                    <a:pt x="400" y="58"/>
                  </a:lnTo>
                  <a:lnTo>
                    <a:pt x="410" y="40"/>
                  </a:lnTo>
                  <a:lnTo>
                    <a:pt x="410" y="40"/>
                  </a:lnTo>
                  <a:lnTo>
                    <a:pt x="448" y="64"/>
                  </a:lnTo>
                  <a:lnTo>
                    <a:pt x="478" y="80"/>
                  </a:lnTo>
                  <a:lnTo>
                    <a:pt x="490" y="84"/>
                  </a:lnTo>
                  <a:lnTo>
                    <a:pt x="502" y="88"/>
                  </a:lnTo>
                  <a:lnTo>
                    <a:pt x="502" y="88"/>
                  </a:lnTo>
                  <a:lnTo>
                    <a:pt x="526" y="88"/>
                  </a:lnTo>
                  <a:lnTo>
                    <a:pt x="564" y="88"/>
                  </a:lnTo>
                  <a:lnTo>
                    <a:pt x="584" y="86"/>
                  </a:lnTo>
                  <a:lnTo>
                    <a:pt x="604" y="84"/>
                  </a:lnTo>
                  <a:lnTo>
                    <a:pt x="624" y="78"/>
                  </a:lnTo>
                  <a:lnTo>
                    <a:pt x="642" y="72"/>
                  </a:lnTo>
                  <a:lnTo>
                    <a:pt x="642" y="72"/>
                  </a:lnTo>
                  <a:lnTo>
                    <a:pt x="680" y="60"/>
                  </a:lnTo>
                  <a:lnTo>
                    <a:pt x="716" y="50"/>
                  </a:lnTo>
                  <a:lnTo>
                    <a:pt x="750" y="44"/>
                  </a:lnTo>
                  <a:lnTo>
                    <a:pt x="778" y="40"/>
                  </a:lnTo>
                  <a:lnTo>
                    <a:pt x="778" y="40"/>
                  </a:lnTo>
                  <a:lnTo>
                    <a:pt x="788" y="38"/>
                  </a:lnTo>
                  <a:lnTo>
                    <a:pt x="798" y="36"/>
                  </a:lnTo>
                  <a:lnTo>
                    <a:pt x="808" y="30"/>
                  </a:lnTo>
                  <a:lnTo>
                    <a:pt x="814" y="26"/>
                  </a:lnTo>
                  <a:lnTo>
                    <a:pt x="826" y="14"/>
                  </a:lnTo>
                  <a:lnTo>
                    <a:pt x="834" y="8"/>
                  </a:lnTo>
                  <a:lnTo>
                    <a:pt x="834" y="8"/>
                  </a:lnTo>
                  <a:lnTo>
                    <a:pt x="840" y="2"/>
                  </a:lnTo>
                  <a:lnTo>
                    <a:pt x="850" y="0"/>
                  </a:lnTo>
                  <a:lnTo>
                    <a:pt x="854" y="0"/>
                  </a:lnTo>
                  <a:lnTo>
                    <a:pt x="858" y="2"/>
                  </a:lnTo>
                  <a:lnTo>
                    <a:pt x="862" y="6"/>
                  </a:lnTo>
                  <a:lnTo>
                    <a:pt x="864" y="12"/>
                  </a:lnTo>
                  <a:lnTo>
                    <a:pt x="864" y="12"/>
                  </a:lnTo>
                  <a:lnTo>
                    <a:pt x="864" y="22"/>
                  </a:lnTo>
                  <a:lnTo>
                    <a:pt x="864" y="38"/>
                  </a:lnTo>
                  <a:lnTo>
                    <a:pt x="858" y="76"/>
                  </a:lnTo>
                  <a:lnTo>
                    <a:pt x="852" y="116"/>
                  </a:lnTo>
                  <a:lnTo>
                    <a:pt x="850" y="144"/>
                  </a:lnTo>
                  <a:lnTo>
                    <a:pt x="850" y="144"/>
                  </a:lnTo>
                  <a:lnTo>
                    <a:pt x="852" y="182"/>
                  </a:lnTo>
                  <a:lnTo>
                    <a:pt x="854" y="216"/>
                  </a:lnTo>
                  <a:lnTo>
                    <a:pt x="854" y="216"/>
                  </a:lnTo>
                  <a:lnTo>
                    <a:pt x="852" y="228"/>
                  </a:lnTo>
                  <a:lnTo>
                    <a:pt x="848" y="242"/>
                  </a:lnTo>
                  <a:lnTo>
                    <a:pt x="842" y="256"/>
                  </a:lnTo>
                  <a:lnTo>
                    <a:pt x="838" y="276"/>
                  </a:lnTo>
                  <a:lnTo>
                    <a:pt x="838" y="276"/>
                  </a:lnTo>
                  <a:lnTo>
                    <a:pt x="834" y="296"/>
                  </a:lnTo>
                  <a:lnTo>
                    <a:pt x="836" y="316"/>
                  </a:lnTo>
                  <a:lnTo>
                    <a:pt x="836" y="316"/>
                  </a:lnTo>
                  <a:lnTo>
                    <a:pt x="838" y="334"/>
                  </a:lnTo>
                  <a:lnTo>
                    <a:pt x="842" y="350"/>
                  </a:lnTo>
                  <a:lnTo>
                    <a:pt x="848" y="362"/>
                  </a:lnTo>
                  <a:lnTo>
                    <a:pt x="852" y="368"/>
                  </a:lnTo>
                  <a:lnTo>
                    <a:pt x="852" y="368"/>
                  </a:lnTo>
                  <a:lnTo>
                    <a:pt x="862" y="376"/>
                  </a:lnTo>
                  <a:lnTo>
                    <a:pt x="862" y="376"/>
                  </a:lnTo>
                  <a:lnTo>
                    <a:pt x="844" y="400"/>
                  </a:lnTo>
                  <a:lnTo>
                    <a:pt x="814" y="436"/>
                  </a:lnTo>
                  <a:lnTo>
                    <a:pt x="814" y="436"/>
                  </a:lnTo>
                  <a:lnTo>
                    <a:pt x="798" y="454"/>
                  </a:lnTo>
                  <a:lnTo>
                    <a:pt x="776" y="474"/>
                  </a:lnTo>
                  <a:lnTo>
                    <a:pt x="748" y="494"/>
                  </a:lnTo>
                  <a:lnTo>
                    <a:pt x="722" y="510"/>
                  </a:lnTo>
                  <a:lnTo>
                    <a:pt x="722" y="510"/>
                  </a:lnTo>
                  <a:lnTo>
                    <a:pt x="696" y="522"/>
                  </a:lnTo>
                  <a:lnTo>
                    <a:pt x="670" y="534"/>
                  </a:lnTo>
                  <a:lnTo>
                    <a:pt x="650" y="540"/>
                  </a:lnTo>
                  <a:lnTo>
                    <a:pt x="634" y="544"/>
                  </a:lnTo>
                  <a:lnTo>
                    <a:pt x="634" y="544"/>
                  </a:lnTo>
                  <a:lnTo>
                    <a:pt x="606" y="546"/>
                  </a:lnTo>
                  <a:lnTo>
                    <a:pt x="606" y="546"/>
                  </a:lnTo>
                  <a:lnTo>
                    <a:pt x="594" y="562"/>
                  </a:lnTo>
                  <a:lnTo>
                    <a:pt x="580" y="576"/>
                  </a:lnTo>
                  <a:lnTo>
                    <a:pt x="570" y="592"/>
                  </a:lnTo>
                  <a:lnTo>
                    <a:pt x="570" y="592"/>
                  </a:lnTo>
                  <a:lnTo>
                    <a:pt x="558" y="608"/>
                  </a:lnTo>
                  <a:lnTo>
                    <a:pt x="546" y="618"/>
                  </a:lnTo>
                  <a:lnTo>
                    <a:pt x="534" y="628"/>
                  </a:lnTo>
                  <a:lnTo>
                    <a:pt x="534" y="628"/>
                  </a:lnTo>
                  <a:lnTo>
                    <a:pt x="522" y="646"/>
                  </a:lnTo>
                  <a:lnTo>
                    <a:pt x="514" y="660"/>
                  </a:lnTo>
                  <a:lnTo>
                    <a:pt x="510" y="666"/>
                  </a:lnTo>
                  <a:lnTo>
                    <a:pt x="510" y="666"/>
                  </a:lnTo>
                  <a:lnTo>
                    <a:pt x="482" y="668"/>
                  </a:lnTo>
                  <a:lnTo>
                    <a:pt x="458" y="670"/>
                  </a:lnTo>
                  <a:lnTo>
                    <a:pt x="458" y="696"/>
                  </a:lnTo>
                  <a:lnTo>
                    <a:pt x="458" y="696"/>
                  </a:lnTo>
                  <a:lnTo>
                    <a:pt x="438" y="720"/>
                  </a:lnTo>
                  <a:lnTo>
                    <a:pt x="422" y="738"/>
                  </a:lnTo>
                  <a:lnTo>
                    <a:pt x="414" y="752"/>
                  </a:lnTo>
                  <a:lnTo>
                    <a:pt x="414" y="752"/>
                  </a:lnTo>
                  <a:lnTo>
                    <a:pt x="402" y="762"/>
                  </a:lnTo>
                  <a:lnTo>
                    <a:pt x="384" y="778"/>
                  </a:lnTo>
                  <a:lnTo>
                    <a:pt x="358" y="796"/>
                  </a:lnTo>
                  <a:lnTo>
                    <a:pt x="358" y="796"/>
                  </a:lnTo>
                  <a:lnTo>
                    <a:pt x="374" y="834"/>
                  </a:lnTo>
                  <a:lnTo>
                    <a:pt x="388" y="866"/>
                  </a:lnTo>
                  <a:lnTo>
                    <a:pt x="392" y="882"/>
                  </a:lnTo>
                  <a:lnTo>
                    <a:pt x="394" y="896"/>
                  </a:lnTo>
                  <a:lnTo>
                    <a:pt x="394" y="896"/>
                  </a:lnTo>
                  <a:lnTo>
                    <a:pt x="396" y="914"/>
                  </a:lnTo>
                  <a:lnTo>
                    <a:pt x="396" y="942"/>
                  </a:lnTo>
                  <a:lnTo>
                    <a:pt x="394" y="1010"/>
                  </a:lnTo>
                  <a:lnTo>
                    <a:pt x="390" y="1100"/>
                  </a:lnTo>
                  <a:lnTo>
                    <a:pt x="390" y="1100"/>
                  </a:lnTo>
                  <a:lnTo>
                    <a:pt x="388" y="1114"/>
                  </a:lnTo>
                  <a:lnTo>
                    <a:pt x="384" y="1128"/>
                  </a:lnTo>
                  <a:lnTo>
                    <a:pt x="378" y="1144"/>
                  </a:lnTo>
                  <a:lnTo>
                    <a:pt x="368" y="1162"/>
                  </a:lnTo>
                  <a:lnTo>
                    <a:pt x="356" y="1180"/>
                  </a:lnTo>
                  <a:lnTo>
                    <a:pt x="346" y="1188"/>
                  </a:lnTo>
                  <a:lnTo>
                    <a:pt x="338" y="1196"/>
                  </a:lnTo>
                  <a:lnTo>
                    <a:pt x="326" y="1202"/>
                  </a:lnTo>
                  <a:lnTo>
                    <a:pt x="314" y="1208"/>
                  </a:lnTo>
                  <a:lnTo>
                    <a:pt x="314" y="1208"/>
                  </a:lnTo>
                  <a:lnTo>
                    <a:pt x="268" y="1224"/>
                  </a:lnTo>
                  <a:lnTo>
                    <a:pt x="228" y="1236"/>
                  </a:lnTo>
                  <a:lnTo>
                    <a:pt x="198" y="1246"/>
                  </a:lnTo>
                  <a:lnTo>
                    <a:pt x="188" y="1250"/>
                  </a:lnTo>
                  <a:lnTo>
                    <a:pt x="182" y="1256"/>
                  </a:lnTo>
                  <a:lnTo>
                    <a:pt x="182" y="1256"/>
                  </a:lnTo>
                  <a:lnTo>
                    <a:pt x="172" y="1266"/>
                  </a:lnTo>
                  <a:lnTo>
                    <a:pt x="164" y="1274"/>
                  </a:lnTo>
                  <a:lnTo>
                    <a:pt x="158" y="1284"/>
                  </a:lnTo>
                  <a:lnTo>
                    <a:pt x="156" y="1288"/>
                  </a:lnTo>
                  <a:lnTo>
                    <a:pt x="158" y="1294"/>
                  </a:lnTo>
                  <a:lnTo>
                    <a:pt x="158" y="1294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5" name="Freeform 1903"/>
            <p:cNvSpPr>
              <a:spLocks/>
            </p:cNvSpPr>
            <p:nvPr/>
          </p:nvSpPr>
          <p:spPr bwMode="auto">
            <a:xfrm>
              <a:off x="5097463" y="4794250"/>
              <a:ext cx="550862" cy="54927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16" y="228"/>
                </a:cxn>
                <a:cxn ang="0">
                  <a:pos x="24" y="262"/>
                </a:cxn>
                <a:cxn ang="0">
                  <a:pos x="38" y="296"/>
                </a:cxn>
                <a:cxn ang="0">
                  <a:pos x="46" y="308"/>
                </a:cxn>
                <a:cxn ang="0">
                  <a:pos x="88" y="344"/>
                </a:cxn>
                <a:cxn ang="0">
                  <a:pos x="118" y="374"/>
                </a:cxn>
                <a:cxn ang="0">
                  <a:pos x="144" y="404"/>
                </a:cxn>
                <a:cxn ang="0">
                  <a:pos x="148" y="414"/>
                </a:cxn>
                <a:cxn ang="0">
                  <a:pos x="168" y="448"/>
                </a:cxn>
                <a:cxn ang="0">
                  <a:pos x="184" y="464"/>
                </a:cxn>
                <a:cxn ang="0">
                  <a:pos x="232" y="502"/>
                </a:cxn>
                <a:cxn ang="0">
                  <a:pos x="266" y="528"/>
                </a:cxn>
                <a:cxn ang="0">
                  <a:pos x="276" y="546"/>
                </a:cxn>
                <a:cxn ang="0">
                  <a:pos x="302" y="550"/>
                </a:cxn>
                <a:cxn ang="0">
                  <a:pos x="338" y="558"/>
                </a:cxn>
                <a:cxn ang="0">
                  <a:pos x="360" y="566"/>
                </a:cxn>
                <a:cxn ang="0">
                  <a:pos x="454" y="594"/>
                </a:cxn>
                <a:cxn ang="0">
                  <a:pos x="502" y="528"/>
                </a:cxn>
                <a:cxn ang="0">
                  <a:pos x="526" y="484"/>
                </a:cxn>
                <a:cxn ang="0">
                  <a:pos x="532" y="468"/>
                </a:cxn>
                <a:cxn ang="0">
                  <a:pos x="546" y="442"/>
                </a:cxn>
                <a:cxn ang="0">
                  <a:pos x="564" y="420"/>
                </a:cxn>
                <a:cxn ang="0">
                  <a:pos x="588" y="394"/>
                </a:cxn>
                <a:cxn ang="0">
                  <a:pos x="594" y="384"/>
                </a:cxn>
                <a:cxn ang="0">
                  <a:pos x="596" y="364"/>
                </a:cxn>
                <a:cxn ang="0">
                  <a:pos x="596" y="332"/>
                </a:cxn>
                <a:cxn ang="0">
                  <a:pos x="594" y="310"/>
                </a:cxn>
                <a:cxn ang="0">
                  <a:pos x="594" y="244"/>
                </a:cxn>
                <a:cxn ang="0">
                  <a:pos x="596" y="222"/>
                </a:cxn>
                <a:cxn ang="0">
                  <a:pos x="592" y="168"/>
                </a:cxn>
                <a:cxn ang="0">
                  <a:pos x="588" y="148"/>
                </a:cxn>
                <a:cxn ang="0">
                  <a:pos x="584" y="134"/>
                </a:cxn>
                <a:cxn ang="0">
                  <a:pos x="576" y="118"/>
                </a:cxn>
                <a:cxn ang="0">
                  <a:pos x="556" y="104"/>
                </a:cxn>
                <a:cxn ang="0">
                  <a:pos x="524" y="90"/>
                </a:cxn>
                <a:cxn ang="0">
                  <a:pos x="426" y="52"/>
                </a:cxn>
                <a:cxn ang="0">
                  <a:pos x="364" y="26"/>
                </a:cxn>
                <a:cxn ang="0">
                  <a:pos x="354" y="12"/>
                </a:cxn>
                <a:cxn ang="0">
                  <a:pos x="356" y="6"/>
                </a:cxn>
                <a:cxn ang="0">
                  <a:pos x="358" y="2"/>
                </a:cxn>
                <a:cxn ang="0">
                  <a:pos x="336" y="2"/>
                </a:cxn>
                <a:cxn ang="0">
                  <a:pos x="296" y="10"/>
                </a:cxn>
                <a:cxn ang="0">
                  <a:pos x="272" y="20"/>
                </a:cxn>
                <a:cxn ang="0">
                  <a:pos x="268" y="24"/>
                </a:cxn>
                <a:cxn ang="0">
                  <a:pos x="250" y="40"/>
                </a:cxn>
                <a:cxn ang="0">
                  <a:pos x="244" y="52"/>
                </a:cxn>
                <a:cxn ang="0">
                  <a:pos x="252" y="68"/>
                </a:cxn>
                <a:cxn ang="0">
                  <a:pos x="262" y="88"/>
                </a:cxn>
                <a:cxn ang="0">
                  <a:pos x="264" y="102"/>
                </a:cxn>
                <a:cxn ang="0">
                  <a:pos x="258" y="116"/>
                </a:cxn>
                <a:cxn ang="0">
                  <a:pos x="240" y="126"/>
                </a:cxn>
                <a:cxn ang="0">
                  <a:pos x="206" y="144"/>
                </a:cxn>
                <a:cxn ang="0">
                  <a:pos x="132" y="188"/>
                </a:cxn>
                <a:cxn ang="0">
                  <a:pos x="106" y="196"/>
                </a:cxn>
                <a:cxn ang="0">
                  <a:pos x="78" y="194"/>
                </a:cxn>
                <a:cxn ang="0">
                  <a:pos x="14" y="190"/>
                </a:cxn>
                <a:cxn ang="0">
                  <a:pos x="2" y="192"/>
                </a:cxn>
                <a:cxn ang="0">
                  <a:pos x="0" y="194"/>
                </a:cxn>
              </a:cxnLst>
              <a:rect l="0" t="0" r="r" b="b"/>
              <a:pathLst>
                <a:path w="598" h="594">
                  <a:moveTo>
                    <a:pt x="0" y="194"/>
                  </a:moveTo>
                  <a:lnTo>
                    <a:pt x="0" y="194"/>
                  </a:lnTo>
                  <a:lnTo>
                    <a:pt x="6" y="206"/>
                  </a:lnTo>
                  <a:lnTo>
                    <a:pt x="16" y="228"/>
                  </a:lnTo>
                  <a:lnTo>
                    <a:pt x="16" y="228"/>
                  </a:lnTo>
                  <a:lnTo>
                    <a:pt x="24" y="262"/>
                  </a:lnTo>
                  <a:lnTo>
                    <a:pt x="38" y="296"/>
                  </a:lnTo>
                  <a:lnTo>
                    <a:pt x="38" y="296"/>
                  </a:lnTo>
                  <a:lnTo>
                    <a:pt x="40" y="302"/>
                  </a:lnTo>
                  <a:lnTo>
                    <a:pt x="46" y="308"/>
                  </a:lnTo>
                  <a:lnTo>
                    <a:pt x="62" y="324"/>
                  </a:lnTo>
                  <a:lnTo>
                    <a:pt x="88" y="344"/>
                  </a:lnTo>
                  <a:lnTo>
                    <a:pt x="88" y="344"/>
                  </a:lnTo>
                  <a:lnTo>
                    <a:pt x="118" y="374"/>
                  </a:lnTo>
                  <a:lnTo>
                    <a:pt x="134" y="392"/>
                  </a:lnTo>
                  <a:lnTo>
                    <a:pt x="144" y="404"/>
                  </a:lnTo>
                  <a:lnTo>
                    <a:pt x="144" y="404"/>
                  </a:lnTo>
                  <a:lnTo>
                    <a:pt x="148" y="414"/>
                  </a:lnTo>
                  <a:lnTo>
                    <a:pt x="156" y="430"/>
                  </a:lnTo>
                  <a:lnTo>
                    <a:pt x="168" y="448"/>
                  </a:lnTo>
                  <a:lnTo>
                    <a:pt x="174" y="456"/>
                  </a:lnTo>
                  <a:lnTo>
                    <a:pt x="184" y="464"/>
                  </a:lnTo>
                  <a:lnTo>
                    <a:pt x="184" y="464"/>
                  </a:lnTo>
                  <a:lnTo>
                    <a:pt x="232" y="502"/>
                  </a:lnTo>
                  <a:lnTo>
                    <a:pt x="256" y="518"/>
                  </a:lnTo>
                  <a:lnTo>
                    <a:pt x="266" y="528"/>
                  </a:lnTo>
                  <a:lnTo>
                    <a:pt x="266" y="528"/>
                  </a:lnTo>
                  <a:lnTo>
                    <a:pt x="276" y="546"/>
                  </a:lnTo>
                  <a:lnTo>
                    <a:pt x="276" y="546"/>
                  </a:lnTo>
                  <a:lnTo>
                    <a:pt x="302" y="550"/>
                  </a:lnTo>
                  <a:lnTo>
                    <a:pt x="324" y="554"/>
                  </a:lnTo>
                  <a:lnTo>
                    <a:pt x="338" y="558"/>
                  </a:lnTo>
                  <a:lnTo>
                    <a:pt x="338" y="558"/>
                  </a:lnTo>
                  <a:lnTo>
                    <a:pt x="360" y="566"/>
                  </a:lnTo>
                  <a:lnTo>
                    <a:pt x="400" y="578"/>
                  </a:lnTo>
                  <a:lnTo>
                    <a:pt x="454" y="594"/>
                  </a:lnTo>
                  <a:lnTo>
                    <a:pt x="502" y="528"/>
                  </a:lnTo>
                  <a:lnTo>
                    <a:pt x="502" y="528"/>
                  </a:lnTo>
                  <a:lnTo>
                    <a:pt x="516" y="504"/>
                  </a:lnTo>
                  <a:lnTo>
                    <a:pt x="526" y="484"/>
                  </a:lnTo>
                  <a:lnTo>
                    <a:pt x="532" y="468"/>
                  </a:lnTo>
                  <a:lnTo>
                    <a:pt x="532" y="468"/>
                  </a:lnTo>
                  <a:lnTo>
                    <a:pt x="538" y="458"/>
                  </a:lnTo>
                  <a:lnTo>
                    <a:pt x="546" y="442"/>
                  </a:lnTo>
                  <a:lnTo>
                    <a:pt x="564" y="420"/>
                  </a:lnTo>
                  <a:lnTo>
                    <a:pt x="564" y="420"/>
                  </a:lnTo>
                  <a:lnTo>
                    <a:pt x="580" y="404"/>
                  </a:lnTo>
                  <a:lnTo>
                    <a:pt x="588" y="394"/>
                  </a:lnTo>
                  <a:lnTo>
                    <a:pt x="592" y="388"/>
                  </a:lnTo>
                  <a:lnTo>
                    <a:pt x="594" y="384"/>
                  </a:lnTo>
                  <a:lnTo>
                    <a:pt x="594" y="384"/>
                  </a:lnTo>
                  <a:lnTo>
                    <a:pt x="596" y="364"/>
                  </a:lnTo>
                  <a:lnTo>
                    <a:pt x="598" y="350"/>
                  </a:lnTo>
                  <a:lnTo>
                    <a:pt x="596" y="332"/>
                  </a:lnTo>
                  <a:lnTo>
                    <a:pt x="596" y="332"/>
                  </a:lnTo>
                  <a:lnTo>
                    <a:pt x="594" y="310"/>
                  </a:lnTo>
                  <a:lnTo>
                    <a:pt x="592" y="286"/>
                  </a:lnTo>
                  <a:lnTo>
                    <a:pt x="594" y="244"/>
                  </a:lnTo>
                  <a:lnTo>
                    <a:pt x="594" y="244"/>
                  </a:lnTo>
                  <a:lnTo>
                    <a:pt x="596" y="222"/>
                  </a:lnTo>
                  <a:lnTo>
                    <a:pt x="594" y="196"/>
                  </a:lnTo>
                  <a:lnTo>
                    <a:pt x="592" y="168"/>
                  </a:lnTo>
                  <a:lnTo>
                    <a:pt x="590" y="156"/>
                  </a:lnTo>
                  <a:lnTo>
                    <a:pt x="588" y="148"/>
                  </a:lnTo>
                  <a:lnTo>
                    <a:pt x="588" y="148"/>
                  </a:lnTo>
                  <a:lnTo>
                    <a:pt x="584" y="134"/>
                  </a:lnTo>
                  <a:lnTo>
                    <a:pt x="578" y="124"/>
                  </a:lnTo>
                  <a:lnTo>
                    <a:pt x="576" y="118"/>
                  </a:lnTo>
                  <a:lnTo>
                    <a:pt x="570" y="114"/>
                  </a:lnTo>
                  <a:lnTo>
                    <a:pt x="556" y="104"/>
                  </a:lnTo>
                  <a:lnTo>
                    <a:pt x="556" y="104"/>
                  </a:lnTo>
                  <a:lnTo>
                    <a:pt x="524" y="90"/>
                  </a:lnTo>
                  <a:lnTo>
                    <a:pt x="482" y="74"/>
                  </a:lnTo>
                  <a:lnTo>
                    <a:pt x="426" y="52"/>
                  </a:lnTo>
                  <a:lnTo>
                    <a:pt x="364" y="26"/>
                  </a:lnTo>
                  <a:lnTo>
                    <a:pt x="364" y="26"/>
                  </a:lnTo>
                  <a:lnTo>
                    <a:pt x="358" y="20"/>
                  </a:lnTo>
                  <a:lnTo>
                    <a:pt x="354" y="12"/>
                  </a:lnTo>
                  <a:lnTo>
                    <a:pt x="354" y="8"/>
                  </a:lnTo>
                  <a:lnTo>
                    <a:pt x="356" y="6"/>
                  </a:lnTo>
                  <a:lnTo>
                    <a:pt x="356" y="6"/>
                  </a:lnTo>
                  <a:lnTo>
                    <a:pt x="358" y="2"/>
                  </a:lnTo>
                  <a:lnTo>
                    <a:pt x="354" y="0"/>
                  </a:lnTo>
                  <a:lnTo>
                    <a:pt x="336" y="2"/>
                  </a:lnTo>
                  <a:lnTo>
                    <a:pt x="336" y="2"/>
                  </a:lnTo>
                  <a:lnTo>
                    <a:pt x="296" y="10"/>
                  </a:lnTo>
                  <a:lnTo>
                    <a:pt x="278" y="16"/>
                  </a:lnTo>
                  <a:lnTo>
                    <a:pt x="272" y="20"/>
                  </a:lnTo>
                  <a:lnTo>
                    <a:pt x="268" y="24"/>
                  </a:lnTo>
                  <a:lnTo>
                    <a:pt x="268" y="24"/>
                  </a:lnTo>
                  <a:lnTo>
                    <a:pt x="258" y="32"/>
                  </a:lnTo>
                  <a:lnTo>
                    <a:pt x="250" y="40"/>
                  </a:lnTo>
                  <a:lnTo>
                    <a:pt x="246" y="46"/>
                  </a:lnTo>
                  <a:lnTo>
                    <a:pt x="244" y="52"/>
                  </a:lnTo>
                  <a:lnTo>
                    <a:pt x="246" y="60"/>
                  </a:lnTo>
                  <a:lnTo>
                    <a:pt x="252" y="68"/>
                  </a:lnTo>
                  <a:lnTo>
                    <a:pt x="252" y="68"/>
                  </a:lnTo>
                  <a:lnTo>
                    <a:pt x="262" y="88"/>
                  </a:lnTo>
                  <a:lnTo>
                    <a:pt x="264" y="96"/>
                  </a:lnTo>
                  <a:lnTo>
                    <a:pt x="264" y="102"/>
                  </a:lnTo>
                  <a:lnTo>
                    <a:pt x="262" y="108"/>
                  </a:lnTo>
                  <a:lnTo>
                    <a:pt x="258" y="116"/>
                  </a:lnTo>
                  <a:lnTo>
                    <a:pt x="250" y="122"/>
                  </a:lnTo>
                  <a:lnTo>
                    <a:pt x="240" y="126"/>
                  </a:lnTo>
                  <a:lnTo>
                    <a:pt x="240" y="126"/>
                  </a:lnTo>
                  <a:lnTo>
                    <a:pt x="206" y="144"/>
                  </a:lnTo>
                  <a:lnTo>
                    <a:pt x="168" y="168"/>
                  </a:lnTo>
                  <a:lnTo>
                    <a:pt x="132" y="188"/>
                  </a:lnTo>
                  <a:lnTo>
                    <a:pt x="116" y="194"/>
                  </a:lnTo>
                  <a:lnTo>
                    <a:pt x="106" y="196"/>
                  </a:lnTo>
                  <a:lnTo>
                    <a:pt x="106" y="196"/>
                  </a:lnTo>
                  <a:lnTo>
                    <a:pt x="78" y="194"/>
                  </a:lnTo>
                  <a:lnTo>
                    <a:pt x="44" y="190"/>
                  </a:lnTo>
                  <a:lnTo>
                    <a:pt x="14" y="190"/>
                  </a:lnTo>
                  <a:lnTo>
                    <a:pt x="4" y="192"/>
                  </a:lnTo>
                  <a:lnTo>
                    <a:pt x="2" y="192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6" name="Freeform 1904"/>
            <p:cNvSpPr>
              <a:spLocks/>
            </p:cNvSpPr>
            <p:nvPr/>
          </p:nvSpPr>
          <p:spPr bwMode="auto">
            <a:xfrm>
              <a:off x="4849813" y="4279900"/>
              <a:ext cx="844550" cy="695325"/>
            </a:xfrm>
            <a:custGeom>
              <a:avLst/>
              <a:gdLst/>
              <a:ahLst/>
              <a:cxnLst>
                <a:cxn ang="0">
                  <a:pos x="520" y="334"/>
                </a:cxn>
                <a:cxn ang="0">
                  <a:pos x="462" y="292"/>
                </a:cxn>
                <a:cxn ang="0">
                  <a:pos x="414" y="278"/>
                </a:cxn>
                <a:cxn ang="0">
                  <a:pos x="362" y="276"/>
                </a:cxn>
                <a:cxn ang="0">
                  <a:pos x="276" y="236"/>
                </a:cxn>
                <a:cxn ang="0">
                  <a:pos x="194" y="194"/>
                </a:cxn>
                <a:cxn ang="0">
                  <a:pos x="182" y="210"/>
                </a:cxn>
                <a:cxn ang="0">
                  <a:pos x="172" y="268"/>
                </a:cxn>
                <a:cxn ang="0">
                  <a:pos x="168" y="322"/>
                </a:cxn>
                <a:cxn ang="0">
                  <a:pos x="158" y="354"/>
                </a:cxn>
                <a:cxn ang="0">
                  <a:pos x="62" y="356"/>
                </a:cxn>
                <a:cxn ang="0">
                  <a:pos x="22" y="352"/>
                </a:cxn>
                <a:cxn ang="0">
                  <a:pos x="4" y="374"/>
                </a:cxn>
                <a:cxn ang="0">
                  <a:pos x="4" y="504"/>
                </a:cxn>
                <a:cxn ang="0">
                  <a:pos x="4" y="570"/>
                </a:cxn>
                <a:cxn ang="0">
                  <a:pos x="0" y="598"/>
                </a:cxn>
                <a:cxn ang="0">
                  <a:pos x="10" y="624"/>
                </a:cxn>
                <a:cxn ang="0">
                  <a:pos x="72" y="702"/>
                </a:cxn>
                <a:cxn ang="0">
                  <a:pos x="90" y="728"/>
                </a:cxn>
                <a:cxn ang="0">
                  <a:pos x="106" y="732"/>
                </a:cxn>
                <a:cxn ang="0">
                  <a:pos x="150" y="722"/>
                </a:cxn>
                <a:cxn ang="0">
                  <a:pos x="166" y="726"/>
                </a:cxn>
                <a:cxn ang="0">
                  <a:pos x="236" y="732"/>
                </a:cxn>
                <a:cxn ang="0">
                  <a:pos x="282" y="750"/>
                </a:cxn>
                <a:cxn ang="0">
                  <a:pos x="374" y="754"/>
                </a:cxn>
                <a:cxn ang="0">
                  <a:pos x="428" y="730"/>
                </a:cxn>
                <a:cxn ang="0">
                  <a:pos x="514" y="680"/>
                </a:cxn>
                <a:cxn ang="0">
                  <a:pos x="530" y="666"/>
                </a:cxn>
                <a:cxn ang="0">
                  <a:pos x="528" y="644"/>
                </a:cxn>
                <a:cxn ang="0">
                  <a:pos x="510" y="608"/>
                </a:cxn>
                <a:cxn ang="0">
                  <a:pos x="520" y="592"/>
                </a:cxn>
                <a:cxn ang="0">
                  <a:pos x="564" y="568"/>
                </a:cxn>
                <a:cxn ang="0">
                  <a:pos x="630" y="560"/>
                </a:cxn>
                <a:cxn ang="0">
                  <a:pos x="688" y="514"/>
                </a:cxn>
                <a:cxn ang="0">
                  <a:pos x="806" y="464"/>
                </a:cxn>
                <a:cxn ang="0">
                  <a:pos x="872" y="452"/>
                </a:cxn>
                <a:cxn ang="0">
                  <a:pos x="874" y="416"/>
                </a:cxn>
                <a:cxn ang="0">
                  <a:pos x="886" y="348"/>
                </a:cxn>
                <a:cxn ang="0">
                  <a:pos x="912" y="296"/>
                </a:cxn>
                <a:cxn ang="0">
                  <a:pos x="916" y="218"/>
                </a:cxn>
                <a:cxn ang="0">
                  <a:pos x="906" y="168"/>
                </a:cxn>
                <a:cxn ang="0">
                  <a:pos x="878" y="92"/>
                </a:cxn>
                <a:cxn ang="0">
                  <a:pos x="844" y="78"/>
                </a:cxn>
                <a:cxn ang="0">
                  <a:pos x="806" y="60"/>
                </a:cxn>
                <a:cxn ang="0">
                  <a:pos x="558" y="0"/>
                </a:cxn>
                <a:cxn ang="0">
                  <a:pos x="546" y="0"/>
                </a:cxn>
                <a:cxn ang="0">
                  <a:pos x="526" y="30"/>
                </a:cxn>
                <a:cxn ang="0">
                  <a:pos x="502" y="148"/>
                </a:cxn>
                <a:cxn ang="0">
                  <a:pos x="508" y="192"/>
                </a:cxn>
                <a:cxn ang="0">
                  <a:pos x="514" y="248"/>
                </a:cxn>
                <a:cxn ang="0">
                  <a:pos x="542" y="286"/>
                </a:cxn>
                <a:cxn ang="0">
                  <a:pos x="594" y="292"/>
                </a:cxn>
                <a:cxn ang="0">
                  <a:pos x="632" y="310"/>
                </a:cxn>
                <a:cxn ang="0">
                  <a:pos x="648" y="338"/>
                </a:cxn>
                <a:cxn ang="0">
                  <a:pos x="612" y="372"/>
                </a:cxn>
              </a:cxnLst>
              <a:rect l="0" t="0" r="r" b="b"/>
              <a:pathLst>
                <a:path w="916" h="754">
                  <a:moveTo>
                    <a:pt x="594" y="380"/>
                  </a:moveTo>
                  <a:lnTo>
                    <a:pt x="594" y="380"/>
                  </a:lnTo>
                  <a:lnTo>
                    <a:pt x="554" y="356"/>
                  </a:lnTo>
                  <a:lnTo>
                    <a:pt x="520" y="334"/>
                  </a:lnTo>
                  <a:lnTo>
                    <a:pt x="490" y="310"/>
                  </a:lnTo>
                  <a:lnTo>
                    <a:pt x="490" y="310"/>
                  </a:lnTo>
                  <a:lnTo>
                    <a:pt x="476" y="300"/>
                  </a:lnTo>
                  <a:lnTo>
                    <a:pt x="462" y="292"/>
                  </a:lnTo>
                  <a:lnTo>
                    <a:pt x="450" y="286"/>
                  </a:lnTo>
                  <a:lnTo>
                    <a:pt x="438" y="282"/>
                  </a:lnTo>
                  <a:lnTo>
                    <a:pt x="422" y="278"/>
                  </a:lnTo>
                  <a:lnTo>
                    <a:pt x="414" y="278"/>
                  </a:lnTo>
                  <a:lnTo>
                    <a:pt x="414" y="278"/>
                  </a:lnTo>
                  <a:lnTo>
                    <a:pt x="392" y="278"/>
                  </a:lnTo>
                  <a:lnTo>
                    <a:pt x="374" y="276"/>
                  </a:lnTo>
                  <a:lnTo>
                    <a:pt x="362" y="276"/>
                  </a:lnTo>
                  <a:lnTo>
                    <a:pt x="362" y="276"/>
                  </a:lnTo>
                  <a:lnTo>
                    <a:pt x="312" y="264"/>
                  </a:lnTo>
                  <a:lnTo>
                    <a:pt x="312" y="264"/>
                  </a:lnTo>
                  <a:lnTo>
                    <a:pt x="276" y="236"/>
                  </a:lnTo>
                  <a:lnTo>
                    <a:pt x="276" y="236"/>
                  </a:lnTo>
                  <a:lnTo>
                    <a:pt x="258" y="224"/>
                  </a:lnTo>
                  <a:lnTo>
                    <a:pt x="232" y="210"/>
                  </a:lnTo>
                  <a:lnTo>
                    <a:pt x="194" y="194"/>
                  </a:lnTo>
                  <a:lnTo>
                    <a:pt x="194" y="194"/>
                  </a:lnTo>
                  <a:lnTo>
                    <a:pt x="190" y="194"/>
                  </a:lnTo>
                  <a:lnTo>
                    <a:pt x="188" y="198"/>
                  </a:lnTo>
                  <a:lnTo>
                    <a:pt x="182" y="210"/>
                  </a:lnTo>
                  <a:lnTo>
                    <a:pt x="176" y="224"/>
                  </a:lnTo>
                  <a:lnTo>
                    <a:pt x="174" y="236"/>
                  </a:lnTo>
                  <a:lnTo>
                    <a:pt x="174" y="236"/>
                  </a:lnTo>
                  <a:lnTo>
                    <a:pt x="172" y="268"/>
                  </a:lnTo>
                  <a:lnTo>
                    <a:pt x="170" y="288"/>
                  </a:lnTo>
                  <a:lnTo>
                    <a:pt x="168" y="306"/>
                  </a:lnTo>
                  <a:lnTo>
                    <a:pt x="168" y="306"/>
                  </a:lnTo>
                  <a:lnTo>
                    <a:pt x="168" y="322"/>
                  </a:lnTo>
                  <a:lnTo>
                    <a:pt x="168" y="338"/>
                  </a:lnTo>
                  <a:lnTo>
                    <a:pt x="168" y="346"/>
                  </a:lnTo>
                  <a:lnTo>
                    <a:pt x="164" y="350"/>
                  </a:lnTo>
                  <a:lnTo>
                    <a:pt x="158" y="354"/>
                  </a:lnTo>
                  <a:lnTo>
                    <a:pt x="150" y="356"/>
                  </a:lnTo>
                  <a:lnTo>
                    <a:pt x="150" y="356"/>
                  </a:lnTo>
                  <a:lnTo>
                    <a:pt x="100" y="358"/>
                  </a:lnTo>
                  <a:lnTo>
                    <a:pt x="62" y="356"/>
                  </a:lnTo>
                  <a:lnTo>
                    <a:pt x="62" y="356"/>
                  </a:lnTo>
                  <a:lnTo>
                    <a:pt x="26" y="352"/>
                  </a:lnTo>
                  <a:lnTo>
                    <a:pt x="26" y="352"/>
                  </a:lnTo>
                  <a:lnTo>
                    <a:pt x="22" y="352"/>
                  </a:lnTo>
                  <a:lnTo>
                    <a:pt x="14" y="356"/>
                  </a:lnTo>
                  <a:lnTo>
                    <a:pt x="10" y="360"/>
                  </a:lnTo>
                  <a:lnTo>
                    <a:pt x="6" y="366"/>
                  </a:lnTo>
                  <a:lnTo>
                    <a:pt x="4" y="374"/>
                  </a:lnTo>
                  <a:lnTo>
                    <a:pt x="2" y="384"/>
                  </a:lnTo>
                  <a:lnTo>
                    <a:pt x="2" y="384"/>
                  </a:lnTo>
                  <a:lnTo>
                    <a:pt x="2" y="454"/>
                  </a:lnTo>
                  <a:lnTo>
                    <a:pt x="4" y="504"/>
                  </a:lnTo>
                  <a:lnTo>
                    <a:pt x="4" y="504"/>
                  </a:lnTo>
                  <a:lnTo>
                    <a:pt x="6" y="538"/>
                  </a:lnTo>
                  <a:lnTo>
                    <a:pt x="6" y="556"/>
                  </a:lnTo>
                  <a:lnTo>
                    <a:pt x="4" y="570"/>
                  </a:lnTo>
                  <a:lnTo>
                    <a:pt x="4" y="570"/>
                  </a:lnTo>
                  <a:lnTo>
                    <a:pt x="2" y="580"/>
                  </a:lnTo>
                  <a:lnTo>
                    <a:pt x="0" y="592"/>
                  </a:lnTo>
                  <a:lnTo>
                    <a:pt x="0" y="598"/>
                  </a:lnTo>
                  <a:lnTo>
                    <a:pt x="2" y="606"/>
                  </a:lnTo>
                  <a:lnTo>
                    <a:pt x="6" y="616"/>
                  </a:lnTo>
                  <a:lnTo>
                    <a:pt x="10" y="624"/>
                  </a:lnTo>
                  <a:lnTo>
                    <a:pt x="10" y="624"/>
                  </a:lnTo>
                  <a:lnTo>
                    <a:pt x="26" y="648"/>
                  </a:lnTo>
                  <a:lnTo>
                    <a:pt x="44" y="672"/>
                  </a:lnTo>
                  <a:lnTo>
                    <a:pt x="62" y="692"/>
                  </a:lnTo>
                  <a:lnTo>
                    <a:pt x="72" y="702"/>
                  </a:lnTo>
                  <a:lnTo>
                    <a:pt x="72" y="702"/>
                  </a:lnTo>
                  <a:lnTo>
                    <a:pt x="78" y="708"/>
                  </a:lnTo>
                  <a:lnTo>
                    <a:pt x="86" y="718"/>
                  </a:lnTo>
                  <a:lnTo>
                    <a:pt x="90" y="728"/>
                  </a:lnTo>
                  <a:lnTo>
                    <a:pt x="92" y="732"/>
                  </a:lnTo>
                  <a:lnTo>
                    <a:pt x="92" y="734"/>
                  </a:lnTo>
                  <a:lnTo>
                    <a:pt x="92" y="734"/>
                  </a:lnTo>
                  <a:lnTo>
                    <a:pt x="106" y="732"/>
                  </a:lnTo>
                  <a:lnTo>
                    <a:pt x="128" y="728"/>
                  </a:lnTo>
                  <a:lnTo>
                    <a:pt x="128" y="728"/>
                  </a:lnTo>
                  <a:lnTo>
                    <a:pt x="144" y="722"/>
                  </a:lnTo>
                  <a:lnTo>
                    <a:pt x="150" y="722"/>
                  </a:lnTo>
                  <a:lnTo>
                    <a:pt x="154" y="724"/>
                  </a:lnTo>
                  <a:lnTo>
                    <a:pt x="154" y="724"/>
                  </a:lnTo>
                  <a:lnTo>
                    <a:pt x="158" y="724"/>
                  </a:lnTo>
                  <a:lnTo>
                    <a:pt x="166" y="726"/>
                  </a:lnTo>
                  <a:lnTo>
                    <a:pt x="188" y="726"/>
                  </a:lnTo>
                  <a:lnTo>
                    <a:pt x="226" y="728"/>
                  </a:lnTo>
                  <a:lnTo>
                    <a:pt x="226" y="728"/>
                  </a:lnTo>
                  <a:lnTo>
                    <a:pt x="236" y="732"/>
                  </a:lnTo>
                  <a:lnTo>
                    <a:pt x="238" y="734"/>
                  </a:lnTo>
                  <a:lnTo>
                    <a:pt x="268" y="752"/>
                  </a:lnTo>
                  <a:lnTo>
                    <a:pt x="268" y="752"/>
                  </a:lnTo>
                  <a:lnTo>
                    <a:pt x="282" y="750"/>
                  </a:lnTo>
                  <a:lnTo>
                    <a:pt x="300" y="748"/>
                  </a:lnTo>
                  <a:lnTo>
                    <a:pt x="332" y="748"/>
                  </a:lnTo>
                  <a:lnTo>
                    <a:pt x="374" y="754"/>
                  </a:lnTo>
                  <a:lnTo>
                    <a:pt x="374" y="754"/>
                  </a:lnTo>
                  <a:lnTo>
                    <a:pt x="392" y="748"/>
                  </a:lnTo>
                  <a:lnTo>
                    <a:pt x="410" y="740"/>
                  </a:lnTo>
                  <a:lnTo>
                    <a:pt x="428" y="730"/>
                  </a:lnTo>
                  <a:lnTo>
                    <a:pt x="428" y="730"/>
                  </a:lnTo>
                  <a:lnTo>
                    <a:pt x="478" y="704"/>
                  </a:lnTo>
                  <a:lnTo>
                    <a:pt x="502" y="690"/>
                  </a:lnTo>
                  <a:lnTo>
                    <a:pt x="510" y="684"/>
                  </a:lnTo>
                  <a:lnTo>
                    <a:pt x="514" y="680"/>
                  </a:lnTo>
                  <a:lnTo>
                    <a:pt x="514" y="680"/>
                  </a:lnTo>
                  <a:lnTo>
                    <a:pt x="520" y="676"/>
                  </a:lnTo>
                  <a:lnTo>
                    <a:pt x="528" y="670"/>
                  </a:lnTo>
                  <a:lnTo>
                    <a:pt x="530" y="666"/>
                  </a:lnTo>
                  <a:lnTo>
                    <a:pt x="532" y="660"/>
                  </a:lnTo>
                  <a:lnTo>
                    <a:pt x="530" y="654"/>
                  </a:lnTo>
                  <a:lnTo>
                    <a:pt x="528" y="644"/>
                  </a:lnTo>
                  <a:lnTo>
                    <a:pt x="528" y="644"/>
                  </a:lnTo>
                  <a:lnTo>
                    <a:pt x="524" y="634"/>
                  </a:lnTo>
                  <a:lnTo>
                    <a:pt x="520" y="626"/>
                  </a:lnTo>
                  <a:lnTo>
                    <a:pt x="512" y="614"/>
                  </a:lnTo>
                  <a:lnTo>
                    <a:pt x="510" y="608"/>
                  </a:lnTo>
                  <a:lnTo>
                    <a:pt x="510" y="604"/>
                  </a:lnTo>
                  <a:lnTo>
                    <a:pt x="514" y="598"/>
                  </a:lnTo>
                  <a:lnTo>
                    <a:pt x="520" y="592"/>
                  </a:lnTo>
                  <a:lnTo>
                    <a:pt x="520" y="592"/>
                  </a:lnTo>
                  <a:lnTo>
                    <a:pt x="536" y="580"/>
                  </a:lnTo>
                  <a:lnTo>
                    <a:pt x="550" y="574"/>
                  </a:lnTo>
                  <a:lnTo>
                    <a:pt x="564" y="568"/>
                  </a:lnTo>
                  <a:lnTo>
                    <a:pt x="564" y="568"/>
                  </a:lnTo>
                  <a:lnTo>
                    <a:pt x="596" y="560"/>
                  </a:lnTo>
                  <a:lnTo>
                    <a:pt x="618" y="558"/>
                  </a:lnTo>
                  <a:lnTo>
                    <a:pt x="626" y="558"/>
                  </a:lnTo>
                  <a:lnTo>
                    <a:pt x="630" y="560"/>
                  </a:lnTo>
                  <a:lnTo>
                    <a:pt x="630" y="560"/>
                  </a:lnTo>
                  <a:lnTo>
                    <a:pt x="646" y="544"/>
                  </a:lnTo>
                  <a:lnTo>
                    <a:pt x="664" y="528"/>
                  </a:lnTo>
                  <a:lnTo>
                    <a:pt x="688" y="514"/>
                  </a:lnTo>
                  <a:lnTo>
                    <a:pt x="688" y="514"/>
                  </a:lnTo>
                  <a:lnTo>
                    <a:pt x="722" y="498"/>
                  </a:lnTo>
                  <a:lnTo>
                    <a:pt x="760" y="482"/>
                  </a:lnTo>
                  <a:lnTo>
                    <a:pt x="806" y="464"/>
                  </a:lnTo>
                  <a:lnTo>
                    <a:pt x="852" y="452"/>
                  </a:lnTo>
                  <a:lnTo>
                    <a:pt x="870" y="452"/>
                  </a:lnTo>
                  <a:lnTo>
                    <a:pt x="870" y="452"/>
                  </a:lnTo>
                  <a:lnTo>
                    <a:pt x="872" y="452"/>
                  </a:lnTo>
                  <a:lnTo>
                    <a:pt x="876" y="446"/>
                  </a:lnTo>
                  <a:lnTo>
                    <a:pt x="876" y="434"/>
                  </a:lnTo>
                  <a:lnTo>
                    <a:pt x="874" y="416"/>
                  </a:lnTo>
                  <a:lnTo>
                    <a:pt x="874" y="416"/>
                  </a:lnTo>
                  <a:lnTo>
                    <a:pt x="872" y="396"/>
                  </a:lnTo>
                  <a:lnTo>
                    <a:pt x="872" y="380"/>
                  </a:lnTo>
                  <a:lnTo>
                    <a:pt x="876" y="366"/>
                  </a:lnTo>
                  <a:lnTo>
                    <a:pt x="886" y="348"/>
                  </a:lnTo>
                  <a:lnTo>
                    <a:pt x="886" y="348"/>
                  </a:lnTo>
                  <a:lnTo>
                    <a:pt x="896" y="330"/>
                  </a:lnTo>
                  <a:lnTo>
                    <a:pt x="906" y="314"/>
                  </a:lnTo>
                  <a:lnTo>
                    <a:pt x="912" y="296"/>
                  </a:lnTo>
                  <a:lnTo>
                    <a:pt x="914" y="286"/>
                  </a:lnTo>
                  <a:lnTo>
                    <a:pt x="914" y="274"/>
                  </a:lnTo>
                  <a:lnTo>
                    <a:pt x="914" y="274"/>
                  </a:lnTo>
                  <a:lnTo>
                    <a:pt x="916" y="218"/>
                  </a:lnTo>
                  <a:lnTo>
                    <a:pt x="914" y="190"/>
                  </a:lnTo>
                  <a:lnTo>
                    <a:pt x="910" y="178"/>
                  </a:lnTo>
                  <a:lnTo>
                    <a:pt x="906" y="168"/>
                  </a:lnTo>
                  <a:lnTo>
                    <a:pt x="906" y="168"/>
                  </a:lnTo>
                  <a:lnTo>
                    <a:pt x="898" y="146"/>
                  </a:lnTo>
                  <a:lnTo>
                    <a:pt x="890" y="120"/>
                  </a:lnTo>
                  <a:lnTo>
                    <a:pt x="882" y="100"/>
                  </a:lnTo>
                  <a:lnTo>
                    <a:pt x="878" y="92"/>
                  </a:lnTo>
                  <a:lnTo>
                    <a:pt x="874" y="88"/>
                  </a:lnTo>
                  <a:lnTo>
                    <a:pt x="874" y="88"/>
                  </a:lnTo>
                  <a:lnTo>
                    <a:pt x="860" y="84"/>
                  </a:lnTo>
                  <a:lnTo>
                    <a:pt x="844" y="78"/>
                  </a:lnTo>
                  <a:lnTo>
                    <a:pt x="824" y="72"/>
                  </a:lnTo>
                  <a:lnTo>
                    <a:pt x="816" y="66"/>
                  </a:lnTo>
                  <a:lnTo>
                    <a:pt x="806" y="60"/>
                  </a:lnTo>
                  <a:lnTo>
                    <a:pt x="806" y="60"/>
                  </a:lnTo>
                  <a:lnTo>
                    <a:pt x="768" y="32"/>
                  </a:lnTo>
                  <a:lnTo>
                    <a:pt x="746" y="16"/>
                  </a:lnTo>
                  <a:lnTo>
                    <a:pt x="712" y="8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54" y="0"/>
                  </a:lnTo>
                  <a:lnTo>
                    <a:pt x="550" y="0"/>
                  </a:lnTo>
                  <a:lnTo>
                    <a:pt x="546" y="0"/>
                  </a:lnTo>
                  <a:lnTo>
                    <a:pt x="540" y="2"/>
                  </a:lnTo>
                  <a:lnTo>
                    <a:pt x="534" y="8"/>
                  </a:lnTo>
                  <a:lnTo>
                    <a:pt x="530" y="16"/>
                  </a:lnTo>
                  <a:lnTo>
                    <a:pt x="526" y="30"/>
                  </a:lnTo>
                  <a:lnTo>
                    <a:pt x="510" y="78"/>
                  </a:lnTo>
                  <a:lnTo>
                    <a:pt x="510" y="78"/>
                  </a:lnTo>
                  <a:lnTo>
                    <a:pt x="504" y="116"/>
                  </a:lnTo>
                  <a:lnTo>
                    <a:pt x="502" y="148"/>
                  </a:lnTo>
                  <a:lnTo>
                    <a:pt x="502" y="162"/>
                  </a:lnTo>
                  <a:lnTo>
                    <a:pt x="504" y="172"/>
                  </a:lnTo>
                  <a:lnTo>
                    <a:pt x="504" y="172"/>
                  </a:lnTo>
                  <a:lnTo>
                    <a:pt x="508" y="192"/>
                  </a:lnTo>
                  <a:lnTo>
                    <a:pt x="510" y="214"/>
                  </a:lnTo>
                  <a:lnTo>
                    <a:pt x="512" y="242"/>
                  </a:lnTo>
                  <a:lnTo>
                    <a:pt x="512" y="242"/>
                  </a:lnTo>
                  <a:lnTo>
                    <a:pt x="514" y="248"/>
                  </a:lnTo>
                  <a:lnTo>
                    <a:pt x="520" y="264"/>
                  </a:lnTo>
                  <a:lnTo>
                    <a:pt x="526" y="272"/>
                  </a:lnTo>
                  <a:lnTo>
                    <a:pt x="532" y="280"/>
                  </a:lnTo>
                  <a:lnTo>
                    <a:pt x="542" y="286"/>
                  </a:lnTo>
                  <a:lnTo>
                    <a:pt x="554" y="290"/>
                  </a:lnTo>
                  <a:lnTo>
                    <a:pt x="554" y="290"/>
                  </a:lnTo>
                  <a:lnTo>
                    <a:pt x="576" y="292"/>
                  </a:lnTo>
                  <a:lnTo>
                    <a:pt x="594" y="292"/>
                  </a:lnTo>
                  <a:lnTo>
                    <a:pt x="602" y="294"/>
                  </a:lnTo>
                  <a:lnTo>
                    <a:pt x="610" y="296"/>
                  </a:lnTo>
                  <a:lnTo>
                    <a:pt x="620" y="302"/>
                  </a:lnTo>
                  <a:lnTo>
                    <a:pt x="632" y="310"/>
                  </a:lnTo>
                  <a:lnTo>
                    <a:pt x="632" y="310"/>
                  </a:lnTo>
                  <a:lnTo>
                    <a:pt x="642" y="320"/>
                  </a:lnTo>
                  <a:lnTo>
                    <a:pt x="648" y="330"/>
                  </a:lnTo>
                  <a:lnTo>
                    <a:pt x="648" y="338"/>
                  </a:lnTo>
                  <a:lnTo>
                    <a:pt x="646" y="346"/>
                  </a:lnTo>
                  <a:lnTo>
                    <a:pt x="638" y="356"/>
                  </a:lnTo>
                  <a:lnTo>
                    <a:pt x="626" y="364"/>
                  </a:lnTo>
                  <a:lnTo>
                    <a:pt x="612" y="372"/>
                  </a:lnTo>
                  <a:lnTo>
                    <a:pt x="594" y="380"/>
                  </a:lnTo>
                  <a:lnTo>
                    <a:pt x="594" y="380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7" name="Freeform 1905"/>
            <p:cNvSpPr>
              <a:spLocks/>
            </p:cNvSpPr>
            <p:nvPr/>
          </p:nvSpPr>
          <p:spPr bwMode="auto">
            <a:xfrm>
              <a:off x="5653088" y="4349750"/>
              <a:ext cx="201612" cy="561975"/>
            </a:xfrm>
            <a:custGeom>
              <a:avLst/>
              <a:gdLst/>
              <a:ahLst/>
              <a:cxnLst>
                <a:cxn ang="0">
                  <a:pos x="164" y="132"/>
                </a:cxn>
                <a:cxn ang="0">
                  <a:pos x="120" y="52"/>
                </a:cxn>
                <a:cxn ang="0">
                  <a:pos x="104" y="20"/>
                </a:cxn>
                <a:cxn ang="0">
                  <a:pos x="96" y="8"/>
                </a:cxn>
                <a:cxn ang="0">
                  <a:pos x="82" y="2"/>
                </a:cxn>
                <a:cxn ang="0">
                  <a:pos x="60" y="0"/>
                </a:cxn>
                <a:cxn ang="0">
                  <a:pos x="24" y="2"/>
                </a:cxn>
                <a:cxn ang="0">
                  <a:pos x="8" y="8"/>
                </a:cxn>
                <a:cxn ang="0">
                  <a:pos x="4" y="12"/>
                </a:cxn>
                <a:cxn ang="0">
                  <a:pos x="28" y="66"/>
                </a:cxn>
                <a:cxn ang="0">
                  <a:pos x="36" y="90"/>
                </a:cxn>
                <a:cxn ang="0">
                  <a:pos x="46" y="120"/>
                </a:cxn>
                <a:cxn ang="0">
                  <a:pos x="46" y="132"/>
                </a:cxn>
                <a:cxn ang="0">
                  <a:pos x="44" y="198"/>
                </a:cxn>
                <a:cxn ang="0">
                  <a:pos x="38" y="232"/>
                </a:cxn>
                <a:cxn ang="0">
                  <a:pos x="30" y="248"/>
                </a:cxn>
                <a:cxn ang="0">
                  <a:pos x="12" y="278"/>
                </a:cxn>
                <a:cxn ang="0">
                  <a:pos x="2" y="308"/>
                </a:cxn>
                <a:cxn ang="0">
                  <a:pos x="6" y="340"/>
                </a:cxn>
                <a:cxn ang="0">
                  <a:pos x="4" y="368"/>
                </a:cxn>
                <a:cxn ang="0">
                  <a:pos x="0" y="376"/>
                </a:cxn>
                <a:cxn ang="0">
                  <a:pos x="44" y="376"/>
                </a:cxn>
                <a:cxn ang="0">
                  <a:pos x="68" y="386"/>
                </a:cxn>
                <a:cxn ang="0">
                  <a:pos x="94" y="410"/>
                </a:cxn>
                <a:cxn ang="0">
                  <a:pos x="104" y="422"/>
                </a:cxn>
                <a:cxn ang="0">
                  <a:pos x="116" y="442"/>
                </a:cxn>
                <a:cxn ang="0">
                  <a:pos x="118" y="478"/>
                </a:cxn>
                <a:cxn ang="0">
                  <a:pos x="116" y="492"/>
                </a:cxn>
                <a:cxn ang="0">
                  <a:pos x="110" y="524"/>
                </a:cxn>
                <a:cxn ang="0">
                  <a:pos x="108" y="546"/>
                </a:cxn>
                <a:cxn ang="0">
                  <a:pos x="116" y="576"/>
                </a:cxn>
                <a:cxn ang="0">
                  <a:pos x="122" y="592"/>
                </a:cxn>
                <a:cxn ang="0">
                  <a:pos x="138" y="608"/>
                </a:cxn>
                <a:cxn ang="0">
                  <a:pos x="156" y="604"/>
                </a:cxn>
                <a:cxn ang="0">
                  <a:pos x="176" y="588"/>
                </a:cxn>
                <a:cxn ang="0">
                  <a:pos x="188" y="572"/>
                </a:cxn>
                <a:cxn ang="0">
                  <a:pos x="214" y="532"/>
                </a:cxn>
                <a:cxn ang="0">
                  <a:pos x="220" y="516"/>
                </a:cxn>
                <a:cxn ang="0">
                  <a:pos x="220" y="494"/>
                </a:cxn>
                <a:cxn ang="0">
                  <a:pos x="210" y="432"/>
                </a:cxn>
                <a:cxn ang="0">
                  <a:pos x="202" y="414"/>
                </a:cxn>
                <a:cxn ang="0">
                  <a:pos x="190" y="400"/>
                </a:cxn>
                <a:cxn ang="0">
                  <a:pos x="168" y="356"/>
                </a:cxn>
                <a:cxn ang="0">
                  <a:pos x="154" y="312"/>
                </a:cxn>
                <a:cxn ang="0">
                  <a:pos x="148" y="288"/>
                </a:cxn>
                <a:cxn ang="0">
                  <a:pos x="142" y="238"/>
                </a:cxn>
                <a:cxn ang="0">
                  <a:pos x="144" y="194"/>
                </a:cxn>
                <a:cxn ang="0">
                  <a:pos x="150" y="158"/>
                </a:cxn>
                <a:cxn ang="0">
                  <a:pos x="164" y="132"/>
                </a:cxn>
              </a:cxnLst>
              <a:rect l="0" t="0" r="r" b="b"/>
              <a:pathLst>
                <a:path w="220" h="608">
                  <a:moveTo>
                    <a:pt x="164" y="132"/>
                  </a:moveTo>
                  <a:lnTo>
                    <a:pt x="164" y="132"/>
                  </a:lnTo>
                  <a:lnTo>
                    <a:pt x="120" y="52"/>
                  </a:lnTo>
                  <a:lnTo>
                    <a:pt x="120" y="52"/>
                  </a:lnTo>
                  <a:lnTo>
                    <a:pt x="112" y="34"/>
                  </a:lnTo>
                  <a:lnTo>
                    <a:pt x="104" y="20"/>
                  </a:lnTo>
                  <a:lnTo>
                    <a:pt x="100" y="14"/>
                  </a:lnTo>
                  <a:lnTo>
                    <a:pt x="96" y="8"/>
                  </a:lnTo>
                  <a:lnTo>
                    <a:pt x="90" y="4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60" y="0"/>
                  </a:lnTo>
                  <a:lnTo>
                    <a:pt x="36" y="0"/>
                  </a:lnTo>
                  <a:lnTo>
                    <a:pt x="24" y="2"/>
                  </a:lnTo>
                  <a:lnTo>
                    <a:pt x="14" y="4"/>
                  </a:lnTo>
                  <a:lnTo>
                    <a:pt x="8" y="8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10" y="2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6" y="90"/>
                  </a:lnTo>
                  <a:lnTo>
                    <a:pt x="42" y="108"/>
                  </a:lnTo>
                  <a:lnTo>
                    <a:pt x="46" y="120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2" y="216"/>
                  </a:lnTo>
                  <a:lnTo>
                    <a:pt x="38" y="232"/>
                  </a:lnTo>
                  <a:lnTo>
                    <a:pt x="30" y="248"/>
                  </a:lnTo>
                  <a:lnTo>
                    <a:pt x="30" y="248"/>
                  </a:lnTo>
                  <a:lnTo>
                    <a:pt x="20" y="262"/>
                  </a:lnTo>
                  <a:lnTo>
                    <a:pt x="12" y="278"/>
                  </a:lnTo>
                  <a:lnTo>
                    <a:pt x="4" y="294"/>
                  </a:lnTo>
                  <a:lnTo>
                    <a:pt x="2" y="308"/>
                  </a:lnTo>
                  <a:lnTo>
                    <a:pt x="2" y="308"/>
                  </a:lnTo>
                  <a:lnTo>
                    <a:pt x="6" y="340"/>
                  </a:lnTo>
                  <a:lnTo>
                    <a:pt x="6" y="360"/>
                  </a:lnTo>
                  <a:lnTo>
                    <a:pt x="4" y="368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44" y="376"/>
                  </a:lnTo>
                  <a:lnTo>
                    <a:pt x="44" y="376"/>
                  </a:lnTo>
                  <a:lnTo>
                    <a:pt x="56" y="380"/>
                  </a:lnTo>
                  <a:lnTo>
                    <a:pt x="68" y="386"/>
                  </a:lnTo>
                  <a:lnTo>
                    <a:pt x="82" y="396"/>
                  </a:lnTo>
                  <a:lnTo>
                    <a:pt x="94" y="410"/>
                  </a:lnTo>
                  <a:lnTo>
                    <a:pt x="94" y="410"/>
                  </a:lnTo>
                  <a:lnTo>
                    <a:pt x="104" y="422"/>
                  </a:lnTo>
                  <a:lnTo>
                    <a:pt x="112" y="434"/>
                  </a:lnTo>
                  <a:lnTo>
                    <a:pt x="116" y="442"/>
                  </a:lnTo>
                  <a:lnTo>
                    <a:pt x="118" y="452"/>
                  </a:lnTo>
                  <a:lnTo>
                    <a:pt x="118" y="478"/>
                  </a:lnTo>
                  <a:lnTo>
                    <a:pt x="118" y="478"/>
                  </a:lnTo>
                  <a:lnTo>
                    <a:pt x="116" y="492"/>
                  </a:lnTo>
                  <a:lnTo>
                    <a:pt x="114" y="504"/>
                  </a:lnTo>
                  <a:lnTo>
                    <a:pt x="110" y="524"/>
                  </a:lnTo>
                  <a:lnTo>
                    <a:pt x="108" y="534"/>
                  </a:lnTo>
                  <a:lnTo>
                    <a:pt x="108" y="546"/>
                  </a:lnTo>
                  <a:lnTo>
                    <a:pt x="110" y="560"/>
                  </a:lnTo>
                  <a:lnTo>
                    <a:pt x="116" y="576"/>
                  </a:lnTo>
                  <a:lnTo>
                    <a:pt x="116" y="576"/>
                  </a:lnTo>
                  <a:lnTo>
                    <a:pt x="122" y="592"/>
                  </a:lnTo>
                  <a:lnTo>
                    <a:pt x="130" y="602"/>
                  </a:lnTo>
                  <a:lnTo>
                    <a:pt x="138" y="608"/>
                  </a:lnTo>
                  <a:lnTo>
                    <a:pt x="146" y="608"/>
                  </a:lnTo>
                  <a:lnTo>
                    <a:pt x="156" y="604"/>
                  </a:lnTo>
                  <a:lnTo>
                    <a:pt x="162" y="600"/>
                  </a:lnTo>
                  <a:lnTo>
                    <a:pt x="176" y="588"/>
                  </a:lnTo>
                  <a:lnTo>
                    <a:pt x="176" y="588"/>
                  </a:lnTo>
                  <a:lnTo>
                    <a:pt x="188" y="572"/>
                  </a:lnTo>
                  <a:lnTo>
                    <a:pt x="202" y="552"/>
                  </a:lnTo>
                  <a:lnTo>
                    <a:pt x="214" y="532"/>
                  </a:lnTo>
                  <a:lnTo>
                    <a:pt x="218" y="524"/>
                  </a:lnTo>
                  <a:lnTo>
                    <a:pt x="220" y="516"/>
                  </a:lnTo>
                  <a:lnTo>
                    <a:pt x="220" y="516"/>
                  </a:lnTo>
                  <a:lnTo>
                    <a:pt x="220" y="494"/>
                  </a:lnTo>
                  <a:lnTo>
                    <a:pt x="216" y="462"/>
                  </a:lnTo>
                  <a:lnTo>
                    <a:pt x="210" y="432"/>
                  </a:lnTo>
                  <a:lnTo>
                    <a:pt x="206" y="420"/>
                  </a:lnTo>
                  <a:lnTo>
                    <a:pt x="202" y="414"/>
                  </a:lnTo>
                  <a:lnTo>
                    <a:pt x="202" y="414"/>
                  </a:lnTo>
                  <a:lnTo>
                    <a:pt x="190" y="400"/>
                  </a:lnTo>
                  <a:lnTo>
                    <a:pt x="176" y="372"/>
                  </a:lnTo>
                  <a:lnTo>
                    <a:pt x="168" y="356"/>
                  </a:lnTo>
                  <a:lnTo>
                    <a:pt x="160" y="334"/>
                  </a:lnTo>
                  <a:lnTo>
                    <a:pt x="154" y="312"/>
                  </a:lnTo>
                  <a:lnTo>
                    <a:pt x="148" y="288"/>
                  </a:lnTo>
                  <a:lnTo>
                    <a:pt x="148" y="288"/>
                  </a:lnTo>
                  <a:lnTo>
                    <a:pt x="144" y="262"/>
                  </a:lnTo>
                  <a:lnTo>
                    <a:pt x="142" y="238"/>
                  </a:lnTo>
                  <a:lnTo>
                    <a:pt x="142" y="216"/>
                  </a:lnTo>
                  <a:lnTo>
                    <a:pt x="144" y="194"/>
                  </a:lnTo>
                  <a:lnTo>
                    <a:pt x="146" y="176"/>
                  </a:lnTo>
                  <a:lnTo>
                    <a:pt x="150" y="158"/>
                  </a:lnTo>
                  <a:lnTo>
                    <a:pt x="156" y="144"/>
                  </a:lnTo>
                  <a:lnTo>
                    <a:pt x="164" y="132"/>
                  </a:lnTo>
                  <a:lnTo>
                    <a:pt x="164" y="132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8" name="Freeform 1908"/>
            <p:cNvSpPr>
              <a:spLocks/>
            </p:cNvSpPr>
            <p:nvPr/>
          </p:nvSpPr>
          <p:spPr bwMode="auto">
            <a:xfrm>
              <a:off x="5394325" y="3709988"/>
              <a:ext cx="800100" cy="808037"/>
            </a:xfrm>
            <a:custGeom>
              <a:avLst/>
              <a:gdLst/>
              <a:ahLst/>
              <a:cxnLst>
                <a:cxn ang="0">
                  <a:pos x="798" y="424"/>
                </a:cxn>
                <a:cxn ang="0">
                  <a:pos x="804" y="474"/>
                </a:cxn>
                <a:cxn ang="0">
                  <a:pos x="800" y="574"/>
                </a:cxn>
                <a:cxn ang="0">
                  <a:pos x="808" y="662"/>
                </a:cxn>
                <a:cxn ang="0">
                  <a:pos x="842" y="744"/>
                </a:cxn>
                <a:cxn ang="0">
                  <a:pos x="854" y="806"/>
                </a:cxn>
                <a:cxn ang="0">
                  <a:pos x="836" y="818"/>
                </a:cxn>
                <a:cxn ang="0">
                  <a:pos x="752" y="836"/>
                </a:cxn>
                <a:cxn ang="0">
                  <a:pos x="672" y="858"/>
                </a:cxn>
                <a:cxn ang="0">
                  <a:pos x="650" y="866"/>
                </a:cxn>
                <a:cxn ang="0">
                  <a:pos x="592" y="874"/>
                </a:cxn>
                <a:cxn ang="0">
                  <a:pos x="538" y="874"/>
                </a:cxn>
                <a:cxn ang="0">
                  <a:pos x="498" y="858"/>
                </a:cxn>
                <a:cxn ang="0">
                  <a:pos x="444" y="826"/>
                </a:cxn>
                <a:cxn ang="0">
                  <a:pos x="406" y="760"/>
                </a:cxn>
                <a:cxn ang="0">
                  <a:pos x="392" y="728"/>
                </a:cxn>
                <a:cxn ang="0">
                  <a:pos x="376" y="704"/>
                </a:cxn>
                <a:cxn ang="0">
                  <a:pos x="362" y="696"/>
                </a:cxn>
                <a:cxn ang="0">
                  <a:pos x="314" y="694"/>
                </a:cxn>
                <a:cxn ang="0">
                  <a:pos x="286" y="702"/>
                </a:cxn>
                <a:cxn ang="0">
                  <a:pos x="260" y="700"/>
                </a:cxn>
                <a:cxn ang="0">
                  <a:pos x="232" y="688"/>
                </a:cxn>
                <a:cxn ang="0">
                  <a:pos x="156" y="634"/>
                </a:cxn>
                <a:cxn ang="0">
                  <a:pos x="122" y="620"/>
                </a:cxn>
                <a:cxn ang="0">
                  <a:pos x="116" y="552"/>
                </a:cxn>
                <a:cxn ang="0">
                  <a:pos x="96" y="502"/>
                </a:cxn>
                <a:cxn ang="0">
                  <a:pos x="24" y="352"/>
                </a:cxn>
                <a:cxn ang="0">
                  <a:pos x="2" y="294"/>
                </a:cxn>
                <a:cxn ang="0">
                  <a:pos x="14" y="280"/>
                </a:cxn>
                <a:cxn ang="0">
                  <a:pos x="32" y="286"/>
                </a:cxn>
                <a:cxn ang="0">
                  <a:pos x="58" y="280"/>
                </a:cxn>
                <a:cxn ang="0">
                  <a:pos x="88" y="252"/>
                </a:cxn>
                <a:cxn ang="0">
                  <a:pos x="106" y="222"/>
                </a:cxn>
                <a:cxn ang="0">
                  <a:pos x="126" y="188"/>
                </a:cxn>
                <a:cxn ang="0">
                  <a:pos x="126" y="172"/>
                </a:cxn>
                <a:cxn ang="0">
                  <a:pos x="112" y="136"/>
                </a:cxn>
                <a:cxn ang="0">
                  <a:pos x="92" y="124"/>
                </a:cxn>
                <a:cxn ang="0">
                  <a:pos x="112" y="84"/>
                </a:cxn>
                <a:cxn ang="0">
                  <a:pos x="138" y="48"/>
                </a:cxn>
                <a:cxn ang="0">
                  <a:pos x="146" y="18"/>
                </a:cxn>
                <a:cxn ang="0">
                  <a:pos x="538" y="80"/>
                </a:cxn>
                <a:cxn ang="0">
                  <a:pos x="696" y="190"/>
                </a:cxn>
                <a:cxn ang="0">
                  <a:pos x="700" y="214"/>
                </a:cxn>
                <a:cxn ang="0">
                  <a:pos x="758" y="244"/>
                </a:cxn>
                <a:cxn ang="0">
                  <a:pos x="800" y="270"/>
                </a:cxn>
                <a:cxn ang="0">
                  <a:pos x="804" y="282"/>
                </a:cxn>
                <a:cxn ang="0">
                  <a:pos x="788" y="310"/>
                </a:cxn>
                <a:cxn ang="0">
                  <a:pos x="778" y="366"/>
                </a:cxn>
                <a:cxn ang="0">
                  <a:pos x="786" y="402"/>
                </a:cxn>
              </a:cxnLst>
              <a:rect l="0" t="0" r="r" b="b"/>
              <a:pathLst>
                <a:path w="868" h="876">
                  <a:moveTo>
                    <a:pt x="792" y="414"/>
                  </a:moveTo>
                  <a:lnTo>
                    <a:pt x="792" y="414"/>
                  </a:lnTo>
                  <a:lnTo>
                    <a:pt x="798" y="424"/>
                  </a:lnTo>
                  <a:lnTo>
                    <a:pt x="802" y="438"/>
                  </a:lnTo>
                  <a:lnTo>
                    <a:pt x="804" y="454"/>
                  </a:lnTo>
                  <a:lnTo>
                    <a:pt x="804" y="474"/>
                  </a:lnTo>
                  <a:lnTo>
                    <a:pt x="804" y="520"/>
                  </a:lnTo>
                  <a:lnTo>
                    <a:pt x="800" y="574"/>
                  </a:lnTo>
                  <a:lnTo>
                    <a:pt x="800" y="574"/>
                  </a:lnTo>
                  <a:lnTo>
                    <a:pt x="798" y="602"/>
                  </a:lnTo>
                  <a:lnTo>
                    <a:pt x="802" y="632"/>
                  </a:lnTo>
                  <a:lnTo>
                    <a:pt x="808" y="662"/>
                  </a:lnTo>
                  <a:lnTo>
                    <a:pt x="818" y="690"/>
                  </a:lnTo>
                  <a:lnTo>
                    <a:pt x="830" y="718"/>
                  </a:lnTo>
                  <a:lnTo>
                    <a:pt x="842" y="744"/>
                  </a:lnTo>
                  <a:lnTo>
                    <a:pt x="868" y="794"/>
                  </a:lnTo>
                  <a:lnTo>
                    <a:pt x="868" y="794"/>
                  </a:lnTo>
                  <a:lnTo>
                    <a:pt x="854" y="806"/>
                  </a:lnTo>
                  <a:lnTo>
                    <a:pt x="844" y="814"/>
                  </a:lnTo>
                  <a:lnTo>
                    <a:pt x="836" y="818"/>
                  </a:lnTo>
                  <a:lnTo>
                    <a:pt x="836" y="818"/>
                  </a:lnTo>
                  <a:lnTo>
                    <a:pt x="796" y="828"/>
                  </a:lnTo>
                  <a:lnTo>
                    <a:pt x="752" y="836"/>
                  </a:lnTo>
                  <a:lnTo>
                    <a:pt x="752" y="836"/>
                  </a:lnTo>
                  <a:lnTo>
                    <a:pt x="736" y="840"/>
                  </a:lnTo>
                  <a:lnTo>
                    <a:pt x="710" y="846"/>
                  </a:lnTo>
                  <a:lnTo>
                    <a:pt x="672" y="858"/>
                  </a:lnTo>
                  <a:lnTo>
                    <a:pt x="672" y="858"/>
                  </a:lnTo>
                  <a:lnTo>
                    <a:pt x="666" y="860"/>
                  </a:lnTo>
                  <a:lnTo>
                    <a:pt x="650" y="866"/>
                  </a:lnTo>
                  <a:lnTo>
                    <a:pt x="626" y="872"/>
                  </a:lnTo>
                  <a:lnTo>
                    <a:pt x="610" y="874"/>
                  </a:lnTo>
                  <a:lnTo>
                    <a:pt x="592" y="874"/>
                  </a:lnTo>
                  <a:lnTo>
                    <a:pt x="592" y="874"/>
                  </a:lnTo>
                  <a:lnTo>
                    <a:pt x="560" y="876"/>
                  </a:lnTo>
                  <a:lnTo>
                    <a:pt x="538" y="874"/>
                  </a:lnTo>
                  <a:lnTo>
                    <a:pt x="528" y="874"/>
                  </a:lnTo>
                  <a:lnTo>
                    <a:pt x="520" y="870"/>
                  </a:lnTo>
                  <a:lnTo>
                    <a:pt x="498" y="858"/>
                  </a:lnTo>
                  <a:lnTo>
                    <a:pt x="498" y="858"/>
                  </a:lnTo>
                  <a:lnTo>
                    <a:pt x="458" y="834"/>
                  </a:lnTo>
                  <a:lnTo>
                    <a:pt x="444" y="826"/>
                  </a:lnTo>
                  <a:lnTo>
                    <a:pt x="444" y="826"/>
                  </a:lnTo>
                  <a:lnTo>
                    <a:pt x="422" y="788"/>
                  </a:lnTo>
                  <a:lnTo>
                    <a:pt x="406" y="760"/>
                  </a:lnTo>
                  <a:lnTo>
                    <a:pt x="396" y="740"/>
                  </a:lnTo>
                  <a:lnTo>
                    <a:pt x="396" y="740"/>
                  </a:lnTo>
                  <a:lnTo>
                    <a:pt x="392" y="728"/>
                  </a:lnTo>
                  <a:lnTo>
                    <a:pt x="386" y="714"/>
                  </a:lnTo>
                  <a:lnTo>
                    <a:pt x="382" y="708"/>
                  </a:lnTo>
                  <a:lnTo>
                    <a:pt x="376" y="704"/>
                  </a:lnTo>
                  <a:lnTo>
                    <a:pt x="370" y="700"/>
                  </a:lnTo>
                  <a:lnTo>
                    <a:pt x="362" y="696"/>
                  </a:lnTo>
                  <a:lnTo>
                    <a:pt x="362" y="696"/>
                  </a:lnTo>
                  <a:lnTo>
                    <a:pt x="352" y="694"/>
                  </a:lnTo>
                  <a:lnTo>
                    <a:pt x="340" y="692"/>
                  </a:lnTo>
                  <a:lnTo>
                    <a:pt x="314" y="694"/>
                  </a:lnTo>
                  <a:lnTo>
                    <a:pt x="302" y="696"/>
                  </a:lnTo>
                  <a:lnTo>
                    <a:pt x="292" y="698"/>
                  </a:lnTo>
                  <a:lnTo>
                    <a:pt x="286" y="702"/>
                  </a:lnTo>
                  <a:lnTo>
                    <a:pt x="284" y="706"/>
                  </a:lnTo>
                  <a:lnTo>
                    <a:pt x="284" y="706"/>
                  </a:lnTo>
                  <a:lnTo>
                    <a:pt x="260" y="700"/>
                  </a:lnTo>
                  <a:lnTo>
                    <a:pt x="242" y="694"/>
                  </a:lnTo>
                  <a:lnTo>
                    <a:pt x="232" y="688"/>
                  </a:lnTo>
                  <a:lnTo>
                    <a:pt x="232" y="688"/>
                  </a:lnTo>
                  <a:lnTo>
                    <a:pt x="202" y="666"/>
                  </a:lnTo>
                  <a:lnTo>
                    <a:pt x="178" y="650"/>
                  </a:lnTo>
                  <a:lnTo>
                    <a:pt x="156" y="634"/>
                  </a:lnTo>
                  <a:lnTo>
                    <a:pt x="122" y="626"/>
                  </a:lnTo>
                  <a:lnTo>
                    <a:pt x="122" y="626"/>
                  </a:lnTo>
                  <a:lnTo>
                    <a:pt x="122" y="620"/>
                  </a:lnTo>
                  <a:lnTo>
                    <a:pt x="122" y="598"/>
                  </a:lnTo>
                  <a:lnTo>
                    <a:pt x="120" y="570"/>
                  </a:lnTo>
                  <a:lnTo>
                    <a:pt x="116" y="552"/>
                  </a:lnTo>
                  <a:lnTo>
                    <a:pt x="110" y="534"/>
                  </a:lnTo>
                  <a:lnTo>
                    <a:pt x="110" y="534"/>
                  </a:lnTo>
                  <a:lnTo>
                    <a:pt x="96" y="502"/>
                  </a:lnTo>
                  <a:lnTo>
                    <a:pt x="82" y="474"/>
                  </a:lnTo>
                  <a:lnTo>
                    <a:pt x="68" y="450"/>
                  </a:lnTo>
                  <a:lnTo>
                    <a:pt x="24" y="352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2" y="294"/>
                  </a:lnTo>
                  <a:lnTo>
                    <a:pt x="6" y="286"/>
                  </a:lnTo>
                  <a:lnTo>
                    <a:pt x="14" y="280"/>
                  </a:lnTo>
                  <a:lnTo>
                    <a:pt x="14" y="280"/>
                  </a:lnTo>
                  <a:lnTo>
                    <a:pt x="14" y="282"/>
                  </a:lnTo>
                  <a:lnTo>
                    <a:pt x="20" y="284"/>
                  </a:lnTo>
                  <a:lnTo>
                    <a:pt x="32" y="286"/>
                  </a:lnTo>
                  <a:lnTo>
                    <a:pt x="52" y="282"/>
                  </a:lnTo>
                  <a:lnTo>
                    <a:pt x="52" y="282"/>
                  </a:lnTo>
                  <a:lnTo>
                    <a:pt x="58" y="280"/>
                  </a:lnTo>
                  <a:lnTo>
                    <a:pt x="70" y="270"/>
                  </a:lnTo>
                  <a:lnTo>
                    <a:pt x="78" y="262"/>
                  </a:lnTo>
                  <a:lnTo>
                    <a:pt x="88" y="252"/>
                  </a:lnTo>
                  <a:lnTo>
                    <a:pt x="96" y="238"/>
                  </a:lnTo>
                  <a:lnTo>
                    <a:pt x="106" y="222"/>
                  </a:lnTo>
                  <a:lnTo>
                    <a:pt x="106" y="222"/>
                  </a:lnTo>
                  <a:lnTo>
                    <a:pt x="116" y="206"/>
                  </a:lnTo>
                  <a:lnTo>
                    <a:pt x="124" y="194"/>
                  </a:lnTo>
                  <a:lnTo>
                    <a:pt x="126" y="188"/>
                  </a:lnTo>
                  <a:lnTo>
                    <a:pt x="128" y="184"/>
                  </a:lnTo>
                  <a:lnTo>
                    <a:pt x="128" y="184"/>
                  </a:lnTo>
                  <a:lnTo>
                    <a:pt x="126" y="172"/>
                  </a:lnTo>
                  <a:lnTo>
                    <a:pt x="122" y="154"/>
                  </a:lnTo>
                  <a:lnTo>
                    <a:pt x="118" y="144"/>
                  </a:lnTo>
                  <a:lnTo>
                    <a:pt x="112" y="136"/>
                  </a:lnTo>
                  <a:lnTo>
                    <a:pt x="104" y="128"/>
                  </a:lnTo>
                  <a:lnTo>
                    <a:pt x="92" y="124"/>
                  </a:lnTo>
                  <a:lnTo>
                    <a:pt x="92" y="124"/>
                  </a:lnTo>
                  <a:lnTo>
                    <a:pt x="98" y="110"/>
                  </a:lnTo>
                  <a:lnTo>
                    <a:pt x="104" y="96"/>
                  </a:lnTo>
                  <a:lnTo>
                    <a:pt x="112" y="84"/>
                  </a:lnTo>
                  <a:lnTo>
                    <a:pt x="112" y="84"/>
                  </a:lnTo>
                  <a:lnTo>
                    <a:pt x="130" y="58"/>
                  </a:lnTo>
                  <a:lnTo>
                    <a:pt x="138" y="48"/>
                  </a:lnTo>
                  <a:lnTo>
                    <a:pt x="142" y="40"/>
                  </a:lnTo>
                  <a:lnTo>
                    <a:pt x="142" y="40"/>
                  </a:lnTo>
                  <a:lnTo>
                    <a:pt x="146" y="18"/>
                  </a:lnTo>
                  <a:lnTo>
                    <a:pt x="178" y="8"/>
                  </a:lnTo>
                  <a:lnTo>
                    <a:pt x="382" y="0"/>
                  </a:lnTo>
                  <a:lnTo>
                    <a:pt x="538" y="80"/>
                  </a:lnTo>
                  <a:lnTo>
                    <a:pt x="694" y="174"/>
                  </a:lnTo>
                  <a:lnTo>
                    <a:pt x="694" y="174"/>
                  </a:lnTo>
                  <a:lnTo>
                    <a:pt x="696" y="190"/>
                  </a:lnTo>
                  <a:lnTo>
                    <a:pt x="700" y="212"/>
                  </a:lnTo>
                  <a:lnTo>
                    <a:pt x="700" y="212"/>
                  </a:lnTo>
                  <a:lnTo>
                    <a:pt x="700" y="214"/>
                  </a:lnTo>
                  <a:lnTo>
                    <a:pt x="704" y="218"/>
                  </a:lnTo>
                  <a:lnTo>
                    <a:pt x="718" y="224"/>
                  </a:lnTo>
                  <a:lnTo>
                    <a:pt x="758" y="244"/>
                  </a:lnTo>
                  <a:lnTo>
                    <a:pt x="778" y="254"/>
                  </a:lnTo>
                  <a:lnTo>
                    <a:pt x="794" y="264"/>
                  </a:lnTo>
                  <a:lnTo>
                    <a:pt x="800" y="270"/>
                  </a:lnTo>
                  <a:lnTo>
                    <a:pt x="804" y="274"/>
                  </a:lnTo>
                  <a:lnTo>
                    <a:pt x="806" y="278"/>
                  </a:lnTo>
                  <a:lnTo>
                    <a:pt x="804" y="282"/>
                  </a:lnTo>
                  <a:lnTo>
                    <a:pt x="804" y="282"/>
                  </a:lnTo>
                  <a:lnTo>
                    <a:pt x="796" y="298"/>
                  </a:lnTo>
                  <a:lnTo>
                    <a:pt x="788" y="310"/>
                  </a:lnTo>
                  <a:lnTo>
                    <a:pt x="782" y="326"/>
                  </a:lnTo>
                  <a:lnTo>
                    <a:pt x="778" y="346"/>
                  </a:lnTo>
                  <a:lnTo>
                    <a:pt x="778" y="366"/>
                  </a:lnTo>
                  <a:lnTo>
                    <a:pt x="780" y="378"/>
                  </a:lnTo>
                  <a:lnTo>
                    <a:pt x="782" y="390"/>
                  </a:lnTo>
                  <a:lnTo>
                    <a:pt x="786" y="402"/>
                  </a:lnTo>
                  <a:lnTo>
                    <a:pt x="792" y="414"/>
                  </a:lnTo>
                  <a:lnTo>
                    <a:pt x="792" y="414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19" name="Freeform 1919"/>
            <p:cNvSpPr>
              <a:spLocks/>
            </p:cNvSpPr>
            <p:nvPr/>
          </p:nvSpPr>
          <p:spPr bwMode="auto">
            <a:xfrm>
              <a:off x="6362700" y="4551363"/>
              <a:ext cx="569913" cy="1042987"/>
            </a:xfrm>
            <a:custGeom>
              <a:avLst/>
              <a:gdLst>
                <a:gd name="T0" fmla="*/ 492 w 618"/>
                <a:gd name="T1" fmla="*/ 10 h 1130"/>
                <a:gd name="T2" fmla="*/ 476 w 618"/>
                <a:gd name="T3" fmla="*/ 40 h 1130"/>
                <a:gd name="T4" fmla="*/ 476 w 618"/>
                <a:gd name="T5" fmla="*/ 98 h 1130"/>
                <a:gd name="T6" fmla="*/ 464 w 618"/>
                <a:gd name="T7" fmla="*/ 124 h 1130"/>
                <a:gd name="T8" fmla="*/ 440 w 618"/>
                <a:gd name="T9" fmla="*/ 124 h 1130"/>
                <a:gd name="T10" fmla="*/ 418 w 618"/>
                <a:gd name="T11" fmla="*/ 120 h 1130"/>
                <a:gd name="T12" fmla="*/ 414 w 618"/>
                <a:gd name="T13" fmla="*/ 160 h 1130"/>
                <a:gd name="T14" fmla="*/ 400 w 618"/>
                <a:gd name="T15" fmla="*/ 206 h 1130"/>
                <a:gd name="T16" fmla="*/ 388 w 618"/>
                <a:gd name="T17" fmla="*/ 202 h 1130"/>
                <a:gd name="T18" fmla="*/ 374 w 618"/>
                <a:gd name="T19" fmla="*/ 186 h 1130"/>
                <a:gd name="T20" fmla="*/ 362 w 618"/>
                <a:gd name="T21" fmla="*/ 232 h 1130"/>
                <a:gd name="T22" fmla="*/ 336 w 618"/>
                <a:gd name="T23" fmla="*/ 256 h 1130"/>
                <a:gd name="T24" fmla="*/ 330 w 618"/>
                <a:gd name="T25" fmla="*/ 274 h 1130"/>
                <a:gd name="T26" fmla="*/ 284 w 618"/>
                <a:gd name="T27" fmla="*/ 278 h 1130"/>
                <a:gd name="T28" fmla="*/ 214 w 618"/>
                <a:gd name="T29" fmla="*/ 288 h 1130"/>
                <a:gd name="T30" fmla="*/ 158 w 618"/>
                <a:gd name="T31" fmla="*/ 326 h 1130"/>
                <a:gd name="T32" fmla="*/ 138 w 618"/>
                <a:gd name="T33" fmla="*/ 344 h 1130"/>
                <a:gd name="T34" fmla="*/ 116 w 618"/>
                <a:gd name="T35" fmla="*/ 380 h 1130"/>
                <a:gd name="T36" fmla="*/ 92 w 618"/>
                <a:gd name="T37" fmla="*/ 456 h 1130"/>
                <a:gd name="T38" fmla="*/ 84 w 618"/>
                <a:gd name="T39" fmla="*/ 516 h 1130"/>
                <a:gd name="T40" fmla="*/ 112 w 618"/>
                <a:gd name="T41" fmla="*/ 632 h 1130"/>
                <a:gd name="T42" fmla="*/ 112 w 618"/>
                <a:gd name="T43" fmla="*/ 674 h 1130"/>
                <a:gd name="T44" fmla="*/ 82 w 618"/>
                <a:gd name="T45" fmla="*/ 700 h 1130"/>
                <a:gd name="T46" fmla="*/ 16 w 618"/>
                <a:gd name="T47" fmla="*/ 766 h 1130"/>
                <a:gd name="T48" fmla="*/ 0 w 618"/>
                <a:gd name="T49" fmla="*/ 842 h 1130"/>
                <a:gd name="T50" fmla="*/ 10 w 618"/>
                <a:gd name="T51" fmla="*/ 954 h 1130"/>
                <a:gd name="T52" fmla="*/ 26 w 618"/>
                <a:gd name="T53" fmla="*/ 1004 h 1130"/>
                <a:gd name="T54" fmla="*/ 50 w 618"/>
                <a:gd name="T55" fmla="*/ 1034 h 1130"/>
                <a:gd name="T56" fmla="*/ 46 w 618"/>
                <a:gd name="T57" fmla="*/ 1052 h 1130"/>
                <a:gd name="T58" fmla="*/ 54 w 618"/>
                <a:gd name="T59" fmla="*/ 1096 h 1130"/>
                <a:gd name="T60" fmla="*/ 92 w 618"/>
                <a:gd name="T61" fmla="*/ 1124 h 1130"/>
                <a:gd name="T62" fmla="*/ 140 w 618"/>
                <a:gd name="T63" fmla="*/ 1128 h 1130"/>
                <a:gd name="T64" fmla="*/ 180 w 618"/>
                <a:gd name="T65" fmla="*/ 1120 h 1130"/>
                <a:gd name="T66" fmla="*/ 238 w 618"/>
                <a:gd name="T67" fmla="*/ 1114 h 1130"/>
                <a:gd name="T68" fmla="*/ 264 w 618"/>
                <a:gd name="T69" fmla="*/ 1080 h 1130"/>
                <a:gd name="T70" fmla="*/ 318 w 618"/>
                <a:gd name="T71" fmla="*/ 956 h 1130"/>
                <a:gd name="T72" fmla="*/ 336 w 618"/>
                <a:gd name="T73" fmla="*/ 894 h 1130"/>
                <a:gd name="T74" fmla="*/ 432 w 618"/>
                <a:gd name="T75" fmla="*/ 712 h 1130"/>
                <a:gd name="T76" fmla="*/ 510 w 618"/>
                <a:gd name="T77" fmla="*/ 518 h 1130"/>
                <a:gd name="T78" fmla="*/ 520 w 618"/>
                <a:gd name="T79" fmla="*/ 460 h 1130"/>
                <a:gd name="T80" fmla="*/ 508 w 618"/>
                <a:gd name="T81" fmla="*/ 424 h 1130"/>
                <a:gd name="T82" fmla="*/ 514 w 618"/>
                <a:gd name="T83" fmla="*/ 396 h 1130"/>
                <a:gd name="T84" fmla="*/ 556 w 618"/>
                <a:gd name="T85" fmla="*/ 348 h 1130"/>
                <a:gd name="T86" fmla="*/ 612 w 618"/>
                <a:gd name="T87" fmla="*/ 316 h 1130"/>
                <a:gd name="T88" fmla="*/ 618 w 618"/>
                <a:gd name="T89" fmla="*/ 306 h 1130"/>
                <a:gd name="T90" fmla="*/ 606 w 618"/>
                <a:gd name="T91" fmla="*/ 240 h 1130"/>
                <a:gd name="T92" fmla="*/ 602 w 618"/>
                <a:gd name="T93" fmla="*/ 170 h 1130"/>
                <a:gd name="T94" fmla="*/ 580 w 618"/>
                <a:gd name="T95" fmla="*/ 100 h 1130"/>
                <a:gd name="T96" fmla="*/ 550 w 618"/>
                <a:gd name="T97" fmla="*/ 26 h 1130"/>
                <a:gd name="T98" fmla="*/ 528 w 618"/>
                <a:gd name="T99" fmla="*/ 0 h 1130"/>
                <a:gd name="T100" fmla="*/ 508 w 618"/>
                <a:gd name="T101" fmla="*/ 4 h 113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18"/>
                <a:gd name="T154" fmla="*/ 0 h 1130"/>
                <a:gd name="T155" fmla="*/ 618 w 618"/>
                <a:gd name="T156" fmla="*/ 1130 h 113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18" h="1130">
                  <a:moveTo>
                    <a:pt x="508" y="4"/>
                  </a:moveTo>
                  <a:lnTo>
                    <a:pt x="508" y="4"/>
                  </a:lnTo>
                  <a:lnTo>
                    <a:pt x="504" y="6"/>
                  </a:lnTo>
                  <a:lnTo>
                    <a:pt x="492" y="10"/>
                  </a:lnTo>
                  <a:lnTo>
                    <a:pt x="486" y="14"/>
                  </a:lnTo>
                  <a:lnTo>
                    <a:pt x="482" y="20"/>
                  </a:lnTo>
                  <a:lnTo>
                    <a:pt x="478" y="30"/>
                  </a:lnTo>
                  <a:lnTo>
                    <a:pt x="476" y="40"/>
                  </a:lnTo>
                  <a:lnTo>
                    <a:pt x="476" y="64"/>
                  </a:lnTo>
                  <a:lnTo>
                    <a:pt x="478" y="88"/>
                  </a:lnTo>
                  <a:lnTo>
                    <a:pt x="476" y="98"/>
                  </a:lnTo>
                  <a:lnTo>
                    <a:pt x="474" y="108"/>
                  </a:lnTo>
                  <a:lnTo>
                    <a:pt x="470" y="118"/>
                  </a:lnTo>
                  <a:lnTo>
                    <a:pt x="464" y="124"/>
                  </a:lnTo>
                  <a:lnTo>
                    <a:pt x="460" y="126"/>
                  </a:lnTo>
                  <a:lnTo>
                    <a:pt x="456" y="128"/>
                  </a:lnTo>
                  <a:lnTo>
                    <a:pt x="448" y="126"/>
                  </a:lnTo>
                  <a:lnTo>
                    <a:pt x="440" y="124"/>
                  </a:lnTo>
                  <a:lnTo>
                    <a:pt x="432" y="120"/>
                  </a:lnTo>
                  <a:lnTo>
                    <a:pt x="426" y="118"/>
                  </a:lnTo>
                  <a:lnTo>
                    <a:pt x="420" y="118"/>
                  </a:lnTo>
                  <a:lnTo>
                    <a:pt x="418" y="120"/>
                  </a:lnTo>
                  <a:lnTo>
                    <a:pt x="418" y="122"/>
                  </a:lnTo>
                  <a:lnTo>
                    <a:pt x="416" y="132"/>
                  </a:lnTo>
                  <a:lnTo>
                    <a:pt x="414" y="160"/>
                  </a:lnTo>
                  <a:lnTo>
                    <a:pt x="410" y="184"/>
                  </a:lnTo>
                  <a:lnTo>
                    <a:pt x="408" y="194"/>
                  </a:lnTo>
                  <a:lnTo>
                    <a:pt x="404" y="202"/>
                  </a:lnTo>
                  <a:lnTo>
                    <a:pt x="400" y="206"/>
                  </a:lnTo>
                  <a:lnTo>
                    <a:pt x="396" y="208"/>
                  </a:lnTo>
                  <a:lnTo>
                    <a:pt x="392" y="206"/>
                  </a:lnTo>
                  <a:lnTo>
                    <a:pt x="388" y="202"/>
                  </a:lnTo>
                  <a:lnTo>
                    <a:pt x="382" y="192"/>
                  </a:lnTo>
                  <a:lnTo>
                    <a:pt x="380" y="188"/>
                  </a:lnTo>
                  <a:lnTo>
                    <a:pt x="378" y="186"/>
                  </a:lnTo>
                  <a:lnTo>
                    <a:pt x="374" y="186"/>
                  </a:lnTo>
                  <a:lnTo>
                    <a:pt x="372" y="192"/>
                  </a:lnTo>
                  <a:lnTo>
                    <a:pt x="366" y="210"/>
                  </a:lnTo>
                  <a:lnTo>
                    <a:pt x="362" y="232"/>
                  </a:lnTo>
                  <a:lnTo>
                    <a:pt x="356" y="256"/>
                  </a:lnTo>
                  <a:lnTo>
                    <a:pt x="336" y="252"/>
                  </a:lnTo>
                  <a:lnTo>
                    <a:pt x="336" y="256"/>
                  </a:lnTo>
                  <a:lnTo>
                    <a:pt x="338" y="262"/>
                  </a:lnTo>
                  <a:lnTo>
                    <a:pt x="336" y="266"/>
                  </a:lnTo>
                  <a:lnTo>
                    <a:pt x="334" y="270"/>
                  </a:lnTo>
                  <a:lnTo>
                    <a:pt x="330" y="274"/>
                  </a:lnTo>
                  <a:lnTo>
                    <a:pt x="324" y="276"/>
                  </a:lnTo>
                  <a:lnTo>
                    <a:pt x="306" y="278"/>
                  </a:lnTo>
                  <a:lnTo>
                    <a:pt x="284" y="278"/>
                  </a:lnTo>
                  <a:lnTo>
                    <a:pt x="258" y="280"/>
                  </a:lnTo>
                  <a:lnTo>
                    <a:pt x="228" y="284"/>
                  </a:lnTo>
                  <a:lnTo>
                    <a:pt x="214" y="288"/>
                  </a:lnTo>
                  <a:lnTo>
                    <a:pt x="200" y="294"/>
                  </a:lnTo>
                  <a:lnTo>
                    <a:pt x="186" y="302"/>
                  </a:lnTo>
                  <a:lnTo>
                    <a:pt x="176" y="310"/>
                  </a:lnTo>
                  <a:lnTo>
                    <a:pt x="158" y="326"/>
                  </a:lnTo>
                  <a:lnTo>
                    <a:pt x="152" y="332"/>
                  </a:lnTo>
                  <a:lnTo>
                    <a:pt x="148" y="334"/>
                  </a:lnTo>
                  <a:lnTo>
                    <a:pt x="138" y="344"/>
                  </a:lnTo>
                  <a:lnTo>
                    <a:pt x="130" y="350"/>
                  </a:lnTo>
                  <a:lnTo>
                    <a:pt x="126" y="358"/>
                  </a:lnTo>
                  <a:lnTo>
                    <a:pt x="120" y="368"/>
                  </a:lnTo>
                  <a:lnTo>
                    <a:pt x="116" y="380"/>
                  </a:lnTo>
                  <a:lnTo>
                    <a:pt x="108" y="406"/>
                  </a:lnTo>
                  <a:lnTo>
                    <a:pt x="98" y="438"/>
                  </a:lnTo>
                  <a:lnTo>
                    <a:pt x="92" y="456"/>
                  </a:lnTo>
                  <a:lnTo>
                    <a:pt x="88" y="474"/>
                  </a:lnTo>
                  <a:lnTo>
                    <a:pt x="86" y="494"/>
                  </a:lnTo>
                  <a:lnTo>
                    <a:pt x="84" y="516"/>
                  </a:lnTo>
                  <a:lnTo>
                    <a:pt x="86" y="540"/>
                  </a:lnTo>
                  <a:lnTo>
                    <a:pt x="92" y="562"/>
                  </a:lnTo>
                  <a:lnTo>
                    <a:pt x="106" y="610"/>
                  </a:lnTo>
                  <a:lnTo>
                    <a:pt x="112" y="632"/>
                  </a:lnTo>
                  <a:lnTo>
                    <a:pt x="116" y="650"/>
                  </a:lnTo>
                  <a:lnTo>
                    <a:pt x="116" y="660"/>
                  </a:lnTo>
                  <a:lnTo>
                    <a:pt x="116" y="668"/>
                  </a:lnTo>
                  <a:lnTo>
                    <a:pt x="112" y="674"/>
                  </a:lnTo>
                  <a:lnTo>
                    <a:pt x="108" y="680"/>
                  </a:lnTo>
                  <a:lnTo>
                    <a:pt x="96" y="690"/>
                  </a:lnTo>
                  <a:lnTo>
                    <a:pt x="82" y="700"/>
                  </a:lnTo>
                  <a:lnTo>
                    <a:pt x="54" y="720"/>
                  </a:lnTo>
                  <a:lnTo>
                    <a:pt x="40" y="734"/>
                  </a:lnTo>
                  <a:lnTo>
                    <a:pt x="26" y="748"/>
                  </a:lnTo>
                  <a:lnTo>
                    <a:pt x="16" y="766"/>
                  </a:lnTo>
                  <a:lnTo>
                    <a:pt x="8" y="788"/>
                  </a:lnTo>
                  <a:lnTo>
                    <a:pt x="4" y="814"/>
                  </a:lnTo>
                  <a:lnTo>
                    <a:pt x="0" y="842"/>
                  </a:lnTo>
                  <a:lnTo>
                    <a:pt x="0" y="872"/>
                  </a:lnTo>
                  <a:lnTo>
                    <a:pt x="2" y="900"/>
                  </a:lnTo>
                  <a:lnTo>
                    <a:pt x="4" y="928"/>
                  </a:lnTo>
                  <a:lnTo>
                    <a:pt x="10" y="954"/>
                  </a:lnTo>
                  <a:lnTo>
                    <a:pt x="14" y="976"/>
                  </a:lnTo>
                  <a:lnTo>
                    <a:pt x="20" y="992"/>
                  </a:lnTo>
                  <a:lnTo>
                    <a:pt x="26" y="1004"/>
                  </a:lnTo>
                  <a:lnTo>
                    <a:pt x="32" y="1014"/>
                  </a:lnTo>
                  <a:lnTo>
                    <a:pt x="44" y="1026"/>
                  </a:lnTo>
                  <a:lnTo>
                    <a:pt x="46" y="1030"/>
                  </a:lnTo>
                  <a:lnTo>
                    <a:pt x="50" y="1034"/>
                  </a:lnTo>
                  <a:lnTo>
                    <a:pt x="50" y="1038"/>
                  </a:lnTo>
                  <a:lnTo>
                    <a:pt x="48" y="1044"/>
                  </a:lnTo>
                  <a:lnTo>
                    <a:pt x="46" y="1052"/>
                  </a:lnTo>
                  <a:lnTo>
                    <a:pt x="44" y="1060"/>
                  </a:lnTo>
                  <a:lnTo>
                    <a:pt x="46" y="1072"/>
                  </a:lnTo>
                  <a:lnTo>
                    <a:pt x="50" y="1084"/>
                  </a:lnTo>
                  <a:lnTo>
                    <a:pt x="54" y="1096"/>
                  </a:lnTo>
                  <a:lnTo>
                    <a:pt x="64" y="1106"/>
                  </a:lnTo>
                  <a:lnTo>
                    <a:pt x="76" y="1116"/>
                  </a:lnTo>
                  <a:lnTo>
                    <a:pt x="92" y="1124"/>
                  </a:lnTo>
                  <a:lnTo>
                    <a:pt x="108" y="1128"/>
                  </a:lnTo>
                  <a:lnTo>
                    <a:pt x="120" y="1130"/>
                  </a:lnTo>
                  <a:lnTo>
                    <a:pt x="130" y="1130"/>
                  </a:lnTo>
                  <a:lnTo>
                    <a:pt x="140" y="1128"/>
                  </a:lnTo>
                  <a:lnTo>
                    <a:pt x="156" y="1122"/>
                  </a:lnTo>
                  <a:lnTo>
                    <a:pt x="166" y="1120"/>
                  </a:lnTo>
                  <a:lnTo>
                    <a:pt x="180" y="1120"/>
                  </a:lnTo>
                  <a:lnTo>
                    <a:pt x="206" y="1120"/>
                  </a:lnTo>
                  <a:lnTo>
                    <a:pt x="218" y="1120"/>
                  </a:lnTo>
                  <a:lnTo>
                    <a:pt x="228" y="1118"/>
                  </a:lnTo>
                  <a:lnTo>
                    <a:pt x="238" y="1114"/>
                  </a:lnTo>
                  <a:lnTo>
                    <a:pt x="246" y="1106"/>
                  </a:lnTo>
                  <a:lnTo>
                    <a:pt x="256" y="1096"/>
                  </a:lnTo>
                  <a:lnTo>
                    <a:pt x="264" y="1080"/>
                  </a:lnTo>
                  <a:lnTo>
                    <a:pt x="282" y="1044"/>
                  </a:lnTo>
                  <a:lnTo>
                    <a:pt x="300" y="1006"/>
                  </a:lnTo>
                  <a:lnTo>
                    <a:pt x="312" y="972"/>
                  </a:lnTo>
                  <a:lnTo>
                    <a:pt x="318" y="956"/>
                  </a:lnTo>
                  <a:lnTo>
                    <a:pt x="320" y="940"/>
                  </a:lnTo>
                  <a:lnTo>
                    <a:pt x="324" y="920"/>
                  </a:lnTo>
                  <a:lnTo>
                    <a:pt x="336" y="894"/>
                  </a:lnTo>
                  <a:lnTo>
                    <a:pt x="350" y="864"/>
                  </a:lnTo>
                  <a:lnTo>
                    <a:pt x="368" y="830"/>
                  </a:lnTo>
                  <a:lnTo>
                    <a:pt x="404" y="764"/>
                  </a:lnTo>
                  <a:lnTo>
                    <a:pt x="432" y="712"/>
                  </a:lnTo>
                  <a:lnTo>
                    <a:pt x="456" y="658"/>
                  </a:lnTo>
                  <a:lnTo>
                    <a:pt x="486" y="586"/>
                  </a:lnTo>
                  <a:lnTo>
                    <a:pt x="510" y="518"/>
                  </a:lnTo>
                  <a:lnTo>
                    <a:pt x="518" y="490"/>
                  </a:lnTo>
                  <a:lnTo>
                    <a:pt x="520" y="472"/>
                  </a:lnTo>
                  <a:lnTo>
                    <a:pt x="520" y="460"/>
                  </a:lnTo>
                  <a:lnTo>
                    <a:pt x="518" y="452"/>
                  </a:lnTo>
                  <a:lnTo>
                    <a:pt x="512" y="440"/>
                  </a:lnTo>
                  <a:lnTo>
                    <a:pt x="508" y="430"/>
                  </a:lnTo>
                  <a:lnTo>
                    <a:pt x="508" y="424"/>
                  </a:lnTo>
                  <a:lnTo>
                    <a:pt x="508" y="416"/>
                  </a:lnTo>
                  <a:lnTo>
                    <a:pt x="510" y="406"/>
                  </a:lnTo>
                  <a:lnTo>
                    <a:pt x="514" y="396"/>
                  </a:lnTo>
                  <a:lnTo>
                    <a:pt x="526" y="378"/>
                  </a:lnTo>
                  <a:lnTo>
                    <a:pt x="540" y="360"/>
                  </a:lnTo>
                  <a:lnTo>
                    <a:pt x="556" y="348"/>
                  </a:lnTo>
                  <a:lnTo>
                    <a:pt x="586" y="328"/>
                  </a:lnTo>
                  <a:lnTo>
                    <a:pt x="600" y="320"/>
                  </a:lnTo>
                  <a:lnTo>
                    <a:pt x="606" y="316"/>
                  </a:lnTo>
                  <a:lnTo>
                    <a:pt x="612" y="316"/>
                  </a:lnTo>
                  <a:lnTo>
                    <a:pt x="614" y="316"/>
                  </a:lnTo>
                  <a:lnTo>
                    <a:pt x="616" y="314"/>
                  </a:lnTo>
                  <a:lnTo>
                    <a:pt x="618" y="306"/>
                  </a:lnTo>
                  <a:lnTo>
                    <a:pt x="616" y="296"/>
                  </a:lnTo>
                  <a:lnTo>
                    <a:pt x="614" y="282"/>
                  </a:lnTo>
                  <a:lnTo>
                    <a:pt x="608" y="254"/>
                  </a:lnTo>
                  <a:lnTo>
                    <a:pt x="606" y="240"/>
                  </a:lnTo>
                  <a:lnTo>
                    <a:pt x="604" y="228"/>
                  </a:lnTo>
                  <a:lnTo>
                    <a:pt x="604" y="202"/>
                  </a:lnTo>
                  <a:lnTo>
                    <a:pt x="602" y="170"/>
                  </a:lnTo>
                  <a:lnTo>
                    <a:pt x="600" y="152"/>
                  </a:lnTo>
                  <a:lnTo>
                    <a:pt x="596" y="134"/>
                  </a:lnTo>
                  <a:lnTo>
                    <a:pt x="590" y="116"/>
                  </a:lnTo>
                  <a:lnTo>
                    <a:pt x="580" y="100"/>
                  </a:lnTo>
                  <a:lnTo>
                    <a:pt x="570" y="82"/>
                  </a:lnTo>
                  <a:lnTo>
                    <a:pt x="564" y="64"/>
                  </a:lnTo>
                  <a:lnTo>
                    <a:pt x="550" y="26"/>
                  </a:lnTo>
                  <a:lnTo>
                    <a:pt x="542" y="12"/>
                  </a:lnTo>
                  <a:lnTo>
                    <a:pt x="538" y="6"/>
                  </a:lnTo>
                  <a:lnTo>
                    <a:pt x="534" y="2"/>
                  </a:lnTo>
                  <a:lnTo>
                    <a:pt x="528" y="0"/>
                  </a:lnTo>
                  <a:lnTo>
                    <a:pt x="522" y="0"/>
                  </a:lnTo>
                  <a:lnTo>
                    <a:pt x="516" y="0"/>
                  </a:lnTo>
                  <a:lnTo>
                    <a:pt x="508" y="4"/>
                  </a:lnTo>
                  <a:close/>
                </a:path>
              </a:pathLst>
            </a:custGeom>
            <a:solidFill>
              <a:srgbClr val="4F6228"/>
            </a:solidFill>
            <a:ln>
              <a:noFill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0" name="Freeform 1933"/>
            <p:cNvSpPr>
              <a:spLocks/>
            </p:cNvSpPr>
            <p:nvPr/>
          </p:nvSpPr>
          <p:spPr bwMode="auto">
            <a:xfrm>
              <a:off x="5732463" y="4344988"/>
              <a:ext cx="98425" cy="379412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30"/>
                </a:cxn>
                <a:cxn ang="0">
                  <a:pos x="10" y="54"/>
                </a:cxn>
                <a:cxn ang="0">
                  <a:pos x="8" y="96"/>
                </a:cxn>
                <a:cxn ang="0">
                  <a:pos x="10" y="108"/>
                </a:cxn>
                <a:cxn ang="0">
                  <a:pos x="10" y="118"/>
                </a:cxn>
                <a:cxn ang="0">
                  <a:pos x="2" y="142"/>
                </a:cxn>
                <a:cxn ang="0">
                  <a:pos x="4" y="146"/>
                </a:cxn>
                <a:cxn ang="0">
                  <a:pos x="10" y="156"/>
                </a:cxn>
                <a:cxn ang="0">
                  <a:pos x="12" y="162"/>
                </a:cxn>
                <a:cxn ang="0">
                  <a:pos x="6" y="204"/>
                </a:cxn>
                <a:cxn ang="0">
                  <a:pos x="2" y="214"/>
                </a:cxn>
                <a:cxn ang="0">
                  <a:pos x="0" y="228"/>
                </a:cxn>
                <a:cxn ang="0">
                  <a:pos x="2" y="256"/>
                </a:cxn>
                <a:cxn ang="0">
                  <a:pos x="4" y="266"/>
                </a:cxn>
                <a:cxn ang="0">
                  <a:pos x="10" y="288"/>
                </a:cxn>
                <a:cxn ang="0">
                  <a:pos x="22" y="314"/>
                </a:cxn>
                <a:cxn ang="0">
                  <a:pos x="26" y="322"/>
                </a:cxn>
                <a:cxn ang="0">
                  <a:pos x="34" y="328"/>
                </a:cxn>
                <a:cxn ang="0">
                  <a:pos x="34" y="338"/>
                </a:cxn>
                <a:cxn ang="0">
                  <a:pos x="34" y="372"/>
                </a:cxn>
                <a:cxn ang="0">
                  <a:pos x="40" y="374"/>
                </a:cxn>
                <a:cxn ang="0">
                  <a:pos x="50" y="376"/>
                </a:cxn>
                <a:cxn ang="0">
                  <a:pos x="70" y="384"/>
                </a:cxn>
                <a:cxn ang="0">
                  <a:pos x="76" y="390"/>
                </a:cxn>
                <a:cxn ang="0">
                  <a:pos x="90" y="408"/>
                </a:cxn>
                <a:cxn ang="0">
                  <a:pos x="96" y="412"/>
                </a:cxn>
                <a:cxn ang="0">
                  <a:pos x="102" y="406"/>
                </a:cxn>
                <a:cxn ang="0">
                  <a:pos x="106" y="390"/>
                </a:cxn>
                <a:cxn ang="0">
                  <a:pos x="106" y="366"/>
                </a:cxn>
                <a:cxn ang="0">
                  <a:pos x="100" y="350"/>
                </a:cxn>
                <a:cxn ang="0">
                  <a:pos x="94" y="342"/>
                </a:cxn>
                <a:cxn ang="0">
                  <a:pos x="70" y="316"/>
                </a:cxn>
                <a:cxn ang="0">
                  <a:pos x="66" y="306"/>
                </a:cxn>
                <a:cxn ang="0">
                  <a:pos x="60" y="272"/>
                </a:cxn>
                <a:cxn ang="0">
                  <a:pos x="60" y="234"/>
                </a:cxn>
                <a:cxn ang="0">
                  <a:pos x="62" y="216"/>
                </a:cxn>
                <a:cxn ang="0">
                  <a:pos x="72" y="200"/>
                </a:cxn>
                <a:cxn ang="0">
                  <a:pos x="76" y="192"/>
                </a:cxn>
                <a:cxn ang="0">
                  <a:pos x="80" y="162"/>
                </a:cxn>
                <a:cxn ang="0">
                  <a:pos x="78" y="138"/>
                </a:cxn>
                <a:cxn ang="0">
                  <a:pos x="46" y="72"/>
                </a:cxn>
                <a:cxn ang="0">
                  <a:pos x="42" y="62"/>
                </a:cxn>
                <a:cxn ang="0">
                  <a:pos x="30" y="22"/>
                </a:cxn>
                <a:cxn ang="0">
                  <a:pos x="28" y="14"/>
                </a:cxn>
                <a:cxn ang="0">
                  <a:pos x="22" y="4"/>
                </a:cxn>
                <a:cxn ang="0">
                  <a:pos x="14" y="0"/>
                </a:cxn>
                <a:cxn ang="0">
                  <a:pos x="6" y="4"/>
                </a:cxn>
                <a:cxn ang="0">
                  <a:pos x="6" y="10"/>
                </a:cxn>
              </a:cxnLst>
              <a:rect l="0" t="0" r="r" b="b"/>
              <a:pathLst>
                <a:path w="108" h="412">
                  <a:moveTo>
                    <a:pt x="6" y="10"/>
                  </a:moveTo>
                  <a:lnTo>
                    <a:pt x="6" y="10"/>
                  </a:lnTo>
                  <a:lnTo>
                    <a:pt x="6" y="20"/>
                  </a:lnTo>
                  <a:lnTo>
                    <a:pt x="6" y="30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8" y="82"/>
                  </a:lnTo>
                  <a:lnTo>
                    <a:pt x="8" y="96"/>
                  </a:lnTo>
                  <a:lnTo>
                    <a:pt x="10" y="108"/>
                  </a:lnTo>
                  <a:lnTo>
                    <a:pt x="10" y="108"/>
                  </a:lnTo>
                  <a:lnTo>
                    <a:pt x="10" y="112"/>
                  </a:lnTo>
                  <a:lnTo>
                    <a:pt x="10" y="118"/>
                  </a:lnTo>
                  <a:lnTo>
                    <a:pt x="8" y="128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4" y="146"/>
                  </a:lnTo>
                  <a:lnTo>
                    <a:pt x="6" y="152"/>
                  </a:lnTo>
                  <a:lnTo>
                    <a:pt x="10" y="156"/>
                  </a:lnTo>
                  <a:lnTo>
                    <a:pt x="12" y="162"/>
                  </a:lnTo>
                  <a:lnTo>
                    <a:pt x="12" y="162"/>
                  </a:lnTo>
                  <a:lnTo>
                    <a:pt x="10" y="188"/>
                  </a:lnTo>
                  <a:lnTo>
                    <a:pt x="6" y="204"/>
                  </a:lnTo>
                  <a:lnTo>
                    <a:pt x="2" y="214"/>
                  </a:lnTo>
                  <a:lnTo>
                    <a:pt x="2" y="214"/>
                  </a:lnTo>
                  <a:lnTo>
                    <a:pt x="0" y="220"/>
                  </a:lnTo>
                  <a:lnTo>
                    <a:pt x="0" y="228"/>
                  </a:lnTo>
                  <a:lnTo>
                    <a:pt x="2" y="240"/>
                  </a:lnTo>
                  <a:lnTo>
                    <a:pt x="2" y="256"/>
                  </a:lnTo>
                  <a:lnTo>
                    <a:pt x="2" y="256"/>
                  </a:lnTo>
                  <a:lnTo>
                    <a:pt x="4" y="266"/>
                  </a:lnTo>
                  <a:lnTo>
                    <a:pt x="6" y="274"/>
                  </a:lnTo>
                  <a:lnTo>
                    <a:pt x="10" y="288"/>
                  </a:lnTo>
                  <a:lnTo>
                    <a:pt x="18" y="300"/>
                  </a:lnTo>
                  <a:lnTo>
                    <a:pt x="22" y="314"/>
                  </a:lnTo>
                  <a:lnTo>
                    <a:pt x="22" y="314"/>
                  </a:lnTo>
                  <a:lnTo>
                    <a:pt x="26" y="322"/>
                  </a:lnTo>
                  <a:lnTo>
                    <a:pt x="30" y="326"/>
                  </a:lnTo>
                  <a:lnTo>
                    <a:pt x="34" y="328"/>
                  </a:lnTo>
                  <a:lnTo>
                    <a:pt x="34" y="338"/>
                  </a:lnTo>
                  <a:lnTo>
                    <a:pt x="34" y="338"/>
                  </a:lnTo>
                  <a:lnTo>
                    <a:pt x="34" y="364"/>
                  </a:lnTo>
                  <a:lnTo>
                    <a:pt x="34" y="372"/>
                  </a:lnTo>
                  <a:lnTo>
                    <a:pt x="36" y="374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50" y="376"/>
                  </a:lnTo>
                  <a:lnTo>
                    <a:pt x="60" y="378"/>
                  </a:lnTo>
                  <a:lnTo>
                    <a:pt x="70" y="384"/>
                  </a:lnTo>
                  <a:lnTo>
                    <a:pt x="76" y="390"/>
                  </a:lnTo>
                  <a:lnTo>
                    <a:pt x="76" y="390"/>
                  </a:lnTo>
                  <a:lnTo>
                    <a:pt x="82" y="398"/>
                  </a:lnTo>
                  <a:lnTo>
                    <a:pt x="90" y="408"/>
                  </a:lnTo>
                  <a:lnTo>
                    <a:pt x="94" y="412"/>
                  </a:lnTo>
                  <a:lnTo>
                    <a:pt x="96" y="412"/>
                  </a:lnTo>
                  <a:lnTo>
                    <a:pt x="100" y="410"/>
                  </a:lnTo>
                  <a:lnTo>
                    <a:pt x="102" y="406"/>
                  </a:lnTo>
                  <a:lnTo>
                    <a:pt x="102" y="406"/>
                  </a:lnTo>
                  <a:lnTo>
                    <a:pt x="106" y="390"/>
                  </a:lnTo>
                  <a:lnTo>
                    <a:pt x="108" y="374"/>
                  </a:lnTo>
                  <a:lnTo>
                    <a:pt x="106" y="366"/>
                  </a:lnTo>
                  <a:lnTo>
                    <a:pt x="104" y="358"/>
                  </a:lnTo>
                  <a:lnTo>
                    <a:pt x="100" y="350"/>
                  </a:lnTo>
                  <a:lnTo>
                    <a:pt x="94" y="342"/>
                  </a:lnTo>
                  <a:lnTo>
                    <a:pt x="94" y="342"/>
                  </a:lnTo>
                  <a:lnTo>
                    <a:pt x="76" y="322"/>
                  </a:lnTo>
                  <a:lnTo>
                    <a:pt x="70" y="316"/>
                  </a:lnTo>
                  <a:lnTo>
                    <a:pt x="66" y="306"/>
                  </a:lnTo>
                  <a:lnTo>
                    <a:pt x="66" y="306"/>
                  </a:lnTo>
                  <a:lnTo>
                    <a:pt x="64" y="292"/>
                  </a:lnTo>
                  <a:lnTo>
                    <a:pt x="60" y="272"/>
                  </a:lnTo>
                  <a:lnTo>
                    <a:pt x="60" y="250"/>
                  </a:lnTo>
                  <a:lnTo>
                    <a:pt x="60" y="234"/>
                  </a:lnTo>
                  <a:lnTo>
                    <a:pt x="60" y="234"/>
                  </a:lnTo>
                  <a:lnTo>
                    <a:pt x="62" y="216"/>
                  </a:lnTo>
                  <a:lnTo>
                    <a:pt x="66" y="210"/>
                  </a:lnTo>
                  <a:lnTo>
                    <a:pt x="72" y="200"/>
                  </a:lnTo>
                  <a:lnTo>
                    <a:pt x="72" y="200"/>
                  </a:lnTo>
                  <a:lnTo>
                    <a:pt x="76" y="192"/>
                  </a:lnTo>
                  <a:lnTo>
                    <a:pt x="78" y="184"/>
                  </a:lnTo>
                  <a:lnTo>
                    <a:pt x="80" y="162"/>
                  </a:lnTo>
                  <a:lnTo>
                    <a:pt x="80" y="146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62"/>
                  </a:lnTo>
                  <a:lnTo>
                    <a:pt x="38" y="50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8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4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1" name="Freeform 1934"/>
            <p:cNvSpPr>
              <a:spLocks/>
            </p:cNvSpPr>
            <p:nvPr/>
          </p:nvSpPr>
          <p:spPr bwMode="auto">
            <a:xfrm>
              <a:off x="5411788" y="4456113"/>
              <a:ext cx="41275" cy="4286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4" y="2"/>
                </a:cxn>
                <a:cxn ang="0">
                  <a:pos x="10" y="8"/>
                </a:cxn>
                <a:cxn ang="0">
                  <a:pos x="4" y="18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8" y="46"/>
                </a:cxn>
                <a:cxn ang="0">
                  <a:pos x="12" y="48"/>
                </a:cxn>
                <a:cxn ang="0">
                  <a:pos x="20" y="46"/>
                </a:cxn>
                <a:cxn ang="0">
                  <a:pos x="20" y="46"/>
                </a:cxn>
                <a:cxn ang="0">
                  <a:pos x="30" y="44"/>
                </a:cxn>
                <a:cxn ang="0">
                  <a:pos x="38" y="38"/>
                </a:cxn>
                <a:cxn ang="0">
                  <a:pos x="42" y="32"/>
                </a:cxn>
                <a:cxn ang="0">
                  <a:pos x="44" y="26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4" y="16"/>
                </a:cxn>
                <a:cxn ang="0">
                  <a:pos x="36" y="6"/>
                </a:cxn>
                <a:cxn ang="0">
                  <a:pos x="32" y="2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14" y="2"/>
                </a:cxn>
              </a:cxnLst>
              <a:rect l="0" t="0" r="r" b="b"/>
              <a:pathLst>
                <a:path w="44" h="48">
                  <a:moveTo>
                    <a:pt x="14" y="2"/>
                  </a:moveTo>
                  <a:lnTo>
                    <a:pt x="14" y="2"/>
                  </a:lnTo>
                  <a:lnTo>
                    <a:pt x="10" y="8"/>
                  </a:lnTo>
                  <a:lnTo>
                    <a:pt x="4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46"/>
                  </a:lnTo>
                  <a:lnTo>
                    <a:pt x="12" y="48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30" y="44"/>
                  </a:lnTo>
                  <a:lnTo>
                    <a:pt x="38" y="38"/>
                  </a:lnTo>
                  <a:lnTo>
                    <a:pt x="42" y="32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4" y="16"/>
                  </a:lnTo>
                  <a:lnTo>
                    <a:pt x="36" y="6"/>
                  </a:lnTo>
                  <a:lnTo>
                    <a:pt x="32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4" y="2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2" name="Freeform 1935"/>
            <p:cNvSpPr>
              <a:spLocks/>
            </p:cNvSpPr>
            <p:nvPr/>
          </p:nvSpPr>
          <p:spPr bwMode="auto">
            <a:xfrm>
              <a:off x="5318125" y="4319588"/>
              <a:ext cx="50800" cy="508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2" y="26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0" y="52"/>
                </a:cxn>
                <a:cxn ang="0">
                  <a:pos x="12" y="54"/>
                </a:cxn>
                <a:cxn ang="0">
                  <a:pos x="22" y="56"/>
                </a:cxn>
                <a:cxn ang="0">
                  <a:pos x="32" y="56"/>
                </a:cxn>
                <a:cxn ang="0">
                  <a:pos x="40" y="52"/>
                </a:cxn>
                <a:cxn ang="0">
                  <a:pos x="40" y="52"/>
                </a:cxn>
                <a:cxn ang="0">
                  <a:pos x="46" y="46"/>
                </a:cxn>
                <a:cxn ang="0">
                  <a:pos x="52" y="40"/>
                </a:cxn>
                <a:cxn ang="0">
                  <a:pos x="54" y="32"/>
                </a:cxn>
                <a:cxn ang="0">
                  <a:pos x="52" y="28"/>
                </a:cxn>
                <a:cxn ang="0">
                  <a:pos x="50" y="24"/>
                </a:cxn>
                <a:cxn ang="0">
                  <a:pos x="50" y="24"/>
                </a:cxn>
                <a:cxn ang="0">
                  <a:pos x="42" y="14"/>
                </a:cxn>
                <a:cxn ang="0">
                  <a:pos x="28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6" y="2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54" h="56">
                  <a:moveTo>
                    <a:pt x="2" y="8"/>
                  </a:moveTo>
                  <a:lnTo>
                    <a:pt x="2" y="8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0" y="52"/>
                  </a:lnTo>
                  <a:lnTo>
                    <a:pt x="12" y="54"/>
                  </a:lnTo>
                  <a:lnTo>
                    <a:pt x="22" y="56"/>
                  </a:lnTo>
                  <a:lnTo>
                    <a:pt x="32" y="56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46" y="46"/>
                  </a:lnTo>
                  <a:lnTo>
                    <a:pt x="52" y="40"/>
                  </a:lnTo>
                  <a:lnTo>
                    <a:pt x="54" y="32"/>
                  </a:lnTo>
                  <a:lnTo>
                    <a:pt x="52" y="28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2" y="14"/>
                  </a:lnTo>
                  <a:lnTo>
                    <a:pt x="28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6" y="2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3" name="Freeform 1936"/>
            <p:cNvSpPr>
              <a:spLocks/>
            </p:cNvSpPr>
            <p:nvPr/>
          </p:nvSpPr>
          <p:spPr bwMode="auto">
            <a:xfrm>
              <a:off x="5569601" y="4171575"/>
              <a:ext cx="66675" cy="79375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8"/>
                </a:cxn>
                <a:cxn ang="0">
                  <a:pos x="0" y="16"/>
                </a:cxn>
                <a:cxn ang="0">
                  <a:pos x="2" y="26"/>
                </a:cxn>
                <a:cxn ang="0">
                  <a:pos x="8" y="38"/>
                </a:cxn>
                <a:cxn ang="0">
                  <a:pos x="8" y="38"/>
                </a:cxn>
                <a:cxn ang="0">
                  <a:pos x="20" y="54"/>
                </a:cxn>
                <a:cxn ang="0">
                  <a:pos x="34" y="68"/>
                </a:cxn>
                <a:cxn ang="0">
                  <a:pos x="48" y="80"/>
                </a:cxn>
                <a:cxn ang="0">
                  <a:pos x="54" y="84"/>
                </a:cxn>
                <a:cxn ang="0">
                  <a:pos x="58" y="86"/>
                </a:cxn>
                <a:cxn ang="0">
                  <a:pos x="58" y="86"/>
                </a:cxn>
                <a:cxn ang="0">
                  <a:pos x="64" y="84"/>
                </a:cxn>
                <a:cxn ang="0">
                  <a:pos x="70" y="82"/>
                </a:cxn>
                <a:cxn ang="0">
                  <a:pos x="72" y="80"/>
                </a:cxn>
                <a:cxn ang="0">
                  <a:pos x="72" y="76"/>
                </a:cxn>
                <a:cxn ang="0">
                  <a:pos x="70" y="72"/>
                </a:cxn>
                <a:cxn ang="0">
                  <a:pos x="66" y="66"/>
                </a:cxn>
                <a:cxn ang="0">
                  <a:pos x="66" y="66"/>
                </a:cxn>
                <a:cxn ang="0">
                  <a:pos x="52" y="46"/>
                </a:cxn>
                <a:cxn ang="0">
                  <a:pos x="34" y="20"/>
                </a:cxn>
                <a:cxn ang="0">
                  <a:pos x="24" y="10"/>
                </a:cxn>
                <a:cxn ang="0">
                  <a:pos x="16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72" h="86">
                  <a:moveTo>
                    <a:pt x="4" y="2"/>
                  </a:moveTo>
                  <a:lnTo>
                    <a:pt x="4" y="2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20" y="54"/>
                  </a:lnTo>
                  <a:lnTo>
                    <a:pt x="34" y="68"/>
                  </a:lnTo>
                  <a:lnTo>
                    <a:pt x="48" y="80"/>
                  </a:lnTo>
                  <a:lnTo>
                    <a:pt x="54" y="84"/>
                  </a:lnTo>
                  <a:lnTo>
                    <a:pt x="58" y="86"/>
                  </a:lnTo>
                  <a:lnTo>
                    <a:pt x="58" y="86"/>
                  </a:lnTo>
                  <a:lnTo>
                    <a:pt x="64" y="84"/>
                  </a:lnTo>
                  <a:lnTo>
                    <a:pt x="70" y="82"/>
                  </a:lnTo>
                  <a:lnTo>
                    <a:pt x="72" y="80"/>
                  </a:lnTo>
                  <a:lnTo>
                    <a:pt x="72" y="76"/>
                  </a:lnTo>
                  <a:lnTo>
                    <a:pt x="70" y="72"/>
                  </a:lnTo>
                  <a:lnTo>
                    <a:pt x="66" y="66"/>
                  </a:lnTo>
                  <a:lnTo>
                    <a:pt x="66" y="66"/>
                  </a:lnTo>
                  <a:lnTo>
                    <a:pt x="52" y="46"/>
                  </a:lnTo>
                  <a:lnTo>
                    <a:pt x="34" y="20"/>
                  </a:lnTo>
                  <a:lnTo>
                    <a:pt x="24" y="10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4" name="Freeform 1937"/>
            <p:cNvSpPr>
              <a:spLocks/>
            </p:cNvSpPr>
            <p:nvPr/>
          </p:nvSpPr>
          <p:spPr bwMode="auto">
            <a:xfrm>
              <a:off x="5372100" y="3911600"/>
              <a:ext cx="171450" cy="3921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0" y="6"/>
                </a:cxn>
                <a:cxn ang="0">
                  <a:pos x="2" y="38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10" y="118"/>
                </a:cxn>
                <a:cxn ang="0">
                  <a:pos x="18" y="140"/>
                </a:cxn>
                <a:cxn ang="0">
                  <a:pos x="34" y="186"/>
                </a:cxn>
                <a:cxn ang="0">
                  <a:pos x="48" y="228"/>
                </a:cxn>
                <a:cxn ang="0">
                  <a:pos x="56" y="244"/>
                </a:cxn>
                <a:cxn ang="0">
                  <a:pos x="70" y="272"/>
                </a:cxn>
                <a:cxn ang="0">
                  <a:pos x="76" y="296"/>
                </a:cxn>
                <a:cxn ang="0">
                  <a:pos x="76" y="310"/>
                </a:cxn>
                <a:cxn ang="0">
                  <a:pos x="76" y="352"/>
                </a:cxn>
                <a:cxn ang="0">
                  <a:pos x="80" y="362"/>
                </a:cxn>
                <a:cxn ang="0">
                  <a:pos x="88" y="368"/>
                </a:cxn>
                <a:cxn ang="0">
                  <a:pos x="94" y="368"/>
                </a:cxn>
                <a:cxn ang="0">
                  <a:pos x="108" y="366"/>
                </a:cxn>
                <a:cxn ang="0">
                  <a:pos x="118" y="370"/>
                </a:cxn>
                <a:cxn ang="0">
                  <a:pos x="128" y="382"/>
                </a:cxn>
                <a:cxn ang="0">
                  <a:pos x="140" y="400"/>
                </a:cxn>
                <a:cxn ang="0">
                  <a:pos x="160" y="422"/>
                </a:cxn>
                <a:cxn ang="0">
                  <a:pos x="172" y="426"/>
                </a:cxn>
                <a:cxn ang="0">
                  <a:pos x="176" y="424"/>
                </a:cxn>
                <a:cxn ang="0">
                  <a:pos x="186" y="410"/>
                </a:cxn>
                <a:cxn ang="0">
                  <a:pos x="186" y="398"/>
                </a:cxn>
                <a:cxn ang="0">
                  <a:pos x="174" y="376"/>
                </a:cxn>
                <a:cxn ang="0">
                  <a:pos x="160" y="360"/>
                </a:cxn>
                <a:cxn ang="0">
                  <a:pos x="138" y="332"/>
                </a:cxn>
                <a:cxn ang="0">
                  <a:pos x="134" y="316"/>
                </a:cxn>
                <a:cxn ang="0">
                  <a:pos x="132" y="300"/>
                </a:cxn>
                <a:cxn ang="0">
                  <a:pos x="116" y="256"/>
                </a:cxn>
                <a:cxn ang="0">
                  <a:pos x="108" y="240"/>
                </a:cxn>
                <a:cxn ang="0">
                  <a:pos x="90" y="216"/>
                </a:cxn>
                <a:cxn ang="0">
                  <a:pos x="84" y="200"/>
                </a:cxn>
                <a:cxn ang="0">
                  <a:pos x="80" y="184"/>
                </a:cxn>
                <a:cxn ang="0">
                  <a:pos x="80" y="156"/>
                </a:cxn>
                <a:cxn ang="0">
                  <a:pos x="74" y="138"/>
                </a:cxn>
                <a:cxn ang="0">
                  <a:pos x="68" y="128"/>
                </a:cxn>
                <a:cxn ang="0">
                  <a:pos x="50" y="108"/>
                </a:cxn>
                <a:cxn ang="0">
                  <a:pos x="38" y="82"/>
                </a:cxn>
                <a:cxn ang="0">
                  <a:pos x="36" y="70"/>
                </a:cxn>
                <a:cxn ang="0">
                  <a:pos x="40" y="28"/>
                </a:cxn>
                <a:cxn ang="0">
                  <a:pos x="40" y="6"/>
                </a:cxn>
                <a:cxn ang="0">
                  <a:pos x="36" y="0"/>
                </a:cxn>
                <a:cxn ang="0">
                  <a:pos x="28" y="0"/>
                </a:cxn>
              </a:cxnLst>
              <a:rect l="0" t="0" r="r" b="b"/>
              <a:pathLst>
                <a:path w="186" h="426">
                  <a:moveTo>
                    <a:pt x="28" y="0"/>
                  </a:moveTo>
                  <a:lnTo>
                    <a:pt x="28" y="0"/>
                  </a:lnTo>
                  <a:lnTo>
                    <a:pt x="24" y="2"/>
                  </a:lnTo>
                  <a:lnTo>
                    <a:pt x="20" y="6"/>
                  </a:lnTo>
                  <a:lnTo>
                    <a:pt x="10" y="20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70"/>
                  </a:lnTo>
                  <a:lnTo>
                    <a:pt x="4" y="94"/>
                  </a:lnTo>
                  <a:lnTo>
                    <a:pt x="10" y="118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26" y="162"/>
                  </a:lnTo>
                  <a:lnTo>
                    <a:pt x="34" y="186"/>
                  </a:lnTo>
                  <a:lnTo>
                    <a:pt x="40" y="210"/>
                  </a:lnTo>
                  <a:lnTo>
                    <a:pt x="48" y="228"/>
                  </a:lnTo>
                  <a:lnTo>
                    <a:pt x="48" y="228"/>
                  </a:lnTo>
                  <a:lnTo>
                    <a:pt x="56" y="244"/>
                  </a:lnTo>
                  <a:lnTo>
                    <a:pt x="66" y="262"/>
                  </a:lnTo>
                  <a:lnTo>
                    <a:pt x="70" y="272"/>
                  </a:lnTo>
                  <a:lnTo>
                    <a:pt x="74" y="284"/>
                  </a:lnTo>
                  <a:lnTo>
                    <a:pt x="76" y="296"/>
                  </a:lnTo>
                  <a:lnTo>
                    <a:pt x="76" y="310"/>
                  </a:lnTo>
                  <a:lnTo>
                    <a:pt x="76" y="310"/>
                  </a:lnTo>
                  <a:lnTo>
                    <a:pt x="76" y="334"/>
                  </a:lnTo>
                  <a:lnTo>
                    <a:pt x="76" y="352"/>
                  </a:lnTo>
                  <a:lnTo>
                    <a:pt x="78" y="358"/>
                  </a:lnTo>
                  <a:lnTo>
                    <a:pt x="80" y="362"/>
                  </a:lnTo>
                  <a:lnTo>
                    <a:pt x="84" y="366"/>
                  </a:lnTo>
                  <a:lnTo>
                    <a:pt x="88" y="368"/>
                  </a:lnTo>
                  <a:lnTo>
                    <a:pt x="88" y="368"/>
                  </a:lnTo>
                  <a:lnTo>
                    <a:pt x="94" y="368"/>
                  </a:lnTo>
                  <a:lnTo>
                    <a:pt x="100" y="368"/>
                  </a:lnTo>
                  <a:lnTo>
                    <a:pt x="108" y="366"/>
                  </a:lnTo>
                  <a:lnTo>
                    <a:pt x="112" y="368"/>
                  </a:lnTo>
                  <a:lnTo>
                    <a:pt x="118" y="370"/>
                  </a:lnTo>
                  <a:lnTo>
                    <a:pt x="122" y="374"/>
                  </a:lnTo>
                  <a:lnTo>
                    <a:pt x="128" y="382"/>
                  </a:lnTo>
                  <a:lnTo>
                    <a:pt x="128" y="382"/>
                  </a:lnTo>
                  <a:lnTo>
                    <a:pt x="140" y="400"/>
                  </a:lnTo>
                  <a:lnTo>
                    <a:pt x="152" y="416"/>
                  </a:lnTo>
                  <a:lnTo>
                    <a:pt x="160" y="422"/>
                  </a:lnTo>
                  <a:lnTo>
                    <a:pt x="166" y="424"/>
                  </a:lnTo>
                  <a:lnTo>
                    <a:pt x="172" y="426"/>
                  </a:lnTo>
                  <a:lnTo>
                    <a:pt x="176" y="424"/>
                  </a:lnTo>
                  <a:lnTo>
                    <a:pt x="176" y="424"/>
                  </a:lnTo>
                  <a:lnTo>
                    <a:pt x="184" y="414"/>
                  </a:lnTo>
                  <a:lnTo>
                    <a:pt x="186" y="410"/>
                  </a:lnTo>
                  <a:lnTo>
                    <a:pt x="186" y="404"/>
                  </a:lnTo>
                  <a:lnTo>
                    <a:pt x="186" y="398"/>
                  </a:lnTo>
                  <a:lnTo>
                    <a:pt x="184" y="392"/>
                  </a:lnTo>
                  <a:lnTo>
                    <a:pt x="174" y="376"/>
                  </a:lnTo>
                  <a:lnTo>
                    <a:pt x="174" y="376"/>
                  </a:lnTo>
                  <a:lnTo>
                    <a:pt x="160" y="360"/>
                  </a:lnTo>
                  <a:lnTo>
                    <a:pt x="148" y="346"/>
                  </a:lnTo>
                  <a:lnTo>
                    <a:pt x="138" y="332"/>
                  </a:lnTo>
                  <a:lnTo>
                    <a:pt x="136" y="324"/>
                  </a:lnTo>
                  <a:lnTo>
                    <a:pt x="134" y="316"/>
                  </a:lnTo>
                  <a:lnTo>
                    <a:pt x="134" y="316"/>
                  </a:lnTo>
                  <a:lnTo>
                    <a:pt x="132" y="300"/>
                  </a:lnTo>
                  <a:lnTo>
                    <a:pt x="128" y="286"/>
                  </a:lnTo>
                  <a:lnTo>
                    <a:pt x="116" y="256"/>
                  </a:lnTo>
                  <a:lnTo>
                    <a:pt x="116" y="256"/>
                  </a:lnTo>
                  <a:lnTo>
                    <a:pt x="108" y="240"/>
                  </a:lnTo>
                  <a:lnTo>
                    <a:pt x="100" y="228"/>
                  </a:lnTo>
                  <a:lnTo>
                    <a:pt x="90" y="216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80" y="192"/>
                  </a:lnTo>
                  <a:lnTo>
                    <a:pt x="80" y="184"/>
                  </a:lnTo>
                  <a:lnTo>
                    <a:pt x="80" y="164"/>
                  </a:lnTo>
                  <a:lnTo>
                    <a:pt x="80" y="156"/>
                  </a:lnTo>
                  <a:lnTo>
                    <a:pt x="78" y="146"/>
                  </a:lnTo>
                  <a:lnTo>
                    <a:pt x="74" y="138"/>
                  </a:lnTo>
                  <a:lnTo>
                    <a:pt x="68" y="128"/>
                  </a:lnTo>
                  <a:lnTo>
                    <a:pt x="68" y="128"/>
                  </a:lnTo>
                  <a:lnTo>
                    <a:pt x="58" y="116"/>
                  </a:lnTo>
                  <a:lnTo>
                    <a:pt x="50" y="108"/>
                  </a:lnTo>
                  <a:lnTo>
                    <a:pt x="44" y="10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6" y="70"/>
                  </a:lnTo>
                  <a:lnTo>
                    <a:pt x="38" y="56"/>
                  </a:lnTo>
                  <a:lnTo>
                    <a:pt x="40" y="28"/>
                  </a:lnTo>
                  <a:lnTo>
                    <a:pt x="42" y="16"/>
                  </a:lnTo>
                  <a:lnTo>
                    <a:pt x="40" y="6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solidFill>
                  <a:srgbClr val="4F81BD"/>
                </a:solidFill>
                <a:latin typeface="Calibri" pitchFamily="34" charset="0"/>
                <a:ea typeface="+mn-ea"/>
              </a:endParaRPr>
            </a:p>
          </p:txBody>
        </p:sp>
        <p:sp>
          <p:nvSpPr>
            <p:cNvPr id="25" name="Freeform 1944"/>
            <p:cNvSpPr>
              <a:spLocks/>
            </p:cNvSpPr>
            <p:nvPr/>
          </p:nvSpPr>
          <p:spPr bwMode="auto">
            <a:xfrm>
              <a:off x="5434013" y="4797425"/>
              <a:ext cx="214312" cy="5238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4" y="18"/>
                </a:cxn>
                <a:cxn ang="0">
                  <a:pos x="8" y="24"/>
                </a:cxn>
                <a:cxn ang="0">
                  <a:pos x="14" y="32"/>
                </a:cxn>
                <a:cxn ang="0">
                  <a:pos x="24" y="38"/>
                </a:cxn>
                <a:cxn ang="0">
                  <a:pos x="24" y="38"/>
                </a:cxn>
                <a:cxn ang="0">
                  <a:pos x="30" y="40"/>
                </a:cxn>
                <a:cxn ang="0">
                  <a:pos x="36" y="42"/>
                </a:cxn>
                <a:cxn ang="0">
                  <a:pos x="48" y="42"/>
                </a:cxn>
                <a:cxn ang="0">
                  <a:pos x="60" y="42"/>
                </a:cxn>
                <a:cxn ang="0">
                  <a:pos x="76" y="40"/>
                </a:cxn>
                <a:cxn ang="0">
                  <a:pos x="76" y="40"/>
                </a:cxn>
                <a:cxn ang="0">
                  <a:pos x="118" y="42"/>
                </a:cxn>
                <a:cxn ang="0">
                  <a:pos x="140" y="44"/>
                </a:cxn>
                <a:cxn ang="0">
                  <a:pos x="160" y="48"/>
                </a:cxn>
                <a:cxn ang="0">
                  <a:pos x="160" y="48"/>
                </a:cxn>
                <a:cxn ang="0">
                  <a:pos x="176" y="52"/>
                </a:cxn>
                <a:cxn ang="0">
                  <a:pos x="196" y="56"/>
                </a:cxn>
                <a:cxn ang="0">
                  <a:pos x="214" y="58"/>
                </a:cxn>
                <a:cxn ang="0">
                  <a:pos x="224" y="56"/>
                </a:cxn>
                <a:cxn ang="0">
                  <a:pos x="224" y="56"/>
                </a:cxn>
                <a:cxn ang="0">
                  <a:pos x="230" y="54"/>
                </a:cxn>
                <a:cxn ang="0">
                  <a:pos x="232" y="52"/>
                </a:cxn>
                <a:cxn ang="0">
                  <a:pos x="232" y="50"/>
                </a:cxn>
                <a:cxn ang="0">
                  <a:pos x="228" y="48"/>
                </a:cxn>
                <a:cxn ang="0">
                  <a:pos x="224" y="44"/>
                </a:cxn>
                <a:cxn ang="0">
                  <a:pos x="204" y="36"/>
                </a:cxn>
                <a:cxn ang="0">
                  <a:pos x="204" y="36"/>
                </a:cxn>
                <a:cxn ang="0">
                  <a:pos x="164" y="20"/>
                </a:cxn>
                <a:cxn ang="0">
                  <a:pos x="148" y="16"/>
                </a:cxn>
                <a:cxn ang="0">
                  <a:pos x="130" y="14"/>
                </a:cxn>
                <a:cxn ang="0">
                  <a:pos x="130" y="14"/>
                </a:cxn>
                <a:cxn ang="0">
                  <a:pos x="112" y="14"/>
                </a:cxn>
                <a:cxn ang="0">
                  <a:pos x="98" y="10"/>
                </a:cxn>
                <a:cxn ang="0">
                  <a:pos x="76" y="4"/>
                </a:cxn>
                <a:cxn ang="0">
                  <a:pos x="76" y="4"/>
                </a:cxn>
                <a:cxn ang="0">
                  <a:pos x="56" y="0"/>
                </a:cxn>
                <a:cxn ang="0">
                  <a:pos x="32" y="2"/>
                </a:cxn>
                <a:cxn ang="0">
                  <a:pos x="10" y="4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232" h="58">
                  <a:moveTo>
                    <a:pt x="0" y="10"/>
                  </a:moveTo>
                  <a:lnTo>
                    <a:pt x="0" y="10"/>
                  </a:lnTo>
                  <a:lnTo>
                    <a:pt x="4" y="18"/>
                  </a:lnTo>
                  <a:lnTo>
                    <a:pt x="8" y="24"/>
                  </a:lnTo>
                  <a:lnTo>
                    <a:pt x="14" y="32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30" y="40"/>
                  </a:lnTo>
                  <a:lnTo>
                    <a:pt x="36" y="42"/>
                  </a:lnTo>
                  <a:lnTo>
                    <a:pt x="48" y="42"/>
                  </a:lnTo>
                  <a:lnTo>
                    <a:pt x="60" y="4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118" y="42"/>
                  </a:lnTo>
                  <a:lnTo>
                    <a:pt x="140" y="44"/>
                  </a:lnTo>
                  <a:lnTo>
                    <a:pt x="160" y="48"/>
                  </a:lnTo>
                  <a:lnTo>
                    <a:pt x="160" y="48"/>
                  </a:lnTo>
                  <a:lnTo>
                    <a:pt x="176" y="52"/>
                  </a:lnTo>
                  <a:lnTo>
                    <a:pt x="196" y="56"/>
                  </a:lnTo>
                  <a:lnTo>
                    <a:pt x="21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30" y="54"/>
                  </a:lnTo>
                  <a:lnTo>
                    <a:pt x="232" y="52"/>
                  </a:lnTo>
                  <a:lnTo>
                    <a:pt x="232" y="50"/>
                  </a:lnTo>
                  <a:lnTo>
                    <a:pt x="228" y="48"/>
                  </a:lnTo>
                  <a:lnTo>
                    <a:pt x="224" y="44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164" y="20"/>
                  </a:lnTo>
                  <a:lnTo>
                    <a:pt x="148" y="16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12" y="14"/>
                  </a:lnTo>
                  <a:lnTo>
                    <a:pt x="98" y="10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56" y="0"/>
                  </a:lnTo>
                  <a:lnTo>
                    <a:pt x="32" y="2"/>
                  </a:lnTo>
                  <a:lnTo>
                    <a:pt x="10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6" name="Freeform 1945"/>
            <p:cNvSpPr>
              <a:spLocks/>
            </p:cNvSpPr>
            <p:nvPr/>
          </p:nvSpPr>
          <p:spPr bwMode="auto">
            <a:xfrm>
              <a:off x="5211763" y="4887913"/>
              <a:ext cx="112712" cy="74612"/>
            </a:xfrm>
            <a:custGeom>
              <a:avLst/>
              <a:gdLst/>
              <a:ahLst/>
              <a:cxnLst>
                <a:cxn ang="0">
                  <a:pos x="122" y="2"/>
                </a:cxn>
                <a:cxn ang="0">
                  <a:pos x="122" y="2"/>
                </a:cxn>
                <a:cxn ang="0">
                  <a:pos x="120" y="12"/>
                </a:cxn>
                <a:cxn ang="0">
                  <a:pos x="118" y="20"/>
                </a:cxn>
                <a:cxn ang="0">
                  <a:pos x="116" y="26"/>
                </a:cxn>
                <a:cxn ang="0">
                  <a:pos x="116" y="26"/>
                </a:cxn>
                <a:cxn ang="0">
                  <a:pos x="98" y="38"/>
                </a:cxn>
                <a:cxn ang="0">
                  <a:pos x="64" y="58"/>
                </a:cxn>
                <a:cxn ang="0">
                  <a:pos x="16" y="82"/>
                </a:cxn>
                <a:cxn ang="0">
                  <a:pos x="16" y="82"/>
                </a:cxn>
                <a:cxn ang="0">
                  <a:pos x="8" y="82"/>
                </a:cxn>
                <a:cxn ang="0">
                  <a:pos x="2" y="78"/>
                </a:cxn>
                <a:cxn ang="0">
                  <a:pos x="0" y="76"/>
                </a:cxn>
                <a:cxn ang="0">
                  <a:pos x="2" y="72"/>
                </a:cxn>
                <a:cxn ang="0">
                  <a:pos x="2" y="72"/>
                </a:cxn>
                <a:cxn ang="0">
                  <a:pos x="8" y="62"/>
                </a:cxn>
                <a:cxn ang="0">
                  <a:pos x="22" y="48"/>
                </a:cxn>
                <a:cxn ang="0">
                  <a:pos x="38" y="3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68" y="18"/>
                </a:cxn>
                <a:cxn ang="0">
                  <a:pos x="92" y="8"/>
                </a:cxn>
                <a:cxn ang="0">
                  <a:pos x="112" y="2"/>
                </a:cxn>
                <a:cxn ang="0">
                  <a:pos x="120" y="0"/>
                </a:cxn>
                <a:cxn ang="0">
                  <a:pos x="122" y="2"/>
                </a:cxn>
                <a:cxn ang="0">
                  <a:pos x="122" y="2"/>
                </a:cxn>
              </a:cxnLst>
              <a:rect l="0" t="0" r="r" b="b"/>
              <a:pathLst>
                <a:path w="122" h="82">
                  <a:moveTo>
                    <a:pt x="122" y="2"/>
                  </a:moveTo>
                  <a:lnTo>
                    <a:pt x="122" y="2"/>
                  </a:lnTo>
                  <a:lnTo>
                    <a:pt x="120" y="12"/>
                  </a:lnTo>
                  <a:lnTo>
                    <a:pt x="118" y="20"/>
                  </a:lnTo>
                  <a:lnTo>
                    <a:pt x="116" y="26"/>
                  </a:lnTo>
                  <a:lnTo>
                    <a:pt x="116" y="26"/>
                  </a:lnTo>
                  <a:lnTo>
                    <a:pt x="98" y="38"/>
                  </a:lnTo>
                  <a:lnTo>
                    <a:pt x="64" y="58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8" y="82"/>
                  </a:lnTo>
                  <a:lnTo>
                    <a:pt x="2" y="78"/>
                  </a:lnTo>
                  <a:lnTo>
                    <a:pt x="0" y="76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8" y="62"/>
                  </a:lnTo>
                  <a:lnTo>
                    <a:pt x="22" y="48"/>
                  </a:lnTo>
                  <a:lnTo>
                    <a:pt x="38" y="3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68" y="18"/>
                  </a:lnTo>
                  <a:lnTo>
                    <a:pt x="92" y="8"/>
                  </a:lnTo>
                  <a:lnTo>
                    <a:pt x="112" y="2"/>
                  </a:lnTo>
                  <a:lnTo>
                    <a:pt x="120" y="0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4F81BD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7" name="Freeform 1919"/>
            <p:cNvSpPr>
              <a:spLocks/>
            </p:cNvSpPr>
            <p:nvPr/>
          </p:nvSpPr>
          <p:spPr bwMode="auto">
            <a:xfrm>
              <a:off x="6378575" y="4522788"/>
              <a:ext cx="571500" cy="1042987"/>
            </a:xfrm>
            <a:custGeom>
              <a:avLst/>
              <a:gdLst/>
              <a:ahLst/>
              <a:cxnLst>
                <a:cxn ang="0">
                  <a:pos x="492" y="10"/>
                </a:cxn>
                <a:cxn ang="0">
                  <a:pos x="476" y="40"/>
                </a:cxn>
                <a:cxn ang="0">
                  <a:pos x="476" y="98"/>
                </a:cxn>
                <a:cxn ang="0">
                  <a:pos x="464" y="124"/>
                </a:cxn>
                <a:cxn ang="0">
                  <a:pos x="440" y="124"/>
                </a:cxn>
                <a:cxn ang="0">
                  <a:pos x="418" y="120"/>
                </a:cxn>
                <a:cxn ang="0">
                  <a:pos x="414" y="160"/>
                </a:cxn>
                <a:cxn ang="0">
                  <a:pos x="400" y="206"/>
                </a:cxn>
                <a:cxn ang="0">
                  <a:pos x="388" y="202"/>
                </a:cxn>
                <a:cxn ang="0">
                  <a:pos x="374" y="186"/>
                </a:cxn>
                <a:cxn ang="0">
                  <a:pos x="362" y="232"/>
                </a:cxn>
                <a:cxn ang="0">
                  <a:pos x="336" y="256"/>
                </a:cxn>
                <a:cxn ang="0">
                  <a:pos x="330" y="274"/>
                </a:cxn>
                <a:cxn ang="0">
                  <a:pos x="284" y="278"/>
                </a:cxn>
                <a:cxn ang="0">
                  <a:pos x="214" y="288"/>
                </a:cxn>
                <a:cxn ang="0">
                  <a:pos x="158" y="326"/>
                </a:cxn>
                <a:cxn ang="0">
                  <a:pos x="138" y="344"/>
                </a:cxn>
                <a:cxn ang="0">
                  <a:pos x="116" y="380"/>
                </a:cxn>
                <a:cxn ang="0">
                  <a:pos x="92" y="456"/>
                </a:cxn>
                <a:cxn ang="0">
                  <a:pos x="84" y="516"/>
                </a:cxn>
                <a:cxn ang="0">
                  <a:pos x="112" y="632"/>
                </a:cxn>
                <a:cxn ang="0">
                  <a:pos x="112" y="674"/>
                </a:cxn>
                <a:cxn ang="0">
                  <a:pos x="82" y="700"/>
                </a:cxn>
                <a:cxn ang="0">
                  <a:pos x="16" y="766"/>
                </a:cxn>
                <a:cxn ang="0">
                  <a:pos x="0" y="842"/>
                </a:cxn>
                <a:cxn ang="0">
                  <a:pos x="10" y="954"/>
                </a:cxn>
                <a:cxn ang="0">
                  <a:pos x="26" y="1004"/>
                </a:cxn>
                <a:cxn ang="0">
                  <a:pos x="50" y="1034"/>
                </a:cxn>
                <a:cxn ang="0">
                  <a:pos x="46" y="1052"/>
                </a:cxn>
                <a:cxn ang="0">
                  <a:pos x="54" y="1096"/>
                </a:cxn>
                <a:cxn ang="0">
                  <a:pos x="92" y="1124"/>
                </a:cxn>
                <a:cxn ang="0">
                  <a:pos x="140" y="1128"/>
                </a:cxn>
                <a:cxn ang="0">
                  <a:pos x="180" y="1120"/>
                </a:cxn>
                <a:cxn ang="0">
                  <a:pos x="238" y="1114"/>
                </a:cxn>
                <a:cxn ang="0">
                  <a:pos x="264" y="1080"/>
                </a:cxn>
                <a:cxn ang="0">
                  <a:pos x="318" y="956"/>
                </a:cxn>
                <a:cxn ang="0">
                  <a:pos x="336" y="894"/>
                </a:cxn>
                <a:cxn ang="0">
                  <a:pos x="432" y="712"/>
                </a:cxn>
                <a:cxn ang="0">
                  <a:pos x="510" y="518"/>
                </a:cxn>
                <a:cxn ang="0">
                  <a:pos x="520" y="460"/>
                </a:cxn>
                <a:cxn ang="0">
                  <a:pos x="508" y="424"/>
                </a:cxn>
                <a:cxn ang="0">
                  <a:pos x="514" y="396"/>
                </a:cxn>
                <a:cxn ang="0">
                  <a:pos x="556" y="348"/>
                </a:cxn>
                <a:cxn ang="0">
                  <a:pos x="612" y="316"/>
                </a:cxn>
                <a:cxn ang="0">
                  <a:pos x="618" y="306"/>
                </a:cxn>
                <a:cxn ang="0">
                  <a:pos x="606" y="240"/>
                </a:cxn>
                <a:cxn ang="0">
                  <a:pos x="602" y="170"/>
                </a:cxn>
                <a:cxn ang="0">
                  <a:pos x="580" y="100"/>
                </a:cxn>
                <a:cxn ang="0">
                  <a:pos x="550" y="26"/>
                </a:cxn>
                <a:cxn ang="0">
                  <a:pos x="528" y="0"/>
                </a:cxn>
                <a:cxn ang="0">
                  <a:pos x="508" y="4"/>
                </a:cxn>
              </a:cxnLst>
              <a:rect l="0" t="0" r="r" b="b"/>
              <a:pathLst>
                <a:path w="618" h="1130">
                  <a:moveTo>
                    <a:pt x="508" y="4"/>
                  </a:moveTo>
                  <a:lnTo>
                    <a:pt x="508" y="4"/>
                  </a:lnTo>
                  <a:lnTo>
                    <a:pt x="504" y="6"/>
                  </a:lnTo>
                  <a:lnTo>
                    <a:pt x="492" y="10"/>
                  </a:lnTo>
                  <a:lnTo>
                    <a:pt x="486" y="14"/>
                  </a:lnTo>
                  <a:lnTo>
                    <a:pt x="482" y="20"/>
                  </a:lnTo>
                  <a:lnTo>
                    <a:pt x="478" y="30"/>
                  </a:lnTo>
                  <a:lnTo>
                    <a:pt x="476" y="40"/>
                  </a:lnTo>
                  <a:lnTo>
                    <a:pt x="476" y="40"/>
                  </a:lnTo>
                  <a:lnTo>
                    <a:pt x="476" y="64"/>
                  </a:lnTo>
                  <a:lnTo>
                    <a:pt x="478" y="88"/>
                  </a:lnTo>
                  <a:lnTo>
                    <a:pt x="476" y="98"/>
                  </a:lnTo>
                  <a:lnTo>
                    <a:pt x="474" y="108"/>
                  </a:lnTo>
                  <a:lnTo>
                    <a:pt x="470" y="118"/>
                  </a:lnTo>
                  <a:lnTo>
                    <a:pt x="464" y="124"/>
                  </a:lnTo>
                  <a:lnTo>
                    <a:pt x="464" y="124"/>
                  </a:lnTo>
                  <a:lnTo>
                    <a:pt x="460" y="126"/>
                  </a:lnTo>
                  <a:lnTo>
                    <a:pt x="456" y="128"/>
                  </a:lnTo>
                  <a:lnTo>
                    <a:pt x="448" y="126"/>
                  </a:lnTo>
                  <a:lnTo>
                    <a:pt x="440" y="124"/>
                  </a:lnTo>
                  <a:lnTo>
                    <a:pt x="432" y="120"/>
                  </a:lnTo>
                  <a:lnTo>
                    <a:pt x="426" y="118"/>
                  </a:lnTo>
                  <a:lnTo>
                    <a:pt x="420" y="118"/>
                  </a:lnTo>
                  <a:lnTo>
                    <a:pt x="418" y="120"/>
                  </a:lnTo>
                  <a:lnTo>
                    <a:pt x="418" y="122"/>
                  </a:lnTo>
                  <a:lnTo>
                    <a:pt x="416" y="132"/>
                  </a:lnTo>
                  <a:lnTo>
                    <a:pt x="416" y="132"/>
                  </a:lnTo>
                  <a:lnTo>
                    <a:pt x="414" y="160"/>
                  </a:lnTo>
                  <a:lnTo>
                    <a:pt x="410" y="184"/>
                  </a:lnTo>
                  <a:lnTo>
                    <a:pt x="408" y="194"/>
                  </a:lnTo>
                  <a:lnTo>
                    <a:pt x="404" y="202"/>
                  </a:lnTo>
                  <a:lnTo>
                    <a:pt x="400" y="206"/>
                  </a:lnTo>
                  <a:lnTo>
                    <a:pt x="396" y="208"/>
                  </a:lnTo>
                  <a:lnTo>
                    <a:pt x="396" y="208"/>
                  </a:lnTo>
                  <a:lnTo>
                    <a:pt x="392" y="206"/>
                  </a:lnTo>
                  <a:lnTo>
                    <a:pt x="388" y="202"/>
                  </a:lnTo>
                  <a:lnTo>
                    <a:pt x="382" y="192"/>
                  </a:lnTo>
                  <a:lnTo>
                    <a:pt x="380" y="188"/>
                  </a:lnTo>
                  <a:lnTo>
                    <a:pt x="378" y="186"/>
                  </a:lnTo>
                  <a:lnTo>
                    <a:pt x="374" y="186"/>
                  </a:lnTo>
                  <a:lnTo>
                    <a:pt x="372" y="192"/>
                  </a:lnTo>
                  <a:lnTo>
                    <a:pt x="372" y="192"/>
                  </a:lnTo>
                  <a:lnTo>
                    <a:pt x="366" y="210"/>
                  </a:lnTo>
                  <a:lnTo>
                    <a:pt x="362" y="232"/>
                  </a:lnTo>
                  <a:lnTo>
                    <a:pt x="356" y="256"/>
                  </a:lnTo>
                  <a:lnTo>
                    <a:pt x="336" y="252"/>
                  </a:lnTo>
                  <a:lnTo>
                    <a:pt x="336" y="252"/>
                  </a:lnTo>
                  <a:lnTo>
                    <a:pt x="336" y="256"/>
                  </a:lnTo>
                  <a:lnTo>
                    <a:pt x="338" y="262"/>
                  </a:lnTo>
                  <a:lnTo>
                    <a:pt x="336" y="266"/>
                  </a:lnTo>
                  <a:lnTo>
                    <a:pt x="334" y="270"/>
                  </a:lnTo>
                  <a:lnTo>
                    <a:pt x="330" y="274"/>
                  </a:lnTo>
                  <a:lnTo>
                    <a:pt x="324" y="276"/>
                  </a:lnTo>
                  <a:lnTo>
                    <a:pt x="324" y="276"/>
                  </a:lnTo>
                  <a:lnTo>
                    <a:pt x="306" y="278"/>
                  </a:lnTo>
                  <a:lnTo>
                    <a:pt x="284" y="278"/>
                  </a:lnTo>
                  <a:lnTo>
                    <a:pt x="258" y="280"/>
                  </a:lnTo>
                  <a:lnTo>
                    <a:pt x="228" y="284"/>
                  </a:lnTo>
                  <a:lnTo>
                    <a:pt x="228" y="284"/>
                  </a:lnTo>
                  <a:lnTo>
                    <a:pt x="214" y="288"/>
                  </a:lnTo>
                  <a:lnTo>
                    <a:pt x="200" y="294"/>
                  </a:lnTo>
                  <a:lnTo>
                    <a:pt x="186" y="302"/>
                  </a:lnTo>
                  <a:lnTo>
                    <a:pt x="176" y="310"/>
                  </a:lnTo>
                  <a:lnTo>
                    <a:pt x="158" y="326"/>
                  </a:lnTo>
                  <a:lnTo>
                    <a:pt x="152" y="332"/>
                  </a:lnTo>
                  <a:lnTo>
                    <a:pt x="152" y="332"/>
                  </a:lnTo>
                  <a:lnTo>
                    <a:pt x="148" y="334"/>
                  </a:lnTo>
                  <a:lnTo>
                    <a:pt x="138" y="344"/>
                  </a:lnTo>
                  <a:lnTo>
                    <a:pt x="130" y="350"/>
                  </a:lnTo>
                  <a:lnTo>
                    <a:pt x="126" y="358"/>
                  </a:lnTo>
                  <a:lnTo>
                    <a:pt x="120" y="368"/>
                  </a:lnTo>
                  <a:lnTo>
                    <a:pt x="116" y="380"/>
                  </a:lnTo>
                  <a:lnTo>
                    <a:pt x="116" y="380"/>
                  </a:lnTo>
                  <a:lnTo>
                    <a:pt x="108" y="406"/>
                  </a:lnTo>
                  <a:lnTo>
                    <a:pt x="98" y="438"/>
                  </a:lnTo>
                  <a:lnTo>
                    <a:pt x="92" y="456"/>
                  </a:lnTo>
                  <a:lnTo>
                    <a:pt x="88" y="474"/>
                  </a:lnTo>
                  <a:lnTo>
                    <a:pt x="86" y="494"/>
                  </a:lnTo>
                  <a:lnTo>
                    <a:pt x="84" y="516"/>
                  </a:lnTo>
                  <a:lnTo>
                    <a:pt x="84" y="516"/>
                  </a:lnTo>
                  <a:lnTo>
                    <a:pt x="86" y="540"/>
                  </a:lnTo>
                  <a:lnTo>
                    <a:pt x="92" y="562"/>
                  </a:lnTo>
                  <a:lnTo>
                    <a:pt x="106" y="610"/>
                  </a:lnTo>
                  <a:lnTo>
                    <a:pt x="112" y="632"/>
                  </a:lnTo>
                  <a:lnTo>
                    <a:pt x="116" y="650"/>
                  </a:lnTo>
                  <a:lnTo>
                    <a:pt x="116" y="660"/>
                  </a:lnTo>
                  <a:lnTo>
                    <a:pt x="116" y="668"/>
                  </a:lnTo>
                  <a:lnTo>
                    <a:pt x="112" y="674"/>
                  </a:lnTo>
                  <a:lnTo>
                    <a:pt x="108" y="680"/>
                  </a:lnTo>
                  <a:lnTo>
                    <a:pt x="108" y="680"/>
                  </a:lnTo>
                  <a:lnTo>
                    <a:pt x="96" y="690"/>
                  </a:lnTo>
                  <a:lnTo>
                    <a:pt x="82" y="700"/>
                  </a:lnTo>
                  <a:lnTo>
                    <a:pt x="54" y="720"/>
                  </a:lnTo>
                  <a:lnTo>
                    <a:pt x="40" y="734"/>
                  </a:lnTo>
                  <a:lnTo>
                    <a:pt x="26" y="748"/>
                  </a:lnTo>
                  <a:lnTo>
                    <a:pt x="16" y="766"/>
                  </a:lnTo>
                  <a:lnTo>
                    <a:pt x="8" y="788"/>
                  </a:lnTo>
                  <a:lnTo>
                    <a:pt x="8" y="788"/>
                  </a:lnTo>
                  <a:lnTo>
                    <a:pt x="4" y="814"/>
                  </a:lnTo>
                  <a:lnTo>
                    <a:pt x="0" y="842"/>
                  </a:lnTo>
                  <a:lnTo>
                    <a:pt x="0" y="872"/>
                  </a:lnTo>
                  <a:lnTo>
                    <a:pt x="2" y="900"/>
                  </a:lnTo>
                  <a:lnTo>
                    <a:pt x="4" y="928"/>
                  </a:lnTo>
                  <a:lnTo>
                    <a:pt x="10" y="954"/>
                  </a:lnTo>
                  <a:lnTo>
                    <a:pt x="14" y="976"/>
                  </a:lnTo>
                  <a:lnTo>
                    <a:pt x="20" y="992"/>
                  </a:lnTo>
                  <a:lnTo>
                    <a:pt x="20" y="992"/>
                  </a:lnTo>
                  <a:lnTo>
                    <a:pt x="26" y="1004"/>
                  </a:lnTo>
                  <a:lnTo>
                    <a:pt x="32" y="1014"/>
                  </a:lnTo>
                  <a:lnTo>
                    <a:pt x="44" y="1026"/>
                  </a:lnTo>
                  <a:lnTo>
                    <a:pt x="46" y="1030"/>
                  </a:lnTo>
                  <a:lnTo>
                    <a:pt x="50" y="1034"/>
                  </a:lnTo>
                  <a:lnTo>
                    <a:pt x="50" y="1038"/>
                  </a:lnTo>
                  <a:lnTo>
                    <a:pt x="48" y="1044"/>
                  </a:lnTo>
                  <a:lnTo>
                    <a:pt x="48" y="1044"/>
                  </a:lnTo>
                  <a:lnTo>
                    <a:pt x="46" y="1052"/>
                  </a:lnTo>
                  <a:lnTo>
                    <a:pt x="44" y="1060"/>
                  </a:lnTo>
                  <a:lnTo>
                    <a:pt x="46" y="1072"/>
                  </a:lnTo>
                  <a:lnTo>
                    <a:pt x="50" y="1084"/>
                  </a:lnTo>
                  <a:lnTo>
                    <a:pt x="54" y="1096"/>
                  </a:lnTo>
                  <a:lnTo>
                    <a:pt x="64" y="1106"/>
                  </a:lnTo>
                  <a:lnTo>
                    <a:pt x="76" y="1116"/>
                  </a:lnTo>
                  <a:lnTo>
                    <a:pt x="92" y="1124"/>
                  </a:lnTo>
                  <a:lnTo>
                    <a:pt x="92" y="1124"/>
                  </a:lnTo>
                  <a:lnTo>
                    <a:pt x="108" y="1128"/>
                  </a:lnTo>
                  <a:lnTo>
                    <a:pt x="120" y="1130"/>
                  </a:lnTo>
                  <a:lnTo>
                    <a:pt x="130" y="1130"/>
                  </a:lnTo>
                  <a:lnTo>
                    <a:pt x="140" y="1128"/>
                  </a:lnTo>
                  <a:lnTo>
                    <a:pt x="156" y="1122"/>
                  </a:lnTo>
                  <a:lnTo>
                    <a:pt x="166" y="1120"/>
                  </a:lnTo>
                  <a:lnTo>
                    <a:pt x="180" y="1120"/>
                  </a:lnTo>
                  <a:lnTo>
                    <a:pt x="180" y="1120"/>
                  </a:lnTo>
                  <a:lnTo>
                    <a:pt x="206" y="1120"/>
                  </a:lnTo>
                  <a:lnTo>
                    <a:pt x="218" y="1120"/>
                  </a:lnTo>
                  <a:lnTo>
                    <a:pt x="228" y="1118"/>
                  </a:lnTo>
                  <a:lnTo>
                    <a:pt x="238" y="1114"/>
                  </a:lnTo>
                  <a:lnTo>
                    <a:pt x="246" y="1106"/>
                  </a:lnTo>
                  <a:lnTo>
                    <a:pt x="256" y="1096"/>
                  </a:lnTo>
                  <a:lnTo>
                    <a:pt x="264" y="1080"/>
                  </a:lnTo>
                  <a:lnTo>
                    <a:pt x="264" y="1080"/>
                  </a:lnTo>
                  <a:lnTo>
                    <a:pt x="282" y="1044"/>
                  </a:lnTo>
                  <a:lnTo>
                    <a:pt x="300" y="1006"/>
                  </a:lnTo>
                  <a:lnTo>
                    <a:pt x="312" y="972"/>
                  </a:lnTo>
                  <a:lnTo>
                    <a:pt x="318" y="956"/>
                  </a:lnTo>
                  <a:lnTo>
                    <a:pt x="320" y="940"/>
                  </a:lnTo>
                  <a:lnTo>
                    <a:pt x="320" y="940"/>
                  </a:lnTo>
                  <a:lnTo>
                    <a:pt x="324" y="920"/>
                  </a:lnTo>
                  <a:lnTo>
                    <a:pt x="336" y="894"/>
                  </a:lnTo>
                  <a:lnTo>
                    <a:pt x="350" y="864"/>
                  </a:lnTo>
                  <a:lnTo>
                    <a:pt x="368" y="830"/>
                  </a:lnTo>
                  <a:lnTo>
                    <a:pt x="404" y="764"/>
                  </a:lnTo>
                  <a:lnTo>
                    <a:pt x="432" y="712"/>
                  </a:lnTo>
                  <a:lnTo>
                    <a:pt x="432" y="712"/>
                  </a:lnTo>
                  <a:lnTo>
                    <a:pt x="456" y="658"/>
                  </a:lnTo>
                  <a:lnTo>
                    <a:pt x="486" y="586"/>
                  </a:lnTo>
                  <a:lnTo>
                    <a:pt x="510" y="518"/>
                  </a:lnTo>
                  <a:lnTo>
                    <a:pt x="518" y="490"/>
                  </a:lnTo>
                  <a:lnTo>
                    <a:pt x="520" y="472"/>
                  </a:lnTo>
                  <a:lnTo>
                    <a:pt x="520" y="472"/>
                  </a:lnTo>
                  <a:lnTo>
                    <a:pt x="520" y="460"/>
                  </a:lnTo>
                  <a:lnTo>
                    <a:pt x="518" y="452"/>
                  </a:lnTo>
                  <a:lnTo>
                    <a:pt x="512" y="440"/>
                  </a:lnTo>
                  <a:lnTo>
                    <a:pt x="508" y="430"/>
                  </a:lnTo>
                  <a:lnTo>
                    <a:pt x="508" y="424"/>
                  </a:lnTo>
                  <a:lnTo>
                    <a:pt x="508" y="416"/>
                  </a:lnTo>
                  <a:lnTo>
                    <a:pt x="508" y="416"/>
                  </a:lnTo>
                  <a:lnTo>
                    <a:pt x="510" y="406"/>
                  </a:lnTo>
                  <a:lnTo>
                    <a:pt x="514" y="396"/>
                  </a:lnTo>
                  <a:lnTo>
                    <a:pt x="526" y="378"/>
                  </a:lnTo>
                  <a:lnTo>
                    <a:pt x="540" y="360"/>
                  </a:lnTo>
                  <a:lnTo>
                    <a:pt x="556" y="348"/>
                  </a:lnTo>
                  <a:lnTo>
                    <a:pt x="556" y="348"/>
                  </a:lnTo>
                  <a:lnTo>
                    <a:pt x="586" y="328"/>
                  </a:lnTo>
                  <a:lnTo>
                    <a:pt x="600" y="320"/>
                  </a:lnTo>
                  <a:lnTo>
                    <a:pt x="606" y="316"/>
                  </a:lnTo>
                  <a:lnTo>
                    <a:pt x="612" y="316"/>
                  </a:lnTo>
                  <a:lnTo>
                    <a:pt x="612" y="316"/>
                  </a:lnTo>
                  <a:lnTo>
                    <a:pt x="614" y="316"/>
                  </a:lnTo>
                  <a:lnTo>
                    <a:pt x="616" y="314"/>
                  </a:lnTo>
                  <a:lnTo>
                    <a:pt x="618" y="306"/>
                  </a:lnTo>
                  <a:lnTo>
                    <a:pt x="616" y="296"/>
                  </a:lnTo>
                  <a:lnTo>
                    <a:pt x="614" y="282"/>
                  </a:lnTo>
                  <a:lnTo>
                    <a:pt x="608" y="254"/>
                  </a:lnTo>
                  <a:lnTo>
                    <a:pt x="606" y="240"/>
                  </a:lnTo>
                  <a:lnTo>
                    <a:pt x="604" y="228"/>
                  </a:lnTo>
                  <a:lnTo>
                    <a:pt x="604" y="228"/>
                  </a:lnTo>
                  <a:lnTo>
                    <a:pt x="604" y="202"/>
                  </a:lnTo>
                  <a:lnTo>
                    <a:pt x="602" y="170"/>
                  </a:lnTo>
                  <a:lnTo>
                    <a:pt x="600" y="152"/>
                  </a:lnTo>
                  <a:lnTo>
                    <a:pt x="596" y="134"/>
                  </a:lnTo>
                  <a:lnTo>
                    <a:pt x="590" y="116"/>
                  </a:lnTo>
                  <a:lnTo>
                    <a:pt x="580" y="100"/>
                  </a:lnTo>
                  <a:lnTo>
                    <a:pt x="580" y="100"/>
                  </a:lnTo>
                  <a:lnTo>
                    <a:pt x="570" y="82"/>
                  </a:lnTo>
                  <a:lnTo>
                    <a:pt x="564" y="64"/>
                  </a:lnTo>
                  <a:lnTo>
                    <a:pt x="550" y="26"/>
                  </a:lnTo>
                  <a:lnTo>
                    <a:pt x="542" y="12"/>
                  </a:lnTo>
                  <a:lnTo>
                    <a:pt x="538" y="6"/>
                  </a:lnTo>
                  <a:lnTo>
                    <a:pt x="534" y="2"/>
                  </a:lnTo>
                  <a:lnTo>
                    <a:pt x="528" y="0"/>
                  </a:lnTo>
                  <a:lnTo>
                    <a:pt x="522" y="0"/>
                  </a:lnTo>
                  <a:lnTo>
                    <a:pt x="516" y="0"/>
                  </a:lnTo>
                  <a:lnTo>
                    <a:pt x="508" y="4"/>
                  </a:lnTo>
                  <a:lnTo>
                    <a:pt x="508" y="4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8" name="Freeform 1920"/>
            <p:cNvSpPr>
              <a:spLocks/>
            </p:cNvSpPr>
            <p:nvPr/>
          </p:nvSpPr>
          <p:spPr bwMode="auto">
            <a:xfrm>
              <a:off x="7178675" y="5380038"/>
              <a:ext cx="47625" cy="49212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2" y="16"/>
                </a:cxn>
                <a:cxn ang="0">
                  <a:pos x="0" y="32"/>
                </a:cxn>
                <a:cxn ang="0">
                  <a:pos x="2" y="40"/>
                </a:cxn>
                <a:cxn ang="0">
                  <a:pos x="4" y="46"/>
                </a:cxn>
                <a:cxn ang="0">
                  <a:pos x="8" y="52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22" y="50"/>
                </a:cxn>
                <a:cxn ang="0">
                  <a:pos x="30" y="46"/>
                </a:cxn>
                <a:cxn ang="0">
                  <a:pos x="38" y="40"/>
                </a:cxn>
                <a:cxn ang="0">
                  <a:pos x="44" y="34"/>
                </a:cxn>
                <a:cxn ang="0">
                  <a:pos x="48" y="28"/>
                </a:cxn>
                <a:cxn ang="0">
                  <a:pos x="50" y="22"/>
                </a:cxn>
                <a:cxn ang="0">
                  <a:pos x="48" y="16"/>
                </a:cxn>
                <a:cxn ang="0">
                  <a:pos x="42" y="12"/>
                </a:cxn>
                <a:cxn ang="0">
                  <a:pos x="42" y="12"/>
                </a:cxn>
                <a:cxn ang="0">
                  <a:pos x="26" y="4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50" h="52">
                  <a:moveTo>
                    <a:pt x="2" y="8"/>
                  </a:moveTo>
                  <a:lnTo>
                    <a:pt x="2" y="8"/>
                  </a:lnTo>
                  <a:lnTo>
                    <a:pt x="2" y="16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2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22" y="50"/>
                  </a:lnTo>
                  <a:lnTo>
                    <a:pt x="30" y="46"/>
                  </a:lnTo>
                  <a:lnTo>
                    <a:pt x="38" y="40"/>
                  </a:lnTo>
                  <a:lnTo>
                    <a:pt x="44" y="34"/>
                  </a:lnTo>
                  <a:lnTo>
                    <a:pt x="48" y="28"/>
                  </a:lnTo>
                  <a:lnTo>
                    <a:pt x="50" y="22"/>
                  </a:lnTo>
                  <a:lnTo>
                    <a:pt x="48" y="16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26" y="4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29" name="Freeform 1921"/>
            <p:cNvSpPr>
              <a:spLocks/>
            </p:cNvSpPr>
            <p:nvPr/>
          </p:nvSpPr>
          <p:spPr bwMode="auto">
            <a:xfrm>
              <a:off x="7326313" y="5322888"/>
              <a:ext cx="58737" cy="42862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0" y="10"/>
                </a:cxn>
                <a:cxn ang="0">
                  <a:pos x="14" y="8"/>
                </a:cxn>
                <a:cxn ang="0">
                  <a:pos x="10" y="8"/>
                </a:cxn>
                <a:cxn ang="0">
                  <a:pos x="6" y="8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2" y="36"/>
                </a:cxn>
                <a:cxn ang="0">
                  <a:pos x="4" y="40"/>
                </a:cxn>
                <a:cxn ang="0">
                  <a:pos x="8" y="44"/>
                </a:cxn>
                <a:cxn ang="0">
                  <a:pos x="12" y="46"/>
                </a:cxn>
                <a:cxn ang="0">
                  <a:pos x="18" y="46"/>
                </a:cxn>
                <a:cxn ang="0">
                  <a:pos x="24" y="44"/>
                </a:cxn>
                <a:cxn ang="0">
                  <a:pos x="24" y="44"/>
                </a:cxn>
                <a:cxn ang="0">
                  <a:pos x="36" y="38"/>
                </a:cxn>
                <a:cxn ang="0">
                  <a:pos x="46" y="32"/>
                </a:cxn>
                <a:cxn ang="0">
                  <a:pos x="54" y="28"/>
                </a:cxn>
                <a:cxn ang="0">
                  <a:pos x="56" y="22"/>
                </a:cxn>
                <a:cxn ang="0">
                  <a:pos x="60" y="16"/>
                </a:cxn>
                <a:cxn ang="0">
                  <a:pos x="60" y="16"/>
                </a:cxn>
                <a:cxn ang="0">
                  <a:pos x="62" y="10"/>
                </a:cxn>
                <a:cxn ang="0">
                  <a:pos x="62" y="4"/>
                </a:cxn>
                <a:cxn ang="0">
                  <a:pos x="60" y="2"/>
                </a:cxn>
                <a:cxn ang="0">
                  <a:pos x="56" y="0"/>
                </a:cxn>
                <a:cxn ang="0">
                  <a:pos x="50" y="0"/>
                </a:cxn>
                <a:cxn ang="0">
                  <a:pos x="42" y="4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2" h="46">
                  <a:moveTo>
                    <a:pt x="24" y="12"/>
                  </a:moveTo>
                  <a:lnTo>
                    <a:pt x="24" y="12"/>
                  </a:lnTo>
                  <a:lnTo>
                    <a:pt x="20" y="10"/>
                  </a:lnTo>
                  <a:lnTo>
                    <a:pt x="14" y="8"/>
                  </a:lnTo>
                  <a:lnTo>
                    <a:pt x="10" y="8"/>
                  </a:lnTo>
                  <a:lnTo>
                    <a:pt x="6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8" y="44"/>
                  </a:lnTo>
                  <a:lnTo>
                    <a:pt x="12" y="46"/>
                  </a:lnTo>
                  <a:lnTo>
                    <a:pt x="18" y="46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36" y="38"/>
                  </a:lnTo>
                  <a:lnTo>
                    <a:pt x="46" y="32"/>
                  </a:lnTo>
                  <a:lnTo>
                    <a:pt x="54" y="28"/>
                  </a:lnTo>
                  <a:lnTo>
                    <a:pt x="56" y="22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62" y="10"/>
                  </a:lnTo>
                  <a:lnTo>
                    <a:pt x="62" y="4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2" y="4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30" name="Freeform 1922"/>
            <p:cNvSpPr>
              <a:spLocks/>
            </p:cNvSpPr>
            <p:nvPr/>
          </p:nvSpPr>
          <p:spPr bwMode="auto">
            <a:xfrm>
              <a:off x="7342188" y="4038600"/>
              <a:ext cx="57150" cy="61913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4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4" y="58"/>
                </a:cxn>
                <a:cxn ang="0">
                  <a:pos x="8" y="62"/>
                </a:cxn>
                <a:cxn ang="0">
                  <a:pos x="16" y="66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4" y="66"/>
                </a:cxn>
                <a:cxn ang="0">
                  <a:pos x="44" y="64"/>
                </a:cxn>
                <a:cxn ang="0">
                  <a:pos x="50" y="62"/>
                </a:cxn>
                <a:cxn ang="0">
                  <a:pos x="56" y="58"/>
                </a:cxn>
                <a:cxn ang="0">
                  <a:pos x="60" y="52"/>
                </a:cxn>
                <a:cxn ang="0">
                  <a:pos x="60" y="48"/>
                </a:cxn>
                <a:cxn ang="0">
                  <a:pos x="60" y="44"/>
                </a:cxn>
                <a:cxn ang="0">
                  <a:pos x="56" y="38"/>
                </a:cxn>
                <a:cxn ang="0">
                  <a:pos x="56" y="38"/>
                </a:cxn>
                <a:cxn ang="0">
                  <a:pos x="46" y="26"/>
                </a:cxn>
                <a:cxn ang="0">
                  <a:pos x="36" y="12"/>
                </a:cxn>
                <a:cxn ang="0">
                  <a:pos x="30" y="6"/>
                </a:cxn>
                <a:cxn ang="0">
                  <a:pos x="22" y="2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60" h="66">
                  <a:moveTo>
                    <a:pt x="8" y="2"/>
                  </a:moveTo>
                  <a:lnTo>
                    <a:pt x="8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4" y="58"/>
                  </a:lnTo>
                  <a:lnTo>
                    <a:pt x="8" y="62"/>
                  </a:lnTo>
                  <a:lnTo>
                    <a:pt x="16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4" y="66"/>
                  </a:lnTo>
                  <a:lnTo>
                    <a:pt x="44" y="64"/>
                  </a:lnTo>
                  <a:lnTo>
                    <a:pt x="50" y="62"/>
                  </a:lnTo>
                  <a:lnTo>
                    <a:pt x="56" y="58"/>
                  </a:lnTo>
                  <a:lnTo>
                    <a:pt x="60" y="52"/>
                  </a:lnTo>
                  <a:lnTo>
                    <a:pt x="60" y="48"/>
                  </a:lnTo>
                  <a:lnTo>
                    <a:pt x="60" y="44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46" y="26"/>
                  </a:lnTo>
                  <a:lnTo>
                    <a:pt x="36" y="12"/>
                  </a:lnTo>
                  <a:lnTo>
                    <a:pt x="30" y="6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31" name="Freeform 1964"/>
            <p:cNvSpPr>
              <a:spLocks/>
            </p:cNvSpPr>
            <p:nvPr/>
          </p:nvSpPr>
          <p:spPr bwMode="auto">
            <a:xfrm>
              <a:off x="6572250" y="4564063"/>
              <a:ext cx="22225" cy="381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4" y="12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16" y="34"/>
                </a:cxn>
                <a:cxn ang="0">
                  <a:pos x="24" y="40"/>
                </a:cxn>
                <a:cxn ang="0">
                  <a:pos x="24" y="40"/>
                </a:cxn>
                <a:cxn ang="0">
                  <a:pos x="22" y="18"/>
                </a:cxn>
                <a:cxn ang="0">
                  <a:pos x="18" y="4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4" h="40">
                  <a:moveTo>
                    <a:pt x="10" y="0"/>
                  </a:moveTo>
                  <a:lnTo>
                    <a:pt x="10" y="0"/>
                  </a:lnTo>
                  <a:lnTo>
                    <a:pt x="4" y="1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16" y="34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2" y="18"/>
                  </a:lnTo>
                  <a:lnTo>
                    <a:pt x="18" y="4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32" name="Freeform 1965"/>
            <p:cNvSpPr>
              <a:spLocks/>
            </p:cNvSpPr>
            <p:nvPr/>
          </p:nvSpPr>
          <p:spPr bwMode="auto">
            <a:xfrm>
              <a:off x="6629400" y="4594225"/>
              <a:ext cx="34925" cy="26988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0" y="10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16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36" y="26"/>
                </a:cxn>
              </a:cxnLst>
              <a:rect l="0" t="0" r="r" b="b"/>
              <a:pathLst>
                <a:path w="36" h="28">
                  <a:moveTo>
                    <a:pt x="36" y="26"/>
                  </a:moveTo>
                  <a:lnTo>
                    <a:pt x="36" y="26"/>
                  </a:lnTo>
                  <a:lnTo>
                    <a:pt x="20" y="10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1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33" name="Freeform 1966"/>
            <p:cNvSpPr>
              <a:spLocks/>
            </p:cNvSpPr>
            <p:nvPr/>
          </p:nvSpPr>
          <p:spPr bwMode="auto">
            <a:xfrm>
              <a:off x="6629400" y="4594225"/>
              <a:ext cx="34925" cy="26988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6" y="26"/>
                </a:cxn>
                <a:cxn ang="0">
                  <a:pos x="20" y="10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16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0" y="28"/>
                </a:cxn>
              </a:cxnLst>
              <a:rect l="0" t="0" r="r" b="b"/>
              <a:pathLst>
                <a:path w="36" h="28">
                  <a:moveTo>
                    <a:pt x="36" y="26"/>
                  </a:moveTo>
                  <a:lnTo>
                    <a:pt x="36" y="26"/>
                  </a:lnTo>
                  <a:lnTo>
                    <a:pt x="20" y="10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1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10" y="2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34" name="TextBox 1422"/>
            <p:cNvSpPr txBox="1">
              <a:spLocks noChangeArrowheads="1"/>
            </p:cNvSpPr>
            <p:nvPr/>
          </p:nvSpPr>
          <p:spPr bwMode="auto">
            <a:xfrm>
              <a:off x="4634893" y="5992492"/>
              <a:ext cx="8016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800" dirty="0">
                  <a:solidFill>
                    <a:srgbClr val="0D0D0D"/>
                  </a:solidFill>
                </a:rPr>
                <a:t>SOUTH AFRICA</a:t>
              </a:r>
            </a:p>
          </p:txBody>
        </p:sp>
        <p:sp>
          <p:nvSpPr>
            <p:cNvPr id="36" name="TextBox 1424"/>
            <p:cNvSpPr txBox="1">
              <a:spLocks noChangeArrowheads="1"/>
            </p:cNvSpPr>
            <p:nvPr/>
          </p:nvSpPr>
          <p:spPr bwMode="auto">
            <a:xfrm>
              <a:off x="4950189" y="5810551"/>
              <a:ext cx="573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800" dirty="0">
                  <a:solidFill>
                    <a:srgbClr val="0D0D0D"/>
                  </a:solidFill>
                </a:rPr>
                <a:t>LESOTHO</a:t>
              </a:r>
            </a:p>
          </p:txBody>
        </p:sp>
        <p:sp>
          <p:nvSpPr>
            <p:cNvPr id="37" name="Freeform 1938"/>
            <p:cNvSpPr>
              <a:spLocks/>
            </p:cNvSpPr>
            <p:nvPr/>
          </p:nvSpPr>
          <p:spPr bwMode="auto">
            <a:xfrm>
              <a:off x="5449888" y="3484563"/>
              <a:ext cx="79375" cy="114300"/>
            </a:xfrm>
            <a:custGeom>
              <a:avLst/>
              <a:gdLst/>
              <a:ahLst/>
              <a:cxnLst>
                <a:cxn ang="0">
                  <a:pos x="86" y="8"/>
                </a:cxn>
                <a:cxn ang="0">
                  <a:pos x="86" y="8"/>
                </a:cxn>
                <a:cxn ang="0">
                  <a:pos x="86" y="18"/>
                </a:cxn>
                <a:cxn ang="0">
                  <a:pos x="82" y="32"/>
                </a:cxn>
                <a:cxn ang="0">
                  <a:pos x="80" y="40"/>
                </a:cxn>
                <a:cxn ang="0">
                  <a:pos x="76" y="48"/>
                </a:cxn>
                <a:cxn ang="0">
                  <a:pos x="70" y="54"/>
                </a:cxn>
                <a:cxn ang="0">
                  <a:pos x="64" y="58"/>
                </a:cxn>
                <a:cxn ang="0">
                  <a:pos x="64" y="58"/>
                </a:cxn>
                <a:cxn ang="0">
                  <a:pos x="56" y="60"/>
                </a:cxn>
                <a:cxn ang="0">
                  <a:pos x="50" y="66"/>
                </a:cxn>
                <a:cxn ang="0">
                  <a:pos x="36" y="80"/>
                </a:cxn>
                <a:cxn ang="0">
                  <a:pos x="24" y="96"/>
                </a:cxn>
                <a:cxn ang="0">
                  <a:pos x="14" y="112"/>
                </a:cxn>
                <a:cxn ang="0">
                  <a:pos x="14" y="112"/>
                </a:cxn>
                <a:cxn ang="0">
                  <a:pos x="10" y="118"/>
                </a:cxn>
                <a:cxn ang="0">
                  <a:pos x="6" y="122"/>
                </a:cxn>
                <a:cxn ang="0">
                  <a:pos x="4" y="124"/>
                </a:cxn>
                <a:cxn ang="0">
                  <a:pos x="2" y="122"/>
                </a:cxn>
                <a:cxn ang="0">
                  <a:pos x="0" y="120"/>
                </a:cxn>
                <a:cxn ang="0">
                  <a:pos x="0" y="114"/>
                </a:cxn>
                <a:cxn ang="0">
                  <a:pos x="2" y="102"/>
                </a:cxn>
                <a:cxn ang="0">
                  <a:pos x="2" y="102"/>
                </a:cxn>
                <a:cxn ang="0">
                  <a:pos x="8" y="74"/>
                </a:cxn>
                <a:cxn ang="0">
                  <a:pos x="14" y="64"/>
                </a:cxn>
                <a:cxn ang="0">
                  <a:pos x="24" y="52"/>
                </a:cxn>
                <a:cxn ang="0">
                  <a:pos x="24" y="52"/>
                </a:cxn>
                <a:cxn ang="0">
                  <a:pos x="32" y="44"/>
                </a:cxn>
                <a:cxn ang="0">
                  <a:pos x="40" y="34"/>
                </a:cxn>
                <a:cxn ang="0">
                  <a:pos x="56" y="14"/>
                </a:cxn>
                <a:cxn ang="0">
                  <a:pos x="66" y="6"/>
                </a:cxn>
                <a:cxn ang="0">
                  <a:pos x="72" y="0"/>
                </a:cxn>
                <a:cxn ang="0">
                  <a:pos x="76" y="0"/>
                </a:cxn>
                <a:cxn ang="0">
                  <a:pos x="80" y="2"/>
                </a:cxn>
                <a:cxn ang="0">
                  <a:pos x="84" y="4"/>
                </a:cxn>
                <a:cxn ang="0">
                  <a:pos x="86" y="8"/>
                </a:cxn>
                <a:cxn ang="0">
                  <a:pos x="86" y="8"/>
                </a:cxn>
              </a:cxnLst>
              <a:rect l="0" t="0" r="r" b="b"/>
              <a:pathLst>
                <a:path w="86" h="124">
                  <a:moveTo>
                    <a:pt x="86" y="8"/>
                  </a:moveTo>
                  <a:lnTo>
                    <a:pt x="86" y="8"/>
                  </a:lnTo>
                  <a:lnTo>
                    <a:pt x="86" y="18"/>
                  </a:lnTo>
                  <a:lnTo>
                    <a:pt x="82" y="32"/>
                  </a:lnTo>
                  <a:lnTo>
                    <a:pt x="80" y="40"/>
                  </a:lnTo>
                  <a:lnTo>
                    <a:pt x="76" y="48"/>
                  </a:lnTo>
                  <a:lnTo>
                    <a:pt x="70" y="54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56" y="60"/>
                  </a:lnTo>
                  <a:lnTo>
                    <a:pt x="50" y="66"/>
                  </a:lnTo>
                  <a:lnTo>
                    <a:pt x="36" y="80"/>
                  </a:lnTo>
                  <a:lnTo>
                    <a:pt x="24" y="96"/>
                  </a:lnTo>
                  <a:lnTo>
                    <a:pt x="14" y="112"/>
                  </a:lnTo>
                  <a:lnTo>
                    <a:pt x="14" y="112"/>
                  </a:lnTo>
                  <a:lnTo>
                    <a:pt x="10" y="118"/>
                  </a:lnTo>
                  <a:lnTo>
                    <a:pt x="6" y="122"/>
                  </a:lnTo>
                  <a:lnTo>
                    <a:pt x="4" y="124"/>
                  </a:lnTo>
                  <a:lnTo>
                    <a:pt x="2" y="122"/>
                  </a:lnTo>
                  <a:lnTo>
                    <a:pt x="0" y="120"/>
                  </a:lnTo>
                  <a:lnTo>
                    <a:pt x="0" y="114"/>
                  </a:lnTo>
                  <a:lnTo>
                    <a:pt x="2" y="102"/>
                  </a:lnTo>
                  <a:lnTo>
                    <a:pt x="2" y="102"/>
                  </a:lnTo>
                  <a:lnTo>
                    <a:pt x="8" y="74"/>
                  </a:lnTo>
                  <a:lnTo>
                    <a:pt x="14" y="64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32" y="44"/>
                  </a:lnTo>
                  <a:lnTo>
                    <a:pt x="40" y="34"/>
                  </a:lnTo>
                  <a:lnTo>
                    <a:pt x="56" y="14"/>
                  </a:lnTo>
                  <a:lnTo>
                    <a:pt x="66" y="6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80" y="2"/>
                  </a:lnTo>
                  <a:lnTo>
                    <a:pt x="84" y="4"/>
                  </a:lnTo>
                  <a:lnTo>
                    <a:pt x="86" y="8"/>
                  </a:lnTo>
                  <a:lnTo>
                    <a:pt x="86" y="8"/>
                  </a:lnTo>
                  <a:close/>
                </a:path>
              </a:pathLst>
            </a:custGeom>
            <a:solidFill>
              <a:srgbClr val="4F6228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latin typeface="Calibri" pitchFamily="34" charset="0"/>
                <a:ea typeface="+mn-ea"/>
              </a:endParaRPr>
            </a:p>
          </p:txBody>
        </p:sp>
        <p:sp>
          <p:nvSpPr>
            <p:cNvPr id="38" name="TextBox 492"/>
            <p:cNvSpPr txBox="1">
              <a:spLocks noChangeArrowheads="1"/>
            </p:cNvSpPr>
            <p:nvPr/>
          </p:nvSpPr>
          <p:spPr bwMode="auto">
            <a:xfrm>
              <a:off x="5415691" y="3965349"/>
              <a:ext cx="642937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TANZANIA</a:t>
              </a:r>
            </a:p>
          </p:txBody>
        </p:sp>
        <p:sp>
          <p:nvSpPr>
            <p:cNvPr id="39" name="TextBox 493"/>
            <p:cNvSpPr txBox="1">
              <a:spLocks noChangeArrowheads="1"/>
            </p:cNvSpPr>
            <p:nvPr/>
          </p:nvSpPr>
          <p:spPr bwMode="auto">
            <a:xfrm>
              <a:off x="7035811" y="3884316"/>
              <a:ext cx="7143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SEYCHELLES</a:t>
              </a:r>
            </a:p>
          </p:txBody>
        </p:sp>
        <p:sp>
          <p:nvSpPr>
            <p:cNvPr id="40" name="TextBox 495"/>
            <p:cNvSpPr txBox="1">
              <a:spLocks noChangeArrowheads="1"/>
            </p:cNvSpPr>
            <p:nvPr/>
          </p:nvSpPr>
          <p:spPr bwMode="auto">
            <a:xfrm>
              <a:off x="6221898" y="4897786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MADAGASCAR</a:t>
              </a:r>
            </a:p>
          </p:txBody>
        </p:sp>
        <p:sp>
          <p:nvSpPr>
            <p:cNvPr id="41" name="TextBox 496"/>
            <p:cNvSpPr txBox="1">
              <a:spLocks noChangeArrowheads="1"/>
            </p:cNvSpPr>
            <p:nvPr/>
          </p:nvSpPr>
          <p:spPr bwMode="auto">
            <a:xfrm>
              <a:off x="6878726" y="5152135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MAURITIUS</a:t>
              </a:r>
            </a:p>
          </p:txBody>
        </p:sp>
        <p:sp>
          <p:nvSpPr>
            <p:cNvPr id="42" name="TextBox 497"/>
            <p:cNvSpPr txBox="1">
              <a:spLocks noChangeArrowheads="1"/>
            </p:cNvSpPr>
            <p:nvPr/>
          </p:nvSpPr>
          <p:spPr bwMode="auto">
            <a:xfrm>
              <a:off x="5380229" y="4500563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MALAWI</a:t>
              </a:r>
            </a:p>
          </p:txBody>
        </p:sp>
        <p:sp>
          <p:nvSpPr>
            <p:cNvPr id="43" name="TextBox 498"/>
            <p:cNvSpPr txBox="1">
              <a:spLocks noChangeArrowheads="1"/>
            </p:cNvSpPr>
            <p:nvPr/>
          </p:nvSpPr>
          <p:spPr bwMode="auto">
            <a:xfrm>
              <a:off x="4635004" y="4649864"/>
              <a:ext cx="857250" cy="13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 smtClean="0"/>
                <a:t>ZAMBIA</a:t>
              </a:r>
              <a:endParaRPr lang="en-US" sz="800" dirty="0"/>
            </a:p>
          </p:txBody>
        </p:sp>
        <p:sp>
          <p:nvSpPr>
            <p:cNvPr id="44" name="TextBox 499"/>
            <p:cNvSpPr txBox="1">
              <a:spLocks noChangeArrowheads="1"/>
            </p:cNvSpPr>
            <p:nvPr/>
          </p:nvSpPr>
          <p:spPr bwMode="auto">
            <a:xfrm>
              <a:off x="5000912" y="5071303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ZIMBABWE</a:t>
              </a:r>
            </a:p>
          </p:txBody>
        </p:sp>
        <p:sp>
          <p:nvSpPr>
            <p:cNvPr id="45" name="TextBox 500"/>
            <p:cNvSpPr txBox="1">
              <a:spLocks noChangeArrowheads="1"/>
            </p:cNvSpPr>
            <p:nvPr/>
          </p:nvSpPr>
          <p:spPr bwMode="auto">
            <a:xfrm>
              <a:off x="5603912" y="4764319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 smtClean="0"/>
                <a:t>MOZAMBIQUE</a:t>
              </a:r>
              <a:endParaRPr lang="en-US" sz="800" dirty="0"/>
            </a:p>
          </p:txBody>
        </p:sp>
        <p:sp>
          <p:nvSpPr>
            <p:cNvPr id="46" name="TextBox 501"/>
            <p:cNvSpPr txBox="1">
              <a:spLocks noChangeArrowheads="1"/>
            </p:cNvSpPr>
            <p:nvPr/>
          </p:nvSpPr>
          <p:spPr bwMode="auto">
            <a:xfrm>
              <a:off x="4564063" y="5214938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/>
                <a:t>BOSTWANA</a:t>
              </a:r>
            </a:p>
          </p:txBody>
        </p:sp>
        <p:sp>
          <p:nvSpPr>
            <p:cNvPr id="47" name="TextBox 504"/>
            <p:cNvSpPr txBox="1">
              <a:spLocks noChangeArrowheads="1"/>
            </p:cNvSpPr>
            <p:nvPr/>
          </p:nvSpPr>
          <p:spPr bwMode="auto">
            <a:xfrm>
              <a:off x="4022725" y="5000625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NAMIBIA</a:t>
              </a:r>
            </a:p>
          </p:txBody>
        </p:sp>
        <p:sp>
          <p:nvSpPr>
            <p:cNvPr id="48" name="TextBox 506"/>
            <p:cNvSpPr txBox="1">
              <a:spLocks noChangeArrowheads="1"/>
            </p:cNvSpPr>
            <p:nvPr/>
          </p:nvSpPr>
          <p:spPr bwMode="auto">
            <a:xfrm>
              <a:off x="4071938" y="4500563"/>
              <a:ext cx="8572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/>
                <a:t>ANGOLA</a:t>
              </a:r>
            </a:p>
          </p:txBody>
        </p:sp>
        <p:sp>
          <p:nvSpPr>
            <p:cNvPr id="49" name="TextBox 508"/>
            <p:cNvSpPr txBox="1">
              <a:spLocks noChangeArrowheads="1"/>
            </p:cNvSpPr>
            <p:nvPr/>
          </p:nvSpPr>
          <p:spPr bwMode="auto">
            <a:xfrm>
              <a:off x="4510088" y="3767138"/>
              <a:ext cx="8572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800" dirty="0"/>
                <a:t>DEMOCR. REP. OF THE CONGO</a:t>
              </a:r>
            </a:p>
          </p:txBody>
        </p:sp>
        <p:sp>
          <p:nvSpPr>
            <p:cNvPr id="35" name="TextBox 1423"/>
            <p:cNvSpPr txBox="1">
              <a:spLocks noChangeArrowheads="1"/>
            </p:cNvSpPr>
            <p:nvPr/>
          </p:nvSpPr>
          <p:spPr bwMode="auto">
            <a:xfrm>
              <a:off x="5286375" y="5570538"/>
              <a:ext cx="685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id-ID" sz="800" dirty="0">
                  <a:solidFill>
                    <a:srgbClr val="0D0D0D"/>
                  </a:solidFill>
                </a:rPr>
                <a:t>SWAZILAND</a:t>
              </a:r>
            </a:p>
          </p:txBody>
        </p:sp>
      </p:grpSp>
      <p:grpSp>
        <p:nvGrpSpPr>
          <p:cNvPr id="52" name="Group 90"/>
          <p:cNvGrpSpPr>
            <a:grpSpLocks/>
          </p:cNvGrpSpPr>
          <p:nvPr/>
        </p:nvGrpSpPr>
        <p:grpSpPr bwMode="auto">
          <a:xfrm>
            <a:off x="4032747" y="5215032"/>
            <a:ext cx="620090" cy="103935"/>
            <a:chOff x="3216" y="2970"/>
            <a:chExt cx="411" cy="72"/>
          </a:xfrm>
        </p:grpSpPr>
        <p:sp>
          <p:nvSpPr>
            <p:cNvPr id="134" name="Freeform 37"/>
            <p:cNvSpPr>
              <a:spLocks/>
            </p:cNvSpPr>
            <p:nvPr/>
          </p:nvSpPr>
          <p:spPr bwMode="auto">
            <a:xfrm>
              <a:off x="3216" y="3015"/>
              <a:ext cx="111" cy="27"/>
            </a:xfrm>
            <a:custGeom>
              <a:avLst/>
              <a:gdLst>
                <a:gd name="T0" fmla="*/ 18822 w 93"/>
                <a:gd name="T1" fmla="*/ 0 h 21"/>
                <a:gd name="T2" fmla="*/ 14567 w 93"/>
                <a:gd name="T3" fmla="*/ 27361 h 21"/>
                <a:gd name="T4" fmla="*/ 5040 w 93"/>
                <a:gd name="T5" fmla="*/ 39781 h 21"/>
                <a:gd name="T6" fmla="*/ 0 w 93"/>
                <a:gd name="T7" fmla="*/ 39781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21"/>
                <a:gd name="T14" fmla="*/ 93 w 9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21">
                  <a:moveTo>
                    <a:pt x="93" y="0"/>
                  </a:moveTo>
                  <a:lnTo>
                    <a:pt x="72" y="15"/>
                  </a:lnTo>
                  <a:lnTo>
                    <a:pt x="24" y="21"/>
                  </a:lnTo>
                  <a:lnTo>
                    <a:pt x="0" y="21"/>
                  </a:lnTo>
                </a:path>
              </a:pathLst>
            </a:custGeom>
            <a:noFill/>
            <a:ln w="38100" cap="rnd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51"/>
            <p:cNvSpPr>
              <a:spLocks/>
            </p:cNvSpPr>
            <p:nvPr/>
          </p:nvSpPr>
          <p:spPr bwMode="auto">
            <a:xfrm>
              <a:off x="3225" y="2970"/>
              <a:ext cx="402" cy="57"/>
            </a:xfrm>
            <a:custGeom>
              <a:avLst/>
              <a:gdLst>
                <a:gd name="T0" fmla="*/ 0 w 402"/>
                <a:gd name="T1" fmla="*/ 24 h 57"/>
                <a:gd name="T2" fmla="*/ 30 w 402"/>
                <a:gd name="T3" fmla="*/ 39 h 57"/>
                <a:gd name="T4" fmla="*/ 48 w 402"/>
                <a:gd name="T5" fmla="*/ 39 h 57"/>
                <a:gd name="T6" fmla="*/ 69 w 402"/>
                <a:gd name="T7" fmla="*/ 45 h 57"/>
                <a:gd name="T8" fmla="*/ 96 w 402"/>
                <a:gd name="T9" fmla="*/ 45 h 57"/>
                <a:gd name="T10" fmla="*/ 114 w 402"/>
                <a:gd name="T11" fmla="*/ 45 h 57"/>
                <a:gd name="T12" fmla="*/ 138 w 402"/>
                <a:gd name="T13" fmla="*/ 45 h 57"/>
                <a:gd name="T14" fmla="*/ 165 w 402"/>
                <a:gd name="T15" fmla="*/ 39 h 57"/>
                <a:gd name="T16" fmla="*/ 180 w 402"/>
                <a:gd name="T17" fmla="*/ 27 h 57"/>
                <a:gd name="T18" fmla="*/ 210 w 402"/>
                <a:gd name="T19" fmla="*/ 21 h 57"/>
                <a:gd name="T20" fmla="*/ 231 w 402"/>
                <a:gd name="T21" fmla="*/ 3 h 57"/>
                <a:gd name="T22" fmla="*/ 252 w 402"/>
                <a:gd name="T23" fmla="*/ 6 h 57"/>
                <a:gd name="T24" fmla="*/ 288 w 402"/>
                <a:gd name="T25" fmla="*/ 15 h 57"/>
                <a:gd name="T26" fmla="*/ 321 w 402"/>
                <a:gd name="T27" fmla="*/ 0 h 57"/>
                <a:gd name="T28" fmla="*/ 342 w 402"/>
                <a:gd name="T29" fmla="*/ 12 h 57"/>
                <a:gd name="T30" fmla="*/ 375 w 402"/>
                <a:gd name="T31" fmla="*/ 33 h 57"/>
                <a:gd name="T32" fmla="*/ 402 w 402"/>
                <a:gd name="T33" fmla="*/ 57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2"/>
                <a:gd name="T52" fmla="*/ 0 h 57"/>
                <a:gd name="T53" fmla="*/ 402 w 402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2" h="57">
                  <a:moveTo>
                    <a:pt x="0" y="24"/>
                  </a:moveTo>
                  <a:lnTo>
                    <a:pt x="30" y="39"/>
                  </a:lnTo>
                  <a:lnTo>
                    <a:pt x="48" y="39"/>
                  </a:lnTo>
                  <a:lnTo>
                    <a:pt x="69" y="45"/>
                  </a:lnTo>
                  <a:lnTo>
                    <a:pt x="96" y="45"/>
                  </a:lnTo>
                  <a:lnTo>
                    <a:pt x="114" y="45"/>
                  </a:lnTo>
                  <a:lnTo>
                    <a:pt x="138" y="45"/>
                  </a:lnTo>
                  <a:lnTo>
                    <a:pt x="165" y="39"/>
                  </a:lnTo>
                  <a:lnTo>
                    <a:pt x="180" y="27"/>
                  </a:lnTo>
                  <a:lnTo>
                    <a:pt x="210" y="21"/>
                  </a:lnTo>
                  <a:lnTo>
                    <a:pt x="231" y="3"/>
                  </a:lnTo>
                  <a:lnTo>
                    <a:pt x="252" y="6"/>
                  </a:lnTo>
                  <a:lnTo>
                    <a:pt x="288" y="15"/>
                  </a:lnTo>
                  <a:lnTo>
                    <a:pt x="321" y="0"/>
                  </a:lnTo>
                  <a:lnTo>
                    <a:pt x="342" y="12"/>
                  </a:lnTo>
                  <a:lnTo>
                    <a:pt x="375" y="33"/>
                  </a:lnTo>
                  <a:lnTo>
                    <a:pt x="402" y="57"/>
                  </a:lnTo>
                </a:path>
              </a:pathLst>
            </a:custGeom>
            <a:noFill/>
            <a:ln w="38100" cap="rnd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Freeform 33"/>
          <p:cNvSpPr>
            <a:spLocks/>
          </p:cNvSpPr>
          <p:nvPr/>
        </p:nvSpPr>
        <p:spPr bwMode="auto">
          <a:xfrm>
            <a:off x="4939865" y="4011623"/>
            <a:ext cx="90111" cy="510768"/>
          </a:xfrm>
          <a:custGeom>
            <a:avLst/>
            <a:gdLst>
              <a:gd name="T0" fmla="*/ 2147483647 w 10000"/>
              <a:gd name="T1" fmla="*/ 0 h 9435"/>
              <a:gd name="T2" fmla="*/ 2147483647 w 10000"/>
              <a:gd name="T3" fmla="*/ 2147483647 h 9435"/>
              <a:gd name="T4" fmla="*/ 2147483647 w 10000"/>
              <a:gd name="T5" fmla="*/ 2147483647 h 9435"/>
              <a:gd name="T6" fmla="*/ 2147483647 w 10000"/>
              <a:gd name="T7" fmla="*/ 2147483647 h 9435"/>
              <a:gd name="T8" fmla="*/ 2147483647 w 10000"/>
              <a:gd name="T9" fmla="*/ 2147483647 h 9435"/>
              <a:gd name="T10" fmla="*/ 2147483647 w 10000"/>
              <a:gd name="T11" fmla="*/ 2147483647 h 9435"/>
              <a:gd name="T12" fmla="*/ 2147483647 w 10000"/>
              <a:gd name="T13" fmla="*/ 2147483647 h 9435"/>
              <a:gd name="T14" fmla="*/ 2147483647 w 10000"/>
              <a:gd name="T15" fmla="*/ 2147483647 h 9435"/>
              <a:gd name="T16" fmla="*/ 2147483647 w 10000"/>
              <a:gd name="T17" fmla="*/ 2147483647 h 9435"/>
              <a:gd name="T18" fmla="*/ 2147483647 w 10000"/>
              <a:gd name="T19" fmla="*/ 2147483647 h 9435"/>
              <a:gd name="T20" fmla="*/ 2147483647 w 10000"/>
              <a:gd name="T21" fmla="*/ 2147483647 h 9435"/>
              <a:gd name="T22" fmla="*/ 2147483647 w 10000"/>
              <a:gd name="T23" fmla="*/ 2147483647 h 9435"/>
              <a:gd name="T24" fmla="*/ 2147483647 w 10000"/>
              <a:gd name="T25" fmla="*/ 2147483647 h 9435"/>
              <a:gd name="T26" fmla="*/ 0 w 10000"/>
              <a:gd name="T27" fmla="*/ 2147483647 h 9435"/>
              <a:gd name="T28" fmla="*/ 2147483647 w 10000"/>
              <a:gd name="T29" fmla="*/ 2147483647 h 9435"/>
              <a:gd name="T30" fmla="*/ 2147483647 w 10000"/>
              <a:gd name="T31" fmla="*/ 2147483647 h 94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000" h="9435">
                <a:moveTo>
                  <a:pt x="3000" y="0"/>
                </a:moveTo>
                <a:lnTo>
                  <a:pt x="2500" y="887"/>
                </a:lnTo>
                <a:lnTo>
                  <a:pt x="5000" y="1209"/>
                </a:lnTo>
                <a:lnTo>
                  <a:pt x="7500" y="1612"/>
                </a:lnTo>
                <a:lnTo>
                  <a:pt x="9500" y="2016"/>
                </a:lnTo>
                <a:lnTo>
                  <a:pt x="9000" y="2500"/>
                </a:lnTo>
                <a:lnTo>
                  <a:pt x="7500" y="3145"/>
                </a:lnTo>
                <a:lnTo>
                  <a:pt x="7000" y="3629"/>
                </a:lnTo>
                <a:lnTo>
                  <a:pt x="7500" y="4435"/>
                </a:lnTo>
                <a:lnTo>
                  <a:pt x="10000" y="4838"/>
                </a:lnTo>
                <a:lnTo>
                  <a:pt x="9500" y="5483"/>
                </a:lnTo>
                <a:lnTo>
                  <a:pt x="5500" y="6048"/>
                </a:lnTo>
                <a:lnTo>
                  <a:pt x="1500" y="6935"/>
                </a:lnTo>
                <a:lnTo>
                  <a:pt x="0" y="7903"/>
                </a:lnTo>
                <a:lnTo>
                  <a:pt x="500" y="8709"/>
                </a:lnTo>
                <a:lnTo>
                  <a:pt x="4000" y="9435"/>
                </a:lnTo>
              </a:path>
            </a:pathLst>
          </a:custGeom>
          <a:noFill/>
          <a:ln w="34925" cap="rnd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65"/>
          <p:cNvSpPr>
            <a:spLocks/>
          </p:cNvSpPr>
          <p:nvPr/>
        </p:nvSpPr>
        <p:spPr bwMode="auto">
          <a:xfrm>
            <a:off x="5322127" y="2754005"/>
            <a:ext cx="212297" cy="37119"/>
          </a:xfrm>
          <a:custGeom>
            <a:avLst/>
            <a:gdLst>
              <a:gd name="T0" fmla="*/ 0 w 141"/>
              <a:gd name="T1" fmla="*/ 2147483647 h 26"/>
              <a:gd name="T2" fmla="*/ 2147483647 w 141"/>
              <a:gd name="T3" fmla="*/ 2147483647 h 26"/>
              <a:gd name="T4" fmla="*/ 2147483647 w 141"/>
              <a:gd name="T5" fmla="*/ 2147483647 h 26"/>
              <a:gd name="T6" fmla="*/ 2147483647 w 141"/>
              <a:gd name="T7" fmla="*/ 2147483647 h 26"/>
              <a:gd name="T8" fmla="*/ 0 60000 65536"/>
              <a:gd name="T9" fmla="*/ 0 60000 65536"/>
              <a:gd name="T10" fmla="*/ 0 60000 65536"/>
              <a:gd name="T11" fmla="*/ 0 60000 65536"/>
              <a:gd name="T12" fmla="*/ 0 w 141"/>
              <a:gd name="T13" fmla="*/ 0 h 26"/>
              <a:gd name="T14" fmla="*/ 141 w 141"/>
              <a:gd name="T15" fmla="*/ 26 h 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1" h="26">
                <a:moveTo>
                  <a:pt x="0" y="26"/>
                </a:moveTo>
                <a:cubicBezTo>
                  <a:pt x="24" y="21"/>
                  <a:pt x="20" y="8"/>
                  <a:pt x="39" y="2"/>
                </a:cubicBezTo>
                <a:cubicBezTo>
                  <a:pt x="123" y="6"/>
                  <a:pt x="73" y="0"/>
                  <a:pt x="108" y="8"/>
                </a:cubicBezTo>
                <a:cubicBezTo>
                  <a:pt x="119" y="10"/>
                  <a:pt x="141" y="17"/>
                  <a:pt x="141" y="17"/>
                </a:cubicBezTo>
              </a:path>
            </a:pathLst>
          </a:custGeom>
          <a:noFill/>
          <a:ln w="34925" cap="rnd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66"/>
          <p:cNvSpPr>
            <a:spLocks/>
          </p:cNvSpPr>
          <p:nvPr/>
        </p:nvSpPr>
        <p:spPr bwMode="auto">
          <a:xfrm>
            <a:off x="4167056" y="2800412"/>
            <a:ext cx="1211161" cy="975509"/>
          </a:xfrm>
          <a:custGeom>
            <a:avLst/>
            <a:gdLst>
              <a:gd name="T0" fmla="*/ 0 w 10269"/>
              <a:gd name="T1" fmla="*/ 2147483647 h 10729"/>
              <a:gd name="T2" fmla="*/ 2147483647 w 10269"/>
              <a:gd name="T3" fmla="*/ 2147483647 h 10729"/>
              <a:gd name="T4" fmla="*/ 2147483647 w 10269"/>
              <a:gd name="T5" fmla="*/ 2147483647 h 10729"/>
              <a:gd name="T6" fmla="*/ 2147483647 w 10269"/>
              <a:gd name="T7" fmla="*/ 2147483647 h 10729"/>
              <a:gd name="T8" fmla="*/ 2147483647 w 10269"/>
              <a:gd name="T9" fmla="*/ 2147483647 h 10729"/>
              <a:gd name="T10" fmla="*/ 2147483647 w 10269"/>
              <a:gd name="T11" fmla="*/ 2147483647 h 10729"/>
              <a:gd name="T12" fmla="*/ 2147483647 w 10269"/>
              <a:gd name="T13" fmla="*/ 2147483647 h 10729"/>
              <a:gd name="T14" fmla="*/ 2147483647 w 10269"/>
              <a:gd name="T15" fmla="*/ 2147483647 h 10729"/>
              <a:gd name="T16" fmla="*/ 2147483647 w 10269"/>
              <a:gd name="T17" fmla="*/ 2147483647 h 10729"/>
              <a:gd name="T18" fmla="*/ 2147483647 w 10269"/>
              <a:gd name="T19" fmla="*/ 2147483647 h 10729"/>
              <a:gd name="T20" fmla="*/ 2147483647 w 10269"/>
              <a:gd name="T21" fmla="*/ 2147483647 h 10729"/>
              <a:gd name="T22" fmla="*/ 2147483647 w 10269"/>
              <a:gd name="T23" fmla="*/ 2147483647 h 10729"/>
              <a:gd name="T24" fmla="*/ 2147483647 w 10269"/>
              <a:gd name="T25" fmla="*/ 2147483647 h 10729"/>
              <a:gd name="T26" fmla="*/ 2147483647 w 10269"/>
              <a:gd name="T27" fmla="*/ 2147483647 h 10729"/>
              <a:gd name="T28" fmla="*/ 2147483647 w 10269"/>
              <a:gd name="T29" fmla="*/ 2147483647 h 10729"/>
              <a:gd name="T30" fmla="*/ 2147483647 w 10269"/>
              <a:gd name="T31" fmla="*/ 2147483647 h 10729"/>
              <a:gd name="T32" fmla="*/ 2147483647 w 10269"/>
              <a:gd name="T33" fmla="*/ 2147483647 h 10729"/>
              <a:gd name="T34" fmla="*/ 2147483647 w 10269"/>
              <a:gd name="T35" fmla="*/ 2147483647 h 10729"/>
              <a:gd name="T36" fmla="*/ 2147483647 w 10269"/>
              <a:gd name="T37" fmla="*/ 2147483647 h 10729"/>
              <a:gd name="T38" fmla="*/ 2147483647 w 10269"/>
              <a:gd name="T39" fmla="*/ 2147483647 h 10729"/>
              <a:gd name="T40" fmla="*/ 2147483647 w 10269"/>
              <a:gd name="T41" fmla="*/ 2147483647 h 10729"/>
              <a:gd name="T42" fmla="*/ 2147483647 w 10269"/>
              <a:gd name="T43" fmla="*/ 2147483647 h 10729"/>
              <a:gd name="T44" fmla="*/ 2147483647 w 10269"/>
              <a:gd name="T45" fmla="*/ 2147483647 h 10729"/>
              <a:gd name="T46" fmla="*/ 2147483647 w 10269"/>
              <a:gd name="T47" fmla="*/ 2147483647 h 10729"/>
              <a:gd name="T48" fmla="*/ 2147483647 w 10269"/>
              <a:gd name="T49" fmla="*/ 0 h 107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269" h="10729">
                <a:moveTo>
                  <a:pt x="0" y="9519"/>
                </a:moveTo>
                <a:cubicBezTo>
                  <a:pt x="58" y="9619"/>
                  <a:pt x="96" y="9986"/>
                  <a:pt x="161" y="10145"/>
                </a:cubicBezTo>
                <a:cubicBezTo>
                  <a:pt x="226" y="10304"/>
                  <a:pt x="35" y="10664"/>
                  <a:pt x="155" y="10720"/>
                </a:cubicBezTo>
                <a:cubicBezTo>
                  <a:pt x="275" y="10776"/>
                  <a:pt x="717" y="10563"/>
                  <a:pt x="879" y="10483"/>
                </a:cubicBezTo>
                <a:cubicBezTo>
                  <a:pt x="1041" y="10403"/>
                  <a:pt x="961" y="10387"/>
                  <a:pt x="1126" y="10242"/>
                </a:cubicBezTo>
                <a:lnTo>
                  <a:pt x="1474" y="10049"/>
                </a:lnTo>
                <a:cubicBezTo>
                  <a:pt x="1602" y="9793"/>
                  <a:pt x="1619" y="9571"/>
                  <a:pt x="1875" y="9538"/>
                </a:cubicBezTo>
                <a:cubicBezTo>
                  <a:pt x="2016" y="9282"/>
                  <a:pt x="2103" y="9080"/>
                  <a:pt x="2257" y="8841"/>
                </a:cubicBezTo>
                <a:cubicBezTo>
                  <a:pt x="2474" y="8520"/>
                  <a:pt x="2384" y="8071"/>
                  <a:pt x="2678" y="7831"/>
                </a:cubicBezTo>
                <a:cubicBezTo>
                  <a:pt x="2756" y="7687"/>
                  <a:pt x="2781" y="7511"/>
                  <a:pt x="2870" y="7399"/>
                </a:cubicBezTo>
                <a:cubicBezTo>
                  <a:pt x="2933" y="7319"/>
                  <a:pt x="3100" y="7207"/>
                  <a:pt x="3100" y="7207"/>
                </a:cubicBezTo>
                <a:cubicBezTo>
                  <a:pt x="3176" y="7062"/>
                  <a:pt x="3254" y="6918"/>
                  <a:pt x="3330" y="6775"/>
                </a:cubicBezTo>
                <a:cubicBezTo>
                  <a:pt x="3355" y="6727"/>
                  <a:pt x="3407" y="6630"/>
                  <a:pt x="3407" y="6630"/>
                </a:cubicBezTo>
                <a:cubicBezTo>
                  <a:pt x="3433" y="6407"/>
                  <a:pt x="3497" y="6038"/>
                  <a:pt x="3637" y="5861"/>
                </a:cubicBezTo>
                <a:cubicBezTo>
                  <a:pt x="3726" y="5750"/>
                  <a:pt x="3919" y="5702"/>
                  <a:pt x="4020" y="5621"/>
                </a:cubicBezTo>
                <a:cubicBezTo>
                  <a:pt x="4173" y="5061"/>
                  <a:pt x="4084" y="5205"/>
                  <a:pt x="4404" y="4805"/>
                </a:cubicBezTo>
                <a:cubicBezTo>
                  <a:pt x="4493" y="4452"/>
                  <a:pt x="4365" y="3939"/>
                  <a:pt x="4595" y="3652"/>
                </a:cubicBezTo>
                <a:cubicBezTo>
                  <a:pt x="5234" y="2851"/>
                  <a:pt x="6281" y="2963"/>
                  <a:pt x="7087" y="2930"/>
                </a:cubicBezTo>
                <a:cubicBezTo>
                  <a:pt x="7164" y="2627"/>
                  <a:pt x="7152" y="2595"/>
                  <a:pt x="7394" y="2499"/>
                </a:cubicBezTo>
                <a:cubicBezTo>
                  <a:pt x="7611" y="2082"/>
                  <a:pt x="7995" y="1394"/>
                  <a:pt x="8351" y="1249"/>
                </a:cubicBezTo>
                <a:cubicBezTo>
                  <a:pt x="8467" y="1200"/>
                  <a:pt x="8582" y="1121"/>
                  <a:pt x="8697" y="1105"/>
                </a:cubicBezTo>
                <a:lnTo>
                  <a:pt x="9157" y="1009"/>
                </a:lnTo>
                <a:cubicBezTo>
                  <a:pt x="9273" y="865"/>
                  <a:pt x="9349" y="785"/>
                  <a:pt x="9502" y="721"/>
                </a:cubicBezTo>
                <a:cubicBezTo>
                  <a:pt x="9629" y="480"/>
                  <a:pt x="9847" y="352"/>
                  <a:pt x="10038" y="192"/>
                </a:cubicBezTo>
                <a:cubicBezTo>
                  <a:pt x="10090" y="160"/>
                  <a:pt x="10269" y="49"/>
                  <a:pt x="10269" y="0"/>
                </a:cubicBezTo>
              </a:path>
            </a:pathLst>
          </a:custGeom>
          <a:noFill/>
          <a:ln w="34925" cap="rnd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48"/>
          <p:cNvSpPr>
            <a:spLocks/>
          </p:cNvSpPr>
          <p:nvPr/>
        </p:nvSpPr>
        <p:spPr bwMode="auto">
          <a:xfrm>
            <a:off x="4059036" y="5319725"/>
            <a:ext cx="16801" cy="56422"/>
          </a:xfrm>
          <a:custGeom>
            <a:avLst/>
            <a:gdLst>
              <a:gd name="T0" fmla="*/ 2147483647 w 12"/>
              <a:gd name="T1" fmla="*/ 0 h 39"/>
              <a:gd name="T2" fmla="*/ 2147483647 w 12"/>
              <a:gd name="T3" fmla="*/ 2147483647 h 39"/>
              <a:gd name="T4" fmla="*/ 0 w 12"/>
              <a:gd name="T5" fmla="*/ 2147483647 h 39"/>
              <a:gd name="T6" fmla="*/ 0 60000 65536"/>
              <a:gd name="T7" fmla="*/ 0 60000 65536"/>
              <a:gd name="T8" fmla="*/ 0 60000 65536"/>
              <a:gd name="T9" fmla="*/ 0 w 12"/>
              <a:gd name="T10" fmla="*/ 0 h 39"/>
              <a:gd name="T11" fmla="*/ 12 w 12"/>
              <a:gd name="T12" fmla="*/ 39 h 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39">
                <a:moveTo>
                  <a:pt x="12" y="0"/>
                </a:moveTo>
                <a:lnTo>
                  <a:pt x="9" y="21"/>
                </a:lnTo>
                <a:lnTo>
                  <a:pt x="0" y="39"/>
                </a:lnTo>
              </a:path>
            </a:pathLst>
          </a:custGeom>
          <a:noFill/>
          <a:ln w="34925" cap="rnd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/>
          <p:nvPr/>
        </p:nvSpPr>
        <p:spPr bwMode="auto">
          <a:xfrm>
            <a:off x="4020425" y="3605769"/>
            <a:ext cx="142040" cy="161843"/>
          </a:xfrm>
          <a:custGeom>
            <a:avLst/>
            <a:gdLst>
              <a:gd name="connsiteX0" fmla="*/ 180975 w 180975"/>
              <a:gd name="connsiteY0" fmla="*/ 164307 h 164307"/>
              <a:gd name="connsiteX1" fmla="*/ 157162 w 180975"/>
              <a:gd name="connsiteY1" fmla="*/ 116682 h 164307"/>
              <a:gd name="connsiteX2" fmla="*/ 47625 w 180975"/>
              <a:gd name="connsiteY2" fmla="*/ 69057 h 164307"/>
              <a:gd name="connsiteX3" fmla="*/ 0 w 180975"/>
              <a:gd name="connsiteY3" fmla="*/ 0 h 164307"/>
              <a:gd name="connsiteX4" fmla="*/ 0 w 180975"/>
              <a:gd name="connsiteY4" fmla="*/ 0 h 164307"/>
              <a:gd name="connsiteX0" fmla="*/ 109537 w 157162"/>
              <a:gd name="connsiteY0" fmla="*/ 242511 h 242511"/>
              <a:gd name="connsiteX1" fmla="*/ 157162 w 157162"/>
              <a:gd name="connsiteY1" fmla="*/ 116682 h 242511"/>
              <a:gd name="connsiteX2" fmla="*/ 47625 w 157162"/>
              <a:gd name="connsiteY2" fmla="*/ 69057 h 242511"/>
              <a:gd name="connsiteX3" fmla="*/ 0 w 157162"/>
              <a:gd name="connsiteY3" fmla="*/ 0 h 242511"/>
              <a:gd name="connsiteX4" fmla="*/ 0 w 157162"/>
              <a:gd name="connsiteY4" fmla="*/ 0 h 242511"/>
              <a:gd name="connsiteX0" fmla="*/ 109537 w 109537"/>
              <a:gd name="connsiteY0" fmla="*/ 242511 h 242511"/>
              <a:gd name="connsiteX1" fmla="*/ 90487 w 109537"/>
              <a:gd name="connsiteY1" fmla="*/ 156969 h 242511"/>
              <a:gd name="connsiteX2" fmla="*/ 47625 w 109537"/>
              <a:gd name="connsiteY2" fmla="*/ 69057 h 242511"/>
              <a:gd name="connsiteX3" fmla="*/ 0 w 109537"/>
              <a:gd name="connsiteY3" fmla="*/ 0 h 242511"/>
              <a:gd name="connsiteX4" fmla="*/ 0 w 109537"/>
              <a:gd name="connsiteY4" fmla="*/ 0 h 242511"/>
              <a:gd name="connsiteX0" fmla="*/ 109537 w 109537"/>
              <a:gd name="connsiteY0" fmla="*/ 242511 h 242511"/>
              <a:gd name="connsiteX1" fmla="*/ 90487 w 109537"/>
              <a:gd name="connsiteY1" fmla="*/ 156969 h 242511"/>
              <a:gd name="connsiteX2" fmla="*/ 47625 w 109537"/>
              <a:gd name="connsiteY2" fmla="*/ 69057 h 242511"/>
              <a:gd name="connsiteX3" fmla="*/ 0 w 109537"/>
              <a:gd name="connsiteY3" fmla="*/ 0 h 242511"/>
              <a:gd name="connsiteX4" fmla="*/ 0 w 109537"/>
              <a:gd name="connsiteY4" fmla="*/ 0 h 242511"/>
              <a:gd name="connsiteX0" fmla="*/ 109537 w 109537"/>
              <a:gd name="connsiteY0" fmla="*/ 242511 h 242511"/>
              <a:gd name="connsiteX1" fmla="*/ 90487 w 109537"/>
              <a:gd name="connsiteY1" fmla="*/ 156969 h 242511"/>
              <a:gd name="connsiteX2" fmla="*/ 16669 w 109537"/>
              <a:gd name="connsiteY2" fmla="*/ 85645 h 242511"/>
              <a:gd name="connsiteX3" fmla="*/ 0 w 109537"/>
              <a:gd name="connsiteY3" fmla="*/ 0 h 242511"/>
              <a:gd name="connsiteX4" fmla="*/ 0 w 109537"/>
              <a:gd name="connsiteY4" fmla="*/ 0 h 242511"/>
              <a:gd name="connsiteX0" fmla="*/ 112038 w 112038"/>
              <a:gd name="connsiteY0" fmla="*/ 242511 h 242511"/>
              <a:gd name="connsiteX1" fmla="*/ 92988 w 112038"/>
              <a:gd name="connsiteY1" fmla="*/ 156969 h 242511"/>
              <a:gd name="connsiteX2" fmla="*/ 19170 w 112038"/>
              <a:gd name="connsiteY2" fmla="*/ 85645 h 242511"/>
              <a:gd name="connsiteX3" fmla="*/ 2501 w 112038"/>
              <a:gd name="connsiteY3" fmla="*/ 0 h 242511"/>
              <a:gd name="connsiteX4" fmla="*/ 2501 w 112038"/>
              <a:gd name="connsiteY4" fmla="*/ 0 h 242511"/>
              <a:gd name="connsiteX0" fmla="*/ 128587 w 128587"/>
              <a:gd name="connsiteY0" fmla="*/ 242511 h 242511"/>
              <a:gd name="connsiteX1" fmla="*/ 109537 w 128587"/>
              <a:gd name="connsiteY1" fmla="*/ 156969 h 242511"/>
              <a:gd name="connsiteX2" fmla="*/ 35719 w 128587"/>
              <a:gd name="connsiteY2" fmla="*/ 85645 h 242511"/>
              <a:gd name="connsiteX3" fmla="*/ 19050 w 128587"/>
              <a:gd name="connsiteY3" fmla="*/ 0 h 242511"/>
              <a:gd name="connsiteX4" fmla="*/ 0 w 128587"/>
              <a:gd name="connsiteY4" fmla="*/ 18959 h 242511"/>
              <a:gd name="connsiteX0" fmla="*/ 128587 w 128587"/>
              <a:gd name="connsiteY0" fmla="*/ 242511 h 242511"/>
              <a:gd name="connsiteX1" fmla="*/ 109537 w 128587"/>
              <a:gd name="connsiteY1" fmla="*/ 156969 h 242511"/>
              <a:gd name="connsiteX2" fmla="*/ 26194 w 128587"/>
              <a:gd name="connsiteY2" fmla="*/ 92754 h 242511"/>
              <a:gd name="connsiteX3" fmla="*/ 19050 w 128587"/>
              <a:gd name="connsiteY3" fmla="*/ 0 h 242511"/>
              <a:gd name="connsiteX4" fmla="*/ 0 w 128587"/>
              <a:gd name="connsiteY4" fmla="*/ 18959 h 242511"/>
              <a:gd name="connsiteX0" fmla="*/ 118223 w 118223"/>
              <a:gd name="connsiteY0" fmla="*/ 242511 h 242511"/>
              <a:gd name="connsiteX1" fmla="*/ 99173 w 118223"/>
              <a:gd name="connsiteY1" fmla="*/ 156969 h 242511"/>
              <a:gd name="connsiteX2" fmla="*/ 15830 w 118223"/>
              <a:gd name="connsiteY2" fmla="*/ 92754 h 242511"/>
              <a:gd name="connsiteX3" fmla="*/ 8686 w 118223"/>
              <a:gd name="connsiteY3" fmla="*/ 0 h 242511"/>
              <a:gd name="connsiteX0" fmla="*/ 122641 w 122641"/>
              <a:gd name="connsiteY0" fmla="*/ 221183 h 221183"/>
              <a:gd name="connsiteX1" fmla="*/ 103591 w 122641"/>
              <a:gd name="connsiteY1" fmla="*/ 135641 h 221183"/>
              <a:gd name="connsiteX2" fmla="*/ 20248 w 122641"/>
              <a:gd name="connsiteY2" fmla="*/ 71426 h 221183"/>
              <a:gd name="connsiteX3" fmla="*/ 1198 w 122641"/>
              <a:gd name="connsiteY3" fmla="*/ 0 h 221183"/>
              <a:gd name="connsiteX0" fmla="*/ 122641 w 122641"/>
              <a:gd name="connsiteY0" fmla="*/ 221183 h 221183"/>
              <a:gd name="connsiteX1" fmla="*/ 103591 w 122641"/>
              <a:gd name="connsiteY1" fmla="*/ 135641 h 221183"/>
              <a:gd name="connsiteX2" fmla="*/ 20248 w 122641"/>
              <a:gd name="connsiteY2" fmla="*/ 80906 h 221183"/>
              <a:gd name="connsiteX3" fmla="*/ 1198 w 122641"/>
              <a:gd name="connsiteY3" fmla="*/ 0 h 221183"/>
              <a:gd name="connsiteX0" fmla="*/ 122641 w 122641"/>
              <a:gd name="connsiteY0" fmla="*/ 221183 h 221183"/>
              <a:gd name="connsiteX1" fmla="*/ 113116 w 122641"/>
              <a:gd name="connsiteY1" fmla="*/ 119052 h 221183"/>
              <a:gd name="connsiteX2" fmla="*/ 20248 w 122641"/>
              <a:gd name="connsiteY2" fmla="*/ 80906 h 221183"/>
              <a:gd name="connsiteX3" fmla="*/ 1198 w 122641"/>
              <a:gd name="connsiteY3" fmla="*/ 0 h 221183"/>
              <a:gd name="connsiteX0" fmla="*/ 122641 w 122641"/>
              <a:gd name="connsiteY0" fmla="*/ 221183 h 221183"/>
              <a:gd name="connsiteX1" fmla="*/ 113116 w 122641"/>
              <a:gd name="connsiteY1" fmla="*/ 130901 h 221183"/>
              <a:gd name="connsiteX2" fmla="*/ 20248 w 122641"/>
              <a:gd name="connsiteY2" fmla="*/ 80906 h 221183"/>
              <a:gd name="connsiteX3" fmla="*/ 1198 w 122641"/>
              <a:gd name="connsiteY3" fmla="*/ 0 h 221183"/>
              <a:gd name="connsiteX0" fmla="*/ 122641 w 122641"/>
              <a:gd name="connsiteY0" fmla="*/ 230662 h 230662"/>
              <a:gd name="connsiteX1" fmla="*/ 113116 w 122641"/>
              <a:gd name="connsiteY1" fmla="*/ 130901 h 230662"/>
              <a:gd name="connsiteX2" fmla="*/ 20248 w 122641"/>
              <a:gd name="connsiteY2" fmla="*/ 80906 h 230662"/>
              <a:gd name="connsiteX3" fmla="*/ 1198 w 122641"/>
              <a:gd name="connsiteY3" fmla="*/ 0 h 230662"/>
              <a:gd name="connsiteX0" fmla="*/ 139310 w 139310"/>
              <a:gd name="connsiteY0" fmla="*/ 221183 h 221183"/>
              <a:gd name="connsiteX1" fmla="*/ 113116 w 139310"/>
              <a:gd name="connsiteY1" fmla="*/ 130901 h 221183"/>
              <a:gd name="connsiteX2" fmla="*/ 20248 w 139310"/>
              <a:gd name="connsiteY2" fmla="*/ 80906 h 221183"/>
              <a:gd name="connsiteX3" fmla="*/ 1198 w 139310"/>
              <a:gd name="connsiteY3" fmla="*/ 0 h 221183"/>
              <a:gd name="connsiteX0" fmla="*/ 139310 w 139310"/>
              <a:gd name="connsiteY0" fmla="*/ 209333 h 209333"/>
              <a:gd name="connsiteX1" fmla="*/ 113116 w 139310"/>
              <a:gd name="connsiteY1" fmla="*/ 130901 h 209333"/>
              <a:gd name="connsiteX2" fmla="*/ 20248 w 139310"/>
              <a:gd name="connsiteY2" fmla="*/ 80906 h 209333"/>
              <a:gd name="connsiteX3" fmla="*/ 1198 w 139310"/>
              <a:gd name="connsiteY3" fmla="*/ 0 h 209333"/>
              <a:gd name="connsiteX0" fmla="*/ 139310 w 139310"/>
              <a:gd name="connsiteY0" fmla="*/ 209333 h 209333"/>
              <a:gd name="connsiteX1" fmla="*/ 113116 w 139310"/>
              <a:gd name="connsiteY1" fmla="*/ 138011 h 209333"/>
              <a:gd name="connsiteX2" fmla="*/ 20248 w 139310"/>
              <a:gd name="connsiteY2" fmla="*/ 80906 h 209333"/>
              <a:gd name="connsiteX3" fmla="*/ 1198 w 139310"/>
              <a:gd name="connsiteY3" fmla="*/ 0 h 209333"/>
              <a:gd name="connsiteX0" fmla="*/ 139310 w 139310"/>
              <a:gd name="connsiteY0" fmla="*/ 209333 h 209333"/>
              <a:gd name="connsiteX1" fmla="*/ 117878 w 139310"/>
              <a:gd name="connsiteY1" fmla="*/ 128532 h 209333"/>
              <a:gd name="connsiteX2" fmla="*/ 20248 w 139310"/>
              <a:gd name="connsiteY2" fmla="*/ 80906 h 209333"/>
              <a:gd name="connsiteX3" fmla="*/ 1198 w 139310"/>
              <a:gd name="connsiteY3" fmla="*/ 0 h 209333"/>
              <a:gd name="connsiteX0" fmla="*/ 138112 w 138112"/>
              <a:gd name="connsiteY0" fmla="*/ 209333 h 209333"/>
              <a:gd name="connsiteX1" fmla="*/ 116680 w 138112"/>
              <a:gd name="connsiteY1" fmla="*/ 128532 h 209333"/>
              <a:gd name="connsiteX2" fmla="*/ 19050 w 138112"/>
              <a:gd name="connsiteY2" fmla="*/ 80906 h 209333"/>
              <a:gd name="connsiteX3" fmla="*/ 11907 w 138112"/>
              <a:gd name="connsiteY3" fmla="*/ 55295 h 209333"/>
              <a:gd name="connsiteX4" fmla="*/ 0 w 138112"/>
              <a:gd name="connsiteY4" fmla="*/ 0 h 209333"/>
              <a:gd name="connsiteX0" fmla="*/ 138112 w 138112"/>
              <a:gd name="connsiteY0" fmla="*/ 209333 h 209333"/>
              <a:gd name="connsiteX1" fmla="*/ 116680 w 138112"/>
              <a:gd name="connsiteY1" fmla="*/ 128532 h 209333"/>
              <a:gd name="connsiteX2" fmla="*/ 23813 w 138112"/>
              <a:gd name="connsiteY2" fmla="*/ 78535 h 209333"/>
              <a:gd name="connsiteX3" fmla="*/ 11907 w 138112"/>
              <a:gd name="connsiteY3" fmla="*/ 55295 h 209333"/>
              <a:gd name="connsiteX4" fmla="*/ 0 w 138112"/>
              <a:gd name="connsiteY4" fmla="*/ 0 h 209333"/>
              <a:gd name="connsiteX0" fmla="*/ 138112 w 138112"/>
              <a:gd name="connsiteY0" fmla="*/ 209333 h 209333"/>
              <a:gd name="connsiteX1" fmla="*/ 116680 w 138112"/>
              <a:gd name="connsiteY1" fmla="*/ 128532 h 209333"/>
              <a:gd name="connsiteX2" fmla="*/ 30957 w 138112"/>
              <a:gd name="connsiteY2" fmla="*/ 76166 h 209333"/>
              <a:gd name="connsiteX3" fmla="*/ 11907 w 138112"/>
              <a:gd name="connsiteY3" fmla="*/ 55295 h 209333"/>
              <a:gd name="connsiteX4" fmla="*/ 0 w 138112"/>
              <a:gd name="connsiteY4" fmla="*/ 0 h 209333"/>
              <a:gd name="connsiteX0" fmla="*/ 154781 w 154781"/>
              <a:gd name="connsiteY0" fmla="*/ 173651 h 173651"/>
              <a:gd name="connsiteX1" fmla="*/ 116680 w 154781"/>
              <a:gd name="connsiteY1" fmla="*/ 128532 h 173651"/>
              <a:gd name="connsiteX2" fmla="*/ 30957 w 154781"/>
              <a:gd name="connsiteY2" fmla="*/ 76166 h 173651"/>
              <a:gd name="connsiteX3" fmla="*/ 11907 w 154781"/>
              <a:gd name="connsiteY3" fmla="*/ 55295 h 173651"/>
              <a:gd name="connsiteX4" fmla="*/ 0 w 154781"/>
              <a:gd name="connsiteY4" fmla="*/ 0 h 173651"/>
              <a:gd name="connsiteX0" fmla="*/ 154781 w 154781"/>
              <a:gd name="connsiteY0" fmla="*/ 173651 h 173651"/>
              <a:gd name="connsiteX1" fmla="*/ 116680 w 154781"/>
              <a:gd name="connsiteY1" fmla="*/ 128532 h 173651"/>
              <a:gd name="connsiteX2" fmla="*/ 30957 w 154781"/>
              <a:gd name="connsiteY2" fmla="*/ 76166 h 173651"/>
              <a:gd name="connsiteX3" fmla="*/ 11907 w 154781"/>
              <a:gd name="connsiteY3" fmla="*/ 55295 h 173651"/>
              <a:gd name="connsiteX4" fmla="*/ 0 w 154781"/>
              <a:gd name="connsiteY4" fmla="*/ 0 h 173651"/>
              <a:gd name="connsiteX0" fmla="*/ 147637 w 147637"/>
              <a:gd name="connsiteY0" fmla="*/ 173651 h 173651"/>
              <a:gd name="connsiteX1" fmla="*/ 116680 w 147637"/>
              <a:gd name="connsiteY1" fmla="*/ 128532 h 173651"/>
              <a:gd name="connsiteX2" fmla="*/ 30957 w 147637"/>
              <a:gd name="connsiteY2" fmla="*/ 76166 h 173651"/>
              <a:gd name="connsiteX3" fmla="*/ 11907 w 147637"/>
              <a:gd name="connsiteY3" fmla="*/ 55295 h 173651"/>
              <a:gd name="connsiteX4" fmla="*/ 0 w 147637"/>
              <a:gd name="connsiteY4" fmla="*/ 0 h 17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37" h="173651">
                <a:moveTo>
                  <a:pt x="147637" y="173651"/>
                </a:moveTo>
                <a:cubicBezTo>
                  <a:pt x="133349" y="146717"/>
                  <a:pt x="123824" y="155466"/>
                  <a:pt x="116680" y="128532"/>
                </a:cubicBezTo>
                <a:cubicBezTo>
                  <a:pt x="80962" y="111077"/>
                  <a:pt x="45244" y="105470"/>
                  <a:pt x="30957" y="76166"/>
                </a:cubicBezTo>
                <a:cubicBezTo>
                  <a:pt x="12304" y="63960"/>
                  <a:pt x="15082" y="68779"/>
                  <a:pt x="11907" y="55295"/>
                </a:cubicBezTo>
                <a:cubicBezTo>
                  <a:pt x="8732" y="41811"/>
                  <a:pt x="794" y="9216"/>
                  <a:pt x="0" y="0"/>
                </a:cubicBezTo>
              </a:path>
            </a:pathLst>
          </a:custGeom>
          <a:ln w="38100" cap="rnd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9" name="Group 86"/>
          <p:cNvGrpSpPr>
            <a:grpSpLocks/>
          </p:cNvGrpSpPr>
          <p:nvPr/>
        </p:nvGrpSpPr>
        <p:grpSpPr bwMode="auto">
          <a:xfrm>
            <a:off x="2301745" y="4825289"/>
            <a:ext cx="1707540" cy="495920"/>
            <a:chOff x="2091" y="2655"/>
            <a:chExt cx="1132" cy="340"/>
          </a:xfrm>
        </p:grpSpPr>
        <p:grpSp>
          <p:nvGrpSpPr>
            <p:cNvPr id="130" name="Group 26"/>
            <p:cNvGrpSpPr>
              <a:grpSpLocks/>
            </p:cNvGrpSpPr>
            <p:nvPr/>
          </p:nvGrpSpPr>
          <p:grpSpPr bwMode="auto">
            <a:xfrm>
              <a:off x="2091" y="2655"/>
              <a:ext cx="921" cy="306"/>
              <a:chOff x="2091" y="2655"/>
              <a:chExt cx="921" cy="306"/>
            </a:xfrm>
          </p:grpSpPr>
          <p:sp>
            <p:nvSpPr>
              <p:cNvPr id="132" name="Freeform 24"/>
              <p:cNvSpPr>
                <a:spLocks/>
              </p:cNvSpPr>
              <p:nvPr/>
            </p:nvSpPr>
            <p:spPr bwMode="auto">
              <a:xfrm>
                <a:off x="2091" y="2655"/>
                <a:ext cx="900" cy="306"/>
              </a:xfrm>
              <a:custGeom>
                <a:avLst/>
                <a:gdLst>
                  <a:gd name="T0" fmla="*/ 0 w 900"/>
                  <a:gd name="T1" fmla="*/ 0 h 306"/>
                  <a:gd name="T2" fmla="*/ 42 w 900"/>
                  <a:gd name="T3" fmla="*/ 3 h 306"/>
                  <a:gd name="T4" fmla="*/ 75 w 900"/>
                  <a:gd name="T5" fmla="*/ 3 h 306"/>
                  <a:gd name="T6" fmla="*/ 96 w 900"/>
                  <a:gd name="T7" fmla="*/ 3 h 306"/>
                  <a:gd name="T8" fmla="*/ 105 w 900"/>
                  <a:gd name="T9" fmla="*/ 30 h 306"/>
                  <a:gd name="T10" fmla="*/ 111 w 900"/>
                  <a:gd name="T11" fmla="*/ 57 h 306"/>
                  <a:gd name="T12" fmla="*/ 162 w 900"/>
                  <a:gd name="T13" fmla="*/ 48 h 306"/>
                  <a:gd name="T14" fmla="*/ 216 w 900"/>
                  <a:gd name="T15" fmla="*/ 45 h 306"/>
                  <a:gd name="T16" fmla="*/ 258 w 900"/>
                  <a:gd name="T17" fmla="*/ 45 h 306"/>
                  <a:gd name="T18" fmla="*/ 285 w 900"/>
                  <a:gd name="T19" fmla="*/ 51 h 306"/>
                  <a:gd name="T20" fmla="*/ 333 w 900"/>
                  <a:gd name="T21" fmla="*/ 48 h 306"/>
                  <a:gd name="T22" fmla="*/ 378 w 900"/>
                  <a:gd name="T23" fmla="*/ 39 h 306"/>
                  <a:gd name="T24" fmla="*/ 420 w 900"/>
                  <a:gd name="T25" fmla="*/ 24 h 306"/>
                  <a:gd name="T26" fmla="*/ 450 w 900"/>
                  <a:gd name="T27" fmla="*/ 21 h 306"/>
                  <a:gd name="T28" fmla="*/ 492 w 900"/>
                  <a:gd name="T29" fmla="*/ 21 h 306"/>
                  <a:gd name="T30" fmla="*/ 525 w 900"/>
                  <a:gd name="T31" fmla="*/ 18 h 306"/>
                  <a:gd name="T32" fmla="*/ 567 w 900"/>
                  <a:gd name="T33" fmla="*/ 81 h 306"/>
                  <a:gd name="T34" fmla="*/ 621 w 900"/>
                  <a:gd name="T35" fmla="*/ 150 h 306"/>
                  <a:gd name="T36" fmla="*/ 660 w 900"/>
                  <a:gd name="T37" fmla="*/ 189 h 306"/>
                  <a:gd name="T38" fmla="*/ 696 w 900"/>
                  <a:gd name="T39" fmla="*/ 225 h 306"/>
                  <a:gd name="T40" fmla="*/ 732 w 900"/>
                  <a:gd name="T41" fmla="*/ 234 h 306"/>
                  <a:gd name="T42" fmla="*/ 801 w 900"/>
                  <a:gd name="T43" fmla="*/ 267 h 306"/>
                  <a:gd name="T44" fmla="*/ 849 w 900"/>
                  <a:gd name="T45" fmla="*/ 276 h 306"/>
                  <a:gd name="T46" fmla="*/ 882 w 900"/>
                  <a:gd name="T47" fmla="*/ 297 h 306"/>
                  <a:gd name="T48" fmla="*/ 900 w 900"/>
                  <a:gd name="T49" fmla="*/ 306 h 3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0"/>
                  <a:gd name="T76" fmla="*/ 0 h 306"/>
                  <a:gd name="T77" fmla="*/ 900 w 900"/>
                  <a:gd name="T78" fmla="*/ 306 h 3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0" h="306">
                    <a:moveTo>
                      <a:pt x="0" y="0"/>
                    </a:moveTo>
                    <a:lnTo>
                      <a:pt x="42" y="3"/>
                    </a:lnTo>
                    <a:lnTo>
                      <a:pt x="75" y="3"/>
                    </a:lnTo>
                    <a:lnTo>
                      <a:pt x="96" y="3"/>
                    </a:lnTo>
                    <a:lnTo>
                      <a:pt x="105" y="30"/>
                    </a:lnTo>
                    <a:lnTo>
                      <a:pt x="111" y="57"/>
                    </a:lnTo>
                    <a:lnTo>
                      <a:pt x="162" y="48"/>
                    </a:lnTo>
                    <a:lnTo>
                      <a:pt x="216" y="45"/>
                    </a:lnTo>
                    <a:lnTo>
                      <a:pt x="258" y="45"/>
                    </a:lnTo>
                    <a:lnTo>
                      <a:pt x="285" y="51"/>
                    </a:lnTo>
                    <a:lnTo>
                      <a:pt x="333" y="48"/>
                    </a:lnTo>
                    <a:lnTo>
                      <a:pt x="378" y="39"/>
                    </a:lnTo>
                    <a:lnTo>
                      <a:pt x="420" y="24"/>
                    </a:lnTo>
                    <a:lnTo>
                      <a:pt x="450" y="21"/>
                    </a:lnTo>
                    <a:lnTo>
                      <a:pt x="492" y="21"/>
                    </a:lnTo>
                    <a:lnTo>
                      <a:pt x="525" y="18"/>
                    </a:lnTo>
                    <a:lnTo>
                      <a:pt x="567" y="81"/>
                    </a:lnTo>
                    <a:lnTo>
                      <a:pt x="621" y="150"/>
                    </a:lnTo>
                    <a:lnTo>
                      <a:pt x="660" y="189"/>
                    </a:lnTo>
                    <a:lnTo>
                      <a:pt x="696" y="225"/>
                    </a:lnTo>
                    <a:lnTo>
                      <a:pt x="732" y="234"/>
                    </a:lnTo>
                    <a:lnTo>
                      <a:pt x="801" y="267"/>
                    </a:lnTo>
                    <a:lnTo>
                      <a:pt x="849" y="276"/>
                    </a:lnTo>
                    <a:lnTo>
                      <a:pt x="882" y="297"/>
                    </a:lnTo>
                    <a:lnTo>
                      <a:pt x="900" y="306"/>
                    </a:lnTo>
                  </a:path>
                </a:pathLst>
              </a:custGeom>
              <a:noFill/>
              <a:ln w="34925" cap="rnd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25"/>
              <p:cNvSpPr>
                <a:spLocks/>
              </p:cNvSpPr>
              <p:nvPr/>
            </p:nvSpPr>
            <p:spPr bwMode="auto">
              <a:xfrm>
                <a:off x="2955" y="2901"/>
                <a:ext cx="57" cy="36"/>
              </a:xfrm>
              <a:custGeom>
                <a:avLst/>
                <a:gdLst>
                  <a:gd name="T0" fmla="*/ 0 w 57"/>
                  <a:gd name="T1" fmla="*/ 36 h 36"/>
                  <a:gd name="T2" fmla="*/ 15 w 57"/>
                  <a:gd name="T3" fmla="*/ 15 h 36"/>
                  <a:gd name="T4" fmla="*/ 33 w 57"/>
                  <a:gd name="T5" fmla="*/ 6 h 36"/>
                  <a:gd name="T6" fmla="*/ 57 w 57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36"/>
                  <a:gd name="T14" fmla="*/ 57 w 57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36">
                    <a:moveTo>
                      <a:pt x="0" y="36"/>
                    </a:moveTo>
                    <a:lnTo>
                      <a:pt x="15" y="15"/>
                    </a:lnTo>
                    <a:lnTo>
                      <a:pt x="33" y="6"/>
                    </a:lnTo>
                    <a:lnTo>
                      <a:pt x="57" y="0"/>
                    </a:lnTo>
                  </a:path>
                </a:pathLst>
              </a:custGeom>
              <a:noFill/>
              <a:ln w="34925" cap="rnd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" name="Freeform 71"/>
            <p:cNvSpPr>
              <a:spLocks/>
            </p:cNvSpPr>
            <p:nvPr/>
          </p:nvSpPr>
          <p:spPr bwMode="auto">
            <a:xfrm>
              <a:off x="2989" y="2959"/>
              <a:ext cx="234" cy="36"/>
            </a:xfrm>
            <a:custGeom>
              <a:avLst/>
              <a:gdLst>
                <a:gd name="T0" fmla="*/ 0 w 234"/>
                <a:gd name="T1" fmla="*/ 0 h 36"/>
                <a:gd name="T2" fmla="*/ 24 w 234"/>
                <a:gd name="T3" fmla="*/ 24 h 36"/>
                <a:gd name="T4" fmla="*/ 54 w 234"/>
                <a:gd name="T5" fmla="*/ 24 h 36"/>
                <a:gd name="T6" fmla="*/ 84 w 234"/>
                <a:gd name="T7" fmla="*/ 30 h 36"/>
                <a:gd name="T8" fmla="*/ 117 w 234"/>
                <a:gd name="T9" fmla="*/ 33 h 36"/>
                <a:gd name="T10" fmla="*/ 141 w 234"/>
                <a:gd name="T11" fmla="*/ 36 h 36"/>
                <a:gd name="T12" fmla="*/ 165 w 234"/>
                <a:gd name="T13" fmla="*/ 36 h 36"/>
                <a:gd name="T14" fmla="*/ 192 w 234"/>
                <a:gd name="T15" fmla="*/ 36 h 36"/>
                <a:gd name="T16" fmla="*/ 213 w 234"/>
                <a:gd name="T17" fmla="*/ 33 h 36"/>
                <a:gd name="T18" fmla="*/ 234 w 234"/>
                <a:gd name="T19" fmla="*/ 36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4"/>
                <a:gd name="T31" fmla="*/ 0 h 36"/>
                <a:gd name="T32" fmla="*/ 234 w 234"/>
                <a:gd name="T33" fmla="*/ 36 h 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4" h="36">
                  <a:moveTo>
                    <a:pt x="0" y="0"/>
                  </a:moveTo>
                  <a:lnTo>
                    <a:pt x="24" y="24"/>
                  </a:lnTo>
                  <a:lnTo>
                    <a:pt x="54" y="24"/>
                  </a:lnTo>
                  <a:lnTo>
                    <a:pt x="84" y="30"/>
                  </a:lnTo>
                  <a:lnTo>
                    <a:pt x="117" y="33"/>
                  </a:lnTo>
                  <a:lnTo>
                    <a:pt x="141" y="36"/>
                  </a:lnTo>
                  <a:lnTo>
                    <a:pt x="165" y="36"/>
                  </a:lnTo>
                  <a:lnTo>
                    <a:pt x="192" y="36"/>
                  </a:lnTo>
                  <a:lnTo>
                    <a:pt x="213" y="33"/>
                  </a:lnTo>
                  <a:lnTo>
                    <a:pt x="234" y="36"/>
                  </a:lnTo>
                </a:path>
              </a:pathLst>
            </a:custGeom>
            <a:noFill/>
            <a:ln w="34925" cap="rnd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Freeform 122"/>
          <p:cNvSpPr>
            <a:spLocks/>
          </p:cNvSpPr>
          <p:nvPr/>
        </p:nvSpPr>
        <p:spPr bwMode="auto">
          <a:xfrm>
            <a:off x="2158177" y="4823805"/>
            <a:ext cx="143568" cy="130662"/>
          </a:xfrm>
          <a:custGeom>
            <a:avLst/>
            <a:gdLst>
              <a:gd name="T0" fmla="*/ 2147483647 w 10163"/>
              <a:gd name="T1" fmla="*/ 0 h 10512"/>
              <a:gd name="T2" fmla="*/ 2147483647 w 10163"/>
              <a:gd name="T3" fmla="*/ 2147483647 h 10512"/>
              <a:gd name="T4" fmla="*/ 2147483647 w 10163"/>
              <a:gd name="T5" fmla="*/ 2147483647 h 10512"/>
              <a:gd name="T6" fmla="*/ 2147483647 w 10163"/>
              <a:gd name="T7" fmla="*/ 2147483647 h 10512"/>
              <a:gd name="T8" fmla="*/ 2147483647 w 10163"/>
              <a:gd name="T9" fmla="*/ 2147483647 h 10512"/>
              <a:gd name="T10" fmla="*/ 2147483647 w 10163"/>
              <a:gd name="T11" fmla="*/ 2147483647 h 10512"/>
              <a:gd name="T12" fmla="*/ 0 w 10163"/>
              <a:gd name="T13" fmla="*/ 2147483647 h 10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163" h="10512">
                <a:moveTo>
                  <a:pt x="10163" y="0"/>
                </a:moveTo>
                <a:cubicBezTo>
                  <a:pt x="9969" y="0"/>
                  <a:pt x="9073" y="360"/>
                  <a:pt x="8658" y="601"/>
                </a:cubicBezTo>
                <a:cubicBezTo>
                  <a:pt x="8243" y="842"/>
                  <a:pt x="7997" y="1090"/>
                  <a:pt x="7671" y="1448"/>
                </a:cubicBezTo>
                <a:cubicBezTo>
                  <a:pt x="7345" y="1805"/>
                  <a:pt x="7138" y="2163"/>
                  <a:pt x="6704" y="2748"/>
                </a:cubicBezTo>
                <a:cubicBezTo>
                  <a:pt x="6270" y="3335"/>
                  <a:pt x="5677" y="4283"/>
                  <a:pt x="5067" y="4963"/>
                </a:cubicBezTo>
                <a:cubicBezTo>
                  <a:pt x="4457" y="5643"/>
                  <a:pt x="4368" y="6665"/>
                  <a:pt x="3044" y="6833"/>
                </a:cubicBezTo>
                <a:cubicBezTo>
                  <a:pt x="166" y="6333"/>
                  <a:pt x="2203" y="10196"/>
                  <a:pt x="0" y="10512"/>
                </a:cubicBezTo>
              </a:path>
            </a:pathLst>
          </a:custGeom>
          <a:noFill/>
          <a:ln w="34925" cap="rnd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3"/>
          <p:cNvGrpSpPr>
            <a:grpSpLocks/>
          </p:cNvGrpSpPr>
          <p:nvPr/>
        </p:nvGrpSpPr>
        <p:grpSpPr bwMode="auto">
          <a:xfrm>
            <a:off x="5545116" y="4520907"/>
            <a:ext cx="1852634" cy="1867868"/>
            <a:chOff x="5639702" y="3569746"/>
            <a:chExt cx="1925638" cy="1997075"/>
          </a:xfrm>
          <a:solidFill>
            <a:schemeClr val="bg2"/>
          </a:solidFill>
        </p:grpSpPr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5639702" y="3569746"/>
              <a:ext cx="1925638" cy="1997075"/>
            </a:xfrm>
            <a:prstGeom prst="rect">
              <a:avLst/>
            </a:prstGeom>
            <a:grpFill/>
            <a:ln w="9525">
              <a:solidFill>
                <a:srgbClr val="D5E8E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ZA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5823852" y="3865021"/>
              <a:ext cx="360362" cy="0"/>
            </a:xfrm>
            <a:prstGeom prst="line">
              <a:avLst/>
            </a:prstGeom>
            <a:grpFill/>
            <a:ln w="50800" cap="flat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823852" y="4195221"/>
              <a:ext cx="360362" cy="0"/>
            </a:xfrm>
            <a:prstGeom prst="line">
              <a:avLst/>
            </a:prstGeom>
            <a:grpFill/>
            <a:ln w="50800" cap="flat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825439" y="4544471"/>
              <a:ext cx="360363" cy="0"/>
            </a:xfrm>
            <a:prstGeom prst="line">
              <a:avLst/>
            </a:prstGeom>
            <a:grpFill/>
            <a:ln w="50800" cap="flat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Freeform 61"/>
          <p:cNvSpPr/>
          <p:nvPr/>
        </p:nvSpPr>
        <p:spPr bwMode="auto">
          <a:xfrm>
            <a:off x="4794986" y="3067296"/>
            <a:ext cx="103858" cy="654794"/>
          </a:xfrm>
          <a:custGeom>
            <a:avLst/>
            <a:gdLst>
              <a:gd name="connsiteX0" fmla="*/ 22194 w 127018"/>
              <a:gd name="connsiteY0" fmla="*/ 0 h 672773"/>
              <a:gd name="connsiteX1" fmla="*/ 41244 w 127018"/>
              <a:gd name="connsiteY1" fmla="*/ 71438 h 672773"/>
              <a:gd name="connsiteX2" fmla="*/ 74581 w 127018"/>
              <a:gd name="connsiteY2" fmla="*/ 128588 h 672773"/>
              <a:gd name="connsiteX3" fmla="*/ 126969 w 127018"/>
              <a:gd name="connsiteY3" fmla="*/ 209550 h 672773"/>
              <a:gd name="connsiteX4" fmla="*/ 84106 w 127018"/>
              <a:gd name="connsiteY4" fmla="*/ 309563 h 672773"/>
              <a:gd name="connsiteX5" fmla="*/ 84106 w 127018"/>
              <a:gd name="connsiteY5" fmla="*/ 352425 h 672773"/>
              <a:gd name="connsiteX6" fmla="*/ 50769 w 127018"/>
              <a:gd name="connsiteY6" fmla="*/ 392906 h 672773"/>
              <a:gd name="connsiteX7" fmla="*/ 65056 w 127018"/>
              <a:gd name="connsiteY7" fmla="*/ 433388 h 672773"/>
              <a:gd name="connsiteX8" fmla="*/ 7906 w 127018"/>
              <a:gd name="connsiteY8" fmla="*/ 509588 h 672773"/>
              <a:gd name="connsiteX9" fmla="*/ 15050 w 127018"/>
              <a:gd name="connsiteY9" fmla="*/ 540544 h 672773"/>
              <a:gd name="connsiteX10" fmla="*/ 3144 w 127018"/>
              <a:gd name="connsiteY10" fmla="*/ 588169 h 672773"/>
              <a:gd name="connsiteX11" fmla="*/ 3144 w 127018"/>
              <a:gd name="connsiteY11" fmla="*/ 623888 h 672773"/>
              <a:gd name="connsiteX12" fmla="*/ 38862 w 127018"/>
              <a:gd name="connsiteY12" fmla="*/ 669131 h 672773"/>
              <a:gd name="connsiteX13" fmla="*/ 34100 w 127018"/>
              <a:gd name="connsiteY13" fmla="*/ 666750 h 672773"/>
              <a:gd name="connsiteX0" fmla="*/ 22194 w 127018"/>
              <a:gd name="connsiteY0" fmla="*/ 0 h 714399"/>
              <a:gd name="connsiteX1" fmla="*/ 41244 w 127018"/>
              <a:gd name="connsiteY1" fmla="*/ 71438 h 714399"/>
              <a:gd name="connsiteX2" fmla="*/ 74581 w 127018"/>
              <a:gd name="connsiteY2" fmla="*/ 128588 h 714399"/>
              <a:gd name="connsiteX3" fmla="*/ 126969 w 127018"/>
              <a:gd name="connsiteY3" fmla="*/ 209550 h 714399"/>
              <a:gd name="connsiteX4" fmla="*/ 84106 w 127018"/>
              <a:gd name="connsiteY4" fmla="*/ 309563 h 714399"/>
              <a:gd name="connsiteX5" fmla="*/ 84106 w 127018"/>
              <a:gd name="connsiteY5" fmla="*/ 352425 h 714399"/>
              <a:gd name="connsiteX6" fmla="*/ 50769 w 127018"/>
              <a:gd name="connsiteY6" fmla="*/ 392906 h 714399"/>
              <a:gd name="connsiteX7" fmla="*/ 65056 w 127018"/>
              <a:gd name="connsiteY7" fmla="*/ 433388 h 714399"/>
              <a:gd name="connsiteX8" fmla="*/ 7906 w 127018"/>
              <a:gd name="connsiteY8" fmla="*/ 509588 h 714399"/>
              <a:gd name="connsiteX9" fmla="*/ 15050 w 127018"/>
              <a:gd name="connsiteY9" fmla="*/ 540544 h 714399"/>
              <a:gd name="connsiteX10" fmla="*/ 3144 w 127018"/>
              <a:gd name="connsiteY10" fmla="*/ 588169 h 714399"/>
              <a:gd name="connsiteX11" fmla="*/ 3144 w 127018"/>
              <a:gd name="connsiteY11" fmla="*/ 623888 h 714399"/>
              <a:gd name="connsiteX12" fmla="*/ 38862 w 127018"/>
              <a:gd name="connsiteY12" fmla="*/ 669131 h 714399"/>
              <a:gd name="connsiteX13" fmla="*/ 5526 w 127018"/>
              <a:gd name="connsiteY13" fmla="*/ 714028 h 714399"/>
              <a:gd name="connsiteX0" fmla="*/ 22194 w 127018"/>
              <a:gd name="connsiteY0" fmla="*/ 0 h 700301"/>
              <a:gd name="connsiteX1" fmla="*/ 41244 w 127018"/>
              <a:gd name="connsiteY1" fmla="*/ 71438 h 700301"/>
              <a:gd name="connsiteX2" fmla="*/ 74581 w 127018"/>
              <a:gd name="connsiteY2" fmla="*/ 128588 h 700301"/>
              <a:gd name="connsiteX3" fmla="*/ 126969 w 127018"/>
              <a:gd name="connsiteY3" fmla="*/ 209550 h 700301"/>
              <a:gd name="connsiteX4" fmla="*/ 84106 w 127018"/>
              <a:gd name="connsiteY4" fmla="*/ 309563 h 700301"/>
              <a:gd name="connsiteX5" fmla="*/ 84106 w 127018"/>
              <a:gd name="connsiteY5" fmla="*/ 352425 h 700301"/>
              <a:gd name="connsiteX6" fmla="*/ 50769 w 127018"/>
              <a:gd name="connsiteY6" fmla="*/ 392906 h 700301"/>
              <a:gd name="connsiteX7" fmla="*/ 65056 w 127018"/>
              <a:gd name="connsiteY7" fmla="*/ 433388 h 700301"/>
              <a:gd name="connsiteX8" fmla="*/ 7906 w 127018"/>
              <a:gd name="connsiteY8" fmla="*/ 509588 h 700301"/>
              <a:gd name="connsiteX9" fmla="*/ 15050 w 127018"/>
              <a:gd name="connsiteY9" fmla="*/ 540544 h 700301"/>
              <a:gd name="connsiteX10" fmla="*/ 3144 w 127018"/>
              <a:gd name="connsiteY10" fmla="*/ 588169 h 700301"/>
              <a:gd name="connsiteX11" fmla="*/ 3144 w 127018"/>
              <a:gd name="connsiteY11" fmla="*/ 623888 h 700301"/>
              <a:gd name="connsiteX12" fmla="*/ 38862 w 127018"/>
              <a:gd name="connsiteY12" fmla="*/ 669131 h 700301"/>
              <a:gd name="connsiteX13" fmla="*/ 29342 w 127018"/>
              <a:gd name="connsiteY13" fmla="*/ 699764 h 700301"/>
              <a:gd name="connsiteX0" fmla="*/ 22194 w 127357"/>
              <a:gd name="connsiteY0" fmla="*/ 0 h 700301"/>
              <a:gd name="connsiteX1" fmla="*/ 41244 w 127357"/>
              <a:gd name="connsiteY1" fmla="*/ 71438 h 700301"/>
              <a:gd name="connsiteX2" fmla="*/ 55539 w 127357"/>
              <a:gd name="connsiteY2" fmla="*/ 123863 h 700301"/>
              <a:gd name="connsiteX3" fmla="*/ 126969 w 127357"/>
              <a:gd name="connsiteY3" fmla="*/ 209550 h 700301"/>
              <a:gd name="connsiteX4" fmla="*/ 84106 w 127357"/>
              <a:gd name="connsiteY4" fmla="*/ 309563 h 700301"/>
              <a:gd name="connsiteX5" fmla="*/ 84106 w 127357"/>
              <a:gd name="connsiteY5" fmla="*/ 352425 h 700301"/>
              <a:gd name="connsiteX6" fmla="*/ 50769 w 127357"/>
              <a:gd name="connsiteY6" fmla="*/ 392906 h 700301"/>
              <a:gd name="connsiteX7" fmla="*/ 65056 w 127357"/>
              <a:gd name="connsiteY7" fmla="*/ 433388 h 700301"/>
              <a:gd name="connsiteX8" fmla="*/ 7906 w 127357"/>
              <a:gd name="connsiteY8" fmla="*/ 509588 h 700301"/>
              <a:gd name="connsiteX9" fmla="*/ 15050 w 127357"/>
              <a:gd name="connsiteY9" fmla="*/ 540544 h 700301"/>
              <a:gd name="connsiteX10" fmla="*/ 3144 w 127357"/>
              <a:gd name="connsiteY10" fmla="*/ 588169 h 700301"/>
              <a:gd name="connsiteX11" fmla="*/ 3144 w 127357"/>
              <a:gd name="connsiteY11" fmla="*/ 623888 h 700301"/>
              <a:gd name="connsiteX12" fmla="*/ 38862 w 127357"/>
              <a:gd name="connsiteY12" fmla="*/ 669131 h 700301"/>
              <a:gd name="connsiteX13" fmla="*/ 29342 w 127357"/>
              <a:gd name="connsiteY13" fmla="*/ 699764 h 700301"/>
              <a:gd name="connsiteX0" fmla="*/ 22194 w 108542"/>
              <a:gd name="connsiteY0" fmla="*/ 0 h 700301"/>
              <a:gd name="connsiteX1" fmla="*/ 41244 w 108542"/>
              <a:gd name="connsiteY1" fmla="*/ 71438 h 700301"/>
              <a:gd name="connsiteX2" fmla="*/ 55539 w 108542"/>
              <a:gd name="connsiteY2" fmla="*/ 123863 h 700301"/>
              <a:gd name="connsiteX3" fmla="*/ 107934 w 108542"/>
              <a:gd name="connsiteY3" fmla="*/ 219142 h 700301"/>
              <a:gd name="connsiteX4" fmla="*/ 84106 w 108542"/>
              <a:gd name="connsiteY4" fmla="*/ 309563 h 700301"/>
              <a:gd name="connsiteX5" fmla="*/ 84106 w 108542"/>
              <a:gd name="connsiteY5" fmla="*/ 352425 h 700301"/>
              <a:gd name="connsiteX6" fmla="*/ 50769 w 108542"/>
              <a:gd name="connsiteY6" fmla="*/ 392906 h 700301"/>
              <a:gd name="connsiteX7" fmla="*/ 65056 w 108542"/>
              <a:gd name="connsiteY7" fmla="*/ 433388 h 700301"/>
              <a:gd name="connsiteX8" fmla="*/ 7906 w 108542"/>
              <a:gd name="connsiteY8" fmla="*/ 509588 h 700301"/>
              <a:gd name="connsiteX9" fmla="*/ 15050 w 108542"/>
              <a:gd name="connsiteY9" fmla="*/ 540544 h 700301"/>
              <a:gd name="connsiteX10" fmla="*/ 3144 w 108542"/>
              <a:gd name="connsiteY10" fmla="*/ 588169 h 700301"/>
              <a:gd name="connsiteX11" fmla="*/ 3144 w 108542"/>
              <a:gd name="connsiteY11" fmla="*/ 623888 h 700301"/>
              <a:gd name="connsiteX12" fmla="*/ 38862 w 108542"/>
              <a:gd name="connsiteY12" fmla="*/ 669131 h 700301"/>
              <a:gd name="connsiteX13" fmla="*/ 29342 w 108542"/>
              <a:gd name="connsiteY13" fmla="*/ 699764 h 70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42" h="700301">
                <a:moveTo>
                  <a:pt x="22194" y="0"/>
                </a:moveTo>
                <a:cubicBezTo>
                  <a:pt x="27353" y="25003"/>
                  <a:pt x="35687" y="50794"/>
                  <a:pt x="41244" y="71438"/>
                </a:cubicBezTo>
                <a:cubicBezTo>
                  <a:pt x="46801" y="92082"/>
                  <a:pt x="44424" y="99246"/>
                  <a:pt x="55539" y="123863"/>
                </a:cubicBezTo>
                <a:cubicBezTo>
                  <a:pt x="66654" y="148480"/>
                  <a:pt x="103173" y="188192"/>
                  <a:pt x="107934" y="219142"/>
                </a:cubicBezTo>
                <a:cubicBezTo>
                  <a:pt x="112695" y="250092"/>
                  <a:pt x="88077" y="287349"/>
                  <a:pt x="84106" y="309563"/>
                </a:cubicBezTo>
                <a:cubicBezTo>
                  <a:pt x="80135" y="331777"/>
                  <a:pt x="89662" y="338535"/>
                  <a:pt x="84106" y="352425"/>
                </a:cubicBezTo>
                <a:cubicBezTo>
                  <a:pt x="78550" y="366315"/>
                  <a:pt x="53944" y="379412"/>
                  <a:pt x="50769" y="392906"/>
                </a:cubicBezTo>
                <a:cubicBezTo>
                  <a:pt x="47594" y="406400"/>
                  <a:pt x="72200" y="413941"/>
                  <a:pt x="65056" y="433388"/>
                </a:cubicBezTo>
                <a:cubicBezTo>
                  <a:pt x="57912" y="452835"/>
                  <a:pt x="16240" y="491729"/>
                  <a:pt x="7906" y="509588"/>
                </a:cubicBezTo>
                <a:cubicBezTo>
                  <a:pt x="-428" y="527447"/>
                  <a:pt x="15844" y="527447"/>
                  <a:pt x="15050" y="540544"/>
                </a:cubicBezTo>
                <a:cubicBezTo>
                  <a:pt x="14256" y="553641"/>
                  <a:pt x="5128" y="574278"/>
                  <a:pt x="3144" y="588169"/>
                </a:cubicBezTo>
                <a:cubicBezTo>
                  <a:pt x="1160" y="602060"/>
                  <a:pt x="-2809" y="610394"/>
                  <a:pt x="3144" y="623888"/>
                </a:cubicBezTo>
                <a:cubicBezTo>
                  <a:pt x="9097" y="637382"/>
                  <a:pt x="33703" y="661987"/>
                  <a:pt x="38862" y="669131"/>
                </a:cubicBezTo>
                <a:cubicBezTo>
                  <a:pt x="44021" y="676275"/>
                  <a:pt x="34302" y="704526"/>
                  <a:pt x="29342" y="699764"/>
                </a:cubicBezTo>
              </a:path>
            </a:pathLst>
          </a:custGeom>
          <a:ln w="381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4114796" y="3757724"/>
            <a:ext cx="108440" cy="142540"/>
          </a:xfrm>
          <a:custGeom>
            <a:avLst/>
            <a:gdLst>
              <a:gd name="connsiteX0" fmla="*/ 90195 w 90195"/>
              <a:gd name="connsiteY0" fmla="*/ 0 h 142875"/>
              <a:gd name="connsiteX1" fmla="*/ 83052 w 90195"/>
              <a:gd name="connsiteY1" fmla="*/ 11906 h 142875"/>
              <a:gd name="connsiteX2" fmla="*/ 75908 w 90195"/>
              <a:gd name="connsiteY2" fmla="*/ 14287 h 142875"/>
              <a:gd name="connsiteX3" fmla="*/ 68764 w 90195"/>
              <a:gd name="connsiteY3" fmla="*/ 21431 h 142875"/>
              <a:gd name="connsiteX4" fmla="*/ 52095 w 90195"/>
              <a:gd name="connsiteY4" fmla="*/ 40481 h 142875"/>
              <a:gd name="connsiteX5" fmla="*/ 44952 w 90195"/>
              <a:gd name="connsiteY5" fmla="*/ 42862 h 142875"/>
              <a:gd name="connsiteX6" fmla="*/ 30664 w 90195"/>
              <a:gd name="connsiteY6" fmla="*/ 54768 h 142875"/>
              <a:gd name="connsiteX7" fmla="*/ 25902 w 90195"/>
              <a:gd name="connsiteY7" fmla="*/ 61912 h 142875"/>
              <a:gd name="connsiteX8" fmla="*/ 18758 w 90195"/>
              <a:gd name="connsiteY8" fmla="*/ 66675 h 142875"/>
              <a:gd name="connsiteX9" fmla="*/ 4470 w 90195"/>
              <a:gd name="connsiteY9" fmla="*/ 78581 h 142875"/>
              <a:gd name="connsiteX10" fmla="*/ 2089 w 90195"/>
              <a:gd name="connsiteY10" fmla="*/ 142875 h 142875"/>
              <a:gd name="connsiteX0" fmla="*/ 90195 w 90195"/>
              <a:gd name="connsiteY0" fmla="*/ 0 h 142875"/>
              <a:gd name="connsiteX1" fmla="*/ 83052 w 90195"/>
              <a:gd name="connsiteY1" fmla="*/ 11906 h 142875"/>
              <a:gd name="connsiteX2" fmla="*/ 75908 w 90195"/>
              <a:gd name="connsiteY2" fmla="*/ 14287 h 142875"/>
              <a:gd name="connsiteX3" fmla="*/ 52095 w 90195"/>
              <a:gd name="connsiteY3" fmla="*/ 40481 h 142875"/>
              <a:gd name="connsiteX4" fmla="*/ 44952 w 90195"/>
              <a:gd name="connsiteY4" fmla="*/ 42862 h 142875"/>
              <a:gd name="connsiteX5" fmla="*/ 30664 w 90195"/>
              <a:gd name="connsiteY5" fmla="*/ 54768 h 142875"/>
              <a:gd name="connsiteX6" fmla="*/ 25902 w 90195"/>
              <a:gd name="connsiteY6" fmla="*/ 61912 h 142875"/>
              <a:gd name="connsiteX7" fmla="*/ 18758 w 90195"/>
              <a:gd name="connsiteY7" fmla="*/ 66675 h 142875"/>
              <a:gd name="connsiteX8" fmla="*/ 4470 w 90195"/>
              <a:gd name="connsiteY8" fmla="*/ 78581 h 142875"/>
              <a:gd name="connsiteX9" fmla="*/ 2089 w 90195"/>
              <a:gd name="connsiteY9" fmla="*/ 142875 h 142875"/>
              <a:gd name="connsiteX0" fmla="*/ 90195 w 90195"/>
              <a:gd name="connsiteY0" fmla="*/ 0 h 142875"/>
              <a:gd name="connsiteX1" fmla="*/ 83052 w 90195"/>
              <a:gd name="connsiteY1" fmla="*/ 11906 h 142875"/>
              <a:gd name="connsiteX2" fmla="*/ 75908 w 90195"/>
              <a:gd name="connsiteY2" fmla="*/ 14287 h 142875"/>
              <a:gd name="connsiteX3" fmla="*/ 52095 w 90195"/>
              <a:gd name="connsiteY3" fmla="*/ 40481 h 142875"/>
              <a:gd name="connsiteX4" fmla="*/ 44952 w 90195"/>
              <a:gd name="connsiteY4" fmla="*/ 42862 h 142875"/>
              <a:gd name="connsiteX5" fmla="*/ 30664 w 90195"/>
              <a:gd name="connsiteY5" fmla="*/ 54768 h 142875"/>
              <a:gd name="connsiteX6" fmla="*/ 25902 w 90195"/>
              <a:gd name="connsiteY6" fmla="*/ 61912 h 142875"/>
              <a:gd name="connsiteX7" fmla="*/ 4470 w 90195"/>
              <a:gd name="connsiteY7" fmla="*/ 78581 h 142875"/>
              <a:gd name="connsiteX8" fmla="*/ 2089 w 90195"/>
              <a:gd name="connsiteY8" fmla="*/ 142875 h 142875"/>
              <a:gd name="connsiteX0" fmla="*/ 90195 w 90195"/>
              <a:gd name="connsiteY0" fmla="*/ 0 h 142875"/>
              <a:gd name="connsiteX1" fmla="*/ 83052 w 90195"/>
              <a:gd name="connsiteY1" fmla="*/ 11906 h 142875"/>
              <a:gd name="connsiteX2" fmla="*/ 75908 w 90195"/>
              <a:gd name="connsiteY2" fmla="*/ 14287 h 142875"/>
              <a:gd name="connsiteX3" fmla="*/ 52095 w 90195"/>
              <a:gd name="connsiteY3" fmla="*/ 40481 h 142875"/>
              <a:gd name="connsiteX4" fmla="*/ 44952 w 90195"/>
              <a:gd name="connsiteY4" fmla="*/ 42862 h 142875"/>
              <a:gd name="connsiteX5" fmla="*/ 25902 w 90195"/>
              <a:gd name="connsiteY5" fmla="*/ 61912 h 142875"/>
              <a:gd name="connsiteX6" fmla="*/ 4470 w 90195"/>
              <a:gd name="connsiteY6" fmla="*/ 78581 h 142875"/>
              <a:gd name="connsiteX7" fmla="*/ 2089 w 90195"/>
              <a:gd name="connsiteY7" fmla="*/ 142875 h 142875"/>
              <a:gd name="connsiteX0" fmla="*/ 90195 w 90195"/>
              <a:gd name="connsiteY0" fmla="*/ 0 h 142875"/>
              <a:gd name="connsiteX1" fmla="*/ 75908 w 90195"/>
              <a:gd name="connsiteY1" fmla="*/ 14287 h 142875"/>
              <a:gd name="connsiteX2" fmla="*/ 52095 w 90195"/>
              <a:gd name="connsiteY2" fmla="*/ 40481 h 142875"/>
              <a:gd name="connsiteX3" fmla="*/ 44952 w 90195"/>
              <a:gd name="connsiteY3" fmla="*/ 42862 h 142875"/>
              <a:gd name="connsiteX4" fmla="*/ 25902 w 90195"/>
              <a:gd name="connsiteY4" fmla="*/ 61912 h 142875"/>
              <a:gd name="connsiteX5" fmla="*/ 4470 w 90195"/>
              <a:gd name="connsiteY5" fmla="*/ 78581 h 142875"/>
              <a:gd name="connsiteX6" fmla="*/ 2089 w 90195"/>
              <a:gd name="connsiteY6" fmla="*/ 142875 h 142875"/>
              <a:gd name="connsiteX0" fmla="*/ 104483 w 104483"/>
              <a:gd name="connsiteY0" fmla="*/ 0 h 152400"/>
              <a:gd name="connsiteX1" fmla="*/ 75908 w 104483"/>
              <a:gd name="connsiteY1" fmla="*/ 23812 h 152400"/>
              <a:gd name="connsiteX2" fmla="*/ 52095 w 104483"/>
              <a:gd name="connsiteY2" fmla="*/ 50006 h 152400"/>
              <a:gd name="connsiteX3" fmla="*/ 44952 w 104483"/>
              <a:gd name="connsiteY3" fmla="*/ 52387 h 152400"/>
              <a:gd name="connsiteX4" fmla="*/ 25902 w 104483"/>
              <a:gd name="connsiteY4" fmla="*/ 71437 h 152400"/>
              <a:gd name="connsiteX5" fmla="*/ 4470 w 104483"/>
              <a:gd name="connsiteY5" fmla="*/ 88106 h 152400"/>
              <a:gd name="connsiteX6" fmla="*/ 2089 w 104483"/>
              <a:gd name="connsiteY6" fmla="*/ 152400 h 152400"/>
              <a:gd name="connsiteX0" fmla="*/ 104483 w 104483"/>
              <a:gd name="connsiteY0" fmla="*/ 0 h 152400"/>
              <a:gd name="connsiteX1" fmla="*/ 75908 w 104483"/>
              <a:gd name="connsiteY1" fmla="*/ 23812 h 152400"/>
              <a:gd name="connsiteX2" fmla="*/ 52095 w 104483"/>
              <a:gd name="connsiteY2" fmla="*/ 50006 h 152400"/>
              <a:gd name="connsiteX3" fmla="*/ 25902 w 104483"/>
              <a:gd name="connsiteY3" fmla="*/ 71437 h 152400"/>
              <a:gd name="connsiteX4" fmla="*/ 4470 w 104483"/>
              <a:gd name="connsiteY4" fmla="*/ 88106 h 152400"/>
              <a:gd name="connsiteX5" fmla="*/ 2089 w 104483"/>
              <a:gd name="connsiteY5" fmla="*/ 152400 h 152400"/>
              <a:gd name="connsiteX0" fmla="*/ 104483 w 104483"/>
              <a:gd name="connsiteY0" fmla="*/ 0 h 152400"/>
              <a:gd name="connsiteX1" fmla="*/ 75908 w 104483"/>
              <a:gd name="connsiteY1" fmla="*/ 23812 h 152400"/>
              <a:gd name="connsiteX2" fmla="*/ 52095 w 104483"/>
              <a:gd name="connsiteY2" fmla="*/ 50006 h 152400"/>
              <a:gd name="connsiteX3" fmla="*/ 4470 w 104483"/>
              <a:gd name="connsiteY3" fmla="*/ 88106 h 152400"/>
              <a:gd name="connsiteX4" fmla="*/ 2089 w 104483"/>
              <a:gd name="connsiteY4" fmla="*/ 152400 h 152400"/>
              <a:gd name="connsiteX0" fmla="*/ 111930 w 111930"/>
              <a:gd name="connsiteY0" fmla="*/ 0 h 152400"/>
              <a:gd name="connsiteX1" fmla="*/ 83355 w 111930"/>
              <a:gd name="connsiteY1" fmla="*/ 23812 h 152400"/>
              <a:gd name="connsiteX2" fmla="*/ 59542 w 111930"/>
              <a:gd name="connsiteY2" fmla="*/ 50006 h 152400"/>
              <a:gd name="connsiteX3" fmla="*/ 11917 w 111930"/>
              <a:gd name="connsiteY3" fmla="*/ 88106 h 152400"/>
              <a:gd name="connsiteX4" fmla="*/ 11 w 111930"/>
              <a:gd name="connsiteY4" fmla="*/ 121443 h 152400"/>
              <a:gd name="connsiteX5" fmla="*/ 9536 w 111930"/>
              <a:gd name="connsiteY5" fmla="*/ 152400 h 152400"/>
              <a:gd name="connsiteX0" fmla="*/ 111930 w 111930"/>
              <a:gd name="connsiteY0" fmla="*/ 0 h 152400"/>
              <a:gd name="connsiteX1" fmla="*/ 83355 w 111930"/>
              <a:gd name="connsiteY1" fmla="*/ 23812 h 152400"/>
              <a:gd name="connsiteX2" fmla="*/ 52399 w 111930"/>
              <a:gd name="connsiteY2" fmla="*/ 47625 h 152400"/>
              <a:gd name="connsiteX3" fmla="*/ 11917 w 111930"/>
              <a:gd name="connsiteY3" fmla="*/ 88106 h 152400"/>
              <a:gd name="connsiteX4" fmla="*/ 11 w 111930"/>
              <a:gd name="connsiteY4" fmla="*/ 121443 h 152400"/>
              <a:gd name="connsiteX5" fmla="*/ 9536 w 111930"/>
              <a:gd name="connsiteY5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30" h="152400">
                <a:moveTo>
                  <a:pt x="111930" y="0"/>
                </a:moveTo>
                <a:cubicBezTo>
                  <a:pt x="108954" y="2977"/>
                  <a:pt x="93277" y="15874"/>
                  <a:pt x="83355" y="23812"/>
                </a:cubicBezTo>
                <a:cubicBezTo>
                  <a:pt x="73433" y="31750"/>
                  <a:pt x="64305" y="36909"/>
                  <a:pt x="52399" y="47625"/>
                </a:cubicBezTo>
                <a:cubicBezTo>
                  <a:pt x="40493" y="58341"/>
                  <a:pt x="19855" y="76994"/>
                  <a:pt x="11917" y="88106"/>
                </a:cubicBezTo>
                <a:cubicBezTo>
                  <a:pt x="3979" y="99219"/>
                  <a:pt x="408" y="110727"/>
                  <a:pt x="11" y="121443"/>
                </a:cubicBezTo>
                <a:cubicBezTo>
                  <a:pt x="-386" y="132159"/>
                  <a:pt x="9933" y="146447"/>
                  <a:pt x="9536" y="152400"/>
                </a:cubicBezTo>
              </a:path>
            </a:pathLst>
          </a:custGeom>
          <a:ln w="34925" cap="rnd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Text Box 119"/>
          <p:cNvSpPr txBox="1">
            <a:spLocks noChangeArrowheads="1"/>
          </p:cNvSpPr>
          <p:nvPr/>
        </p:nvSpPr>
        <p:spPr bwMode="auto">
          <a:xfrm>
            <a:off x="6093422" y="4705021"/>
            <a:ext cx="1197416" cy="1827778"/>
          </a:xfrm>
          <a:prstGeom prst="rect">
            <a:avLst/>
          </a:prstGeom>
          <a:noFill/>
          <a:ln>
            <a:noFill/>
          </a:ln>
          <a:effectLst>
            <a:outerShdw blurRad="38100" dist="12700" dir="54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Dar </a:t>
            </a:r>
            <a:r>
              <a:rPr lang="en-US" sz="11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es</a:t>
            </a:r>
            <a:r>
              <a:rPr lang="en-US" sz="11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Salaam</a:t>
            </a:r>
          </a:p>
          <a:p>
            <a:pPr>
              <a:defRPr/>
            </a:pPr>
            <a:endParaRPr lang="en-US" sz="11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Beira</a:t>
            </a:r>
          </a:p>
          <a:p>
            <a:pPr>
              <a:defRPr/>
            </a:pPr>
            <a:endParaRPr lang="en-US" sz="11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11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Coast  to Coast (C2C) (Maputo &amp; Trans-Kalahari Corridors)</a:t>
            </a:r>
          </a:p>
          <a:p>
            <a:pPr>
              <a:defRPr/>
            </a:pPr>
            <a:endParaRPr lang="en-US" sz="11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sz="11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TextBox 43"/>
          <p:cNvSpPr txBox="1">
            <a:spLocks noChangeArrowheads="1"/>
          </p:cNvSpPr>
          <p:nvPr/>
        </p:nvSpPr>
        <p:spPr bwMode="auto">
          <a:xfrm>
            <a:off x="1383701" y="4690610"/>
            <a:ext cx="6735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>
                <a:latin typeface="Calibri" charset="0"/>
              </a:rPr>
              <a:t>Walvis Bay</a:t>
            </a:r>
          </a:p>
        </p:txBody>
      </p:sp>
      <p:sp>
        <p:nvSpPr>
          <p:cNvPr id="67" name="TextBox 43"/>
          <p:cNvSpPr txBox="1">
            <a:spLocks noChangeArrowheads="1"/>
          </p:cNvSpPr>
          <p:nvPr/>
        </p:nvSpPr>
        <p:spPr bwMode="auto">
          <a:xfrm>
            <a:off x="4663854" y="5199457"/>
            <a:ext cx="673547" cy="23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Calibri" pitchFamily="34" charset="0"/>
                <a:cs typeface="+mn-cs"/>
              </a:rPr>
              <a:t>Maputo</a:t>
            </a:r>
          </a:p>
        </p:txBody>
      </p:sp>
      <p:sp>
        <p:nvSpPr>
          <p:cNvPr id="70" name="TextBox 43"/>
          <p:cNvSpPr txBox="1">
            <a:spLocks noChangeArrowheads="1"/>
          </p:cNvSpPr>
          <p:nvPr/>
        </p:nvSpPr>
        <p:spPr bwMode="auto">
          <a:xfrm>
            <a:off x="2232366" y="4902498"/>
            <a:ext cx="794205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>
                <a:latin typeface="Calibri" charset="0"/>
              </a:rPr>
              <a:t>Windhoek</a:t>
            </a:r>
          </a:p>
        </p:txBody>
      </p:sp>
      <p:sp>
        <p:nvSpPr>
          <p:cNvPr id="80" name="TextBox 43"/>
          <p:cNvSpPr txBox="1">
            <a:spLocks noChangeArrowheads="1"/>
          </p:cNvSpPr>
          <p:nvPr/>
        </p:nvSpPr>
        <p:spPr bwMode="auto">
          <a:xfrm>
            <a:off x="4175112" y="4284825"/>
            <a:ext cx="549834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>
                <a:latin typeface="Calibri" charset="0"/>
              </a:rPr>
              <a:t>Harare</a:t>
            </a:r>
          </a:p>
        </p:txBody>
      </p:sp>
      <p:sp>
        <p:nvSpPr>
          <p:cNvPr id="81" name="TextBox 43"/>
          <p:cNvSpPr txBox="1">
            <a:spLocks noChangeArrowheads="1"/>
          </p:cNvSpPr>
          <p:nvPr/>
        </p:nvSpPr>
        <p:spPr bwMode="auto">
          <a:xfrm>
            <a:off x="3527530" y="3892840"/>
            <a:ext cx="794205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>
                <a:latin typeface="Calibri" charset="0"/>
              </a:rPr>
              <a:t>Lusaka</a:t>
            </a:r>
          </a:p>
        </p:txBody>
      </p:sp>
      <p:sp>
        <p:nvSpPr>
          <p:cNvPr id="82" name="TextBox 43"/>
          <p:cNvSpPr txBox="1">
            <a:spLocks noChangeArrowheads="1"/>
          </p:cNvSpPr>
          <p:nvPr/>
        </p:nvSpPr>
        <p:spPr bwMode="auto">
          <a:xfrm>
            <a:off x="4501742" y="3840145"/>
            <a:ext cx="586490" cy="21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>
                <a:latin typeface="Calibri" charset="0"/>
              </a:rPr>
              <a:t>Blantyre</a:t>
            </a:r>
          </a:p>
        </p:txBody>
      </p:sp>
      <p:sp>
        <p:nvSpPr>
          <p:cNvPr id="84" name="TextBox 43"/>
          <p:cNvSpPr txBox="1">
            <a:spLocks noChangeArrowheads="1"/>
          </p:cNvSpPr>
          <p:nvPr/>
        </p:nvSpPr>
        <p:spPr bwMode="auto">
          <a:xfrm>
            <a:off x="5561483" y="2550588"/>
            <a:ext cx="1124105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>
                <a:latin typeface="Calibri" charset="0"/>
              </a:rPr>
              <a:t>Dar </a:t>
            </a:r>
            <a:r>
              <a:rPr lang="en-US" sz="1000" b="1" dirty="0" err="1">
                <a:latin typeface="Calibri" charset="0"/>
              </a:rPr>
              <a:t>es</a:t>
            </a:r>
            <a:r>
              <a:rPr lang="en-US" sz="1000" b="1" dirty="0">
                <a:latin typeface="Calibri" charset="0"/>
              </a:rPr>
              <a:t> Salaam</a:t>
            </a:r>
          </a:p>
        </p:txBody>
      </p:sp>
      <p:sp>
        <p:nvSpPr>
          <p:cNvPr id="85" name="TextBox 43"/>
          <p:cNvSpPr txBox="1">
            <a:spLocks noChangeArrowheads="1"/>
          </p:cNvSpPr>
          <p:nvPr/>
        </p:nvSpPr>
        <p:spPr bwMode="auto">
          <a:xfrm>
            <a:off x="2024328" y="2922199"/>
            <a:ext cx="794205" cy="23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>
                <a:latin typeface="Calibri" charset="0"/>
              </a:rPr>
              <a:t>Luanda</a:t>
            </a:r>
          </a:p>
        </p:txBody>
      </p:sp>
      <p:grpSp>
        <p:nvGrpSpPr>
          <p:cNvPr id="86" name="Group 54"/>
          <p:cNvGrpSpPr>
            <a:grpSpLocks/>
          </p:cNvGrpSpPr>
          <p:nvPr/>
        </p:nvGrpSpPr>
        <p:grpSpPr bwMode="auto">
          <a:xfrm>
            <a:off x="1958977" y="3015328"/>
            <a:ext cx="116076" cy="112844"/>
            <a:chOff x="863600" y="3098800"/>
            <a:chExt cx="749300" cy="749300"/>
          </a:xfrm>
        </p:grpSpPr>
        <p:sp>
          <p:nvSpPr>
            <p:cNvPr id="124" name="Oval 123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5" name="5-Point Star 124"/>
            <p:cNvSpPr/>
            <p:nvPr/>
          </p:nvSpPr>
          <p:spPr>
            <a:xfrm>
              <a:off x="893175" y="3098800"/>
              <a:ext cx="690145" cy="66056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7" name="Group 61"/>
          <p:cNvGrpSpPr>
            <a:grpSpLocks/>
          </p:cNvGrpSpPr>
          <p:nvPr/>
        </p:nvGrpSpPr>
        <p:grpSpPr bwMode="auto">
          <a:xfrm>
            <a:off x="4031220" y="3903234"/>
            <a:ext cx="116076" cy="112844"/>
            <a:chOff x="863600" y="3098800"/>
            <a:chExt cx="749300" cy="749300"/>
          </a:xfrm>
        </p:grpSpPr>
        <p:sp>
          <p:nvSpPr>
            <p:cNvPr id="122" name="Oval 121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" name="5-Point Star 122"/>
            <p:cNvSpPr/>
            <p:nvPr/>
          </p:nvSpPr>
          <p:spPr>
            <a:xfrm>
              <a:off x="893175" y="3098800"/>
              <a:ext cx="690145" cy="66056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2" name="Group 81"/>
          <p:cNvGrpSpPr>
            <a:grpSpLocks/>
          </p:cNvGrpSpPr>
          <p:nvPr/>
        </p:nvGrpSpPr>
        <p:grpSpPr bwMode="auto">
          <a:xfrm>
            <a:off x="4338536" y="5371693"/>
            <a:ext cx="116076" cy="112844"/>
            <a:chOff x="863600" y="3098800"/>
            <a:chExt cx="749300" cy="749300"/>
          </a:xfrm>
        </p:grpSpPr>
        <p:sp>
          <p:nvSpPr>
            <p:cNvPr id="112" name="Oval 111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3" name="5-Point Star 112"/>
            <p:cNvSpPr/>
            <p:nvPr/>
          </p:nvSpPr>
          <p:spPr>
            <a:xfrm>
              <a:off x="893175" y="3098800"/>
              <a:ext cx="690145" cy="66057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8" name="Group 65"/>
          <p:cNvGrpSpPr>
            <a:grpSpLocks/>
          </p:cNvGrpSpPr>
          <p:nvPr/>
        </p:nvGrpSpPr>
        <p:grpSpPr bwMode="auto">
          <a:xfrm>
            <a:off x="2438987" y="4849046"/>
            <a:ext cx="116076" cy="112844"/>
            <a:chOff x="863600" y="3098800"/>
            <a:chExt cx="749300" cy="749300"/>
          </a:xfrm>
        </p:grpSpPr>
        <p:sp>
          <p:nvSpPr>
            <p:cNvPr id="120" name="Oval 119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5-Point Star 120"/>
            <p:cNvSpPr/>
            <p:nvPr/>
          </p:nvSpPr>
          <p:spPr>
            <a:xfrm>
              <a:off x="893175" y="3098800"/>
              <a:ext cx="690145" cy="66057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9" name="Group 72"/>
          <p:cNvGrpSpPr>
            <a:grpSpLocks/>
          </p:cNvGrpSpPr>
          <p:nvPr/>
        </p:nvGrpSpPr>
        <p:grpSpPr bwMode="auto">
          <a:xfrm>
            <a:off x="3651676" y="5084749"/>
            <a:ext cx="116076" cy="112844"/>
            <a:chOff x="863600" y="3098800"/>
            <a:chExt cx="749300" cy="749300"/>
          </a:xfrm>
        </p:grpSpPr>
        <p:sp>
          <p:nvSpPr>
            <p:cNvPr id="118" name="Oval 117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5-Point Star 118"/>
            <p:cNvSpPr/>
            <p:nvPr/>
          </p:nvSpPr>
          <p:spPr>
            <a:xfrm>
              <a:off x="893175" y="3098800"/>
              <a:ext cx="690145" cy="66056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0" name="Group 75"/>
          <p:cNvGrpSpPr>
            <a:grpSpLocks/>
          </p:cNvGrpSpPr>
          <p:nvPr/>
        </p:nvGrpSpPr>
        <p:grpSpPr bwMode="auto">
          <a:xfrm>
            <a:off x="3913942" y="5732497"/>
            <a:ext cx="116076" cy="112844"/>
            <a:chOff x="863600" y="3098800"/>
            <a:chExt cx="749300" cy="749300"/>
          </a:xfrm>
        </p:grpSpPr>
        <p:sp>
          <p:nvSpPr>
            <p:cNvPr id="116" name="Oval 115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7" name="5-Point Star 116"/>
            <p:cNvSpPr/>
            <p:nvPr/>
          </p:nvSpPr>
          <p:spPr>
            <a:xfrm>
              <a:off x="893175" y="3098800"/>
              <a:ext cx="690145" cy="66056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1" name="Group 78"/>
          <p:cNvGrpSpPr>
            <a:grpSpLocks/>
          </p:cNvGrpSpPr>
          <p:nvPr/>
        </p:nvGrpSpPr>
        <p:grpSpPr bwMode="auto">
          <a:xfrm>
            <a:off x="4581595" y="5229501"/>
            <a:ext cx="116076" cy="112844"/>
            <a:chOff x="863600" y="3098800"/>
            <a:chExt cx="749300" cy="749300"/>
          </a:xfrm>
        </p:grpSpPr>
        <p:sp>
          <p:nvSpPr>
            <p:cNvPr id="114" name="Oval 113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5" name="5-Point Star 114"/>
            <p:cNvSpPr/>
            <p:nvPr/>
          </p:nvSpPr>
          <p:spPr>
            <a:xfrm>
              <a:off x="893181" y="3098800"/>
              <a:ext cx="690145" cy="66056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3" name="Group 84"/>
          <p:cNvGrpSpPr>
            <a:grpSpLocks/>
          </p:cNvGrpSpPr>
          <p:nvPr/>
        </p:nvGrpSpPr>
        <p:grpSpPr bwMode="auto">
          <a:xfrm>
            <a:off x="4387410" y="4243820"/>
            <a:ext cx="116076" cy="112844"/>
            <a:chOff x="863600" y="3098800"/>
            <a:chExt cx="749300" cy="749316"/>
          </a:xfrm>
        </p:grpSpPr>
        <p:sp>
          <p:nvSpPr>
            <p:cNvPr id="110" name="Oval 109"/>
            <p:cNvSpPr/>
            <p:nvPr/>
          </p:nvSpPr>
          <p:spPr>
            <a:xfrm>
              <a:off x="863600" y="3098800"/>
              <a:ext cx="749300" cy="749316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5-Point Star 110"/>
            <p:cNvSpPr/>
            <p:nvPr/>
          </p:nvSpPr>
          <p:spPr>
            <a:xfrm>
              <a:off x="893175" y="3098800"/>
              <a:ext cx="690145" cy="66057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4" name="Group 87"/>
          <p:cNvGrpSpPr>
            <a:grpSpLocks/>
          </p:cNvGrpSpPr>
          <p:nvPr/>
        </p:nvGrpSpPr>
        <p:grpSpPr bwMode="auto">
          <a:xfrm>
            <a:off x="4773820" y="3704272"/>
            <a:ext cx="116076" cy="112844"/>
            <a:chOff x="863600" y="3098800"/>
            <a:chExt cx="749300" cy="749316"/>
          </a:xfrm>
        </p:grpSpPr>
        <p:sp>
          <p:nvSpPr>
            <p:cNvPr id="108" name="Oval 107"/>
            <p:cNvSpPr/>
            <p:nvPr/>
          </p:nvSpPr>
          <p:spPr>
            <a:xfrm>
              <a:off x="863600" y="3098800"/>
              <a:ext cx="749300" cy="749316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5-Point Star 108"/>
            <p:cNvSpPr/>
            <p:nvPr/>
          </p:nvSpPr>
          <p:spPr>
            <a:xfrm>
              <a:off x="893181" y="3098800"/>
              <a:ext cx="690145" cy="66057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5" name="Group 90"/>
          <p:cNvGrpSpPr>
            <a:grpSpLocks/>
          </p:cNvGrpSpPr>
          <p:nvPr/>
        </p:nvGrpSpPr>
        <p:grpSpPr bwMode="auto">
          <a:xfrm>
            <a:off x="5511515" y="2746581"/>
            <a:ext cx="116076" cy="112844"/>
            <a:chOff x="863600" y="3098800"/>
            <a:chExt cx="749300" cy="749316"/>
          </a:xfrm>
        </p:grpSpPr>
        <p:sp>
          <p:nvSpPr>
            <p:cNvPr id="106" name="Oval 105"/>
            <p:cNvSpPr/>
            <p:nvPr/>
          </p:nvSpPr>
          <p:spPr>
            <a:xfrm>
              <a:off x="863600" y="3098800"/>
              <a:ext cx="749300" cy="749316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5-Point Star 106"/>
            <p:cNvSpPr/>
            <p:nvPr/>
          </p:nvSpPr>
          <p:spPr>
            <a:xfrm>
              <a:off x="893175" y="3098800"/>
              <a:ext cx="690145" cy="6605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6" name="Group 93"/>
          <p:cNvGrpSpPr>
            <a:grpSpLocks/>
          </p:cNvGrpSpPr>
          <p:nvPr/>
        </p:nvGrpSpPr>
        <p:grpSpPr bwMode="auto">
          <a:xfrm>
            <a:off x="3996417" y="5229152"/>
            <a:ext cx="116076" cy="112844"/>
            <a:chOff x="863600" y="3098800"/>
            <a:chExt cx="749300" cy="749300"/>
          </a:xfrm>
        </p:grpSpPr>
        <p:sp>
          <p:nvSpPr>
            <p:cNvPr id="104" name="Oval 103"/>
            <p:cNvSpPr/>
            <p:nvPr/>
          </p:nvSpPr>
          <p:spPr>
            <a:xfrm>
              <a:off x="863600" y="3098800"/>
              <a:ext cx="749300" cy="749300"/>
            </a:xfrm>
            <a:prstGeom prst="ellipse">
              <a:avLst/>
            </a:prstGeom>
            <a:solidFill>
              <a:srgbClr val="3399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5-Point Star 104"/>
            <p:cNvSpPr/>
            <p:nvPr/>
          </p:nvSpPr>
          <p:spPr>
            <a:xfrm>
              <a:off x="893175" y="3098800"/>
              <a:ext cx="690145" cy="66057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97" name="Picture 96" descr="Port Symbo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64" y="4771837"/>
            <a:ext cx="253535" cy="28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97" descr="Port Symbo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383" y="5425145"/>
            <a:ext cx="253535" cy="28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TextBox 43"/>
          <p:cNvSpPr txBox="1">
            <a:spLocks noChangeArrowheads="1"/>
          </p:cNvSpPr>
          <p:nvPr/>
        </p:nvSpPr>
        <p:spPr bwMode="auto">
          <a:xfrm>
            <a:off x="4908224" y="4439243"/>
            <a:ext cx="673547" cy="21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>
                <a:latin typeface="Calibri" charset="0"/>
              </a:rPr>
              <a:t>Beira</a:t>
            </a:r>
          </a:p>
        </p:txBody>
      </p:sp>
      <p:pic>
        <p:nvPicPr>
          <p:cNvPr id="100" name="Picture 99" descr="Port Symbo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410" y="4641175"/>
            <a:ext cx="253535" cy="28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101" descr="Port Symbo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99" y="2817315"/>
            <a:ext cx="253535" cy="28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TextBox 43"/>
          <p:cNvSpPr txBox="1">
            <a:spLocks noChangeArrowheads="1"/>
          </p:cNvSpPr>
          <p:nvPr/>
        </p:nvSpPr>
        <p:spPr bwMode="auto">
          <a:xfrm>
            <a:off x="3539749" y="5496415"/>
            <a:ext cx="794205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>
                <a:latin typeface="Calibri" charset="0"/>
              </a:rPr>
              <a:t>Maseru</a:t>
            </a:r>
          </a:p>
        </p:txBody>
      </p:sp>
      <p:sp>
        <p:nvSpPr>
          <p:cNvPr id="69" name="TextBox 43"/>
          <p:cNvSpPr txBox="1">
            <a:spLocks noChangeArrowheads="1"/>
          </p:cNvSpPr>
          <p:nvPr/>
        </p:nvSpPr>
        <p:spPr bwMode="auto">
          <a:xfrm>
            <a:off x="3468073" y="4874634"/>
            <a:ext cx="794205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>
                <a:latin typeface="Calibri" charset="0"/>
              </a:rPr>
              <a:t>Gaborone</a:t>
            </a:r>
          </a:p>
        </p:txBody>
      </p:sp>
      <p:sp>
        <p:nvSpPr>
          <p:cNvPr id="68" name="TextBox 43"/>
          <p:cNvSpPr txBox="1">
            <a:spLocks noChangeArrowheads="1"/>
          </p:cNvSpPr>
          <p:nvPr/>
        </p:nvSpPr>
        <p:spPr bwMode="auto">
          <a:xfrm>
            <a:off x="3845212" y="5013289"/>
            <a:ext cx="673547" cy="23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>
                <a:latin typeface="Calibri" charset="0"/>
              </a:rPr>
              <a:t>Pretoria</a:t>
            </a:r>
          </a:p>
        </p:txBody>
      </p:sp>
      <p:sp>
        <p:nvSpPr>
          <p:cNvPr id="136" name="TextBox 43"/>
          <p:cNvSpPr txBox="1">
            <a:spLocks noChangeArrowheads="1"/>
          </p:cNvSpPr>
          <p:nvPr/>
        </p:nvSpPr>
        <p:spPr bwMode="auto">
          <a:xfrm>
            <a:off x="3976449" y="5398514"/>
            <a:ext cx="7225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 smtClean="0">
                <a:latin typeface="Calibri" charset="0"/>
              </a:rPr>
              <a:t>Mbabane</a:t>
            </a:r>
            <a:endParaRPr lang="en-US" sz="1000" b="1" dirty="0">
              <a:latin typeface="Calibri" charset="0"/>
            </a:endParaRPr>
          </a:p>
        </p:txBody>
      </p:sp>
      <p:sp>
        <p:nvSpPr>
          <p:cNvPr id="137" name="TextBox 43"/>
          <p:cNvSpPr txBox="1">
            <a:spLocks noChangeArrowheads="1"/>
          </p:cNvSpPr>
          <p:nvPr/>
        </p:nvSpPr>
        <p:spPr bwMode="auto">
          <a:xfrm>
            <a:off x="4835466" y="3634321"/>
            <a:ext cx="112410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1" dirty="0" smtClean="0">
                <a:latin typeface="Calibri" charset="0"/>
              </a:rPr>
              <a:t>Lilongwe</a:t>
            </a:r>
          </a:p>
        </p:txBody>
      </p:sp>
    </p:spTree>
    <p:extLst>
      <p:ext uri="{BB962C8B-B14F-4D97-AF65-F5344CB8AC3E}">
        <p14:creationId xmlns:p14="http://schemas.microsoft.com/office/powerpoint/2010/main" val="16091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Trade Hub Activities to Support Effective Transit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Adoption of International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Trade </a:t>
            </a:r>
            <a:r>
              <a:rPr lang="en-ZA" dirty="0"/>
              <a:t>Facilitation </a:t>
            </a:r>
            <a:r>
              <a:rPr lang="en-ZA" dirty="0" smtClean="0"/>
              <a:t>Roadmap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Adoption of Risk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Comprehensive Trade Facilitation </a:t>
            </a:r>
            <a:r>
              <a:rPr lang="en-ZA" smtClean="0"/>
              <a:t>Programme for SADC</a:t>
            </a:r>
            <a:endParaRPr lang="en-Z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National Single Window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Coordinated Border Management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Trade Information Portals</a:t>
            </a:r>
            <a:endParaRPr lang="en-Z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Public Awareness Strategies and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Private Sector Collaboration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Legislative Reviews and Drafting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dirty="0" smtClean="0"/>
              <a:t>Organizational /PS Capacity Building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1812AB-693A-4334-858B-1E5B6445C9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63607"/>
      </p:ext>
    </p:extLst>
  </p:cSld>
  <p:clrMapOvr>
    <a:masterClrMapping/>
  </p:clrMapOvr>
</p:sld>
</file>

<file path=ppt/theme/theme1.xml><?xml version="1.0" encoding="utf-8"?>
<a:theme xmlns:a="http://schemas.openxmlformats.org/drawingml/2006/main" name="1_SATH Template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TH Template Inner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ATH Template Inner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437</Words>
  <Application>Microsoft Office PowerPoint</Application>
  <PresentationFormat>On-screen Show (4:3)</PresentationFormat>
  <Paragraphs>116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1_SATH Template Title Slide</vt:lpstr>
      <vt:lpstr>SATH Template Inner Pages</vt:lpstr>
      <vt:lpstr>1_SATH Template Inner Pages</vt:lpstr>
      <vt:lpstr> EFFICIENT TRANSIT SOLUTIONS FOR REDUCED COSTS OF TRADING </vt:lpstr>
      <vt:lpstr>Key Objectives</vt:lpstr>
      <vt:lpstr> Challenges </vt:lpstr>
      <vt:lpstr>What are the benefits of  to Governments?</vt:lpstr>
      <vt:lpstr>What are the Benefits to Importers and Exporters?</vt:lpstr>
      <vt:lpstr>What are the benefits to the economy?</vt:lpstr>
      <vt:lpstr>Trade Hub Strategies to Support Efficient Transit - Drivers</vt:lpstr>
      <vt:lpstr>Trade Hub Focus Corridors</vt:lpstr>
      <vt:lpstr>Trade Hub Activities to Support Effective Transit</vt:lpstr>
      <vt:lpstr>Transit Enhancement Themes</vt:lpstr>
      <vt:lpstr>Thank you for your attention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van Schalkwyk</dc:creator>
  <cp:lastModifiedBy>Brian Glancy</cp:lastModifiedBy>
  <cp:revision>114</cp:revision>
  <dcterms:created xsi:type="dcterms:W3CDTF">2011-02-22T11:16:27Z</dcterms:created>
  <dcterms:modified xsi:type="dcterms:W3CDTF">2015-05-07T12:09:44Z</dcterms:modified>
</cp:coreProperties>
</file>