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470" r:id="rId4"/>
    <p:sldId id="505" r:id="rId5"/>
    <p:sldId id="501" r:id="rId6"/>
    <p:sldId id="477" r:id="rId7"/>
    <p:sldId id="506" r:id="rId8"/>
    <p:sldId id="507" r:id="rId9"/>
    <p:sldId id="508" r:id="rId10"/>
    <p:sldId id="503" r:id="rId11"/>
    <p:sldId id="502" r:id="rId12"/>
    <p:sldId id="504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70C0"/>
    <a:srgbClr val="3333FF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02" autoAdjust="0"/>
  </p:normalViewPr>
  <p:slideViewPr>
    <p:cSldViewPr>
      <p:cViewPr>
        <p:scale>
          <a:sx n="70" d="100"/>
          <a:sy n="70" d="100"/>
        </p:scale>
        <p:origin x="-124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06E642-29EC-43F6-982C-501A90AE4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18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E0C4C5-AE64-4A8A-A640-05E1236FC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4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5A630-E4CA-45D5-BFB8-8416F3D2C9F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E3D5CB-568F-4656-A16A-3BD9DEC26508}" type="slidenum">
              <a:rPr lang="en-US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defTabSz="9201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201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E3D5CB-568F-4656-A16A-3BD9DEC26508}" type="slidenum">
              <a:rPr lang="en-US" altLang="en-US" sz="12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5A630-E4CA-45D5-BFB8-8416F3D2C9F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20D254-694A-40CC-BD28-6B600C5410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85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03745-1A99-45FD-9382-C619EF508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47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45D7C-5329-448F-982D-95D3E9853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403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124-E7F7-4DB3-81DF-5638DE945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368C-3975-41CC-8726-89858832F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78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299EC-8B8E-4195-BF7D-449AAC9F1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64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500F7-4069-4104-AA34-DD03568D7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1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BDF49-36D2-419B-88C5-CE943A41D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7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17A8C-648E-4C12-A101-A1CCF8B79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278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B34B-25FC-46B5-BC62-39441386C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8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9948-72F6-4320-8F1E-26BD1F4A4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1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3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3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64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79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A091"/>
            </a:gs>
            <a:gs pos="100000">
              <a:srgbClr val="00A091">
                <a:gamma/>
                <a:tint val="8784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6804025" y="6423025"/>
            <a:ext cx="2447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rgbClr val="FFCC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defRPr sz="9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18467" name="Group 3"/>
          <p:cNvGrpSpPr>
            <a:grpSpLocks/>
          </p:cNvGrpSpPr>
          <p:nvPr/>
        </p:nvGrpSpPr>
        <p:grpSpPr bwMode="auto">
          <a:xfrm>
            <a:off x="307975" y="1125538"/>
            <a:ext cx="8836025" cy="5256212"/>
            <a:chOff x="100" y="615"/>
            <a:chExt cx="6029" cy="3311"/>
          </a:xfrm>
        </p:grpSpPr>
        <p:grpSp>
          <p:nvGrpSpPr>
            <p:cNvPr id="318468" name="Group 4"/>
            <p:cNvGrpSpPr>
              <a:grpSpLocks/>
            </p:cNvGrpSpPr>
            <p:nvPr userDrawn="1"/>
          </p:nvGrpSpPr>
          <p:grpSpPr bwMode="auto">
            <a:xfrm>
              <a:off x="2507" y="617"/>
              <a:ext cx="3622" cy="3080"/>
              <a:chOff x="2507" y="617"/>
              <a:chExt cx="3622" cy="3080"/>
            </a:xfrm>
          </p:grpSpPr>
          <p:grpSp>
            <p:nvGrpSpPr>
              <p:cNvPr id="318469" name="Group 5"/>
              <p:cNvGrpSpPr>
                <a:grpSpLocks/>
              </p:cNvGrpSpPr>
              <p:nvPr userDrawn="1"/>
            </p:nvGrpSpPr>
            <p:grpSpPr bwMode="auto">
              <a:xfrm>
                <a:off x="5597" y="2575"/>
                <a:ext cx="532" cy="1122"/>
                <a:chOff x="5597" y="2575"/>
                <a:chExt cx="532" cy="1122"/>
              </a:xfrm>
            </p:grpSpPr>
            <p:grpSp>
              <p:nvGrpSpPr>
                <p:cNvPr id="318470" name="Group 6"/>
                <p:cNvGrpSpPr>
                  <a:grpSpLocks/>
                </p:cNvGrpSpPr>
                <p:nvPr userDrawn="1"/>
              </p:nvGrpSpPr>
              <p:grpSpPr bwMode="auto">
                <a:xfrm>
                  <a:off x="5597" y="3367"/>
                  <a:ext cx="532" cy="330"/>
                  <a:chOff x="5597" y="3367"/>
                  <a:chExt cx="532" cy="330"/>
                </a:xfrm>
              </p:grpSpPr>
              <p:sp>
                <p:nvSpPr>
                  <p:cNvPr id="318471" name="Freeform 7"/>
                  <p:cNvSpPr>
                    <a:spLocks/>
                  </p:cNvSpPr>
                  <p:nvPr userDrawn="1"/>
                </p:nvSpPr>
                <p:spPr bwMode="auto">
                  <a:xfrm>
                    <a:off x="6044" y="3367"/>
                    <a:ext cx="85" cy="200"/>
                  </a:xfrm>
                  <a:custGeom>
                    <a:avLst/>
                    <a:gdLst>
                      <a:gd name="T0" fmla="*/ 27 w 85"/>
                      <a:gd name="T1" fmla="*/ 3 h 200"/>
                      <a:gd name="T2" fmla="*/ 36 w 85"/>
                      <a:gd name="T3" fmla="*/ 0 h 200"/>
                      <a:gd name="T4" fmla="*/ 50 w 85"/>
                      <a:gd name="T5" fmla="*/ 22 h 200"/>
                      <a:gd name="T6" fmla="*/ 48 w 85"/>
                      <a:gd name="T7" fmla="*/ 86 h 200"/>
                      <a:gd name="T8" fmla="*/ 59 w 85"/>
                      <a:gd name="T9" fmla="*/ 86 h 200"/>
                      <a:gd name="T10" fmla="*/ 61 w 85"/>
                      <a:gd name="T11" fmla="*/ 94 h 200"/>
                      <a:gd name="T12" fmla="*/ 65 w 85"/>
                      <a:gd name="T13" fmla="*/ 108 h 200"/>
                      <a:gd name="T14" fmla="*/ 67 w 85"/>
                      <a:gd name="T15" fmla="*/ 116 h 200"/>
                      <a:gd name="T16" fmla="*/ 76 w 85"/>
                      <a:gd name="T17" fmla="*/ 113 h 200"/>
                      <a:gd name="T18" fmla="*/ 82 w 85"/>
                      <a:gd name="T19" fmla="*/ 100 h 200"/>
                      <a:gd name="T20" fmla="*/ 84 w 85"/>
                      <a:gd name="T21" fmla="*/ 108 h 200"/>
                      <a:gd name="T22" fmla="*/ 80 w 85"/>
                      <a:gd name="T23" fmla="*/ 119 h 200"/>
                      <a:gd name="T24" fmla="*/ 76 w 85"/>
                      <a:gd name="T25" fmla="*/ 127 h 200"/>
                      <a:gd name="T26" fmla="*/ 74 w 85"/>
                      <a:gd name="T27" fmla="*/ 144 h 200"/>
                      <a:gd name="T28" fmla="*/ 63 w 85"/>
                      <a:gd name="T29" fmla="*/ 152 h 200"/>
                      <a:gd name="T30" fmla="*/ 57 w 85"/>
                      <a:gd name="T31" fmla="*/ 155 h 200"/>
                      <a:gd name="T32" fmla="*/ 48 w 85"/>
                      <a:gd name="T33" fmla="*/ 163 h 200"/>
                      <a:gd name="T34" fmla="*/ 46 w 85"/>
                      <a:gd name="T35" fmla="*/ 171 h 200"/>
                      <a:gd name="T36" fmla="*/ 48 w 85"/>
                      <a:gd name="T37" fmla="*/ 180 h 200"/>
                      <a:gd name="T38" fmla="*/ 50 w 85"/>
                      <a:gd name="T39" fmla="*/ 188 h 200"/>
                      <a:gd name="T40" fmla="*/ 40 w 85"/>
                      <a:gd name="T41" fmla="*/ 193 h 200"/>
                      <a:gd name="T42" fmla="*/ 34 w 85"/>
                      <a:gd name="T43" fmla="*/ 196 h 200"/>
                      <a:gd name="T44" fmla="*/ 27 w 85"/>
                      <a:gd name="T45" fmla="*/ 199 h 200"/>
                      <a:gd name="T46" fmla="*/ 23 w 85"/>
                      <a:gd name="T47" fmla="*/ 196 h 200"/>
                      <a:gd name="T48" fmla="*/ 13 w 85"/>
                      <a:gd name="T49" fmla="*/ 193 h 200"/>
                      <a:gd name="T50" fmla="*/ 8 w 85"/>
                      <a:gd name="T51" fmla="*/ 188 h 200"/>
                      <a:gd name="T52" fmla="*/ 13 w 85"/>
                      <a:gd name="T53" fmla="*/ 182 h 200"/>
                      <a:gd name="T54" fmla="*/ 21 w 85"/>
                      <a:gd name="T55" fmla="*/ 180 h 200"/>
                      <a:gd name="T56" fmla="*/ 27 w 85"/>
                      <a:gd name="T57" fmla="*/ 166 h 200"/>
                      <a:gd name="T58" fmla="*/ 27 w 85"/>
                      <a:gd name="T59" fmla="*/ 160 h 200"/>
                      <a:gd name="T60" fmla="*/ 21 w 85"/>
                      <a:gd name="T61" fmla="*/ 155 h 200"/>
                      <a:gd name="T62" fmla="*/ 13 w 85"/>
                      <a:gd name="T63" fmla="*/ 146 h 200"/>
                      <a:gd name="T64" fmla="*/ 6 w 85"/>
                      <a:gd name="T65" fmla="*/ 146 h 200"/>
                      <a:gd name="T66" fmla="*/ 2 w 85"/>
                      <a:gd name="T67" fmla="*/ 144 h 200"/>
                      <a:gd name="T68" fmla="*/ 0 w 85"/>
                      <a:gd name="T69" fmla="*/ 135 h 200"/>
                      <a:gd name="T70" fmla="*/ 2 w 85"/>
                      <a:gd name="T71" fmla="*/ 130 h 200"/>
                      <a:gd name="T72" fmla="*/ 6 w 85"/>
                      <a:gd name="T73" fmla="*/ 130 h 200"/>
                      <a:gd name="T74" fmla="*/ 13 w 85"/>
                      <a:gd name="T75" fmla="*/ 127 h 200"/>
                      <a:gd name="T76" fmla="*/ 21 w 85"/>
                      <a:gd name="T77" fmla="*/ 119 h 200"/>
                      <a:gd name="T78" fmla="*/ 25 w 85"/>
                      <a:gd name="T79" fmla="*/ 116 h 200"/>
                      <a:gd name="T80" fmla="*/ 29 w 85"/>
                      <a:gd name="T81" fmla="*/ 86 h 200"/>
                      <a:gd name="T82" fmla="*/ 25 w 85"/>
                      <a:gd name="T83" fmla="*/ 77 h 200"/>
                      <a:gd name="T84" fmla="*/ 19 w 85"/>
                      <a:gd name="T85" fmla="*/ 72 h 200"/>
                      <a:gd name="T86" fmla="*/ 17 w 85"/>
                      <a:gd name="T87" fmla="*/ 55 h 200"/>
                      <a:gd name="T88" fmla="*/ 19 w 85"/>
                      <a:gd name="T89" fmla="*/ 39 h 200"/>
                      <a:gd name="T90" fmla="*/ 21 w 85"/>
                      <a:gd name="T91" fmla="*/ 28 h 200"/>
                      <a:gd name="T92" fmla="*/ 27 w 85"/>
                      <a:gd name="T93" fmla="*/ 3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85" h="200">
                        <a:moveTo>
                          <a:pt x="27" y="3"/>
                        </a:moveTo>
                        <a:lnTo>
                          <a:pt x="36" y="0"/>
                        </a:lnTo>
                        <a:lnTo>
                          <a:pt x="50" y="22"/>
                        </a:lnTo>
                        <a:lnTo>
                          <a:pt x="48" y="86"/>
                        </a:lnTo>
                        <a:lnTo>
                          <a:pt x="59" y="86"/>
                        </a:lnTo>
                        <a:lnTo>
                          <a:pt x="61" y="94"/>
                        </a:lnTo>
                        <a:lnTo>
                          <a:pt x="65" y="108"/>
                        </a:lnTo>
                        <a:lnTo>
                          <a:pt x="67" y="116"/>
                        </a:lnTo>
                        <a:lnTo>
                          <a:pt x="76" y="113"/>
                        </a:lnTo>
                        <a:lnTo>
                          <a:pt x="82" y="100"/>
                        </a:lnTo>
                        <a:lnTo>
                          <a:pt x="84" y="108"/>
                        </a:lnTo>
                        <a:lnTo>
                          <a:pt x="80" y="119"/>
                        </a:lnTo>
                        <a:lnTo>
                          <a:pt x="76" y="127"/>
                        </a:lnTo>
                        <a:lnTo>
                          <a:pt x="74" y="144"/>
                        </a:lnTo>
                        <a:lnTo>
                          <a:pt x="63" y="152"/>
                        </a:lnTo>
                        <a:lnTo>
                          <a:pt x="57" y="155"/>
                        </a:lnTo>
                        <a:lnTo>
                          <a:pt x="48" y="163"/>
                        </a:lnTo>
                        <a:lnTo>
                          <a:pt x="46" y="171"/>
                        </a:lnTo>
                        <a:lnTo>
                          <a:pt x="48" y="180"/>
                        </a:lnTo>
                        <a:lnTo>
                          <a:pt x="50" y="188"/>
                        </a:lnTo>
                        <a:lnTo>
                          <a:pt x="40" y="193"/>
                        </a:lnTo>
                        <a:lnTo>
                          <a:pt x="34" y="196"/>
                        </a:lnTo>
                        <a:lnTo>
                          <a:pt x="27" y="199"/>
                        </a:lnTo>
                        <a:lnTo>
                          <a:pt x="23" y="196"/>
                        </a:lnTo>
                        <a:lnTo>
                          <a:pt x="13" y="193"/>
                        </a:lnTo>
                        <a:lnTo>
                          <a:pt x="8" y="188"/>
                        </a:lnTo>
                        <a:lnTo>
                          <a:pt x="13" y="182"/>
                        </a:lnTo>
                        <a:lnTo>
                          <a:pt x="21" y="180"/>
                        </a:lnTo>
                        <a:lnTo>
                          <a:pt x="27" y="166"/>
                        </a:lnTo>
                        <a:lnTo>
                          <a:pt x="27" y="160"/>
                        </a:lnTo>
                        <a:lnTo>
                          <a:pt x="21" y="155"/>
                        </a:lnTo>
                        <a:lnTo>
                          <a:pt x="13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3" y="127"/>
                        </a:lnTo>
                        <a:lnTo>
                          <a:pt x="21" y="119"/>
                        </a:lnTo>
                        <a:lnTo>
                          <a:pt x="25" y="116"/>
                        </a:lnTo>
                        <a:lnTo>
                          <a:pt x="29" y="86"/>
                        </a:lnTo>
                        <a:lnTo>
                          <a:pt x="25" y="77"/>
                        </a:lnTo>
                        <a:lnTo>
                          <a:pt x="19" y="72"/>
                        </a:lnTo>
                        <a:lnTo>
                          <a:pt x="17" y="55"/>
                        </a:lnTo>
                        <a:lnTo>
                          <a:pt x="19" y="39"/>
                        </a:lnTo>
                        <a:lnTo>
                          <a:pt x="21" y="28"/>
                        </a:lnTo>
                        <a:lnTo>
                          <a:pt x="27" y="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72" name="Freeform 8"/>
                  <p:cNvSpPr>
                    <a:spLocks/>
                  </p:cNvSpPr>
                  <p:nvPr userDrawn="1"/>
                </p:nvSpPr>
                <p:spPr bwMode="auto">
                  <a:xfrm>
                    <a:off x="5880" y="3527"/>
                    <a:ext cx="158" cy="170"/>
                  </a:xfrm>
                  <a:custGeom>
                    <a:avLst/>
                    <a:gdLst>
                      <a:gd name="T0" fmla="*/ 110 w 158"/>
                      <a:gd name="T1" fmla="*/ 0 h 170"/>
                      <a:gd name="T2" fmla="*/ 129 w 158"/>
                      <a:gd name="T3" fmla="*/ 0 h 170"/>
                      <a:gd name="T4" fmla="*/ 157 w 158"/>
                      <a:gd name="T5" fmla="*/ 44 h 170"/>
                      <a:gd name="T6" fmla="*/ 127 w 158"/>
                      <a:gd name="T7" fmla="*/ 83 h 170"/>
                      <a:gd name="T8" fmla="*/ 127 w 158"/>
                      <a:gd name="T9" fmla="*/ 100 h 170"/>
                      <a:gd name="T10" fmla="*/ 121 w 158"/>
                      <a:gd name="T11" fmla="*/ 105 h 170"/>
                      <a:gd name="T12" fmla="*/ 104 w 158"/>
                      <a:gd name="T13" fmla="*/ 105 h 170"/>
                      <a:gd name="T14" fmla="*/ 83 w 158"/>
                      <a:gd name="T15" fmla="*/ 127 h 170"/>
                      <a:gd name="T16" fmla="*/ 64 w 158"/>
                      <a:gd name="T17" fmla="*/ 150 h 170"/>
                      <a:gd name="T18" fmla="*/ 51 w 158"/>
                      <a:gd name="T19" fmla="*/ 169 h 170"/>
                      <a:gd name="T20" fmla="*/ 51 w 158"/>
                      <a:gd name="T21" fmla="*/ 152 h 170"/>
                      <a:gd name="T22" fmla="*/ 28 w 158"/>
                      <a:gd name="T23" fmla="*/ 155 h 170"/>
                      <a:gd name="T24" fmla="*/ 17 w 158"/>
                      <a:gd name="T25" fmla="*/ 155 h 170"/>
                      <a:gd name="T26" fmla="*/ 0 w 158"/>
                      <a:gd name="T27" fmla="*/ 155 h 170"/>
                      <a:gd name="T28" fmla="*/ 23 w 158"/>
                      <a:gd name="T29" fmla="*/ 127 h 170"/>
                      <a:gd name="T30" fmla="*/ 32 w 158"/>
                      <a:gd name="T31" fmla="*/ 114 h 170"/>
                      <a:gd name="T32" fmla="*/ 40 w 158"/>
                      <a:gd name="T33" fmla="*/ 114 h 170"/>
                      <a:gd name="T34" fmla="*/ 57 w 158"/>
                      <a:gd name="T35" fmla="*/ 91 h 170"/>
                      <a:gd name="T36" fmla="*/ 64 w 158"/>
                      <a:gd name="T37" fmla="*/ 91 h 170"/>
                      <a:gd name="T38" fmla="*/ 64 w 158"/>
                      <a:gd name="T39" fmla="*/ 89 h 170"/>
                      <a:gd name="T40" fmla="*/ 72 w 158"/>
                      <a:gd name="T41" fmla="*/ 80 h 170"/>
                      <a:gd name="T42" fmla="*/ 83 w 158"/>
                      <a:gd name="T43" fmla="*/ 80 h 170"/>
                      <a:gd name="T44" fmla="*/ 79 w 158"/>
                      <a:gd name="T45" fmla="*/ 55 h 170"/>
                      <a:gd name="T46" fmla="*/ 81 w 158"/>
                      <a:gd name="T47" fmla="*/ 55 h 170"/>
                      <a:gd name="T48" fmla="*/ 91 w 158"/>
                      <a:gd name="T49" fmla="*/ 42 h 170"/>
                      <a:gd name="T50" fmla="*/ 95 w 158"/>
                      <a:gd name="T51" fmla="*/ 53 h 170"/>
                      <a:gd name="T52" fmla="*/ 112 w 158"/>
                      <a:gd name="T53" fmla="*/ 33 h 170"/>
                      <a:gd name="T54" fmla="*/ 110 w 158"/>
                      <a:gd name="T55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58" h="170">
                        <a:moveTo>
                          <a:pt x="110" y="0"/>
                        </a:moveTo>
                        <a:lnTo>
                          <a:pt x="129" y="0"/>
                        </a:lnTo>
                        <a:lnTo>
                          <a:pt x="157" y="44"/>
                        </a:lnTo>
                        <a:lnTo>
                          <a:pt x="127" y="83"/>
                        </a:lnTo>
                        <a:lnTo>
                          <a:pt x="127" y="100"/>
                        </a:lnTo>
                        <a:lnTo>
                          <a:pt x="121" y="105"/>
                        </a:lnTo>
                        <a:lnTo>
                          <a:pt x="104" y="105"/>
                        </a:lnTo>
                        <a:lnTo>
                          <a:pt x="83" y="127"/>
                        </a:lnTo>
                        <a:lnTo>
                          <a:pt x="64" y="150"/>
                        </a:lnTo>
                        <a:lnTo>
                          <a:pt x="51" y="169"/>
                        </a:lnTo>
                        <a:lnTo>
                          <a:pt x="51" y="152"/>
                        </a:lnTo>
                        <a:lnTo>
                          <a:pt x="28" y="155"/>
                        </a:lnTo>
                        <a:lnTo>
                          <a:pt x="17" y="155"/>
                        </a:lnTo>
                        <a:lnTo>
                          <a:pt x="0" y="155"/>
                        </a:lnTo>
                        <a:lnTo>
                          <a:pt x="23" y="127"/>
                        </a:lnTo>
                        <a:lnTo>
                          <a:pt x="32" y="114"/>
                        </a:lnTo>
                        <a:lnTo>
                          <a:pt x="40" y="114"/>
                        </a:lnTo>
                        <a:lnTo>
                          <a:pt x="57" y="91"/>
                        </a:lnTo>
                        <a:lnTo>
                          <a:pt x="64" y="91"/>
                        </a:lnTo>
                        <a:lnTo>
                          <a:pt x="64" y="89"/>
                        </a:lnTo>
                        <a:lnTo>
                          <a:pt x="72" y="80"/>
                        </a:lnTo>
                        <a:lnTo>
                          <a:pt x="83" y="80"/>
                        </a:lnTo>
                        <a:lnTo>
                          <a:pt x="79" y="55"/>
                        </a:lnTo>
                        <a:lnTo>
                          <a:pt x="81" y="55"/>
                        </a:lnTo>
                        <a:lnTo>
                          <a:pt x="91" y="42"/>
                        </a:lnTo>
                        <a:lnTo>
                          <a:pt x="95" y="53"/>
                        </a:lnTo>
                        <a:lnTo>
                          <a:pt x="112" y="33"/>
                        </a:lnTo>
                        <a:lnTo>
                          <a:pt x="1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73" name="Freeform 9"/>
                  <p:cNvSpPr>
                    <a:spLocks/>
                  </p:cNvSpPr>
                  <p:nvPr userDrawn="1"/>
                </p:nvSpPr>
                <p:spPr bwMode="auto">
                  <a:xfrm>
                    <a:off x="5597" y="3537"/>
                    <a:ext cx="60" cy="90"/>
                  </a:xfrm>
                  <a:custGeom>
                    <a:avLst/>
                    <a:gdLst>
                      <a:gd name="T0" fmla="*/ 0 w 60"/>
                      <a:gd name="T1" fmla="*/ 0 h 90"/>
                      <a:gd name="T2" fmla="*/ 13 w 60"/>
                      <a:gd name="T3" fmla="*/ 0 h 90"/>
                      <a:gd name="T4" fmla="*/ 27 w 60"/>
                      <a:gd name="T5" fmla="*/ 11 h 90"/>
                      <a:gd name="T6" fmla="*/ 59 w 60"/>
                      <a:gd name="T7" fmla="*/ 11 h 90"/>
                      <a:gd name="T8" fmla="*/ 55 w 60"/>
                      <a:gd name="T9" fmla="*/ 25 h 90"/>
                      <a:gd name="T10" fmla="*/ 59 w 60"/>
                      <a:gd name="T11" fmla="*/ 42 h 90"/>
                      <a:gd name="T12" fmla="*/ 48 w 60"/>
                      <a:gd name="T13" fmla="*/ 42 h 90"/>
                      <a:gd name="T14" fmla="*/ 46 w 60"/>
                      <a:gd name="T15" fmla="*/ 45 h 90"/>
                      <a:gd name="T16" fmla="*/ 40 w 60"/>
                      <a:gd name="T17" fmla="*/ 47 h 90"/>
                      <a:gd name="T18" fmla="*/ 46 w 60"/>
                      <a:gd name="T19" fmla="*/ 89 h 90"/>
                      <a:gd name="T20" fmla="*/ 27 w 60"/>
                      <a:gd name="T21" fmla="*/ 86 h 90"/>
                      <a:gd name="T22" fmla="*/ 11 w 60"/>
                      <a:gd name="T23" fmla="*/ 72 h 90"/>
                      <a:gd name="T24" fmla="*/ 11 w 60"/>
                      <a:gd name="T25" fmla="*/ 45 h 90"/>
                      <a:gd name="T26" fmla="*/ 11 w 60"/>
                      <a:gd name="T27" fmla="*/ 33 h 90"/>
                      <a:gd name="T28" fmla="*/ 0 w 60"/>
                      <a:gd name="T29" fmla="*/ 25 h 90"/>
                      <a:gd name="T30" fmla="*/ 0 w 60"/>
                      <a:gd name="T31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0" h="90"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27" y="11"/>
                        </a:lnTo>
                        <a:lnTo>
                          <a:pt x="59" y="11"/>
                        </a:lnTo>
                        <a:lnTo>
                          <a:pt x="55" y="25"/>
                        </a:lnTo>
                        <a:lnTo>
                          <a:pt x="59" y="42"/>
                        </a:lnTo>
                        <a:lnTo>
                          <a:pt x="48" y="42"/>
                        </a:lnTo>
                        <a:lnTo>
                          <a:pt x="46" y="45"/>
                        </a:lnTo>
                        <a:lnTo>
                          <a:pt x="40" y="47"/>
                        </a:lnTo>
                        <a:lnTo>
                          <a:pt x="46" y="89"/>
                        </a:lnTo>
                        <a:lnTo>
                          <a:pt x="27" y="86"/>
                        </a:lnTo>
                        <a:lnTo>
                          <a:pt x="11" y="72"/>
                        </a:lnTo>
                        <a:lnTo>
                          <a:pt x="11" y="45"/>
                        </a:lnTo>
                        <a:lnTo>
                          <a:pt x="11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474" name="Freeform 10"/>
                <p:cNvSpPr>
                  <a:spLocks/>
                </p:cNvSpPr>
                <p:nvPr userDrawn="1"/>
              </p:nvSpPr>
              <p:spPr bwMode="auto">
                <a:xfrm>
                  <a:off x="5705" y="2575"/>
                  <a:ext cx="96" cy="101"/>
                </a:xfrm>
                <a:custGeom>
                  <a:avLst/>
                  <a:gdLst>
                    <a:gd name="T0" fmla="*/ 17 w 96"/>
                    <a:gd name="T1" fmla="*/ 37 h 101"/>
                    <a:gd name="T2" fmla="*/ 0 w 96"/>
                    <a:gd name="T3" fmla="*/ 80 h 101"/>
                    <a:gd name="T4" fmla="*/ 6 w 96"/>
                    <a:gd name="T5" fmla="*/ 97 h 101"/>
                    <a:gd name="T6" fmla="*/ 34 w 96"/>
                    <a:gd name="T7" fmla="*/ 100 h 101"/>
                    <a:gd name="T8" fmla="*/ 57 w 96"/>
                    <a:gd name="T9" fmla="*/ 100 h 101"/>
                    <a:gd name="T10" fmla="*/ 65 w 96"/>
                    <a:gd name="T11" fmla="*/ 83 h 101"/>
                    <a:gd name="T12" fmla="*/ 70 w 96"/>
                    <a:gd name="T13" fmla="*/ 66 h 101"/>
                    <a:gd name="T14" fmla="*/ 95 w 96"/>
                    <a:gd name="T15" fmla="*/ 66 h 101"/>
                    <a:gd name="T16" fmla="*/ 91 w 96"/>
                    <a:gd name="T17" fmla="*/ 40 h 101"/>
                    <a:gd name="T18" fmla="*/ 91 w 96"/>
                    <a:gd name="T19" fmla="*/ 14 h 101"/>
                    <a:gd name="T20" fmla="*/ 65 w 96"/>
                    <a:gd name="T21" fmla="*/ 0 h 101"/>
                    <a:gd name="T22" fmla="*/ 63 w 96"/>
                    <a:gd name="T23" fmla="*/ 29 h 101"/>
                    <a:gd name="T24" fmla="*/ 78 w 96"/>
                    <a:gd name="T25" fmla="*/ 46 h 101"/>
                    <a:gd name="T26" fmla="*/ 55 w 96"/>
                    <a:gd name="T27" fmla="*/ 46 h 101"/>
                    <a:gd name="T28" fmla="*/ 46 w 96"/>
                    <a:gd name="T29" fmla="*/ 57 h 101"/>
                    <a:gd name="T30" fmla="*/ 17 w 96"/>
                    <a:gd name="T31" fmla="*/ 3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6" h="101">
                      <a:moveTo>
                        <a:pt x="17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4" y="100"/>
                      </a:lnTo>
                      <a:lnTo>
                        <a:pt x="57" y="100"/>
                      </a:lnTo>
                      <a:lnTo>
                        <a:pt x="65" y="83"/>
                      </a:lnTo>
                      <a:lnTo>
                        <a:pt x="70" y="66"/>
                      </a:lnTo>
                      <a:lnTo>
                        <a:pt x="95" y="66"/>
                      </a:lnTo>
                      <a:lnTo>
                        <a:pt x="91" y="40"/>
                      </a:lnTo>
                      <a:lnTo>
                        <a:pt x="91" y="14"/>
                      </a:lnTo>
                      <a:lnTo>
                        <a:pt x="65" y="0"/>
                      </a:lnTo>
                      <a:lnTo>
                        <a:pt x="63" y="29"/>
                      </a:lnTo>
                      <a:lnTo>
                        <a:pt x="78" y="46"/>
                      </a:lnTo>
                      <a:lnTo>
                        <a:pt x="55" y="46"/>
                      </a:lnTo>
                      <a:lnTo>
                        <a:pt x="46" y="57"/>
                      </a:lnTo>
                      <a:lnTo>
                        <a:pt x="17" y="37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475" name="Group 11"/>
              <p:cNvGrpSpPr>
                <a:grpSpLocks/>
              </p:cNvGrpSpPr>
              <p:nvPr userDrawn="1"/>
            </p:nvGrpSpPr>
            <p:grpSpPr bwMode="auto">
              <a:xfrm>
                <a:off x="4651" y="1104"/>
                <a:ext cx="1123" cy="2393"/>
                <a:chOff x="4651" y="1104"/>
                <a:chExt cx="1123" cy="2393"/>
              </a:xfrm>
            </p:grpSpPr>
            <p:grpSp>
              <p:nvGrpSpPr>
                <p:cNvPr id="318476" name="Group 12"/>
                <p:cNvGrpSpPr>
                  <a:grpSpLocks/>
                </p:cNvGrpSpPr>
                <p:nvPr userDrawn="1"/>
              </p:nvGrpSpPr>
              <p:grpSpPr bwMode="auto">
                <a:xfrm>
                  <a:off x="4832" y="1348"/>
                  <a:ext cx="251" cy="719"/>
                  <a:chOff x="4832" y="1348"/>
                  <a:chExt cx="251" cy="719"/>
                </a:xfrm>
              </p:grpSpPr>
              <p:sp>
                <p:nvSpPr>
                  <p:cNvPr id="318477" name="Freeform 13"/>
                  <p:cNvSpPr>
                    <a:spLocks/>
                  </p:cNvSpPr>
                  <p:nvPr userDrawn="1"/>
                </p:nvSpPr>
                <p:spPr bwMode="auto">
                  <a:xfrm>
                    <a:off x="4832" y="1993"/>
                    <a:ext cx="60" cy="74"/>
                  </a:xfrm>
                  <a:custGeom>
                    <a:avLst/>
                    <a:gdLst>
                      <a:gd name="T0" fmla="*/ 0 w 60"/>
                      <a:gd name="T1" fmla="*/ 56 h 74"/>
                      <a:gd name="T2" fmla="*/ 11 w 60"/>
                      <a:gd name="T3" fmla="*/ 70 h 74"/>
                      <a:gd name="T4" fmla="*/ 23 w 60"/>
                      <a:gd name="T5" fmla="*/ 67 h 74"/>
                      <a:gd name="T6" fmla="*/ 42 w 60"/>
                      <a:gd name="T7" fmla="*/ 73 h 74"/>
                      <a:gd name="T8" fmla="*/ 57 w 60"/>
                      <a:gd name="T9" fmla="*/ 73 h 74"/>
                      <a:gd name="T10" fmla="*/ 59 w 60"/>
                      <a:gd name="T11" fmla="*/ 48 h 74"/>
                      <a:gd name="T12" fmla="*/ 55 w 60"/>
                      <a:gd name="T13" fmla="*/ 31 h 74"/>
                      <a:gd name="T14" fmla="*/ 44 w 60"/>
                      <a:gd name="T15" fmla="*/ 11 h 74"/>
                      <a:gd name="T16" fmla="*/ 34 w 60"/>
                      <a:gd name="T17" fmla="*/ 11 h 74"/>
                      <a:gd name="T18" fmla="*/ 30 w 60"/>
                      <a:gd name="T19" fmla="*/ 0 h 74"/>
                      <a:gd name="T20" fmla="*/ 15 w 60"/>
                      <a:gd name="T21" fmla="*/ 0 h 74"/>
                      <a:gd name="T22" fmla="*/ 15 w 60"/>
                      <a:gd name="T23" fmla="*/ 22 h 74"/>
                      <a:gd name="T24" fmla="*/ 0 w 60"/>
                      <a:gd name="T25" fmla="*/ 5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0" h="74">
                        <a:moveTo>
                          <a:pt x="0" y="56"/>
                        </a:moveTo>
                        <a:lnTo>
                          <a:pt x="11" y="70"/>
                        </a:lnTo>
                        <a:lnTo>
                          <a:pt x="23" y="67"/>
                        </a:lnTo>
                        <a:lnTo>
                          <a:pt x="42" y="73"/>
                        </a:lnTo>
                        <a:lnTo>
                          <a:pt x="57" y="73"/>
                        </a:lnTo>
                        <a:lnTo>
                          <a:pt x="59" y="48"/>
                        </a:lnTo>
                        <a:lnTo>
                          <a:pt x="55" y="31"/>
                        </a:lnTo>
                        <a:lnTo>
                          <a:pt x="44" y="11"/>
                        </a:lnTo>
                        <a:lnTo>
                          <a:pt x="34" y="11"/>
                        </a:lnTo>
                        <a:lnTo>
                          <a:pt x="30" y="0"/>
                        </a:lnTo>
                        <a:lnTo>
                          <a:pt x="15" y="0"/>
                        </a:lnTo>
                        <a:lnTo>
                          <a:pt x="15" y="22"/>
                        </a:lnTo>
                        <a:lnTo>
                          <a:pt x="0" y="5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78" name="Freeform 14"/>
                  <p:cNvSpPr>
                    <a:spLocks/>
                  </p:cNvSpPr>
                  <p:nvPr userDrawn="1"/>
                </p:nvSpPr>
                <p:spPr bwMode="auto">
                  <a:xfrm>
                    <a:off x="4991" y="1865"/>
                    <a:ext cx="58" cy="94"/>
                  </a:xfrm>
                  <a:custGeom>
                    <a:avLst/>
                    <a:gdLst>
                      <a:gd name="T0" fmla="*/ 13 w 58"/>
                      <a:gd name="T1" fmla="*/ 0 h 94"/>
                      <a:gd name="T2" fmla="*/ 38 w 58"/>
                      <a:gd name="T3" fmla="*/ 3 h 94"/>
                      <a:gd name="T4" fmla="*/ 46 w 58"/>
                      <a:gd name="T5" fmla="*/ 28 h 94"/>
                      <a:gd name="T6" fmla="*/ 57 w 58"/>
                      <a:gd name="T7" fmla="*/ 42 h 94"/>
                      <a:gd name="T8" fmla="*/ 49 w 58"/>
                      <a:gd name="T9" fmla="*/ 54 h 94"/>
                      <a:gd name="T10" fmla="*/ 57 w 58"/>
                      <a:gd name="T11" fmla="*/ 68 h 94"/>
                      <a:gd name="T12" fmla="*/ 53 w 58"/>
                      <a:gd name="T13" fmla="*/ 85 h 94"/>
                      <a:gd name="T14" fmla="*/ 44 w 58"/>
                      <a:gd name="T15" fmla="*/ 93 h 94"/>
                      <a:gd name="T16" fmla="*/ 27 w 58"/>
                      <a:gd name="T17" fmla="*/ 90 h 94"/>
                      <a:gd name="T18" fmla="*/ 17 w 58"/>
                      <a:gd name="T19" fmla="*/ 90 h 94"/>
                      <a:gd name="T20" fmla="*/ 11 w 58"/>
                      <a:gd name="T21" fmla="*/ 79 h 94"/>
                      <a:gd name="T22" fmla="*/ 4 w 58"/>
                      <a:gd name="T23" fmla="*/ 65 h 94"/>
                      <a:gd name="T24" fmla="*/ 4 w 58"/>
                      <a:gd name="T25" fmla="*/ 51 h 94"/>
                      <a:gd name="T26" fmla="*/ 0 w 58"/>
                      <a:gd name="T27" fmla="*/ 31 h 94"/>
                      <a:gd name="T28" fmla="*/ 13 w 58"/>
                      <a:gd name="T2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8" h="94">
                        <a:moveTo>
                          <a:pt x="13" y="0"/>
                        </a:moveTo>
                        <a:lnTo>
                          <a:pt x="38" y="3"/>
                        </a:lnTo>
                        <a:lnTo>
                          <a:pt x="46" y="28"/>
                        </a:lnTo>
                        <a:lnTo>
                          <a:pt x="57" y="42"/>
                        </a:lnTo>
                        <a:lnTo>
                          <a:pt x="49" y="54"/>
                        </a:lnTo>
                        <a:lnTo>
                          <a:pt x="57" y="68"/>
                        </a:lnTo>
                        <a:lnTo>
                          <a:pt x="53" y="85"/>
                        </a:lnTo>
                        <a:lnTo>
                          <a:pt x="44" y="93"/>
                        </a:lnTo>
                        <a:lnTo>
                          <a:pt x="27" y="90"/>
                        </a:lnTo>
                        <a:lnTo>
                          <a:pt x="17" y="90"/>
                        </a:lnTo>
                        <a:lnTo>
                          <a:pt x="11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3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79" name="Freeform 15"/>
                  <p:cNvSpPr>
                    <a:spLocks/>
                  </p:cNvSpPr>
                  <p:nvPr userDrawn="1"/>
                </p:nvSpPr>
                <p:spPr bwMode="auto">
                  <a:xfrm>
                    <a:off x="4980" y="1348"/>
                    <a:ext cx="103" cy="87"/>
                  </a:xfrm>
                  <a:custGeom>
                    <a:avLst/>
                    <a:gdLst>
                      <a:gd name="T0" fmla="*/ 15 w 103"/>
                      <a:gd name="T1" fmla="*/ 0 h 87"/>
                      <a:gd name="T2" fmla="*/ 28 w 103"/>
                      <a:gd name="T3" fmla="*/ 14 h 87"/>
                      <a:gd name="T4" fmla="*/ 40 w 103"/>
                      <a:gd name="T5" fmla="*/ 11 h 87"/>
                      <a:gd name="T6" fmla="*/ 60 w 103"/>
                      <a:gd name="T7" fmla="*/ 14 h 87"/>
                      <a:gd name="T8" fmla="*/ 77 w 103"/>
                      <a:gd name="T9" fmla="*/ 14 h 87"/>
                      <a:gd name="T10" fmla="*/ 85 w 103"/>
                      <a:gd name="T11" fmla="*/ 22 h 87"/>
                      <a:gd name="T12" fmla="*/ 96 w 103"/>
                      <a:gd name="T13" fmla="*/ 42 h 87"/>
                      <a:gd name="T14" fmla="*/ 102 w 103"/>
                      <a:gd name="T15" fmla="*/ 50 h 87"/>
                      <a:gd name="T16" fmla="*/ 79 w 103"/>
                      <a:gd name="T17" fmla="*/ 55 h 87"/>
                      <a:gd name="T18" fmla="*/ 72 w 103"/>
                      <a:gd name="T19" fmla="*/ 61 h 87"/>
                      <a:gd name="T20" fmla="*/ 79 w 103"/>
                      <a:gd name="T21" fmla="*/ 72 h 87"/>
                      <a:gd name="T22" fmla="*/ 79 w 103"/>
                      <a:gd name="T23" fmla="*/ 83 h 87"/>
                      <a:gd name="T24" fmla="*/ 55 w 103"/>
                      <a:gd name="T25" fmla="*/ 72 h 87"/>
                      <a:gd name="T26" fmla="*/ 36 w 103"/>
                      <a:gd name="T27" fmla="*/ 64 h 87"/>
                      <a:gd name="T28" fmla="*/ 28 w 103"/>
                      <a:gd name="T29" fmla="*/ 67 h 87"/>
                      <a:gd name="T30" fmla="*/ 28 w 103"/>
                      <a:gd name="T31" fmla="*/ 83 h 87"/>
                      <a:gd name="T32" fmla="*/ 15 w 103"/>
                      <a:gd name="T33" fmla="*/ 86 h 87"/>
                      <a:gd name="T34" fmla="*/ 9 w 103"/>
                      <a:gd name="T35" fmla="*/ 72 h 87"/>
                      <a:gd name="T36" fmla="*/ 6 w 103"/>
                      <a:gd name="T37" fmla="*/ 55 h 87"/>
                      <a:gd name="T38" fmla="*/ 0 w 103"/>
                      <a:gd name="T39" fmla="*/ 53 h 87"/>
                      <a:gd name="T40" fmla="*/ 6 w 103"/>
                      <a:gd name="T41" fmla="*/ 36 h 87"/>
                      <a:gd name="T42" fmla="*/ 17 w 103"/>
                      <a:gd name="T43" fmla="*/ 31 h 87"/>
                      <a:gd name="T44" fmla="*/ 15 w 103"/>
                      <a:gd name="T45" fmla="*/ 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3" h="87">
                        <a:moveTo>
                          <a:pt x="15" y="0"/>
                        </a:moveTo>
                        <a:lnTo>
                          <a:pt x="28" y="14"/>
                        </a:lnTo>
                        <a:lnTo>
                          <a:pt x="40" y="11"/>
                        </a:lnTo>
                        <a:lnTo>
                          <a:pt x="60" y="14"/>
                        </a:lnTo>
                        <a:lnTo>
                          <a:pt x="77" y="14"/>
                        </a:lnTo>
                        <a:lnTo>
                          <a:pt x="85" y="22"/>
                        </a:lnTo>
                        <a:lnTo>
                          <a:pt x="96" y="42"/>
                        </a:lnTo>
                        <a:lnTo>
                          <a:pt x="102" y="50"/>
                        </a:lnTo>
                        <a:lnTo>
                          <a:pt x="79" y="55"/>
                        </a:lnTo>
                        <a:lnTo>
                          <a:pt x="72" y="61"/>
                        </a:lnTo>
                        <a:lnTo>
                          <a:pt x="79" y="72"/>
                        </a:lnTo>
                        <a:lnTo>
                          <a:pt x="79" y="83"/>
                        </a:lnTo>
                        <a:lnTo>
                          <a:pt x="55" y="72"/>
                        </a:lnTo>
                        <a:lnTo>
                          <a:pt x="36" y="64"/>
                        </a:lnTo>
                        <a:lnTo>
                          <a:pt x="28" y="67"/>
                        </a:lnTo>
                        <a:lnTo>
                          <a:pt x="28" y="83"/>
                        </a:lnTo>
                        <a:lnTo>
                          <a:pt x="15" y="86"/>
                        </a:lnTo>
                        <a:lnTo>
                          <a:pt x="9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7" y="31"/>
                        </a:lnTo>
                        <a:lnTo>
                          <a:pt x="15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480" name="Freeform 16"/>
                <p:cNvSpPr>
                  <a:spLocks/>
                </p:cNvSpPr>
                <p:nvPr userDrawn="1"/>
              </p:nvSpPr>
              <p:spPr bwMode="auto">
                <a:xfrm>
                  <a:off x="5066" y="2803"/>
                  <a:ext cx="708" cy="694"/>
                </a:xfrm>
                <a:custGeom>
                  <a:avLst/>
                  <a:gdLst>
                    <a:gd name="T0" fmla="*/ 547 w 708"/>
                    <a:gd name="T1" fmla="*/ 56 h 694"/>
                    <a:gd name="T2" fmla="*/ 574 w 708"/>
                    <a:gd name="T3" fmla="*/ 78 h 694"/>
                    <a:gd name="T4" fmla="*/ 604 w 708"/>
                    <a:gd name="T5" fmla="*/ 181 h 694"/>
                    <a:gd name="T6" fmla="*/ 669 w 708"/>
                    <a:gd name="T7" fmla="*/ 287 h 694"/>
                    <a:gd name="T8" fmla="*/ 707 w 708"/>
                    <a:gd name="T9" fmla="*/ 395 h 694"/>
                    <a:gd name="T10" fmla="*/ 680 w 708"/>
                    <a:gd name="T11" fmla="*/ 495 h 694"/>
                    <a:gd name="T12" fmla="*/ 652 w 708"/>
                    <a:gd name="T13" fmla="*/ 559 h 694"/>
                    <a:gd name="T14" fmla="*/ 635 w 708"/>
                    <a:gd name="T15" fmla="*/ 621 h 694"/>
                    <a:gd name="T16" fmla="*/ 619 w 708"/>
                    <a:gd name="T17" fmla="*/ 657 h 694"/>
                    <a:gd name="T18" fmla="*/ 585 w 708"/>
                    <a:gd name="T19" fmla="*/ 682 h 694"/>
                    <a:gd name="T20" fmla="*/ 530 w 708"/>
                    <a:gd name="T21" fmla="*/ 674 h 694"/>
                    <a:gd name="T22" fmla="*/ 476 w 708"/>
                    <a:gd name="T23" fmla="*/ 657 h 694"/>
                    <a:gd name="T24" fmla="*/ 446 w 708"/>
                    <a:gd name="T25" fmla="*/ 618 h 694"/>
                    <a:gd name="T26" fmla="*/ 438 w 708"/>
                    <a:gd name="T27" fmla="*/ 568 h 694"/>
                    <a:gd name="T28" fmla="*/ 419 w 708"/>
                    <a:gd name="T29" fmla="*/ 545 h 694"/>
                    <a:gd name="T30" fmla="*/ 389 w 708"/>
                    <a:gd name="T31" fmla="*/ 548 h 694"/>
                    <a:gd name="T32" fmla="*/ 362 w 708"/>
                    <a:gd name="T33" fmla="*/ 509 h 694"/>
                    <a:gd name="T34" fmla="*/ 339 w 708"/>
                    <a:gd name="T35" fmla="*/ 504 h 694"/>
                    <a:gd name="T36" fmla="*/ 301 w 708"/>
                    <a:gd name="T37" fmla="*/ 509 h 694"/>
                    <a:gd name="T38" fmla="*/ 269 w 708"/>
                    <a:gd name="T39" fmla="*/ 515 h 694"/>
                    <a:gd name="T40" fmla="*/ 242 w 708"/>
                    <a:gd name="T41" fmla="*/ 537 h 694"/>
                    <a:gd name="T42" fmla="*/ 202 w 708"/>
                    <a:gd name="T43" fmla="*/ 554 h 694"/>
                    <a:gd name="T44" fmla="*/ 162 w 708"/>
                    <a:gd name="T45" fmla="*/ 579 h 694"/>
                    <a:gd name="T46" fmla="*/ 141 w 708"/>
                    <a:gd name="T47" fmla="*/ 590 h 694"/>
                    <a:gd name="T48" fmla="*/ 82 w 708"/>
                    <a:gd name="T49" fmla="*/ 584 h 694"/>
                    <a:gd name="T50" fmla="*/ 69 w 708"/>
                    <a:gd name="T51" fmla="*/ 571 h 694"/>
                    <a:gd name="T52" fmla="*/ 69 w 708"/>
                    <a:gd name="T53" fmla="*/ 495 h 694"/>
                    <a:gd name="T54" fmla="*/ 51 w 708"/>
                    <a:gd name="T55" fmla="*/ 451 h 694"/>
                    <a:gd name="T56" fmla="*/ 32 w 708"/>
                    <a:gd name="T57" fmla="*/ 415 h 694"/>
                    <a:gd name="T58" fmla="*/ 6 w 708"/>
                    <a:gd name="T59" fmla="*/ 287 h 694"/>
                    <a:gd name="T60" fmla="*/ 8 w 708"/>
                    <a:gd name="T61" fmla="*/ 245 h 694"/>
                    <a:gd name="T62" fmla="*/ 59 w 708"/>
                    <a:gd name="T63" fmla="*/ 223 h 694"/>
                    <a:gd name="T64" fmla="*/ 97 w 708"/>
                    <a:gd name="T65" fmla="*/ 217 h 694"/>
                    <a:gd name="T66" fmla="*/ 118 w 708"/>
                    <a:gd name="T67" fmla="*/ 206 h 694"/>
                    <a:gd name="T68" fmla="*/ 130 w 708"/>
                    <a:gd name="T69" fmla="*/ 170 h 694"/>
                    <a:gd name="T70" fmla="*/ 126 w 708"/>
                    <a:gd name="T71" fmla="*/ 150 h 694"/>
                    <a:gd name="T72" fmla="*/ 177 w 708"/>
                    <a:gd name="T73" fmla="*/ 100 h 694"/>
                    <a:gd name="T74" fmla="*/ 217 w 708"/>
                    <a:gd name="T75" fmla="*/ 64 h 694"/>
                    <a:gd name="T76" fmla="*/ 253 w 708"/>
                    <a:gd name="T77" fmla="*/ 89 h 694"/>
                    <a:gd name="T78" fmla="*/ 280 w 708"/>
                    <a:gd name="T79" fmla="*/ 61 h 694"/>
                    <a:gd name="T80" fmla="*/ 307 w 708"/>
                    <a:gd name="T81" fmla="*/ 28 h 694"/>
                    <a:gd name="T82" fmla="*/ 337 w 708"/>
                    <a:gd name="T83" fmla="*/ 8 h 694"/>
                    <a:gd name="T84" fmla="*/ 383 w 708"/>
                    <a:gd name="T85" fmla="*/ 14 h 694"/>
                    <a:gd name="T86" fmla="*/ 400 w 708"/>
                    <a:gd name="T87" fmla="*/ 39 h 694"/>
                    <a:gd name="T88" fmla="*/ 400 w 708"/>
                    <a:gd name="T89" fmla="*/ 70 h 694"/>
                    <a:gd name="T90" fmla="*/ 440 w 708"/>
                    <a:gd name="T91" fmla="*/ 125 h 694"/>
                    <a:gd name="T92" fmla="*/ 473 w 708"/>
                    <a:gd name="T93" fmla="*/ 142 h 694"/>
                    <a:gd name="T94" fmla="*/ 501 w 708"/>
                    <a:gd name="T95" fmla="*/ 89 h 694"/>
                    <a:gd name="T96" fmla="*/ 509 w 708"/>
                    <a:gd name="T97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08" h="694">
                      <a:moveTo>
                        <a:pt x="509" y="0"/>
                      </a:moveTo>
                      <a:lnTo>
                        <a:pt x="547" y="0"/>
                      </a:lnTo>
                      <a:lnTo>
                        <a:pt x="547" y="56"/>
                      </a:lnTo>
                      <a:lnTo>
                        <a:pt x="562" y="70"/>
                      </a:lnTo>
                      <a:lnTo>
                        <a:pt x="566" y="78"/>
                      </a:lnTo>
                      <a:lnTo>
                        <a:pt x="574" y="78"/>
                      </a:lnTo>
                      <a:lnTo>
                        <a:pt x="579" y="89"/>
                      </a:lnTo>
                      <a:lnTo>
                        <a:pt x="583" y="145"/>
                      </a:lnTo>
                      <a:lnTo>
                        <a:pt x="604" y="181"/>
                      </a:lnTo>
                      <a:lnTo>
                        <a:pt x="635" y="234"/>
                      </a:lnTo>
                      <a:lnTo>
                        <a:pt x="635" y="242"/>
                      </a:lnTo>
                      <a:lnTo>
                        <a:pt x="669" y="287"/>
                      </a:lnTo>
                      <a:lnTo>
                        <a:pt x="669" y="295"/>
                      </a:lnTo>
                      <a:lnTo>
                        <a:pt x="703" y="331"/>
                      </a:lnTo>
                      <a:lnTo>
                        <a:pt x="707" y="395"/>
                      </a:lnTo>
                      <a:lnTo>
                        <a:pt x="703" y="454"/>
                      </a:lnTo>
                      <a:lnTo>
                        <a:pt x="692" y="481"/>
                      </a:lnTo>
                      <a:lnTo>
                        <a:pt x="680" y="495"/>
                      </a:lnTo>
                      <a:lnTo>
                        <a:pt x="675" y="523"/>
                      </a:lnTo>
                      <a:lnTo>
                        <a:pt x="663" y="548"/>
                      </a:lnTo>
                      <a:lnTo>
                        <a:pt x="652" y="559"/>
                      </a:lnTo>
                      <a:lnTo>
                        <a:pt x="654" y="568"/>
                      </a:lnTo>
                      <a:lnTo>
                        <a:pt x="642" y="584"/>
                      </a:lnTo>
                      <a:lnTo>
                        <a:pt x="635" y="621"/>
                      </a:lnTo>
                      <a:lnTo>
                        <a:pt x="633" y="640"/>
                      </a:lnTo>
                      <a:lnTo>
                        <a:pt x="621" y="648"/>
                      </a:lnTo>
                      <a:lnTo>
                        <a:pt x="619" y="657"/>
                      </a:lnTo>
                      <a:lnTo>
                        <a:pt x="610" y="674"/>
                      </a:lnTo>
                      <a:lnTo>
                        <a:pt x="595" y="676"/>
                      </a:lnTo>
                      <a:lnTo>
                        <a:pt x="585" y="682"/>
                      </a:lnTo>
                      <a:lnTo>
                        <a:pt x="570" y="693"/>
                      </a:lnTo>
                      <a:lnTo>
                        <a:pt x="551" y="671"/>
                      </a:lnTo>
                      <a:lnTo>
                        <a:pt x="530" y="674"/>
                      </a:lnTo>
                      <a:lnTo>
                        <a:pt x="524" y="674"/>
                      </a:lnTo>
                      <a:lnTo>
                        <a:pt x="494" y="679"/>
                      </a:lnTo>
                      <a:lnTo>
                        <a:pt x="476" y="657"/>
                      </a:lnTo>
                      <a:lnTo>
                        <a:pt x="463" y="635"/>
                      </a:lnTo>
                      <a:lnTo>
                        <a:pt x="455" y="637"/>
                      </a:lnTo>
                      <a:lnTo>
                        <a:pt x="446" y="618"/>
                      </a:lnTo>
                      <a:lnTo>
                        <a:pt x="442" y="601"/>
                      </a:lnTo>
                      <a:lnTo>
                        <a:pt x="438" y="596"/>
                      </a:lnTo>
                      <a:lnTo>
                        <a:pt x="438" y="568"/>
                      </a:lnTo>
                      <a:lnTo>
                        <a:pt x="440" y="551"/>
                      </a:lnTo>
                      <a:lnTo>
                        <a:pt x="436" y="540"/>
                      </a:lnTo>
                      <a:lnTo>
                        <a:pt x="419" y="545"/>
                      </a:lnTo>
                      <a:lnTo>
                        <a:pt x="410" y="548"/>
                      </a:lnTo>
                      <a:lnTo>
                        <a:pt x="396" y="548"/>
                      </a:lnTo>
                      <a:lnTo>
                        <a:pt x="389" y="548"/>
                      </a:lnTo>
                      <a:lnTo>
                        <a:pt x="383" y="548"/>
                      </a:lnTo>
                      <a:lnTo>
                        <a:pt x="372" y="532"/>
                      </a:lnTo>
                      <a:lnTo>
                        <a:pt x="362" y="509"/>
                      </a:lnTo>
                      <a:lnTo>
                        <a:pt x="360" y="512"/>
                      </a:lnTo>
                      <a:lnTo>
                        <a:pt x="341" y="512"/>
                      </a:lnTo>
                      <a:lnTo>
                        <a:pt x="339" y="504"/>
                      </a:lnTo>
                      <a:lnTo>
                        <a:pt x="328" y="512"/>
                      </a:lnTo>
                      <a:lnTo>
                        <a:pt x="318" y="509"/>
                      </a:lnTo>
                      <a:lnTo>
                        <a:pt x="301" y="509"/>
                      </a:lnTo>
                      <a:lnTo>
                        <a:pt x="290" y="504"/>
                      </a:lnTo>
                      <a:lnTo>
                        <a:pt x="286" y="512"/>
                      </a:lnTo>
                      <a:lnTo>
                        <a:pt x="269" y="515"/>
                      </a:lnTo>
                      <a:lnTo>
                        <a:pt x="265" y="509"/>
                      </a:lnTo>
                      <a:lnTo>
                        <a:pt x="255" y="523"/>
                      </a:lnTo>
                      <a:lnTo>
                        <a:pt x="242" y="537"/>
                      </a:lnTo>
                      <a:lnTo>
                        <a:pt x="234" y="537"/>
                      </a:lnTo>
                      <a:lnTo>
                        <a:pt x="221" y="554"/>
                      </a:lnTo>
                      <a:lnTo>
                        <a:pt x="202" y="554"/>
                      </a:lnTo>
                      <a:lnTo>
                        <a:pt x="187" y="559"/>
                      </a:lnTo>
                      <a:lnTo>
                        <a:pt x="170" y="568"/>
                      </a:lnTo>
                      <a:lnTo>
                        <a:pt x="162" y="579"/>
                      </a:lnTo>
                      <a:lnTo>
                        <a:pt x="156" y="576"/>
                      </a:lnTo>
                      <a:lnTo>
                        <a:pt x="149" y="587"/>
                      </a:lnTo>
                      <a:lnTo>
                        <a:pt x="141" y="590"/>
                      </a:lnTo>
                      <a:lnTo>
                        <a:pt x="130" y="604"/>
                      </a:lnTo>
                      <a:lnTo>
                        <a:pt x="97" y="604"/>
                      </a:lnTo>
                      <a:lnTo>
                        <a:pt x="82" y="584"/>
                      </a:lnTo>
                      <a:lnTo>
                        <a:pt x="80" y="576"/>
                      </a:lnTo>
                      <a:lnTo>
                        <a:pt x="76" y="584"/>
                      </a:lnTo>
                      <a:lnTo>
                        <a:pt x="69" y="571"/>
                      </a:lnTo>
                      <a:lnTo>
                        <a:pt x="72" y="534"/>
                      </a:lnTo>
                      <a:lnTo>
                        <a:pt x="76" y="512"/>
                      </a:lnTo>
                      <a:lnTo>
                        <a:pt x="69" y="495"/>
                      </a:lnTo>
                      <a:lnTo>
                        <a:pt x="63" y="479"/>
                      </a:lnTo>
                      <a:lnTo>
                        <a:pt x="61" y="459"/>
                      </a:lnTo>
                      <a:lnTo>
                        <a:pt x="51" y="451"/>
                      </a:lnTo>
                      <a:lnTo>
                        <a:pt x="48" y="448"/>
                      </a:lnTo>
                      <a:lnTo>
                        <a:pt x="46" y="440"/>
                      </a:lnTo>
                      <a:lnTo>
                        <a:pt x="32" y="415"/>
                      </a:lnTo>
                      <a:lnTo>
                        <a:pt x="13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32" y="214"/>
                      </a:lnTo>
                      <a:lnTo>
                        <a:pt x="55" y="217"/>
                      </a:lnTo>
                      <a:lnTo>
                        <a:pt x="59" y="223"/>
                      </a:lnTo>
                      <a:lnTo>
                        <a:pt x="88" y="223"/>
                      </a:lnTo>
                      <a:lnTo>
                        <a:pt x="90" y="214"/>
                      </a:lnTo>
                      <a:lnTo>
                        <a:pt x="97" y="217"/>
                      </a:lnTo>
                      <a:lnTo>
                        <a:pt x="105" y="209"/>
                      </a:lnTo>
                      <a:lnTo>
                        <a:pt x="112" y="212"/>
                      </a:lnTo>
                      <a:lnTo>
                        <a:pt x="118" y="206"/>
                      </a:lnTo>
                      <a:lnTo>
                        <a:pt x="116" y="198"/>
                      </a:lnTo>
                      <a:lnTo>
                        <a:pt x="122" y="178"/>
                      </a:lnTo>
                      <a:lnTo>
                        <a:pt x="130" y="170"/>
                      </a:lnTo>
                      <a:lnTo>
                        <a:pt x="126" y="164"/>
                      </a:lnTo>
                      <a:lnTo>
                        <a:pt x="130" y="159"/>
                      </a:lnTo>
                      <a:lnTo>
                        <a:pt x="126" y="150"/>
                      </a:lnTo>
                      <a:lnTo>
                        <a:pt x="139" y="136"/>
                      </a:lnTo>
                      <a:lnTo>
                        <a:pt x="158" y="134"/>
                      </a:lnTo>
                      <a:lnTo>
                        <a:pt x="177" y="100"/>
                      </a:lnTo>
                      <a:lnTo>
                        <a:pt x="200" y="72"/>
                      </a:lnTo>
                      <a:lnTo>
                        <a:pt x="210" y="70"/>
                      </a:lnTo>
                      <a:lnTo>
                        <a:pt x="217" y="64"/>
                      </a:lnTo>
                      <a:lnTo>
                        <a:pt x="227" y="64"/>
                      </a:lnTo>
                      <a:lnTo>
                        <a:pt x="246" y="86"/>
                      </a:lnTo>
                      <a:lnTo>
                        <a:pt x="253" y="89"/>
                      </a:lnTo>
                      <a:lnTo>
                        <a:pt x="259" y="78"/>
                      </a:lnTo>
                      <a:lnTo>
                        <a:pt x="271" y="64"/>
                      </a:lnTo>
                      <a:lnTo>
                        <a:pt x="280" y="61"/>
                      </a:lnTo>
                      <a:lnTo>
                        <a:pt x="288" y="39"/>
                      </a:lnTo>
                      <a:lnTo>
                        <a:pt x="297" y="36"/>
                      </a:lnTo>
                      <a:lnTo>
                        <a:pt x="307" y="28"/>
                      </a:lnTo>
                      <a:lnTo>
                        <a:pt x="318" y="19"/>
                      </a:lnTo>
                      <a:lnTo>
                        <a:pt x="328" y="19"/>
                      </a:lnTo>
                      <a:lnTo>
                        <a:pt x="337" y="8"/>
                      </a:lnTo>
                      <a:lnTo>
                        <a:pt x="349" y="8"/>
                      </a:lnTo>
                      <a:lnTo>
                        <a:pt x="364" y="8"/>
                      </a:lnTo>
                      <a:lnTo>
                        <a:pt x="383" y="14"/>
                      </a:lnTo>
                      <a:lnTo>
                        <a:pt x="396" y="25"/>
                      </a:lnTo>
                      <a:lnTo>
                        <a:pt x="398" y="33"/>
                      </a:lnTo>
                      <a:lnTo>
                        <a:pt x="400" y="39"/>
                      </a:lnTo>
                      <a:lnTo>
                        <a:pt x="402" y="53"/>
                      </a:lnTo>
                      <a:lnTo>
                        <a:pt x="400" y="58"/>
                      </a:lnTo>
                      <a:lnTo>
                        <a:pt x="400" y="70"/>
                      </a:lnTo>
                      <a:lnTo>
                        <a:pt x="398" y="78"/>
                      </a:lnTo>
                      <a:lnTo>
                        <a:pt x="429" y="109"/>
                      </a:lnTo>
                      <a:lnTo>
                        <a:pt x="440" y="125"/>
                      </a:lnTo>
                      <a:lnTo>
                        <a:pt x="452" y="131"/>
                      </a:lnTo>
                      <a:lnTo>
                        <a:pt x="465" y="139"/>
                      </a:lnTo>
                      <a:lnTo>
                        <a:pt x="473" y="142"/>
                      </a:lnTo>
                      <a:lnTo>
                        <a:pt x="486" y="134"/>
                      </a:lnTo>
                      <a:lnTo>
                        <a:pt x="497" y="109"/>
                      </a:lnTo>
                      <a:lnTo>
                        <a:pt x="501" y="89"/>
                      </a:lnTo>
                      <a:lnTo>
                        <a:pt x="505" y="53"/>
                      </a:lnTo>
                      <a:lnTo>
                        <a:pt x="509" y="36"/>
                      </a:lnTo>
                      <a:lnTo>
                        <a:pt x="509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1" name="Freeform 17"/>
                <p:cNvSpPr>
                  <a:spLocks/>
                </p:cNvSpPr>
                <p:nvPr userDrawn="1"/>
              </p:nvSpPr>
              <p:spPr bwMode="auto">
                <a:xfrm>
                  <a:off x="4900" y="2653"/>
                  <a:ext cx="393" cy="95"/>
                </a:xfrm>
                <a:custGeom>
                  <a:avLst/>
                  <a:gdLst>
                    <a:gd name="T0" fmla="*/ 30 w 393"/>
                    <a:gd name="T1" fmla="*/ 14 h 95"/>
                    <a:gd name="T2" fmla="*/ 78 w 393"/>
                    <a:gd name="T3" fmla="*/ 14 h 95"/>
                    <a:gd name="T4" fmla="*/ 107 w 393"/>
                    <a:gd name="T5" fmla="*/ 17 h 95"/>
                    <a:gd name="T6" fmla="*/ 133 w 393"/>
                    <a:gd name="T7" fmla="*/ 44 h 95"/>
                    <a:gd name="T8" fmla="*/ 156 w 393"/>
                    <a:gd name="T9" fmla="*/ 50 h 95"/>
                    <a:gd name="T10" fmla="*/ 192 w 393"/>
                    <a:gd name="T11" fmla="*/ 61 h 95"/>
                    <a:gd name="T12" fmla="*/ 213 w 393"/>
                    <a:gd name="T13" fmla="*/ 66 h 95"/>
                    <a:gd name="T14" fmla="*/ 221 w 393"/>
                    <a:gd name="T15" fmla="*/ 44 h 95"/>
                    <a:gd name="T16" fmla="*/ 268 w 393"/>
                    <a:gd name="T17" fmla="*/ 50 h 95"/>
                    <a:gd name="T18" fmla="*/ 301 w 393"/>
                    <a:gd name="T19" fmla="*/ 58 h 95"/>
                    <a:gd name="T20" fmla="*/ 325 w 393"/>
                    <a:gd name="T21" fmla="*/ 61 h 95"/>
                    <a:gd name="T22" fmla="*/ 341 w 393"/>
                    <a:gd name="T23" fmla="*/ 50 h 95"/>
                    <a:gd name="T24" fmla="*/ 369 w 393"/>
                    <a:gd name="T25" fmla="*/ 44 h 95"/>
                    <a:gd name="T26" fmla="*/ 392 w 393"/>
                    <a:gd name="T27" fmla="*/ 39 h 95"/>
                    <a:gd name="T28" fmla="*/ 386 w 393"/>
                    <a:gd name="T29" fmla="*/ 66 h 95"/>
                    <a:gd name="T30" fmla="*/ 369 w 393"/>
                    <a:gd name="T31" fmla="*/ 75 h 95"/>
                    <a:gd name="T32" fmla="*/ 356 w 393"/>
                    <a:gd name="T33" fmla="*/ 77 h 95"/>
                    <a:gd name="T34" fmla="*/ 339 w 393"/>
                    <a:gd name="T35" fmla="*/ 86 h 95"/>
                    <a:gd name="T36" fmla="*/ 322 w 393"/>
                    <a:gd name="T37" fmla="*/ 86 h 95"/>
                    <a:gd name="T38" fmla="*/ 308 w 393"/>
                    <a:gd name="T39" fmla="*/ 88 h 95"/>
                    <a:gd name="T40" fmla="*/ 285 w 393"/>
                    <a:gd name="T41" fmla="*/ 94 h 95"/>
                    <a:gd name="T42" fmla="*/ 270 w 393"/>
                    <a:gd name="T43" fmla="*/ 75 h 95"/>
                    <a:gd name="T44" fmla="*/ 253 w 393"/>
                    <a:gd name="T45" fmla="*/ 94 h 95"/>
                    <a:gd name="T46" fmla="*/ 230 w 393"/>
                    <a:gd name="T47" fmla="*/ 75 h 95"/>
                    <a:gd name="T48" fmla="*/ 217 w 393"/>
                    <a:gd name="T49" fmla="*/ 77 h 95"/>
                    <a:gd name="T50" fmla="*/ 198 w 393"/>
                    <a:gd name="T51" fmla="*/ 86 h 95"/>
                    <a:gd name="T52" fmla="*/ 179 w 393"/>
                    <a:gd name="T53" fmla="*/ 80 h 95"/>
                    <a:gd name="T54" fmla="*/ 158 w 393"/>
                    <a:gd name="T55" fmla="*/ 77 h 95"/>
                    <a:gd name="T56" fmla="*/ 137 w 393"/>
                    <a:gd name="T57" fmla="*/ 86 h 95"/>
                    <a:gd name="T58" fmla="*/ 110 w 393"/>
                    <a:gd name="T59" fmla="*/ 72 h 95"/>
                    <a:gd name="T60" fmla="*/ 72 w 393"/>
                    <a:gd name="T61" fmla="*/ 64 h 95"/>
                    <a:gd name="T62" fmla="*/ 44 w 393"/>
                    <a:gd name="T63" fmla="*/ 55 h 95"/>
                    <a:gd name="T64" fmla="*/ 17 w 393"/>
                    <a:gd name="T65" fmla="*/ 41 h 95"/>
                    <a:gd name="T66" fmla="*/ 2 w 393"/>
                    <a:gd name="T67" fmla="*/ 36 h 95"/>
                    <a:gd name="T68" fmla="*/ 0 w 393"/>
                    <a:gd name="T6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3" h="95">
                      <a:moveTo>
                        <a:pt x="0" y="0"/>
                      </a:moveTo>
                      <a:lnTo>
                        <a:pt x="30" y="14"/>
                      </a:lnTo>
                      <a:lnTo>
                        <a:pt x="55" y="14"/>
                      </a:lnTo>
                      <a:lnTo>
                        <a:pt x="78" y="14"/>
                      </a:lnTo>
                      <a:lnTo>
                        <a:pt x="95" y="14"/>
                      </a:lnTo>
                      <a:lnTo>
                        <a:pt x="107" y="17"/>
                      </a:lnTo>
                      <a:lnTo>
                        <a:pt x="124" y="25"/>
                      </a:lnTo>
                      <a:lnTo>
                        <a:pt x="133" y="44"/>
                      </a:lnTo>
                      <a:lnTo>
                        <a:pt x="141" y="53"/>
                      </a:lnTo>
                      <a:lnTo>
                        <a:pt x="156" y="50"/>
                      </a:lnTo>
                      <a:lnTo>
                        <a:pt x="173" y="50"/>
                      </a:lnTo>
                      <a:lnTo>
                        <a:pt x="192" y="61"/>
                      </a:lnTo>
                      <a:lnTo>
                        <a:pt x="204" y="66"/>
                      </a:lnTo>
                      <a:lnTo>
                        <a:pt x="213" y="66"/>
                      </a:lnTo>
                      <a:lnTo>
                        <a:pt x="215" y="53"/>
                      </a:lnTo>
                      <a:lnTo>
                        <a:pt x="221" y="44"/>
                      </a:lnTo>
                      <a:lnTo>
                        <a:pt x="247" y="50"/>
                      </a:lnTo>
                      <a:lnTo>
                        <a:pt x="268" y="50"/>
                      </a:lnTo>
                      <a:lnTo>
                        <a:pt x="287" y="50"/>
                      </a:lnTo>
                      <a:lnTo>
                        <a:pt x="301" y="58"/>
                      </a:lnTo>
                      <a:lnTo>
                        <a:pt x="310" y="64"/>
                      </a:lnTo>
                      <a:lnTo>
                        <a:pt x="325" y="61"/>
                      </a:lnTo>
                      <a:lnTo>
                        <a:pt x="335" y="55"/>
                      </a:lnTo>
                      <a:lnTo>
                        <a:pt x="341" y="50"/>
                      </a:lnTo>
                      <a:lnTo>
                        <a:pt x="358" y="50"/>
                      </a:lnTo>
                      <a:lnTo>
                        <a:pt x="369" y="44"/>
                      </a:lnTo>
                      <a:lnTo>
                        <a:pt x="384" y="39"/>
                      </a:lnTo>
                      <a:lnTo>
                        <a:pt x="392" y="39"/>
                      </a:lnTo>
                      <a:lnTo>
                        <a:pt x="390" y="58"/>
                      </a:lnTo>
                      <a:lnTo>
                        <a:pt x="386" y="66"/>
                      </a:lnTo>
                      <a:lnTo>
                        <a:pt x="377" y="75"/>
                      </a:lnTo>
                      <a:lnTo>
                        <a:pt x="369" y="75"/>
                      </a:lnTo>
                      <a:lnTo>
                        <a:pt x="367" y="75"/>
                      </a:lnTo>
                      <a:lnTo>
                        <a:pt x="356" y="77"/>
                      </a:lnTo>
                      <a:lnTo>
                        <a:pt x="348" y="88"/>
                      </a:lnTo>
                      <a:lnTo>
                        <a:pt x="339" y="86"/>
                      </a:lnTo>
                      <a:lnTo>
                        <a:pt x="331" y="80"/>
                      </a:lnTo>
                      <a:lnTo>
                        <a:pt x="322" y="86"/>
                      </a:lnTo>
                      <a:lnTo>
                        <a:pt x="314" y="88"/>
                      </a:lnTo>
                      <a:lnTo>
                        <a:pt x="308" y="88"/>
                      </a:lnTo>
                      <a:lnTo>
                        <a:pt x="301" y="94"/>
                      </a:lnTo>
                      <a:lnTo>
                        <a:pt x="285" y="94"/>
                      </a:lnTo>
                      <a:lnTo>
                        <a:pt x="278" y="86"/>
                      </a:lnTo>
                      <a:lnTo>
                        <a:pt x="270" y="75"/>
                      </a:lnTo>
                      <a:lnTo>
                        <a:pt x="259" y="86"/>
                      </a:lnTo>
                      <a:lnTo>
                        <a:pt x="253" y="94"/>
                      </a:lnTo>
                      <a:lnTo>
                        <a:pt x="244" y="94"/>
                      </a:lnTo>
                      <a:lnTo>
                        <a:pt x="230" y="75"/>
                      </a:lnTo>
                      <a:lnTo>
                        <a:pt x="226" y="77"/>
                      </a:lnTo>
                      <a:lnTo>
                        <a:pt x="217" y="77"/>
                      </a:lnTo>
                      <a:lnTo>
                        <a:pt x="211" y="88"/>
                      </a:lnTo>
                      <a:lnTo>
                        <a:pt x="198" y="86"/>
                      </a:lnTo>
                      <a:lnTo>
                        <a:pt x="185" y="86"/>
                      </a:lnTo>
                      <a:lnTo>
                        <a:pt x="179" y="80"/>
                      </a:lnTo>
                      <a:lnTo>
                        <a:pt x="171" y="75"/>
                      </a:lnTo>
                      <a:lnTo>
                        <a:pt x="158" y="77"/>
                      </a:lnTo>
                      <a:lnTo>
                        <a:pt x="145" y="88"/>
                      </a:lnTo>
                      <a:lnTo>
                        <a:pt x="137" y="86"/>
                      </a:lnTo>
                      <a:lnTo>
                        <a:pt x="124" y="80"/>
                      </a:lnTo>
                      <a:lnTo>
                        <a:pt x="110" y="72"/>
                      </a:lnTo>
                      <a:lnTo>
                        <a:pt x="97" y="72"/>
                      </a:lnTo>
                      <a:lnTo>
                        <a:pt x="72" y="64"/>
                      </a:lnTo>
                      <a:lnTo>
                        <a:pt x="55" y="58"/>
                      </a:lnTo>
                      <a:lnTo>
                        <a:pt x="44" y="55"/>
                      </a:lnTo>
                      <a:lnTo>
                        <a:pt x="27" y="53"/>
                      </a:lnTo>
                      <a:lnTo>
                        <a:pt x="17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2" name="Freeform 18"/>
                <p:cNvSpPr>
                  <a:spLocks/>
                </p:cNvSpPr>
                <p:nvPr userDrawn="1"/>
              </p:nvSpPr>
              <p:spPr bwMode="auto">
                <a:xfrm>
                  <a:off x="5114" y="2468"/>
                  <a:ext cx="179" cy="182"/>
                </a:xfrm>
                <a:custGeom>
                  <a:avLst/>
                  <a:gdLst>
                    <a:gd name="T0" fmla="*/ 87 w 179"/>
                    <a:gd name="T1" fmla="*/ 3 h 182"/>
                    <a:gd name="T2" fmla="*/ 148 w 179"/>
                    <a:gd name="T3" fmla="*/ 0 h 182"/>
                    <a:gd name="T4" fmla="*/ 159 w 179"/>
                    <a:gd name="T5" fmla="*/ 22 h 182"/>
                    <a:gd name="T6" fmla="*/ 142 w 179"/>
                    <a:gd name="T7" fmla="*/ 36 h 182"/>
                    <a:gd name="T8" fmla="*/ 138 w 179"/>
                    <a:gd name="T9" fmla="*/ 47 h 182"/>
                    <a:gd name="T10" fmla="*/ 125 w 179"/>
                    <a:gd name="T11" fmla="*/ 61 h 182"/>
                    <a:gd name="T12" fmla="*/ 110 w 179"/>
                    <a:gd name="T13" fmla="*/ 64 h 182"/>
                    <a:gd name="T14" fmla="*/ 95 w 179"/>
                    <a:gd name="T15" fmla="*/ 56 h 182"/>
                    <a:gd name="T16" fmla="*/ 78 w 179"/>
                    <a:gd name="T17" fmla="*/ 36 h 182"/>
                    <a:gd name="T18" fmla="*/ 57 w 179"/>
                    <a:gd name="T19" fmla="*/ 36 h 182"/>
                    <a:gd name="T20" fmla="*/ 55 w 179"/>
                    <a:gd name="T21" fmla="*/ 64 h 182"/>
                    <a:gd name="T22" fmla="*/ 57 w 179"/>
                    <a:gd name="T23" fmla="*/ 81 h 182"/>
                    <a:gd name="T24" fmla="*/ 78 w 179"/>
                    <a:gd name="T25" fmla="*/ 70 h 182"/>
                    <a:gd name="T26" fmla="*/ 93 w 179"/>
                    <a:gd name="T27" fmla="*/ 75 h 182"/>
                    <a:gd name="T28" fmla="*/ 89 w 179"/>
                    <a:gd name="T29" fmla="*/ 92 h 182"/>
                    <a:gd name="T30" fmla="*/ 87 w 179"/>
                    <a:gd name="T31" fmla="*/ 103 h 182"/>
                    <a:gd name="T32" fmla="*/ 89 w 179"/>
                    <a:gd name="T33" fmla="*/ 120 h 182"/>
                    <a:gd name="T34" fmla="*/ 100 w 179"/>
                    <a:gd name="T35" fmla="*/ 128 h 182"/>
                    <a:gd name="T36" fmla="*/ 95 w 179"/>
                    <a:gd name="T37" fmla="*/ 148 h 182"/>
                    <a:gd name="T38" fmla="*/ 89 w 179"/>
                    <a:gd name="T39" fmla="*/ 170 h 182"/>
                    <a:gd name="T40" fmla="*/ 74 w 179"/>
                    <a:gd name="T41" fmla="*/ 175 h 182"/>
                    <a:gd name="T42" fmla="*/ 68 w 179"/>
                    <a:gd name="T43" fmla="*/ 164 h 182"/>
                    <a:gd name="T44" fmla="*/ 59 w 179"/>
                    <a:gd name="T45" fmla="*/ 139 h 182"/>
                    <a:gd name="T46" fmla="*/ 59 w 179"/>
                    <a:gd name="T47" fmla="*/ 114 h 182"/>
                    <a:gd name="T48" fmla="*/ 38 w 179"/>
                    <a:gd name="T49" fmla="*/ 114 h 182"/>
                    <a:gd name="T50" fmla="*/ 25 w 179"/>
                    <a:gd name="T51" fmla="*/ 117 h 182"/>
                    <a:gd name="T52" fmla="*/ 42 w 179"/>
                    <a:gd name="T53" fmla="*/ 128 h 182"/>
                    <a:gd name="T54" fmla="*/ 51 w 179"/>
                    <a:gd name="T55" fmla="*/ 145 h 182"/>
                    <a:gd name="T56" fmla="*/ 45 w 179"/>
                    <a:gd name="T57" fmla="*/ 167 h 182"/>
                    <a:gd name="T58" fmla="*/ 32 w 179"/>
                    <a:gd name="T59" fmla="*/ 181 h 182"/>
                    <a:gd name="T60" fmla="*/ 32 w 179"/>
                    <a:gd name="T61" fmla="*/ 164 h 182"/>
                    <a:gd name="T62" fmla="*/ 23 w 179"/>
                    <a:gd name="T63" fmla="*/ 145 h 182"/>
                    <a:gd name="T64" fmla="*/ 11 w 179"/>
                    <a:gd name="T65" fmla="*/ 128 h 182"/>
                    <a:gd name="T66" fmla="*/ 2 w 179"/>
                    <a:gd name="T67" fmla="*/ 109 h 182"/>
                    <a:gd name="T68" fmla="*/ 17 w 179"/>
                    <a:gd name="T69" fmla="*/ 86 h 182"/>
                    <a:gd name="T70" fmla="*/ 25 w 179"/>
                    <a:gd name="T71" fmla="*/ 58 h 182"/>
                    <a:gd name="T72" fmla="*/ 28 w 179"/>
                    <a:gd name="T73" fmla="*/ 39 h 182"/>
                    <a:gd name="T74" fmla="*/ 25 w 179"/>
                    <a:gd name="T75" fmla="*/ 2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9" h="182">
                      <a:moveTo>
                        <a:pt x="45" y="0"/>
                      </a:moveTo>
                      <a:lnTo>
                        <a:pt x="87" y="3"/>
                      </a:lnTo>
                      <a:lnTo>
                        <a:pt x="127" y="3"/>
                      </a:lnTo>
                      <a:lnTo>
                        <a:pt x="148" y="0"/>
                      </a:lnTo>
                      <a:lnTo>
                        <a:pt x="178" y="17"/>
                      </a:lnTo>
                      <a:lnTo>
                        <a:pt x="159" y="22"/>
                      </a:lnTo>
                      <a:lnTo>
                        <a:pt x="148" y="31"/>
                      </a:lnTo>
                      <a:lnTo>
                        <a:pt x="142" y="36"/>
                      </a:lnTo>
                      <a:lnTo>
                        <a:pt x="138" y="42"/>
                      </a:lnTo>
                      <a:lnTo>
                        <a:pt x="138" y="47"/>
                      </a:lnTo>
                      <a:lnTo>
                        <a:pt x="138" y="56"/>
                      </a:lnTo>
                      <a:lnTo>
                        <a:pt x="125" y="61"/>
                      </a:lnTo>
                      <a:lnTo>
                        <a:pt x="114" y="61"/>
                      </a:lnTo>
                      <a:lnTo>
                        <a:pt x="110" y="64"/>
                      </a:lnTo>
                      <a:lnTo>
                        <a:pt x="100" y="64"/>
                      </a:lnTo>
                      <a:lnTo>
                        <a:pt x="95" y="56"/>
                      </a:lnTo>
                      <a:lnTo>
                        <a:pt x="87" y="45"/>
                      </a:lnTo>
                      <a:lnTo>
                        <a:pt x="78" y="36"/>
                      </a:lnTo>
                      <a:lnTo>
                        <a:pt x="61" y="36"/>
                      </a:lnTo>
                      <a:lnTo>
                        <a:pt x="57" y="36"/>
                      </a:lnTo>
                      <a:lnTo>
                        <a:pt x="53" y="50"/>
                      </a:lnTo>
                      <a:lnTo>
                        <a:pt x="55" y="64"/>
                      </a:lnTo>
                      <a:lnTo>
                        <a:pt x="55" y="72"/>
                      </a:lnTo>
                      <a:lnTo>
                        <a:pt x="57" y="81"/>
                      </a:lnTo>
                      <a:lnTo>
                        <a:pt x="66" y="78"/>
                      </a:lnTo>
                      <a:lnTo>
                        <a:pt x="78" y="70"/>
                      </a:lnTo>
                      <a:lnTo>
                        <a:pt x="87" y="70"/>
                      </a:lnTo>
                      <a:lnTo>
                        <a:pt x="93" y="75"/>
                      </a:lnTo>
                      <a:lnTo>
                        <a:pt x="93" y="81"/>
                      </a:lnTo>
                      <a:lnTo>
                        <a:pt x="89" y="92"/>
                      </a:lnTo>
                      <a:lnTo>
                        <a:pt x="87" y="97"/>
                      </a:lnTo>
                      <a:lnTo>
                        <a:pt x="87" y="103"/>
                      </a:lnTo>
                      <a:lnTo>
                        <a:pt x="85" y="111"/>
                      </a:lnTo>
                      <a:lnTo>
                        <a:pt x="89" y="120"/>
                      </a:lnTo>
                      <a:lnTo>
                        <a:pt x="97" y="131"/>
                      </a:lnTo>
                      <a:lnTo>
                        <a:pt x="100" y="128"/>
                      </a:lnTo>
                      <a:lnTo>
                        <a:pt x="100" y="139"/>
                      </a:lnTo>
                      <a:lnTo>
                        <a:pt x="95" y="148"/>
                      </a:lnTo>
                      <a:lnTo>
                        <a:pt x="91" y="156"/>
                      </a:lnTo>
                      <a:lnTo>
                        <a:pt x="89" y="170"/>
                      </a:lnTo>
                      <a:lnTo>
                        <a:pt x="81" y="175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8" y="164"/>
                      </a:lnTo>
                      <a:lnTo>
                        <a:pt x="66" y="145"/>
                      </a:lnTo>
                      <a:lnTo>
                        <a:pt x="59" y="139"/>
                      </a:lnTo>
                      <a:lnTo>
                        <a:pt x="57" y="131"/>
                      </a:lnTo>
                      <a:lnTo>
                        <a:pt x="59" y="114"/>
                      </a:lnTo>
                      <a:lnTo>
                        <a:pt x="53" y="109"/>
                      </a:lnTo>
                      <a:lnTo>
                        <a:pt x="38" y="114"/>
                      </a:lnTo>
                      <a:lnTo>
                        <a:pt x="32" y="109"/>
                      </a:lnTo>
                      <a:lnTo>
                        <a:pt x="25" y="117"/>
                      </a:lnTo>
                      <a:lnTo>
                        <a:pt x="32" y="123"/>
                      </a:lnTo>
                      <a:lnTo>
                        <a:pt x="42" y="128"/>
                      </a:lnTo>
                      <a:lnTo>
                        <a:pt x="45" y="134"/>
                      </a:lnTo>
                      <a:lnTo>
                        <a:pt x="51" y="145"/>
                      </a:lnTo>
                      <a:lnTo>
                        <a:pt x="51" y="153"/>
                      </a:lnTo>
                      <a:lnTo>
                        <a:pt x="45" y="167"/>
                      </a:lnTo>
                      <a:lnTo>
                        <a:pt x="36" y="178"/>
                      </a:lnTo>
                      <a:lnTo>
                        <a:pt x="32" y="181"/>
                      </a:lnTo>
                      <a:lnTo>
                        <a:pt x="32" y="173"/>
                      </a:lnTo>
                      <a:lnTo>
                        <a:pt x="32" y="164"/>
                      </a:lnTo>
                      <a:lnTo>
                        <a:pt x="34" y="153"/>
                      </a:lnTo>
                      <a:lnTo>
                        <a:pt x="23" y="145"/>
                      </a:lnTo>
                      <a:lnTo>
                        <a:pt x="13" y="136"/>
                      </a:lnTo>
                      <a:lnTo>
                        <a:pt x="11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1" y="100"/>
                      </a:lnTo>
                      <a:lnTo>
                        <a:pt x="17" y="86"/>
                      </a:lnTo>
                      <a:lnTo>
                        <a:pt x="23" y="72"/>
                      </a:lnTo>
                      <a:lnTo>
                        <a:pt x="25" y="58"/>
                      </a:lnTo>
                      <a:lnTo>
                        <a:pt x="23" y="45"/>
                      </a:lnTo>
                      <a:lnTo>
                        <a:pt x="28" y="39"/>
                      </a:lnTo>
                      <a:lnTo>
                        <a:pt x="32" y="33"/>
                      </a:lnTo>
                      <a:lnTo>
                        <a:pt x="25" y="22"/>
                      </a:lnTo>
                      <a:lnTo>
                        <a:pt x="45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3" name="Freeform 19"/>
                <p:cNvSpPr>
                  <a:spLocks/>
                </p:cNvSpPr>
                <p:nvPr userDrawn="1"/>
              </p:nvSpPr>
              <p:spPr bwMode="auto">
                <a:xfrm>
                  <a:off x="4928" y="2387"/>
                  <a:ext cx="197" cy="249"/>
                </a:xfrm>
                <a:custGeom>
                  <a:avLst/>
                  <a:gdLst>
                    <a:gd name="T0" fmla="*/ 0 w 197"/>
                    <a:gd name="T1" fmla="*/ 83 h 249"/>
                    <a:gd name="T2" fmla="*/ 40 w 197"/>
                    <a:gd name="T3" fmla="*/ 44 h 249"/>
                    <a:gd name="T4" fmla="*/ 61 w 197"/>
                    <a:gd name="T5" fmla="*/ 28 h 249"/>
                    <a:gd name="T6" fmla="*/ 72 w 197"/>
                    <a:gd name="T7" fmla="*/ 14 h 249"/>
                    <a:gd name="T8" fmla="*/ 103 w 197"/>
                    <a:gd name="T9" fmla="*/ 0 h 249"/>
                    <a:gd name="T10" fmla="*/ 120 w 197"/>
                    <a:gd name="T11" fmla="*/ 30 h 249"/>
                    <a:gd name="T12" fmla="*/ 137 w 197"/>
                    <a:gd name="T13" fmla="*/ 17 h 249"/>
                    <a:gd name="T14" fmla="*/ 143 w 197"/>
                    <a:gd name="T15" fmla="*/ 8 h 249"/>
                    <a:gd name="T16" fmla="*/ 158 w 197"/>
                    <a:gd name="T17" fmla="*/ 0 h 249"/>
                    <a:gd name="T18" fmla="*/ 166 w 197"/>
                    <a:gd name="T19" fmla="*/ 0 h 249"/>
                    <a:gd name="T20" fmla="*/ 169 w 197"/>
                    <a:gd name="T21" fmla="*/ 11 h 249"/>
                    <a:gd name="T22" fmla="*/ 169 w 197"/>
                    <a:gd name="T23" fmla="*/ 19 h 249"/>
                    <a:gd name="T24" fmla="*/ 160 w 197"/>
                    <a:gd name="T25" fmla="*/ 33 h 249"/>
                    <a:gd name="T26" fmla="*/ 160 w 197"/>
                    <a:gd name="T27" fmla="*/ 41 h 249"/>
                    <a:gd name="T28" fmla="*/ 183 w 197"/>
                    <a:gd name="T29" fmla="*/ 77 h 249"/>
                    <a:gd name="T30" fmla="*/ 188 w 197"/>
                    <a:gd name="T31" fmla="*/ 99 h 249"/>
                    <a:gd name="T32" fmla="*/ 194 w 197"/>
                    <a:gd name="T33" fmla="*/ 99 h 249"/>
                    <a:gd name="T34" fmla="*/ 196 w 197"/>
                    <a:gd name="T35" fmla="*/ 110 h 249"/>
                    <a:gd name="T36" fmla="*/ 188 w 197"/>
                    <a:gd name="T37" fmla="*/ 121 h 249"/>
                    <a:gd name="T38" fmla="*/ 181 w 197"/>
                    <a:gd name="T39" fmla="*/ 116 h 249"/>
                    <a:gd name="T40" fmla="*/ 166 w 197"/>
                    <a:gd name="T41" fmla="*/ 124 h 249"/>
                    <a:gd name="T42" fmla="*/ 169 w 197"/>
                    <a:gd name="T43" fmla="*/ 146 h 249"/>
                    <a:gd name="T44" fmla="*/ 152 w 197"/>
                    <a:gd name="T45" fmla="*/ 160 h 249"/>
                    <a:gd name="T46" fmla="*/ 152 w 197"/>
                    <a:gd name="T47" fmla="*/ 196 h 249"/>
                    <a:gd name="T48" fmla="*/ 152 w 197"/>
                    <a:gd name="T49" fmla="*/ 220 h 249"/>
                    <a:gd name="T50" fmla="*/ 143 w 197"/>
                    <a:gd name="T51" fmla="*/ 231 h 249"/>
                    <a:gd name="T52" fmla="*/ 137 w 197"/>
                    <a:gd name="T53" fmla="*/ 248 h 249"/>
                    <a:gd name="T54" fmla="*/ 129 w 197"/>
                    <a:gd name="T55" fmla="*/ 245 h 249"/>
                    <a:gd name="T56" fmla="*/ 116 w 197"/>
                    <a:gd name="T57" fmla="*/ 237 h 249"/>
                    <a:gd name="T58" fmla="*/ 105 w 197"/>
                    <a:gd name="T59" fmla="*/ 229 h 249"/>
                    <a:gd name="T60" fmla="*/ 97 w 197"/>
                    <a:gd name="T61" fmla="*/ 215 h 249"/>
                    <a:gd name="T62" fmla="*/ 67 w 197"/>
                    <a:gd name="T63" fmla="*/ 218 h 249"/>
                    <a:gd name="T64" fmla="*/ 42 w 197"/>
                    <a:gd name="T65" fmla="*/ 209 h 249"/>
                    <a:gd name="T66" fmla="*/ 25 w 197"/>
                    <a:gd name="T67" fmla="*/ 187 h 249"/>
                    <a:gd name="T68" fmla="*/ 15 w 197"/>
                    <a:gd name="T69" fmla="*/ 171 h 249"/>
                    <a:gd name="T70" fmla="*/ 6 w 197"/>
                    <a:gd name="T71" fmla="*/ 157 h 249"/>
                    <a:gd name="T72" fmla="*/ 6 w 197"/>
                    <a:gd name="T73" fmla="*/ 130 h 249"/>
                    <a:gd name="T74" fmla="*/ 0 w 197"/>
                    <a:gd name="T75" fmla="*/ 8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97" h="249">
                      <a:moveTo>
                        <a:pt x="0" y="83"/>
                      </a:moveTo>
                      <a:lnTo>
                        <a:pt x="40" y="44"/>
                      </a:lnTo>
                      <a:lnTo>
                        <a:pt x="61" y="28"/>
                      </a:lnTo>
                      <a:lnTo>
                        <a:pt x="72" y="14"/>
                      </a:lnTo>
                      <a:lnTo>
                        <a:pt x="103" y="0"/>
                      </a:lnTo>
                      <a:lnTo>
                        <a:pt x="120" y="30"/>
                      </a:lnTo>
                      <a:lnTo>
                        <a:pt x="137" y="17"/>
                      </a:lnTo>
                      <a:lnTo>
                        <a:pt x="143" y="8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69" y="11"/>
                      </a:lnTo>
                      <a:lnTo>
                        <a:pt x="169" y="19"/>
                      </a:lnTo>
                      <a:lnTo>
                        <a:pt x="160" y="33"/>
                      </a:lnTo>
                      <a:lnTo>
                        <a:pt x="160" y="41"/>
                      </a:lnTo>
                      <a:lnTo>
                        <a:pt x="183" y="77"/>
                      </a:lnTo>
                      <a:lnTo>
                        <a:pt x="188" y="99"/>
                      </a:lnTo>
                      <a:lnTo>
                        <a:pt x="194" y="99"/>
                      </a:lnTo>
                      <a:lnTo>
                        <a:pt x="196" y="110"/>
                      </a:lnTo>
                      <a:lnTo>
                        <a:pt x="188" y="121"/>
                      </a:lnTo>
                      <a:lnTo>
                        <a:pt x="181" y="116"/>
                      </a:lnTo>
                      <a:lnTo>
                        <a:pt x="166" y="124"/>
                      </a:lnTo>
                      <a:lnTo>
                        <a:pt x="169" y="146"/>
                      </a:lnTo>
                      <a:lnTo>
                        <a:pt x="152" y="160"/>
                      </a:lnTo>
                      <a:lnTo>
                        <a:pt x="152" y="196"/>
                      </a:lnTo>
                      <a:lnTo>
                        <a:pt x="152" y="220"/>
                      </a:lnTo>
                      <a:lnTo>
                        <a:pt x="143" y="231"/>
                      </a:lnTo>
                      <a:lnTo>
                        <a:pt x="137" y="248"/>
                      </a:lnTo>
                      <a:lnTo>
                        <a:pt x="129" y="245"/>
                      </a:lnTo>
                      <a:lnTo>
                        <a:pt x="116" y="237"/>
                      </a:lnTo>
                      <a:lnTo>
                        <a:pt x="105" y="229"/>
                      </a:lnTo>
                      <a:lnTo>
                        <a:pt x="97" y="215"/>
                      </a:lnTo>
                      <a:lnTo>
                        <a:pt x="67" y="218"/>
                      </a:lnTo>
                      <a:lnTo>
                        <a:pt x="42" y="209"/>
                      </a:lnTo>
                      <a:lnTo>
                        <a:pt x="25" y="187"/>
                      </a:lnTo>
                      <a:lnTo>
                        <a:pt x="15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4" name="Freeform 20"/>
                <p:cNvSpPr>
                  <a:spLocks/>
                </p:cNvSpPr>
                <p:nvPr userDrawn="1"/>
              </p:nvSpPr>
              <p:spPr bwMode="auto">
                <a:xfrm>
                  <a:off x="5345" y="2529"/>
                  <a:ext cx="377" cy="235"/>
                </a:xfrm>
                <a:custGeom>
                  <a:avLst/>
                  <a:gdLst>
                    <a:gd name="T0" fmla="*/ 34 w 377"/>
                    <a:gd name="T1" fmla="*/ 3 h 235"/>
                    <a:gd name="T2" fmla="*/ 74 w 377"/>
                    <a:gd name="T3" fmla="*/ 39 h 235"/>
                    <a:gd name="T4" fmla="*/ 80 w 377"/>
                    <a:gd name="T5" fmla="*/ 56 h 235"/>
                    <a:gd name="T6" fmla="*/ 104 w 377"/>
                    <a:gd name="T7" fmla="*/ 47 h 235"/>
                    <a:gd name="T8" fmla="*/ 116 w 377"/>
                    <a:gd name="T9" fmla="*/ 53 h 235"/>
                    <a:gd name="T10" fmla="*/ 131 w 377"/>
                    <a:gd name="T11" fmla="*/ 39 h 235"/>
                    <a:gd name="T12" fmla="*/ 152 w 377"/>
                    <a:gd name="T13" fmla="*/ 31 h 235"/>
                    <a:gd name="T14" fmla="*/ 201 w 377"/>
                    <a:gd name="T15" fmla="*/ 47 h 235"/>
                    <a:gd name="T16" fmla="*/ 230 w 377"/>
                    <a:gd name="T17" fmla="*/ 67 h 235"/>
                    <a:gd name="T18" fmla="*/ 253 w 377"/>
                    <a:gd name="T19" fmla="*/ 81 h 235"/>
                    <a:gd name="T20" fmla="*/ 294 w 377"/>
                    <a:gd name="T21" fmla="*/ 111 h 235"/>
                    <a:gd name="T22" fmla="*/ 298 w 377"/>
                    <a:gd name="T23" fmla="*/ 128 h 235"/>
                    <a:gd name="T24" fmla="*/ 317 w 377"/>
                    <a:gd name="T25" fmla="*/ 142 h 235"/>
                    <a:gd name="T26" fmla="*/ 332 w 377"/>
                    <a:gd name="T27" fmla="*/ 148 h 235"/>
                    <a:gd name="T28" fmla="*/ 349 w 377"/>
                    <a:gd name="T29" fmla="*/ 176 h 235"/>
                    <a:gd name="T30" fmla="*/ 361 w 377"/>
                    <a:gd name="T31" fmla="*/ 192 h 235"/>
                    <a:gd name="T32" fmla="*/ 363 w 377"/>
                    <a:gd name="T33" fmla="*/ 234 h 235"/>
                    <a:gd name="T34" fmla="*/ 346 w 377"/>
                    <a:gd name="T35" fmla="*/ 234 h 235"/>
                    <a:gd name="T36" fmla="*/ 336 w 377"/>
                    <a:gd name="T37" fmla="*/ 226 h 235"/>
                    <a:gd name="T38" fmla="*/ 298 w 377"/>
                    <a:gd name="T39" fmla="*/ 184 h 235"/>
                    <a:gd name="T40" fmla="*/ 260 w 377"/>
                    <a:gd name="T41" fmla="*/ 184 h 235"/>
                    <a:gd name="T42" fmla="*/ 247 w 377"/>
                    <a:gd name="T43" fmla="*/ 198 h 235"/>
                    <a:gd name="T44" fmla="*/ 237 w 377"/>
                    <a:gd name="T45" fmla="*/ 206 h 235"/>
                    <a:gd name="T46" fmla="*/ 213 w 377"/>
                    <a:gd name="T47" fmla="*/ 217 h 235"/>
                    <a:gd name="T48" fmla="*/ 192 w 377"/>
                    <a:gd name="T49" fmla="*/ 212 h 235"/>
                    <a:gd name="T50" fmla="*/ 173 w 377"/>
                    <a:gd name="T51" fmla="*/ 212 h 235"/>
                    <a:gd name="T52" fmla="*/ 150 w 377"/>
                    <a:gd name="T53" fmla="*/ 159 h 235"/>
                    <a:gd name="T54" fmla="*/ 123 w 377"/>
                    <a:gd name="T55" fmla="*/ 111 h 235"/>
                    <a:gd name="T56" fmla="*/ 89 w 377"/>
                    <a:gd name="T57" fmla="*/ 95 h 235"/>
                    <a:gd name="T58" fmla="*/ 57 w 377"/>
                    <a:gd name="T59" fmla="*/ 92 h 235"/>
                    <a:gd name="T60" fmla="*/ 25 w 377"/>
                    <a:gd name="T61" fmla="*/ 75 h 235"/>
                    <a:gd name="T62" fmla="*/ 27 w 377"/>
                    <a:gd name="T63" fmla="*/ 2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7" h="235">
                      <a:moveTo>
                        <a:pt x="0" y="0"/>
                      </a:moveTo>
                      <a:lnTo>
                        <a:pt x="34" y="3"/>
                      </a:lnTo>
                      <a:lnTo>
                        <a:pt x="61" y="6"/>
                      </a:lnTo>
                      <a:lnTo>
                        <a:pt x="74" y="39"/>
                      </a:lnTo>
                      <a:lnTo>
                        <a:pt x="76" y="50"/>
                      </a:lnTo>
                      <a:lnTo>
                        <a:pt x="80" y="56"/>
                      </a:lnTo>
                      <a:lnTo>
                        <a:pt x="89" y="47"/>
                      </a:lnTo>
                      <a:lnTo>
                        <a:pt x="104" y="47"/>
                      </a:lnTo>
                      <a:lnTo>
                        <a:pt x="112" y="56"/>
                      </a:lnTo>
                      <a:lnTo>
                        <a:pt x="116" y="53"/>
                      </a:lnTo>
                      <a:lnTo>
                        <a:pt x="129" y="39"/>
                      </a:lnTo>
                      <a:lnTo>
                        <a:pt x="131" y="39"/>
                      </a:lnTo>
                      <a:lnTo>
                        <a:pt x="142" y="31"/>
                      </a:lnTo>
                      <a:lnTo>
                        <a:pt x="152" y="31"/>
                      </a:lnTo>
                      <a:lnTo>
                        <a:pt x="186" y="47"/>
                      </a:lnTo>
                      <a:lnTo>
                        <a:pt x="201" y="47"/>
                      </a:lnTo>
                      <a:lnTo>
                        <a:pt x="215" y="61"/>
                      </a:lnTo>
                      <a:lnTo>
                        <a:pt x="230" y="67"/>
                      </a:lnTo>
                      <a:lnTo>
                        <a:pt x="243" y="78"/>
                      </a:lnTo>
                      <a:lnTo>
                        <a:pt x="253" y="81"/>
                      </a:lnTo>
                      <a:lnTo>
                        <a:pt x="281" y="92"/>
                      </a:lnTo>
                      <a:lnTo>
                        <a:pt x="294" y="111"/>
                      </a:lnTo>
                      <a:lnTo>
                        <a:pt x="300" y="123"/>
                      </a:lnTo>
                      <a:lnTo>
                        <a:pt x="298" y="128"/>
                      </a:lnTo>
                      <a:lnTo>
                        <a:pt x="308" y="139"/>
                      </a:lnTo>
                      <a:lnTo>
                        <a:pt x="317" y="142"/>
                      </a:lnTo>
                      <a:lnTo>
                        <a:pt x="321" y="145"/>
                      </a:lnTo>
                      <a:lnTo>
                        <a:pt x="332" y="148"/>
                      </a:lnTo>
                      <a:lnTo>
                        <a:pt x="349" y="164"/>
                      </a:lnTo>
                      <a:lnTo>
                        <a:pt x="349" y="176"/>
                      </a:lnTo>
                      <a:lnTo>
                        <a:pt x="359" y="187"/>
                      </a:lnTo>
                      <a:lnTo>
                        <a:pt x="361" y="192"/>
                      </a:lnTo>
                      <a:lnTo>
                        <a:pt x="376" y="215"/>
                      </a:lnTo>
                      <a:lnTo>
                        <a:pt x="363" y="234"/>
                      </a:lnTo>
                      <a:lnTo>
                        <a:pt x="359" y="234"/>
                      </a:lnTo>
                      <a:lnTo>
                        <a:pt x="346" y="234"/>
                      </a:lnTo>
                      <a:lnTo>
                        <a:pt x="342" y="226"/>
                      </a:lnTo>
                      <a:lnTo>
                        <a:pt x="336" y="226"/>
                      </a:lnTo>
                      <a:lnTo>
                        <a:pt x="330" y="228"/>
                      </a:lnTo>
                      <a:lnTo>
                        <a:pt x="298" y="184"/>
                      </a:lnTo>
                      <a:lnTo>
                        <a:pt x="279" y="187"/>
                      </a:lnTo>
                      <a:lnTo>
                        <a:pt x="260" y="184"/>
                      </a:lnTo>
                      <a:lnTo>
                        <a:pt x="253" y="189"/>
                      </a:lnTo>
                      <a:lnTo>
                        <a:pt x="247" y="198"/>
                      </a:lnTo>
                      <a:lnTo>
                        <a:pt x="245" y="192"/>
                      </a:lnTo>
                      <a:lnTo>
                        <a:pt x="237" y="206"/>
                      </a:lnTo>
                      <a:lnTo>
                        <a:pt x="224" y="226"/>
                      </a:lnTo>
                      <a:lnTo>
                        <a:pt x="213" y="217"/>
                      </a:lnTo>
                      <a:lnTo>
                        <a:pt x="201" y="212"/>
                      </a:lnTo>
                      <a:lnTo>
                        <a:pt x="192" y="212"/>
                      </a:lnTo>
                      <a:lnTo>
                        <a:pt x="180" y="206"/>
                      </a:lnTo>
                      <a:lnTo>
                        <a:pt x="173" y="212"/>
                      </a:lnTo>
                      <a:lnTo>
                        <a:pt x="165" y="184"/>
                      </a:lnTo>
                      <a:lnTo>
                        <a:pt x="150" y="159"/>
                      </a:lnTo>
                      <a:lnTo>
                        <a:pt x="135" y="128"/>
                      </a:lnTo>
                      <a:lnTo>
                        <a:pt x="123" y="111"/>
                      </a:lnTo>
                      <a:lnTo>
                        <a:pt x="112" y="95"/>
                      </a:lnTo>
                      <a:lnTo>
                        <a:pt x="89" y="95"/>
                      </a:lnTo>
                      <a:lnTo>
                        <a:pt x="68" y="103"/>
                      </a:lnTo>
                      <a:lnTo>
                        <a:pt x="57" y="92"/>
                      </a:lnTo>
                      <a:lnTo>
                        <a:pt x="36" y="84"/>
                      </a:lnTo>
                      <a:lnTo>
                        <a:pt x="25" y="75"/>
                      </a:lnTo>
                      <a:lnTo>
                        <a:pt x="25" y="42"/>
                      </a:lnTo>
                      <a:lnTo>
                        <a:pt x="27" y="25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5" name="Freeform 21"/>
                <p:cNvSpPr>
                  <a:spLocks/>
                </p:cNvSpPr>
                <p:nvPr userDrawn="1"/>
              </p:nvSpPr>
              <p:spPr bwMode="auto">
                <a:xfrm>
                  <a:off x="4651" y="2362"/>
                  <a:ext cx="226" cy="310"/>
                </a:xfrm>
                <a:custGeom>
                  <a:avLst/>
                  <a:gdLst>
                    <a:gd name="T0" fmla="*/ 0 w 226"/>
                    <a:gd name="T1" fmla="*/ 8 h 310"/>
                    <a:gd name="T2" fmla="*/ 23 w 226"/>
                    <a:gd name="T3" fmla="*/ 0 h 310"/>
                    <a:gd name="T4" fmla="*/ 50 w 226"/>
                    <a:gd name="T5" fmla="*/ 14 h 310"/>
                    <a:gd name="T6" fmla="*/ 54 w 226"/>
                    <a:gd name="T7" fmla="*/ 28 h 310"/>
                    <a:gd name="T8" fmla="*/ 54 w 226"/>
                    <a:gd name="T9" fmla="*/ 33 h 310"/>
                    <a:gd name="T10" fmla="*/ 60 w 226"/>
                    <a:gd name="T11" fmla="*/ 36 h 310"/>
                    <a:gd name="T12" fmla="*/ 60 w 226"/>
                    <a:gd name="T13" fmla="*/ 42 h 310"/>
                    <a:gd name="T14" fmla="*/ 69 w 226"/>
                    <a:gd name="T15" fmla="*/ 45 h 310"/>
                    <a:gd name="T16" fmla="*/ 69 w 226"/>
                    <a:gd name="T17" fmla="*/ 56 h 310"/>
                    <a:gd name="T18" fmla="*/ 96 w 226"/>
                    <a:gd name="T19" fmla="*/ 89 h 310"/>
                    <a:gd name="T20" fmla="*/ 100 w 226"/>
                    <a:gd name="T21" fmla="*/ 89 h 310"/>
                    <a:gd name="T22" fmla="*/ 104 w 226"/>
                    <a:gd name="T23" fmla="*/ 97 h 310"/>
                    <a:gd name="T24" fmla="*/ 108 w 226"/>
                    <a:gd name="T25" fmla="*/ 106 h 310"/>
                    <a:gd name="T26" fmla="*/ 113 w 226"/>
                    <a:gd name="T27" fmla="*/ 106 h 310"/>
                    <a:gd name="T28" fmla="*/ 131 w 226"/>
                    <a:gd name="T29" fmla="*/ 117 h 310"/>
                    <a:gd name="T30" fmla="*/ 167 w 226"/>
                    <a:gd name="T31" fmla="*/ 122 h 310"/>
                    <a:gd name="T32" fmla="*/ 169 w 226"/>
                    <a:gd name="T33" fmla="*/ 161 h 310"/>
                    <a:gd name="T34" fmla="*/ 177 w 226"/>
                    <a:gd name="T35" fmla="*/ 167 h 310"/>
                    <a:gd name="T36" fmla="*/ 175 w 226"/>
                    <a:gd name="T37" fmla="*/ 181 h 310"/>
                    <a:gd name="T38" fmla="*/ 196 w 226"/>
                    <a:gd name="T39" fmla="*/ 200 h 310"/>
                    <a:gd name="T40" fmla="*/ 215 w 226"/>
                    <a:gd name="T41" fmla="*/ 209 h 310"/>
                    <a:gd name="T42" fmla="*/ 215 w 226"/>
                    <a:gd name="T43" fmla="*/ 273 h 310"/>
                    <a:gd name="T44" fmla="*/ 225 w 226"/>
                    <a:gd name="T45" fmla="*/ 298 h 310"/>
                    <a:gd name="T46" fmla="*/ 219 w 226"/>
                    <a:gd name="T47" fmla="*/ 306 h 310"/>
                    <a:gd name="T48" fmla="*/ 206 w 226"/>
                    <a:gd name="T49" fmla="*/ 309 h 310"/>
                    <a:gd name="T50" fmla="*/ 204 w 226"/>
                    <a:gd name="T51" fmla="*/ 287 h 310"/>
                    <a:gd name="T52" fmla="*/ 183 w 226"/>
                    <a:gd name="T53" fmla="*/ 309 h 310"/>
                    <a:gd name="T54" fmla="*/ 169 w 226"/>
                    <a:gd name="T55" fmla="*/ 276 h 310"/>
                    <a:gd name="T56" fmla="*/ 160 w 226"/>
                    <a:gd name="T57" fmla="*/ 253 h 310"/>
                    <a:gd name="T58" fmla="*/ 135 w 226"/>
                    <a:gd name="T59" fmla="*/ 223 h 310"/>
                    <a:gd name="T60" fmla="*/ 129 w 226"/>
                    <a:gd name="T61" fmla="*/ 223 h 310"/>
                    <a:gd name="T62" fmla="*/ 106 w 226"/>
                    <a:gd name="T63" fmla="*/ 206 h 310"/>
                    <a:gd name="T64" fmla="*/ 102 w 226"/>
                    <a:gd name="T65" fmla="*/ 189 h 310"/>
                    <a:gd name="T66" fmla="*/ 102 w 226"/>
                    <a:gd name="T67" fmla="*/ 178 h 310"/>
                    <a:gd name="T68" fmla="*/ 83 w 226"/>
                    <a:gd name="T69" fmla="*/ 134 h 310"/>
                    <a:gd name="T70" fmla="*/ 75 w 226"/>
                    <a:gd name="T71" fmla="*/ 106 h 310"/>
                    <a:gd name="T72" fmla="*/ 52 w 226"/>
                    <a:gd name="T73" fmla="*/ 81 h 310"/>
                    <a:gd name="T74" fmla="*/ 21 w 226"/>
                    <a:gd name="T75" fmla="*/ 42 h 310"/>
                    <a:gd name="T76" fmla="*/ 0 w 226"/>
                    <a:gd name="T77" fmla="*/ 8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10">
                      <a:moveTo>
                        <a:pt x="0" y="8"/>
                      </a:moveTo>
                      <a:lnTo>
                        <a:pt x="23" y="0"/>
                      </a:lnTo>
                      <a:lnTo>
                        <a:pt x="50" y="14"/>
                      </a:lnTo>
                      <a:lnTo>
                        <a:pt x="54" y="28"/>
                      </a:lnTo>
                      <a:lnTo>
                        <a:pt x="54" y="33"/>
                      </a:lnTo>
                      <a:lnTo>
                        <a:pt x="60" y="36"/>
                      </a:lnTo>
                      <a:lnTo>
                        <a:pt x="60" y="42"/>
                      </a:lnTo>
                      <a:lnTo>
                        <a:pt x="69" y="45"/>
                      </a:lnTo>
                      <a:lnTo>
                        <a:pt x="69" y="56"/>
                      </a:lnTo>
                      <a:lnTo>
                        <a:pt x="96" y="89"/>
                      </a:lnTo>
                      <a:lnTo>
                        <a:pt x="100" y="89"/>
                      </a:lnTo>
                      <a:lnTo>
                        <a:pt x="104" y="97"/>
                      </a:lnTo>
                      <a:lnTo>
                        <a:pt x="108" y="106"/>
                      </a:lnTo>
                      <a:lnTo>
                        <a:pt x="113" y="106"/>
                      </a:lnTo>
                      <a:lnTo>
                        <a:pt x="131" y="117"/>
                      </a:lnTo>
                      <a:lnTo>
                        <a:pt x="167" y="122"/>
                      </a:lnTo>
                      <a:lnTo>
                        <a:pt x="169" y="161"/>
                      </a:lnTo>
                      <a:lnTo>
                        <a:pt x="177" y="167"/>
                      </a:lnTo>
                      <a:lnTo>
                        <a:pt x="175" y="181"/>
                      </a:lnTo>
                      <a:lnTo>
                        <a:pt x="196" y="200"/>
                      </a:lnTo>
                      <a:lnTo>
                        <a:pt x="215" y="209"/>
                      </a:lnTo>
                      <a:lnTo>
                        <a:pt x="215" y="273"/>
                      </a:lnTo>
                      <a:lnTo>
                        <a:pt x="225" y="298"/>
                      </a:lnTo>
                      <a:lnTo>
                        <a:pt x="219" y="306"/>
                      </a:lnTo>
                      <a:lnTo>
                        <a:pt x="206" y="309"/>
                      </a:lnTo>
                      <a:lnTo>
                        <a:pt x="204" y="287"/>
                      </a:lnTo>
                      <a:lnTo>
                        <a:pt x="183" y="309"/>
                      </a:lnTo>
                      <a:lnTo>
                        <a:pt x="169" y="276"/>
                      </a:lnTo>
                      <a:lnTo>
                        <a:pt x="160" y="253"/>
                      </a:lnTo>
                      <a:lnTo>
                        <a:pt x="135" y="223"/>
                      </a:lnTo>
                      <a:lnTo>
                        <a:pt x="129" y="223"/>
                      </a:lnTo>
                      <a:lnTo>
                        <a:pt x="106" y="206"/>
                      </a:lnTo>
                      <a:lnTo>
                        <a:pt x="102" y="189"/>
                      </a:lnTo>
                      <a:lnTo>
                        <a:pt x="102" y="178"/>
                      </a:lnTo>
                      <a:lnTo>
                        <a:pt x="83" y="134"/>
                      </a:lnTo>
                      <a:lnTo>
                        <a:pt x="75" y="106"/>
                      </a:lnTo>
                      <a:lnTo>
                        <a:pt x="52" y="81"/>
                      </a:lnTo>
                      <a:lnTo>
                        <a:pt x="21" y="42"/>
                      </a:lnTo>
                      <a:lnTo>
                        <a:pt x="0" y="8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6" name="Freeform 22"/>
                <p:cNvSpPr>
                  <a:spLocks/>
                </p:cNvSpPr>
                <p:nvPr userDrawn="1"/>
              </p:nvSpPr>
              <p:spPr bwMode="auto">
                <a:xfrm>
                  <a:off x="5053" y="2029"/>
                  <a:ext cx="222" cy="341"/>
                </a:xfrm>
                <a:custGeom>
                  <a:avLst/>
                  <a:gdLst>
                    <a:gd name="T0" fmla="*/ 15 w 222"/>
                    <a:gd name="T1" fmla="*/ 0 h 341"/>
                    <a:gd name="T2" fmla="*/ 34 w 222"/>
                    <a:gd name="T3" fmla="*/ 0 h 341"/>
                    <a:gd name="T4" fmla="*/ 55 w 222"/>
                    <a:gd name="T5" fmla="*/ 36 h 341"/>
                    <a:gd name="T6" fmla="*/ 51 w 222"/>
                    <a:gd name="T7" fmla="*/ 70 h 341"/>
                    <a:gd name="T8" fmla="*/ 64 w 222"/>
                    <a:gd name="T9" fmla="*/ 81 h 341"/>
                    <a:gd name="T10" fmla="*/ 70 w 222"/>
                    <a:gd name="T11" fmla="*/ 103 h 341"/>
                    <a:gd name="T12" fmla="*/ 85 w 222"/>
                    <a:gd name="T13" fmla="*/ 114 h 341"/>
                    <a:gd name="T14" fmla="*/ 102 w 222"/>
                    <a:gd name="T15" fmla="*/ 117 h 341"/>
                    <a:gd name="T16" fmla="*/ 128 w 222"/>
                    <a:gd name="T17" fmla="*/ 134 h 341"/>
                    <a:gd name="T18" fmla="*/ 145 w 222"/>
                    <a:gd name="T19" fmla="*/ 153 h 341"/>
                    <a:gd name="T20" fmla="*/ 149 w 222"/>
                    <a:gd name="T21" fmla="*/ 153 h 341"/>
                    <a:gd name="T22" fmla="*/ 170 w 222"/>
                    <a:gd name="T23" fmla="*/ 170 h 341"/>
                    <a:gd name="T24" fmla="*/ 170 w 222"/>
                    <a:gd name="T25" fmla="*/ 212 h 341"/>
                    <a:gd name="T26" fmla="*/ 176 w 222"/>
                    <a:gd name="T27" fmla="*/ 231 h 341"/>
                    <a:gd name="T28" fmla="*/ 183 w 222"/>
                    <a:gd name="T29" fmla="*/ 242 h 341"/>
                    <a:gd name="T30" fmla="*/ 191 w 222"/>
                    <a:gd name="T31" fmla="*/ 254 h 341"/>
                    <a:gd name="T32" fmla="*/ 200 w 222"/>
                    <a:gd name="T33" fmla="*/ 268 h 341"/>
                    <a:gd name="T34" fmla="*/ 204 w 222"/>
                    <a:gd name="T35" fmla="*/ 284 h 341"/>
                    <a:gd name="T36" fmla="*/ 221 w 222"/>
                    <a:gd name="T37" fmla="*/ 298 h 341"/>
                    <a:gd name="T38" fmla="*/ 219 w 222"/>
                    <a:gd name="T39" fmla="*/ 315 h 341"/>
                    <a:gd name="T40" fmla="*/ 202 w 222"/>
                    <a:gd name="T41" fmla="*/ 318 h 341"/>
                    <a:gd name="T42" fmla="*/ 196 w 222"/>
                    <a:gd name="T43" fmla="*/ 304 h 341"/>
                    <a:gd name="T44" fmla="*/ 183 w 222"/>
                    <a:gd name="T45" fmla="*/ 304 h 341"/>
                    <a:gd name="T46" fmla="*/ 183 w 222"/>
                    <a:gd name="T47" fmla="*/ 340 h 341"/>
                    <a:gd name="T48" fmla="*/ 172 w 222"/>
                    <a:gd name="T49" fmla="*/ 340 h 341"/>
                    <a:gd name="T50" fmla="*/ 159 w 222"/>
                    <a:gd name="T51" fmla="*/ 323 h 341"/>
                    <a:gd name="T52" fmla="*/ 151 w 222"/>
                    <a:gd name="T53" fmla="*/ 315 h 341"/>
                    <a:gd name="T54" fmla="*/ 151 w 222"/>
                    <a:gd name="T55" fmla="*/ 295 h 341"/>
                    <a:gd name="T56" fmla="*/ 132 w 222"/>
                    <a:gd name="T57" fmla="*/ 295 h 341"/>
                    <a:gd name="T58" fmla="*/ 125 w 222"/>
                    <a:gd name="T59" fmla="*/ 315 h 341"/>
                    <a:gd name="T60" fmla="*/ 119 w 222"/>
                    <a:gd name="T61" fmla="*/ 295 h 341"/>
                    <a:gd name="T62" fmla="*/ 117 w 222"/>
                    <a:gd name="T63" fmla="*/ 276 h 341"/>
                    <a:gd name="T64" fmla="*/ 140 w 222"/>
                    <a:gd name="T65" fmla="*/ 268 h 341"/>
                    <a:gd name="T66" fmla="*/ 153 w 222"/>
                    <a:gd name="T67" fmla="*/ 273 h 341"/>
                    <a:gd name="T68" fmla="*/ 155 w 222"/>
                    <a:gd name="T69" fmla="*/ 240 h 341"/>
                    <a:gd name="T70" fmla="*/ 142 w 222"/>
                    <a:gd name="T71" fmla="*/ 229 h 341"/>
                    <a:gd name="T72" fmla="*/ 134 w 222"/>
                    <a:gd name="T73" fmla="*/ 201 h 341"/>
                    <a:gd name="T74" fmla="*/ 128 w 222"/>
                    <a:gd name="T75" fmla="*/ 167 h 341"/>
                    <a:gd name="T76" fmla="*/ 104 w 222"/>
                    <a:gd name="T77" fmla="*/ 156 h 341"/>
                    <a:gd name="T78" fmla="*/ 94 w 222"/>
                    <a:gd name="T79" fmla="*/ 142 h 341"/>
                    <a:gd name="T80" fmla="*/ 74 w 222"/>
                    <a:gd name="T81" fmla="*/ 134 h 341"/>
                    <a:gd name="T82" fmla="*/ 85 w 222"/>
                    <a:gd name="T83" fmla="*/ 164 h 341"/>
                    <a:gd name="T84" fmla="*/ 64 w 222"/>
                    <a:gd name="T85" fmla="*/ 178 h 341"/>
                    <a:gd name="T86" fmla="*/ 51 w 222"/>
                    <a:gd name="T87" fmla="*/ 145 h 341"/>
                    <a:gd name="T88" fmla="*/ 40 w 222"/>
                    <a:gd name="T89" fmla="*/ 137 h 341"/>
                    <a:gd name="T90" fmla="*/ 40 w 222"/>
                    <a:gd name="T91" fmla="*/ 117 h 341"/>
                    <a:gd name="T92" fmla="*/ 26 w 222"/>
                    <a:gd name="T93" fmla="*/ 95 h 341"/>
                    <a:gd name="T94" fmla="*/ 9 w 222"/>
                    <a:gd name="T95" fmla="*/ 81 h 341"/>
                    <a:gd name="T96" fmla="*/ 0 w 222"/>
                    <a:gd name="T97" fmla="*/ 67 h 341"/>
                    <a:gd name="T98" fmla="*/ 4 w 222"/>
                    <a:gd name="T99" fmla="*/ 56 h 341"/>
                    <a:gd name="T100" fmla="*/ 17 w 222"/>
                    <a:gd name="T101" fmla="*/ 61 h 341"/>
                    <a:gd name="T102" fmla="*/ 21 w 222"/>
                    <a:gd name="T103" fmla="*/ 47 h 341"/>
                    <a:gd name="T104" fmla="*/ 17 w 222"/>
                    <a:gd name="T105" fmla="*/ 28 h 341"/>
                    <a:gd name="T106" fmla="*/ 15 w 222"/>
                    <a:gd name="T107" fmla="*/ 0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2" h="341">
                      <a:moveTo>
                        <a:pt x="15" y="0"/>
                      </a:moveTo>
                      <a:lnTo>
                        <a:pt x="34" y="0"/>
                      </a:lnTo>
                      <a:lnTo>
                        <a:pt x="55" y="36"/>
                      </a:lnTo>
                      <a:lnTo>
                        <a:pt x="51" y="70"/>
                      </a:lnTo>
                      <a:lnTo>
                        <a:pt x="64" y="81"/>
                      </a:lnTo>
                      <a:lnTo>
                        <a:pt x="70" y="103"/>
                      </a:lnTo>
                      <a:lnTo>
                        <a:pt x="85" y="114"/>
                      </a:lnTo>
                      <a:lnTo>
                        <a:pt x="102" y="117"/>
                      </a:lnTo>
                      <a:lnTo>
                        <a:pt x="128" y="134"/>
                      </a:lnTo>
                      <a:lnTo>
                        <a:pt x="145" y="153"/>
                      </a:lnTo>
                      <a:lnTo>
                        <a:pt x="149" y="153"/>
                      </a:lnTo>
                      <a:lnTo>
                        <a:pt x="170" y="170"/>
                      </a:lnTo>
                      <a:lnTo>
                        <a:pt x="170" y="212"/>
                      </a:lnTo>
                      <a:lnTo>
                        <a:pt x="176" y="231"/>
                      </a:lnTo>
                      <a:lnTo>
                        <a:pt x="183" y="242"/>
                      </a:lnTo>
                      <a:lnTo>
                        <a:pt x="191" y="254"/>
                      </a:lnTo>
                      <a:lnTo>
                        <a:pt x="200" y="268"/>
                      </a:lnTo>
                      <a:lnTo>
                        <a:pt x="204" y="284"/>
                      </a:lnTo>
                      <a:lnTo>
                        <a:pt x="221" y="298"/>
                      </a:lnTo>
                      <a:lnTo>
                        <a:pt x="219" y="315"/>
                      </a:lnTo>
                      <a:lnTo>
                        <a:pt x="202" y="318"/>
                      </a:lnTo>
                      <a:lnTo>
                        <a:pt x="196" y="304"/>
                      </a:lnTo>
                      <a:lnTo>
                        <a:pt x="183" y="304"/>
                      </a:lnTo>
                      <a:lnTo>
                        <a:pt x="183" y="340"/>
                      </a:lnTo>
                      <a:lnTo>
                        <a:pt x="172" y="340"/>
                      </a:lnTo>
                      <a:lnTo>
                        <a:pt x="159" y="323"/>
                      </a:lnTo>
                      <a:lnTo>
                        <a:pt x="151" y="315"/>
                      </a:lnTo>
                      <a:lnTo>
                        <a:pt x="151" y="295"/>
                      </a:lnTo>
                      <a:lnTo>
                        <a:pt x="132" y="295"/>
                      </a:lnTo>
                      <a:lnTo>
                        <a:pt x="125" y="315"/>
                      </a:lnTo>
                      <a:lnTo>
                        <a:pt x="119" y="295"/>
                      </a:lnTo>
                      <a:lnTo>
                        <a:pt x="117" y="276"/>
                      </a:lnTo>
                      <a:lnTo>
                        <a:pt x="140" y="268"/>
                      </a:lnTo>
                      <a:lnTo>
                        <a:pt x="153" y="273"/>
                      </a:lnTo>
                      <a:lnTo>
                        <a:pt x="155" y="240"/>
                      </a:lnTo>
                      <a:lnTo>
                        <a:pt x="142" y="229"/>
                      </a:lnTo>
                      <a:lnTo>
                        <a:pt x="134" y="201"/>
                      </a:lnTo>
                      <a:lnTo>
                        <a:pt x="128" y="167"/>
                      </a:lnTo>
                      <a:lnTo>
                        <a:pt x="104" y="156"/>
                      </a:lnTo>
                      <a:lnTo>
                        <a:pt x="94" y="142"/>
                      </a:lnTo>
                      <a:lnTo>
                        <a:pt x="74" y="134"/>
                      </a:lnTo>
                      <a:lnTo>
                        <a:pt x="85" y="164"/>
                      </a:lnTo>
                      <a:lnTo>
                        <a:pt x="64" y="178"/>
                      </a:lnTo>
                      <a:lnTo>
                        <a:pt x="51" y="145"/>
                      </a:lnTo>
                      <a:lnTo>
                        <a:pt x="40" y="137"/>
                      </a:lnTo>
                      <a:lnTo>
                        <a:pt x="40" y="117"/>
                      </a:lnTo>
                      <a:lnTo>
                        <a:pt x="26" y="95"/>
                      </a:lnTo>
                      <a:lnTo>
                        <a:pt x="9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7" y="61"/>
                      </a:lnTo>
                      <a:lnTo>
                        <a:pt x="21" y="47"/>
                      </a:lnTo>
                      <a:lnTo>
                        <a:pt x="17" y="28"/>
                      </a:lnTo>
                      <a:lnTo>
                        <a:pt x="15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7" name="Freeform 23"/>
                <p:cNvSpPr>
                  <a:spLocks/>
                </p:cNvSpPr>
                <p:nvPr userDrawn="1"/>
              </p:nvSpPr>
              <p:spPr bwMode="auto">
                <a:xfrm>
                  <a:off x="5004" y="1452"/>
                  <a:ext cx="162" cy="289"/>
                </a:xfrm>
                <a:custGeom>
                  <a:avLst/>
                  <a:gdLst>
                    <a:gd name="T0" fmla="*/ 33 w 162"/>
                    <a:gd name="T1" fmla="*/ 0 h 289"/>
                    <a:gd name="T2" fmla="*/ 65 w 162"/>
                    <a:gd name="T3" fmla="*/ 20 h 289"/>
                    <a:gd name="T4" fmla="*/ 84 w 162"/>
                    <a:gd name="T5" fmla="*/ 36 h 289"/>
                    <a:gd name="T6" fmla="*/ 96 w 162"/>
                    <a:gd name="T7" fmla="*/ 62 h 289"/>
                    <a:gd name="T8" fmla="*/ 107 w 162"/>
                    <a:gd name="T9" fmla="*/ 62 h 289"/>
                    <a:gd name="T10" fmla="*/ 105 w 162"/>
                    <a:gd name="T11" fmla="*/ 78 h 289"/>
                    <a:gd name="T12" fmla="*/ 117 w 162"/>
                    <a:gd name="T13" fmla="*/ 89 h 289"/>
                    <a:gd name="T14" fmla="*/ 125 w 162"/>
                    <a:gd name="T15" fmla="*/ 106 h 289"/>
                    <a:gd name="T16" fmla="*/ 146 w 162"/>
                    <a:gd name="T17" fmla="*/ 140 h 289"/>
                    <a:gd name="T18" fmla="*/ 161 w 162"/>
                    <a:gd name="T19" fmla="*/ 179 h 289"/>
                    <a:gd name="T20" fmla="*/ 134 w 162"/>
                    <a:gd name="T21" fmla="*/ 176 h 289"/>
                    <a:gd name="T22" fmla="*/ 113 w 162"/>
                    <a:gd name="T23" fmla="*/ 171 h 289"/>
                    <a:gd name="T24" fmla="*/ 128 w 162"/>
                    <a:gd name="T25" fmla="*/ 199 h 289"/>
                    <a:gd name="T26" fmla="*/ 128 w 162"/>
                    <a:gd name="T27" fmla="*/ 215 h 289"/>
                    <a:gd name="T28" fmla="*/ 128 w 162"/>
                    <a:gd name="T29" fmla="*/ 232 h 289"/>
                    <a:gd name="T30" fmla="*/ 119 w 162"/>
                    <a:gd name="T31" fmla="*/ 224 h 289"/>
                    <a:gd name="T32" fmla="*/ 109 w 162"/>
                    <a:gd name="T33" fmla="*/ 210 h 289"/>
                    <a:gd name="T34" fmla="*/ 90 w 162"/>
                    <a:gd name="T35" fmla="*/ 193 h 289"/>
                    <a:gd name="T36" fmla="*/ 79 w 162"/>
                    <a:gd name="T37" fmla="*/ 185 h 289"/>
                    <a:gd name="T38" fmla="*/ 63 w 162"/>
                    <a:gd name="T39" fmla="*/ 193 h 289"/>
                    <a:gd name="T40" fmla="*/ 52 w 162"/>
                    <a:gd name="T41" fmla="*/ 199 h 289"/>
                    <a:gd name="T42" fmla="*/ 59 w 162"/>
                    <a:gd name="T43" fmla="*/ 213 h 289"/>
                    <a:gd name="T44" fmla="*/ 75 w 162"/>
                    <a:gd name="T45" fmla="*/ 224 h 289"/>
                    <a:gd name="T46" fmla="*/ 92 w 162"/>
                    <a:gd name="T47" fmla="*/ 235 h 289"/>
                    <a:gd name="T48" fmla="*/ 98 w 162"/>
                    <a:gd name="T49" fmla="*/ 254 h 289"/>
                    <a:gd name="T50" fmla="*/ 96 w 162"/>
                    <a:gd name="T51" fmla="*/ 280 h 289"/>
                    <a:gd name="T52" fmla="*/ 96 w 162"/>
                    <a:gd name="T53" fmla="*/ 288 h 289"/>
                    <a:gd name="T54" fmla="*/ 90 w 162"/>
                    <a:gd name="T55" fmla="*/ 288 h 289"/>
                    <a:gd name="T56" fmla="*/ 79 w 162"/>
                    <a:gd name="T57" fmla="*/ 280 h 289"/>
                    <a:gd name="T58" fmla="*/ 75 w 162"/>
                    <a:gd name="T59" fmla="*/ 277 h 289"/>
                    <a:gd name="T60" fmla="*/ 69 w 162"/>
                    <a:gd name="T61" fmla="*/ 271 h 289"/>
                    <a:gd name="T62" fmla="*/ 63 w 162"/>
                    <a:gd name="T63" fmla="*/ 285 h 289"/>
                    <a:gd name="T64" fmla="*/ 52 w 162"/>
                    <a:gd name="T65" fmla="*/ 288 h 289"/>
                    <a:gd name="T66" fmla="*/ 44 w 162"/>
                    <a:gd name="T67" fmla="*/ 277 h 289"/>
                    <a:gd name="T68" fmla="*/ 44 w 162"/>
                    <a:gd name="T69" fmla="*/ 252 h 289"/>
                    <a:gd name="T70" fmla="*/ 42 w 162"/>
                    <a:gd name="T71" fmla="*/ 238 h 289"/>
                    <a:gd name="T72" fmla="*/ 31 w 162"/>
                    <a:gd name="T73" fmla="*/ 229 h 289"/>
                    <a:gd name="T74" fmla="*/ 21 w 162"/>
                    <a:gd name="T75" fmla="*/ 243 h 289"/>
                    <a:gd name="T76" fmla="*/ 4 w 162"/>
                    <a:gd name="T77" fmla="*/ 243 h 289"/>
                    <a:gd name="T78" fmla="*/ 0 w 162"/>
                    <a:gd name="T79" fmla="*/ 232 h 289"/>
                    <a:gd name="T80" fmla="*/ 4 w 162"/>
                    <a:gd name="T81" fmla="*/ 204 h 289"/>
                    <a:gd name="T82" fmla="*/ 17 w 162"/>
                    <a:gd name="T83" fmla="*/ 187 h 289"/>
                    <a:gd name="T84" fmla="*/ 15 w 162"/>
                    <a:gd name="T85" fmla="*/ 143 h 289"/>
                    <a:gd name="T86" fmla="*/ 15 w 162"/>
                    <a:gd name="T87" fmla="*/ 131 h 289"/>
                    <a:gd name="T88" fmla="*/ 27 w 162"/>
                    <a:gd name="T89" fmla="*/ 129 h 289"/>
                    <a:gd name="T90" fmla="*/ 38 w 162"/>
                    <a:gd name="T91" fmla="*/ 140 h 289"/>
                    <a:gd name="T92" fmla="*/ 56 w 162"/>
                    <a:gd name="T93" fmla="*/ 145 h 289"/>
                    <a:gd name="T94" fmla="*/ 56 w 162"/>
                    <a:gd name="T95" fmla="*/ 126 h 289"/>
                    <a:gd name="T96" fmla="*/ 48 w 162"/>
                    <a:gd name="T97" fmla="*/ 115 h 289"/>
                    <a:gd name="T98" fmla="*/ 44 w 162"/>
                    <a:gd name="T99" fmla="*/ 106 h 289"/>
                    <a:gd name="T100" fmla="*/ 50 w 162"/>
                    <a:gd name="T101" fmla="*/ 106 h 289"/>
                    <a:gd name="T102" fmla="*/ 54 w 162"/>
                    <a:gd name="T103" fmla="*/ 106 h 289"/>
                    <a:gd name="T104" fmla="*/ 59 w 162"/>
                    <a:gd name="T105" fmla="*/ 106 h 289"/>
                    <a:gd name="T106" fmla="*/ 63 w 162"/>
                    <a:gd name="T107" fmla="*/ 106 h 289"/>
                    <a:gd name="T108" fmla="*/ 69 w 162"/>
                    <a:gd name="T109" fmla="*/ 98 h 289"/>
                    <a:gd name="T110" fmla="*/ 67 w 162"/>
                    <a:gd name="T111" fmla="*/ 89 h 289"/>
                    <a:gd name="T112" fmla="*/ 61 w 162"/>
                    <a:gd name="T113" fmla="*/ 70 h 289"/>
                    <a:gd name="T114" fmla="*/ 48 w 162"/>
                    <a:gd name="T115" fmla="*/ 50 h 289"/>
                    <a:gd name="T116" fmla="*/ 31 w 162"/>
                    <a:gd name="T117" fmla="*/ 39 h 289"/>
                    <a:gd name="T118" fmla="*/ 25 w 162"/>
                    <a:gd name="T119" fmla="*/ 28 h 289"/>
                    <a:gd name="T120" fmla="*/ 33 w 162"/>
                    <a:gd name="T121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2" h="289">
                      <a:moveTo>
                        <a:pt x="33" y="0"/>
                      </a:moveTo>
                      <a:lnTo>
                        <a:pt x="65" y="20"/>
                      </a:lnTo>
                      <a:lnTo>
                        <a:pt x="84" y="36"/>
                      </a:lnTo>
                      <a:lnTo>
                        <a:pt x="96" y="62"/>
                      </a:lnTo>
                      <a:lnTo>
                        <a:pt x="107" y="62"/>
                      </a:lnTo>
                      <a:lnTo>
                        <a:pt x="105" y="78"/>
                      </a:lnTo>
                      <a:lnTo>
                        <a:pt x="117" y="89"/>
                      </a:lnTo>
                      <a:lnTo>
                        <a:pt x="125" y="106"/>
                      </a:lnTo>
                      <a:lnTo>
                        <a:pt x="146" y="140"/>
                      </a:lnTo>
                      <a:lnTo>
                        <a:pt x="161" y="179"/>
                      </a:lnTo>
                      <a:lnTo>
                        <a:pt x="134" y="176"/>
                      </a:lnTo>
                      <a:lnTo>
                        <a:pt x="113" y="171"/>
                      </a:lnTo>
                      <a:lnTo>
                        <a:pt x="128" y="199"/>
                      </a:lnTo>
                      <a:lnTo>
                        <a:pt x="128" y="215"/>
                      </a:lnTo>
                      <a:lnTo>
                        <a:pt x="128" y="232"/>
                      </a:lnTo>
                      <a:lnTo>
                        <a:pt x="119" y="224"/>
                      </a:lnTo>
                      <a:lnTo>
                        <a:pt x="109" y="210"/>
                      </a:lnTo>
                      <a:lnTo>
                        <a:pt x="90" y="193"/>
                      </a:lnTo>
                      <a:lnTo>
                        <a:pt x="79" y="185"/>
                      </a:lnTo>
                      <a:lnTo>
                        <a:pt x="63" y="193"/>
                      </a:lnTo>
                      <a:lnTo>
                        <a:pt x="52" y="199"/>
                      </a:lnTo>
                      <a:lnTo>
                        <a:pt x="59" y="213"/>
                      </a:lnTo>
                      <a:lnTo>
                        <a:pt x="75" y="224"/>
                      </a:lnTo>
                      <a:lnTo>
                        <a:pt x="92" y="235"/>
                      </a:lnTo>
                      <a:lnTo>
                        <a:pt x="98" y="254"/>
                      </a:lnTo>
                      <a:lnTo>
                        <a:pt x="96" y="280"/>
                      </a:lnTo>
                      <a:lnTo>
                        <a:pt x="96" y="288"/>
                      </a:lnTo>
                      <a:lnTo>
                        <a:pt x="90" y="288"/>
                      </a:lnTo>
                      <a:lnTo>
                        <a:pt x="79" y="280"/>
                      </a:lnTo>
                      <a:lnTo>
                        <a:pt x="75" y="277"/>
                      </a:lnTo>
                      <a:lnTo>
                        <a:pt x="69" y="271"/>
                      </a:lnTo>
                      <a:lnTo>
                        <a:pt x="63" y="285"/>
                      </a:lnTo>
                      <a:lnTo>
                        <a:pt x="52" y="288"/>
                      </a:lnTo>
                      <a:lnTo>
                        <a:pt x="44" y="277"/>
                      </a:lnTo>
                      <a:lnTo>
                        <a:pt x="44" y="252"/>
                      </a:lnTo>
                      <a:lnTo>
                        <a:pt x="42" y="238"/>
                      </a:lnTo>
                      <a:lnTo>
                        <a:pt x="31" y="229"/>
                      </a:lnTo>
                      <a:lnTo>
                        <a:pt x="21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7" y="187"/>
                      </a:lnTo>
                      <a:lnTo>
                        <a:pt x="15" y="143"/>
                      </a:lnTo>
                      <a:lnTo>
                        <a:pt x="15" y="131"/>
                      </a:lnTo>
                      <a:lnTo>
                        <a:pt x="27" y="129"/>
                      </a:lnTo>
                      <a:lnTo>
                        <a:pt x="38" y="140"/>
                      </a:lnTo>
                      <a:lnTo>
                        <a:pt x="56" y="145"/>
                      </a:lnTo>
                      <a:lnTo>
                        <a:pt x="56" y="126"/>
                      </a:lnTo>
                      <a:lnTo>
                        <a:pt x="48" y="115"/>
                      </a:lnTo>
                      <a:lnTo>
                        <a:pt x="44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9" y="106"/>
                      </a:lnTo>
                      <a:lnTo>
                        <a:pt x="63" y="106"/>
                      </a:lnTo>
                      <a:lnTo>
                        <a:pt x="69" y="98"/>
                      </a:lnTo>
                      <a:lnTo>
                        <a:pt x="67" y="89"/>
                      </a:lnTo>
                      <a:lnTo>
                        <a:pt x="61" y="70"/>
                      </a:lnTo>
                      <a:lnTo>
                        <a:pt x="48" y="50"/>
                      </a:lnTo>
                      <a:lnTo>
                        <a:pt x="31" y="39"/>
                      </a:lnTo>
                      <a:lnTo>
                        <a:pt x="25" y="28"/>
                      </a:lnTo>
                      <a:lnTo>
                        <a:pt x="33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88" name="Freeform 24"/>
                <p:cNvSpPr>
                  <a:spLocks/>
                </p:cNvSpPr>
                <p:nvPr userDrawn="1"/>
              </p:nvSpPr>
              <p:spPr bwMode="auto">
                <a:xfrm>
                  <a:off x="4819" y="1104"/>
                  <a:ext cx="178" cy="237"/>
                </a:xfrm>
                <a:custGeom>
                  <a:avLst/>
                  <a:gdLst>
                    <a:gd name="T0" fmla="*/ 0 w 178"/>
                    <a:gd name="T1" fmla="*/ 0 h 237"/>
                    <a:gd name="T2" fmla="*/ 17 w 178"/>
                    <a:gd name="T3" fmla="*/ 0 h 237"/>
                    <a:gd name="T4" fmla="*/ 23 w 178"/>
                    <a:gd name="T5" fmla="*/ 17 h 237"/>
                    <a:gd name="T6" fmla="*/ 46 w 178"/>
                    <a:gd name="T7" fmla="*/ 42 h 237"/>
                    <a:gd name="T8" fmla="*/ 57 w 178"/>
                    <a:gd name="T9" fmla="*/ 69 h 237"/>
                    <a:gd name="T10" fmla="*/ 74 w 178"/>
                    <a:gd name="T11" fmla="*/ 72 h 237"/>
                    <a:gd name="T12" fmla="*/ 86 w 178"/>
                    <a:gd name="T13" fmla="*/ 78 h 237"/>
                    <a:gd name="T14" fmla="*/ 97 w 178"/>
                    <a:gd name="T15" fmla="*/ 89 h 237"/>
                    <a:gd name="T16" fmla="*/ 110 w 178"/>
                    <a:gd name="T17" fmla="*/ 89 h 237"/>
                    <a:gd name="T18" fmla="*/ 124 w 178"/>
                    <a:gd name="T19" fmla="*/ 106 h 237"/>
                    <a:gd name="T20" fmla="*/ 137 w 178"/>
                    <a:gd name="T21" fmla="*/ 119 h 237"/>
                    <a:gd name="T22" fmla="*/ 152 w 178"/>
                    <a:gd name="T23" fmla="*/ 128 h 237"/>
                    <a:gd name="T24" fmla="*/ 150 w 178"/>
                    <a:gd name="T25" fmla="*/ 136 h 237"/>
                    <a:gd name="T26" fmla="*/ 141 w 178"/>
                    <a:gd name="T27" fmla="*/ 142 h 237"/>
                    <a:gd name="T28" fmla="*/ 133 w 178"/>
                    <a:gd name="T29" fmla="*/ 142 h 237"/>
                    <a:gd name="T30" fmla="*/ 129 w 178"/>
                    <a:gd name="T31" fmla="*/ 150 h 237"/>
                    <a:gd name="T32" fmla="*/ 145 w 178"/>
                    <a:gd name="T33" fmla="*/ 167 h 237"/>
                    <a:gd name="T34" fmla="*/ 158 w 178"/>
                    <a:gd name="T35" fmla="*/ 183 h 237"/>
                    <a:gd name="T36" fmla="*/ 177 w 178"/>
                    <a:gd name="T37" fmla="*/ 200 h 237"/>
                    <a:gd name="T38" fmla="*/ 164 w 178"/>
                    <a:gd name="T39" fmla="*/ 219 h 237"/>
                    <a:gd name="T40" fmla="*/ 154 w 178"/>
                    <a:gd name="T41" fmla="*/ 225 h 237"/>
                    <a:gd name="T42" fmla="*/ 156 w 178"/>
                    <a:gd name="T43" fmla="*/ 236 h 237"/>
                    <a:gd name="T44" fmla="*/ 137 w 178"/>
                    <a:gd name="T45" fmla="*/ 236 h 237"/>
                    <a:gd name="T46" fmla="*/ 131 w 178"/>
                    <a:gd name="T47" fmla="*/ 228 h 237"/>
                    <a:gd name="T48" fmla="*/ 116 w 178"/>
                    <a:gd name="T49" fmla="*/ 205 h 237"/>
                    <a:gd name="T50" fmla="*/ 105 w 178"/>
                    <a:gd name="T51" fmla="*/ 186 h 237"/>
                    <a:gd name="T52" fmla="*/ 89 w 178"/>
                    <a:gd name="T53" fmla="*/ 153 h 237"/>
                    <a:gd name="T54" fmla="*/ 70 w 178"/>
                    <a:gd name="T55" fmla="*/ 128 h 237"/>
                    <a:gd name="T56" fmla="*/ 48 w 178"/>
                    <a:gd name="T57" fmla="*/ 92 h 237"/>
                    <a:gd name="T58" fmla="*/ 36 w 178"/>
                    <a:gd name="T59" fmla="*/ 81 h 237"/>
                    <a:gd name="T60" fmla="*/ 25 w 178"/>
                    <a:gd name="T61" fmla="*/ 72 h 237"/>
                    <a:gd name="T62" fmla="*/ 21 w 178"/>
                    <a:gd name="T63" fmla="*/ 53 h 237"/>
                    <a:gd name="T64" fmla="*/ 2 w 178"/>
                    <a:gd name="T65" fmla="*/ 36 h 237"/>
                    <a:gd name="T66" fmla="*/ 2 w 178"/>
                    <a:gd name="T67" fmla="*/ 25 h 237"/>
                    <a:gd name="T68" fmla="*/ 0 w 178"/>
                    <a:gd name="T6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8" h="23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23" y="17"/>
                      </a:lnTo>
                      <a:lnTo>
                        <a:pt x="46" y="42"/>
                      </a:lnTo>
                      <a:lnTo>
                        <a:pt x="57" y="69"/>
                      </a:lnTo>
                      <a:lnTo>
                        <a:pt x="74" y="72"/>
                      </a:lnTo>
                      <a:lnTo>
                        <a:pt x="86" y="78"/>
                      </a:lnTo>
                      <a:lnTo>
                        <a:pt x="97" y="89"/>
                      </a:lnTo>
                      <a:lnTo>
                        <a:pt x="110" y="89"/>
                      </a:lnTo>
                      <a:lnTo>
                        <a:pt x="124" y="106"/>
                      </a:lnTo>
                      <a:lnTo>
                        <a:pt x="137" y="119"/>
                      </a:lnTo>
                      <a:lnTo>
                        <a:pt x="152" y="128"/>
                      </a:lnTo>
                      <a:lnTo>
                        <a:pt x="150" y="136"/>
                      </a:lnTo>
                      <a:lnTo>
                        <a:pt x="141" y="142"/>
                      </a:lnTo>
                      <a:lnTo>
                        <a:pt x="133" y="142"/>
                      </a:lnTo>
                      <a:lnTo>
                        <a:pt x="129" y="150"/>
                      </a:lnTo>
                      <a:lnTo>
                        <a:pt x="145" y="167"/>
                      </a:lnTo>
                      <a:lnTo>
                        <a:pt x="158" y="183"/>
                      </a:lnTo>
                      <a:lnTo>
                        <a:pt x="177" y="200"/>
                      </a:lnTo>
                      <a:lnTo>
                        <a:pt x="164" y="219"/>
                      </a:lnTo>
                      <a:lnTo>
                        <a:pt x="154" y="225"/>
                      </a:lnTo>
                      <a:lnTo>
                        <a:pt x="156" y="236"/>
                      </a:lnTo>
                      <a:lnTo>
                        <a:pt x="137" y="236"/>
                      </a:lnTo>
                      <a:lnTo>
                        <a:pt x="131" y="228"/>
                      </a:lnTo>
                      <a:lnTo>
                        <a:pt x="116" y="205"/>
                      </a:lnTo>
                      <a:lnTo>
                        <a:pt x="105" y="186"/>
                      </a:lnTo>
                      <a:lnTo>
                        <a:pt x="89" y="153"/>
                      </a:lnTo>
                      <a:lnTo>
                        <a:pt x="70" y="128"/>
                      </a:lnTo>
                      <a:lnTo>
                        <a:pt x="48" y="92"/>
                      </a:lnTo>
                      <a:lnTo>
                        <a:pt x="36" y="81"/>
                      </a:lnTo>
                      <a:lnTo>
                        <a:pt x="25" y="72"/>
                      </a:lnTo>
                      <a:lnTo>
                        <a:pt x="21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489" name="Group 25"/>
              <p:cNvGrpSpPr>
                <a:grpSpLocks/>
              </p:cNvGrpSpPr>
              <p:nvPr userDrawn="1"/>
            </p:nvGrpSpPr>
            <p:grpSpPr bwMode="auto">
              <a:xfrm>
                <a:off x="2507" y="617"/>
                <a:ext cx="2586" cy="2766"/>
                <a:chOff x="2507" y="617"/>
                <a:chExt cx="2586" cy="2766"/>
              </a:xfrm>
            </p:grpSpPr>
            <p:sp>
              <p:nvSpPr>
                <p:cNvPr id="318490" name="Freeform 26"/>
                <p:cNvSpPr>
                  <a:spLocks/>
                </p:cNvSpPr>
                <p:nvPr userDrawn="1"/>
              </p:nvSpPr>
              <p:spPr bwMode="auto">
                <a:xfrm>
                  <a:off x="2507" y="1584"/>
                  <a:ext cx="1286" cy="1799"/>
                </a:xfrm>
                <a:custGeom>
                  <a:avLst/>
                  <a:gdLst>
                    <a:gd name="T0" fmla="*/ 982 w 1286"/>
                    <a:gd name="T1" fmla="*/ 290 h 1799"/>
                    <a:gd name="T2" fmla="*/ 1102 w 1286"/>
                    <a:gd name="T3" fmla="*/ 589 h 1799"/>
                    <a:gd name="T4" fmla="*/ 1150 w 1286"/>
                    <a:gd name="T5" fmla="*/ 664 h 1799"/>
                    <a:gd name="T6" fmla="*/ 1256 w 1286"/>
                    <a:gd name="T7" fmla="*/ 645 h 1799"/>
                    <a:gd name="T8" fmla="*/ 1283 w 1286"/>
                    <a:gd name="T9" fmla="*/ 718 h 1799"/>
                    <a:gd name="T10" fmla="*/ 1157 w 1286"/>
                    <a:gd name="T11" fmla="*/ 919 h 1799"/>
                    <a:gd name="T12" fmla="*/ 1053 w 1286"/>
                    <a:gd name="T13" fmla="*/ 1150 h 1799"/>
                    <a:gd name="T14" fmla="*/ 1068 w 1286"/>
                    <a:gd name="T15" fmla="*/ 1234 h 1799"/>
                    <a:gd name="T16" fmla="*/ 1068 w 1286"/>
                    <a:gd name="T17" fmla="*/ 1318 h 1799"/>
                    <a:gd name="T18" fmla="*/ 1022 w 1286"/>
                    <a:gd name="T19" fmla="*/ 1349 h 1799"/>
                    <a:gd name="T20" fmla="*/ 954 w 1286"/>
                    <a:gd name="T21" fmla="*/ 1463 h 1799"/>
                    <a:gd name="T22" fmla="*/ 929 w 1286"/>
                    <a:gd name="T23" fmla="*/ 1561 h 1799"/>
                    <a:gd name="T24" fmla="*/ 866 w 1286"/>
                    <a:gd name="T25" fmla="*/ 1695 h 1799"/>
                    <a:gd name="T26" fmla="*/ 830 w 1286"/>
                    <a:gd name="T27" fmla="*/ 1725 h 1799"/>
                    <a:gd name="T28" fmla="*/ 752 w 1286"/>
                    <a:gd name="T29" fmla="*/ 1792 h 1799"/>
                    <a:gd name="T30" fmla="*/ 657 w 1286"/>
                    <a:gd name="T31" fmla="*/ 1770 h 1799"/>
                    <a:gd name="T32" fmla="*/ 647 w 1286"/>
                    <a:gd name="T33" fmla="*/ 1706 h 1799"/>
                    <a:gd name="T34" fmla="*/ 605 w 1286"/>
                    <a:gd name="T35" fmla="*/ 1617 h 1799"/>
                    <a:gd name="T36" fmla="*/ 596 w 1286"/>
                    <a:gd name="T37" fmla="*/ 1541 h 1799"/>
                    <a:gd name="T38" fmla="*/ 584 w 1286"/>
                    <a:gd name="T39" fmla="*/ 1491 h 1799"/>
                    <a:gd name="T40" fmla="*/ 543 w 1286"/>
                    <a:gd name="T41" fmla="*/ 1435 h 1799"/>
                    <a:gd name="T42" fmla="*/ 518 w 1286"/>
                    <a:gd name="T43" fmla="*/ 1362 h 1799"/>
                    <a:gd name="T44" fmla="*/ 554 w 1286"/>
                    <a:gd name="T45" fmla="*/ 1240 h 1799"/>
                    <a:gd name="T46" fmla="*/ 537 w 1286"/>
                    <a:gd name="T47" fmla="*/ 1067 h 1799"/>
                    <a:gd name="T48" fmla="*/ 480 w 1286"/>
                    <a:gd name="T49" fmla="*/ 980 h 1799"/>
                    <a:gd name="T50" fmla="*/ 472 w 1286"/>
                    <a:gd name="T51" fmla="*/ 843 h 1799"/>
                    <a:gd name="T52" fmla="*/ 390 w 1286"/>
                    <a:gd name="T53" fmla="*/ 793 h 1799"/>
                    <a:gd name="T54" fmla="*/ 282 w 1286"/>
                    <a:gd name="T55" fmla="*/ 807 h 1799"/>
                    <a:gd name="T56" fmla="*/ 61 w 1286"/>
                    <a:gd name="T57" fmla="*/ 698 h 1799"/>
                    <a:gd name="T58" fmla="*/ 11 w 1286"/>
                    <a:gd name="T59" fmla="*/ 522 h 1799"/>
                    <a:gd name="T60" fmla="*/ 51 w 1286"/>
                    <a:gd name="T61" fmla="*/ 396 h 1799"/>
                    <a:gd name="T62" fmla="*/ 124 w 1286"/>
                    <a:gd name="T63" fmla="*/ 260 h 1799"/>
                    <a:gd name="T64" fmla="*/ 234 w 1286"/>
                    <a:gd name="T65" fmla="*/ 156 h 1799"/>
                    <a:gd name="T66" fmla="*/ 316 w 1286"/>
                    <a:gd name="T67" fmla="*/ 47 h 1799"/>
                    <a:gd name="T68" fmla="*/ 392 w 1286"/>
                    <a:gd name="T69" fmla="*/ 75 h 1799"/>
                    <a:gd name="T70" fmla="*/ 474 w 1286"/>
                    <a:gd name="T71" fmla="*/ 28 h 1799"/>
                    <a:gd name="T72" fmla="*/ 531 w 1286"/>
                    <a:gd name="T73" fmla="*/ 6 h 1799"/>
                    <a:gd name="T74" fmla="*/ 575 w 1286"/>
                    <a:gd name="T75" fmla="*/ 61 h 1799"/>
                    <a:gd name="T76" fmla="*/ 664 w 1286"/>
                    <a:gd name="T77" fmla="*/ 151 h 1799"/>
                    <a:gd name="T78" fmla="*/ 725 w 1286"/>
                    <a:gd name="T79" fmla="*/ 109 h 1799"/>
                    <a:gd name="T80" fmla="*/ 817 w 1286"/>
                    <a:gd name="T81" fmla="*/ 140 h 1799"/>
                    <a:gd name="T82" fmla="*/ 918 w 1286"/>
                    <a:gd name="T83" fmla="*/ 137 h 1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86" h="1799">
                      <a:moveTo>
                        <a:pt x="961" y="215"/>
                      </a:moveTo>
                      <a:lnTo>
                        <a:pt x="982" y="290"/>
                      </a:lnTo>
                      <a:lnTo>
                        <a:pt x="1022" y="405"/>
                      </a:lnTo>
                      <a:lnTo>
                        <a:pt x="1102" y="589"/>
                      </a:lnTo>
                      <a:lnTo>
                        <a:pt x="1131" y="611"/>
                      </a:lnTo>
                      <a:lnTo>
                        <a:pt x="1150" y="664"/>
                      </a:lnTo>
                      <a:lnTo>
                        <a:pt x="1213" y="662"/>
                      </a:lnTo>
                      <a:lnTo>
                        <a:pt x="1256" y="645"/>
                      </a:lnTo>
                      <a:lnTo>
                        <a:pt x="1285" y="645"/>
                      </a:lnTo>
                      <a:lnTo>
                        <a:pt x="1283" y="718"/>
                      </a:lnTo>
                      <a:lnTo>
                        <a:pt x="1272" y="757"/>
                      </a:lnTo>
                      <a:lnTo>
                        <a:pt x="1157" y="919"/>
                      </a:lnTo>
                      <a:lnTo>
                        <a:pt x="1051" y="1086"/>
                      </a:lnTo>
                      <a:lnTo>
                        <a:pt x="1053" y="1150"/>
                      </a:lnTo>
                      <a:lnTo>
                        <a:pt x="1083" y="1198"/>
                      </a:lnTo>
                      <a:lnTo>
                        <a:pt x="1068" y="1234"/>
                      </a:lnTo>
                      <a:lnTo>
                        <a:pt x="1076" y="1281"/>
                      </a:lnTo>
                      <a:lnTo>
                        <a:pt x="1068" y="1318"/>
                      </a:lnTo>
                      <a:lnTo>
                        <a:pt x="1043" y="1349"/>
                      </a:lnTo>
                      <a:lnTo>
                        <a:pt x="1022" y="1349"/>
                      </a:lnTo>
                      <a:lnTo>
                        <a:pt x="986" y="1402"/>
                      </a:lnTo>
                      <a:lnTo>
                        <a:pt x="954" y="1463"/>
                      </a:lnTo>
                      <a:lnTo>
                        <a:pt x="961" y="1530"/>
                      </a:lnTo>
                      <a:lnTo>
                        <a:pt x="929" y="1561"/>
                      </a:lnTo>
                      <a:lnTo>
                        <a:pt x="900" y="1630"/>
                      </a:lnTo>
                      <a:lnTo>
                        <a:pt x="866" y="1695"/>
                      </a:lnTo>
                      <a:lnTo>
                        <a:pt x="847" y="1720"/>
                      </a:lnTo>
                      <a:lnTo>
                        <a:pt x="830" y="1725"/>
                      </a:lnTo>
                      <a:lnTo>
                        <a:pt x="800" y="1767"/>
                      </a:lnTo>
                      <a:lnTo>
                        <a:pt x="752" y="1792"/>
                      </a:lnTo>
                      <a:lnTo>
                        <a:pt x="691" y="1798"/>
                      </a:lnTo>
                      <a:lnTo>
                        <a:pt x="657" y="1770"/>
                      </a:lnTo>
                      <a:lnTo>
                        <a:pt x="653" y="1742"/>
                      </a:lnTo>
                      <a:lnTo>
                        <a:pt x="647" y="1706"/>
                      </a:lnTo>
                      <a:lnTo>
                        <a:pt x="624" y="1686"/>
                      </a:lnTo>
                      <a:lnTo>
                        <a:pt x="605" y="1617"/>
                      </a:lnTo>
                      <a:lnTo>
                        <a:pt x="598" y="1583"/>
                      </a:lnTo>
                      <a:lnTo>
                        <a:pt x="596" y="1541"/>
                      </a:lnTo>
                      <a:lnTo>
                        <a:pt x="586" y="1510"/>
                      </a:lnTo>
                      <a:lnTo>
                        <a:pt x="584" y="1491"/>
                      </a:lnTo>
                      <a:lnTo>
                        <a:pt x="565" y="1460"/>
                      </a:lnTo>
                      <a:lnTo>
                        <a:pt x="543" y="1435"/>
                      </a:lnTo>
                      <a:lnTo>
                        <a:pt x="529" y="1393"/>
                      </a:lnTo>
                      <a:lnTo>
                        <a:pt x="518" y="1362"/>
                      </a:lnTo>
                      <a:lnTo>
                        <a:pt x="522" y="1312"/>
                      </a:lnTo>
                      <a:lnTo>
                        <a:pt x="554" y="1240"/>
                      </a:lnTo>
                      <a:lnTo>
                        <a:pt x="560" y="1159"/>
                      </a:lnTo>
                      <a:lnTo>
                        <a:pt x="537" y="1067"/>
                      </a:lnTo>
                      <a:lnTo>
                        <a:pt x="503" y="1030"/>
                      </a:lnTo>
                      <a:lnTo>
                        <a:pt x="480" y="980"/>
                      </a:lnTo>
                      <a:lnTo>
                        <a:pt x="489" y="902"/>
                      </a:lnTo>
                      <a:lnTo>
                        <a:pt x="472" y="843"/>
                      </a:lnTo>
                      <a:lnTo>
                        <a:pt x="432" y="838"/>
                      </a:lnTo>
                      <a:lnTo>
                        <a:pt x="390" y="793"/>
                      </a:lnTo>
                      <a:lnTo>
                        <a:pt x="337" y="768"/>
                      </a:lnTo>
                      <a:lnTo>
                        <a:pt x="282" y="807"/>
                      </a:lnTo>
                      <a:lnTo>
                        <a:pt x="139" y="796"/>
                      </a:lnTo>
                      <a:lnTo>
                        <a:pt x="61" y="698"/>
                      </a:lnTo>
                      <a:lnTo>
                        <a:pt x="0" y="567"/>
                      </a:lnTo>
                      <a:lnTo>
                        <a:pt x="11" y="522"/>
                      </a:lnTo>
                      <a:lnTo>
                        <a:pt x="38" y="489"/>
                      </a:lnTo>
                      <a:lnTo>
                        <a:pt x="51" y="396"/>
                      </a:lnTo>
                      <a:lnTo>
                        <a:pt x="70" y="329"/>
                      </a:lnTo>
                      <a:lnTo>
                        <a:pt x="124" y="260"/>
                      </a:lnTo>
                      <a:lnTo>
                        <a:pt x="181" y="229"/>
                      </a:lnTo>
                      <a:lnTo>
                        <a:pt x="234" y="156"/>
                      </a:lnTo>
                      <a:lnTo>
                        <a:pt x="246" y="126"/>
                      </a:lnTo>
                      <a:lnTo>
                        <a:pt x="316" y="47"/>
                      </a:lnTo>
                      <a:lnTo>
                        <a:pt x="360" y="78"/>
                      </a:lnTo>
                      <a:lnTo>
                        <a:pt x="392" y="75"/>
                      </a:lnTo>
                      <a:lnTo>
                        <a:pt x="430" y="34"/>
                      </a:lnTo>
                      <a:lnTo>
                        <a:pt x="474" y="28"/>
                      </a:lnTo>
                      <a:lnTo>
                        <a:pt x="503" y="39"/>
                      </a:lnTo>
                      <a:lnTo>
                        <a:pt x="531" y="6"/>
                      </a:lnTo>
                      <a:lnTo>
                        <a:pt x="567" y="0"/>
                      </a:lnTo>
                      <a:lnTo>
                        <a:pt x="575" y="61"/>
                      </a:lnTo>
                      <a:lnTo>
                        <a:pt x="598" y="106"/>
                      </a:lnTo>
                      <a:lnTo>
                        <a:pt x="664" y="151"/>
                      </a:lnTo>
                      <a:lnTo>
                        <a:pt x="718" y="159"/>
                      </a:lnTo>
                      <a:lnTo>
                        <a:pt x="725" y="109"/>
                      </a:lnTo>
                      <a:lnTo>
                        <a:pt x="767" y="109"/>
                      </a:lnTo>
                      <a:lnTo>
                        <a:pt x="817" y="140"/>
                      </a:lnTo>
                      <a:lnTo>
                        <a:pt x="872" y="156"/>
                      </a:lnTo>
                      <a:lnTo>
                        <a:pt x="918" y="137"/>
                      </a:lnTo>
                      <a:lnTo>
                        <a:pt x="961" y="215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8491" name="Group 27"/>
                <p:cNvGrpSpPr>
                  <a:grpSpLocks/>
                </p:cNvGrpSpPr>
                <p:nvPr userDrawn="1"/>
              </p:nvGrpSpPr>
              <p:grpSpPr bwMode="auto">
                <a:xfrm>
                  <a:off x="2595" y="617"/>
                  <a:ext cx="569" cy="620"/>
                  <a:chOff x="2595" y="617"/>
                  <a:chExt cx="569" cy="620"/>
                </a:xfrm>
              </p:grpSpPr>
              <p:grpSp>
                <p:nvGrpSpPr>
                  <p:cNvPr id="318492" name="Group 2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820" y="1004"/>
                    <a:ext cx="179" cy="233"/>
                    <a:chOff x="2820" y="1004"/>
                    <a:chExt cx="179" cy="233"/>
                  </a:xfrm>
                </p:grpSpPr>
                <p:sp>
                  <p:nvSpPr>
                    <p:cNvPr id="318493" name="Freeform 29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2820" y="1089"/>
                      <a:ext cx="84" cy="132"/>
                    </a:xfrm>
                    <a:custGeom>
                      <a:avLst/>
                      <a:gdLst>
                        <a:gd name="T0" fmla="*/ 19 w 84"/>
                        <a:gd name="T1" fmla="*/ 40 h 132"/>
                        <a:gd name="T2" fmla="*/ 26 w 84"/>
                        <a:gd name="T3" fmla="*/ 26 h 132"/>
                        <a:gd name="T4" fmla="*/ 40 w 84"/>
                        <a:gd name="T5" fmla="*/ 26 h 132"/>
                        <a:gd name="T6" fmla="*/ 62 w 84"/>
                        <a:gd name="T7" fmla="*/ 0 h 132"/>
                        <a:gd name="T8" fmla="*/ 68 w 84"/>
                        <a:gd name="T9" fmla="*/ 17 h 132"/>
                        <a:gd name="T10" fmla="*/ 79 w 84"/>
                        <a:gd name="T11" fmla="*/ 17 h 132"/>
                        <a:gd name="T12" fmla="*/ 83 w 84"/>
                        <a:gd name="T13" fmla="*/ 26 h 132"/>
                        <a:gd name="T14" fmla="*/ 77 w 84"/>
                        <a:gd name="T15" fmla="*/ 40 h 132"/>
                        <a:gd name="T16" fmla="*/ 68 w 84"/>
                        <a:gd name="T17" fmla="*/ 46 h 132"/>
                        <a:gd name="T18" fmla="*/ 68 w 84"/>
                        <a:gd name="T19" fmla="*/ 57 h 132"/>
                        <a:gd name="T20" fmla="*/ 66 w 84"/>
                        <a:gd name="T21" fmla="*/ 63 h 132"/>
                        <a:gd name="T22" fmla="*/ 64 w 84"/>
                        <a:gd name="T23" fmla="*/ 71 h 132"/>
                        <a:gd name="T24" fmla="*/ 68 w 84"/>
                        <a:gd name="T25" fmla="*/ 83 h 132"/>
                        <a:gd name="T26" fmla="*/ 62 w 84"/>
                        <a:gd name="T27" fmla="*/ 94 h 132"/>
                        <a:gd name="T28" fmla="*/ 55 w 84"/>
                        <a:gd name="T29" fmla="*/ 100 h 132"/>
                        <a:gd name="T30" fmla="*/ 49 w 84"/>
                        <a:gd name="T31" fmla="*/ 100 h 132"/>
                        <a:gd name="T32" fmla="*/ 47 w 84"/>
                        <a:gd name="T33" fmla="*/ 103 h 132"/>
                        <a:gd name="T34" fmla="*/ 45 w 84"/>
                        <a:gd name="T35" fmla="*/ 111 h 132"/>
                        <a:gd name="T36" fmla="*/ 34 w 84"/>
                        <a:gd name="T37" fmla="*/ 114 h 132"/>
                        <a:gd name="T38" fmla="*/ 32 w 84"/>
                        <a:gd name="T39" fmla="*/ 111 h 132"/>
                        <a:gd name="T40" fmla="*/ 23 w 84"/>
                        <a:gd name="T41" fmla="*/ 120 h 132"/>
                        <a:gd name="T42" fmla="*/ 21 w 84"/>
                        <a:gd name="T43" fmla="*/ 122 h 132"/>
                        <a:gd name="T44" fmla="*/ 11 w 84"/>
                        <a:gd name="T45" fmla="*/ 131 h 132"/>
                        <a:gd name="T46" fmla="*/ 6 w 84"/>
                        <a:gd name="T47" fmla="*/ 131 h 132"/>
                        <a:gd name="T48" fmla="*/ 4 w 84"/>
                        <a:gd name="T49" fmla="*/ 125 h 132"/>
                        <a:gd name="T50" fmla="*/ 2 w 84"/>
                        <a:gd name="T51" fmla="*/ 111 h 132"/>
                        <a:gd name="T52" fmla="*/ 0 w 84"/>
                        <a:gd name="T53" fmla="*/ 108 h 132"/>
                        <a:gd name="T54" fmla="*/ 0 w 84"/>
                        <a:gd name="T55" fmla="*/ 97 h 132"/>
                        <a:gd name="T56" fmla="*/ 6 w 84"/>
                        <a:gd name="T57" fmla="*/ 91 h 132"/>
                        <a:gd name="T58" fmla="*/ 13 w 84"/>
                        <a:gd name="T59" fmla="*/ 85 h 132"/>
                        <a:gd name="T60" fmla="*/ 17 w 84"/>
                        <a:gd name="T61" fmla="*/ 74 h 132"/>
                        <a:gd name="T62" fmla="*/ 23 w 84"/>
                        <a:gd name="T63" fmla="*/ 74 h 132"/>
                        <a:gd name="T64" fmla="*/ 28 w 84"/>
                        <a:gd name="T65" fmla="*/ 77 h 132"/>
                        <a:gd name="T66" fmla="*/ 34 w 84"/>
                        <a:gd name="T67" fmla="*/ 74 h 132"/>
                        <a:gd name="T68" fmla="*/ 28 w 84"/>
                        <a:gd name="T69" fmla="*/ 71 h 132"/>
                        <a:gd name="T70" fmla="*/ 19 w 84"/>
                        <a:gd name="T71" fmla="*/ 40 h 1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84" h="132">
                          <a:moveTo>
                            <a:pt x="19" y="40"/>
                          </a:moveTo>
                          <a:lnTo>
                            <a:pt x="26" y="26"/>
                          </a:lnTo>
                          <a:lnTo>
                            <a:pt x="40" y="26"/>
                          </a:lnTo>
                          <a:lnTo>
                            <a:pt x="62" y="0"/>
                          </a:lnTo>
                          <a:lnTo>
                            <a:pt x="68" y="17"/>
                          </a:lnTo>
                          <a:lnTo>
                            <a:pt x="79" y="17"/>
                          </a:lnTo>
                          <a:lnTo>
                            <a:pt x="83" y="26"/>
                          </a:lnTo>
                          <a:lnTo>
                            <a:pt x="77" y="40"/>
                          </a:lnTo>
                          <a:lnTo>
                            <a:pt x="68" y="46"/>
                          </a:lnTo>
                          <a:lnTo>
                            <a:pt x="68" y="57"/>
                          </a:lnTo>
                          <a:lnTo>
                            <a:pt x="66" y="63"/>
                          </a:lnTo>
                          <a:lnTo>
                            <a:pt x="64" y="71"/>
                          </a:lnTo>
                          <a:lnTo>
                            <a:pt x="68" y="83"/>
                          </a:lnTo>
                          <a:lnTo>
                            <a:pt x="62" y="94"/>
                          </a:lnTo>
                          <a:lnTo>
                            <a:pt x="55" y="100"/>
                          </a:lnTo>
                          <a:lnTo>
                            <a:pt x="49" y="100"/>
                          </a:lnTo>
                          <a:lnTo>
                            <a:pt x="47" y="103"/>
                          </a:lnTo>
                          <a:lnTo>
                            <a:pt x="45" y="111"/>
                          </a:lnTo>
                          <a:lnTo>
                            <a:pt x="34" y="114"/>
                          </a:lnTo>
                          <a:lnTo>
                            <a:pt x="32" y="111"/>
                          </a:lnTo>
                          <a:lnTo>
                            <a:pt x="23" y="120"/>
                          </a:lnTo>
                          <a:lnTo>
                            <a:pt x="21" y="122"/>
                          </a:lnTo>
                          <a:lnTo>
                            <a:pt x="11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3" y="85"/>
                          </a:lnTo>
                          <a:lnTo>
                            <a:pt x="17" y="74"/>
                          </a:lnTo>
                          <a:lnTo>
                            <a:pt x="23" y="74"/>
                          </a:lnTo>
                          <a:lnTo>
                            <a:pt x="28" y="77"/>
                          </a:lnTo>
                          <a:lnTo>
                            <a:pt x="34" y="74"/>
                          </a:lnTo>
                          <a:lnTo>
                            <a:pt x="28" y="71"/>
                          </a:lnTo>
                          <a:lnTo>
                            <a:pt x="19" y="40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00B7A5">
                            <a:gamma/>
                            <a:shade val="90980"/>
                            <a:invGamma/>
                            <a:alpha val="91000"/>
                          </a:srgbClr>
                        </a:gs>
                        <a:gs pos="50000">
                          <a:srgbClr val="00B7A5">
                            <a:alpha val="85001"/>
                          </a:srgbClr>
                        </a:gs>
                        <a:gs pos="100000">
                          <a:srgbClr val="00B7A5">
                            <a:gamma/>
                            <a:shade val="90980"/>
                            <a:invGamma/>
                            <a:alpha val="91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hlink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94" name="Freeform 30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2897" y="1004"/>
                      <a:ext cx="102" cy="233"/>
                    </a:xfrm>
                    <a:custGeom>
                      <a:avLst/>
                      <a:gdLst>
                        <a:gd name="T0" fmla="*/ 39 w 102"/>
                        <a:gd name="T1" fmla="*/ 25 h 233"/>
                        <a:gd name="T2" fmla="*/ 62 w 102"/>
                        <a:gd name="T3" fmla="*/ 22 h 233"/>
                        <a:gd name="T4" fmla="*/ 71 w 102"/>
                        <a:gd name="T5" fmla="*/ 14 h 233"/>
                        <a:gd name="T6" fmla="*/ 82 w 102"/>
                        <a:gd name="T7" fmla="*/ 6 h 233"/>
                        <a:gd name="T8" fmla="*/ 101 w 102"/>
                        <a:gd name="T9" fmla="*/ 3 h 233"/>
                        <a:gd name="T10" fmla="*/ 95 w 102"/>
                        <a:gd name="T11" fmla="*/ 22 h 233"/>
                        <a:gd name="T12" fmla="*/ 86 w 102"/>
                        <a:gd name="T13" fmla="*/ 28 h 233"/>
                        <a:gd name="T14" fmla="*/ 73 w 102"/>
                        <a:gd name="T15" fmla="*/ 45 h 233"/>
                        <a:gd name="T16" fmla="*/ 88 w 102"/>
                        <a:gd name="T17" fmla="*/ 45 h 233"/>
                        <a:gd name="T18" fmla="*/ 101 w 102"/>
                        <a:gd name="T19" fmla="*/ 45 h 233"/>
                        <a:gd name="T20" fmla="*/ 92 w 102"/>
                        <a:gd name="T21" fmla="*/ 64 h 233"/>
                        <a:gd name="T22" fmla="*/ 77 w 102"/>
                        <a:gd name="T23" fmla="*/ 73 h 233"/>
                        <a:gd name="T24" fmla="*/ 75 w 102"/>
                        <a:gd name="T25" fmla="*/ 87 h 233"/>
                        <a:gd name="T26" fmla="*/ 88 w 102"/>
                        <a:gd name="T27" fmla="*/ 106 h 233"/>
                        <a:gd name="T28" fmla="*/ 95 w 102"/>
                        <a:gd name="T29" fmla="*/ 126 h 233"/>
                        <a:gd name="T30" fmla="*/ 101 w 102"/>
                        <a:gd name="T31" fmla="*/ 151 h 233"/>
                        <a:gd name="T32" fmla="*/ 97 w 102"/>
                        <a:gd name="T33" fmla="*/ 182 h 233"/>
                        <a:gd name="T34" fmla="*/ 86 w 102"/>
                        <a:gd name="T35" fmla="*/ 196 h 233"/>
                        <a:gd name="T36" fmla="*/ 95 w 102"/>
                        <a:gd name="T37" fmla="*/ 218 h 233"/>
                        <a:gd name="T38" fmla="*/ 71 w 102"/>
                        <a:gd name="T39" fmla="*/ 218 h 233"/>
                        <a:gd name="T40" fmla="*/ 58 w 102"/>
                        <a:gd name="T41" fmla="*/ 215 h 233"/>
                        <a:gd name="T42" fmla="*/ 39 w 102"/>
                        <a:gd name="T43" fmla="*/ 224 h 233"/>
                        <a:gd name="T44" fmla="*/ 28 w 102"/>
                        <a:gd name="T45" fmla="*/ 226 h 233"/>
                        <a:gd name="T46" fmla="*/ 15 w 102"/>
                        <a:gd name="T47" fmla="*/ 229 h 233"/>
                        <a:gd name="T48" fmla="*/ 4 w 102"/>
                        <a:gd name="T49" fmla="*/ 221 h 233"/>
                        <a:gd name="T50" fmla="*/ 0 w 102"/>
                        <a:gd name="T51" fmla="*/ 207 h 233"/>
                        <a:gd name="T52" fmla="*/ 11 w 102"/>
                        <a:gd name="T53" fmla="*/ 193 h 233"/>
                        <a:gd name="T54" fmla="*/ 26 w 102"/>
                        <a:gd name="T55" fmla="*/ 190 h 233"/>
                        <a:gd name="T56" fmla="*/ 17 w 102"/>
                        <a:gd name="T57" fmla="*/ 182 h 233"/>
                        <a:gd name="T58" fmla="*/ 17 w 102"/>
                        <a:gd name="T59" fmla="*/ 168 h 233"/>
                        <a:gd name="T60" fmla="*/ 30 w 102"/>
                        <a:gd name="T61" fmla="*/ 159 h 233"/>
                        <a:gd name="T62" fmla="*/ 41 w 102"/>
                        <a:gd name="T63" fmla="*/ 157 h 233"/>
                        <a:gd name="T64" fmla="*/ 47 w 102"/>
                        <a:gd name="T65" fmla="*/ 131 h 233"/>
                        <a:gd name="T66" fmla="*/ 54 w 102"/>
                        <a:gd name="T67" fmla="*/ 106 h 233"/>
                        <a:gd name="T68" fmla="*/ 43 w 102"/>
                        <a:gd name="T69" fmla="*/ 89 h 233"/>
                        <a:gd name="T70" fmla="*/ 21 w 102"/>
                        <a:gd name="T71" fmla="*/ 84 h 233"/>
                        <a:gd name="T72" fmla="*/ 32 w 102"/>
                        <a:gd name="T73" fmla="*/ 34 h 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02" h="233">
                          <a:moveTo>
                            <a:pt x="32" y="34"/>
                          </a:moveTo>
                          <a:lnTo>
                            <a:pt x="39" y="25"/>
                          </a:lnTo>
                          <a:lnTo>
                            <a:pt x="58" y="28"/>
                          </a:lnTo>
                          <a:lnTo>
                            <a:pt x="62" y="22"/>
                          </a:lnTo>
                          <a:lnTo>
                            <a:pt x="67" y="14"/>
                          </a:lnTo>
                          <a:lnTo>
                            <a:pt x="71" y="14"/>
                          </a:lnTo>
                          <a:lnTo>
                            <a:pt x="75" y="11"/>
                          </a:lnTo>
                          <a:lnTo>
                            <a:pt x="82" y="6"/>
                          </a:lnTo>
                          <a:lnTo>
                            <a:pt x="90" y="0"/>
                          </a:lnTo>
                          <a:lnTo>
                            <a:pt x="101" y="3"/>
                          </a:lnTo>
                          <a:lnTo>
                            <a:pt x="99" y="14"/>
                          </a:lnTo>
                          <a:lnTo>
                            <a:pt x="95" y="22"/>
                          </a:lnTo>
                          <a:lnTo>
                            <a:pt x="90" y="25"/>
                          </a:lnTo>
                          <a:lnTo>
                            <a:pt x="86" y="28"/>
                          </a:lnTo>
                          <a:lnTo>
                            <a:pt x="73" y="34"/>
                          </a:lnTo>
                          <a:lnTo>
                            <a:pt x="73" y="45"/>
                          </a:lnTo>
                          <a:lnTo>
                            <a:pt x="75" y="50"/>
                          </a:lnTo>
                          <a:lnTo>
                            <a:pt x="88" y="45"/>
                          </a:lnTo>
                          <a:lnTo>
                            <a:pt x="99" y="39"/>
                          </a:lnTo>
                          <a:lnTo>
                            <a:pt x="101" y="45"/>
                          </a:lnTo>
                          <a:lnTo>
                            <a:pt x="101" y="61"/>
                          </a:lnTo>
                          <a:lnTo>
                            <a:pt x="92" y="64"/>
                          </a:lnTo>
                          <a:lnTo>
                            <a:pt x="84" y="64"/>
                          </a:lnTo>
                          <a:lnTo>
                            <a:pt x="77" y="73"/>
                          </a:lnTo>
                          <a:lnTo>
                            <a:pt x="75" y="78"/>
                          </a:lnTo>
                          <a:lnTo>
                            <a:pt x="75" y="87"/>
                          </a:lnTo>
                          <a:lnTo>
                            <a:pt x="82" y="98"/>
                          </a:lnTo>
                          <a:lnTo>
                            <a:pt x="88" y="106"/>
                          </a:lnTo>
                          <a:lnTo>
                            <a:pt x="92" y="115"/>
                          </a:lnTo>
                          <a:lnTo>
                            <a:pt x="95" y="126"/>
                          </a:lnTo>
                          <a:lnTo>
                            <a:pt x="97" y="137"/>
                          </a:lnTo>
                          <a:lnTo>
                            <a:pt x="101" y="151"/>
                          </a:lnTo>
                          <a:lnTo>
                            <a:pt x="101" y="171"/>
                          </a:lnTo>
                          <a:lnTo>
                            <a:pt x="97" y="182"/>
                          </a:lnTo>
                          <a:lnTo>
                            <a:pt x="88" y="190"/>
                          </a:lnTo>
                          <a:lnTo>
                            <a:pt x="86" y="196"/>
                          </a:lnTo>
                          <a:lnTo>
                            <a:pt x="90" y="207"/>
                          </a:lnTo>
                          <a:lnTo>
                            <a:pt x="95" y="218"/>
                          </a:lnTo>
                          <a:lnTo>
                            <a:pt x="82" y="218"/>
                          </a:lnTo>
                          <a:lnTo>
                            <a:pt x="71" y="218"/>
                          </a:lnTo>
                          <a:lnTo>
                            <a:pt x="67" y="215"/>
                          </a:lnTo>
                          <a:lnTo>
                            <a:pt x="58" y="215"/>
                          </a:lnTo>
                          <a:lnTo>
                            <a:pt x="47" y="218"/>
                          </a:lnTo>
                          <a:lnTo>
                            <a:pt x="39" y="224"/>
                          </a:lnTo>
                          <a:lnTo>
                            <a:pt x="32" y="224"/>
                          </a:lnTo>
                          <a:lnTo>
                            <a:pt x="28" y="226"/>
                          </a:lnTo>
                          <a:lnTo>
                            <a:pt x="17" y="232"/>
                          </a:lnTo>
                          <a:lnTo>
                            <a:pt x="15" y="229"/>
                          </a:lnTo>
                          <a:lnTo>
                            <a:pt x="11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1" y="193"/>
                          </a:lnTo>
                          <a:lnTo>
                            <a:pt x="17" y="190"/>
                          </a:lnTo>
                          <a:lnTo>
                            <a:pt x="26" y="190"/>
                          </a:lnTo>
                          <a:lnTo>
                            <a:pt x="26" y="187"/>
                          </a:lnTo>
                          <a:lnTo>
                            <a:pt x="17" y="182"/>
                          </a:lnTo>
                          <a:lnTo>
                            <a:pt x="17" y="173"/>
                          </a:lnTo>
                          <a:lnTo>
                            <a:pt x="17" y="168"/>
                          </a:lnTo>
                          <a:lnTo>
                            <a:pt x="26" y="162"/>
                          </a:lnTo>
                          <a:lnTo>
                            <a:pt x="30" y="159"/>
                          </a:lnTo>
                          <a:lnTo>
                            <a:pt x="34" y="157"/>
                          </a:lnTo>
                          <a:lnTo>
                            <a:pt x="41" y="157"/>
                          </a:lnTo>
                          <a:lnTo>
                            <a:pt x="45" y="154"/>
                          </a:lnTo>
                          <a:lnTo>
                            <a:pt x="47" y="131"/>
                          </a:lnTo>
                          <a:lnTo>
                            <a:pt x="54" y="115"/>
                          </a:lnTo>
                          <a:lnTo>
                            <a:pt x="54" y="106"/>
                          </a:lnTo>
                          <a:lnTo>
                            <a:pt x="39" y="103"/>
                          </a:lnTo>
                          <a:lnTo>
                            <a:pt x="43" y="89"/>
                          </a:lnTo>
                          <a:lnTo>
                            <a:pt x="32" y="81"/>
                          </a:lnTo>
                          <a:lnTo>
                            <a:pt x="21" y="84"/>
                          </a:lnTo>
                          <a:lnTo>
                            <a:pt x="34" y="64"/>
                          </a:lnTo>
                          <a:lnTo>
                            <a:pt x="32" y="34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00B7A5">
                            <a:gamma/>
                            <a:shade val="90980"/>
                            <a:invGamma/>
                            <a:alpha val="91000"/>
                          </a:srgbClr>
                        </a:gs>
                        <a:gs pos="50000">
                          <a:srgbClr val="00B7A5">
                            <a:alpha val="85001"/>
                          </a:srgbClr>
                        </a:gs>
                        <a:gs pos="100000">
                          <a:srgbClr val="00B7A5">
                            <a:gamma/>
                            <a:shade val="90980"/>
                            <a:invGamma/>
                            <a:alpha val="91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hlink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8495" name="Freeform 31"/>
                  <p:cNvSpPr>
                    <a:spLocks/>
                  </p:cNvSpPr>
                  <p:nvPr userDrawn="1"/>
                </p:nvSpPr>
                <p:spPr bwMode="auto">
                  <a:xfrm>
                    <a:off x="2595" y="617"/>
                    <a:ext cx="569" cy="390"/>
                  </a:xfrm>
                  <a:custGeom>
                    <a:avLst/>
                    <a:gdLst>
                      <a:gd name="T0" fmla="*/ 36 w 569"/>
                      <a:gd name="T1" fmla="*/ 381 h 390"/>
                      <a:gd name="T2" fmla="*/ 57 w 569"/>
                      <a:gd name="T3" fmla="*/ 353 h 390"/>
                      <a:gd name="T4" fmla="*/ 69 w 569"/>
                      <a:gd name="T5" fmla="*/ 344 h 390"/>
                      <a:gd name="T6" fmla="*/ 88 w 569"/>
                      <a:gd name="T7" fmla="*/ 336 h 390"/>
                      <a:gd name="T8" fmla="*/ 103 w 569"/>
                      <a:gd name="T9" fmla="*/ 336 h 390"/>
                      <a:gd name="T10" fmla="*/ 116 w 569"/>
                      <a:gd name="T11" fmla="*/ 325 h 390"/>
                      <a:gd name="T12" fmla="*/ 130 w 569"/>
                      <a:gd name="T13" fmla="*/ 308 h 390"/>
                      <a:gd name="T14" fmla="*/ 145 w 569"/>
                      <a:gd name="T15" fmla="*/ 299 h 390"/>
                      <a:gd name="T16" fmla="*/ 160 w 569"/>
                      <a:gd name="T17" fmla="*/ 291 h 390"/>
                      <a:gd name="T18" fmla="*/ 177 w 569"/>
                      <a:gd name="T19" fmla="*/ 280 h 390"/>
                      <a:gd name="T20" fmla="*/ 198 w 569"/>
                      <a:gd name="T21" fmla="*/ 274 h 390"/>
                      <a:gd name="T22" fmla="*/ 231 w 569"/>
                      <a:gd name="T23" fmla="*/ 280 h 390"/>
                      <a:gd name="T24" fmla="*/ 259 w 569"/>
                      <a:gd name="T25" fmla="*/ 269 h 390"/>
                      <a:gd name="T26" fmla="*/ 273 w 569"/>
                      <a:gd name="T27" fmla="*/ 241 h 390"/>
                      <a:gd name="T28" fmla="*/ 292 w 569"/>
                      <a:gd name="T29" fmla="*/ 218 h 390"/>
                      <a:gd name="T30" fmla="*/ 305 w 569"/>
                      <a:gd name="T31" fmla="*/ 199 h 390"/>
                      <a:gd name="T32" fmla="*/ 316 w 569"/>
                      <a:gd name="T33" fmla="*/ 182 h 390"/>
                      <a:gd name="T34" fmla="*/ 341 w 569"/>
                      <a:gd name="T35" fmla="*/ 165 h 390"/>
                      <a:gd name="T36" fmla="*/ 337 w 569"/>
                      <a:gd name="T37" fmla="*/ 188 h 390"/>
                      <a:gd name="T38" fmla="*/ 356 w 569"/>
                      <a:gd name="T39" fmla="*/ 199 h 390"/>
                      <a:gd name="T40" fmla="*/ 372 w 569"/>
                      <a:gd name="T41" fmla="*/ 190 h 390"/>
                      <a:gd name="T42" fmla="*/ 379 w 569"/>
                      <a:gd name="T43" fmla="*/ 174 h 390"/>
                      <a:gd name="T44" fmla="*/ 385 w 569"/>
                      <a:gd name="T45" fmla="*/ 157 h 390"/>
                      <a:gd name="T46" fmla="*/ 395 w 569"/>
                      <a:gd name="T47" fmla="*/ 140 h 390"/>
                      <a:gd name="T48" fmla="*/ 427 w 569"/>
                      <a:gd name="T49" fmla="*/ 140 h 390"/>
                      <a:gd name="T50" fmla="*/ 459 w 569"/>
                      <a:gd name="T51" fmla="*/ 112 h 390"/>
                      <a:gd name="T52" fmla="*/ 490 w 569"/>
                      <a:gd name="T53" fmla="*/ 92 h 390"/>
                      <a:gd name="T54" fmla="*/ 524 w 569"/>
                      <a:gd name="T55" fmla="*/ 45 h 390"/>
                      <a:gd name="T56" fmla="*/ 553 w 569"/>
                      <a:gd name="T57" fmla="*/ 22 h 390"/>
                      <a:gd name="T58" fmla="*/ 543 w 569"/>
                      <a:gd name="T59" fmla="*/ 0 h 390"/>
                      <a:gd name="T60" fmla="*/ 492 w 569"/>
                      <a:gd name="T61" fmla="*/ 14 h 390"/>
                      <a:gd name="T62" fmla="*/ 459 w 569"/>
                      <a:gd name="T63" fmla="*/ 28 h 390"/>
                      <a:gd name="T64" fmla="*/ 423 w 569"/>
                      <a:gd name="T65" fmla="*/ 36 h 390"/>
                      <a:gd name="T66" fmla="*/ 379 w 569"/>
                      <a:gd name="T67" fmla="*/ 59 h 390"/>
                      <a:gd name="T68" fmla="*/ 341 w 569"/>
                      <a:gd name="T69" fmla="*/ 73 h 390"/>
                      <a:gd name="T70" fmla="*/ 301 w 569"/>
                      <a:gd name="T71" fmla="*/ 92 h 390"/>
                      <a:gd name="T72" fmla="*/ 273 w 569"/>
                      <a:gd name="T73" fmla="*/ 120 h 390"/>
                      <a:gd name="T74" fmla="*/ 250 w 569"/>
                      <a:gd name="T75" fmla="*/ 140 h 390"/>
                      <a:gd name="T76" fmla="*/ 204 w 569"/>
                      <a:gd name="T77" fmla="*/ 174 h 390"/>
                      <a:gd name="T78" fmla="*/ 158 w 569"/>
                      <a:gd name="T79" fmla="*/ 215 h 390"/>
                      <a:gd name="T80" fmla="*/ 118 w 569"/>
                      <a:gd name="T81" fmla="*/ 246 h 390"/>
                      <a:gd name="T82" fmla="*/ 86 w 569"/>
                      <a:gd name="T83" fmla="*/ 288 h 390"/>
                      <a:gd name="T84" fmla="*/ 53 w 569"/>
                      <a:gd name="T85" fmla="*/ 316 h 390"/>
                      <a:gd name="T86" fmla="*/ 0 w 569"/>
                      <a:gd name="T87" fmla="*/ 389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69" h="390">
                        <a:moveTo>
                          <a:pt x="0" y="389"/>
                        </a:moveTo>
                        <a:lnTo>
                          <a:pt x="36" y="381"/>
                        </a:lnTo>
                        <a:lnTo>
                          <a:pt x="48" y="364"/>
                        </a:lnTo>
                        <a:lnTo>
                          <a:pt x="57" y="353"/>
                        </a:lnTo>
                        <a:lnTo>
                          <a:pt x="61" y="344"/>
                        </a:lnTo>
                        <a:lnTo>
                          <a:pt x="69" y="344"/>
                        </a:lnTo>
                        <a:lnTo>
                          <a:pt x="78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103" y="336"/>
                        </a:lnTo>
                        <a:lnTo>
                          <a:pt x="107" y="336"/>
                        </a:lnTo>
                        <a:lnTo>
                          <a:pt x="116" y="325"/>
                        </a:lnTo>
                        <a:lnTo>
                          <a:pt x="120" y="316"/>
                        </a:lnTo>
                        <a:lnTo>
                          <a:pt x="130" y="308"/>
                        </a:lnTo>
                        <a:lnTo>
                          <a:pt x="139" y="305"/>
                        </a:lnTo>
                        <a:lnTo>
                          <a:pt x="145" y="299"/>
                        </a:lnTo>
                        <a:lnTo>
                          <a:pt x="154" y="297"/>
                        </a:lnTo>
                        <a:lnTo>
                          <a:pt x="160" y="291"/>
                        </a:lnTo>
                        <a:lnTo>
                          <a:pt x="168" y="285"/>
                        </a:lnTo>
                        <a:lnTo>
                          <a:pt x="177" y="280"/>
                        </a:lnTo>
                        <a:lnTo>
                          <a:pt x="187" y="271"/>
                        </a:lnTo>
                        <a:lnTo>
                          <a:pt x="198" y="274"/>
                        </a:lnTo>
                        <a:lnTo>
                          <a:pt x="215" y="280"/>
                        </a:lnTo>
                        <a:lnTo>
                          <a:pt x="231" y="280"/>
                        </a:lnTo>
                        <a:lnTo>
                          <a:pt x="250" y="271"/>
                        </a:lnTo>
                        <a:lnTo>
                          <a:pt x="259" y="269"/>
                        </a:lnTo>
                        <a:lnTo>
                          <a:pt x="265" y="252"/>
                        </a:lnTo>
                        <a:lnTo>
                          <a:pt x="273" y="241"/>
                        </a:lnTo>
                        <a:lnTo>
                          <a:pt x="288" y="227"/>
                        </a:lnTo>
                        <a:lnTo>
                          <a:pt x="292" y="218"/>
                        </a:lnTo>
                        <a:lnTo>
                          <a:pt x="292" y="207"/>
                        </a:lnTo>
                        <a:lnTo>
                          <a:pt x="305" y="199"/>
                        </a:lnTo>
                        <a:lnTo>
                          <a:pt x="311" y="190"/>
                        </a:lnTo>
                        <a:lnTo>
                          <a:pt x="316" y="182"/>
                        </a:lnTo>
                        <a:lnTo>
                          <a:pt x="320" y="182"/>
                        </a:lnTo>
                        <a:lnTo>
                          <a:pt x="341" y="165"/>
                        </a:lnTo>
                        <a:lnTo>
                          <a:pt x="341" y="182"/>
                        </a:lnTo>
                        <a:lnTo>
                          <a:pt x="337" y="188"/>
                        </a:lnTo>
                        <a:lnTo>
                          <a:pt x="341" y="196"/>
                        </a:lnTo>
                        <a:lnTo>
                          <a:pt x="356" y="199"/>
                        </a:lnTo>
                        <a:lnTo>
                          <a:pt x="364" y="199"/>
                        </a:lnTo>
                        <a:lnTo>
                          <a:pt x="372" y="190"/>
                        </a:lnTo>
                        <a:lnTo>
                          <a:pt x="379" y="182"/>
                        </a:lnTo>
                        <a:lnTo>
                          <a:pt x="379" y="174"/>
                        </a:lnTo>
                        <a:lnTo>
                          <a:pt x="385" y="165"/>
                        </a:lnTo>
                        <a:lnTo>
                          <a:pt x="385" y="157"/>
                        </a:lnTo>
                        <a:lnTo>
                          <a:pt x="391" y="146"/>
                        </a:lnTo>
                        <a:lnTo>
                          <a:pt x="395" y="140"/>
                        </a:lnTo>
                        <a:lnTo>
                          <a:pt x="406" y="140"/>
                        </a:lnTo>
                        <a:lnTo>
                          <a:pt x="427" y="140"/>
                        </a:lnTo>
                        <a:lnTo>
                          <a:pt x="444" y="129"/>
                        </a:lnTo>
                        <a:lnTo>
                          <a:pt x="459" y="112"/>
                        </a:lnTo>
                        <a:lnTo>
                          <a:pt x="475" y="106"/>
                        </a:lnTo>
                        <a:lnTo>
                          <a:pt x="490" y="92"/>
                        </a:lnTo>
                        <a:lnTo>
                          <a:pt x="501" y="70"/>
                        </a:lnTo>
                        <a:lnTo>
                          <a:pt x="524" y="45"/>
                        </a:lnTo>
                        <a:lnTo>
                          <a:pt x="539" y="34"/>
                        </a:lnTo>
                        <a:lnTo>
                          <a:pt x="553" y="22"/>
                        </a:lnTo>
                        <a:lnTo>
                          <a:pt x="568" y="8"/>
                        </a:lnTo>
                        <a:lnTo>
                          <a:pt x="543" y="0"/>
                        </a:lnTo>
                        <a:lnTo>
                          <a:pt x="518" y="0"/>
                        </a:lnTo>
                        <a:lnTo>
                          <a:pt x="492" y="14"/>
                        </a:lnTo>
                        <a:lnTo>
                          <a:pt x="480" y="22"/>
                        </a:lnTo>
                        <a:lnTo>
                          <a:pt x="459" y="28"/>
                        </a:lnTo>
                        <a:lnTo>
                          <a:pt x="435" y="31"/>
                        </a:lnTo>
                        <a:lnTo>
                          <a:pt x="423" y="36"/>
                        </a:lnTo>
                        <a:lnTo>
                          <a:pt x="395" y="50"/>
                        </a:lnTo>
                        <a:lnTo>
                          <a:pt x="379" y="59"/>
                        </a:lnTo>
                        <a:lnTo>
                          <a:pt x="362" y="67"/>
                        </a:lnTo>
                        <a:lnTo>
                          <a:pt x="341" y="73"/>
                        </a:lnTo>
                        <a:lnTo>
                          <a:pt x="320" y="81"/>
                        </a:lnTo>
                        <a:lnTo>
                          <a:pt x="301" y="92"/>
                        </a:lnTo>
                        <a:lnTo>
                          <a:pt x="286" y="106"/>
                        </a:lnTo>
                        <a:lnTo>
                          <a:pt x="273" y="120"/>
                        </a:lnTo>
                        <a:lnTo>
                          <a:pt x="261" y="132"/>
                        </a:lnTo>
                        <a:lnTo>
                          <a:pt x="250" y="140"/>
                        </a:lnTo>
                        <a:lnTo>
                          <a:pt x="227" y="157"/>
                        </a:lnTo>
                        <a:lnTo>
                          <a:pt x="204" y="174"/>
                        </a:lnTo>
                        <a:lnTo>
                          <a:pt x="177" y="190"/>
                        </a:lnTo>
                        <a:lnTo>
                          <a:pt x="158" y="215"/>
                        </a:lnTo>
                        <a:lnTo>
                          <a:pt x="137" y="235"/>
                        </a:lnTo>
                        <a:lnTo>
                          <a:pt x="118" y="246"/>
                        </a:lnTo>
                        <a:lnTo>
                          <a:pt x="99" y="271"/>
                        </a:lnTo>
                        <a:lnTo>
                          <a:pt x="86" y="288"/>
                        </a:lnTo>
                        <a:lnTo>
                          <a:pt x="69" y="305"/>
                        </a:lnTo>
                        <a:lnTo>
                          <a:pt x="53" y="316"/>
                        </a:lnTo>
                        <a:lnTo>
                          <a:pt x="36" y="327"/>
                        </a:lnTo>
                        <a:lnTo>
                          <a:pt x="0" y="389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  <a:gs pos="50000">
                        <a:srgbClr val="00B7A5">
                          <a:alpha val="85001"/>
                        </a:srgbClr>
                      </a:gs>
                      <a:gs pos="100000">
                        <a:srgbClr val="00B7A5">
                          <a:gamma/>
                          <a:shade val="90980"/>
                          <a:invGamma/>
                          <a:alpha val="91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496" name="Freeform 32"/>
                <p:cNvSpPr>
                  <a:spLocks/>
                </p:cNvSpPr>
                <p:nvPr userDrawn="1"/>
              </p:nvSpPr>
              <p:spPr bwMode="auto">
                <a:xfrm>
                  <a:off x="3601" y="2815"/>
                  <a:ext cx="171" cy="378"/>
                </a:xfrm>
                <a:custGeom>
                  <a:avLst/>
                  <a:gdLst>
                    <a:gd name="T0" fmla="*/ 32 w 171"/>
                    <a:gd name="T1" fmla="*/ 117 h 378"/>
                    <a:gd name="T2" fmla="*/ 28 w 171"/>
                    <a:gd name="T3" fmla="*/ 193 h 378"/>
                    <a:gd name="T4" fmla="*/ 13 w 171"/>
                    <a:gd name="T5" fmla="*/ 240 h 378"/>
                    <a:gd name="T6" fmla="*/ 0 w 171"/>
                    <a:gd name="T7" fmla="*/ 285 h 378"/>
                    <a:gd name="T8" fmla="*/ 0 w 171"/>
                    <a:gd name="T9" fmla="*/ 318 h 378"/>
                    <a:gd name="T10" fmla="*/ 4 w 171"/>
                    <a:gd name="T11" fmla="*/ 346 h 378"/>
                    <a:gd name="T12" fmla="*/ 19 w 171"/>
                    <a:gd name="T13" fmla="*/ 371 h 378"/>
                    <a:gd name="T14" fmla="*/ 32 w 171"/>
                    <a:gd name="T15" fmla="*/ 374 h 378"/>
                    <a:gd name="T16" fmla="*/ 43 w 171"/>
                    <a:gd name="T17" fmla="*/ 374 h 378"/>
                    <a:gd name="T18" fmla="*/ 55 w 171"/>
                    <a:gd name="T19" fmla="*/ 377 h 378"/>
                    <a:gd name="T20" fmla="*/ 62 w 171"/>
                    <a:gd name="T21" fmla="*/ 357 h 378"/>
                    <a:gd name="T22" fmla="*/ 68 w 171"/>
                    <a:gd name="T23" fmla="*/ 307 h 378"/>
                    <a:gd name="T24" fmla="*/ 87 w 171"/>
                    <a:gd name="T25" fmla="*/ 274 h 378"/>
                    <a:gd name="T26" fmla="*/ 91 w 171"/>
                    <a:gd name="T27" fmla="*/ 223 h 378"/>
                    <a:gd name="T28" fmla="*/ 100 w 171"/>
                    <a:gd name="T29" fmla="*/ 204 h 378"/>
                    <a:gd name="T30" fmla="*/ 108 w 171"/>
                    <a:gd name="T31" fmla="*/ 190 h 378"/>
                    <a:gd name="T32" fmla="*/ 115 w 171"/>
                    <a:gd name="T33" fmla="*/ 154 h 378"/>
                    <a:gd name="T34" fmla="*/ 128 w 171"/>
                    <a:gd name="T35" fmla="*/ 131 h 378"/>
                    <a:gd name="T36" fmla="*/ 136 w 171"/>
                    <a:gd name="T37" fmla="*/ 114 h 378"/>
                    <a:gd name="T38" fmla="*/ 145 w 171"/>
                    <a:gd name="T39" fmla="*/ 101 h 378"/>
                    <a:gd name="T40" fmla="*/ 145 w 171"/>
                    <a:gd name="T41" fmla="*/ 92 h 378"/>
                    <a:gd name="T42" fmla="*/ 164 w 171"/>
                    <a:gd name="T43" fmla="*/ 73 h 378"/>
                    <a:gd name="T44" fmla="*/ 166 w 171"/>
                    <a:gd name="T45" fmla="*/ 42 h 378"/>
                    <a:gd name="T46" fmla="*/ 170 w 171"/>
                    <a:gd name="T47" fmla="*/ 22 h 378"/>
                    <a:gd name="T48" fmla="*/ 153 w 171"/>
                    <a:gd name="T49" fmla="*/ 14 h 378"/>
                    <a:gd name="T50" fmla="*/ 142 w 171"/>
                    <a:gd name="T51" fmla="*/ 0 h 378"/>
                    <a:gd name="T52" fmla="*/ 128 w 171"/>
                    <a:gd name="T53" fmla="*/ 14 h 378"/>
                    <a:gd name="T54" fmla="*/ 115 w 171"/>
                    <a:gd name="T55" fmla="*/ 47 h 378"/>
                    <a:gd name="T56" fmla="*/ 100 w 171"/>
                    <a:gd name="T57" fmla="*/ 70 h 378"/>
                    <a:gd name="T58" fmla="*/ 87 w 171"/>
                    <a:gd name="T59" fmla="*/ 89 h 378"/>
                    <a:gd name="T60" fmla="*/ 81 w 171"/>
                    <a:gd name="T61" fmla="*/ 89 h 378"/>
                    <a:gd name="T62" fmla="*/ 68 w 171"/>
                    <a:gd name="T63" fmla="*/ 101 h 378"/>
                    <a:gd name="T64" fmla="*/ 62 w 171"/>
                    <a:gd name="T65" fmla="*/ 112 h 378"/>
                    <a:gd name="T66" fmla="*/ 32 w 171"/>
                    <a:gd name="T67" fmla="*/ 117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1" h="378">
                      <a:moveTo>
                        <a:pt x="32" y="117"/>
                      </a:moveTo>
                      <a:lnTo>
                        <a:pt x="28" y="193"/>
                      </a:lnTo>
                      <a:lnTo>
                        <a:pt x="13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9" y="371"/>
                      </a:lnTo>
                      <a:lnTo>
                        <a:pt x="32" y="374"/>
                      </a:lnTo>
                      <a:lnTo>
                        <a:pt x="43" y="374"/>
                      </a:lnTo>
                      <a:lnTo>
                        <a:pt x="55" y="377"/>
                      </a:lnTo>
                      <a:lnTo>
                        <a:pt x="62" y="357"/>
                      </a:lnTo>
                      <a:lnTo>
                        <a:pt x="68" y="307"/>
                      </a:lnTo>
                      <a:lnTo>
                        <a:pt x="87" y="274"/>
                      </a:lnTo>
                      <a:lnTo>
                        <a:pt x="91" y="223"/>
                      </a:lnTo>
                      <a:lnTo>
                        <a:pt x="100" y="204"/>
                      </a:lnTo>
                      <a:lnTo>
                        <a:pt x="108" y="190"/>
                      </a:lnTo>
                      <a:lnTo>
                        <a:pt x="115" y="154"/>
                      </a:lnTo>
                      <a:lnTo>
                        <a:pt x="128" y="131"/>
                      </a:lnTo>
                      <a:lnTo>
                        <a:pt x="136" y="114"/>
                      </a:lnTo>
                      <a:lnTo>
                        <a:pt x="145" y="101"/>
                      </a:lnTo>
                      <a:lnTo>
                        <a:pt x="145" y="92"/>
                      </a:lnTo>
                      <a:lnTo>
                        <a:pt x="164" y="73"/>
                      </a:lnTo>
                      <a:lnTo>
                        <a:pt x="166" y="42"/>
                      </a:lnTo>
                      <a:lnTo>
                        <a:pt x="170" y="22"/>
                      </a:lnTo>
                      <a:lnTo>
                        <a:pt x="153" y="14"/>
                      </a:lnTo>
                      <a:lnTo>
                        <a:pt x="142" y="0"/>
                      </a:lnTo>
                      <a:lnTo>
                        <a:pt x="128" y="14"/>
                      </a:lnTo>
                      <a:lnTo>
                        <a:pt x="115" y="47"/>
                      </a:lnTo>
                      <a:lnTo>
                        <a:pt x="100" y="70"/>
                      </a:lnTo>
                      <a:lnTo>
                        <a:pt x="87" y="89"/>
                      </a:lnTo>
                      <a:lnTo>
                        <a:pt x="81" y="89"/>
                      </a:lnTo>
                      <a:lnTo>
                        <a:pt x="68" y="101"/>
                      </a:lnTo>
                      <a:lnTo>
                        <a:pt x="62" y="112"/>
                      </a:lnTo>
                      <a:lnTo>
                        <a:pt x="32" y="117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97" name="Freeform 33"/>
                <p:cNvSpPr>
                  <a:spLocks/>
                </p:cNvSpPr>
                <p:nvPr userDrawn="1"/>
              </p:nvSpPr>
              <p:spPr bwMode="auto">
                <a:xfrm>
                  <a:off x="2790" y="655"/>
                  <a:ext cx="2303" cy="1789"/>
                </a:xfrm>
                <a:custGeom>
                  <a:avLst/>
                  <a:gdLst>
                    <a:gd name="T0" fmla="*/ 135 w 2303"/>
                    <a:gd name="T1" fmla="*/ 750 h 1789"/>
                    <a:gd name="T2" fmla="*/ 154 w 2303"/>
                    <a:gd name="T3" fmla="*/ 619 h 1789"/>
                    <a:gd name="T4" fmla="*/ 232 w 2303"/>
                    <a:gd name="T5" fmla="*/ 544 h 1789"/>
                    <a:gd name="T6" fmla="*/ 320 w 2303"/>
                    <a:gd name="T7" fmla="*/ 508 h 1789"/>
                    <a:gd name="T8" fmla="*/ 345 w 2303"/>
                    <a:gd name="T9" fmla="*/ 432 h 1789"/>
                    <a:gd name="T10" fmla="*/ 459 w 2303"/>
                    <a:gd name="T11" fmla="*/ 365 h 1789"/>
                    <a:gd name="T12" fmla="*/ 533 w 2303"/>
                    <a:gd name="T13" fmla="*/ 271 h 1789"/>
                    <a:gd name="T14" fmla="*/ 499 w 2303"/>
                    <a:gd name="T15" fmla="*/ 223 h 1789"/>
                    <a:gd name="T16" fmla="*/ 505 w 2303"/>
                    <a:gd name="T17" fmla="*/ 179 h 1789"/>
                    <a:gd name="T18" fmla="*/ 432 w 2303"/>
                    <a:gd name="T19" fmla="*/ 243 h 1789"/>
                    <a:gd name="T20" fmla="*/ 409 w 2303"/>
                    <a:gd name="T21" fmla="*/ 371 h 1789"/>
                    <a:gd name="T22" fmla="*/ 358 w 2303"/>
                    <a:gd name="T23" fmla="*/ 410 h 1789"/>
                    <a:gd name="T24" fmla="*/ 333 w 2303"/>
                    <a:gd name="T25" fmla="*/ 343 h 1789"/>
                    <a:gd name="T26" fmla="*/ 263 w 2303"/>
                    <a:gd name="T27" fmla="*/ 374 h 1789"/>
                    <a:gd name="T28" fmla="*/ 244 w 2303"/>
                    <a:gd name="T29" fmla="*/ 324 h 1789"/>
                    <a:gd name="T30" fmla="*/ 246 w 2303"/>
                    <a:gd name="T31" fmla="*/ 273 h 1789"/>
                    <a:gd name="T32" fmla="*/ 320 w 2303"/>
                    <a:gd name="T33" fmla="*/ 240 h 1789"/>
                    <a:gd name="T34" fmla="*/ 369 w 2303"/>
                    <a:gd name="T35" fmla="*/ 153 h 1789"/>
                    <a:gd name="T36" fmla="*/ 446 w 2303"/>
                    <a:gd name="T37" fmla="*/ 53 h 1789"/>
                    <a:gd name="T38" fmla="*/ 554 w 2303"/>
                    <a:gd name="T39" fmla="*/ 25 h 1789"/>
                    <a:gd name="T40" fmla="*/ 695 w 2303"/>
                    <a:gd name="T41" fmla="*/ 103 h 1789"/>
                    <a:gd name="T42" fmla="*/ 644 w 2303"/>
                    <a:gd name="T43" fmla="*/ 223 h 1789"/>
                    <a:gd name="T44" fmla="*/ 695 w 2303"/>
                    <a:gd name="T45" fmla="*/ 285 h 1789"/>
                    <a:gd name="T46" fmla="*/ 739 w 2303"/>
                    <a:gd name="T47" fmla="*/ 215 h 1789"/>
                    <a:gd name="T48" fmla="*/ 931 w 2303"/>
                    <a:gd name="T49" fmla="*/ 187 h 1789"/>
                    <a:gd name="T50" fmla="*/ 1163 w 2303"/>
                    <a:gd name="T51" fmla="*/ 33 h 1789"/>
                    <a:gd name="T52" fmla="*/ 1523 w 2303"/>
                    <a:gd name="T53" fmla="*/ 103 h 1789"/>
                    <a:gd name="T54" fmla="*/ 2171 w 2303"/>
                    <a:gd name="T55" fmla="*/ 226 h 1789"/>
                    <a:gd name="T56" fmla="*/ 2228 w 2303"/>
                    <a:gd name="T57" fmla="*/ 298 h 1789"/>
                    <a:gd name="T58" fmla="*/ 2249 w 2303"/>
                    <a:gd name="T59" fmla="*/ 541 h 1789"/>
                    <a:gd name="T60" fmla="*/ 2060 w 2303"/>
                    <a:gd name="T61" fmla="*/ 346 h 1789"/>
                    <a:gd name="T62" fmla="*/ 1910 w 2303"/>
                    <a:gd name="T63" fmla="*/ 435 h 1789"/>
                    <a:gd name="T64" fmla="*/ 2117 w 2303"/>
                    <a:gd name="T65" fmla="*/ 775 h 1789"/>
                    <a:gd name="T66" fmla="*/ 2032 w 2303"/>
                    <a:gd name="T67" fmla="*/ 920 h 1789"/>
                    <a:gd name="T68" fmla="*/ 2169 w 2303"/>
                    <a:gd name="T69" fmla="*/ 1252 h 1789"/>
                    <a:gd name="T70" fmla="*/ 2030 w 2303"/>
                    <a:gd name="T71" fmla="*/ 1425 h 1789"/>
                    <a:gd name="T72" fmla="*/ 1995 w 2303"/>
                    <a:gd name="T73" fmla="*/ 1559 h 1789"/>
                    <a:gd name="T74" fmla="*/ 1986 w 2303"/>
                    <a:gd name="T75" fmla="*/ 1690 h 1789"/>
                    <a:gd name="T76" fmla="*/ 1938 w 2303"/>
                    <a:gd name="T77" fmla="*/ 1685 h 1789"/>
                    <a:gd name="T78" fmla="*/ 1797 w 2303"/>
                    <a:gd name="T79" fmla="*/ 1411 h 1789"/>
                    <a:gd name="T80" fmla="*/ 1594 w 2303"/>
                    <a:gd name="T81" fmla="*/ 1403 h 1789"/>
                    <a:gd name="T82" fmla="*/ 1472 w 2303"/>
                    <a:gd name="T83" fmla="*/ 1562 h 1789"/>
                    <a:gd name="T84" fmla="*/ 1222 w 2303"/>
                    <a:gd name="T85" fmla="*/ 1213 h 1789"/>
                    <a:gd name="T86" fmla="*/ 891 w 2303"/>
                    <a:gd name="T87" fmla="*/ 1091 h 1789"/>
                    <a:gd name="T88" fmla="*/ 1142 w 2303"/>
                    <a:gd name="T89" fmla="*/ 1308 h 1789"/>
                    <a:gd name="T90" fmla="*/ 849 w 2303"/>
                    <a:gd name="T91" fmla="*/ 1503 h 1789"/>
                    <a:gd name="T92" fmla="*/ 773 w 2303"/>
                    <a:gd name="T93" fmla="*/ 1319 h 1789"/>
                    <a:gd name="T94" fmla="*/ 651 w 2303"/>
                    <a:gd name="T95" fmla="*/ 1105 h 1789"/>
                    <a:gd name="T96" fmla="*/ 581 w 2303"/>
                    <a:gd name="T97" fmla="*/ 946 h 1789"/>
                    <a:gd name="T98" fmla="*/ 548 w 2303"/>
                    <a:gd name="T99" fmla="*/ 873 h 1789"/>
                    <a:gd name="T100" fmla="*/ 503 w 2303"/>
                    <a:gd name="T101" fmla="*/ 831 h 1789"/>
                    <a:gd name="T102" fmla="*/ 487 w 2303"/>
                    <a:gd name="T103" fmla="*/ 909 h 1789"/>
                    <a:gd name="T104" fmla="*/ 425 w 2303"/>
                    <a:gd name="T105" fmla="*/ 787 h 1789"/>
                    <a:gd name="T106" fmla="*/ 356 w 2303"/>
                    <a:gd name="T107" fmla="*/ 742 h 1789"/>
                    <a:gd name="T108" fmla="*/ 430 w 2303"/>
                    <a:gd name="T109" fmla="*/ 848 h 1789"/>
                    <a:gd name="T110" fmla="*/ 398 w 2303"/>
                    <a:gd name="T111" fmla="*/ 873 h 1789"/>
                    <a:gd name="T112" fmla="*/ 339 w 2303"/>
                    <a:gd name="T113" fmla="*/ 803 h 1789"/>
                    <a:gd name="T114" fmla="*/ 272 w 2303"/>
                    <a:gd name="T115" fmla="*/ 753 h 1789"/>
                    <a:gd name="T116" fmla="*/ 183 w 2303"/>
                    <a:gd name="T117" fmla="*/ 817 h 1789"/>
                    <a:gd name="T118" fmla="*/ 164 w 2303"/>
                    <a:gd name="T119" fmla="*/ 890 h 1789"/>
                    <a:gd name="T120" fmla="*/ 103 w 2303"/>
                    <a:gd name="T121" fmla="*/ 943 h 1789"/>
                    <a:gd name="T122" fmla="*/ 13 w 2303"/>
                    <a:gd name="T123" fmla="*/ 909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03" h="1789">
                      <a:moveTo>
                        <a:pt x="0" y="803"/>
                      </a:moveTo>
                      <a:lnTo>
                        <a:pt x="21" y="778"/>
                      </a:lnTo>
                      <a:lnTo>
                        <a:pt x="34" y="759"/>
                      </a:lnTo>
                      <a:lnTo>
                        <a:pt x="61" y="759"/>
                      </a:lnTo>
                      <a:lnTo>
                        <a:pt x="91" y="764"/>
                      </a:lnTo>
                      <a:lnTo>
                        <a:pt x="112" y="753"/>
                      </a:lnTo>
                      <a:lnTo>
                        <a:pt x="135" y="750"/>
                      </a:lnTo>
                      <a:lnTo>
                        <a:pt x="137" y="717"/>
                      </a:lnTo>
                      <a:lnTo>
                        <a:pt x="150" y="695"/>
                      </a:lnTo>
                      <a:lnTo>
                        <a:pt x="118" y="669"/>
                      </a:lnTo>
                      <a:lnTo>
                        <a:pt x="114" y="650"/>
                      </a:lnTo>
                      <a:lnTo>
                        <a:pt x="116" y="622"/>
                      </a:lnTo>
                      <a:lnTo>
                        <a:pt x="139" y="622"/>
                      </a:lnTo>
                      <a:lnTo>
                        <a:pt x="154" y="619"/>
                      </a:lnTo>
                      <a:lnTo>
                        <a:pt x="156" y="622"/>
                      </a:lnTo>
                      <a:lnTo>
                        <a:pt x="173" y="605"/>
                      </a:lnTo>
                      <a:lnTo>
                        <a:pt x="190" y="597"/>
                      </a:lnTo>
                      <a:lnTo>
                        <a:pt x="196" y="597"/>
                      </a:lnTo>
                      <a:lnTo>
                        <a:pt x="206" y="580"/>
                      </a:lnTo>
                      <a:lnTo>
                        <a:pt x="219" y="575"/>
                      </a:lnTo>
                      <a:lnTo>
                        <a:pt x="232" y="544"/>
                      </a:lnTo>
                      <a:lnTo>
                        <a:pt x="240" y="552"/>
                      </a:lnTo>
                      <a:lnTo>
                        <a:pt x="257" y="533"/>
                      </a:lnTo>
                      <a:lnTo>
                        <a:pt x="259" y="533"/>
                      </a:lnTo>
                      <a:lnTo>
                        <a:pt x="280" y="510"/>
                      </a:lnTo>
                      <a:lnTo>
                        <a:pt x="293" y="508"/>
                      </a:lnTo>
                      <a:lnTo>
                        <a:pt x="310" y="508"/>
                      </a:lnTo>
                      <a:lnTo>
                        <a:pt x="320" y="508"/>
                      </a:lnTo>
                      <a:lnTo>
                        <a:pt x="312" y="480"/>
                      </a:lnTo>
                      <a:lnTo>
                        <a:pt x="307" y="457"/>
                      </a:lnTo>
                      <a:lnTo>
                        <a:pt x="303" y="410"/>
                      </a:lnTo>
                      <a:lnTo>
                        <a:pt x="329" y="407"/>
                      </a:lnTo>
                      <a:lnTo>
                        <a:pt x="341" y="399"/>
                      </a:lnTo>
                      <a:lnTo>
                        <a:pt x="335" y="418"/>
                      </a:lnTo>
                      <a:lnTo>
                        <a:pt x="345" y="432"/>
                      </a:lnTo>
                      <a:lnTo>
                        <a:pt x="356" y="449"/>
                      </a:lnTo>
                      <a:lnTo>
                        <a:pt x="362" y="460"/>
                      </a:lnTo>
                      <a:lnTo>
                        <a:pt x="392" y="457"/>
                      </a:lnTo>
                      <a:lnTo>
                        <a:pt x="417" y="416"/>
                      </a:lnTo>
                      <a:lnTo>
                        <a:pt x="436" y="396"/>
                      </a:lnTo>
                      <a:lnTo>
                        <a:pt x="446" y="382"/>
                      </a:lnTo>
                      <a:lnTo>
                        <a:pt x="459" y="365"/>
                      </a:lnTo>
                      <a:lnTo>
                        <a:pt x="472" y="343"/>
                      </a:lnTo>
                      <a:lnTo>
                        <a:pt x="482" y="351"/>
                      </a:lnTo>
                      <a:lnTo>
                        <a:pt x="482" y="338"/>
                      </a:lnTo>
                      <a:lnTo>
                        <a:pt x="489" y="329"/>
                      </a:lnTo>
                      <a:lnTo>
                        <a:pt x="508" y="335"/>
                      </a:lnTo>
                      <a:lnTo>
                        <a:pt x="539" y="371"/>
                      </a:lnTo>
                      <a:lnTo>
                        <a:pt x="533" y="271"/>
                      </a:lnTo>
                      <a:lnTo>
                        <a:pt x="505" y="315"/>
                      </a:lnTo>
                      <a:lnTo>
                        <a:pt x="484" y="312"/>
                      </a:lnTo>
                      <a:lnTo>
                        <a:pt x="478" y="285"/>
                      </a:lnTo>
                      <a:lnTo>
                        <a:pt x="478" y="271"/>
                      </a:lnTo>
                      <a:lnTo>
                        <a:pt x="472" y="262"/>
                      </a:lnTo>
                      <a:lnTo>
                        <a:pt x="489" y="240"/>
                      </a:lnTo>
                      <a:lnTo>
                        <a:pt x="499" y="223"/>
                      </a:lnTo>
                      <a:lnTo>
                        <a:pt x="510" y="218"/>
                      </a:lnTo>
                      <a:lnTo>
                        <a:pt x="518" y="215"/>
                      </a:lnTo>
                      <a:lnTo>
                        <a:pt x="524" y="201"/>
                      </a:lnTo>
                      <a:lnTo>
                        <a:pt x="533" y="198"/>
                      </a:lnTo>
                      <a:lnTo>
                        <a:pt x="543" y="198"/>
                      </a:lnTo>
                      <a:lnTo>
                        <a:pt x="524" y="173"/>
                      </a:lnTo>
                      <a:lnTo>
                        <a:pt x="505" y="179"/>
                      </a:lnTo>
                      <a:lnTo>
                        <a:pt x="493" y="179"/>
                      </a:lnTo>
                      <a:lnTo>
                        <a:pt x="482" y="170"/>
                      </a:lnTo>
                      <a:lnTo>
                        <a:pt x="482" y="187"/>
                      </a:lnTo>
                      <a:lnTo>
                        <a:pt x="472" y="204"/>
                      </a:lnTo>
                      <a:lnTo>
                        <a:pt x="457" y="232"/>
                      </a:lnTo>
                      <a:lnTo>
                        <a:pt x="442" y="243"/>
                      </a:lnTo>
                      <a:lnTo>
                        <a:pt x="432" y="243"/>
                      </a:lnTo>
                      <a:lnTo>
                        <a:pt x="428" y="262"/>
                      </a:lnTo>
                      <a:lnTo>
                        <a:pt x="428" y="271"/>
                      </a:lnTo>
                      <a:lnTo>
                        <a:pt x="419" y="279"/>
                      </a:lnTo>
                      <a:lnTo>
                        <a:pt x="430" y="312"/>
                      </a:lnTo>
                      <a:lnTo>
                        <a:pt x="436" y="329"/>
                      </a:lnTo>
                      <a:lnTo>
                        <a:pt x="423" y="354"/>
                      </a:lnTo>
                      <a:lnTo>
                        <a:pt x="409" y="371"/>
                      </a:lnTo>
                      <a:lnTo>
                        <a:pt x="404" y="396"/>
                      </a:lnTo>
                      <a:lnTo>
                        <a:pt x="396" y="416"/>
                      </a:lnTo>
                      <a:lnTo>
                        <a:pt x="388" y="416"/>
                      </a:lnTo>
                      <a:lnTo>
                        <a:pt x="375" y="418"/>
                      </a:lnTo>
                      <a:lnTo>
                        <a:pt x="362" y="427"/>
                      </a:lnTo>
                      <a:lnTo>
                        <a:pt x="358" y="424"/>
                      </a:lnTo>
                      <a:lnTo>
                        <a:pt x="358" y="410"/>
                      </a:lnTo>
                      <a:lnTo>
                        <a:pt x="356" y="388"/>
                      </a:lnTo>
                      <a:lnTo>
                        <a:pt x="345" y="388"/>
                      </a:lnTo>
                      <a:lnTo>
                        <a:pt x="339" y="374"/>
                      </a:lnTo>
                      <a:lnTo>
                        <a:pt x="341" y="354"/>
                      </a:lnTo>
                      <a:lnTo>
                        <a:pt x="343" y="343"/>
                      </a:lnTo>
                      <a:lnTo>
                        <a:pt x="341" y="338"/>
                      </a:lnTo>
                      <a:lnTo>
                        <a:pt x="333" y="343"/>
                      </a:lnTo>
                      <a:lnTo>
                        <a:pt x="329" y="343"/>
                      </a:lnTo>
                      <a:lnTo>
                        <a:pt x="322" y="340"/>
                      </a:lnTo>
                      <a:lnTo>
                        <a:pt x="318" y="338"/>
                      </a:lnTo>
                      <a:lnTo>
                        <a:pt x="307" y="349"/>
                      </a:lnTo>
                      <a:lnTo>
                        <a:pt x="297" y="363"/>
                      </a:lnTo>
                      <a:lnTo>
                        <a:pt x="286" y="377"/>
                      </a:lnTo>
                      <a:lnTo>
                        <a:pt x="263" y="374"/>
                      </a:lnTo>
                      <a:lnTo>
                        <a:pt x="249" y="371"/>
                      </a:lnTo>
                      <a:lnTo>
                        <a:pt x="238" y="357"/>
                      </a:lnTo>
                      <a:lnTo>
                        <a:pt x="238" y="349"/>
                      </a:lnTo>
                      <a:lnTo>
                        <a:pt x="244" y="338"/>
                      </a:lnTo>
                      <a:lnTo>
                        <a:pt x="253" y="329"/>
                      </a:lnTo>
                      <a:lnTo>
                        <a:pt x="259" y="318"/>
                      </a:lnTo>
                      <a:lnTo>
                        <a:pt x="244" y="324"/>
                      </a:lnTo>
                      <a:lnTo>
                        <a:pt x="238" y="310"/>
                      </a:lnTo>
                      <a:lnTo>
                        <a:pt x="238" y="301"/>
                      </a:lnTo>
                      <a:lnTo>
                        <a:pt x="259" y="298"/>
                      </a:lnTo>
                      <a:lnTo>
                        <a:pt x="278" y="296"/>
                      </a:lnTo>
                      <a:lnTo>
                        <a:pt x="265" y="287"/>
                      </a:lnTo>
                      <a:lnTo>
                        <a:pt x="246" y="290"/>
                      </a:lnTo>
                      <a:lnTo>
                        <a:pt x="246" y="273"/>
                      </a:lnTo>
                      <a:lnTo>
                        <a:pt x="255" y="262"/>
                      </a:lnTo>
                      <a:lnTo>
                        <a:pt x="274" y="251"/>
                      </a:lnTo>
                      <a:lnTo>
                        <a:pt x="280" y="240"/>
                      </a:lnTo>
                      <a:lnTo>
                        <a:pt x="286" y="234"/>
                      </a:lnTo>
                      <a:lnTo>
                        <a:pt x="301" y="232"/>
                      </a:lnTo>
                      <a:lnTo>
                        <a:pt x="314" y="234"/>
                      </a:lnTo>
                      <a:lnTo>
                        <a:pt x="320" y="240"/>
                      </a:lnTo>
                      <a:lnTo>
                        <a:pt x="331" y="232"/>
                      </a:lnTo>
                      <a:lnTo>
                        <a:pt x="320" y="229"/>
                      </a:lnTo>
                      <a:lnTo>
                        <a:pt x="320" y="206"/>
                      </a:lnTo>
                      <a:lnTo>
                        <a:pt x="348" y="181"/>
                      </a:lnTo>
                      <a:lnTo>
                        <a:pt x="362" y="165"/>
                      </a:lnTo>
                      <a:lnTo>
                        <a:pt x="371" y="162"/>
                      </a:lnTo>
                      <a:lnTo>
                        <a:pt x="369" y="153"/>
                      </a:lnTo>
                      <a:lnTo>
                        <a:pt x="381" y="137"/>
                      </a:lnTo>
                      <a:lnTo>
                        <a:pt x="396" y="112"/>
                      </a:lnTo>
                      <a:lnTo>
                        <a:pt x="413" y="100"/>
                      </a:lnTo>
                      <a:lnTo>
                        <a:pt x="400" y="89"/>
                      </a:lnTo>
                      <a:lnTo>
                        <a:pt x="434" y="64"/>
                      </a:lnTo>
                      <a:lnTo>
                        <a:pt x="449" y="67"/>
                      </a:lnTo>
                      <a:lnTo>
                        <a:pt x="446" y="53"/>
                      </a:lnTo>
                      <a:lnTo>
                        <a:pt x="476" y="50"/>
                      </a:lnTo>
                      <a:lnTo>
                        <a:pt x="531" y="6"/>
                      </a:lnTo>
                      <a:lnTo>
                        <a:pt x="539" y="0"/>
                      </a:lnTo>
                      <a:lnTo>
                        <a:pt x="529" y="33"/>
                      </a:lnTo>
                      <a:lnTo>
                        <a:pt x="541" y="17"/>
                      </a:lnTo>
                      <a:lnTo>
                        <a:pt x="556" y="11"/>
                      </a:lnTo>
                      <a:lnTo>
                        <a:pt x="554" y="25"/>
                      </a:lnTo>
                      <a:lnTo>
                        <a:pt x="596" y="8"/>
                      </a:lnTo>
                      <a:lnTo>
                        <a:pt x="615" y="22"/>
                      </a:lnTo>
                      <a:lnTo>
                        <a:pt x="588" y="36"/>
                      </a:lnTo>
                      <a:lnTo>
                        <a:pt x="598" y="53"/>
                      </a:lnTo>
                      <a:lnTo>
                        <a:pt x="638" y="50"/>
                      </a:lnTo>
                      <a:lnTo>
                        <a:pt x="699" y="75"/>
                      </a:lnTo>
                      <a:lnTo>
                        <a:pt x="695" y="103"/>
                      </a:lnTo>
                      <a:lnTo>
                        <a:pt x="670" y="128"/>
                      </a:lnTo>
                      <a:lnTo>
                        <a:pt x="632" y="142"/>
                      </a:lnTo>
                      <a:lnTo>
                        <a:pt x="626" y="170"/>
                      </a:lnTo>
                      <a:lnTo>
                        <a:pt x="628" y="198"/>
                      </a:lnTo>
                      <a:lnTo>
                        <a:pt x="638" y="204"/>
                      </a:lnTo>
                      <a:lnTo>
                        <a:pt x="640" y="218"/>
                      </a:lnTo>
                      <a:lnTo>
                        <a:pt x="644" y="223"/>
                      </a:lnTo>
                      <a:lnTo>
                        <a:pt x="653" y="229"/>
                      </a:lnTo>
                      <a:lnTo>
                        <a:pt x="655" y="245"/>
                      </a:lnTo>
                      <a:lnTo>
                        <a:pt x="668" y="265"/>
                      </a:lnTo>
                      <a:lnTo>
                        <a:pt x="668" y="273"/>
                      </a:lnTo>
                      <a:lnTo>
                        <a:pt x="680" y="273"/>
                      </a:lnTo>
                      <a:lnTo>
                        <a:pt x="684" y="279"/>
                      </a:lnTo>
                      <a:lnTo>
                        <a:pt x="695" y="285"/>
                      </a:lnTo>
                      <a:lnTo>
                        <a:pt x="701" y="276"/>
                      </a:lnTo>
                      <a:lnTo>
                        <a:pt x="708" y="262"/>
                      </a:lnTo>
                      <a:lnTo>
                        <a:pt x="712" y="254"/>
                      </a:lnTo>
                      <a:lnTo>
                        <a:pt x="722" y="259"/>
                      </a:lnTo>
                      <a:lnTo>
                        <a:pt x="735" y="240"/>
                      </a:lnTo>
                      <a:lnTo>
                        <a:pt x="735" y="226"/>
                      </a:lnTo>
                      <a:lnTo>
                        <a:pt x="739" y="215"/>
                      </a:lnTo>
                      <a:lnTo>
                        <a:pt x="741" y="206"/>
                      </a:lnTo>
                      <a:lnTo>
                        <a:pt x="767" y="198"/>
                      </a:lnTo>
                      <a:lnTo>
                        <a:pt x="788" y="190"/>
                      </a:lnTo>
                      <a:lnTo>
                        <a:pt x="815" y="179"/>
                      </a:lnTo>
                      <a:lnTo>
                        <a:pt x="847" y="187"/>
                      </a:lnTo>
                      <a:lnTo>
                        <a:pt x="878" y="187"/>
                      </a:lnTo>
                      <a:lnTo>
                        <a:pt x="931" y="187"/>
                      </a:lnTo>
                      <a:lnTo>
                        <a:pt x="939" y="120"/>
                      </a:lnTo>
                      <a:lnTo>
                        <a:pt x="969" y="123"/>
                      </a:lnTo>
                      <a:lnTo>
                        <a:pt x="990" y="173"/>
                      </a:lnTo>
                      <a:lnTo>
                        <a:pt x="994" y="131"/>
                      </a:lnTo>
                      <a:lnTo>
                        <a:pt x="1091" y="8"/>
                      </a:lnTo>
                      <a:lnTo>
                        <a:pt x="1129" y="8"/>
                      </a:lnTo>
                      <a:lnTo>
                        <a:pt x="1163" y="33"/>
                      </a:lnTo>
                      <a:lnTo>
                        <a:pt x="1207" y="31"/>
                      </a:lnTo>
                      <a:lnTo>
                        <a:pt x="1266" y="75"/>
                      </a:lnTo>
                      <a:lnTo>
                        <a:pt x="1333" y="100"/>
                      </a:lnTo>
                      <a:lnTo>
                        <a:pt x="1382" y="95"/>
                      </a:lnTo>
                      <a:lnTo>
                        <a:pt x="1445" y="123"/>
                      </a:lnTo>
                      <a:lnTo>
                        <a:pt x="1497" y="123"/>
                      </a:lnTo>
                      <a:lnTo>
                        <a:pt x="1523" y="103"/>
                      </a:lnTo>
                      <a:lnTo>
                        <a:pt x="1582" y="103"/>
                      </a:lnTo>
                      <a:lnTo>
                        <a:pt x="1613" y="126"/>
                      </a:lnTo>
                      <a:lnTo>
                        <a:pt x="1693" y="126"/>
                      </a:lnTo>
                      <a:lnTo>
                        <a:pt x="1761" y="162"/>
                      </a:lnTo>
                      <a:lnTo>
                        <a:pt x="1881" y="156"/>
                      </a:lnTo>
                      <a:lnTo>
                        <a:pt x="2077" y="173"/>
                      </a:lnTo>
                      <a:lnTo>
                        <a:pt x="2171" y="226"/>
                      </a:lnTo>
                      <a:lnTo>
                        <a:pt x="2251" y="259"/>
                      </a:lnTo>
                      <a:lnTo>
                        <a:pt x="2302" y="287"/>
                      </a:lnTo>
                      <a:lnTo>
                        <a:pt x="2287" y="296"/>
                      </a:lnTo>
                      <a:lnTo>
                        <a:pt x="2251" y="273"/>
                      </a:lnTo>
                      <a:lnTo>
                        <a:pt x="2169" y="265"/>
                      </a:lnTo>
                      <a:lnTo>
                        <a:pt x="2192" y="287"/>
                      </a:lnTo>
                      <a:lnTo>
                        <a:pt x="2228" y="298"/>
                      </a:lnTo>
                      <a:lnTo>
                        <a:pt x="2218" y="335"/>
                      </a:lnTo>
                      <a:lnTo>
                        <a:pt x="2180" y="357"/>
                      </a:lnTo>
                      <a:lnTo>
                        <a:pt x="2167" y="393"/>
                      </a:lnTo>
                      <a:lnTo>
                        <a:pt x="2218" y="427"/>
                      </a:lnTo>
                      <a:lnTo>
                        <a:pt x="2254" y="471"/>
                      </a:lnTo>
                      <a:lnTo>
                        <a:pt x="2273" y="536"/>
                      </a:lnTo>
                      <a:lnTo>
                        <a:pt x="2249" y="541"/>
                      </a:lnTo>
                      <a:lnTo>
                        <a:pt x="2199" y="522"/>
                      </a:lnTo>
                      <a:lnTo>
                        <a:pt x="2146" y="474"/>
                      </a:lnTo>
                      <a:lnTo>
                        <a:pt x="2125" y="449"/>
                      </a:lnTo>
                      <a:lnTo>
                        <a:pt x="2112" y="416"/>
                      </a:lnTo>
                      <a:lnTo>
                        <a:pt x="2100" y="365"/>
                      </a:lnTo>
                      <a:lnTo>
                        <a:pt x="2079" y="349"/>
                      </a:lnTo>
                      <a:lnTo>
                        <a:pt x="2060" y="346"/>
                      </a:lnTo>
                      <a:lnTo>
                        <a:pt x="2043" y="351"/>
                      </a:lnTo>
                      <a:lnTo>
                        <a:pt x="2062" y="391"/>
                      </a:lnTo>
                      <a:lnTo>
                        <a:pt x="2011" y="396"/>
                      </a:lnTo>
                      <a:lnTo>
                        <a:pt x="1988" y="377"/>
                      </a:lnTo>
                      <a:lnTo>
                        <a:pt x="1944" y="388"/>
                      </a:lnTo>
                      <a:lnTo>
                        <a:pt x="1910" y="418"/>
                      </a:lnTo>
                      <a:lnTo>
                        <a:pt x="1910" y="435"/>
                      </a:lnTo>
                      <a:lnTo>
                        <a:pt x="1923" y="463"/>
                      </a:lnTo>
                      <a:lnTo>
                        <a:pt x="1976" y="471"/>
                      </a:lnTo>
                      <a:lnTo>
                        <a:pt x="2018" y="505"/>
                      </a:lnTo>
                      <a:lnTo>
                        <a:pt x="2089" y="597"/>
                      </a:lnTo>
                      <a:lnTo>
                        <a:pt x="2119" y="658"/>
                      </a:lnTo>
                      <a:lnTo>
                        <a:pt x="2123" y="722"/>
                      </a:lnTo>
                      <a:lnTo>
                        <a:pt x="2117" y="775"/>
                      </a:lnTo>
                      <a:lnTo>
                        <a:pt x="2100" y="775"/>
                      </a:lnTo>
                      <a:lnTo>
                        <a:pt x="2081" y="756"/>
                      </a:lnTo>
                      <a:lnTo>
                        <a:pt x="2053" y="781"/>
                      </a:lnTo>
                      <a:lnTo>
                        <a:pt x="2026" y="803"/>
                      </a:lnTo>
                      <a:lnTo>
                        <a:pt x="2022" y="840"/>
                      </a:lnTo>
                      <a:lnTo>
                        <a:pt x="2051" y="884"/>
                      </a:lnTo>
                      <a:lnTo>
                        <a:pt x="2032" y="920"/>
                      </a:lnTo>
                      <a:lnTo>
                        <a:pt x="2026" y="982"/>
                      </a:lnTo>
                      <a:lnTo>
                        <a:pt x="2062" y="1021"/>
                      </a:lnTo>
                      <a:lnTo>
                        <a:pt x="2102" y="1032"/>
                      </a:lnTo>
                      <a:lnTo>
                        <a:pt x="2144" y="1074"/>
                      </a:lnTo>
                      <a:lnTo>
                        <a:pt x="2180" y="1130"/>
                      </a:lnTo>
                      <a:lnTo>
                        <a:pt x="2182" y="1213"/>
                      </a:lnTo>
                      <a:lnTo>
                        <a:pt x="2169" y="1252"/>
                      </a:lnTo>
                      <a:lnTo>
                        <a:pt x="2131" y="1286"/>
                      </a:lnTo>
                      <a:lnTo>
                        <a:pt x="2085" y="1303"/>
                      </a:lnTo>
                      <a:lnTo>
                        <a:pt x="2056" y="1328"/>
                      </a:lnTo>
                      <a:lnTo>
                        <a:pt x="2039" y="1314"/>
                      </a:lnTo>
                      <a:lnTo>
                        <a:pt x="2024" y="1328"/>
                      </a:lnTo>
                      <a:lnTo>
                        <a:pt x="2020" y="1389"/>
                      </a:lnTo>
                      <a:lnTo>
                        <a:pt x="2030" y="1425"/>
                      </a:lnTo>
                      <a:lnTo>
                        <a:pt x="2077" y="1467"/>
                      </a:lnTo>
                      <a:lnTo>
                        <a:pt x="2096" y="1509"/>
                      </a:lnTo>
                      <a:lnTo>
                        <a:pt x="2110" y="1531"/>
                      </a:lnTo>
                      <a:lnTo>
                        <a:pt x="2106" y="1576"/>
                      </a:lnTo>
                      <a:lnTo>
                        <a:pt x="2077" y="1612"/>
                      </a:lnTo>
                      <a:lnTo>
                        <a:pt x="2045" y="1612"/>
                      </a:lnTo>
                      <a:lnTo>
                        <a:pt x="1995" y="1559"/>
                      </a:lnTo>
                      <a:lnTo>
                        <a:pt x="1959" y="1540"/>
                      </a:lnTo>
                      <a:lnTo>
                        <a:pt x="1944" y="1529"/>
                      </a:lnTo>
                      <a:lnTo>
                        <a:pt x="1929" y="1556"/>
                      </a:lnTo>
                      <a:lnTo>
                        <a:pt x="1933" y="1596"/>
                      </a:lnTo>
                      <a:lnTo>
                        <a:pt x="1946" y="1626"/>
                      </a:lnTo>
                      <a:lnTo>
                        <a:pt x="1954" y="1674"/>
                      </a:lnTo>
                      <a:lnTo>
                        <a:pt x="1986" y="1690"/>
                      </a:lnTo>
                      <a:lnTo>
                        <a:pt x="1976" y="1715"/>
                      </a:lnTo>
                      <a:lnTo>
                        <a:pt x="1978" y="1752"/>
                      </a:lnTo>
                      <a:lnTo>
                        <a:pt x="1988" y="1788"/>
                      </a:lnTo>
                      <a:lnTo>
                        <a:pt x="1967" y="1785"/>
                      </a:lnTo>
                      <a:lnTo>
                        <a:pt x="1944" y="1743"/>
                      </a:lnTo>
                      <a:lnTo>
                        <a:pt x="1946" y="1699"/>
                      </a:lnTo>
                      <a:lnTo>
                        <a:pt x="1938" y="1685"/>
                      </a:lnTo>
                      <a:lnTo>
                        <a:pt x="1929" y="1635"/>
                      </a:lnTo>
                      <a:lnTo>
                        <a:pt x="1919" y="1621"/>
                      </a:lnTo>
                      <a:lnTo>
                        <a:pt x="1914" y="1551"/>
                      </a:lnTo>
                      <a:lnTo>
                        <a:pt x="1900" y="1509"/>
                      </a:lnTo>
                      <a:lnTo>
                        <a:pt x="1874" y="1470"/>
                      </a:lnTo>
                      <a:lnTo>
                        <a:pt x="1828" y="1448"/>
                      </a:lnTo>
                      <a:lnTo>
                        <a:pt x="1797" y="1411"/>
                      </a:lnTo>
                      <a:lnTo>
                        <a:pt x="1784" y="1384"/>
                      </a:lnTo>
                      <a:lnTo>
                        <a:pt x="1761" y="1353"/>
                      </a:lnTo>
                      <a:lnTo>
                        <a:pt x="1725" y="1283"/>
                      </a:lnTo>
                      <a:lnTo>
                        <a:pt x="1693" y="1289"/>
                      </a:lnTo>
                      <a:lnTo>
                        <a:pt x="1651" y="1322"/>
                      </a:lnTo>
                      <a:lnTo>
                        <a:pt x="1632" y="1350"/>
                      </a:lnTo>
                      <a:lnTo>
                        <a:pt x="1594" y="1403"/>
                      </a:lnTo>
                      <a:lnTo>
                        <a:pt x="1567" y="1459"/>
                      </a:lnTo>
                      <a:lnTo>
                        <a:pt x="1556" y="1478"/>
                      </a:lnTo>
                      <a:lnTo>
                        <a:pt x="1567" y="1543"/>
                      </a:lnTo>
                      <a:lnTo>
                        <a:pt x="1565" y="1607"/>
                      </a:lnTo>
                      <a:lnTo>
                        <a:pt x="1531" y="1651"/>
                      </a:lnTo>
                      <a:lnTo>
                        <a:pt x="1512" y="1654"/>
                      </a:lnTo>
                      <a:lnTo>
                        <a:pt x="1472" y="1562"/>
                      </a:lnTo>
                      <a:lnTo>
                        <a:pt x="1441" y="1498"/>
                      </a:lnTo>
                      <a:lnTo>
                        <a:pt x="1377" y="1375"/>
                      </a:lnTo>
                      <a:lnTo>
                        <a:pt x="1375" y="1328"/>
                      </a:lnTo>
                      <a:lnTo>
                        <a:pt x="1361" y="1305"/>
                      </a:lnTo>
                      <a:lnTo>
                        <a:pt x="1350" y="1336"/>
                      </a:lnTo>
                      <a:lnTo>
                        <a:pt x="1295" y="1266"/>
                      </a:lnTo>
                      <a:lnTo>
                        <a:pt x="1222" y="1213"/>
                      </a:lnTo>
                      <a:lnTo>
                        <a:pt x="1175" y="1225"/>
                      </a:lnTo>
                      <a:lnTo>
                        <a:pt x="1108" y="1219"/>
                      </a:lnTo>
                      <a:lnTo>
                        <a:pt x="1076" y="1180"/>
                      </a:lnTo>
                      <a:lnTo>
                        <a:pt x="1040" y="1185"/>
                      </a:lnTo>
                      <a:lnTo>
                        <a:pt x="990" y="1169"/>
                      </a:lnTo>
                      <a:lnTo>
                        <a:pt x="885" y="1038"/>
                      </a:lnTo>
                      <a:lnTo>
                        <a:pt x="891" y="1091"/>
                      </a:lnTo>
                      <a:lnTo>
                        <a:pt x="922" y="1166"/>
                      </a:lnTo>
                      <a:lnTo>
                        <a:pt x="958" y="1219"/>
                      </a:lnTo>
                      <a:lnTo>
                        <a:pt x="996" y="1247"/>
                      </a:lnTo>
                      <a:lnTo>
                        <a:pt x="1038" y="1225"/>
                      </a:lnTo>
                      <a:lnTo>
                        <a:pt x="1072" y="1225"/>
                      </a:lnTo>
                      <a:lnTo>
                        <a:pt x="1116" y="1272"/>
                      </a:lnTo>
                      <a:lnTo>
                        <a:pt x="1142" y="1308"/>
                      </a:lnTo>
                      <a:lnTo>
                        <a:pt x="1137" y="1331"/>
                      </a:lnTo>
                      <a:lnTo>
                        <a:pt x="1061" y="1434"/>
                      </a:lnTo>
                      <a:lnTo>
                        <a:pt x="1011" y="1473"/>
                      </a:lnTo>
                      <a:lnTo>
                        <a:pt x="906" y="1523"/>
                      </a:lnTo>
                      <a:lnTo>
                        <a:pt x="874" y="1540"/>
                      </a:lnTo>
                      <a:lnTo>
                        <a:pt x="855" y="1523"/>
                      </a:lnTo>
                      <a:lnTo>
                        <a:pt x="849" y="1503"/>
                      </a:lnTo>
                      <a:lnTo>
                        <a:pt x="847" y="1473"/>
                      </a:lnTo>
                      <a:lnTo>
                        <a:pt x="838" y="1442"/>
                      </a:lnTo>
                      <a:lnTo>
                        <a:pt x="823" y="1417"/>
                      </a:lnTo>
                      <a:lnTo>
                        <a:pt x="811" y="1395"/>
                      </a:lnTo>
                      <a:lnTo>
                        <a:pt x="792" y="1364"/>
                      </a:lnTo>
                      <a:lnTo>
                        <a:pt x="781" y="1344"/>
                      </a:lnTo>
                      <a:lnTo>
                        <a:pt x="773" y="1319"/>
                      </a:lnTo>
                      <a:lnTo>
                        <a:pt x="758" y="1297"/>
                      </a:lnTo>
                      <a:lnTo>
                        <a:pt x="735" y="1241"/>
                      </a:lnTo>
                      <a:lnTo>
                        <a:pt x="722" y="1219"/>
                      </a:lnTo>
                      <a:lnTo>
                        <a:pt x="706" y="1188"/>
                      </a:lnTo>
                      <a:lnTo>
                        <a:pt x="678" y="1146"/>
                      </a:lnTo>
                      <a:lnTo>
                        <a:pt x="663" y="1121"/>
                      </a:lnTo>
                      <a:lnTo>
                        <a:pt x="651" y="1105"/>
                      </a:lnTo>
                      <a:lnTo>
                        <a:pt x="636" y="1068"/>
                      </a:lnTo>
                      <a:lnTo>
                        <a:pt x="680" y="1035"/>
                      </a:lnTo>
                      <a:lnTo>
                        <a:pt x="699" y="962"/>
                      </a:lnTo>
                      <a:lnTo>
                        <a:pt x="657" y="943"/>
                      </a:lnTo>
                      <a:lnTo>
                        <a:pt x="600" y="954"/>
                      </a:lnTo>
                      <a:lnTo>
                        <a:pt x="588" y="946"/>
                      </a:lnTo>
                      <a:lnTo>
                        <a:pt x="581" y="946"/>
                      </a:lnTo>
                      <a:lnTo>
                        <a:pt x="573" y="946"/>
                      </a:lnTo>
                      <a:lnTo>
                        <a:pt x="567" y="946"/>
                      </a:lnTo>
                      <a:lnTo>
                        <a:pt x="564" y="932"/>
                      </a:lnTo>
                      <a:lnTo>
                        <a:pt x="560" y="920"/>
                      </a:lnTo>
                      <a:lnTo>
                        <a:pt x="560" y="898"/>
                      </a:lnTo>
                      <a:lnTo>
                        <a:pt x="550" y="887"/>
                      </a:lnTo>
                      <a:lnTo>
                        <a:pt x="548" y="873"/>
                      </a:lnTo>
                      <a:lnTo>
                        <a:pt x="541" y="870"/>
                      </a:lnTo>
                      <a:lnTo>
                        <a:pt x="535" y="859"/>
                      </a:lnTo>
                      <a:lnTo>
                        <a:pt x="533" y="848"/>
                      </a:lnTo>
                      <a:lnTo>
                        <a:pt x="529" y="837"/>
                      </a:lnTo>
                      <a:lnTo>
                        <a:pt x="524" y="831"/>
                      </a:lnTo>
                      <a:lnTo>
                        <a:pt x="512" y="831"/>
                      </a:lnTo>
                      <a:lnTo>
                        <a:pt x="503" y="831"/>
                      </a:lnTo>
                      <a:lnTo>
                        <a:pt x="499" y="831"/>
                      </a:lnTo>
                      <a:lnTo>
                        <a:pt x="497" y="845"/>
                      </a:lnTo>
                      <a:lnTo>
                        <a:pt x="497" y="859"/>
                      </a:lnTo>
                      <a:lnTo>
                        <a:pt x="497" y="876"/>
                      </a:lnTo>
                      <a:lnTo>
                        <a:pt x="497" y="893"/>
                      </a:lnTo>
                      <a:lnTo>
                        <a:pt x="497" y="904"/>
                      </a:lnTo>
                      <a:lnTo>
                        <a:pt x="487" y="909"/>
                      </a:lnTo>
                      <a:lnTo>
                        <a:pt x="478" y="920"/>
                      </a:lnTo>
                      <a:lnTo>
                        <a:pt x="465" y="904"/>
                      </a:lnTo>
                      <a:lnTo>
                        <a:pt x="457" y="881"/>
                      </a:lnTo>
                      <a:lnTo>
                        <a:pt x="459" y="856"/>
                      </a:lnTo>
                      <a:lnTo>
                        <a:pt x="446" y="823"/>
                      </a:lnTo>
                      <a:lnTo>
                        <a:pt x="440" y="801"/>
                      </a:lnTo>
                      <a:lnTo>
                        <a:pt x="425" y="787"/>
                      </a:lnTo>
                      <a:lnTo>
                        <a:pt x="409" y="773"/>
                      </a:lnTo>
                      <a:lnTo>
                        <a:pt x="400" y="753"/>
                      </a:lnTo>
                      <a:lnTo>
                        <a:pt x="394" y="739"/>
                      </a:lnTo>
                      <a:lnTo>
                        <a:pt x="379" y="736"/>
                      </a:lnTo>
                      <a:lnTo>
                        <a:pt x="375" y="728"/>
                      </a:lnTo>
                      <a:lnTo>
                        <a:pt x="364" y="728"/>
                      </a:lnTo>
                      <a:lnTo>
                        <a:pt x="356" y="742"/>
                      </a:lnTo>
                      <a:lnTo>
                        <a:pt x="348" y="753"/>
                      </a:lnTo>
                      <a:lnTo>
                        <a:pt x="366" y="767"/>
                      </a:lnTo>
                      <a:lnTo>
                        <a:pt x="377" y="787"/>
                      </a:lnTo>
                      <a:lnTo>
                        <a:pt x="396" y="812"/>
                      </a:lnTo>
                      <a:lnTo>
                        <a:pt x="404" y="823"/>
                      </a:lnTo>
                      <a:lnTo>
                        <a:pt x="419" y="831"/>
                      </a:lnTo>
                      <a:lnTo>
                        <a:pt x="430" y="848"/>
                      </a:lnTo>
                      <a:lnTo>
                        <a:pt x="417" y="868"/>
                      </a:lnTo>
                      <a:lnTo>
                        <a:pt x="415" y="859"/>
                      </a:lnTo>
                      <a:lnTo>
                        <a:pt x="415" y="848"/>
                      </a:lnTo>
                      <a:lnTo>
                        <a:pt x="409" y="873"/>
                      </a:lnTo>
                      <a:lnTo>
                        <a:pt x="406" y="895"/>
                      </a:lnTo>
                      <a:lnTo>
                        <a:pt x="394" y="901"/>
                      </a:lnTo>
                      <a:lnTo>
                        <a:pt x="398" y="873"/>
                      </a:lnTo>
                      <a:lnTo>
                        <a:pt x="396" y="859"/>
                      </a:lnTo>
                      <a:lnTo>
                        <a:pt x="381" y="851"/>
                      </a:lnTo>
                      <a:lnTo>
                        <a:pt x="375" y="845"/>
                      </a:lnTo>
                      <a:lnTo>
                        <a:pt x="369" y="834"/>
                      </a:lnTo>
                      <a:lnTo>
                        <a:pt x="356" y="828"/>
                      </a:lnTo>
                      <a:lnTo>
                        <a:pt x="348" y="820"/>
                      </a:lnTo>
                      <a:lnTo>
                        <a:pt x="339" y="803"/>
                      </a:lnTo>
                      <a:lnTo>
                        <a:pt x="329" y="795"/>
                      </a:lnTo>
                      <a:lnTo>
                        <a:pt x="322" y="778"/>
                      </a:lnTo>
                      <a:lnTo>
                        <a:pt x="320" y="764"/>
                      </a:lnTo>
                      <a:lnTo>
                        <a:pt x="312" y="759"/>
                      </a:lnTo>
                      <a:lnTo>
                        <a:pt x="303" y="750"/>
                      </a:lnTo>
                      <a:lnTo>
                        <a:pt x="286" y="750"/>
                      </a:lnTo>
                      <a:lnTo>
                        <a:pt x="272" y="753"/>
                      </a:lnTo>
                      <a:lnTo>
                        <a:pt x="255" y="750"/>
                      </a:lnTo>
                      <a:lnTo>
                        <a:pt x="225" y="753"/>
                      </a:lnTo>
                      <a:lnTo>
                        <a:pt x="204" y="756"/>
                      </a:lnTo>
                      <a:lnTo>
                        <a:pt x="198" y="762"/>
                      </a:lnTo>
                      <a:lnTo>
                        <a:pt x="196" y="778"/>
                      </a:lnTo>
                      <a:lnTo>
                        <a:pt x="196" y="798"/>
                      </a:lnTo>
                      <a:lnTo>
                        <a:pt x="183" y="817"/>
                      </a:lnTo>
                      <a:lnTo>
                        <a:pt x="175" y="826"/>
                      </a:lnTo>
                      <a:lnTo>
                        <a:pt x="171" y="831"/>
                      </a:lnTo>
                      <a:lnTo>
                        <a:pt x="164" y="845"/>
                      </a:lnTo>
                      <a:lnTo>
                        <a:pt x="160" y="856"/>
                      </a:lnTo>
                      <a:lnTo>
                        <a:pt x="166" y="865"/>
                      </a:lnTo>
                      <a:lnTo>
                        <a:pt x="166" y="881"/>
                      </a:lnTo>
                      <a:lnTo>
                        <a:pt x="164" y="890"/>
                      </a:lnTo>
                      <a:lnTo>
                        <a:pt x="160" y="901"/>
                      </a:lnTo>
                      <a:lnTo>
                        <a:pt x="150" y="920"/>
                      </a:lnTo>
                      <a:lnTo>
                        <a:pt x="143" y="912"/>
                      </a:lnTo>
                      <a:lnTo>
                        <a:pt x="137" y="918"/>
                      </a:lnTo>
                      <a:lnTo>
                        <a:pt x="128" y="926"/>
                      </a:lnTo>
                      <a:lnTo>
                        <a:pt x="116" y="929"/>
                      </a:lnTo>
                      <a:lnTo>
                        <a:pt x="103" y="943"/>
                      </a:lnTo>
                      <a:lnTo>
                        <a:pt x="91" y="946"/>
                      </a:lnTo>
                      <a:lnTo>
                        <a:pt x="78" y="946"/>
                      </a:lnTo>
                      <a:lnTo>
                        <a:pt x="65" y="946"/>
                      </a:lnTo>
                      <a:lnTo>
                        <a:pt x="38" y="954"/>
                      </a:lnTo>
                      <a:lnTo>
                        <a:pt x="25" y="954"/>
                      </a:lnTo>
                      <a:lnTo>
                        <a:pt x="19" y="934"/>
                      </a:lnTo>
                      <a:lnTo>
                        <a:pt x="13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gradFill rotWithShape="1">
                  <a:gsLst>
                    <a:gs pos="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  <a:gs pos="50000">
                      <a:srgbClr val="00B7A5">
                        <a:alpha val="85001"/>
                      </a:srgbClr>
                    </a:gs>
                    <a:gs pos="100000">
                      <a:srgbClr val="00B7A5">
                        <a:gamma/>
                        <a:shade val="90980"/>
                        <a:invGamma/>
                        <a:alpha val="91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8498" name="Group 34"/>
            <p:cNvGrpSpPr>
              <a:grpSpLocks/>
            </p:cNvGrpSpPr>
            <p:nvPr userDrawn="1"/>
          </p:nvGrpSpPr>
          <p:grpSpPr bwMode="auto">
            <a:xfrm>
              <a:off x="100" y="615"/>
              <a:ext cx="2020" cy="3311"/>
              <a:chOff x="100" y="615"/>
              <a:chExt cx="2020" cy="3311"/>
            </a:xfrm>
          </p:grpSpPr>
          <p:sp>
            <p:nvSpPr>
              <p:cNvPr id="318499" name="Freeform 35"/>
              <p:cNvSpPr>
                <a:spLocks/>
              </p:cNvSpPr>
              <p:nvPr userDrawn="1"/>
            </p:nvSpPr>
            <p:spPr bwMode="auto">
              <a:xfrm>
                <a:off x="100" y="761"/>
                <a:ext cx="1367" cy="1550"/>
              </a:xfrm>
              <a:custGeom>
                <a:avLst/>
                <a:gdLst>
                  <a:gd name="T0" fmla="*/ 109 w 1367"/>
                  <a:gd name="T1" fmla="*/ 290 h 1550"/>
                  <a:gd name="T2" fmla="*/ 88 w 1367"/>
                  <a:gd name="T3" fmla="*/ 203 h 1550"/>
                  <a:gd name="T4" fmla="*/ 196 w 1367"/>
                  <a:gd name="T5" fmla="*/ 131 h 1550"/>
                  <a:gd name="T6" fmla="*/ 244 w 1367"/>
                  <a:gd name="T7" fmla="*/ 75 h 1550"/>
                  <a:gd name="T8" fmla="*/ 328 w 1367"/>
                  <a:gd name="T9" fmla="*/ 64 h 1550"/>
                  <a:gd name="T10" fmla="*/ 589 w 1367"/>
                  <a:gd name="T11" fmla="*/ 67 h 1550"/>
                  <a:gd name="T12" fmla="*/ 722 w 1367"/>
                  <a:gd name="T13" fmla="*/ 95 h 1550"/>
                  <a:gd name="T14" fmla="*/ 671 w 1367"/>
                  <a:gd name="T15" fmla="*/ 92 h 1550"/>
                  <a:gd name="T16" fmla="*/ 638 w 1367"/>
                  <a:gd name="T17" fmla="*/ 3 h 1550"/>
                  <a:gd name="T18" fmla="*/ 703 w 1367"/>
                  <a:gd name="T19" fmla="*/ 0 h 1550"/>
                  <a:gd name="T20" fmla="*/ 754 w 1367"/>
                  <a:gd name="T21" fmla="*/ 39 h 1550"/>
                  <a:gd name="T22" fmla="*/ 831 w 1367"/>
                  <a:gd name="T23" fmla="*/ 103 h 1550"/>
                  <a:gd name="T24" fmla="*/ 817 w 1367"/>
                  <a:gd name="T25" fmla="*/ 33 h 1550"/>
                  <a:gd name="T26" fmla="*/ 958 w 1367"/>
                  <a:gd name="T27" fmla="*/ 100 h 1550"/>
                  <a:gd name="T28" fmla="*/ 960 w 1367"/>
                  <a:gd name="T29" fmla="*/ 128 h 1550"/>
                  <a:gd name="T30" fmla="*/ 918 w 1367"/>
                  <a:gd name="T31" fmla="*/ 198 h 1550"/>
                  <a:gd name="T32" fmla="*/ 882 w 1367"/>
                  <a:gd name="T33" fmla="*/ 312 h 1550"/>
                  <a:gd name="T34" fmla="*/ 1012 w 1367"/>
                  <a:gd name="T35" fmla="*/ 376 h 1550"/>
                  <a:gd name="T36" fmla="*/ 1017 w 1367"/>
                  <a:gd name="T37" fmla="*/ 476 h 1550"/>
                  <a:gd name="T38" fmla="*/ 1036 w 1367"/>
                  <a:gd name="T39" fmla="*/ 398 h 1550"/>
                  <a:gd name="T40" fmla="*/ 1036 w 1367"/>
                  <a:gd name="T41" fmla="*/ 254 h 1550"/>
                  <a:gd name="T42" fmla="*/ 1130 w 1367"/>
                  <a:gd name="T43" fmla="*/ 293 h 1550"/>
                  <a:gd name="T44" fmla="*/ 1189 w 1367"/>
                  <a:gd name="T45" fmla="*/ 251 h 1550"/>
                  <a:gd name="T46" fmla="*/ 1294 w 1367"/>
                  <a:gd name="T47" fmla="*/ 357 h 1550"/>
                  <a:gd name="T48" fmla="*/ 1366 w 1367"/>
                  <a:gd name="T49" fmla="*/ 449 h 1550"/>
                  <a:gd name="T50" fmla="*/ 1309 w 1367"/>
                  <a:gd name="T51" fmla="*/ 485 h 1550"/>
                  <a:gd name="T52" fmla="*/ 1210 w 1367"/>
                  <a:gd name="T53" fmla="*/ 515 h 1550"/>
                  <a:gd name="T54" fmla="*/ 1280 w 1367"/>
                  <a:gd name="T55" fmla="*/ 535 h 1550"/>
                  <a:gd name="T56" fmla="*/ 1309 w 1367"/>
                  <a:gd name="T57" fmla="*/ 618 h 1550"/>
                  <a:gd name="T58" fmla="*/ 1282 w 1367"/>
                  <a:gd name="T59" fmla="*/ 624 h 1550"/>
                  <a:gd name="T60" fmla="*/ 1242 w 1367"/>
                  <a:gd name="T61" fmla="*/ 657 h 1550"/>
                  <a:gd name="T62" fmla="*/ 1179 w 1367"/>
                  <a:gd name="T63" fmla="*/ 730 h 1550"/>
                  <a:gd name="T64" fmla="*/ 1172 w 1367"/>
                  <a:gd name="T65" fmla="*/ 839 h 1550"/>
                  <a:gd name="T66" fmla="*/ 1105 w 1367"/>
                  <a:gd name="T67" fmla="*/ 1003 h 1550"/>
                  <a:gd name="T68" fmla="*/ 1124 w 1367"/>
                  <a:gd name="T69" fmla="*/ 1142 h 1550"/>
                  <a:gd name="T70" fmla="*/ 1086 w 1367"/>
                  <a:gd name="T71" fmla="*/ 1048 h 1550"/>
                  <a:gd name="T72" fmla="*/ 1021 w 1367"/>
                  <a:gd name="T73" fmla="*/ 1006 h 1550"/>
                  <a:gd name="T74" fmla="*/ 964 w 1367"/>
                  <a:gd name="T75" fmla="*/ 1034 h 1550"/>
                  <a:gd name="T76" fmla="*/ 871 w 1367"/>
                  <a:gd name="T77" fmla="*/ 1048 h 1550"/>
                  <a:gd name="T78" fmla="*/ 823 w 1367"/>
                  <a:gd name="T79" fmla="*/ 1151 h 1550"/>
                  <a:gd name="T80" fmla="*/ 930 w 1367"/>
                  <a:gd name="T81" fmla="*/ 1290 h 1550"/>
                  <a:gd name="T82" fmla="*/ 947 w 1367"/>
                  <a:gd name="T83" fmla="*/ 1212 h 1550"/>
                  <a:gd name="T84" fmla="*/ 1008 w 1367"/>
                  <a:gd name="T85" fmla="*/ 1268 h 1550"/>
                  <a:gd name="T86" fmla="*/ 1042 w 1367"/>
                  <a:gd name="T87" fmla="*/ 1346 h 1550"/>
                  <a:gd name="T88" fmla="*/ 1069 w 1367"/>
                  <a:gd name="T89" fmla="*/ 1415 h 1550"/>
                  <a:gd name="T90" fmla="*/ 1132 w 1367"/>
                  <a:gd name="T91" fmla="*/ 1521 h 1550"/>
                  <a:gd name="T92" fmla="*/ 1227 w 1367"/>
                  <a:gd name="T93" fmla="*/ 1518 h 1550"/>
                  <a:gd name="T94" fmla="*/ 1170 w 1367"/>
                  <a:gd name="T95" fmla="*/ 1532 h 1550"/>
                  <a:gd name="T96" fmla="*/ 1059 w 1367"/>
                  <a:gd name="T97" fmla="*/ 1516 h 1550"/>
                  <a:gd name="T98" fmla="*/ 981 w 1367"/>
                  <a:gd name="T99" fmla="*/ 1421 h 1550"/>
                  <a:gd name="T100" fmla="*/ 924 w 1367"/>
                  <a:gd name="T101" fmla="*/ 1385 h 1550"/>
                  <a:gd name="T102" fmla="*/ 833 w 1367"/>
                  <a:gd name="T103" fmla="*/ 1340 h 1550"/>
                  <a:gd name="T104" fmla="*/ 674 w 1367"/>
                  <a:gd name="T105" fmla="*/ 1190 h 1550"/>
                  <a:gd name="T106" fmla="*/ 543 w 1367"/>
                  <a:gd name="T107" fmla="*/ 970 h 1550"/>
                  <a:gd name="T108" fmla="*/ 587 w 1367"/>
                  <a:gd name="T109" fmla="*/ 1167 h 1550"/>
                  <a:gd name="T110" fmla="*/ 503 w 1367"/>
                  <a:gd name="T111" fmla="*/ 1031 h 1550"/>
                  <a:gd name="T112" fmla="*/ 425 w 1367"/>
                  <a:gd name="T113" fmla="*/ 763 h 1550"/>
                  <a:gd name="T114" fmla="*/ 434 w 1367"/>
                  <a:gd name="T115" fmla="*/ 568 h 1550"/>
                  <a:gd name="T116" fmla="*/ 406 w 1367"/>
                  <a:gd name="T117" fmla="*/ 418 h 1550"/>
                  <a:gd name="T118" fmla="*/ 383 w 1367"/>
                  <a:gd name="T119" fmla="*/ 329 h 1550"/>
                  <a:gd name="T120" fmla="*/ 330 w 1367"/>
                  <a:gd name="T121" fmla="*/ 276 h 1550"/>
                  <a:gd name="T122" fmla="*/ 219 w 1367"/>
                  <a:gd name="T123" fmla="*/ 290 h 1550"/>
                  <a:gd name="T124" fmla="*/ 135 w 1367"/>
                  <a:gd name="T125" fmla="*/ 345 h 1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7" h="1550">
                    <a:moveTo>
                      <a:pt x="0" y="398"/>
                    </a:moveTo>
                    <a:lnTo>
                      <a:pt x="65" y="345"/>
                    </a:lnTo>
                    <a:lnTo>
                      <a:pt x="103" y="323"/>
                    </a:lnTo>
                    <a:lnTo>
                      <a:pt x="109" y="290"/>
                    </a:lnTo>
                    <a:lnTo>
                      <a:pt x="80" y="270"/>
                    </a:lnTo>
                    <a:lnTo>
                      <a:pt x="78" y="231"/>
                    </a:lnTo>
                    <a:lnTo>
                      <a:pt x="91" y="220"/>
                    </a:lnTo>
                    <a:lnTo>
                      <a:pt x="88" y="203"/>
                    </a:lnTo>
                    <a:lnTo>
                      <a:pt x="139" y="198"/>
                    </a:lnTo>
                    <a:lnTo>
                      <a:pt x="152" y="167"/>
                    </a:lnTo>
                    <a:lnTo>
                      <a:pt x="154" y="139"/>
                    </a:lnTo>
                    <a:lnTo>
                      <a:pt x="196" y="131"/>
                    </a:lnTo>
                    <a:lnTo>
                      <a:pt x="200" y="103"/>
                    </a:lnTo>
                    <a:lnTo>
                      <a:pt x="160" y="95"/>
                    </a:lnTo>
                    <a:lnTo>
                      <a:pt x="179" y="75"/>
                    </a:lnTo>
                    <a:lnTo>
                      <a:pt x="244" y="75"/>
                    </a:lnTo>
                    <a:lnTo>
                      <a:pt x="263" y="53"/>
                    </a:lnTo>
                    <a:lnTo>
                      <a:pt x="290" y="50"/>
                    </a:lnTo>
                    <a:lnTo>
                      <a:pt x="307" y="33"/>
                    </a:lnTo>
                    <a:lnTo>
                      <a:pt x="328" y="64"/>
                    </a:lnTo>
                    <a:lnTo>
                      <a:pt x="410" y="59"/>
                    </a:lnTo>
                    <a:lnTo>
                      <a:pt x="448" y="92"/>
                    </a:lnTo>
                    <a:lnTo>
                      <a:pt x="570" y="84"/>
                    </a:lnTo>
                    <a:lnTo>
                      <a:pt x="589" y="67"/>
                    </a:lnTo>
                    <a:lnTo>
                      <a:pt x="636" y="95"/>
                    </a:lnTo>
                    <a:lnTo>
                      <a:pt x="684" y="120"/>
                    </a:lnTo>
                    <a:lnTo>
                      <a:pt x="707" y="109"/>
                    </a:lnTo>
                    <a:lnTo>
                      <a:pt x="722" y="95"/>
                    </a:lnTo>
                    <a:lnTo>
                      <a:pt x="762" y="103"/>
                    </a:lnTo>
                    <a:lnTo>
                      <a:pt x="735" y="84"/>
                    </a:lnTo>
                    <a:lnTo>
                      <a:pt x="709" y="86"/>
                    </a:lnTo>
                    <a:lnTo>
                      <a:pt x="671" y="92"/>
                    </a:lnTo>
                    <a:lnTo>
                      <a:pt x="652" y="64"/>
                    </a:lnTo>
                    <a:lnTo>
                      <a:pt x="631" y="50"/>
                    </a:lnTo>
                    <a:lnTo>
                      <a:pt x="631" y="28"/>
                    </a:lnTo>
                    <a:lnTo>
                      <a:pt x="638" y="3"/>
                    </a:lnTo>
                    <a:lnTo>
                      <a:pt x="655" y="0"/>
                    </a:lnTo>
                    <a:lnTo>
                      <a:pt x="678" y="22"/>
                    </a:lnTo>
                    <a:lnTo>
                      <a:pt x="684" y="11"/>
                    </a:lnTo>
                    <a:lnTo>
                      <a:pt x="703" y="0"/>
                    </a:lnTo>
                    <a:lnTo>
                      <a:pt x="726" y="17"/>
                    </a:lnTo>
                    <a:lnTo>
                      <a:pt x="739" y="3"/>
                    </a:lnTo>
                    <a:lnTo>
                      <a:pt x="751" y="25"/>
                    </a:lnTo>
                    <a:lnTo>
                      <a:pt x="754" y="39"/>
                    </a:lnTo>
                    <a:lnTo>
                      <a:pt x="787" y="59"/>
                    </a:lnTo>
                    <a:lnTo>
                      <a:pt x="775" y="75"/>
                    </a:lnTo>
                    <a:lnTo>
                      <a:pt x="775" y="98"/>
                    </a:lnTo>
                    <a:lnTo>
                      <a:pt x="831" y="103"/>
                    </a:lnTo>
                    <a:lnTo>
                      <a:pt x="846" y="75"/>
                    </a:lnTo>
                    <a:lnTo>
                      <a:pt x="836" y="61"/>
                    </a:lnTo>
                    <a:lnTo>
                      <a:pt x="810" y="64"/>
                    </a:lnTo>
                    <a:lnTo>
                      <a:pt x="817" y="33"/>
                    </a:lnTo>
                    <a:lnTo>
                      <a:pt x="867" y="50"/>
                    </a:lnTo>
                    <a:lnTo>
                      <a:pt x="878" y="72"/>
                    </a:lnTo>
                    <a:lnTo>
                      <a:pt x="920" y="72"/>
                    </a:lnTo>
                    <a:lnTo>
                      <a:pt x="958" y="100"/>
                    </a:lnTo>
                    <a:lnTo>
                      <a:pt x="979" y="95"/>
                    </a:lnTo>
                    <a:lnTo>
                      <a:pt x="1002" y="120"/>
                    </a:lnTo>
                    <a:lnTo>
                      <a:pt x="979" y="153"/>
                    </a:lnTo>
                    <a:lnTo>
                      <a:pt x="960" y="128"/>
                    </a:lnTo>
                    <a:lnTo>
                      <a:pt x="947" y="137"/>
                    </a:lnTo>
                    <a:lnTo>
                      <a:pt x="930" y="156"/>
                    </a:lnTo>
                    <a:lnTo>
                      <a:pt x="903" y="173"/>
                    </a:lnTo>
                    <a:lnTo>
                      <a:pt x="918" y="198"/>
                    </a:lnTo>
                    <a:lnTo>
                      <a:pt x="892" y="201"/>
                    </a:lnTo>
                    <a:lnTo>
                      <a:pt x="871" y="234"/>
                    </a:lnTo>
                    <a:lnTo>
                      <a:pt x="850" y="276"/>
                    </a:lnTo>
                    <a:lnTo>
                      <a:pt x="882" y="312"/>
                    </a:lnTo>
                    <a:lnTo>
                      <a:pt x="907" y="354"/>
                    </a:lnTo>
                    <a:lnTo>
                      <a:pt x="951" y="359"/>
                    </a:lnTo>
                    <a:lnTo>
                      <a:pt x="993" y="354"/>
                    </a:lnTo>
                    <a:lnTo>
                      <a:pt x="1012" y="376"/>
                    </a:lnTo>
                    <a:lnTo>
                      <a:pt x="1004" y="387"/>
                    </a:lnTo>
                    <a:lnTo>
                      <a:pt x="991" y="410"/>
                    </a:lnTo>
                    <a:lnTo>
                      <a:pt x="1010" y="449"/>
                    </a:lnTo>
                    <a:lnTo>
                      <a:pt x="1017" y="476"/>
                    </a:lnTo>
                    <a:lnTo>
                      <a:pt x="1040" y="490"/>
                    </a:lnTo>
                    <a:lnTo>
                      <a:pt x="1071" y="465"/>
                    </a:lnTo>
                    <a:lnTo>
                      <a:pt x="1063" y="429"/>
                    </a:lnTo>
                    <a:lnTo>
                      <a:pt x="1036" y="398"/>
                    </a:lnTo>
                    <a:lnTo>
                      <a:pt x="1067" y="362"/>
                    </a:lnTo>
                    <a:lnTo>
                      <a:pt x="1040" y="301"/>
                    </a:lnTo>
                    <a:lnTo>
                      <a:pt x="1015" y="276"/>
                    </a:lnTo>
                    <a:lnTo>
                      <a:pt x="1036" y="254"/>
                    </a:lnTo>
                    <a:lnTo>
                      <a:pt x="1031" y="220"/>
                    </a:lnTo>
                    <a:lnTo>
                      <a:pt x="1046" y="201"/>
                    </a:lnTo>
                    <a:lnTo>
                      <a:pt x="1071" y="220"/>
                    </a:lnTo>
                    <a:lnTo>
                      <a:pt x="1130" y="293"/>
                    </a:lnTo>
                    <a:lnTo>
                      <a:pt x="1166" y="304"/>
                    </a:lnTo>
                    <a:lnTo>
                      <a:pt x="1177" y="284"/>
                    </a:lnTo>
                    <a:lnTo>
                      <a:pt x="1168" y="245"/>
                    </a:lnTo>
                    <a:lnTo>
                      <a:pt x="1189" y="251"/>
                    </a:lnTo>
                    <a:lnTo>
                      <a:pt x="1225" y="295"/>
                    </a:lnTo>
                    <a:lnTo>
                      <a:pt x="1231" y="320"/>
                    </a:lnTo>
                    <a:lnTo>
                      <a:pt x="1252" y="337"/>
                    </a:lnTo>
                    <a:lnTo>
                      <a:pt x="1294" y="357"/>
                    </a:lnTo>
                    <a:lnTo>
                      <a:pt x="1315" y="393"/>
                    </a:lnTo>
                    <a:lnTo>
                      <a:pt x="1347" y="418"/>
                    </a:lnTo>
                    <a:lnTo>
                      <a:pt x="1364" y="426"/>
                    </a:lnTo>
                    <a:lnTo>
                      <a:pt x="1366" y="449"/>
                    </a:lnTo>
                    <a:lnTo>
                      <a:pt x="1341" y="462"/>
                    </a:lnTo>
                    <a:lnTo>
                      <a:pt x="1326" y="446"/>
                    </a:lnTo>
                    <a:lnTo>
                      <a:pt x="1313" y="449"/>
                    </a:lnTo>
                    <a:lnTo>
                      <a:pt x="1309" y="485"/>
                    </a:lnTo>
                    <a:lnTo>
                      <a:pt x="1288" y="493"/>
                    </a:lnTo>
                    <a:lnTo>
                      <a:pt x="1265" y="474"/>
                    </a:lnTo>
                    <a:lnTo>
                      <a:pt x="1217" y="474"/>
                    </a:lnTo>
                    <a:lnTo>
                      <a:pt x="1210" y="515"/>
                    </a:lnTo>
                    <a:lnTo>
                      <a:pt x="1223" y="540"/>
                    </a:lnTo>
                    <a:lnTo>
                      <a:pt x="1242" y="527"/>
                    </a:lnTo>
                    <a:lnTo>
                      <a:pt x="1261" y="521"/>
                    </a:lnTo>
                    <a:lnTo>
                      <a:pt x="1280" y="535"/>
                    </a:lnTo>
                    <a:lnTo>
                      <a:pt x="1254" y="566"/>
                    </a:lnTo>
                    <a:lnTo>
                      <a:pt x="1280" y="593"/>
                    </a:lnTo>
                    <a:lnTo>
                      <a:pt x="1313" y="602"/>
                    </a:lnTo>
                    <a:lnTo>
                      <a:pt x="1309" y="618"/>
                    </a:lnTo>
                    <a:lnTo>
                      <a:pt x="1297" y="621"/>
                    </a:lnTo>
                    <a:lnTo>
                      <a:pt x="1265" y="716"/>
                    </a:lnTo>
                    <a:lnTo>
                      <a:pt x="1267" y="655"/>
                    </a:lnTo>
                    <a:lnTo>
                      <a:pt x="1282" y="624"/>
                    </a:lnTo>
                    <a:lnTo>
                      <a:pt x="1265" y="610"/>
                    </a:lnTo>
                    <a:lnTo>
                      <a:pt x="1246" y="630"/>
                    </a:lnTo>
                    <a:lnTo>
                      <a:pt x="1257" y="646"/>
                    </a:lnTo>
                    <a:lnTo>
                      <a:pt x="1242" y="657"/>
                    </a:lnTo>
                    <a:lnTo>
                      <a:pt x="1227" y="671"/>
                    </a:lnTo>
                    <a:lnTo>
                      <a:pt x="1229" y="713"/>
                    </a:lnTo>
                    <a:lnTo>
                      <a:pt x="1208" y="727"/>
                    </a:lnTo>
                    <a:lnTo>
                      <a:pt x="1179" y="730"/>
                    </a:lnTo>
                    <a:lnTo>
                      <a:pt x="1189" y="752"/>
                    </a:lnTo>
                    <a:lnTo>
                      <a:pt x="1179" y="777"/>
                    </a:lnTo>
                    <a:lnTo>
                      <a:pt x="1189" y="797"/>
                    </a:lnTo>
                    <a:lnTo>
                      <a:pt x="1172" y="839"/>
                    </a:lnTo>
                    <a:lnTo>
                      <a:pt x="1166" y="878"/>
                    </a:lnTo>
                    <a:lnTo>
                      <a:pt x="1141" y="900"/>
                    </a:lnTo>
                    <a:lnTo>
                      <a:pt x="1109" y="961"/>
                    </a:lnTo>
                    <a:lnTo>
                      <a:pt x="1105" y="1003"/>
                    </a:lnTo>
                    <a:lnTo>
                      <a:pt x="1116" y="1036"/>
                    </a:lnTo>
                    <a:lnTo>
                      <a:pt x="1130" y="1078"/>
                    </a:lnTo>
                    <a:lnTo>
                      <a:pt x="1139" y="1123"/>
                    </a:lnTo>
                    <a:lnTo>
                      <a:pt x="1124" y="1142"/>
                    </a:lnTo>
                    <a:lnTo>
                      <a:pt x="1105" y="1128"/>
                    </a:lnTo>
                    <a:lnTo>
                      <a:pt x="1109" y="1106"/>
                    </a:lnTo>
                    <a:lnTo>
                      <a:pt x="1099" y="1056"/>
                    </a:lnTo>
                    <a:lnTo>
                      <a:pt x="1086" y="1048"/>
                    </a:lnTo>
                    <a:lnTo>
                      <a:pt x="1078" y="1017"/>
                    </a:lnTo>
                    <a:lnTo>
                      <a:pt x="1061" y="1017"/>
                    </a:lnTo>
                    <a:lnTo>
                      <a:pt x="1042" y="1000"/>
                    </a:lnTo>
                    <a:lnTo>
                      <a:pt x="1021" y="1006"/>
                    </a:lnTo>
                    <a:lnTo>
                      <a:pt x="1002" y="995"/>
                    </a:lnTo>
                    <a:lnTo>
                      <a:pt x="979" y="1009"/>
                    </a:lnTo>
                    <a:lnTo>
                      <a:pt x="937" y="997"/>
                    </a:lnTo>
                    <a:lnTo>
                      <a:pt x="964" y="1034"/>
                    </a:lnTo>
                    <a:lnTo>
                      <a:pt x="930" y="1031"/>
                    </a:lnTo>
                    <a:lnTo>
                      <a:pt x="907" y="1003"/>
                    </a:lnTo>
                    <a:lnTo>
                      <a:pt x="865" y="1003"/>
                    </a:lnTo>
                    <a:lnTo>
                      <a:pt x="871" y="1048"/>
                    </a:lnTo>
                    <a:lnTo>
                      <a:pt x="840" y="1034"/>
                    </a:lnTo>
                    <a:lnTo>
                      <a:pt x="823" y="1078"/>
                    </a:lnTo>
                    <a:lnTo>
                      <a:pt x="836" y="1098"/>
                    </a:lnTo>
                    <a:lnTo>
                      <a:pt x="823" y="1151"/>
                    </a:lnTo>
                    <a:lnTo>
                      <a:pt x="838" y="1212"/>
                    </a:lnTo>
                    <a:lnTo>
                      <a:pt x="855" y="1254"/>
                    </a:lnTo>
                    <a:lnTo>
                      <a:pt x="873" y="1293"/>
                    </a:lnTo>
                    <a:lnTo>
                      <a:pt x="930" y="1290"/>
                    </a:lnTo>
                    <a:lnTo>
                      <a:pt x="953" y="1282"/>
                    </a:lnTo>
                    <a:lnTo>
                      <a:pt x="958" y="1254"/>
                    </a:lnTo>
                    <a:lnTo>
                      <a:pt x="945" y="1231"/>
                    </a:lnTo>
                    <a:lnTo>
                      <a:pt x="947" y="1212"/>
                    </a:lnTo>
                    <a:lnTo>
                      <a:pt x="983" y="1217"/>
                    </a:lnTo>
                    <a:lnTo>
                      <a:pt x="1019" y="1206"/>
                    </a:lnTo>
                    <a:lnTo>
                      <a:pt x="1019" y="1231"/>
                    </a:lnTo>
                    <a:lnTo>
                      <a:pt x="1008" y="1268"/>
                    </a:lnTo>
                    <a:lnTo>
                      <a:pt x="991" y="1295"/>
                    </a:lnTo>
                    <a:lnTo>
                      <a:pt x="987" y="1334"/>
                    </a:lnTo>
                    <a:lnTo>
                      <a:pt x="1010" y="1351"/>
                    </a:lnTo>
                    <a:lnTo>
                      <a:pt x="1042" y="1346"/>
                    </a:lnTo>
                    <a:lnTo>
                      <a:pt x="1061" y="1360"/>
                    </a:lnTo>
                    <a:lnTo>
                      <a:pt x="1078" y="1354"/>
                    </a:lnTo>
                    <a:lnTo>
                      <a:pt x="1084" y="1379"/>
                    </a:lnTo>
                    <a:lnTo>
                      <a:pt x="1069" y="1415"/>
                    </a:lnTo>
                    <a:lnTo>
                      <a:pt x="1082" y="1438"/>
                    </a:lnTo>
                    <a:lnTo>
                      <a:pt x="1084" y="1482"/>
                    </a:lnTo>
                    <a:lnTo>
                      <a:pt x="1105" y="1513"/>
                    </a:lnTo>
                    <a:lnTo>
                      <a:pt x="1132" y="1521"/>
                    </a:lnTo>
                    <a:lnTo>
                      <a:pt x="1151" y="1513"/>
                    </a:lnTo>
                    <a:lnTo>
                      <a:pt x="1160" y="1516"/>
                    </a:lnTo>
                    <a:lnTo>
                      <a:pt x="1196" y="1516"/>
                    </a:lnTo>
                    <a:lnTo>
                      <a:pt x="1227" y="1518"/>
                    </a:lnTo>
                    <a:lnTo>
                      <a:pt x="1236" y="1499"/>
                    </a:lnTo>
                    <a:lnTo>
                      <a:pt x="1208" y="1532"/>
                    </a:lnTo>
                    <a:lnTo>
                      <a:pt x="1189" y="1529"/>
                    </a:lnTo>
                    <a:lnTo>
                      <a:pt x="1170" y="1532"/>
                    </a:lnTo>
                    <a:lnTo>
                      <a:pt x="1132" y="1549"/>
                    </a:lnTo>
                    <a:lnTo>
                      <a:pt x="1101" y="1527"/>
                    </a:lnTo>
                    <a:lnTo>
                      <a:pt x="1071" y="1513"/>
                    </a:lnTo>
                    <a:lnTo>
                      <a:pt x="1059" y="1516"/>
                    </a:lnTo>
                    <a:lnTo>
                      <a:pt x="1061" y="1496"/>
                    </a:lnTo>
                    <a:lnTo>
                      <a:pt x="1059" y="1465"/>
                    </a:lnTo>
                    <a:lnTo>
                      <a:pt x="1033" y="1438"/>
                    </a:lnTo>
                    <a:lnTo>
                      <a:pt x="981" y="1421"/>
                    </a:lnTo>
                    <a:lnTo>
                      <a:pt x="972" y="1410"/>
                    </a:lnTo>
                    <a:lnTo>
                      <a:pt x="958" y="1412"/>
                    </a:lnTo>
                    <a:lnTo>
                      <a:pt x="943" y="1399"/>
                    </a:lnTo>
                    <a:lnTo>
                      <a:pt x="924" y="1385"/>
                    </a:lnTo>
                    <a:lnTo>
                      <a:pt x="899" y="1346"/>
                    </a:lnTo>
                    <a:lnTo>
                      <a:pt x="869" y="1334"/>
                    </a:lnTo>
                    <a:lnTo>
                      <a:pt x="852" y="1360"/>
                    </a:lnTo>
                    <a:lnTo>
                      <a:pt x="833" y="1340"/>
                    </a:lnTo>
                    <a:lnTo>
                      <a:pt x="810" y="1340"/>
                    </a:lnTo>
                    <a:lnTo>
                      <a:pt x="764" y="1326"/>
                    </a:lnTo>
                    <a:lnTo>
                      <a:pt x="680" y="1259"/>
                    </a:lnTo>
                    <a:lnTo>
                      <a:pt x="674" y="1190"/>
                    </a:lnTo>
                    <a:lnTo>
                      <a:pt x="665" y="1162"/>
                    </a:lnTo>
                    <a:lnTo>
                      <a:pt x="650" y="1142"/>
                    </a:lnTo>
                    <a:lnTo>
                      <a:pt x="631" y="1103"/>
                    </a:lnTo>
                    <a:lnTo>
                      <a:pt x="543" y="970"/>
                    </a:lnTo>
                    <a:lnTo>
                      <a:pt x="543" y="1020"/>
                    </a:lnTo>
                    <a:lnTo>
                      <a:pt x="598" y="1109"/>
                    </a:lnTo>
                    <a:lnTo>
                      <a:pt x="621" y="1184"/>
                    </a:lnTo>
                    <a:lnTo>
                      <a:pt x="587" y="1167"/>
                    </a:lnTo>
                    <a:lnTo>
                      <a:pt x="581" y="1123"/>
                    </a:lnTo>
                    <a:lnTo>
                      <a:pt x="537" y="1095"/>
                    </a:lnTo>
                    <a:lnTo>
                      <a:pt x="562" y="1078"/>
                    </a:lnTo>
                    <a:lnTo>
                      <a:pt x="503" y="1031"/>
                    </a:lnTo>
                    <a:lnTo>
                      <a:pt x="526" y="1003"/>
                    </a:lnTo>
                    <a:lnTo>
                      <a:pt x="505" y="947"/>
                    </a:lnTo>
                    <a:lnTo>
                      <a:pt x="434" y="830"/>
                    </a:lnTo>
                    <a:lnTo>
                      <a:pt x="425" y="763"/>
                    </a:lnTo>
                    <a:lnTo>
                      <a:pt x="429" y="713"/>
                    </a:lnTo>
                    <a:lnTo>
                      <a:pt x="448" y="657"/>
                    </a:lnTo>
                    <a:lnTo>
                      <a:pt x="448" y="602"/>
                    </a:lnTo>
                    <a:lnTo>
                      <a:pt x="434" y="568"/>
                    </a:lnTo>
                    <a:lnTo>
                      <a:pt x="474" y="557"/>
                    </a:lnTo>
                    <a:lnTo>
                      <a:pt x="425" y="490"/>
                    </a:lnTo>
                    <a:lnTo>
                      <a:pt x="427" y="460"/>
                    </a:lnTo>
                    <a:lnTo>
                      <a:pt x="406" y="418"/>
                    </a:lnTo>
                    <a:lnTo>
                      <a:pt x="415" y="393"/>
                    </a:lnTo>
                    <a:lnTo>
                      <a:pt x="400" y="379"/>
                    </a:lnTo>
                    <a:lnTo>
                      <a:pt x="398" y="351"/>
                    </a:lnTo>
                    <a:lnTo>
                      <a:pt x="383" y="329"/>
                    </a:lnTo>
                    <a:lnTo>
                      <a:pt x="400" y="309"/>
                    </a:lnTo>
                    <a:lnTo>
                      <a:pt x="377" y="295"/>
                    </a:lnTo>
                    <a:lnTo>
                      <a:pt x="358" y="315"/>
                    </a:lnTo>
                    <a:lnTo>
                      <a:pt x="330" y="276"/>
                    </a:lnTo>
                    <a:lnTo>
                      <a:pt x="301" y="265"/>
                    </a:lnTo>
                    <a:lnTo>
                      <a:pt x="259" y="265"/>
                    </a:lnTo>
                    <a:lnTo>
                      <a:pt x="232" y="301"/>
                    </a:lnTo>
                    <a:lnTo>
                      <a:pt x="219" y="290"/>
                    </a:lnTo>
                    <a:lnTo>
                      <a:pt x="242" y="242"/>
                    </a:lnTo>
                    <a:lnTo>
                      <a:pt x="221" y="251"/>
                    </a:lnTo>
                    <a:lnTo>
                      <a:pt x="179" y="301"/>
                    </a:lnTo>
                    <a:lnTo>
                      <a:pt x="135" y="345"/>
                    </a:lnTo>
                    <a:lnTo>
                      <a:pt x="95" y="357"/>
                    </a:lnTo>
                    <a:lnTo>
                      <a:pt x="27" y="401"/>
                    </a:lnTo>
                    <a:lnTo>
                      <a:pt x="0" y="398"/>
                    </a:lnTo>
                  </a:path>
                </a:pathLst>
              </a:custGeom>
              <a:gradFill rotWithShape="1">
                <a:gsLst>
                  <a:gs pos="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  <a:gs pos="50000">
                    <a:srgbClr val="00B7A5">
                      <a:alpha val="85001"/>
                    </a:srgbClr>
                  </a:gs>
                  <a:gs pos="10000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0" name="Freeform 36"/>
              <p:cNvSpPr>
                <a:spLocks/>
              </p:cNvSpPr>
              <p:nvPr userDrawn="1"/>
            </p:nvSpPr>
            <p:spPr bwMode="auto">
              <a:xfrm>
                <a:off x="1077" y="615"/>
                <a:ext cx="465" cy="408"/>
              </a:xfrm>
              <a:custGeom>
                <a:avLst/>
                <a:gdLst>
                  <a:gd name="T0" fmla="*/ 0 w 465"/>
                  <a:gd name="T1" fmla="*/ 84 h 408"/>
                  <a:gd name="T2" fmla="*/ 10 w 465"/>
                  <a:gd name="T3" fmla="*/ 53 h 408"/>
                  <a:gd name="T4" fmla="*/ 10 w 465"/>
                  <a:gd name="T5" fmla="*/ 31 h 408"/>
                  <a:gd name="T6" fmla="*/ 27 w 465"/>
                  <a:gd name="T7" fmla="*/ 0 h 408"/>
                  <a:gd name="T8" fmla="*/ 111 w 465"/>
                  <a:gd name="T9" fmla="*/ 20 h 408"/>
                  <a:gd name="T10" fmla="*/ 256 w 465"/>
                  <a:gd name="T11" fmla="*/ 56 h 408"/>
                  <a:gd name="T12" fmla="*/ 313 w 465"/>
                  <a:gd name="T13" fmla="*/ 86 h 408"/>
                  <a:gd name="T14" fmla="*/ 388 w 465"/>
                  <a:gd name="T15" fmla="*/ 114 h 408"/>
                  <a:gd name="T16" fmla="*/ 426 w 465"/>
                  <a:gd name="T17" fmla="*/ 167 h 408"/>
                  <a:gd name="T18" fmla="*/ 464 w 465"/>
                  <a:gd name="T19" fmla="*/ 192 h 408"/>
                  <a:gd name="T20" fmla="*/ 449 w 465"/>
                  <a:gd name="T21" fmla="*/ 212 h 408"/>
                  <a:gd name="T22" fmla="*/ 449 w 465"/>
                  <a:gd name="T23" fmla="*/ 237 h 408"/>
                  <a:gd name="T24" fmla="*/ 435 w 465"/>
                  <a:gd name="T25" fmla="*/ 243 h 408"/>
                  <a:gd name="T26" fmla="*/ 422 w 465"/>
                  <a:gd name="T27" fmla="*/ 265 h 408"/>
                  <a:gd name="T28" fmla="*/ 435 w 465"/>
                  <a:gd name="T29" fmla="*/ 287 h 408"/>
                  <a:gd name="T30" fmla="*/ 433 w 465"/>
                  <a:gd name="T31" fmla="*/ 304 h 408"/>
                  <a:gd name="T32" fmla="*/ 418 w 465"/>
                  <a:gd name="T33" fmla="*/ 326 h 408"/>
                  <a:gd name="T34" fmla="*/ 420 w 465"/>
                  <a:gd name="T35" fmla="*/ 348 h 408"/>
                  <a:gd name="T36" fmla="*/ 445 w 465"/>
                  <a:gd name="T37" fmla="*/ 371 h 408"/>
                  <a:gd name="T38" fmla="*/ 447 w 465"/>
                  <a:gd name="T39" fmla="*/ 393 h 408"/>
                  <a:gd name="T40" fmla="*/ 441 w 465"/>
                  <a:gd name="T41" fmla="*/ 404 h 408"/>
                  <a:gd name="T42" fmla="*/ 416 w 465"/>
                  <a:gd name="T43" fmla="*/ 407 h 408"/>
                  <a:gd name="T44" fmla="*/ 397 w 465"/>
                  <a:gd name="T45" fmla="*/ 396 h 408"/>
                  <a:gd name="T46" fmla="*/ 376 w 465"/>
                  <a:gd name="T47" fmla="*/ 368 h 408"/>
                  <a:gd name="T48" fmla="*/ 367 w 465"/>
                  <a:gd name="T49" fmla="*/ 368 h 408"/>
                  <a:gd name="T50" fmla="*/ 357 w 465"/>
                  <a:gd name="T51" fmla="*/ 357 h 408"/>
                  <a:gd name="T52" fmla="*/ 346 w 465"/>
                  <a:gd name="T53" fmla="*/ 323 h 408"/>
                  <a:gd name="T54" fmla="*/ 334 w 465"/>
                  <a:gd name="T55" fmla="*/ 312 h 408"/>
                  <a:gd name="T56" fmla="*/ 307 w 465"/>
                  <a:gd name="T57" fmla="*/ 295 h 408"/>
                  <a:gd name="T58" fmla="*/ 283 w 465"/>
                  <a:gd name="T59" fmla="*/ 284 h 408"/>
                  <a:gd name="T60" fmla="*/ 250 w 465"/>
                  <a:gd name="T61" fmla="*/ 254 h 408"/>
                  <a:gd name="T62" fmla="*/ 235 w 465"/>
                  <a:gd name="T63" fmla="*/ 231 h 408"/>
                  <a:gd name="T64" fmla="*/ 237 w 465"/>
                  <a:gd name="T65" fmla="*/ 215 h 408"/>
                  <a:gd name="T66" fmla="*/ 252 w 465"/>
                  <a:gd name="T67" fmla="*/ 201 h 408"/>
                  <a:gd name="T68" fmla="*/ 239 w 465"/>
                  <a:gd name="T69" fmla="*/ 184 h 408"/>
                  <a:gd name="T70" fmla="*/ 227 w 465"/>
                  <a:gd name="T71" fmla="*/ 192 h 408"/>
                  <a:gd name="T72" fmla="*/ 206 w 465"/>
                  <a:gd name="T73" fmla="*/ 167 h 408"/>
                  <a:gd name="T74" fmla="*/ 202 w 465"/>
                  <a:gd name="T75" fmla="*/ 181 h 408"/>
                  <a:gd name="T76" fmla="*/ 183 w 465"/>
                  <a:gd name="T77" fmla="*/ 181 h 408"/>
                  <a:gd name="T78" fmla="*/ 178 w 465"/>
                  <a:gd name="T79" fmla="*/ 170 h 408"/>
                  <a:gd name="T80" fmla="*/ 178 w 465"/>
                  <a:gd name="T81" fmla="*/ 151 h 408"/>
                  <a:gd name="T82" fmla="*/ 170 w 465"/>
                  <a:gd name="T83" fmla="*/ 139 h 408"/>
                  <a:gd name="T84" fmla="*/ 157 w 465"/>
                  <a:gd name="T85" fmla="*/ 142 h 408"/>
                  <a:gd name="T86" fmla="*/ 141 w 465"/>
                  <a:gd name="T87" fmla="*/ 112 h 408"/>
                  <a:gd name="T88" fmla="*/ 128 w 465"/>
                  <a:gd name="T89" fmla="*/ 109 h 408"/>
                  <a:gd name="T90" fmla="*/ 109 w 465"/>
                  <a:gd name="T91" fmla="*/ 95 h 408"/>
                  <a:gd name="T92" fmla="*/ 69 w 465"/>
                  <a:gd name="T93" fmla="*/ 98 h 408"/>
                  <a:gd name="T94" fmla="*/ 29 w 465"/>
                  <a:gd name="T95" fmla="*/ 95 h 408"/>
                  <a:gd name="T96" fmla="*/ 0 w 465"/>
                  <a:gd name="T97" fmla="*/ 8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5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7" y="0"/>
                    </a:lnTo>
                    <a:lnTo>
                      <a:pt x="111" y="20"/>
                    </a:lnTo>
                    <a:lnTo>
                      <a:pt x="256" y="56"/>
                    </a:lnTo>
                    <a:lnTo>
                      <a:pt x="313" y="86"/>
                    </a:lnTo>
                    <a:lnTo>
                      <a:pt x="388" y="114"/>
                    </a:lnTo>
                    <a:lnTo>
                      <a:pt x="426" y="167"/>
                    </a:lnTo>
                    <a:lnTo>
                      <a:pt x="464" y="192"/>
                    </a:lnTo>
                    <a:lnTo>
                      <a:pt x="449" y="212"/>
                    </a:lnTo>
                    <a:lnTo>
                      <a:pt x="449" y="237"/>
                    </a:lnTo>
                    <a:lnTo>
                      <a:pt x="435" y="243"/>
                    </a:lnTo>
                    <a:lnTo>
                      <a:pt x="422" y="265"/>
                    </a:lnTo>
                    <a:lnTo>
                      <a:pt x="435" y="287"/>
                    </a:lnTo>
                    <a:lnTo>
                      <a:pt x="433" y="304"/>
                    </a:lnTo>
                    <a:lnTo>
                      <a:pt x="418" y="326"/>
                    </a:lnTo>
                    <a:lnTo>
                      <a:pt x="420" y="348"/>
                    </a:lnTo>
                    <a:lnTo>
                      <a:pt x="445" y="371"/>
                    </a:lnTo>
                    <a:lnTo>
                      <a:pt x="447" y="393"/>
                    </a:lnTo>
                    <a:lnTo>
                      <a:pt x="441" y="404"/>
                    </a:lnTo>
                    <a:lnTo>
                      <a:pt x="416" y="407"/>
                    </a:lnTo>
                    <a:lnTo>
                      <a:pt x="397" y="396"/>
                    </a:lnTo>
                    <a:lnTo>
                      <a:pt x="376" y="368"/>
                    </a:lnTo>
                    <a:lnTo>
                      <a:pt x="367" y="368"/>
                    </a:lnTo>
                    <a:lnTo>
                      <a:pt x="357" y="357"/>
                    </a:lnTo>
                    <a:lnTo>
                      <a:pt x="346" y="323"/>
                    </a:lnTo>
                    <a:lnTo>
                      <a:pt x="334" y="312"/>
                    </a:lnTo>
                    <a:lnTo>
                      <a:pt x="307" y="295"/>
                    </a:lnTo>
                    <a:lnTo>
                      <a:pt x="283" y="284"/>
                    </a:lnTo>
                    <a:lnTo>
                      <a:pt x="250" y="254"/>
                    </a:lnTo>
                    <a:lnTo>
                      <a:pt x="235" y="231"/>
                    </a:lnTo>
                    <a:lnTo>
                      <a:pt x="237" y="215"/>
                    </a:lnTo>
                    <a:lnTo>
                      <a:pt x="252" y="201"/>
                    </a:lnTo>
                    <a:lnTo>
                      <a:pt x="239" y="184"/>
                    </a:lnTo>
                    <a:lnTo>
                      <a:pt x="227" y="192"/>
                    </a:lnTo>
                    <a:lnTo>
                      <a:pt x="206" y="167"/>
                    </a:lnTo>
                    <a:lnTo>
                      <a:pt x="202" y="181"/>
                    </a:lnTo>
                    <a:lnTo>
                      <a:pt x="183" y="181"/>
                    </a:lnTo>
                    <a:lnTo>
                      <a:pt x="178" y="170"/>
                    </a:lnTo>
                    <a:lnTo>
                      <a:pt x="178" y="151"/>
                    </a:lnTo>
                    <a:lnTo>
                      <a:pt x="170" y="139"/>
                    </a:lnTo>
                    <a:lnTo>
                      <a:pt x="157" y="142"/>
                    </a:lnTo>
                    <a:lnTo>
                      <a:pt x="141" y="112"/>
                    </a:lnTo>
                    <a:lnTo>
                      <a:pt x="128" y="109"/>
                    </a:lnTo>
                    <a:lnTo>
                      <a:pt x="109" y="95"/>
                    </a:lnTo>
                    <a:lnTo>
                      <a:pt x="69" y="98"/>
                    </a:lnTo>
                    <a:lnTo>
                      <a:pt x="29" y="95"/>
                    </a:lnTo>
                    <a:lnTo>
                      <a:pt x="0" y="84"/>
                    </a:lnTo>
                  </a:path>
                </a:pathLst>
              </a:custGeom>
              <a:gradFill rotWithShape="1">
                <a:gsLst>
                  <a:gs pos="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  <a:gs pos="50000">
                    <a:srgbClr val="00B7A5">
                      <a:alpha val="85001"/>
                    </a:srgbClr>
                  </a:gs>
                  <a:gs pos="10000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1" name="Freeform 37"/>
              <p:cNvSpPr>
                <a:spLocks/>
              </p:cNvSpPr>
              <p:nvPr userDrawn="1"/>
            </p:nvSpPr>
            <p:spPr bwMode="auto">
              <a:xfrm>
                <a:off x="984" y="758"/>
                <a:ext cx="296" cy="210"/>
              </a:xfrm>
              <a:custGeom>
                <a:avLst/>
                <a:gdLst>
                  <a:gd name="T0" fmla="*/ 10 w 296"/>
                  <a:gd name="T1" fmla="*/ 0 h 210"/>
                  <a:gd name="T2" fmla="*/ 0 w 296"/>
                  <a:gd name="T3" fmla="*/ 17 h 210"/>
                  <a:gd name="T4" fmla="*/ 0 w 296"/>
                  <a:gd name="T5" fmla="*/ 36 h 210"/>
                  <a:gd name="T6" fmla="*/ 21 w 296"/>
                  <a:gd name="T7" fmla="*/ 56 h 210"/>
                  <a:gd name="T8" fmla="*/ 33 w 296"/>
                  <a:gd name="T9" fmla="*/ 50 h 210"/>
                  <a:gd name="T10" fmla="*/ 37 w 296"/>
                  <a:gd name="T11" fmla="*/ 59 h 210"/>
                  <a:gd name="T12" fmla="*/ 50 w 296"/>
                  <a:gd name="T13" fmla="*/ 61 h 210"/>
                  <a:gd name="T14" fmla="*/ 58 w 296"/>
                  <a:gd name="T15" fmla="*/ 47 h 210"/>
                  <a:gd name="T16" fmla="*/ 87 w 296"/>
                  <a:gd name="T17" fmla="*/ 50 h 210"/>
                  <a:gd name="T18" fmla="*/ 91 w 296"/>
                  <a:gd name="T19" fmla="*/ 64 h 210"/>
                  <a:gd name="T20" fmla="*/ 102 w 296"/>
                  <a:gd name="T21" fmla="*/ 70 h 210"/>
                  <a:gd name="T22" fmla="*/ 127 w 296"/>
                  <a:gd name="T23" fmla="*/ 67 h 210"/>
                  <a:gd name="T24" fmla="*/ 135 w 296"/>
                  <a:gd name="T25" fmla="*/ 75 h 210"/>
                  <a:gd name="T26" fmla="*/ 148 w 296"/>
                  <a:gd name="T27" fmla="*/ 84 h 210"/>
                  <a:gd name="T28" fmla="*/ 158 w 296"/>
                  <a:gd name="T29" fmla="*/ 100 h 210"/>
                  <a:gd name="T30" fmla="*/ 158 w 296"/>
                  <a:gd name="T31" fmla="*/ 123 h 210"/>
                  <a:gd name="T32" fmla="*/ 150 w 296"/>
                  <a:gd name="T33" fmla="*/ 128 h 210"/>
                  <a:gd name="T34" fmla="*/ 154 w 296"/>
                  <a:gd name="T35" fmla="*/ 137 h 210"/>
                  <a:gd name="T36" fmla="*/ 141 w 296"/>
                  <a:gd name="T37" fmla="*/ 150 h 210"/>
                  <a:gd name="T38" fmla="*/ 141 w 296"/>
                  <a:gd name="T39" fmla="*/ 170 h 210"/>
                  <a:gd name="T40" fmla="*/ 160 w 296"/>
                  <a:gd name="T41" fmla="*/ 173 h 210"/>
                  <a:gd name="T42" fmla="*/ 170 w 296"/>
                  <a:gd name="T43" fmla="*/ 167 h 210"/>
                  <a:gd name="T44" fmla="*/ 175 w 296"/>
                  <a:gd name="T45" fmla="*/ 159 h 210"/>
                  <a:gd name="T46" fmla="*/ 181 w 296"/>
                  <a:gd name="T47" fmla="*/ 167 h 210"/>
                  <a:gd name="T48" fmla="*/ 191 w 296"/>
                  <a:gd name="T49" fmla="*/ 162 h 210"/>
                  <a:gd name="T50" fmla="*/ 214 w 296"/>
                  <a:gd name="T51" fmla="*/ 173 h 210"/>
                  <a:gd name="T52" fmla="*/ 229 w 296"/>
                  <a:gd name="T53" fmla="*/ 192 h 210"/>
                  <a:gd name="T54" fmla="*/ 233 w 296"/>
                  <a:gd name="T55" fmla="*/ 192 h 210"/>
                  <a:gd name="T56" fmla="*/ 235 w 296"/>
                  <a:gd name="T57" fmla="*/ 203 h 210"/>
                  <a:gd name="T58" fmla="*/ 249 w 296"/>
                  <a:gd name="T59" fmla="*/ 209 h 210"/>
                  <a:gd name="T60" fmla="*/ 266 w 296"/>
                  <a:gd name="T61" fmla="*/ 209 h 210"/>
                  <a:gd name="T62" fmla="*/ 256 w 296"/>
                  <a:gd name="T63" fmla="*/ 198 h 210"/>
                  <a:gd name="T64" fmla="*/ 260 w 296"/>
                  <a:gd name="T65" fmla="*/ 187 h 210"/>
                  <a:gd name="T66" fmla="*/ 272 w 296"/>
                  <a:gd name="T67" fmla="*/ 198 h 210"/>
                  <a:gd name="T68" fmla="*/ 287 w 296"/>
                  <a:gd name="T69" fmla="*/ 201 h 210"/>
                  <a:gd name="T70" fmla="*/ 289 w 296"/>
                  <a:gd name="T71" fmla="*/ 184 h 210"/>
                  <a:gd name="T72" fmla="*/ 274 w 296"/>
                  <a:gd name="T73" fmla="*/ 170 h 210"/>
                  <a:gd name="T74" fmla="*/ 264 w 296"/>
                  <a:gd name="T75" fmla="*/ 170 h 210"/>
                  <a:gd name="T76" fmla="*/ 249 w 296"/>
                  <a:gd name="T77" fmla="*/ 156 h 210"/>
                  <a:gd name="T78" fmla="*/ 264 w 296"/>
                  <a:gd name="T79" fmla="*/ 156 h 210"/>
                  <a:gd name="T80" fmla="*/ 274 w 296"/>
                  <a:gd name="T81" fmla="*/ 164 h 210"/>
                  <a:gd name="T82" fmla="*/ 295 w 296"/>
                  <a:gd name="T83" fmla="*/ 164 h 210"/>
                  <a:gd name="T84" fmla="*/ 291 w 296"/>
                  <a:gd name="T85" fmla="*/ 148 h 210"/>
                  <a:gd name="T86" fmla="*/ 272 w 296"/>
                  <a:gd name="T87" fmla="*/ 131 h 210"/>
                  <a:gd name="T88" fmla="*/ 260 w 296"/>
                  <a:gd name="T89" fmla="*/ 128 h 210"/>
                  <a:gd name="T90" fmla="*/ 241 w 296"/>
                  <a:gd name="T91" fmla="*/ 109 h 210"/>
                  <a:gd name="T92" fmla="*/ 218 w 296"/>
                  <a:gd name="T93" fmla="*/ 103 h 210"/>
                  <a:gd name="T94" fmla="*/ 199 w 296"/>
                  <a:gd name="T95" fmla="*/ 95 h 210"/>
                  <a:gd name="T96" fmla="*/ 185 w 296"/>
                  <a:gd name="T97" fmla="*/ 70 h 210"/>
                  <a:gd name="T98" fmla="*/ 175 w 296"/>
                  <a:gd name="T99" fmla="*/ 39 h 210"/>
                  <a:gd name="T100" fmla="*/ 160 w 296"/>
                  <a:gd name="T101" fmla="*/ 39 h 210"/>
                  <a:gd name="T102" fmla="*/ 156 w 296"/>
                  <a:gd name="T103" fmla="*/ 31 h 210"/>
                  <a:gd name="T104" fmla="*/ 148 w 296"/>
                  <a:gd name="T105" fmla="*/ 33 h 210"/>
                  <a:gd name="T106" fmla="*/ 133 w 296"/>
                  <a:gd name="T107" fmla="*/ 20 h 210"/>
                  <a:gd name="T108" fmla="*/ 108 w 296"/>
                  <a:gd name="T109" fmla="*/ 14 h 210"/>
                  <a:gd name="T110" fmla="*/ 98 w 296"/>
                  <a:gd name="T111" fmla="*/ 22 h 210"/>
                  <a:gd name="T112" fmla="*/ 75 w 296"/>
                  <a:gd name="T113" fmla="*/ 14 h 210"/>
                  <a:gd name="T114" fmla="*/ 60 w 296"/>
                  <a:gd name="T115" fmla="*/ 14 h 210"/>
                  <a:gd name="T116" fmla="*/ 54 w 296"/>
                  <a:gd name="T117" fmla="*/ 3 h 210"/>
                  <a:gd name="T118" fmla="*/ 48 w 296"/>
                  <a:gd name="T119" fmla="*/ 0 h 210"/>
                  <a:gd name="T120" fmla="*/ 37 w 296"/>
                  <a:gd name="T121" fmla="*/ 3 h 210"/>
                  <a:gd name="T122" fmla="*/ 10 w 296"/>
                  <a:gd name="T12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6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21" y="56"/>
                    </a:lnTo>
                    <a:lnTo>
                      <a:pt x="33" y="50"/>
                    </a:lnTo>
                    <a:lnTo>
                      <a:pt x="37" y="59"/>
                    </a:lnTo>
                    <a:lnTo>
                      <a:pt x="50" y="61"/>
                    </a:lnTo>
                    <a:lnTo>
                      <a:pt x="58" y="47"/>
                    </a:lnTo>
                    <a:lnTo>
                      <a:pt x="87" y="50"/>
                    </a:lnTo>
                    <a:lnTo>
                      <a:pt x="91" y="64"/>
                    </a:lnTo>
                    <a:lnTo>
                      <a:pt x="102" y="70"/>
                    </a:lnTo>
                    <a:lnTo>
                      <a:pt x="127" y="67"/>
                    </a:lnTo>
                    <a:lnTo>
                      <a:pt x="135" y="75"/>
                    </a:lnTo>
                    <a:lnTo>
                      <a:pt x="148" y="84"/>
                    </a:lnTo>
                    <a:lnTo>
                      <a:pt x="158" y="100"/>
                    </a:lnTo>
                    <a:lnTo>
                      <a:pt x="158" y="123"/>
                    </a:lnTo>
                    <a:lnTo>
                      <a:pt x="150" y="128"/>
                    </a:lnTo>
                    <a:lnTo>
                      <a:pt x="154" y="137"/>
                    </a:lnTo>
                    <a:lnTo>
                      <a:pt x="141" y="150"/>
                    </a:lnTo>
                    <a:lnTo>
                      <a:pt x="141" y="170"/>
                    </a:lnTo>
                    <a:lnTo>
                      <a:pt x="160" y="173"/>
                    </a:lnTo>
                    <a:lnTo>
                      <a:pt x="170" y="167"/>
                    </a:lnTo>
                    <a:lnTo>
                      <a:pt x="175" y="159"/>
                    </a:lnTo>
                    <a:lnTo>
                      <a:pt x="181" y="167"/>
                    </a:lnTo>
                    <a:lnTo>
                      <a:pt x="191" y="162"/>
                    </a:lnTo>
                    <a:lnTo>
                      <a:pt x="214" y="173"/>
                    </a:lnTo>
                    <a:lnTo>
                      <a:pt x="229" y="192"/>
                    </a:lnTo>
                    <a:lnTo>
                      <a:pt x="233" y="192"/>
                    </a:lnTo>
                    <a:lnTo>
                      <a:pt x="235" y="203"/>
                    </a:lnTo>
                    <a:lnTo>
                      <a:pt x="249" y="209"/>
                    </a:lnTo>
                    <a:lnTo>
                      <a:pt x="266" y="209"/>
                    </a:lnTo>
                    <a:lnTo>
                      <a:pt x="256" y="198"/>
                    </a:lnTo>
                    <a:lnTo>
                      <a:pt x="260" y="187"/>
                    </a:lnTo>
                    <a:lnTo>
                      <a:pt x="272" y="198"/>
                    </a:lnTo>
                    <a:lnTo>
                      <a:pt x="287" y="201"/>
                    </a:lnTo>
                    <a:lnTo>
                      <a:pt x="289" y="184"/>
                    </a:lnTo>
                    <a:lnTo>
                      <a:pt x="274" y="170"/>
                    </a:lnTo>
                    <a:lnTo>
                      <a:pt x="264" y="170"/>
                    </a:lnTo>
                    <a:lnTo>
                      <a:pt x="249" y="156"/>
                    </a:lnTo>
                    <a:lnTo>
                      <a:pt x="264" y="156"/>
                    </a:lnTo>
                    <a:lnTo>
                      <a:pt x="274" y="164"/>
                    </a:lnTo>
                    <a:lnTo>
                      <a:pt x="295" y="164"/>
                    </a:lnTo>
                    <a:lnTo>
                      <a:pt x="291" y="148"/>
                    </a:lnTo>
                    <a:lnTo>
                      <a:pt x="272" y="131"/>
                    </a:lnTo>
                    <a:lnTo>
                      <a:pt x="260" y="128"/>
                    </a:lnTo>
                    <a:lnTo>
                      <a:pt x="241" y="109"/>
                    </a:lnTo>
                    <a:lnTo>
                      <a:pt x="218" y="103"/>
                    </a:lnTo>
                    <a:lnTo>
                      <a:pt x="199" y="95"/>
                    </a:lnTo>
                    <a:lnTo>
                      <a:pt x="185" y="70"/>
                    </a:lnTo>
                    <a:lnTo>
                      <a:pt x="175" y="39"/>
                    </a:lnTo>
                    <a:lnTo>
                      <a:pt x="160" y="39"/>
                    </a:lnTo>
                    <a:lnTo>
                      <a:pt x="156" y="31"/>
                    </a:lnTo>
                    <a:lnTo>
                      <a:pt x="148" y="33"/>
                    </a:lnTo>
                    <a:lnTo>
                      <a:pt x="133" y="20"/>
                    </a:lnTo>
                    <a:lnTo>
                      <a:pt x="108" y="14"/>
                    </a:lnTo>
                    <a:lnTo>
                      <a:pt x="98" y="22"/>
                    </a:lnTo>
                    <a:lnTo>
                      <a:pt x="75" y="14"/>
                    </a:lnTo>
                    <a:lnTo>
                      <a:pt x="60" y="14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37" y="3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  <a:gs pos="50000">
                    <a:srgbClr val="00B7A5">
                      <a:alpha val="85001"/>
                    </a:srgbClr>
                  </a:gs>
                  <a:gs pos="10000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2" name="Freeform 38"/>
              <p:cNvSpPr>
                <a:spLocks/>
              </p:cNvSpPr>
              <p:nvPr userDrawn="1"/>
            </p:nvSpPr>
            <p:spPr bwMode="auto">
              <a:xfrm>
                <a:off x="1153" y="1925"/>
                <a:ext cx="211" cy="98"/>
              </a:xfrm>
              <a:custGeom>
                <a:avLst/>
                <a:gdLst>
                  <a:gd name="T0" fmla="*/ 0 w 211"/>
                  <a:gd name="T1" fmla="*/ 49 h 98"/>
                  <a:gd name="T2" fmla="*/ 19 w 211"/>
                  <a:gd name="T3" fmla="*/ 20 h 98"/>
                  <a:gd name="T4" fmla="*/ 27 w 211"/>
                  <a:gd name="T5" fmla="*/ 20 h 98"/>
                  <a:gd name="T6" fmla="*/ 42 w 211"/>
                  <a:gd name="T7" fmla="*/ 6 h 98"/>
                  <a:gd name="T8" fmla="*/ 58 w 211"/>
                  <a:gd name="T9" fmla="*/ 6 h 98"/>
                  <a:gd name="T10" fmla="*/ 62 w 211"/>
                  <a:gd name="T11" fmla="*/ 3 h 98"/>
                  <a:gd name="T12" fmla="*/ 69 w 211"/>
                  <a:gd name="T13" fmla="*/ 0 h 98"/>
                  <a:gd name="T14" fmla="*/ 89 w 211"/>
                  <a:gd name="T15" fmla="*/ 17 h 98"/>
                  <a:gd name="T16" fmla="*/ 96 w 211"/>
                  <a:gd name="T17" fmla="*/ 29 h 98"/>
                  <a:gd name="T18" fmla="*/ 100 w 211"/>
                  <a:gd name="T19" fmla="*/ 23 h 98"/>
                  <a:gd name="T20" fmla="*/ 116 w 211"/>
                  <a:gd name="T21" fmla="*/ 34 h 98"/>
                  <a:gd name="T22" fmla="*/ 127 w 211"/>
                  <a:gd name="T23" fmla="*/ 34 h 98"/>
                  <a:gd name="T24" fmla="*/ 135 w 211"/>
                  <a:gd name="T25" fmla="*/ 43 h 98"/>
                  <a:gd name="T26" fmla="*/ 150 w 211"/>
                  <a:gd name="T27" fmla="*/ 49 h 98"/>
                  <a:gd name="T28" fmla="*/ 150 w 211"/>
                  <a:gd name="T29" fmla="*/ 63 h 98"/>
                  <a:gd name="T30" fmla="*/ 177 w 211"/>
                  <a:gd name="T31" fmla="*/ 63 h 98"/>
                  <a:gd name="T32" fmla="*/ 183 w 211"/>
                  <a:gd name="T33" fmla="*/ 77 h 98"/>
                  <a:gd name="T34" fmla="*/ 200 w 211"/>
                  <a:gd name="T35" fmla="*/ 77 h 98"/>
                  <a:gd name="T36" fmla="*/ 210 w 211"/>
                  <a:gd name="T37" fmla="*/ 94 h 98"/>
                  <a:gd name="T38" fmla="*/ 204 w 211"/>
                  <a:gd name="T39" fmla="*/ 97 h 98"/>
                  <a:gd name="T40" fmla="*/ 200 w 211"/>
                  <a:gd name="T41" fmla="*/ 91 h 98"/>
                  <a:gd name="T42" fmla="*/ 198 w 211"/>
                  <a:gd name="T43" fmla="*/ 88 h 98"/>
                  <a:gd name="T44" fmla="*/ 183 w 211"/>
                  <a:gd name="T45" fmla="*/ 91 h 98"/>
                  <a:gd name="T46" fmla="*/ 179 w 211"/>
                  <a:gd name="T47" fmla="*/ 94 h 98"/>
                  <a:gd name="T48" fmla="*/ 166 w 211"/>
                  <a:gd name="T49" fmla="*/ 97 h 98"/>
                  <a:gd name="T50" fmla="*/ 148 w 211"/>
                  <a:gd name="T51" fmla="*/ 97 h 98"/>
                  <a:gd name="T52" fmla="*/ 135 w 211"/>
                  <a:gd name="T53" fmla="*/ 97 h 98"/>
                  <a:gd name="T54" fmla="*/ 135 w 211"/>
                  <a:gd name="T55" fmla="*/ 88 h 98"/>
                  <a:gd name="T56" fmla="*/ 116 w 211"/>
                  <a:gd name="T57" fmla="*/ 66 h 98"/>
                  <a:gd name="T58" fmla="*/ 116 w 211"/>
                  <a:gd name="T59" fmla="*/ 51 h 98"/>
                  <a:gd name="T60" fmla="*/ 96 w 211"/>
                  <a:gd name="T61" fmla="*/ 51 h 98"/>
                  <a:gd name="T62" fmla="*/ 87 w 211"/>
                  <a:gd name="T63" fmla="*/ 43 h 98"/>
                  <a:gd name="T64" fmla="*/ 81 w 211"/>
                  <a:gd name="T65" fmla="*/ 51 h 98"/>
                  <a:gd name="T66" fmla="*/ 75 w 211"/>
                  <a:gd name="T67" fmla="*/ 40 h 98"/>
                  <a:gd name="T68" fmla="*/ 69 w 211"/>
                  <a:gd name="T69" fmla="*/ 40 h 98"/>
                  <a:gd name="T70" fmla="*/ 69 w 211"/>
                  <a:gd name="T71" fmla="*/ 26 h 98"/>
                  <a:gd name="T72" fmla="*/ 62 w 211"/>
                  <a:gd name="T73" fmla="*/ 20 h 98"/>
                  <a:gd name="T74" fmla="*/ 44 w 211"/>
                  <a:gd name="T75" fmla="*/ 23 h 98"/>
                  <a:gd name="T76" fmla="*/ 31 w 211"/>
                  <a:gd name="T77" fmla="*/ 40 h 98"/>
                  <a:gd name="T78" fmla="*/ 17 w 211"/>
                  <a:gd name="T79" fmla="*/ 43 h 98"/>
                  <a:gd name="T80" fmla="*/ 0 w 211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1" h="98">
                    <a:moveTo>
                      <a:pt x="0" y="49"/>
                    </a:moveTo>
                    <a:lnTo>
                      <a:pt x="19" y="20"/>
                    </a:lnTo>
                    <a:lnTo>
                      <a:pt x="27" y="20"/>
                    </a:lnTo>
                    <a:lnTo>
                      <a:pt x="42" y="6"/>
                    </a:lnTo>
                    <a:lnTo>
                      <a:pt x="58" y="6"/>
                    </a:lnTo>
                    <a:lnTo>
                      <a:pt x="62" y="3"/>
                    </a:lnTo>
                    <a:lnTo>
                      <a:pt x="69" y="0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0" y="23"/>
                    </a:lnTo>
                    <a:lnTo>
                      <a:pt x="116" y="34"/>
                    </a:lnTo>
                    <a:lnTo>
                      <a:pt x="127" y="34"/>
                    </a:lnTo>
                    <a:lnTo>
                      <a:pt x="135" y="43"/>
                    </a:lnTo>
                    <a:lnTo>
                      <a:pt x="150" y="49"/>
                    </a:lnTo>
                    <a:lnTo>
                      <a:pt x="150" y="63"/>
                    </a:lnTo>
                    <a:lnTo>
                      <a:pt x="177" y="63"/>
                    </a:lnTo>
                    <a:lnTo>
                      <a:pt x="183" y="77"/>
                    </a:lnTo>
                    <a:lnTo>
                      <a:pt x="200" y="77"/>
                    </a:lnTo>
                    <a:lnTo>
                      <a:pt x="210" y="94"/>
                    </a:lnTo>
                    <a:lnTo>
                      <a:pt x="204" y="97"/>
                    </a:lnTo>
                    <a:lnTo>
                      <a:pt x="200" y="91"/>
                    </a:lnTo>
                    <a:lnTo>
                      <a:pt x="198" y="88"/>
                    </a:lnTo>
                    <a:lnTo>
                      <a:pt x="183" y="91"/>
                    </a:lnTo>
                    <a:lnTo>
                      <a:pt x="179" y="94"/>
                    </a:lnTo>
                    <a:lnTo>
                      <a:pt x="166" y="97"/>
                    </a:lnTo>
                    <a:lnTo>
                      <a:pt x="148" y="97"/>
                    </a:lnTo>
                    <a:lnTo>
                      <a:pt x="135" y="97"/>
                    </a:lnTo>
                    <a:lnTo>
                      <a:pt x="135" y="88"/>
                    </a:lnTo>
                    <a:lnTo>
                      <a:pt x="116" y="66"/>
                    </a:lnTo>
                    <a:lnTo>
                      <a:pt x="116" y="51"/>
                    </a:lnTo>
                    <a:lnTo>
                      <a:pt x="96" y="51"/>
                    </a:lnTo>
                    <a:lnTo>
                      <a:pt x="87" y="43"/>
                    </a:lnTo>
                    <a:lnTo>
                      <a:pt x="81" y="51"/>
                    </a:lnTo>
                    <a:lnTo>
                      <a:pt x="75" y="40"/>
                    </a:lnTo>
                    <a:lnTo>
                      <a:pt x="69" y="40"/>
                    </a:lnTo>
                    <a:lnTo>
                      <a:pt x="69" y="26"/>
                    </a:lnTo>
                    <a:lnTo>
                      <a:pt x="62" y="20"/>
                    </a:lnTo>
                    <a:lnTo>
                      <a:pt x="44" y="23"/>
                    </a:lnTo>
                    <a:lnTo>
                      <a:pt x="31" y="40"/>
                    </a:lnTo>
                    <a:lnTo>
                      <a:pt x="17" y="43"/>
                    </a:lnTo>
                    <a:lnTo>
                      <a:pt x="0" y="49"/>
                    </a:lnTo>
                  </a:path>
                </a:pathLst>
              </a:custGeom>
              <a:gradFill rotWithShape="1">
                <a:gsLst>
                  <a:gs pos="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  <a:gs pos="50000">
                    <a:srgbClr val="00B7A5">
                      <a:alpha val="85001"/>
                    </a:srgbClr>
                  </a:gs>
                  <a:gs pos="10000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3" name="Freeform 39"/>
              <p:cNvSpPr>
                <a:spLocks/>
              </p:cNvSpPr>
              <p:nvPr userDrawn="1"/>
            </p:nvSpPr>
            <p:spPr bwMode="auto">
              <a:xfrm>
                <a:off x="1337" y="1995"/>
                <a:ext cx="140" cy="83"/>
              </a:xfrm>
              <a:custGeom>
                <a:avLst/>
                <a:gdLst>
                  <a:gd name="T0" fmla="*/ 0 w 140"/>
                  <a:gd name="T1" fmla="*/ 62 h 83"/>
                  <a:gd name="T2" fmla="*/ 13 w 140"/>
                  <a:gd name="T3" fmla="*/ 65 h 83"/>
                  <a:gd name="T4" fmla="*/ 43 w 140"/>
                  <a:gd name="T5" fmla="*/ 62 h 83"/>
                  <a:gd name="T6" fmla="*/ 56 w 140"/>
                  <a:gd name="T7" fmla="*/ 79 h 83"/>
                  <a:gd name="T8" fmla="*/ 74 w 140"/>
                  <a:gd name="T9" fmla="*/ 82 h 83"/>
                  <a:gd name="T10" fmla="*/ 83 w 140"/>
                  <a:gd name="T11" fmla="*/ 62 h 83"/>
                  <a:gd name="T12" fmla="*/ 78 w 140"/>
                  <a:gd name="T13" fmla="*/ 57 h 83"/>
                  <a:gd name="T14" fmla="*/ 87 w 140"/>
                  <a:gd name="T15" fmla="*/ 48 h 83"/>
                  <a:gd name="T16" fmla="*/ 104 w 140"/>
                  <a:gd name="T17" fmla="*/ 62 h 83"/>
                  <a:gd name="T18" fmla="*/ 117 w 140"/>
                  <a:gd name="T19" fmla="*/ 62 h 83"/>
                  <a:gd name="T20" fmla="*/ 117 w 140"/>
                  <a:gd name="T21" fmla="*/ 54 h 83"/>
                  <a:gd name="T22" fmla="*/ 126 w 140"/>
                  <a:gd name="T23" fmla="*/ 54 h 83"/>
                  <a:gd name="T24" fmla="*/ 139 w 140"/>
                  <a:gd name="T25" fmla="*/ 40 h 83"/>
                  <a:gd name="T26" fmla="*/ 130 w 140"/>
                  <a:gd name="T27" fmla="*/ 37 h 83"/>
                  <a:gd name="T28" fmla="*/ 130 w 140"/>
                  <a:gd name="T29" fmla="*/ 23 h 83"/>
                  <a:gd name="T30" fmla="*/ 130 w 140"/>
                  <a:gd name="T31" fmla="*/ 11 h 83"/>
                  <a:gd name="T32" fmla="*/ 111 w 140"/>
                  <a:gd name="T33" fmla="*/ 8 h 83"/>
                  <a:gd name="T34" fmla="*/ 96 w 140"/>
                  <a:gd name="T35" fmla="*/ 11 h 83"/>
                  <a:gd name="T36" fmla="*/ 83 w 140"/>
                  <a:gd name="T37" fmla="*/ 11 h 83"/>
                  <a:gd name="T38" fmla="*/ 63 w 140"/>
                  <a:gd name="T39" fmla="*/ 8 h 83"/>
                  <a:gd name="T40" fmla="*/ 48 w 140"/>
                  <a:gd name="T41" fmla="*/ 0 h 83"/>
                  <a:gd name="T42" fmla="*/ 43 w 140"/>
                  <a:gd name="T43" fmla="*/ 8 h 83"/>
                  <a:gd name="T44" fmla="*/ 41 w 140"/>
                  <a:gd name="T45" fmla="*/ 25 h 83"/>
                  <a:gd name="T46" fmla="*/ 26 w 140"/>
                  <a:gd name="T47" fmla="*/ 25 h 83"/>
                  <a:gd name="T48" fmla="*/ 22 w 140"/>
                  <a:gd name="T49" fmla="*/ 40 h 83"/>
                  <a:gd name="T50" fmla="*/ 13 w 140"/>
                  <a:gd name="T51" fmla="*/ 45 h 83"/>
                  <a:gd name="T52" fmla="*/ 0 w 140"/>
                  <a:gd name="T53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83">
                    <a:moveTo>
                      <a:pt x="0" y="62"/>
                    </a:moveTo>
                    <a:lnTo>
                      <a:pt x="13" y="65"/>
                    </a:lnTo>
                    <a:lnTo>
                      <a:pt x="43" y="62"/>
                    </a:lnTo>
                    <a:lnTo>
                      <a:pt x="56" y="79"/>
                    </a:lnTo>
                    <a:lnTo>
                      <a:pt x="74" y="82"/>
                    </a:lnTo>
                    <a:lnTo>
                      <a:pt x="83" y="62"/>
                    </a:lnTo>
                    <a:lnTo>
                      <a:pt x="78" y="57"/>
                    </a:lnTo>
                    <a:lnTo>
                      <a:pt x="87" y="48"/>
                    </a:lnTo>
                    <a:lnTo>
                      <a:pt x="104" y="62"/>
                    </a:lnTo>
                    <a:lnTo>
                      <a:pt x="117" y="62"/>
                    </a:lnTo>
                    <a:lnTo>
                      <a:pt x="117" y="54"/>
                    </a:lnTo>
                    <a:lnTo>
                      <a:pt x="126" y="54"/>
                    </a:lnTo>
                    <a:lnTo>
                      <a:pt x="139" y="40"/>
                    </a:lnTo>
                    <a:lnTo>
                      <a:pt x="130" y="37"/>
                    </a:lnTo>
                    <a:lnTo>
                      <a:pt x="130" y="23"/>
                    </a:lnTo>
                    <a:lnTo>
                      <a:pt x="130" y="11"/>
                    </a:lnTo>
                    <a:lnTo>
                      <a:pt x="111" y="8"/>
                    </a:lnTo>
                    <a:lnTo>
                      <a:pt x="96" y="11"/>
                    </a:lnTo>
                    <a:lnTo>
                      <a:pt x="83" y="11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43" y="8"/>
                    </a:lnTo>
                    <a:lnTo>
                      <a:pt x="41" y="25"/>
                    </a:lnTo>
                    <a:lnTo>
                      <a:pt x="26" y="25"/>
                    </a:lnTo>
                    <a:lnTo>
                      <a:pt x="22" y="40"/>
                    </a:lnTo>
                    <a:lnTo>
                      <a:pt x="13" y="45"/>
                    </a:lnTo>
                    <a:lnTo>
                      <a:pt x="0" y="62"/>
                    </a:lnTo>
                  </a:path>
                </a:pathLst>
              </a:custGeom>
              <a:gradFill rotWithShape="1">
                <a:gsLst>
                  <a:gs pos="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  <a:gs pos="50000">
                    <a:srgbClr val="00B7A5">
                      <a:alpha val="85001"/>
                    </a:srgbClr>
                  </a:gs>
                  <a:gs pos="10000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4" name="Freeform 40"/>
              <p:cNvSpPr>
                <a:spLocks/>
              </p:cNvSpPr>
              <p:nvPr userDrawn="1"/>
            </p:nvSpPr>
            <p:spPr bwMode="auto">
              <a:xfrm>
                <a:off x="1251" y="2228"/>
                <a:ext cx="869" cy="1698"/>
              </a:xfrm>
              <a:custGeom>
                <a:avLst/>
                <a:gdLst>
                  <a:gd name="T0" fmla="*/ 99 w 869"/>
                  <a:gd name="T1" fmla="*/ 28 h 1698"/>
                  <a:gd name="T2" fmla="*/ 165 w 869"/>
                  <a:gd name="T3" fmla="*/ 3 h 1698"/>
                  <a:gd name="T4" fmla="*/ 137 w 869"/>
                  <a:gd name="T5" fmla="*/ 59 h 1698"/>
                  <a:gd name="T6" fmla="*/ 165 w 869"/>
                  <a:gd name="T7" fmla="*/ 56 h 1698"/>
                  <a:gd name="T8" fmla="*/ 192 w 869"/>
                  <a:gd name="T9" fmla="*/ 53 h 1698"/>
                  <a:gd name="T10" fmla="*/ 230 w 869"/>
                  <a:gd name="T11" fmla="*/ 73 h 1698"/>
                  <a:gd name="T12" fmla="*/ 348 w 869"/>
                  <a:gd name="T13" fmla="*/ 103 h 1698"/>
                  <a:gd name="T14" fmla="*/ 403 w 869"/>
                  <a:gd name="T15" fmla="*/ 134 h 1698"/>
                  <a:gd name="T16" fmla="*/ 473 w 869"/>
                  <a:gd name="T17" fmla="*/ 151 h 1698"/>
                  <a:gd name="T18" fmla="*/ 574 w 869"/>
                  <a:gd name="T19" fmla="*/ 234 h 1698"/>
                  <a:gd name="T20" fmla="*/ 629 w 869"/>
                  <a:gd name="T21" fmla="*/ 338 h 1698"/>
                  <a:gd name="T22" fmla="*/ 845 w 869"/>
                  <a:gd name="T23" fmla="*/ 424 h 1698"/>
                  <a:gd name="T24" fmla="*/ 847 w 869"/>
                  <a:gd name="T25" fmla="*/ 567 h 1698"/>
                  <a:gd name="T26" fmla="*/ 792 w 869"/>
                  <a:gd name="T27" fmla="*/ 642 h 1698"/>
                  <a:gd name="T28" fmla="*/ 784 w 869"/>
                  <a:gd name="T29" fmla="*/ 751 h 1698"/>
                  <a:gd name="T30" fmla="*/ 752 w 869"/>
                  <a:gd name="T31" fmla="*/ 798 h 1698"/>
                  <a:gd name="T32" fmla="*/ 701 w 869"/>
                  <a:gd name="T33" fmla="*/ 879 h 1698"/>
                  <a:gd name="T34" fmla="*/ 627 w 869"/>
                  <a:gd name="T35" fmla="*/ 907 h 1698"/>
                  <a:gd name="T36" fmla="*/ 589 w 869"/>
                  <a:gd name="T37" fmla="*/ 991 h 1698"/>
                  <a:gd name="T38" fmla="*/ 581 w 869"/>
                  <a:gd name="T39" fmla="*/ 1061 h 1698"/>
                  <a:gd name="T40" fmla="*/ 522 w 869"/>
                  <a:gd name="T41" fmla="*/ 1125 h 1698"/>
                  <a:gd name="T42" fmla="*/ 486 w 869"/>
                  <a:gd name="T43" fmla="*/ 1175 h 1698"/>
                  <a:gd name="T44" fmla="*/ 463 w 869"/>
                  <a:gd name="T45" fmla="*/ 1200 h 1698"/>
                  <a:gd name="T46" fmla="*/ 450 w 869"/>
                  <a:gd name="T47" fmla="*/ 1267 h 1698"/>
                  <a:gd name="T48" fmla="*/ 391 w 869"/>
                  <a:gd name="T49" fmla="*/ 1295 h 1698"/>
                  <a:gd name="T50" fmla="*/ 344 w 869"/>
                  <a:gd name="T51" fmla="*/ 1323 h 1698"/>
                  <a:gd name="T52" fmla="*/ 342 w 869"/>
                  <a:gd name="T53" fmla="*/ 1387 h 1698"/>
                  <a:gd name="T54" fmla="*/ 298 w 869"/>
                  <a:gd name="T55" fmla="*/ 1437 h 1698"/>
                  <a:gd name="T56" fmla="*/ 325 w 869"/>
                  <a:gd name="T57" fmla="*/ 1482 h 1698"/>
                  <a:gd name="T58" fmla="*/ 281 w 869"/>
                  <a:gd name="T59" fmla="*/ 1524 h 1698"/>
                  <a:gd name="T60" fmla="*/ 258 w 869"/>
                  <a:gd name="T61" fmla="*/ 1597 h 1698"/>
                  <a:gd name="T62" fmla="*/ 317 w 869"/>
                  <a:gd name="T63" fmla="*/ 1697 h 1698"/>
                  <a:gd name="T64" fmla="*/ 247 w 869"/>
                  <a:gd name="T65" fmla="*/ 1647 h 1698"/>
                  <a:gd name="T66" fmla="*/ 203 w 869"/>
                  <a:gd name="T67" fmla="*/ 1557 h 1698"/>
                  <a:gd name="T68" fmla="*/ 199 w 869"/>
                  <a:gd name="T69" fmla="*/ 1323 h 1698"/>
                  <a:gd name="T70" fmla="*/ 192 w 869"/>
                  <a:gd name="T71" fmla="*/ 1223 h 1698"/>
                  <a:gd name="T72" fmla="*/ 196 w 869"/>
                  <a:gd name="T73" fmla="*/ 1114 h 1698"/>
                  <a:gd name="T74" fmla="*/ 205 w 869"/>
                  <a:gd name="T75" fmla="*/ 1027 h 1698"/>
                  <a:gd name="T76" fmla="*/ 201 w 869"/>
                  <a:gd name="T77" fmla="*/ 888 h 1698"/>
                  <a:gd name="T78" fmla="*/ 207 w 869"/>
                  <a:gd name="T79" fmla="*/ 773 h 1698"/>
                  <a:gd name="T80" fmla="*/ 156 w 869"/>
                  <a:gd name="T81" fmla="*/ 695 h 1698"/>
                  <a:gd name="T82" fmla="*/ 78 w 869"/>
                  <a:gd name="T83" fmla="*/ 634 h 1698"/>
                  <a:gd name="T84" fmla="*/ 51 w 869"/>
                  <a:gd name="T85" fmla="*/ 539 h 1698"/>
                  <a:gd name="T86" fmla="*/ 15 w 869"/>
                  <a:gd name="T87" fmla="*/ 486 h 1698"/>
                  <a:gd name="T88" fmla="*/ 17 w 869"/>
                  <a:gd name="T89" fmla="*/ 396 h 1698"/>
                  <a:gd name="T90" fmla="*/ 8 w 869"/>
                  <a:gd name="T91" fmla="*/ 310 h 1698"/>
                  <a:gd name="T92" fmla="*/ 63 w 869"/>
                  <a:gd name="T93" fmla="*/ 140 h 1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69" h="1698">
                    <a:moveTo>
                      <a:pt x="68" y="75"/>
                    </a:moveTo>
                    <a:lnTo>
                      <a:pt x="78" y="56"/>
                    </a:lnTo>
                    <a:lnTo>
                      <a:pt x="99" y="28"/>
                    </a:lnTo>
                    <a:lnTo>
                      <a:pt x="131" y="11"/>
                    </a:lnTo>
                    <a:lnTo>
                      <a:pt x="148" y="0"/>
                    </a:lnTo>
                    <a:lnTo>
                      <a:pt x="165" y="3"/>
                    </a:lnTo>
                    <a:lnTo>
                      <a:pt x="161" y="17"/>
                    </a:lnTo>
                    <a:lnTo>
                      <a:pt x="141" y="31"/>
                    </a:lnTo>
                    <a:lnTo>
                      <a:pt x="137" y="59"/>
                    </a:lnTo>
                    <a:lnTo>
                      <a:pt x="141" y="81"/>
                    </a:lnTo>
                    <a:lnTo>
                      <a:pt x="158" y="81"/>
                    </a:lnTo>
                    <a:lnTo>
                      <a:pt x="165" y="56"/>
                    </a:lnTo>
                    <a:lnTo>
                      <a:pt x="169" y="31"/>
                    </a:lnTo>
                    <a:lnTo>
                      <a:pt x="180" y="39"/>
                    </a:lnTo>
                    <a:lnTo>
                      <a:pt x="192" y="53"/>
                    </a:lnTo>
                    <a:lnTo>
                      <a:pt x="213" y="47"/>
                    </a:lnTo>
                    <a:lnTo>
                      <a:pt x="226" y="59"/>
                    </a:lnTo>
                    <a:lnTo>
                      <a:pt x="230" y="73"/>
                    </a:lnTo>
                    <a:lnTo>
                      <a:pt x="262" y="67"/>
                    </a:lnTo>
                    <a:lnTo>
                      <a:pt x="325" y="59"/>
                    </a:lnTo>
                    <a:lnTo>
                      <a:pt x="348" y="103"/>
                    </a:lnTo>
                    <a:lnTo>
                      <a:pt x="389" y="126"/>
                    </a:lnTo>
                    <a:lnTo>
                      <a:pt x="386" y="145"/>
                    </a:lnTo>
                    <a:lnTo>
                      <a:pt x="403" y="134"/>
                    </a:lnTo>
                    <a:lnTo>
                      <a:pt x="422" y="134"/>
                    </a:lnTo>
                    <a:lnTo>
                      <a:pt x="446" y="154"/>
                    </a:lnTo>
                    <a:lnTo>
                      <a:pt x="473" y="151"/>
                    </a:lnTo>
                    <a:lnTo>
                      <a:pt x="496" y="154"/>
                    </a:lnTo>
                    <a:lnTo>
                      <a:pt x="534" y="190"/>
                    </a:lnTo>
                    <a:lnTo>
                      <a:pt x="574" y="234"/>
                    </a:lnTo>
                    <a:lnTo>
                      <a:pt x="591" y="285"/>
                    </a:lnTo>
                    <a:lnTo>
                      <a:pt x="581" y="324"/>
                    </a:lnTo>
                    <a:lnTo>
                      <a:pt x="629" y="338"/>
                    </a:lnTo>
                    <a:lnTo>
                      <a:pt x="710" y="357"/>
                    </a:lnTo>
                    <a:lnTo>
                      <a:pt x="792" y="380"/>
                    </a:lnTo>
                    <a:lnTo>
                      <a:pt x="845" y="424"/>
                    </a:lnTo>
                    <a:lnTo>
                      <a:pt x="868" y="466"/>
                    </a:lnTo>
                    <a:lnTo>
                      <a:pt x="868" y="519"/>
                    </a:lnTo>
                    <a:lnTo>
                      <a:pt x="847" y="567"/>
                    </a:lnTo>
                    <a:lnTo>
                      <a:pt x="824" y="592"/>
                    </a:lnTo>
                    <a:lnTo>
                      <a:pt x="809" y="608"/>
                    </a:lnTo>
                    <a:lnTo>
                      <a:pt x="792" y="642"/>
                    </a:lnTo>
                    <a:lnTo>
                      <a:pt x="790" y="673"/>
                    </a:lnTo>
                    <a:lnTo>
                      <a:pt x="792" y="712"/>
                    </a:lnTo>
                    <a:lnTo>
                      <a:pt x="784" y="751"/>
                    </a:lnTo>
                    <a:lnTo>
                      <a:pt x="771" y="759"/>
                    </a:lnTo>
                    <a:lnTo>
                      <a:pt x="767" y="782"/>
                    </a:lnTo>
                    <a:lnTo>
                      <a:pt x="752" y="798"/>
                    </a:lnTo>
                    <a:lnTo>
                      <a:pt x="750" y="818"/>
                    </a:lnTo>
                    <a:lnTo>
                      <a:pt x="731" y="840"/>
                    </a:lnTo>
                    <a:lnTo>
                      <a:pt x="701" y="879"/>
                    </a:lnTo>
                    <a:lnTo>
                      <a:pt x="676" y="890"/>
                    </a:lnTo>
                    <a:lnTo>
                      <a:pt x="659" y="888"/>
                    </a:lnTo>
                    <a:lnTo>
                      <a:pt x="627" y="907"/>
                    </a:lnTo>
                    <a:lnTo>
                      <a:pt x="596" y="952"/>
                    </a:lnTo>
                    <a:lnTo>
                      <a:pt x="589" y="969"/>
                    </a:lnTo>
                    <a:lnTo>
                      <a:pt x="589" y="991"/>
                    </a:lnTo>
                    <a:lnTo>
                      <a:pt x="596" y="1016"/>
                    </a:lnTo>
                    <a:lnTo>
                      <a:pt x="581" y="1041"/>
                    </a:lnTo>
                    <a:lnTo>
                      <a:pt x="581" y="1061"/>
                    </a:lnTo>
                    <a:lnTo>
                      <a:pt x="555" y="1083"/>
                    </a:lnTo>
                    <a:lnTo>
                      <a:pt x="536" y="1100"/>
                    </a:lnTo>
                    <a:lnTo>
                      <a:pt x="522" y="1125"/>
                    </a:lnTo>
                    <a:lnTo>
                      <a:pt x="515" y="1150"/>
                    </a:lnTo>
                    <a:lnTo>
                      <a:pt x="494" y="1181"/>
                    </a:lnTo>
                    <a:lnTo>
                      <a:pt x="486" y="1175"/>
                    </a:lnTo>
                    <a:lnTo>
                      <a:pt x="469" y="1175"/>
                    </a:lnTo>
                    <a:lnTo>
                      <a:pt x="448" y="1186"/>
                    </a:lnTo>
                    <a:lnTo>
                      <a:pt x="463" y="1200"/>
                    </a:lnTo>
                    <a:lnTo>
                      <a:pt x="463" y="1228"/>
                    </a:lnTo>
                    <a:lnTo>
                      <a:pt x="460" y="1250"/>
                    </a:lnTo>
                    <a:lnTo>
                      <a:pt x="450" y="1267"/>
                    </a:lnTo>
                    <a:lnTo>
                      <a:pt x="422" y="1270"/>
                    </a:lnTo>
                    <a:lnTo>
                      <a:pt x="401" y="1278"/>
                    </a:lnTo>
                    <a:lnTo>
                      <a:pt x="391" y="1295"/>
                    </a:lnTo>
                    <a:lnTo>
                      <a:pt x="391" y="1323"/>
                    </a:lnTo>
                    <a:lnTo>
                      <a:pt x="365" y="1326"/>
                    </a:lnTo>
                    <a:lnTo>
                      <a:pt x="344" y="1323"/>
                    </a:lnTo>
                    <a:lnTo>
                      <a:pt x="338" y="1334"/>
                    </a:lnTo>
                    <a:lnTo>
                      <a:pt x="348" y="1345"/>
                    </a:lnTo>
                    <a:lnTo>
                      <a:pt x="342" y="1387"/>
                    </a:lnTo>
                    <a:lnTo>
                      <a:pt x="334" y="1423"/>
                    </a:lnTo>
                    <a:lnTo>
                      <a:pt x="306" y="1423"/>
                    </a:lnTo>
                    <a:lnTo>
                      <a:pt x="298" y="1437"/>
                    </a:lnTo>
                    <a:lnTo>
                      <a:pt x="300" y="1465"/>
                    </a:lnTo>
                    <a:lnTo>
                      <a:pt x="315" y="1465"/>
                    </a:lnTo>
                    <a:lnTo>
                      <a:pt x="325" y="1482"/>
                    </a:lnTo>
                    <a:lnTo>
                      <a:pt x="319" y="1510"/>
                    </a:lnTo>
                    <a:lnTo>
                      <a:pt x="304" y="1513"/>
                    </a:lnTo>
                    <a:lnTo>
                      <a:pt x="281" y="1524"/>
                    </a:lnTo>
                    <a:lnTo>
                      <a:pt x="275" y="1546"/>
                    </a:lnTo>
                    <a:lnTo>
                      <a:pt x="272" y="1580"/>
                    </a:lnTo>
                    <a:lnTo>
                      <a:pt x="258" y="1597"/>
                    </a:lnTo>
                    <a:lnTo>
                      <a:pt x="310" y="1652"/>
                    </a:lnTo>
                    <a:lnTo>
                      <a:pt x="325" y="1680"/>
                    </a:lnTo>
                    <a:lnTo>
                      <a:pt x="317" y="1697"/>
                    </a:lnTo>
                    <a:lnTo>
                      <a:pt x="294" y="1686"/>
                    </a:lnTo>
                    <a:lnTo>
                      <a:pt x="275" y="1664"/>
                    </a:lnTo>
                    <a:lnTo>
                      <a:pt x="247" y="1647"/>
                    </a:lnTo>
                    <a:lnTo>
                      <a:pt x="222" y="1619"/>
                    </a:lnTo>
                    <a:lnTo>
                      <a:pt x="205" y="1585"/>
                    </a:lnTo>
                    <a:lnTo>
                      <a:pt x="203" y="1557"/>
                    </a:lnTo>
                    <a:lnTo>
                      <a:pt x="207" y="1535"/>
                    </a:lnTo>
                    <a:lnTo>
                      <a:pt x="205" y="1354"/>
                    </a:lnTo>
                    <a:lnTo>
                      <a:pt x="199" y="1323"/>
                    </a:lnTo>
                    <a:lnTo>
                      <a:pt x="180" y="1289"/>
                    </a:lnTo>
                    <a:lnTo>
                      <a:pt x="180" y="1259"/>
                    </a:lnTo>
                    <a:lnTo>
                      <a:pt x="192" y="1223"/>
                    </a:lnTo>
                    <a:lnTo>
                      <a:pt x="203" y="1178"/>
                    </a:lnTo>
                    <a:lnTo>
                      <a:pt x="199" y="1133"/>
                    </a:lnTo>
                    <a:lnTo>
                      <a:pt x="196" y="1114"/>
                    </a:lnTo>
                    <a:lnTo>
                      <a:pt x="194" y="1089"/>
                    </a:lnTo>
                    <a:lnTo>
                      <a:pt x="201" y="1077"/>
                    </a:lnTo>
                    <a:lnTo>
                      <a:pt x="205" y="1027"/>
                    </a:lnTo>
                    <a:lnTo>
                      <a:pt x="201" y="1002"/>
                    </a:lnTo>
                    <a:lnTo>
                      <a:pt x="209" y="941"/>
                    </a:lnTo>
                    <a:lnTo>
                      <a:pt x="201" y="888"/>
                    </a:lnTo>
                    <a:lnTo>
                      <a:pt x="207" y="860"/>
                    </a:lnTo>
                    <a:lnTo>
                      <a:pt x="218" y="807"/>
                    </a:lnTo>
                    <a:lnTo>
                      <a:pt x="207" y="773"/>
                    </a:lnTo>
                    <a:lnTo>
                      <a:pt x="186" y="748"/>
                    </a:lnTo>
                    <a:lnTo>
                      <a:pt x="180" y="720"/>
                    </a:lnTo>
                    <a:lnTo>
                      <a:pt x="156" y="695"/>
                    </a:lnTo>
                    <a:lnTo>
                      <a:pt x="131" y="678"/>
                    </a:lnTo>
                    <a:lnTo>
                      <a:pt x="95" y="670"/>
                    </a:lnTo>
                    <a:lnTo>
                      <a:pt x="78" y="634"/>
                    </a:lnTo>
                    <a:lnTo>
                      <a:pt x="55" y="597"/>
                    </a:lnTo>
                    <a:lnTo>
                      <a:pt x="53" y="567"/>
                    </a:lnTo>
                    <a:lnTo>
                      <a:pt x="51" y="539"/>
                    </a:lnTo>
                    <a:lnTo>
                      <a:pt x="44" y="519"/>
                    </a:lnTo>
                    <a:lnTo>
                      <a:pt x="32" y="497"/>
                    </a:lnTo>
                    <a:lnTo>
                      <a:pt x="15" y="486"/>
                    </a:lnTo>
                    <a:lnTo>
                      <a:pt x="2" y="463"/>
                    </a:lnTo>
                    <a:lnTo>
                      <a:pt x="17" y="444"/>
                    </a:lnTo>
                    <a:lnTo>
                      <a:pt x="17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42" y="220"/>
                    </a:lnTo>
                    <a:lnTo>
                      <a:pt x="44" y="181"/>
                    </a:lnTo>
                    <a:lnTo>
                      <a:pt x="63" y="140"/>
                    </a:lnTo>
                    <a:lnTo>
                      <a:pt x="63" y="117"/>
                    </a:lnTo>
                    <a:lnTo>
                      <a:pt x="68" y="75"/>
                    </a:lnTo>
                  </a:path>
                </a:pathLst>
              </a:custGeom>
              <a:gradFill rotWithShape="1">
                <a:gsLst>
                  <a:gs pos="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  <a:gs pos="50000">
                    <a:srgbClr val="00B7A5">
                      <a:alpha val="85001"/>
                    </a:srgbClr>
                  </a:gs>
                  <a:gs pos="100000">
                    <a:srgbClr val="00B7A5">
                      <a:gamma/>
                      <a:shade val="90980"/>
                      <a:invGamma/>
                      <a:alpha val="91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8505" name="Rectangle 41"/>
          <p:cNvSpPr>
            <a:spLocks noChangeArrowheads="1"/>
          </p:cNvSpPr>
          <p:nvPr/>
        </p:nvSpPr>
        <p:spPr bwMode="auto">
          <a:xfrm>
            <a:off x="0" y="6524625"/>
            <a:ext cx="9180513" cy="333375"/>
          </a:xfrm>
          <a:prstGeom prst="rect">
            <a:avLst/>
          </a:prstGeom>
          <a:gradFill rotWithShape="1">
            <a:gsLst>
              <a:gs pos="0">
                <a:srgbClr val="00B7A5">
                  <a:gamma/>
                  <a:shade val="65882"/>
                  <a:invGamma/>
                </a:srgbClr>
              </a:gs>
              <a:gs pos="50000">
                <a:srgbClr val="00B7A5"/>
              </a:gs>
              <a:gs pos="100000">
                <a:srgbClr val="00B7A5">
                  <a:gamma/>
                  <a:shade val="6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6" name="Text Box 42"/>
          <p:cNvSpPr txBox="1">
            <a:spLocks noChangeArrowheads="1"/>
          </p:cNvSpPr>
          <p:nvPr/>
        </p:nvSpPr>
        <p:spPr bwMode="auto">
          <a:xfrm>
            <a:off x="0" y="6524625"/>
            <a:ext cx="9144000" cy="366713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rgbClr val="FFCC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Forum on Trade Statistics – Geneva 2-4 Feb 2011</a:t>
            </a:r>
            <a:endParaRPr lang="pt-BR" altLang="en-US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507" name="Rectangle 43"/>
          <p:cNvSpPr>
            <a:spLocks noChangeArrowheads="1"/>
          </p:cNvSpPr>
          <p:nvPr/>
        </p:nvSpPr>
        <p:spPr bwMode="auto">
          <a:xfrm>
            <a:off x="0" y="0"/>
            <a:ext cx="9180513" cy="549275"/>
          </a:xfrm>
          <a:prstGeom prst="rect">
            <a:avLst/>
          </a:prstGeom>
          <a:gradFill rotWithShape="1">
            <a:gsLst>
              <a:gs pos="0">
                <a:srgbClr val="00B7A5">
                  <a:gamma/>
                  <a:shade val="65882"/>
                  <a:invGamma/>
                </a:srgbClr>
              </a:gs>
              <a:gs pos="50000">
                <a:srgbClr val="00B7A5"/>
              </a:gs>
              <a:gs pos="100000">
                <a:srgbClr val="00B7A5">
                  <a:gamma/>
                  <a:shade val="6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8" name="Rectangle 4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Linking Trade and Business Statistics</a:t>
            </a:r>
            <a:endParaRPr lang="pt-BR" alt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9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63561B68-5915-4EFE-9A56-5EAFFCF5CF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74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4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sen1@u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igData@un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nsen1@un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igData@u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ADEA9C5-B4F1-46EE-BB81-4B184944979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6705600" cy="2057400"/>
          </a:xfrm>
        </p:spPr>
        <p:txBody>
          <a:bodyPr/>
          <a:lstStyle/>
          <a:p>
            <a:r>
              <a:rPr lang="en-US" sz="4000" b="1" dirty="0" smtClean="0"/>
              <a:t>Continuing importance of Customs data for official international trade statistics</a:t>
            </a:r>
            <a:endParaRPr lang="en-US" sz="40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4419600"/>
            <a:ext cx="5562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latin typeface="Garamond" pitchFamily="18" charset="0"/>
              </a:rPr>
              <a:t>Ronald Jansen</a:t>
            </a:r>
          </a:p>
          <a:p>
            <a:r>
              <a:rPr lang="en-US" altLang="en-US" sz="2400" dirty="0">
                <a:latin typeface="Garamond" pitchFamily="18" charset="0"/>
              </a:rPr>
              <a:t>Chief of the Trade Statistics Branch</a:t>
            </a:r>
          </a:p>
          <a:p>
            <a:r>
              <a:rPr lang="en-US" altLang="en-US" sz="2400" dirty="0">
                <a:latin typeface="Garamond" pitchFamily="18" charset="0"/>
              </a:rPr>
              <a:t>United Nations Statistics Division / DESA</a:t>
            </a:r>
          </a:p>
          <a:p>
            <a:r>
              <a:rPr lang="en-US" altLang="en-US" sz="2400" dirty="0">
                <a:latin typeface="Garamond" pitchFamily="18" charset="0"/>
              </a:rPr>
              <a:t>E-mail: </a:t>
            </a:r>
            <a:r>
              <a:rPr lang="en-US" altLang="en-US" sz="2400" dirty="0" smtClean="0">
                <a:latin typeface="Garamond" pitchFamily="18" charset="0"/>
                <a:hlinkClick r:id="rId3"/>
              </a:rPr>
              <a:t>Jansen1@un.org</a:t>
            </a:r>
            <a:r>
              <a:rPr lang="en-US" altLang="en-US" sz="2400" dirty="0" smtClean="0">
                <a:latin typeface="Garamond" pitchFamily="18" charset="0"/>
              </a:rPr>
              <a:t> or</a:t>
            </a:r>
          </a:p>
          <a:p>
            <a:r>
              <a:rPr lang="en-US" altLang="en-US" sz="2400" dirty="0" smtClean="0">
                <a:latin typeface="Garamond" pitchFamily="18" charset="0"/>
                <a:hlinkClick r:id="rId4"/>
              </a:rPr>
              <a:t>BigData@un.org</a:t>
            </a:r>
            <a:r>
              <a:rPr lang="en-US" altLang="en-US" sz="2400" dirty="0" smtClean="0">
                <a:latin typeface="Garamond" pitchFamily="18" charset="0"/>
              </a:rPr>
              <a:t>  </a:t>
            </a:r>
            <a:endParaRPr lang="en-US" alt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Customs – Statistics Cooperation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M</a:t>
            </a:r>
            <a:r>
              <a:rPr lang="en-US" sz="2800" dirty="0" smtClean="0">
                <a:latin typeface="+mj-lt"/>
              </a:rPr>
              <a:t>andatory </a:t>
            </a:r>
            <a:r>
              <a:rPr lang="en-US" sz="2800" dirty="0">
                <a:latin typeface="+mj-lt"/>
              </a:rPr>
              <a:t>elements of </a:t>
            </a:r>
            <a:r>
              <a:rPr lang="en-US" sz="2800" dirty="0" smtClean="0">
                <a:latin typeface="+mj-lt"/>
              </a:rPr>
              <a:t>Customs declarations (while </a:t>
            </a:r>
            <a:r>
              <a:rPr lang="en-US" sz="2800" dirty="0">
                <a:latin typeface="+mj-lt"/>
              </a:rPr>
              <a:t>not adding administrative or financial burden to Customs and </a:t>
            </a:r>
            <a:r>
              <a:rPr lang="en-US" sz="2800" dirty="0" smtClean="0">
                <a:latin typeface="+mj-lt"/>
              </a:rPr>
              <a:t>traders – e.g. through ASYCUDA)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Quantity information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Country of consignment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Enterprise identification (Economic owner)</a:t>
            </a:r>
          </a:p>
          <a:p>
            <a:r>
              <a:rPr lang="en-US" sz="2600" dirty="0" smtClean="0">
                <a:latin typeface="+mj-lt"/>
              </a:rPr>
              <a:t>Statistical </a:t>
            </a:r>
            <a:r>
              <a:rPr lang="en-US" sz="2600" dirty="0">
                <a:latin typeface="+mj-lt"/>
              </a:rPr>
              <a:t>requirements </a:t>
            </a:r>
            <a:r>
              <a:rPr lang="en-US" sz="2600" dirty="0" smtClean="0">
                <a:latin typeface="+mj-lt"/>
              </a:rPr>
              <a:t>in </a:t>
            </a:r>
            <a:r>
              <a:rPr lang="en-US" sz="2600" dirty="0">
                <a:latin typeface="+mj-lt"/>
              </a:rPr>
              <a:t>a memorandum of understanding </a:t>
            </a:r>
            <a:r>
              <a:rPr lang="en-US" sz="2600" dirty="0" smtClean="0">
                <a:latin typeface="+mj-lt"/>
              </a:rPr>
              <a:t>between </a:t>
            </a:r>
            <a:r>
              <a:rPr lang="en-US" sz="2600" dirty="0">
                <a:latin typeface="+mj-lt"/>
              </a:rPr>
              <a:t>Customs and the national statistical office </a:t>
            </a:r>
            <a:endParaRPr lang="en-US" sz="26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Access </a:t>
            </a:r>
            <a:r>
              <a:rPr lang="en-US" sz="2600" dirty="0">
                <a:latin typeface="+mj-lt"/>
              </a:rPr>
              <a:t>to </a:t>
            </a:r>
            <a:r>
              <a:rPr lang="en-US" sz="2600" dirty="0" smtClean="0">
                <a:latin typeface="+mj-lt"/>
              </a:rPr>
              <a:t>information such as </a:t>
            </a:r>
            <a:r>
              <a:rPr lang="en-US" sz="2600" dirty="0">
                <a:latin typeface="+mj-lt"/>
              </a:rPr>
              <a:t>shipping manifests and other additional electronic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745-1A99-45FD-9382-C619EF50881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ADEA9C5-B4F1-46EE-BB81-4B184944979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6705600" cy="990600"/>
          </a:xfrm>
        </p:spPr>
        <p:txBody>
          <a:bodyPr/>
          <a:lstStyle/>
          <a:p>
            <a:pPr algn="ctr"/>
            <a:r>
              <a:rPr lang="en-US" sz="4000" b="1" dirty="0" smtClean="0"/>
              <a:t>Thank you</a:t>
            </a:r>
            <a:endParaRPr lang="en-US" sz="40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4419600"/>
            <a:ext cx="5562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latin typeface="Garamond" pitchFamily="18" charset="0"/>
              </a:rPr>
              <a:t>Ronald Jansen</a:t>
            </a:r>
          </a:p>
          <a:p>
            <a:r>
              <a:rPr lang="en-US" altLang="en-US" sz="2400" dirty="0">
                <a:latin typeface="Garamond" pitchFamily="18" charset="0"/>
              </a:rPr>
              <a:t>Chief of the Trade Statistics Branch</a:t>
            </a:r>
          </a:p>
          <a:p>
            <a:r>
              <a:rPr lang="en-US" altLang="en-US" sz="2400" dirty="0">
                <a:latin typeface="Garamond" pitchFamily="18" charset="0"/>
              </a:rPr>
              <a:t>United Nations Statistics Division / DESA</a:t>
            </a:r>
          </a:p>
          <a:p>
            <a:r>
              <a:rPr lang="en-US" altLang="en-US" sz="2400" dirty="0">
                <a:latin typeface="Garamond" pitchFamily="18" charset="0"/>
              </a:rPr>
              <a:t>E-mail: </a:t>
            </a:r>
            <a:r>
              <a:rPr lang="en-US" altLang="en-US" sz="2400" dirty="0" smtClean="0">
                <a:latin typeface="Garamond" pitchFamily="18" charset="0"/>
                <a:hlinkClick r:id="rId3"/>
              </a:rPr>
              <a:t>Jansen1@un.org</a:t>
            </a:r>
            <a:r>
              <a:rPr lang="en-US" altLang="en-US" sz="2400" dirty="0" smtClean="0">
                <a:latin typeface="Garamond" pitchFamily="18" charset="0"/>
              </a:rPr>
              <a:t> or</a:t>
            </a:r>
          </a:p>
          <a:p>
            <a:r>
              <a:rPr lang="en-US" altLang="en-US" sz="2400" dirty="0" smtClean="0">
                <a:latin typeface="Garamond" pitchFamily="18" charset="0"/>
                <a:hlinkClick r:id="rId4"/>
              </a:rPr>
              <a:t>BigData@un.org</a:t>
            </a:r>
            <a:r>
              <a:rPr lang="en-US" altLang="en-US" sz="2400" dirty="0" smtClean="0">
                <a:latin typeface="Garamond" pitchFamily="18" charset="0"/>
              </a:rPr>
              <a:t>  </a:t>
            </a:r>
            <a:endParaRPr lang="en-US" alt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572000"/>
          </a:xfrm>
        </p:spPr>
        <p:txBody>
          <a:bodyPr/>
          <a:lstStyle/>
          <a:p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Development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of </a:t>
            </a:r>
            <a:r>
              <a:rPr lang="en-US" sz="2200" b="1" u="sng" dirty="0">
                <a:solidFill>
                  <a:srgbClr val="C00000"/>
                </a:solidFill>
                <a:latin typeface="+mj-lt"/>
              </a:rPr>
              <a:t>national, regional and international trade policy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, including trade negotiations, monitoring trade agreements and settling trade disputes; 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Establishing </a:t>
            </a:r>
            <a:r>
              <a:rPr lang="en-US" sz="2200" b="1" u="sng" dirty="0">
                <a:solidFill>
                  <a:srgbClr val="C00000"/>
                </a:solidFill>
                <a:latin typeface="+mj-lt"/>
              </a:rPr>
              <a:t>general economic policy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, including policies on sustainable development, fiscal, monetary, structural and sectoral matters, as well as addressing issues relating to environmental and health concerns; </a:t>
            </a:r>
          </a:p>
          <a:p>
            <a:r>
              <a:rPr lang="en-US" sz="2200" b="1" u="sng" dirty="0" smtClean="0">
                <a:solidFill>
                  <a:srgbClr val="C00000"/>
                </a:solidFill>
                <a:latin typeface="+mj-lt"/>
              </a:rPr>
              <a:t>Market </a:t>
            </a:r>
            <a:r>
              <a:rPr lang="en-US" sz="2200" b="1" u="sng" dirty="0">
                <a:solidFill>
                  <a:srgbClr val="C00000"/>
                </a:solidFill>
                <a:latin typeface="+mj-lt"/>
              </a:rPr>
              <a:t>analysis to find supply sources or foreign markets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and, in combination with structural business statistics, to determine economic characteristics of traders; </a:t>
            </a:r>
          </a:p>
          <a:p>
            <a:r>
              <a:rPr lang="fr-FR" sz="2200" b="1" u="sng" dirty="0" smtClean="0">
                <a:solidFill>
                  <a:srgbClr val="C00000"/>
                </a:solidFill>
                <a:latin typeface="+mj-lt"/>
              </a:rPr>
              <a:t>Infrastructure </a:t>
            </a:r>
            <a:r>
              <a:rPr lang="fr-FR" sz="2200" b="1" u="sng" dirty="0">
                <a:solidFill>
                  <a:srgbClr val="C00000"/>
                </a:solidFill>
                <a:latin typeface="+mj-lt"/>
              </a:rPr>
              <a:t>planning </a:t>
            </a:r>
            <a:r>
              <a:rPr lang="fr-FR" sz="2200" dirty="0">
                <a:solidFill>
                  <a:srgbClr val="0070C0"/>
                </a:solidFill>
                <a:latin typeface="+mj-lt"/>
              </a:rPr>
              <a:t>(</a:t>
            </a:r>
            <a:r>
              <a:rPr lang="fr-FR" sz="2200" dirty="0" err="1">
                <a:solidFill>
                  <a:srgbClr val="0070C0"/>
                </a:solidFill>
                <a:latin typeface="+mj-lt"/>
              </a:rPr>
              <a:t>harbours</a:t>
            </a:r>
            <a:r>
              <a:rPr lang="fr-FR" sz="22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fr-FR" sz="2200" dirty="0" err="1">
                <a:solidFill>
                  <a:srgbClr val="0070C0"/>
                </a:solidFill>
                <a:latin typeface="+mj-lt"/>
              </a:rPr>
              <a:t>airports</a:t>
            </a:r>
            <a:r>
              <a:rPr lang="fr-FR" sz="22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fr-FR" sz="2200" dirty="0" err="1">
                <a:solidFill>
                  <a:srgbClr val="0070C0"/>
                </a:solidFill>
                <a:latin typeface="+mj-lt"/>
              </a:rPr>
              <a:t>roads</a:t>
            </a:r>
            <a:r>
              <a:rPr lang="fr-FR" sz="2200" dirty="0">
                <a:solidFill>
                  <a:srgbClr val="0070C0"/>
                </a:solidFill>
                <a:latin typeface="+mj-lt"/>
              </a:rPr>
              <a:t>, etc.);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626" y="457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Purposes of Trade Statistics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 descr="http://unstats.un.org/unsd/trade/events/2013/img/main-page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114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859280"/>
            <a:ext cx="11309985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CE47-A312-4D66-84E1-D331D2629D4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6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6779582" cy="68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CE47-A312-4D66-84E1-D331D2629D4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94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13"/>
            <a:ext cx="909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0626" y="457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Global Value Chains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latin typeface="Garamond" pitchFamily="18" charset="0"/>
                <a:ea typeface="ＭＳ Ｐゴシック" pitchFamily="34" charset="-128"/>
                <a:cs typeface="ＭＳ Ｐゴシック" pitchFamily="34" charset="-128"/>
              </a:rPr>
              <a:t>Costa Rica</a:t>
            </a:r>
            <a:r>
              <a:rPr lang="en-US" altLang="en-US" sz="2400" b="1" smtClean="0">
                <a:latin typeface="Garamond" pitchFamily="18" charset="0"/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sz="2400" b="1" smtClean="0">
                <a:latin typeface="Garamond" pitchFamily="18" charset="0"/>
                <a:ea typeface="ＭＳ Ｐゴシック" pitchFamily="34" charset="-128"/>
                <a:cs typeface="ＭＳ Ｐゴシック" pitchFamily="34" charset="-128"/>
              </a:rPr>
              <a:t>s Position in the Medical Devices GVC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3731" b="8855"/>
          <a:stretch/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Harvard - 11 March 2014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47922-7FEF-4119-9148-086403B09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7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6375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latin typeface="Times New Roman" pitchFamily="18" charset="0"/>
              </a:rPr>
              <a:t>Costa Rica: </a:t>
            </a:r>
            <a:r>
              <a:rPr lang="en-US" altLang="en-US" sz="2000" b="1" dirty="0" smtClean="0">
                <a:latin typeface="Times New Roman" pitchFamily="18" charset="0"/>
              </a:rPr>
              <a:t> Trade </a:t>
            </a:r>
            <a:r>
              <a:rPr lang="en-US" altLang="en-US" sz="2000" b="1" dirty="0" smtClean="0">
                <a:latin typeface="Times New Roman" pitchFamily="18" charset="0"/>
              </a:rPr>
              <a:t>by Enterprise </a:t>
            </a:r>
            <a:r>
              <a:rPr lang="en-US" altLang="en-US" sz="2000" b="1" dirty="0" smtClean="0">
                <a:latin typeface="Times New Roman" pitchFamily="18" charset="0"/>
              </a:rPr>
              <a:t>Statistics</a:t>
            </a:r>
            <a:endParaRPr lang="en-GB" altLang="en-US" sz="2000" b="1" dirty="0" smtClean="0">
              <a:latin typeface="Times New Roman" pitchFamily="18" charset="0"/>
            </a:endParaRP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6375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latin typeface="Times New Roman" pitchFamily="18" charset="0"/>
              </a:rPr>
              <a:t>Costa Rica: </a:t>
            </a:r>
            <a:r>
              <a:rPr lang="en-US" altLang="en-US" sz="2000" b="1" dirty="0" smtClean="0">
                <a:latin typeface="Times New Roman" pitchFamily="18" charset="0"/>
              </a:rPr>
              <a:t> Trade </a:t>
            </a:r>
            <a:r>
              <a:rPr lang="en-US" altLang="en-US" sz="2000" b="1" dirty="0" smtClean="0">
                <a:latin typeface="Times New Roman" pitchFamily="18" charset="0"/>
              </a:rPr>
              <a:t>by Enterprise </a:t>
            </a:r>
            <a:r>
              <a:rPr lang="en-US" altLang="en-US" sz="2000" b="1" dirty="0" smtClean="0">
                <a:latin typeface="Times New Roman" pitchFamily="18" charset="0"/>
              </a:rPr>
              <a:t>Statistics</a:t>
            </a:r>
            <a:endParaRPr lang="en-GB" altLang="en-US" sz="2000" b="1" dirty="0" smtClean="0">
              <a:latin typeface="Times New Roman" pitchFamily="18" charset="0"/>
            </a:endParaRP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925" y="-6858000"/>
            <a:ext cx="15401925" cy="112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-76200"/>
            <a:ext cx="8229600" cy="71278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Matching Imports and Exports Data</a:t>
            </a:r>
            <a:endParaRPr lang="en-US" sz="36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SD - Linking international trade with other economic and social statistics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UNSD - Linking international trade with other economic and social statistics</Template>
  <TotalTime>431</TotalTime>
  <Words>255</Words>
  <Application>Microsoft Office PowerPoint</Application>
  <PresentationFormat>On-screen Show (4:3)</PresentationFormat>
  <Paragraphs>42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UNSD - Linking international trade with other economic and social statistics</vt:lpstr>
      <vt:lpstr>Edge</vt:lpstr>
      <vt:lpstr>Continuing importance of Customs data for official international trade statistics</vt:lpstr>
      <vt:lpstr>PowerPoint Presentation</vt:lpstr>
      <vt:lpstr>PowerPoint Presentation</vt:lpstr>
      <vt:lpstr>PowerPoint Presentation</vt:lpstr>
      <vt:lpstr>PowerPoint Presentation</vt:lpstr>
      <vt:lpstr>Costa Rica’s Position in the Medical Devices GVC</vt:lpstr>
      <vt:lpstr>Costa Rica:  Trade by Enterprise Statistics</vt:lpstr>
      <vt:lpstr>Costa Rica:  Trade by Enterprise Statistics</vt:lpstr>
      <vt:lpstr>PowerPoint Presentation</vt:lpstr>
      <vt:lpstr>Customs – Statistics Cooperation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SAS, United Nations bring world’s trade data to citizens</dc:title>
  <dc:creator>unsd</dc:creator>
  <cp:lastModifiedBy>unsd</cp:lastModifiedBy>
  <cp:revision>52</cp:revision>
  <dcterms:created xsi:type="dcterms:W3CDTF">2015-03-26T13:20:45Z</dcterms:created>
  <dcterms:modified xsi:type="dcterms:W3CDTF">2015-05-07T11:11:48Z</dcterms:modified>
</cp:coreProperties>
</file>