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D068-3C45-49D6-B5F1-6BA184699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352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71E87-F0E7-4489-924A-1979DA58AD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639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216975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pics of Discuss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A621-C0AA-46B4-A452-2B08EB8C3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48" y="287455"/>
            <a:ext cx="942402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Topics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6E1F-33AA-4A85-B7F0-BB20CE4025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5048" y="1613018"/>
            <a:ext cx="11111631" cy="466252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315A92-A018-46D7-82DC-88897F6078C4}"/>
              </a:ext>
            </a:extLst>
          </p:cNvPr>
          <p:cNvCxnSpPr>
            <a:cxnSpLocks/>
          </p:cNvCxnSpPr>
          <p:nvPr userDrawn="1"/>
        </p:nvCxnSpPr>
        <p:spPr>
          <a:xfrm>
            <a:off x="525048" y="1230030"/>
            <a:ext cx="8934836" cy="0"/>
          </a:xfrm>
          <a:prstGeom prst="line">
            <a:avLst/>
          </a:prstGeom>
          <a:ln w="57150">
            <a:solidFill>
              <a:srgbClr val="F36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67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A621-C0AA-46B4-A452-2B08EB8C3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48" y="190743"/>
            <a:ext cx="937432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6E1F-33AA-4A85-B7F0-BB20CE4025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5048" y="1516306"/>
            <a:ext cx="11111631" cy="4759233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315A92-A018-46D7-82DC-88897F6078C4}"/>
              </a:ext>
            </a:extLst>
          </p:cNvPr>
          <p:cNvCxnSpPr>
            <a:cxnSpLocks/>
          </p:cNvCxnSpPr>
          <p:nvPr userDrawn="1"/>
        </p:nvCxnSpPr>
        <p:spPr>
          <a:xfrm>
            <a:off x="525048" y="1133191"/>
            <a:ext cx="8968087" cy="0"/>
          </a:xfrm>
          <a:prstGeom prst="line">
            <a:avLst/>
          </a:prstGeom>
          <a:ln w="57150">
            <a:solidFill>
              <a:srgbClr val="F36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29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A621-C0AA-46B4-A452-2B08EB8C3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48" y="181950"/>
            <a:ext cx="939420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6E1F-33AA-4A85-B7F0-BB20CE4025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5048" y="1855176"/>
            <a:ext cx="5090785" cy="447528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43B3D1-F269-4538-B216-D5EAF1EC597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1855176"/>
            <a:ext cx="5570955" cy="447528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974C31-94F1-480F-83E6-05886D58F504}"/>
              </a:ext>
            </a:extLst>
          </p:cNvPr>
          <p:cNvCxnSpPr>
            <a:cxnSpLocks/>
          </p:cNvCxnSpPr>
          <p:nvPr userDrawn="1"/>
        </p:nvCxnSpPr>
        <p:spPr>
          <a:xfrm>
            <a:off x="525048" y="1124398"/>
            <a:ext cx="8984712" cy="0"/>
          </a:xfrm>
          <a:prstGeom prst="line">
            <a:avLst/>
          </a:prstGeom>
          <a:ln w="57150">
            <a:solidFill>
              <a:srgbClr val="F36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77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 text column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A621-C0AA-46B4-A452-2B08EB8C3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47" y="181947"/>
            <a:ext cx="9404143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6E1F-33AA-4A85-B7F0-BB20CE4025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5048" y="1749669"/>
            <a:ext cx="5090785" cy="4651125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lvl4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38976B-171C-4036-AA85-1EFBDEC9EC90}"/>
              </a:ext>
            </a:extLst>
          </p:cNvPr>
          <p:cNvCxnSpPr>
            <a:cxnSpLocks/>
          </p:cNvCxnSpPr>
          <p:nvPr userDrawn="1"/>
        </p:nvCxnSpPr>
        <p:spPr>
          <a:xfrm>
            <a:off x="525048" y="1124395"/>
            <a:ext cx="8984712" cy="0"/>
          </a:xfrm>
          <a:prstGeom prst="line">
            <a:avLst/>
          </a:prstGeom>
          <a:ln w="57150">
            <a:solidFill>
              <a:srgbClr val="F36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C0354BC-1C55-426D-9E55-7814966306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749669"/>
            <a:ext cx="5570952" cy="46518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A621-C0AA-46B4-A452-2B08EB8C3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050" y="208326"/>
            <a:ext cx="9364385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E38976B-171C-4036-AA85-1EFBDEC9EC90}"/>
              </a:ext>
            </a:extLst>
          </p:cNvPr>
          <p:cNvCxnSpPr>
            <a:cxnSpLocks/>
          </p:cNvCxnSpPr>
          <p:nvPr userDrawn="1"/>
        </p:nvCxnSpPr>
        <p:spPr>
          <a:xfrm>
            <a:off x="525050" y="1150774"/>
            <a:ext cx="8976399" cy="0"/>
          </a:xfrm>
          <a:prstGeom prst="line">
            <a:avLst/>
          </a:prstGeom>
          <a:ln w="57150">
            <a:solidFill>
              <a:srgbClr val="F36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C0354BC-1C55-426D-9E55-7814966306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5050" y="1613017"/>
            <a:ext cx="11133550" cy="46801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7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237847-BA74-42F5-A89C-DAD365AC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48" y="11139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Univers LT Std 55" panose="020B0603020202020204" pitchFamily="34" charset="0"/>
              </a:rPr>
              <a:t>Topics of Discussion </a:t>
            </a:r>
            <a:br>
              <a:rPr lang="en-US" dirty="0">
                <a:latin typeface="Univers LT Std 55" panose="020B0603020202020204" pitchFamily="34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710A6-C9D3-4F9D-9BFF-4085895F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048" y="2482468"/>
            <a:ext cx="11111631" cy="3793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Click to edit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36F2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prstClr val="white">
                  <a:lumMod val="65000"/>
                </a:prst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ATT" panose="020B0603020202030204" pitchFamily="34" charset="0"/>
                <a:ea typeface="+mn-ea"/>
                <a:cs typeface="+mn-cs"/>
              </a:rPr>
              <a:t>Fourth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A087A7-26AC-6043-B654-DEE24427942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71598" y="122983"/>
            <a:ext cx="1927566" cy="91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36F26"/>
        </a:buClr>
        <a:buSzTx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prstClr val="white">
            <a:lumMod val="65000"/>
          </a:prstClr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rgbClr val="F36F26"/>
        </a:buClr>
        <a:buSzTx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prstClr val="white">
            <a:lumMod val="65000"/>
          </a:prstClr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C992-44FF-439F-BB88-D5FFE68B8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D390C-7DB3-4E03-89A2-27EEF8BC5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1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A995AE-6E67-49D4-9FB0-93A94DA2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27E6D3-D6D8-47B8-B972-A512BBFC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1ACC08-CB13-41C2-BA61-72E1B45D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0D7C52-B3DE-4696-8C8C-6F414601B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5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8D6883-7E18-4A8C-9A2E-98479458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B3EE88-A2EB-42E8-B488-5181EDB5F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44537-C8FF-41FE-A312-752E9549CF2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212C44-4105-45D3-B3A0-FBFE992A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78D1C-807C-4B83-878D-C030CAB2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36628DF-39C7-4A27-B78B-9C05752D7D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0352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373811-EFC6-4ACA-8983-3F996E84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BEFDD7E-4331-4E46-9DE2-F95597FDC2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22932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Univers LT Std 45 Light"/>
        <a:ea typeface=""/>
        <a:cs typeface=""/>
      </a:majorFont>
      <a:minorFont>
        <a:latin typeface="Univers LT Std 55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Univers ATT</vt:lpstr>
      <vt:lpstr>Univers LT Std 45 Light</vt:lpstr>
      <vt:lpstr>Univers LT Std 55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 Probst</dc:creator>
  <cp:lastModifiedBy>Lina Probst</cp:lastModifiedBy>
  <cp:revision>16</cp:revision>
  <dcterms:created xsi:type="dcterms:W3CDTF">2018-08-15T19:11:29Z</dcterms:created>
  <dcterms:modified xsi:type="dcterms:W3CDTF">2020-01-17T18:11:25Z</dcterms:modified>
</cp:coreProperties>
</file>