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76" r:id="rId5"/>
  </p:sldMasterIdLst>
  <p:notesMasterIdLst>
    <p:notesMasterId r:id="rId7"/>
  </p:notesMasterIdLst>
  <p:handoutMasterIdLst>
    <p:handoutMasterId r:id="rId8"/>
  </p:handoutMasterIdLst>
  <p:sldIdLst>
    <p:sldId id="1291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81" userDrawn="1">
          <p15:clr>
            <a:srgbClr val="A4A3A4"/>
          </p15:clr>
        </p15:guide>
        <p15:guide id="2" pos="50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D89"/>
    <a:srgbClr val="C0C0C0"/>
    <a:srgbClr val="EBF7FF"/>
    <a:srgbClr val="008000"/>
    <a:srgbClr val="D8F5AD"/>
    <a:srgbClr val="D8F59A"/>
    <a:srgbClr val="FFFF00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95468" autoAdjust="0"/>
  </p:normalViewPr>
  <p:slideViewPr>
    <p:cSldViewPr snapToGrid="0">
      <p:cViewPr>
        <p:scale>
          <a:sx n="115" d="100"/>
          <a:sy n="115" d="100"/>
        </p:scale>
        <p:origin x="-108" y="-180"/>
      </p:cViewPr>
      <p:guideLst>
        <p:guide orient="horz" pos="3781"/>
        <p:guide pos="50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190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t" anchorCtr="0" compatLnSpc="1">
            <a:prstTxWarp prst="textNoShape">
              <a:avLst/>
            </a:prstTxWarp>
          </a:bodyPr>
          <a:lstStyle>
            <a:lvl1pPr algn="l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b" anchorCtr="0" compatLnSpc="1">
            <a:prstTxWarp prst="textNoShape">
              <a:avLst/>
            </a:prstTxWarp>
          </a:bodyPr>
          <a:lstStyle>
            <a:lvl1pPr algn="l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2" rIns="91387" bIns="45692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fld id="{E60508DF-8950-4FE8-8D61-847700F89C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371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>
            <a:lvl1pPr algn="l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6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3225" y="690563"/>
            <a:ext cx="6157913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86263"/>
            <a:ext cx="512445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963"/>
            <a:ext cx="3059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b" anchorCtr="0" compatLnSpc="1">
            <a:prstTxWarp prst="textNoShape">
              <a:avLst/>
            </a:prstTxWarp>
          </a:bodyPr>
          <a:lstStyle>
            <a:lvl1pPr algn="l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43963"/>
            <a:ext cx="306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1" tIns="45162" rIns="90321" bIns="45162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lnSpc>
                <a:spcPct val="100000"/>
              </a:lnSpc>
              <a:defRPr sz="1200" b="0" u="none">
                <a:latin typeface="Times" pitchFamily="18" charset="0"/>
              </a:defRPr>
            </a:lvl1pPr>
          </a:lstStyle>
          <a:p>
            <a:pPr>
              <a:defRPr/>
            </a:pPr>
            <a:fld id="{95B38312-9CBD-4CB3-BF01-1766248608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6680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508000" y="990600"/>
            <a:ext cx="11176000" cy="1588"/>
          </a:xfrm>
          <a:prstGeom prst="line">
            <a:avLst/>
          </a:prstGeom>
          <a:noFill/>
          <a:ln w="22225">
            <a:solidFill>
              <a:srgbClr val="003378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8377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219200"/>
            <a:ext cx="11176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0400" y="6356351"/>
            <a:ext cx="863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Tahoma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b="0" u="none" dirty="0">
                <a:solidFill>
                  <a:prstClr val="black">
                    <a:tint val="75000"/>
                  </a:prstClr>
                </a:solidFill>
              </a:rPr>
              <a:t>Distribution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8000" y="6356351"/>
            <a:ext cx="1016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aseline="0">
                <a:solidFill>
                  <a:srgbClr val="898989"/>
                </a:solidFill>
                <a:latin typeface="Tahoma" charset="0"/>
                <a:ea typeface="ＭＳ Ｐゴシック" charset="-128"/>
              </a:defRPr>
            </a:lvl1pPr>
          </a:lstStyle>
          <a:p>
            <a:fld id="{8A4E885B-F91F-4F72-94B2-74CF4AE8BE0F}" type="slidenum">
              <a:rPr lang="en-US" b="0" u="none">
                <a:cs typeface="Arial" charset="0"/>
              </a:rPr>
              <a:pPr/>
              <a:t>‹#›</a:t>
            </a:fld>
            <a:endParaRPr lang="en-US" b="0" u="none" dirty="0">
              <a:cs typeface="Arial" charset="0"/>
            </a:endParaRPr>
          </a:p>
        </p:txBody>
      </p:sp>
      <p:sp>
        <p:nvSpPr>
          <p:cNvPr id="1029" name="Title Placeholder 9"/>
          <p:cNvSpPr>
            <a:spLocks noGrp="1"/>
          </p:cNvSpPr>
          <p:nvPr>
            <p:ph type="title"/>
          </p:nvPr>
        </p:nvSpPr>
        <p:spPr bwMode="auto">
          <a:xfrm>
            <a:off x="2133600" y="152400"/>
            <a:ext cx="955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8000" y="6356351"/>
            <a:ext cx="132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aseline="0">
                <a:solidFill>
                  <a:srgbClr val="898989"/>
                </a:solidFill>
                <a:latin typeface="Tahoma" charset="0"/>
                <a:ea typeface="ＭＳ Ｐゴシック" charset="-128"/>
              </a:defRPr>
            </a:lvl1pPr>
          </a:lstStyle>
          <a:p>
            <a:fld id="{38347507-B88E-43E8-B9A1-69A25E795967}" type="datetime1">
              <a:rPr lang="en-US" b="0" u="none">
                <a:cs typeface="Arial" charset="0"/>
              </a:rPr>
              <a:pPr/>
              <a:t>12/5/2019</a:t>
            </a:fld>
            <a:endParaRPr lang="en-US" b="0" u="none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Tahoma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Tahoma"/>
          <a:ea typeface="ＭＳ Ｐゴシック" charset="-128"/>
          <a:cs typeface="ＭＳ Ｐゴシック" charset="-128"/>
        </a:defRPr>
      </a:lvl1pPr>
      <a:lvl2pPr marL="593725" indent="-28575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600" kern="1200">
          <a:solidFill>
            <a:schemeClr val="tx1"/>
          </a:solidFill>
          <a:latin typeface="Tahoma"/>
          <a:ea typeface="ＭＳ Ｐゴシック" charset="-128"/>
          <a:cs typeface="+mn-cs"/>
        </a:defRPr>
      </a:lvl2pPr>
      <a:lvl3pPr marL="868363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400" kern="1200">
          <a:solidFill>
            <a:schemeClr val="tx1"/>
          </a:solidFill>
          <a:latin typeface="Tahoma"/>
          <a:ea typeface="ＭＳ Ｐゴシック" charset="-128"/>
          <a:cs typeface="+mn-cs"/>
        </a:defRPr>
      </a:lvl3pPr>
      <a:lvl4pPr marL="114300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300" kern="1200">
          <a:solidFill>
            <a:schemeClr val="tx1"/>
          </a:solidFill>
          <a:latin typeface="Tahoma"/>
          <a:ea typeface="ＭＳ Ｐゴシック" charset="-128"/>
          <a:cs typeface="+mn-cs"/>
        </a:defRPr>
      </a:lvl4pPr>
      <a:lvl5pPr marL="1416050" indent="-228600" algn="l" defTabSz="457200" rtl="0" eaLnBrk="0" fontAlgn="base" hangingPunct="0">
        <a:spcBef>
          <a:spcPct val="20000"/>
        </a:spcBef>
        <a:spcAft>
          <a:spcPts val="600"/>
        </a:spcAft>
        <a:buFont typeface="Arial" charset="0"/>
        <a:buChar char="•"/>
        <a:defRPr sz="1300" kern="1200">
          <a:solidFill>
            <a:schemeClr val="tx1"/>
          </a:solidFill>
          <a:latin typeface="Tahoma"/>
          <a:ea typeface="ＭＳ Ｐゴシック" charset="-128"/>
          <a:cs typeface="+mn-cs"/>
        </a:defRPr>
      </a:lvl5pPr>
      <a:lvl6pPr marL="178308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200" kern="1200" baseline="0">
          <a:solidFill>
            <a:schemeClr val="tx1"/>
          </a:solidFill>
          <a:latin typeface="Tahoma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title" idx="4294967295"/>
          </p:nvPr>
        </p:nvSpPr>
        <p:spPr>
          <a:xfrm>
            <a:off x="527700" y="109162"/>
            <a:ext cx="8382000" cy="448256"/>
          </a:xfrm>
        </p:spPr>
        <p:txBody>
          <a:bodyPr/>
          <a:lstStyle/>
          <a:p>
            <a:r>
              <a:rPr lang="en-US" sz="1800" dirty="0" smtClean="0"/>
              <a:t>Project Title</a:t>
            </a:r>
            <a:endParaRPr lang="en-US" sz="1800" dirty="0"/>
          </a:p>
        </p:txBody>
      </p:sp>
      <p:sp>
        <p:nvSpPr>
          <p:cNvPr id="30" name="Footer Placeholder 1">
            <a:extLst>
              <a:ext uri="{FF2B5EF4-FFF2-40B4-BE49-F238E27FC236}">
                <a16:creationId xmlns:a16="http://schemas.microsoft.com/office/drawing/2014/main" xmlns="" id="{18B9BB8D-C6BD-4432-BAC6-5E914AD5EC4E}"/>
              </a:ext>
            </a:extLst>
          </p:cNvPr>
          <p:cNvSpPr txBox="1">
            <a:spLocks/>
          </p:cNvSpPr>
          <p:nvPr/>
        </p:nvSpPr>
        <p:spPr>
          <a:xfrm>
            <a:off x="2857500" y="6629855"/>
            <a:ext cx="6477000" cy="21862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900" kern="1200" baseline="0">
                <a:solidFill>
                  <a:srgbClr val="898989"/>
                </a:solidFill>
                <a:latin typeface="Tahoma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700" b="0" u="none" dirty="0"/>
              <a:t>Approved for Public Release, Distribution Unlimited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19F8BC5-C4CD-4604-AD58-82A68F826E7F}"/>
              </a:ext>
            </a:extLst>
          </p:cNvPr>
          <p:cNvSpPr/>
          <p:nvPr/>
        </p:nvSpPr>
        <p:spPr>
          <a:xfrm>
            <a:off x="4437743" y="1226759"/>
            <a:ext cx="3316514" cy="218122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140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and Expertise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endParaRPr lang="en-US" sz="140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current team members along with their backgrounds and expertise relevant to achieving AWE program objectives. 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AAD0A1F2-95B1-4FE7-AA88-4D7E5F06DF3B}"/>
              </a:ext>
            </a:extLst>
          </p:cNvPr>
          <p:cNvSpPr txBox="1">
            <a:spLocks/>
          </p:cNvSpPr>
          <p:nvPr/>
        </p:nvSpPr>
        <p:spPr bwMode="auto">
          <a:xfrm>
            <a:off x="527700" y="557418"/>
            <a:ext cx="8382000" cy="26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/>
                <a:ea typeface="ＭＳ Ｐゴシック" charset="-128"/>
                <a:cs typeface="ＭＳ Ｐゴシック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400" b="0" u="none" dirty="0"/>
              <a:t>Organization </a:t>
            </a:r>
            <a:r>
              <a:rPr lang="en-US" sz="1400" b="0" u="none" dirty="0" smtClean="0"/>
              <a:t>– PI Name </a:t>
            </a:r>
            <a:r>
              <a:rPr lang="en-US" sz="1400" b="0" u="none" dirty="0"/>
              <a:t>– Email – Phone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9B56CB96-96D1-4A77-8DC1-FC5E06394A31}"/>
              </a:ext>
            </a:extLst>
          </p:cNvPr>
          <p:cNvSpPr/>
          <p:nvPr/>
        </p:nvSpPr>
        <p:spPr>
          <a:xfrm>
            <a:off x="527700" y="1266342"/>
            <a:ext cx="3246019" cy="35217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en-US" sz="140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Capabilities</a:t>
            </a:r>
          </a:p>
          <a:p>
            <a:pPr algn="ctr">
              <a:spcAft>
                <a:spcPts val="600"/>
              </a:spcAft>
            </a:pPr>
            <a:endParaRPr lang="en-US" sz="120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clear and succinct description of relevant capabilities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available research facilities that uniquely </a:t>
            </a: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enable you to address AWE challenges</a:t>
            </a:r>
            <a:endParaRPr lang="en-US" sz="1400" b="0" u="non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Images </a:t>
            </a: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be clear, uncluttered, and visible from a distance. </a:t>
            </a:r>
            <a:endParaRPr lang="en-US" sz="1400" b="0" u="non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DB2E685-F296-422A-BF4B-6106328351A6}"/>
              </a:ext>
            </a:extLst>
          </p:cNvPr>
          <p:cNvSpPr/>
          <p:nvPr/>
        </p:nvSpPr>
        <p:spPr>
          <a:xfrm>
            <a:off x="8715582" y="4664315"/>
            <a:ext cx="3164115" cy="13858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234197" y="1667436"/>
            <a:ext cx="24063" cy="4382683"/>
          </a:xfrm>
          <a:prstGeom prst="line">
            <a:avLst/>
          </a:prstGeom>
          <a:ln>
            <a:solidFill>
              <a:srgbClr val="204D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7864312" y="1709187"/>
            <a:ext cx="24063" cy="4382683"/>
          </a:xfrm>
          <a:prstGeom prst="line">
            <a:avLst/>
          </a:prstGeom>
          <a:ln>
            <a:solidFill>
              <a:srgbClr val="204D8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19F8BC5-C4CD-4604-AD58-82A68F826E7F}"/>
              </a:ext>
            </a:extLst>
          </p:cNvPr>
          <p:cNvSpPr/>
          <p:nvPr/>
        </p:nvSpPr>
        <p:spPr>
          <a:xfrm>
            <a:off x="8248301" y="1226758"/>
            <a:ext cx="3316514" cy="482336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 Strengths</a:t>
            </a:r>
            <a:endParaRPr lang="en-US" sz="140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areas of strength:</a:t>
            </a: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TA1 / Sorbent </a:t>
            </a: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aterials </a:t>
            </a: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evelopment</a:t>
            </a: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2 / Water extraction </a:t>
            </a: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odeling, engineering, and/or integration</a:t>
            </a: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Commercialization and transition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Manufacturing</a:t>
            </a:r>
          </a:p>
          <a:p>
            <a:pPr marL="36576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Etc.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u="non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b="0" u="none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4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Teaming Needs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address AWE challenges,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remaining expertise(s) do you need?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u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research facilities and capabilities do you need?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b="0" u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437743" y="5533697"/>
            <a:ext cx="3066643" cy="717331"/>
          </a:xfrm>
          <a:prstGeom prst="roundRect">
            <a:avLst/>
          </a:prstGeom>
          <a:solidFill>
            <a:srgbClr val="144A9B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u="none" dirty="0" smtClean="0"/>
              <a:t>Liberal use of graphics is encouraged</a:t>
            </a:r>
            <a:endParaRPr lang="en-US" b="0" u="none" dirty="0"/>
          </a:p>
        </p:txBody>
      </p:sp>
      <p:sp>
        <p:nvSpPr>
          <p:cNvPr id="4" name="Rectangle 3"/>
          <p:cNvSpPr/>
          <p:nvPr/>
        </p:nvSpPr>
        <p:spPr>
          <a:xfrm>
            <a:off x="5244353" y="140045"/>
            <a:ext cx="6104964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u="non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include any proprietary information on this slide.</a:t>
            </a:r>
          </a:p>
        </p:txBody>
      </p:sp>
    </p:spTree>
    <p:extLst>
      <p:ext uri="{BB962C8B-B14F-4D97-AF65-F5344CB8AC3E}">
        <p14:creationId xmlns:p14="http://schemas.microsoft.com/office/powerpoint/2010/main" val="2636980575"/>
      </p:ext>
    </p:extLst>
  </p:cSld>
  <p:clrMapOvr>
    <a:masterClrMapping/>
  </p:clrMapOvr>
</p:sld>
</file>

<file path=ppt/theme/theme1.xml><?xml version="1.0" encoding="utf-8"?>
<a:theme xmlns:a="http://schemas.openxmlformats.org/drawingml/2006/main" name="1_1007_DARPA_TEMP_B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4A9B"/>
        </a:solidFill>
        <a:ln>
          <a:solidFill>
            <a:schemeClr val="bg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baseline="0" dirty="0" smtClean="0">
            <a:latin typeface="Tahoma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45A3B3F061E24C993A41C54F64D313" ma:contentTypeVersion="1" ma:contentTypeDescription="Create a new document." ma:contentTypeScope="" ma:versionID="1bb344786982d954e6ed39414b44e95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63a63c4cbdefc6275866ebdada8cca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C51D2-A436-437A-85DE-3E84AAB44EB8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C700E71-8006-46DA-ABB3-CD032A5E93F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AA08DDA-C2A9-463C-A2E6-AA3157808DF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0D77694-32EB-48F9-B453-FEBDDFC7AA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54057</TotalTime>
  <Words>140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1_1007_DARPA_TEMP_BLK</vt:lpstr>
      <vt:lpstr>Project Title</vt:lpstr>
    </vt:vector>
  </TitlesOfParts>
  <Company>DARPA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CBMANET SSEB Brief</dc:title>
  <dc:creator>Wegrzyn, Renee</dc:creator>
  <cp:lastModifiedBy>Renee Besanson</cp:lastModifiedBy>
  <cp:revision>1854</cp:revision>
  <cp:lastPrinted>2018-03-13T16:07:02Z</cp:lastPrinted>
  <dcterms:created xsi:type="dcterms:W3CDTF">2001-02-19T12:59:57Z</dcterms:created>
  <dcterms:modified xsi:type="dcterms:W3CDTF">2019-12-05T23:35:05Z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0x0101008745A3B3F061E24C993A41C54F64D313</vt:lpwstr>
  </property>
  <property fmtid="{D5CDD505-2E9C-101B-9397-08002B2CF9AE}" pid="3" name="Order">
    <vt:r8>7800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_dlc_DocIdItemGuid">
    <vt:lpwstr>b07c6ff4-57e5-451c-907e-1d1b1243c4f2</vt:lpwstr>
  </property>
  <property fmtid="{D5CDD505-2E9C-101B-9397-08002B2CF9AE}" pid="7" name="_dlc_DocId">
    <vt:lpwstr>FFPXTDAMCUVD-1-15</vt:lpwstr>
  </property>
  <property fmtid="{D5CDD505-2E9C-101B-9397-08002B2CF9AE}" pid="8" name="_dlc_DocIdUrl">
    <vt:lpwstr>http://sdspwfe-01/offices/STO/_layouts/DocIdRedir.aspx?ID=FFPXTDAMCUVD-1-15, FFPXTDAMCUVD-1-15</vt:lpwstr>
  </property>
</Properties>
</file>