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6"/>
  </p:notesMasterIdLst>
  <p:sldIdLst>
    <p:sldId id="270" r:id="rId2"/>
    <p:sldId id="294" r:id="rId3"/>
    <p:sldId id="292" r:id="rId4"/>
    <p:sldId id="264" r:id="rId5"/>
    <p:sldId id="265" r:id="rId6"/>
    <p:sldId id="293" r:id="rId7"/>
    <p:sldId id="273" r:id="rId8"/>
    <p:sldId id="259" r:id="rId9"/>
    <p:sldId id="280" r:id="rId10"/>
    <p:sldId id="266" r:id="rId11"/>
    <p:sldId id="262" r:id="rId12"/>
    <p:sldId id="277" r:id="rId13"/>
    <p:sldId id="261" r:id="rId14"/>
    <p:sldId id="28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 autoAdjust="0"/>
    <p:restoredTop sz="43598" autoAdjust="0"/>
  </p:normalViewPr>
  <p:slideViewPr>
    <p:cSldViewPr>
      <p:cViewPr varScale="1">
        <p:scale>
          <a:sx n="60" d="100"/>
          <a:sy n="60" d="100"/>
        </p:scale>
        <p:origin x="-2328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41F2A-725C-4205-826B-D8EBC95E2AF3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D50BB-1EF3-404E-9AD7-FD2B364A85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67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50BB-1EF3-404E-9AD7-FD2B364A854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266B-2F99-4EF5-A02A-FEBBB6DA5754}" type="datetimeFigureOut">
              <a:rPr lang="en-AU" smtClean="0"/>
              <a:pPr/>
              <a:t>9/23/12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EFB1-BB8A-419F-968F-CB05EDD3C00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3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4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.Kelleway@infosalons.com.au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9-18 at 9.53.01 AM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28601"/>
            <a:ext cx="2286000" cy="570536"/>
          </a:xfrm>
          <a:prstGeom prst="rect">
            <a:avLst/>
          </a:prstGeom>
        </p:spPr>
      </p:pic>
      <p:pic>
        <p:nvPicPr>
          <p:cNvPr id="11" name="Picture 10" descr="a097c288cea68135ca1ab2e4493d47ec_huge_logo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5867400" y="4114801"/>
            <a:ext cx="3022636" cy="875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1371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Impact"/>
                <a:cs typeface="Impact"/>
              </a:rPr>
              <a:t>The Evolution of Mobile Apps for Events</a:t>
            </a:r>
            <a:endParaRPr lang="en-US" sz="2800" dirty="0">
              <a:latin typeface="Impact"/>
              <a:cs typeface="Impac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4574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Josh Dry</a:t>
            </a:r>
            <a:br>
              <a:rPr lang="en-US" dirty="0" smtClean="0"/>
            </a:br>
            <a:r>
              <a:rPr lang="en-US" dirty="0" smtClean="0"/>
              <a:t>Marketing Executive</a:t>
            </a:r>
            <a:br>
              <a:rPr lang="en-US" dirty="0" smtClean="0"/>
            </a:br>
            <a:r>
              <a:rPr lang="en-US" dirty="0" smtClean="0"/>
              <a:t>ShowGizmo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2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Top tips for getting an Event App…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2514600"/>
          </a:xfrm>
        </p:spPr>
        <p:txBody>
          <a:bodyPr>
            <a:normAutofit/>
          </a:bodyPr>
          <a:lstStyle/>
          <a:p>
            <a:r>
              <a:rPr lang="en-AU" sz="2595" dirty="0" smtClean="0">
                <a:latin typeface="Arial Narrow" pitchFamily="34" charset="0"/>
              </a:rPr>
              <a:t>Good UI</a:t>
            </a:r>
          </a:p>
          <a:p>
            <a:r>
              <a:rPr lang="en-AU" sz="2595" dirty="0" smtClean="0">
                <a:latin typeface="Arial Narrow" pitchFamily="34" charset="0"/>
              </a:rPr>
              <a:t>Don’t offer too many options</a:t>
            </a:r>
          </a:p>
          <a:p>
            <a:r>
              <a:rPr lang="en-AU" sz="2595" dirty="0" smtClean="0">
                <a:latin typeface="Arial Narrow" pitchFamily="34" charset="0"/>
              </a:rPr>
              <a:t>Less is more</a:t>
            </a:r>
          </a:p>
          <a:p>
            <a:r>
              <a:rPr lang="en-AU" sz="2595" dirty="0" smtClean="0">
                <a:latin typeface="Arial Narrow" pitchFamily="34" charset="0"/>
              </a:rPr>
              <a:t>Native or Mobile Web?</a:t>
            </a:r>
          </a:p>
          <a:p>
            <a:endParaRPr lang="en-AU" dirty="0"/>
          </a:p>
        </p:txBody>
      </p:sp>
      <p:pic>
        <p:nvPicPr>
          <p:cNvPr id="4" name="Picture 3" descr="Screen Shot 2012-09-19 at 1.16.1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28800"/>
            <a:ext cx="3108404" cy="19097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Top tips continued…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02488" cy="25377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800" dirty="0" smtClean="0">
                <a:latin typeface="Arial Narrow" pitchFamily="34" charset="0"/>
              </a:rPr>
              <a:t>Focus on Objectives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600" dirty="0" smtClean="0">
                <a:latin typeface="Arial Narrow" pitchFamily="34" charset="0"/>
              </a:rPr>
              <a:t>Keep updating your App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600" dirty="0" smtClean="0">
                <a:latin typeface="Arial Narrow" pitchFamily="34" charset="0"/>
              </a:rPr>
              <a:t>Bandwidth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600" dirty="0" smtClean="0">
                <a:latin typeface="Arial Narrow" pitchFamily="34" charset="0"/>
              </a:rPr>
              <a:t>Compliments face-to-face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600" dirty="0" smtClean="0">
                <a:latin typeface="Arial Narrow" pitchFamily="34" charset="0"/>
              </a:rPr>
              <a:t>Reporting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AU" sz="26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AU" sz="2600" dirty="0" smtClean="0">
              <a:latin typeface="Arial Narrow" pitchFamily="34" charset="0"/>
            </a:endParaRPr>
          </a:p>
        </p:txBody>
      </p:sp>
      <p:pic>
        <p:nvPicPr>
          <p:cNvPr id="4" name="Picture 3" descr="Screen Shot 2012-09-19 at 1.25.0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714500"/>
            <a:ext cx="3695792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Getting the right deployment…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1959936"/>
          </a:xfrm>
        </p:spPr>
        <p:txBody>
          <a:bodyPr>
            <a:noAutofit/>
          </a:bodyPr>
          <a:lstStyle/>
          <a:p>
            <a:pPr marL="514350" indent="-514350"/>
            <a:r>
              <a:rPr lang="en-AU" sz="2400" dirty="0" smtClean="0">
                <a:latin typeface="Arial Narrow" pitchFamily="34" charset="0"/>
              </a:rPr>
              <a:t>Define your objectives</a:t>
            </a:r>
          </a:p>
          <a:p>
            <a:pPr marL="514350" indent="-514350"/>
            <a:r>
              <a:rPr lang="en-AU" sz="2400" dirty="0" smtClean="0">
                <a:latin typeface="Arial Narrow" pitchFamily="34" charset="0"/>
              </a:rPr>
              <a:t>Understand who your attendees &amp; exhibitors are and where they are</a:t>
            </a:r>
          </a:p>
          <a:p>
            <a:pPr marL="514350" indent="-514350"/>
            <a:r>
              <a:rPr lang="en-AU" sz="2400" dirty="0" smtClean="0">
                <a:latin typeface="Arial Narrow" pitchFamily="34" charset="0"/>
              </a:rPr>
              <a:t>Choose a development partner</a:t>
            </a:r>
          </a:p>
          <a:p>
            <a:pPr marL="514350" indent="-514350"/>
            <a:r>
              <a:rPr lang="en-AU" sz="2400" dirty="0" smtClean="0">
                <a:latin typeface="Arial Narrow" pitchFamily="34" charset="0"/>
              </a:rPr>
              <a:t>Spend time to plan</a:t>
            </a:r>
          </a:p>
        </p:txBody>
      </p:sp>
      <p:pic>
        <p:nvPicPr>
          <p:cNvPr id="4" name="Picture 3" descr="Pull up_wh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1" y="1428750"/>
            <a:ext cx="1506931" cy="274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295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What’s next?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57350"/>
            <a:ext cx="7574160" cy="24837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latin typeface="Arial Narrow" pitchFamily="34" charset="0"/>
              </a:rPr>
              <a:t>IPS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latin typeface="Arial Narrow" pitchFamily="34" charset="0"/>
              </a:rPr>
              <a:t>NFC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latin typeface="Arial Narrow" pitchFamily="34" charset="0"/>
              </a:rPr>
              <a:t>“</a:t>
            </a:r>
            <a:r>
              <a:rPr lang="en-AU" sz="2400" dirty="0" err="1" smtClean="0">
                <a:latin typeface="Arial Narrow" pitchFamily="34" charset="0"/>
              </a:rPr>
              <a:t>Gamification</a:t>
            </a:r>
            <a:r>
              <a:rPr lang="en-AU" sz="2400" dirty="0" smtClean="0">
                <a:latin typeface="Arial Narrow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>
                <a:latin typeface="Arial Narrow" pitchFamily="34" charset="0"/>
              </a:rPr>
              <a:t>HUD</a:t>
            </a:r>
            <a:endParaRPr lang="en-AU" sz="2400" dirty="0">
              <a:latin typeface="Arial Narrow" pitchFamily="34" charset="0"/>
            </a:endParaRPr>
          </a:p>
        </p:txBody>
      </p:sp>
      <p:pic>
        <p:nvPicPr>
          <p:cNvPr id="4" name="Picture 3" descr="google-glass_sergey_brin_mai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43050"/>
            <a:ext cx="2400300" cy="2314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857250"/>
          </a:xfrm>
        </p:spPr>
        <p:txBody>
          <a:bodyPr/>
          <a:lstStyle/>
          <a:p>
            <a:r>
              <a:rPr lang="en-AU" dirty="0" smtClean="0">
                <a:latin typeface="Impact" pitchFamily="34" charset="0"/>
              </a:rPr>
              <a:t>Thank You!</a:t>
            </a:r>
            <a:endParaRPr lang="en-AU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543049"/>
          </a:xfrm>
        </p:spPr>
        <p:txBody>
          <a:bodyPr>
            <a:normAutofit/>
          </a:bodyPr>
          <a:lstStyle/>
          <a:p>
            <a:endParaRPr lang="en-AU" dirty="0" smtClean="0">
              <a:latin typeface="Arial Narrow" pitchFamily="34" charset="0"/>
            </a:endParaRPr>
          </a:p>
          <a:p>
            <a:pPr lvl="1"/>
            <a:r>
              <a:rPr lang="en-AU" dirty="0" smtClean="0">
                <a:latin typeface="Arial Narrow" pitchFamily="34" charset="0"/>
              </a:rPr>
              <a:t>Jo-Anne Kelleway – Info Salons Group</a:t>
            </a:r>
          </a:p>
          <a:p>
            <a:pPr lvl="2"/>
            <a:r>
              <a:rPr lang="en-AU" dirty="0" smtClean="0">
                <a:latin typeface="Arial Narrow" pitchFamily="34" charset="0"/>
                <a:hlinkClick r:id="rId3"/>
              </a:rPr>
              <a:t>Joanne.Kelleway@infosalons.com.au</a:t>
            </a:r>
            <a:endParaRPr lang="en-AU" dirty="0" smtClean="0">
              <a:latin typeface="Arial Narrow" pitchFamily="34" charset="0"/>
            </a:endParaRPr>
          </a:p>
          <a:p>
            <a:pPr lvl="1">
              <a:buNone/>
            </a:pPr>
            <a:endParaRPr lang="en-AU" dirty="0" smtClean="0">
              <a:latin typeface="Arial Narrow" pitchFamily="34" charset="0"/>
            </a:endParaRPr>
          </a:p>
        </p:txBody>
      </p:sp>
      <p:pic>
        <p:nvPicPr>
          <p:cNvPr id="7" name="Picture 3" descr="I:\TechEd\2011\InfoSalons_Logo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7550"/>
            <a:ext cx="2040260" cy="33194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800100"/>
            <a:ext cx="7772400" cy="30241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Impact"/>
                <a:cs typeface="Impact"/>
              </a:rPr>
              <a:t/>
            </a:r>
            <a:br>
              <a:rPr lang="en-US" sz="2800" dirty="0" smtClean="0">
                <a:latin typeface="Impact"/>
                <a:cs typeface="Impact"/>
              </a:rPr>
            </a:br>
            <a:r>
              <a:rPr lang="en-US" sz="2800" dirty="0" smtClean="0">
                <a:latin typeface="Impact"/>
                <a:cs typeface="Impact"/>
              </a:rPr>
              <a:t>Something big has happened! </a:t>
            </a:r>
            <a:endParaRPr lang="en-US" sz="2800" dirty="0">
              <a:latin typeface="Impact"/>
              <a:cs typeface="Impact"/>
            </a:endParaRPr>
          </a:p>
        </p:txBody>
      </p:sp>
      <p:pic>
        <p:nvPicPr>
          <p:cNvPr id="6" name="Content Placeholder 8" descr="slide-31.jpg"/>
          <p:cNvPicPr>
            <a:picLocks noChangeAspect="1"/>
          </p:cNvPicPr>
          <p:nvPr/>
        </p:nvPicPr>
        <p:blipFill>
          <a:blip r:embed="rId3" cstate="print"/>
          <a:srcRect l="10241" t="23820" r="12949" b="9270"/>
          <a:stretch>
            <a:fillRect/>
          </a:stretch>
        </p:blipFill>
        <p:spPr>
          <a:xfrm>
            <a:off x="1447800" y="1428750"/>
            <a:ext cx="6172200" cy="269057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2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0100"/>
            <a:ext cx="8229600" cy="68580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Smartphone Evolution is still early…</a:t>
            </a:r>
            <a:endParaRPr lang="en-AU" sz="2800" dirty="0">
              <a:latin typeface="Impact" pitchFamily="34" charset="0"/>
            </a:endParaRPr>
          </a:p>
        </p:txBody>
      </p:sp>
      <p:pic>
        <p:nvPicPr>
          <p:cNvPr id="9" name="Content Placeholder 6" descr="slide-71.jpg"/>
          <p:cNvPicPr>
            <a:picLocks noChangeAspect="1"/>
          </p:cNvPicPr>
          <p:nvPr/>
        </p:nvPicPr>
        <p:blipFill>
          <a:blip r:embed="rId3" cstate="print"/>
          <a:srcRect l="9430" t="14695" r="7043" b="13198"/>
          <a:stretch>
            <a:fillRect/>
          </a:stretch>
        </p:blipFill>
        <p:spPr>
          <a:xfrm>
            <a:off x="1371600" y="1428750"/>
            <a:ext cx="6324600" cy="261085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57150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The creation of the Mobile App..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2571750"/>
          </a:xfrm>
        </p:spPr>
        <p:txBody>
          <a:bodyPr>
            <a:normAutofit lnSpcReduction="10000"/>
          </a:bodyPr>
          <a:lstStyle/>
          <a:p>
            <a:r>
              <a:rPr lang="en-AU" sz="2400" dirty="0" err="1" smtClean="0">
                <a:latin typeface="Arial Narrow" pitchFamily="34" charset="0"/>
              </a:rPr>
              <a:t>iPhone</a:t>
            </a:r>
            <a:r>
              <a:rPr lang="en-AU" sz="2400" dirty="0" smtClean="0">
                <a:latin typeface="Arial Narrow" pitchFamily="34" charset="0"/>
              </a:rPr>
              <a:t> App Store... the revolution</a:t>
            </a:r>
          </a:p>
          <a:p>
            <a:r>
              <a:rPr lang="en-AU" sz="2400" dirty="0" smtClean="0">
                <a:latin typeface="Arial Narrow" pitchFamily="34" charset="0"/>
              </a:rPr>
              <a:t>Mobile Apps 1.0 = Web 1.0</a:t>
            </a:r>
          </a:p>
          <a:p>
            <a:pPr lvl="1"/>
            <a:r>
              <a:rPr lang="en-AU" sz="2400" dirty="0" smtClean="0">
                <a:latin typeface="Arial Narrow" pitchFamily="34" charset="0"/>
              </a:rPr>
              <a:t>Passive viewing</a:t>
            </a:r>
          </a:p>
          <a:p>
            <a:pPr lvl="1"/>
            <a:r>
              <a:rPr lang="en-AU" sz="2400" dirty="0" smtClean="0">
                <a:latin typeface="Arial Narrow" pitchFamily="34" charset="0"/>
              </a:rPr>
              <a:t>Difficult to truly engage attendees</a:t>
            </a:r>
          </a:p>
          <a:p>
            <a:pPr lvl="1"/>
            <a:r>
              <a:rPr lang="en-AU" sz="2400" dirty="0" smtClean="0">
                <a:latin typeface="Arial Narrow" pitchFamily="34" charset="0"/>
              </a:rPr>
              <a:t>Long development cycle  </a:t>
            </a:r>
          </a:p>
          <a:p>
            <a:r>
              <a:rPr lang="en-AU" sz="2400" dirty="0" smtClean="0">
                <a:latin typeface="Arial Narrow" pitchFamily="34" charset="0"/>
              </a:rPr>
              <a:t>Early mobile event apps were just “show guides”</a:t>
            </a:r>
            <a:endParaRPr lang="en-AU" sz="2400" dirty="0">
              <a:latin typeface="Arial Narrow" pitchFamily="34" charset="0"/>
            </a:endParaRPr>
          </a:p>
        </p:txBody>
      </p:sp>
      <p:pic>
        <p:nvPicPr>
          <p:cNvPr id="8" name="Picture 7" descr="3093260216_b874dc336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1485900"/>
            <a:ext cx="2990849" cy="16823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Evolution of Mobile Apps 2.0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 smtClean="0">
                <a:latin typeface="Arial Narrow" pitchFamily="34" charset="0"/>
              </a:rPr>
              <a:t>Then there was Web 2.0 and Apps 2.0 soon followed…</a:t>
            </a:r>
          </a:p>
          <a:p>
            <a:pPr lvl="1"/>
            <a:r>
              <a:rPr lang="en-AU" sz="2400" dirty="0" smtClean="0">
                <a:latin typeface="Arial Narrow" pitchFamily="34" charset="0"/>
              </a:rPr>
              <a:t>Information sharing</a:t>
            </a:r>
          </a:p>
          <a:p>
            <a:pPr lvl="1"/>
            <a:r>
              <a:rPr lang="en-AU" sz="2400" dirty="0" smtClean="0">
                <a:latin typeface="Arial Narrow" pitchFamily="34" charset="0"/>
              </a:rPr>
              <a:t>User generated content</a:t>
            </a:r>
          </a:p>
          <a:p>
            <a:pPr lvl="1"/>
            <a:r>
              <a:rPr lang="en-AU" sz="2400" dirty="0" smtClean="0">
                <a:latin typeface="Arial Narrow" pitchFamily="34" charset="0"/>
              </a:rPr>
              <a:t>Video &amp; multimedia</a:t>
            </a:r>
          </a:p>
          <a:p>
            <a:pPr lvl="1"/>
            <a:r>
              <a:rPr lang="en-AU" sz="2400" dirty="0" smtClean="0">
                <a:latin typeface="Arial Narrow" pitchFamily="34" charset="0"/>
              </a:rPr>
              <a:t>Improved simplicity &amp; usability</a:t>
            </a:r>
          </a:p>
        </p:txBody>
      </p:sp>
      <p:pic>
        <p:nvPicPr>
          <p:cNvPr id="7" name="Picture 6" descr="Exhibitor QR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114550"/>
            <a:ext cx="3238500" cy="1619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865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err="1" smtClean="0">
                <a:latin typeface="Impact" pitchFamily="34" charset="0"/>
              </a:rPr>
              <a:t>iOS</a:t>
            </a:r>
            <a:r>
              <a:rPr lang="en-AU" sz="2800" dirty="0" smtClean="0">
                <a:latin typeface="Impact" pitchFamily="34" charset="0"/>
              </a:rPr>
              <a:t> and Android Platforms Rule...</a:t>
            </a:r>
            <a:endParaRPr lang="en-AU" sz="2800" dirty="0">
              <a:latin typeface="Impact" pitchFamily="34" charset="0"/>
            </a:endParaRPr>
          </a:p>
        </p:txBody>
      </p:sp>
      <p:pic>
        <p:nvPicPr>
          <p:cNvPr id="7" name="Content Placeholder 6" descr="slide-1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043" t="20961" r="6645" b="14691"/>
          <a:stretch>
            <a:fillRect/>
          </a:stretch>
        </p:blipFill>
        <p:spPr>
          <a:xfrm>
            <a:off x="1295400" y="1428750"/>
            <a:ext cx="6071588" cy="28003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Penetration of Mobile Event Apps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7350"/>
            <a:ext cx="4038600" cy="2628899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97" dirty="0" smtClean="0">
                <a:latin typeface="Arial Narrow" pitchFamily="34" charset="0"/>
              </a:rPr>
              <a:t>A key finding of the 2011 Meeting Technology Trends Survey was that 64% of meetings are already using a mobile app, or intend to add one this year. Another 16% intend to add one within three years.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097" dirty="0" smtClean="0">
                <a:latin typeface="Arial Narrow" pitchFamily="34" charset="0"/>
              </a:rPr>
              <a:t>Corbin Ball “If you don’t have an event app within the next year, your customers will be asking why not”…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AU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5" name="Content Placeholder 4" descr="Use-of-Mobile-Apps-for-meetings-300x236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485900"/>
            <a:ext cx="3815646" cy="245745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The truth about “Up-take”...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3050"/>
            <a:ext cx="4572000" cy="2571750"/>
          </a:xfrm>
        </p:spPr>
        <p:txBody>
          <a:bodyPr>
            <a:noAutofit/>
          </a:bodyPr>
          <a:lstStyle/>
          <a:p>
            <a:r>
              <a:rPr lang="en-AU" sz="2200" dirty="0" smtClean="0">
                <a:latin typeface="Arial Narrow" pitchFamily="34" charset="0"/>
              </a:rPr>
              <a:t>Percentage downloads vary – average 30%</a:t>
            </a:r>
          </a:p>
          <a:p>
            <a:r>
              <a:rPr lang="en-AU" sz="2200" dirty="0" smtClean="0">
                <a:latin typeface="Arial Narrow" pitchFamily="34" charset="0"/>
              </a:rPr>
              <a:t>Factors that affect uptake:</a:t>
            </a:r>
          </a:p>
          <a:p>
            <a:pPr lvl="1"/>
            <a:r>
              <a:rPr lang="en-AU" sz="2200" dirty="0" smtClean="0">
                <a:latin typeface="Arial Narrow" pitchFamily="34" charset="0"/>
              </a:rPr>
              <a:t>Smartphone penetration</a:t>
            </a:r>
          </a:p>
          <a:p>
            <a:pPr lvl="1"/>
            <a:r>
              <a:rPr lang="en-AU" sz="2200" dirty="0" smtClean="0">
                <a:latin typeface="Arial Narrow" pitchFamily="34" charset="0"/>
              </a:rPr>
              <a:t>Event Type</a:t>
            </a:r>
          </a:p>
          <a:p>
            <a:pPr lvl="1"/>
            <a:r>
              <a:rPr lang="en-AU" sz="2200" dirty="0" smtClean="0">
                <a:latin typeface="Arial Narrow" pitchFamily="34" charset="0"/>
              </a:rPr>
              <a:t>Marketing</a:t>
            </a:r>
          </a:p>
          <a:p>
            <a:pPr lvl="1"/>
            <a:r>
              <a:rPr lang="en-AU" sz="2200" dirty="0" smtClean="0">
                <a:latin typeface="Arial Narrow" pitchFamily="34" charset="0"/>
              </a:rPr>
              <a:t>Features of the app (least impact)</a:t>
            </a:r>
          </a:p>
          <a:p>
            <a:r>
              <a:rPr lang="en-AU" sz="2200" dirty="0" smtClean="0">
                <a:latin typeface="Arial Narrow" pitchFamily="34" charset="0"/>
              </a:rPr>
              <a:t>Beware the App Company “Spin Doctors”</a:t>
            </a:r>
            <a:endParaRPr lang="en-AU" sz="2200" dirty="0">
              <a:latin typeface="Arial Narrow" pitchFamily="34" charset="0"/>
            </a:endParaRPr>
          </a:p>
        </p:txBody>
      </p:sp>
      <p:pic>
        <p:nvPicPr>
          <p:cNvPr id="4" name="Picture 3" descr="phone us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1771650"/>
            <a:ext cx="3633011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/>
          </a:bodyPr>
          <a:lstStyle/>
          <a:p>
            <a:r>
              <a:rPr lang="en-AU" sz="2800" dirty="0" smtClean="0">
                <a:latin typeface="Impact" pitchFamily="34" charset="0"/>
              </a:rPr>
              <a:t>The Elusive ‘ROI’ - #ECME12 case study</a:t>
            </a:r>
            <a:endParaRPr lang="en-AU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714500"/>
            <a:ext cx="8784976" cy="2537724"/>
          </a:xfrm>
        </p:spPr>
        <p:txBody>
          <a:bodyPr>
            <a:noAutofit/>
          </a:bodyPr>
          <a:lstStyle/>
          <a:p>
            <a:r>
              <a:rPr lang="en-AU" sz="2400" dirty="0" smtClean="0">
                <a:latin typeface="Arial Narrow" pitchFamily="34" charset="0"/>
              </a:rPr>
              <a:t>Print costs </a:t>
            </a:r>
          </a:p>
          <a:p>
            <a:r>
              <a:rPr lang="en-AU" sz="2400" dirty="0" smtClean="0">
                <a:latin typeface="Arial Narrow" pitchFamily="34" charset="0"/>
              </a:rPr>
              <a:t>Relevance to your community </a:t>
            </a:r>
          </a:p>
          <a:p>
            <a:r>
              <a:rPr lang="en-AU" sz="2400" dirty="0" smtClean="0">
                <a:latin typeface="Arial Narrow" pitchFamily="34" charset="0"/>
              </a:rPr>
              <a:t>Carbon Footprint</a:t>
            </a:r>
          </a:p>
          <a:p>
            <a:r>
              <a:rPr lang="en-AU" sz="2400" dirty="0" smtClean="0">
                <a:latin typeface="Arial Narrow" pitchFamily="34" charset="0"/>
              </a:rPr>
              <a:t>Competitive edge </a:t>
            </a:r>
          </a:p>
          <a:p>
            <a:r>
              <a:rPr lang="en-AU" sz="2400" dirty="0" smtClean="0">
                <a:latin typeface="Arial Narrow" pitchFamily="34" charset="0"/>
              </a:rPr>
              <a:t>Extend the life of the event</a:t>
            </a:r>
          </a:p>
          <a:p>
            <a:r>
              <a:rPr lang="en-AU" sz="2400" dirty="0" smtClean="0">
                <a:latin typeface="Arial Narrow" pitchFamily="34" charset="0"/>
              </a:rPr>
              <a:t>Increase in Sponsorship $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28" t="12985" r="5362"/>
          <a:stretch/>
        </p:blipFill>
        <p:spPr bwMode="auto">
          <a:xfrm>
            <a:off x="4572000" y="1828800"/>
            <a:ext cx="3819718" cy="18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4|3.8|7.7|27.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8|5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27.1|10.3|15|10.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3|16.3|38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3|10.6|12.2|2.9|5.8|3|1.4|7.5|10.9|13.8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7|3.9|4.3|21.4|8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3|1.5|40.4|10.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2|44.7|9.4|2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29.8|45.2|2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10825</TotalTime>
  <Words>355</Words>
  <Application>Microsoft Office PowerPoint</Application>
  <PresentationFormat>On-screen Show (16:9)</PresentationFormat>
  <Paragraphs>75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 Something big has happened! </vt:lpstr>
      <vt:lpstr>Smartphone Evolution is still early…</vt:lpstr>
      <vt:lpstr>The creation of the Mobile App..</vt:lpstr>
      <vt:lpstr>Evolution of Mobile Apps 2.0</vt:lpstr>
      <vt:lpstr>iOS and Android Platforms Rule...</vt:lpstr>
      <vt:lpstr>Penetration of Mobile Event Apps</vt:lpstr>
      <vt:lpstr>The truth about “Up-take”...</vt:lpstr>
      <vt:lpstr>The Elusive ‘ROI’ - #ECME12 case study</vt:lpstr>
      <vt:lpstr>Top tips for getting an Event App…</vt:lpstr>
      <vt:lpstr>Top tips continued…</vt:lpstr>
      <vt:lpstr>Getting the right deployment…</vt:lpstr>
      <vt:lpstr>What’s next?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Event Evolution – What’s Next?</dc:title>
  <dc:creator>JoanneK</dc:creator>
  <cp:lastModifiedBy>Josh  Dry</cp:lastModifiedBy>
  <cp:revision>407</cp:revision>
  <dcterms:created xsi:type="dcterms:W3CDTF">2012-09-23T01:40:52Z</dcterms:created>
  <dcterms:modified xsi:type="dcterms:W3CDTF">2012-09-24T00:12:38Z</dcterms:modified>
</cp:coreProperties>
</file>