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7DE02-34ED-4AF9-B9DE-311F1DC91E2E}" type="datetimeFigureOut">
              <a:rPr lang="fr-BE" smtClean="0"/>
              <a:t>30/06/2014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F2AA0-7C3B-4577-B626-FFEDAB1A40BA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6CD-ED21-44F9-A5E5-157701AC5CC7}" type="datetimeFigureOut">
              <a:rPr lang="fr-BE" smtClean="0"/>
              <a:pPr/>
              <a:t>30/06/2014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6575-F1B8-43C0-AAE3-2E639C667DF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6CD-ED21-44F9-A5E5-157701AC5CC7}" type="datetimeFigureOut">
              <a:rPr lang="fr-BE" smtClean="0"/>
              <a:pPr/>
              <a:t>30/06/2014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6575-F1B8-43C0-AAE3-2E639C667DF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6CD-ED21-44F9-A5E5-157701AC5CC7}" type="datetimeFigureOut">
              <a:rPr lang="fr-BE" smtClean="0"/>
              <a:pPr/>
              <a:t>30/06/2014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6575-F1B8-43C0-AAE3-2E639C667DF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6CD-ED21-44F9-A5E5-157701AC5CC7}" type="datetimeFigureOut">
              <a:rPr lang="fr-BE" smtClean="0"/>
              <a:pPr/>
              <a:t>30/06/2014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6575-F1B8-43C0-AAE3-2E639C667DF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6CD-ED21-44F9-A5E5-157701AC5CC7}" type="datetimeFigureOut">
              <a:rPr lang="fr-BE" smtClean="0"/>
              <a:pPr/>
              <a:t>30/06/2014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6575-F1B8-43C0-AAE3-2E639C667DF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6CD-ED21-44F9-A5E5-157701AC5CC7}" type="datetimeFigureOut">
              <a:rPr lang="fr-BE" smtClean="0"/>
              <a:pPr/>
              <a:t>30/06/2014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6575-F1B8-43C0-AAE3-2E639C667DF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6CD-ED21-44F9-A5E5-157701AC5CC7}" type="datetimeFigureOut">
              <a:rPr lang="fr-BE" smtClean="0"/>
              <a:pPr/>
              <a:t>30/06/2014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6575-F1B8-43C0-AAE3-2E639C667DF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6CD-ED21-44F9-A5E5-157701AC5CC7}" type="datetimeFigureOut">
              <a:rPr lang="fr-BE" smtClean="0"/>
              <a:pPr/>
              <a:t>30/06/2014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6575-F1B8-43C0-AAE3-2E639C667DF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6CD-ED21-44F9-A5E5-157701AC5CC7}" type="datetimeFigureOut">
              <a:rPr lang="fr-BE" smtClean="0"/>
              <a:pPr/>
              <a:t>30/06/2014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6575-F1B8-43C0-AAE3-2E639C667DF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6CD-ED21-44F9-A5E5-157701AC5CC7}" type="datetimeFigureOut">
              <a:rPr lang="fr-BE" smtClean="0"/>
              <a:pPr/>
              <a:t>30/06/2014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6575-F1B8-43C0-AAE3-2E639C667DF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6CD-ED21-44F9-A5E5-157701AC5CC7}" type="datetimeFigureOut">
              <a:rPr lang="fr-BE" smtClean="0"/>
              <a:pPr/>
              <a:t>30/06/2014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6575-F1B8-43C0-AAE3-2E639C667DF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1A6CD-ED21-44F9-A5E5-157701AC5CC7}" type="datetimeFigureOut">
              <a:rPr lang="fr-BE" smtClean="0"/>
              <a:pPr/>
              <a:t>30/06/2014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6575-F1B8-43C0-AAE3-2E639C667DF0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entre-norbert-elias.ehess.fr/" TargetMode="External"/><Relationship Id="rId4" Type="http://schemas.openxmlformats.org/officeDocument/2006/relationships/hyperlink" Target="http://www.wcoomd.org/fr/topics/research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758408" cy="1470025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latin typeface="Tw Cen MT Condensed Extra Bold" pitchFamily="34" charset="0"/>
              </a:rPr>
              <a:t>Q</a:t>
            </a:r>
            <a:r>
              <a:rPr lang="fr-BE" dirty="0" smtClean="0">
                <a:latin typeface="Tw Cen MT Condensed Extra Bold" pitchFamily="34" charset="0"/>
              </a:rPr>
              <a:t>uantifier </a:t>
            </a:r>
            <a:r>
              <a:rPr lang="fr-BE" dirty="0" smtClean="0">
                <a:latin typeface="Tw Cen MT Condensed Extra Bold" pitchFamily="34" charset="0"/>
              </a:rPr>
              <a:t>la « performance » </a:t>
            </a:r>
            <a:br>
              <a:rPr lang="fr-BE" dirty="0" smtClean="0">
                <a:latin typeface="Tw Cen MT Condensed Extra Bold" pitchFamily="34" charset="0"/>
              </a:rPr>
            </a:br>
            <a:r>
              <a:rPr lang="fr-BE" dirty="0">
                <a:latin typeface="Tw Cen MT Condensed Extra Bold" pitchFamily="34" charset="0"/>
              </a:rPr>
              <a:t/>
            </a:r>
            <a:br>
              <a:rPr lang="fr-BE" dirty="0">
                <a:latin typeface="Tw Cen MT Condensed Extra Bold" pitchFamily="34" charset="0"/>
              </a:rPr>
            </a:br>
            <a:r>
              <a:rPr lang="fr-BE" sz="2700" dirty="0" smtClean="0">
                <a:latin typeface="Tw Cen MT Condensed Extra Bold" pitchFamily="34" charset="0"/>
              </a:rPr>
              <a:t>Ce que les chiffres nous disent </a:t>
            </a:r>
            <a:br>
              <a:rPr lang="fr-BE" sz="2700" dirty="0" smtClean="0">
                <a:latin typeface="Tw Cen MT Condensed Extra Bold" pitchFamily="34" charset="0"/>
              </a:rPr>
            </a:br>
            <a:r>
              <a:rPr lang="fr-BE" sz="2700" dirty="0" smtClean="0">
                <a:latin typeface="Tw Cen MT Condensed Extra Bold" pitchFamily="34" charset="0"/>
              </a:rPr>
              <a:t>de ce que nous ne voyons pas (et comment)</a:t>
            </a:r>
            <a:endParaRPr lang="fr-BE" sz="2700" dirty="0">
              <a:latin typeface="Tw Cen MT Condensed Ex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200" y="5301208"/>
            <a:ext cx="2624336" cy="1129680"/>
          </a:xfrm>
        </p:spPr>
        <p:txBody>
          <a:bodyPr>
            <a:normAutofit fontScale="40000" lnSpcReduction="20000"/>
          </a:bodyPr>
          <a:lstStyle/>
          <a:p>
            <a:endParaRPr lang="fr-BE" dirty="0" smtClean="0"/>
          </a:p>
          <a:p>
            <a:r>
              <a:rPr lang="fr-BE" dirty="0" smtClean="0"/>
              <a:t>Thomas Cantens</a:t>
            </a:r>
          </a:p>
          <a:p>
            <a:r>
              <a:rPr lang="fr-BE" dirty="0" smtClean="0"/>
              <a:t>Unité recherche </a:t>
            </a:r>
            <a:endParaRPr lang="fr-BE" dirty="0" smtClean="0"/>
          </a:p>
          <a:p>
            <a:r>
              <a:rPr lang="fr-BE" dirty="0" smtClean="0"/>
              <a:t>Conférence sur les recettes</a:t>
            </a:r>
          </a:p>
          <a:p>
            <a:r>
              <a:rPr lang="fr-BE" dirty="0" smtClean="0"/>
              <a:t>OMD </a:t>
            </a:r>
            <a:r>
              <a:rPr lang="fr-BE" dirty="0" smtClean="0"/>
              <a:t>2014</a:t>
            </a:r>
            <a:endParaRPr lang="fr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714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Tw Cen MT Condensed Extra Bold" pitchFamily="34" charset="0"/>
              </a:rPr>
              <a:t>Une description de chaque phase</a:t>
            </a:r>
            <a:endParaRPr lang="fr-BE" sz="2400" dirty="0">
              <a:latin typeface="Tw Cen MT Condensed Extra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9664" y="2276872"/>
            <a:ext cx="30243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Tw Cen MT Condensed" pitchFamily="34" charset="0"/>
              </a:rPr>
              <a:t>Principes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Actions (réunions, production de documents, missions d’experts)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Leçons, risques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Ce à quoi on parvient à la fin de chaque phase en quelques idées</a:t>
            </a:r>
          </a:p>
          <a:p>
            <a:endParaRPr lang="fr-BE" sz="2000" dirty="0" smtClean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Exemples de rapports, d’indicateurs, de contrats, …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086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581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48680"/>
            <a:ext cx="3590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56792"/>
            <a:ext cx="4118268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140968"/>
            <a:ext cx="3752850" cy="2733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501008"/>
            <a:ext cx="3122092" cy="32037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714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Tw Cen MT Condensed Extra Bold" pitchFamily="34" charset="0"/>
              </a:rPr>
              <a:t>Une description de chaque phase</a:t>
            </a:r>
            <a:endParaRPr lang="fr-BE" sz="2400" dirty="0">
              <a:latin typeface="Tw Cen MT Condensed Extra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9664" y="2276872"/>
            <a:ext cx="30243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Tw Cen MT Condensed" pitchFamily="34" charset="0"/>
              </a:rPr>
              <a:t>Principes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Actions (réunions, production de documents, missions d’experts)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Leçons, risques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Ce à quoi on parvient à la fin de chaque phase en quelques idées</a:t>
            </a:r>
          </a:p>
          <a:p>
            <a:endParaRPr lang="fr-BE" sz="2000" dirty="0" smtClean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Exemples de rapports, d’indicateurs, de contrats, …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086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581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48680"/>
            <a:ext cx="3590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6672"/>
            <a:ext cx="3648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16832"/>
            <a:ext cx="37814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68821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1840" y="90872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Tw Cen MT Condensed Extra Bold" pitchFamily="34" charset="0"/>
              </a:rPr>
              <a:t>Quelques questions directrices</a:t>
            </a:r>
            <a:endParaRPr lang="fr-BE" sz="2400" dirty="0">
              <a:latin typeface="Tw Cen MT Condensed Extra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2204864"/>
            <a:ext cx="6084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Tw Cen MT Condensed" pitchFamily="34" charset="0"/>
              </a:rPr>
              <a:t>« best practices » versus « mauvaises pratiques » ?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Objectivité versus subjectivité ?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Qu’est-ce qu’un succès ?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Processus expert versus processus démocratique ?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000" y="1080000"/>
            <a:ext cx="27360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journaloftheplaguey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80000"/>
            <a:ext cx="2736304" cy="4247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2204864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 smtClean="0">
              <a:latin typeface="Tw Cen MT Condensed Extra Bold" pitchFamily="34" charset="0"/>
            </a:endParaRPr>
          </a:p>
          <a:p>
            <a:endParaRPr lang="fr-BE" dirty="0">
              <a:latin typeface="Tw Cen MT Condensed Extra Bold" pitchFamily="34" charset="0"/>
            </a:endParaRPr>
          </a:p>
          <a:p>
            <a:r>
              <a:rPr lang="fr-BE" dirty="0" smtClean="0">
                <a:latin typeface="Tw Cen MT Condensed Extra Bold" pitchFamily="34" charset="0"/>
              </a:rPr>
              <a:t>OMD Unité recherche</a:t>
            </a:r>
            <a:endParaRPr lang="fr-BE" dirty="0" smtClean="0">
              <a:latin typeface="Tw Cen MT Condensed Extra Bold" pitchFamily="34" charset="0"/>
            </a:endParaRPr>
          </a:p>
          <a:p>
            <a:endParaRPr lang="fr-BE" dirty="0" smtClean="0">
              <a:latin typeface="Tw Cen MT Condensed" pitchFamily="34" charset="0"/>
            </a:endParaRPr>
          </a:p>
          <a:p>
            <a:r>
              <a:rPr lang="fr-BE" dirty="0" smtClean="0">
                <a:latin typeface="Tw Cen MT Condensed" pitchFamily="34" charset="0"/>
                <a:hlinkClick r:id="rId4"/>
              </a:rPr>
              <a:t>http://www.wcoomd.org/fr/topics/research.aspx</a:t>
            </a:r>
            <a:endParaRPr lang="fr-BE" dirty="0" smtClean="0">
              <a:latin typeface="Tw Cen MT Condensed" pitchFamily="34" charset="0"/>
            </a:endParaRPr>
          </a:p>
          <a:p>
            <a:endParaRPr lang="fr-BE" dirty="0">
              <a:latin typeface="Tw Cen MT Condensed" pitchFamily="34" charset="0"/>
            </a:endParaRPr>
          </a:p>
          <a:p>
            <a:r>
              <a:rPr lang="fr-BE" dirty="0" smtClean="0">
                <a:latin typeface="Tw Cen MT Condensed" pitchFamily="34" charset="0"/>
                <a:hlinkClick r:id="rId5"/>
              </a:rPr>
              <a:t>http://centre-norbert-elias.ehess.fr/</a:t>
            </a:r>
            <a:endParaRPr lang="fr-BE" dirty="0" smtClean="0">
              <a:latin typeface="Tw Cen MT Condensed" pitchFamily="34" charset="0"/>
            </a:endParaRPr>
          </a:p>
          <a:p>
            <a:endParaRPr lang="fr-BE" dirty="0">
              <a:latin typeface="Tw Cen MT Condensed" pitchFamily="34" charset="0"/>
            </a:endParaRPr>
          </a:p>
          <a:p>
            <a:r>
              <a:rPr lang="fr-BE" dirty="0" smtClean="0">
                <a:latin typeface="Tw Cen MT Condensed" pitchFamily="34" charset="0"/>
              </a:rPr>
              <a:t>thomas.cantens@wcoomd.org</a:t>
            </a:r>
            <a:endParaRPr lang="fr-BE" dirty="0">
              <a:latin typeface="Tw Cen MT Condense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220072" y="2204864"/>
            <a:ext cx="368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BE" sz="2000" dirty="0" smtClean="0"/>
              <a:t>	</a:t>
            </a:r>
            <a:r>
              <a:rPr lang="fr-BE" sz="2000" dirty="0" smtClean="0">
                <a:latin typeface="Tw Cen MT Condensed" pitchFamily="34" charset="0"/>
              </a:rPr>
              <a:t>comment </a:t>
            </a:r>
            <a:r>
              <a:rPr lang="fr-BE" sz="2000" dirty="0">
                <a:latin typeface="Tw Cen MT Condensed" pitchFamily="34" charset="0"/>
              </a:rPr>
              <a:t>les chiffres font </a:t>
            </a:r>
            <a:r>
              <a:rPr lang="fr-BE" sz="2000" dirty="0" smtClean="0">
                <a:latin typeface="Tw Cen MT Condensed" pitchFamily="34" charset="0"/>
              </a:rPr>
              <a:t>apparaître </a:t>
            </a:r>
            <a:r>
              <a:rPr lang="fr-BE" sz="2000" dirty="0" smtClean="0">
                <a:latin typeface="Tw Cen MT Condensed" pitchFamily="34" charset="0"/>
              </a:rPr>
              <a:t>l’invisible et </a:t>
            </a:r>
            <a:r>
              <a:rPr lang="fr-BE" sz="2000" dirty="0" smtClean="0">
                <a:latin typeface="Tw Cen MT Condensed" pitchFamily="34" charset="0"/>
              </a:rPr>
              <a:t>sa </a:t>
            </a:r>
            <a:r>
              <a:rPr lang="fr-BE" sz="2000" dirty="0" smtClean="0">
                <a:latin typeface="Tw Cen MT Condensed" pitchFamily="34" charset="0"/>
              </a:rPr>
              <a:t>dynamique</a:t>
            </a:r>
            <a:endParaRPr lang="fr-BE" sz="2000" dirty="0">
              <a:latin typeface="Tw Cen MT Condensed" pitchFamily="34" charset="0"/>
            </a:endParaRPr>
          </a:p>
        </p:txBody>
      </p:sp>
      <p:pic>
        <p:nvPicPr>
          <p:cNvPr id="11" name="Picture 10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074258" cy="45217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7704" y="548680"/>
            <a:ext cx="4554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Tw Cen MT Condensed Extra Bold" pitchFamily="34" charset="0"/>
              </a:rPr>
              <a:t>Daniel Defoe </a:t>
            </a:r>
            <a:r>
              <a:rPr lang="fr-BE" i="1" dirty="0" smtClean="0">
                <a:latin typeface="Tw Cen MT Condensed Extra Bold" pitchFamily="34" charset="0"/>
              </a:rPr>
              <a:t>A Journal of The </a:t>
            </a:r>
            <a:r>
              <a:rPr lang="fr-BE" i="1" dirty="0" err="1" smtClean="0">
                <a:latin typeface="Tw Cen MT Condensed Extra Bold" pitchFamily="34" charset="0"/>
              </a:rPr>
              <a:t>Plague</a:t>
            </a:r>
            <a:r>
              <a:rPr lang="fr-BE" i="1" dirty="0" smtClean="0">
                <a:latin typeface="Tw Cen MT Condensed Extra Bold" pitchFamily="34" charset="0"/>
              </a:rPr>
              <a:t> </a:t>
            </a:r>
            <a:r>
              <a:rPr lang="fr-BE" i="1" dirty="0" err="1" smtClean="0">
                <a:latin typeface="Tw Cen MT Condensed Extra Bold" pitchFamily="34" charset="0"/>
              </a:rPr>
              <a:t>Year</a:t>
            </a:r>
            <a:r>
              <a:rPr lang="fr-BE" i="1" dirty="0" smtClean="0">
                <a:latin typeface="Tw Cen MT Condensed Extra Bold" pitchFamily="34" charset="0"/>
              </a:rPr>
              <a:t> </a:t>
            </a:r>
            <a:r>
              <a:rPr lang="fr-BE" dirty="0" smtClean="0">
                <a:latin typeface="Tw Cen MT Condensed Extra Bold" pitchFamily="34" charset="0"/>
              </a:rPr>
              <a:t>(1720) </a:t>
            </a:r>
          </a:p>
          <a:p>
            <a:endParaRPr lang="fr-BE" dirty="0">
              <a:latin typeface="Tw Cen MT Condensed Extra Bold" pitchFamily="34" charset="0"/>
            </a:endParaRPr>
          </a:p>
          <a:p>
            <a:r>
              <a:rPr lang="fr-BE" dirty="0" smtClean="0">
                <a:latin typeface="Tw Cen MT Condensed Extra Bold" pitchFamily="34" charset="0"/>
              </a:rPr>
              <a:t>« </a:t>
            </a:r>
            <a:r>
              <a:rPr lang="fr-BE" dirty="0" err="1" smtClean="0">
                <a:latin typeface="Tw Cen MT Condensed Extra Bold" pitchFamily="34" charset="0"/>
              </a:rPr>
              <a:t>Frightful</a:t>
            </a:r>
            <a:r>
              <a:rPr lang="fr-BE" dirty="0" smtClean="0">
                <a:latin typeface="Tw Cen MT Condensed Extra Bold" pitchFamily="34" charset="0"/>
              </a:rPr>
              <a:t> </a:t>
            </a:r>
            <a:r>
              <a:rPr lang="fr-BE" dirty="0" err="1" smtClean="0">
                <a:latin typeface="Tw Cen MT Condensed Extra Bold" pitchFamily="34" charset="0"/>
              </a:rPr>
              <a:t>number</a:t>
            </a:r>
            <a:r>
              <a:rPr lang="fr-BE" dirty="0" smtClean="0">
                <a:latin typeface="Tw Cen MT Condensed Extra Bold" pitchFamily="34" charset="0"/>
              </a:rPr>
              <a:t>! »</a:t>
            </a:r>
            <a:endParaRPr lang="fr-BE" dirty="0">
              <a:latin typeface="Tw Cen MT Condensed Extra 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43871" t="38606" r="30029" b="13155"/>
          <a:stretch>
            <a:fillRect/>
          </a:stretch>
        </p:blipFill>
        <p:spPr bwMode="auto">
          <a:xfrm>
            <a:off x="3203848" y="3530734"/>
            <a:ext cx="2880320" cy="33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4664"/>
            <a:ext cx="2268307" cy="339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195736" cy="365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068960"/>
            <a:ext cx="1866091" cy="279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1864125" cy="2504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772816"/>
            <a:ext cx="1963432" cy="26537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61048"/>
            <a:ext cx="2374021" cy="31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717032"/>
            <a:ext cx="1944216" cy="293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978280417576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6412" y="3573016"/>
            <a:ext cx="2137588" cy="31189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765688" cy="532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48064" y="9087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Tw Cen MT Condensed Extra Bold" pitchFamily="34" charset="0"/>
              </a:rPr>
              <a:t>La finalisation d’un cycle de recherche</a:t>
            </a:r>
            <a:endParaRPr lang="fr-BE" sz="2400" dirty="0">
              <a:latin typeface="Tw Cen MT Condensed Extra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9664" y="2276872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Tw Cen MT Condensed" pitchFamily="34" charset="0"/>
              </a:rPr>
              <a:t>Alternance de phases de terrain et de publications/colloques (universitaires et/ou avec revue des pairs)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Consolidation de l’expérience pratique dans un document unique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Expertises et mise à jour du document</a:t>
            </a:r>
            <a:endParaRPr lang="fr-BE" sz="2000" dirty="0">
              <a:latin typeface="Tw Cen MT Condense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524396" cy="634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Tw Cen MT Condensed Extra Bold" pitchFamily="34" charset="0"/>
              </a:rPr>
              <a:t>Un contenu pratique</a:t>
            </a:r>
            <a:endParaRPr lang="fr-BE" sz="2400" dirty="0">
              <a:latin typeface="Tw Cen MT Condensed Extra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9664" y="2276872"/>
            <a:ext cx="30243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Tw Cen MT Condensed" pitchFamily="34" charset="0"/>
              </a:rPr>
              <a:t>Discussion des principes généraux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Un « récit » avec un cheminement chronologique (récit </a:t>
            </a:r>
            <a:r>
              <a:rPr lang="fr-BE" sz="2000" i="1" dirty="0" smtClean="0">
                <a:latin typeface="Tw Cen MT Condensed" pitchFamily="34" charset="0"/>
              </a:rPr>
              <a:t>a posteriori</a:t>
            </a:r>
            <a:r>
              <a:rPr lang="fr-BE" sz="2000" dirty="0" smtClean="0">
                <a:latin typeface="Tw Cen MT Condensed" pitchFamily="34" charset="0"/>
              </a:rPr>
              <a:t>)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Une description de ce qu’il s’est passé à chaque étape : </a:t>
            </a:r>
            <a:r>
              <a:rPr lang="fr-BE" sz="2000" dirty="0" err="1" smtClean="0">
                <a:latin typeface="Tw Cen MT Condensed" pitchFamily="34" charset="0"/>
              </a:rPr>
              <a:t>prérequis</a:t>
            </a:r>
            <a:r>
              <a:rPr lang="fr-BE" sz="2000" dirty="0" smtClean="0">
                <a:latin typeface="Tw Cen MT Condensed" pitchFamily="34" charset="0"/>
              </a:rPr>
              <a:t>, des exemples d’actions, les leçons et les risques à chaque étape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Illustrations par des exemples concrets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5148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48064" y="9087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Tw Cen MT Condensed Extra Bold" pitchFamily="34" charset="0"/>
              </a:rPr>
              <a:t>Une description des besoins</a:t>
            </a:r>
            <a:endParaRPr lang="fr-BE" sz="2400" dirty="0">
              <a:latin typeface="Tw Cen MT Condensed Extra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9664" y="2276872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Tw Cen MT Condensed" pitchFamily="34" charset="0"/>
              </a:rPr>
              <a:t>Ressources humaines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Technologies et formations…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Expertise internationale éventuelle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61751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714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Tw Cen MT Condensed Extra Bold" pitchFamily="34" charset="0"/>
              </a:rPr>
              <a:t>Une description de chaque phase</a:t>
            </a:r>
            <a:endParaRPr lang="fr-BE" sz="2400" dirty="0">
              <a:latin typeface="Tw Cen MT Condensed Extra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9664" y="2276872"/>
            <a:ext cx="30243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Tw Cen MT Condensed" pitchFamily="34" charset="0"/>
              </a:rPr>
              <a:t>Principes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Actions (réunions, production de documents, missions d’experts)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Leçons, risques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Ce à quoi on parvient à la fin de chaque phase en quelques idées</a:t>
            </a:r>
          </a:p>
          <a:p>
            <a:endParaRPr lang="fr-BE" sz="2000" dirty="0" smtClean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Exemples de rapports, d’indicateurs, de contrats, …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714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Tw Cen MT Condensed Extra Bold" pitchFamily="34" charset="0"/>
              </a:rPr>
              <a:t>Une description de chaque phase</a:t>
            </a:r>
            <a:endParaRPr lang="fr-BE" sz="2400" dirty="0">
              <a:latin typeface="Tw Cen MT Condensed Extra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9664" y="2276872"/>
            <a:ext cx="30243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Tw Cen MT Condensed" pitchFamily="34" charset="0"/>
              </a:rPr>
              <a:t>Principes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Actions (réunions, production de documents, missions d’experts)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Leçons, risques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Ce à quoi on parvient à la fin de chaque phase en quelques idées</a:t>
            </a:r>
          </a:p>
          <a:p>
            <a:endParaRPr lang="fr-BE" sz="2000" dirty="0" smtClean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Exemples de rapports, d’indicateurs, de contrats, …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086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316753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276872"/>
            <a:ext cx="28615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924944"/>
            <a:ext cx="2839616" cy="356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933056"/>
            <a:ext cx="2722811" cy="268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714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Tw Cen MT Condensed Extra Bold" pitchFamily="34" charset="0"/>
              </a:rPr>
              <a:t>Une description de chaque phase</a:t>
            </a:r>
            <a:endParaRPr lang="fr-BE" sz="2400" dirty="0">
              <a:latin typeface="Tw Cen MT Condensed Extra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9664" y="2276872"/>
            <a:ext cx="30243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Tw Cen MT Condensed" pitchFamily="34" charset="0"/>
              </a:rPr>
              <a:t>Principes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Actions (réunions, production de documents, missions d’experts)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Leçons, risques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Ce à quoi on parvient à la fin de chaque phase en quelques idées</a:t>
            </a:r>
          </a:p>
          <a:p>
            <a:endParaRPr lang="fr-BE" sz="2000" dirty="0" smtClean="0">
              <a:latin typeface="Tw Cen MT Condensed" pitchFamily="34" charset="0"/>
            </a:endParaRPr>
          </a:p>
          <a:p>
            <a:r>
              <a:rPr lang="fr-BE" sz="2000" dirty="0" smtClean="0">
                <a:latin typeface="Tw Cen MT Condensed" pitchFamily="34" charset="0"/>
              </a:rPr>
              <a:t>Exemples de rapports, d’indicateurs, de contrats, …</a:t>
            </a: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  <a:p>
            <a:endParaRPr lang="fr-BE" sz="2000" dirty="0">
              <a:latin typeface="Tw Cen MT Condense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086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581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276872"/>
            <a:ext cx="458991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319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Quantifier la « performance »   Ce que les chiffres nous disent  de ce que nous ne voyons pas (et comment)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</dc:creator>
  <cp:lastModifiedBy>Cath</cp:lastModifiedBy>
  <cp:revision>25</cp:revision>
  <dcterms:created xsi:type="dcterms:W3CDTF">2014-06-30T07:02:16Z</dcterms:created>
  <dcterms:modified xsi:type="dcterms:W3CDTF">2014-06-30T12:48:53Z</dcterms:modified>
</cp:coreProperties>
</file>