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40233600" cy="32918400"/>
  <p:notesSz cx="6858000" cy="91440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1FF"/>
    <a:srgbClr val="93E2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3519" autoAdjust="0"/>
  </p:normalViewPr>
  <p:slideViewPr>
    <p:cSldViewPr snapToGrid="0">
      <p:cViewPr varScale="1">
        <p:scale>
          <a:sx n="23" d="100"/>
          <a:sy n="23" d="100"/>
        </p:scale>
        <p:origin x="456" y="24"/>
      </p:cViewPr>
      <p:guideLst>
        <p:guide orient="horz" pos="6912"/>
        <p:guide pos="10368"/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685800"/>
            <a:ext cx="419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6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2012070" y="1319214"/>
            <a:ext cx="36209464" cy="2912447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400"/>
            </a:lvl1pPr>
          </a:lstStyle>
          <a:p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This is a Scientific Poster Template created by </a:t>
            </a:r>
            <a:r>
              <a:rPr lang="en-US" sz="6200" i="1" dirty="0" err="1" smtClean="0">
                <a:solidFill>
                  <a:schemeClr val="bg1"/>
                </a:solidFill>
                <a:latin typeface="Arial Black" pitchFamily="34" charset="0"/>
              </a:rPr>
              <a:t>Graphicsland</a:t>
            </a:r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 &amp; Makesigns.com</a:t>
            </a:r>
            <a:b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Your poster title would go on these lines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830654" y="3925533"/>
            <a:ext cx="36572295" cy="3263544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400" baseline="0"/>
            </a:lvl1pPr>
          </a:lstStyle>
          <a:p>
            <a:pPr algn="ctr"/>
            <a:r>
              <a:rPr lang="en-US" sz="5600" dirty="0" smtClean="0">
                <a:solidFill>
                  <a:schemeClr val="bg1"/>
                </a:solidFill>
              </a:rPr>
              <a:t>Author names go here. Press Enter to start a new line and add University or School Information</a:t>
            </a:r>
            <a:endParaRPr lang="en-US" sz="5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3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4389028" rtl="0" eaLnBrk="1" latinLnBrk="0" hangingPunct="1"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389028" rtl="0" eaLnBrk="1" latinLnBrk="0" hangingPunct="1">
        <a:spcBef>
          <a:spcPct val="20000"/>
        </a:spcBef>
        <a:buFont typeface="Arial" pitchFamily="34" charset="0"/>
        <a:buNone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-1" y="1"/>
            <a:ext cx="40233601" cy="61381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3791" y="7868995"/>
            <a:ext cx="9611360" cy="10235496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0" name="Rectangle 39"/>
          <p:cNvSpPr/>
          <p:nvPr/>
        </p:nvSpPr>
        <p:spPr>
          <a:xfrm>
            <a:off x="10173715" y="7737396"/>
            <a:ext cx="9397590" cy="25181005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1" name="Rectangle 40"/>
          <p:cNvSpPr/>
          <p:nvPr/>
        </p:nvSpPr>
        <p:spPr>
          <a:xfrm>
            <a:off x="20397977" y="7737396"/>
            <a:ext cx="9611360" cy="25181004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2" name="Rectangle 41"/>
          <p:cNvSpPr/>
          <p:nvPr/>
        </p:nvSpPr>
        <p:spPr>
          <a:xfrm>
            <a:off x="30622240" y="7737395"/>
            <a:ext cx="9611360" cy="16494205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18159714"/>
            <a:ext cx="9611360" cy="14758686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5" name="Rectangle 44"/>
          <p:cNvSpPr/>
          <p:nvPr/>
        </p:nvSpPr>
        <p:spPr>
          <a:xfrm>
            <a:off x="30622240" y="24529789"/>
            <a:ext cx="9611360" cy="4345999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6" name="TextBox 45"/>
          <p:cNvSpPr txBox="1"/>
          <p:nvPr/>
        </p:nvSpPr>
        <p:spPr>
          <a:xfrm>
            <a:off x="255988" y="8493375"/>
            <a:ext cx="9154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2045" y="7854959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Abstract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2045" y="18899158"/>
            <a:ext cx="9138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103" y="18310803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Introduction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430931" y="9302707"/>
            <a:ext cx="9140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392044" y="7868996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Materials &amp; Methods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392044" y="8605080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489331" y="8507412"/>
            <a:ext cx="929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here.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495754" y="7868996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Results 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809636" y="8645139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Arial" pitchFamily="34" charset="0"/>
              </a:rPr>
              <a:t>Your text would go here.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622240" y="25539058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622240" y="27416612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835328" y="8006723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Conclusion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622240" y="24886221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Acknowledgements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622240" y="26770281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622240" y="29280280"/>
            <a:ext cx="9611360" cy="3638121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Funding Source – NSF </a:t>
            </a:r>
            <a:r>
              <a:rPr lang="en-US" sz="3600" dirty="0" smtClean="0">
                <a:solidFill>
                  <a:schemeClr val="tx1"/>
                </a:solidFill>
              </a:rPr>
              <a:t>#1524353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Community </a:t>
            </a:r>
            <a:r>
              <a:rPr lang="en-US" sz="3600" dirty="0" smtClean="0">
                <a:solidFill>
                  <a:schemeClr val="tx1"/>
                </a:solidFill>
              </a:rPr>
              <a:t>College Undergraduate Research Initiative (CCURI</a:t>
            </a:r>
            <a:r>
              <a:rPr lang="en-US" sz="3600" smtClean="0">
                <a:solidFill>
                  <a:schemeClr val="tx1"/>
                </a:solidFill>
              </a:rPr>
              <a:t>): Creating a Culture of Change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2043752" y="1710898"/>
            <a:ext cx="36146098" cy="2385615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chemeClr val="bg1"/>
                </a:solidFill>
              </a:rPr>
              <a:t>Title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2653" y="4014327"/>
            <a:ext cx="36508294" cy="179925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Authors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School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271" y="1"/>
            <a:ext cx="8938329" cy="3322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95271" y="3570838"/>
            <a:ext cx="6975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Insert School Logo here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170" y="29280280"/>
            <a:ext cx="1270203" cy="13936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09" y="364192"/>
            <a:ext cx="4919471" cy="540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1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79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Olivia Croston</cp:lastModifiedBy>
  <cp:revision>7</cp:revision>
  <dcterms:created xsi:type="dcterms:W3CDTF">2013-02-18T18:40:33Z</dcterms:created>
  <dcterms:modified xsi:type="dcterms:W3CDTF">2019-04-03T14:38:00Z</dcterms:modified>
  <cp:category>science research poster</cp:category>
</cp:coreProperties>
</file>