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9969940-43C9-43B8-9AE7-48FB0DC75E77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44DA569-0505-4F38-9317-0DCF488D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14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8A0FB9A-F0E9-42CD-B932-52D30222C0B1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E7D292-5A64-4D67-9895-04709D6A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8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D292-5A64-4D67-9895-04709D6AFB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6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peaker 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20" y="322844"/>
            <a:ext cx="4657060" cy="5605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2800" y="322844"/>
            <a:ext cx="6688483" cy="729779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SPEAKER BIOGRAPHY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2158" y="497888"/>
            <a:ext cx="4306185" cy="5262614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799" y="1180214"/>
            <a:ext cx="6688484" cy="474786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67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547807"/>
            <a:ext cx="10353762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6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81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78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635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9098" y="258726"/>
            <a:ext cx="11206716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324201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083981"/>
            <a:ext cx="3300984" cy="37072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324201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083981"/>
            <a:ext cx="3300984" cy="37072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324201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083981"/>
            <a:ext cx="3300984" cy="37072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347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22260" y="440613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52DC9B08-AE5F-4AFD-8241-DE577A5568F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4FFCDCE-4F40-4F70-A8A4-1E192FAC0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8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09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13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139" y="549576"/>
            <a:ext cx="10685721" cy="2444424"/>
          </a:xfrm>
        </p:spPr>
        <p:txBody>
          <a:bodyPr anchor="b">
            <a:normAutofit/>
          </a:bodyPr>
          <a:lstStyle>
            <a:lvl1pPr algn="ctr">
              <a:defRPr sz="5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4767" y="3260949"/>
            <a:ext cx="962246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20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9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60" y="1761067"/>
            <a:ext cx="10196624" cy="1828813"/>
          </a:xfrm>
        </p:spPr>
        <p:txBody>
          <a:bodyPr anchor="b"/>
          <a:lstStyle>
            <a:lvl1pPr algn="ctr">
              <a:defRPr sz="54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446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458" y="1392207"/>
            <a:ext cx="5647468" cy="454075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392208"/>
            <a:ext cx="5629879" cy="454075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1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" y="1341101"/>
            <a:ext cx="5651123" cy="4542175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341102"/>
            <a:ext cx="5654286" cy="4542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670" y="1471379"/>
            <a:ext cx="5467546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670" y="2146539"/>
            <a:ext cx="5467546" cy="3644661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5" y="1471379"/>
            <a:ext cx="5432745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5" y="2146539"/>
            <a:ext cx="5432745" cy="3644661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9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5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51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04" y="301256"/>
            <a:ext cx="3706889" cy="1187302"/>
          </a:xfrm>
        </p:spPr>
        <p:txBody>
          <a:bodyPr anchor="b">
            <a:no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09" y="301256"/>
            <a:ext cx="7637623" cy="548994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004" y="1676607"/>
            <a:ext cx="3706889" cy="411459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25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2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elated image"/>
          <p:cNvPicPr>
            <a:picLocks noChangeAspect="1"/>
          </p:cNvPicPr>
          <p:nvPr userDrawn="1"/>
        </p:nvPicPr>
        <p:blipFill rotWithShape="1"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9125" b="51000" l="0" r="97000">
                        <a14:foregroundMark x1="94625" y1="42375" x2="94625" y2="42375"/>
                        <a14:foregroundMark x1="95500" y1="44375" x2="95750" y2="45125"/>
                        <a14:foregroundMark x1="95500" y1="43625" x2="96125" y2="44500"/>
                        <a14:foregroundMark x1="93375" y1="43000" x2="93375" y2="43000"/>
                        <a14:foregroundMark x1="95875" y1="48375" x2="95875" y2="48375"/>
                        <a14:backgroundMark x1="20000" y1="43500" x2="20000" y2="43500"/>
                        <a14:backgroundMark x1="93125" y1="42875" x2="95375" y2="44875"/>
                      </a14:backgroundRemoval>
                    </a14:imgEffect>
                    <a14:imgEffect>
                      <a14:artisticTexturizer scaling="4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" t="29035" r="2549" b="49054"/>
          <a:stretch/>
        </p:blipFill>
        <p:spPr bwMode="auto">
          <a:xfrm>
            <a:off x="-76200" y="3612278"/>
            <a:ext cx="12344400" cy="324572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5" name="Picture 11" descr="Image result for shadow of cowboy hat"/>
          <p:cNvPicPr>
            <a:picLocks noChangeAspect="1" noChangeArrowheads="1"/>
          </p:cNvPicPr>
          <p:nvPr userDrawn="1"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9" r="1997" b="9536"/>
          <a:stretch/>
        </p:blipFill>
        <p:spPr bwMode="auto">
          <a:xfrm>
            <a:off x="8779789" y="0"/>
            <a:ext cx="3336011" cy="286015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457" y="238673"/>
            <a:ext cx="11495314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457" y="1415143"/>
            <a:ext cx="11495314" cy="43760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2" name="Picture 9" descr="Image result for free string of rope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477" b="36749"/>
          <a:stretch>
            <a:fillRect/>
          </a:stretch>
        </p:blipFill>
        <p:spPr bwMode="auto">
          <a:xfrm>
            <a:off x="0" y="6238506"/>
            <a:ext cx="51816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" descr="Image result for free string of rope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477" b="36749"/>
          <a:stretch>
            <a:fillRect/>
          </a:stretch>
        </p:blipFill>
        <p:spPr bwMode="auto">
          <a:xfrm>
            <a:off x="7010400" y="6187594"/>
            <a:ext cx="51816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117366" y="37138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P:\Training\Tuyen\2018 User Conference\conference artwork\Orametrix-Web-Header-2018-offical final.jpg"/>
          <p:cNvPicPr>
            <a:picLocks noChangeAspect="1"/>
          </p:cNvPicPr>
          <p:nvPr userDrawn="1"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0" t="38203" r="1070" b="31395"/>
          <a:stretch/>
        </p:blipFill>
        <p:spPr bwMode="auto">
          <a:xfrm>
            <a:off x="4208930" y="6055197"/>
            <a:ext cx="3774141" cy="7315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2617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55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ook Antiqua" panose="02040602050305030304" pitchFamily="18" charset="0"/>
          <a:ea typeface="+mj-ea"/>
          <a:cs typeface="Book Antiqua" panose="0204060205030503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32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entury Gothic" panose="020B0502020202020204" pitchFamily="34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8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entury Gothic" panose="020B0502020202020204" pitchFamily="34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entury Gothic" panose="020B0502020202020204" pitchFamily="34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entury Gothic" panose="020B0502020202020204" pitchFamily="34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entury Gothic" panose="020B0502020202020204" pitchFamily="34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9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0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0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25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 Presentation template.pptx" id="{B2636F28-BFE7-4CA3-91FF-4813883CDB1E}" vid="{3A3D2301-EB07-4C17-91C2-F9DF039138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2018_Conference_Presentation_template</Template>
  <TotalTime>0</TotalTime>
  <Words>1</Words>
  <Application>Microsoft Office PowerPoint</Application>
  <PresentationFormat>Widescreen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Book Antiqua</vt:lpstr>
      <vt:lpstr>Calibri</vt:lpstr>
      <vt:lpstr>Calisto MT</vt:lpstr>
      <vt:lpstr>Century Gothic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Allie Greenwood</dc:creator>
  <cp:lastModifiedBy>Allie Greenwood</cp:lastModifiedBy>
  <cp:revision>1</cp:revision>
  <cp:lastPrinted>2017-05-31T20:07:33Z</cp:lastPrinted>
  <dcterms:created xsi:type="dcterms:W3CDTF">2017-06-07T16:46:18Z</dcterms:created>
  <dcterms:modified xsi:type="dcterms:W3CDTF">2017-06-07T20:56:09Z</dcterms:modified>
</cp:coreProperties>
</file>