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  <p:sldMasterId id="2147483684" r:id="rId5"/>
    <p:sldMasterId id="2147483696" r:id="rId6"/>
  </p:sldMasterIdLst>
  <p:handoutMasterIdLst>
    <p:handoutMasterId r:id="rId15"/>
  </p:handoutMasterIdLst>
  <p:sldIdLst>
    <p:sldId id="259" r:id="rId7"/>
    <p:sldId id="265" r:id="rId8"/>
    <p:sldId id="271" r:id="rId9"/>
    <p:sldId id="257" r:id="rId10"/>
    <p:sldId id="269" r:id="rId11"/>
    <p:sldId id="264" r:id="rId12"/>
    <p:sldId id="270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691"/>
    <a:srgbClr val="2D308E"/>
    <a:srgbClr val="244BAB"/>
    <a:srgbClr val="292C8C"/>
    <a:srgbClr val="2E3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31" y="71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95BB68-A93B-49E2-9A78-95BE3FCD9C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386242-B865-4D53-8DA6-2789D18481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BC485-280F-415D-B04E-05AE3C25624C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982AF-E38C-4C9B-9E7D-E1586135EC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008A5E-7FB2-46EA-A9E0-D1FB64408E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CF6CA-420E-4655-A69A-32861C506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97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8CF77-2BFD-44A8-A001-7EE461BF5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1AC50B-088B-4959-98DE-9973573A7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B65E5-3CDE-437C-8BB0-BFCFBD1621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6FADAE-4737-43A2-A259-615022A1647E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4AEB4-86BB-4918-8312-4B98213C9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0CF26-9AFC-4F22-A912-401A8D2C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D636-CEA4-4E2C-A859-E7D954FA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7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6889A-F7E7-440C-AE08-CCEB8026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BBCACE-96E1-47FD-9688-4145565969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4009C-716F-432F-9596-823ED5794C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6FADAE-4737-43A2-A259-615022A1647E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EE672-5C75-4C43-ABA5-CED6FB0AB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293CE-A922-4F8F-8F6A-14A21AEF8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D636-CEA4-4E2C-A859-E7D954FA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9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9213CD-6477-4A2D-A9C9-136702C4F5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462098-EBA6-48A2-973A-349A17E76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FD275-9900-4604-86B6-E55CB1209F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6FADAE-4737-43A2-A259-615022A1647E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F8D94-4458-46ED-B8AB-1511FEF2F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B3675-D95D-4565-A362-F9A433F2A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D636-CEA4-4E2C-A859-E7D954FA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87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EF42D-A1AE-44D7-9816-08BF050BF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3BFAFB-715E-40A1-ADCD-978B31B9A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F3399-F8FE-4F5D-B0CF-6462CBB09E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2F482D-5E9A-486C-A467-7FE622BE52B9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636CB-E31C-4028-B574-A84E41C6E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44A9F-43AE-47B3-9399-8A4BAF207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980E61-1470-484A-8775-C93A2F26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83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139F0-9A0A-44BD-B339-5194A3130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5440C-BF70-4784-90AF-E4CC3B310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9C333-EB0F-48AE-BCD4-0318DD66D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2F482D-5E9A-486C-A467-7FE622BE52B9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4E7AA-FC4B-449D-BA62-D4767BA75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A4903-9E74-4D6F-8796-5522731C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980E61-1470-484A-8775-C93A2F26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66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B9E10-9585-46CB-AC15-F7DE44EB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DC403-5040-40D8-A984-4BD36B5DB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C071C-7BA1-49F6-A41E-55CD4664AD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2F482D-5E9A-486C-A467-7FE622BE52B9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A6A78-1181-42F6-8508-5BB8C255D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7610A-3B29-4FD8-96E6-A5CA38246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980E61-1470-484A-8775-C93A2F26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10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A9589-BA9F-404B-BCCA-F80B99ADA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13028-3F4C-4794-BE4B-6A69B7FD4B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53EE3C-0687-472E-9877-1D9FF7BCA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7641C3-7E2C-4883-A0D6-1F962E4786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2F482D-5E9A-486C-A467-7FE622BE52B9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21742-A097-484E-9A53-6090C6076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CD1FFA-65E2-4E1B-A2CA-7BAF47E11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980E61-1470-484A-8775-C93A2F26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39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BC65F-7A3C-4DCC-A75E-0350FE7D1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EEC6A-2324-43F2-8C4A-67A79CBB1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EBE593-22AF-42C7-ABC2-C067A702A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97D1F5-5E1C-462D-A000-F1C6FD46A6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D8E4B7-B203-41CA-BE88-5B03AEB030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FC4E57-21C9-4009-82CD-811CF19716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2F482D-5E9A-486C-A467-7FE622BE52B9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20F99A-CF42-4818-B76E-CB9E81DF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FB5E2F-559A-490C-9542-7B729DE3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980E61-1470-484A-8775-C93A2F26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73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3B40E-5394-4329-A0FE-BD51B06A3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F96E2A-2C04-4D8F-8D9B-BC89DFFF8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2F482D-5E9A-486C-A467-7FE622BE52B9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CCBE8-272C-4E2A-8268-F3A54A2DA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7E64B2-39F2-4E88-9225-317C9F702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980E61-1470-484A-8775-C93A2F26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83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28F345-7496-4540-9186-B5CDE752BC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2F482D-5E9A-486C-A467-7FE622BE52B9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36E5A3-754A-40C0-8B1B-AAFF310F6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B54DB-828F-48D2-9EC7-343A60530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980E61-1470-484A-8775-C93A2F26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17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F082C-D389-4EB4-B818-18EF8D666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CE9BC-4830-4E03-AF6A-362BD9267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B25898-AE01-494E-AC07-E959FF283E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730E71-A37B-4FAD-933B-0E3D5B439F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2F482D-5E9A-486C-A467-7FE622BE52B9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D9D76-2013-418C-8A05-26B69177A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F61CAA-AAEA-41C5-8700-C25CD4B54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980E61-1470-484A-8775-C93A2F26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4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64647-38E3-4AF0-8BBD-5777C71C9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7DDE7-1A6B-40C4-96F6-3696C0BEA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B2044-B02F-4275-BC49-38D9A0C420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6FADAE-4737-43A2-A259-615022A1647E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658CD-26D5-4271-A641-3E7417D87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0E85A-FD35-4F95-B18A-318827450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D636-CEA4-4E2C-A859-E7D954FA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6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A749E-E23D-4015-891D-68CFDF05E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FF1E82-F378-4DF0-9BE3-2FD29F9CF4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58E2E-D4FB-4E7C-8A4D-BF441AE75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99F3F-7D63-438E-BF2C-6EF51036C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2F482D-5E9A-486C-A467-7FE622BE52B9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1FB97-50A9-4F48-9775-9716A05D3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6798B7-3AF6-49C6-8DFD-D6FE46FEC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980E61-1470-484A-8775-C93A2F26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72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FFD95-8177-43F8-A9E3-47C07CBBD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8BDF07-DF8F-4AAA-9E33-E514ED4EB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37562-DA1D-48AF-99C9-FF86A8134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2F482D-5E9A-486C-A467-7FE622BE52B9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43B35-B553-44BD-8086-736815AFF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B991B-EF6C-443A-8B8D-D050AAD3A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980E61-1470-484A-8775-C93A2F26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1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52B28A-D954-4790-A23E-1124984F80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AEBBA4-4B63-4BE2-AA6D-C8035E952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4673D-31F5-4BA9-AED8-6E7ED8CFE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2F482D-5E9A-486C-A467-7FE622BE52B9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F0049-C3AB-4C0D-8A4D-876E727FE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226CD-909C-4AFA-A3D6-62FE90289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980E61-1470-484A-8775-C93A2F26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67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BCBA1-A138-4CC7-8E11-801F8068E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5C85AF-8E97-4C0A-AC2F-A8715ED3B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A2DD0-3817-473C-9B80-2F20542B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45BA8-AC31-4CA0-B432-3F80F6E623CA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E1892-14B2-436B-B8FF-BB1F2E6FE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CA1BD-5856-46CA-BD5B-AF751162C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26506-AE18-4094-876B-376234FF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02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1D917-446A-446F-ABA8-CF78797C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66C53-C642-43F5-B024-BD42224B6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2C4EB-2503-44DC-AC79-DB0818829E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45BA8-AC31-4CA0-B432-3F80F6E623CA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02352-BCBA-4977-8B7C-E9D0D0187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62B1D-B5FA-4A78-990D-C11E73DE6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26506-AE18-4094-876B-376234FF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077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115EC-84C2-4EFC-8498-A6E89A774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FB677-EF28-45CE-95E1-6D0A7194D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8B505-6740-46A5-9581-8E4E1880E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45BA8-AC31-4CA0-B432-3F80F6E623CA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4A743-5B89-4F40-859C-2538F0FAC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28472-5D88-4BE5-8182-466BDF232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26506-AE18-4094-876B-376234FF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8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29361-439F-4B07-BB19-DDB893EA2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AFBD4-9C31-4CAE-B5E2-A6E6EC03A7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974EAA-C132-4116-99EB-F9D14FA45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33870-2AAE-4A6B-9026-B1417214B2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45BA8-AC31-4CA0-B432-3F80F6E623CA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D8DF8-4F25-4E7A-9AF5-C92C61ED4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95E41D-6D0B-4EC9-85E4-688063A4B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26506-AE18-4094-876B-376234FF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71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03279-DAB7-4538-BE93-C6AB9C8B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3423F-396C-40E7-92F7-10DA4DE52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34833-8FE9-4C72-A020-F330A1F60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2BE2E5-4AA6-4375-A72D-4741A4BAC3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DB66EA-5B74-42F2-8643-8799B8C052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D28849-1795-41EF-928B-0641C23149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45BA8-AC31-4CA0-B432-3F80F6E623CA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229EDF-C26D-42D9-8ADC-DF9FC4100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721623-0453-48BB-9F22-2CB8AF141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26506-AE18-4094-876B-376234FF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19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2CD4C-8AAC-4212-A470-060B194A7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9BD00B-7580-421F-9E33-4603B9733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45BA8-AC31-4CA0-B432-3F80F6E623CA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AC316-8B05-470C-B632-3293A9633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D0CFE-9C6B-4742-A4E0-8DC24A597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26506-AE18-4094-876B-376234FF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63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BC7FC0-FB87-46AE-9935-CDC76178CB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45BA8-AC31-4CA0-B432-3F80F6E623CA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CF64A1-BDAB-4B22-92EB-D6146102D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D0023-78C4-46BF-AC6D-FB0C0957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26506-AE18-4094-876B-376234FF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7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C3315-5DCB-43C8-8629-D93F1ADA2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2DBBC-F4DF-464F-9338-0EE5CF02B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4A0F6-A3C1-4238-BA74-9E1FA076EE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6FADAE-4737-43A2-A259-615022A1647E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7BDCD-9F28-4ABF-A275-1CF3EB04B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D9F61-CA0A-4EC0-8123-48B7FF219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D636-CEA4-4E2C-A859-E7D954FA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90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67F3B-9ED7-4D0A-9048-81C36337C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5A7A9-5B49-4BD2-B8FA-EE1635790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8B577-DAF8-4D24-ABA8-12886F0A1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7D7B10-83DE-4038-AF05-F35C1D2059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45BA8-AC31-4CA0-B432-3F80F6E623CA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CCAD9-06F7-48AC-8535-C43116B0D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86B79-03B6-4566-A4DC-08B4305B9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26506-AE18-4094-876B-376234FF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00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21064-4D9F-4610-BC06-06702363F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20DB5D-8616-468B-86D3-9B25449CD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447B0E-C942-4095-9065-FA7578E93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DD932-7429-4A6A-AF61-D3E3EBA21E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45BA8-AC31-4CA0-B432-3F80F6E623CA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3FCCCD-C671-4C78-AA9E-29EE7B23D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3FC02C-09E6-4F29-9317-C1D2A662B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26506-AE18-4094-876B-376234FF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24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78C21-1C86-4AF2-9332-DC25B70F6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6D842A-C5FE-41A0-BA23-065F818F3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9458E-5441-42E7-ABF1-C64F80DFDB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45BA8-AC31-4CA0-B432-3F80F6E623CA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8DF9C-8795-48EB-993C-A09387E5F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03062-97AB-4BD6-8AD0-4106FF48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26506-AE18-4094-876B-376234FF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521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9C8F95-A0C5-4756-9B37-8E7BBE05F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CD429E-347C-4DA7-AC90-BE2509642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06DD5-CF75-4785-9445-975351169F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45BA8-AC31-4CA0-B432-3F80F6E623CA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9F239-7C48-41D1-AB9F-6E9962634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5EAE9-B362-4E1D-80E0-D2EB971BD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26506-AE18-4094-876B-376234FF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6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A7153-5DE8-46D4-960E-249943A0A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61FFD-12AD-4204-BC9A-429432139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ADC34A-CACE-45C8-AC88-CA1C1BA6B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F21C0-83E0-4D63-ACC9-A7BFE9FBAB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6FADAE-4737-43A2-A259-615022A1647E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AD2EA-89BF-440C-9596-802CA3328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59011-45A5-4AB0-AF2E-C86FAA74D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D636-CEA4-4E2C-A859-E7D954FA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31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4B234-8451-4C6B-8A5E-6FC706BCC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76175-AE9A-422F-AB77-49CDDDBE0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8701A6-ACAB-43D7-9F53-58949E677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D6F204-766D-4349-AC72-6A39709944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C661CE-6576-4D6B-85C2-E7C9E10873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5DC1BE-5F14-4266-A83F-BCBE74771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6FADAE-4737-43A2-A259-615022A1647E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F7A8FE-8305-4444-9DEC-D2B72C188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CC639A-DA2E-47D2-B983-37A356776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D636-CEA4-4E2C-A859-E7D954FA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0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1597-644D-4EC4-8AEA-83EB5CBA9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1C9ACA-45A9-4142-B7CE-9B5B80B7B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6FADAE-4737-43A2-A259-615022A1647E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DA1B6-4E9C-4621-A2D5-7C7DC35C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55707E-8E0C-4C24-AD25-D5CDCA08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D636-CEA4-4E2C-A859-E7D954FA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45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09AE86-E139-44BD-BBD5-467E7ED60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6FADAE-4737-43A2-A259-615022A1647E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BC866F-87DF-4228-B0F5-7FFF50F72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9B13C-F43E-415D-A44A-2B597D02F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D636-CEA4-4E2C-A859-E7D954FA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31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9E932-AE38-4BBC-BFAC-6D7C0C2E0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5EE2E-8758-455A-B39E-3B0BE7E14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E0C924-441D-4D38-AF13-C64773335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9DC5B-A17B-4137-94A5-8ED8D5A9C6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6FADAE-4737-43A2-A259-615022A1647E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525388-AA55-4D6E-AF8C-82F0CB7B4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4DA77B-7667-4503-A3B7-05D03D65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D636-CEA4-4E2C-A859-E7D954FA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72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10CC2-3FBB-4704-AF21-074931C07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1051C7-B13E-4F8E-9682-E3E085C2D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52C80E-111D-4A23-AE78-C1CCB34D5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C22591-038D-43C9-9155-7A99A2CE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6FADAE-4737-43A2-A259-615022A1647E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DBD1B1-A489-4286-901A-2D61F02B3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1D782A-6033-4B3C-9877-28775C735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D636-CEA4-4E2C-A859-E7D954FA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1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4389824-3659-4C62-A7DD-6D612A12A4D2}"/>
              </a:ext>
            </a:extLst>
          </p:cNvPr>
          <p:cNvSpPr/>
          <p:nvPr userDrawn="1"/>
        </p:nvSpPr>
        <p:spPr>
          <a:xfrm>
            <a:off x="0" y="0"/>
            <a:ext cx="12192000" cy="6859715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D807A77-6A6A-427A-8D4E-672CD51F7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29"/>
          <a:stretch/>
        </p:blipFill>
        <p:spPr>
          <a:xfrm>
            <a:off x="558302" y="263238"/>
            <a:ext cx="2522125" cy="20166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A180F5-774D-425E-8E02-946513F73CB7}"/>
              </a:ext>
            </a:extLst>
          </p:cNvPr>
          <p:cNvSpPr txBox="1"/>
          <p:nvPr userDrawn="1"/>
        </p:nvSpPr>
        <p:spPr>
          <a:xfrm>
            <a:off x="4159123" y="6272395"/>
            <a:ext cx="387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#</a:t>
            </a:r>
            <a:r>
              <a:rPr lang="en-US" sz="2000" b="1" spc="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WomenTechEurope</a:t>
            </a:r>
            <a:r>
              <a:rPr lang="en-US" sz="2000" b="1" spc="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F5D29-DAB8-4B03-BA93-69B502F7C3FB}"/>
              </a:ext>
            </a:extLst>
          </p:cNvPr>
          <p:cNvSpPr txBox="1"/>
          <p:nvPr userDrawn="1"/>
        </p:nvSpPr>
        <p:spPr>
          <a:xfrm>
            <a:off x="199393" y="6259038"/>
            <a:ext cx="2795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spc="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@</a:t>
            </a:r>
            <a:r>
              <a:rPr lang="en-US" sz="2000" b="1" spc="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WOTChannel</a:t>
            </a:r>
            <a:endParaRPr lang="en-US" sz="2000" b="1" spc="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7314A9-DD24-464C-B320-70C54430A59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230" y="6259038"/>
            <a:ext cx="2023679" cy="41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2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15E3DF-1055-41A1-8B57-FC87CC884D2D}"/>
              </a:ext>
            </a:extLst>
          </p:cNvPr>
          <p:cNvSpPr/>
          <p:nvPr userDrawn="1"/>
        </p:nvSpPr>
        <p:spPr>
          <a:xfrm>
            <a:off x="0" y="6086901"/>
            <a:ext cx="12192000" cy="771099"/>
          </a:xfrm>
          <a:prstGeom prst="rect">
            <a:avLst/>
          </a:prstGeom>
          <a:solidFill>
            <a:srgbClr val="2D3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5C9D0BD-5F86-4E8B-82D7-0BF33AA2A13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230" y="6259038"/>
            <a:ext cx="2023679" cy="413467"/>
          </a:xfrm>
          <a:prstGeom prst="rect">
            <a:avLst/>
          </a:prstGeom>
        </p:spPr>
      </p:pic>
      <p:pic>
        <p:nvPicPr>
          <p:cNvPr id="3" name="Picture 2" descr="A black sign with white text&#10;&#10;Description generated with very high confidence">
            <a:extLst>
              <a:ext uri="{FF2B5EF4-FFF2-40B4-BE49-F238E27FC236}">
                <a16:creationId xmlns:a16="http://schemas.microsoft.com/office/drawing/2014/main" id="{56D58199-F952-421E-9B3C-56E433F9E81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156" y="185495"/>
            <a:ext cx="2533230" cy="4284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888C67-4E2F-4CBD-8639-8BD3EEE1BD97}"/>
              </a:ext>
            </a:extLst>
          </p:cNvPr>
          <p:cNvSpPr txBox="1"/>
          <p:nvPr userDrawn="1"/>
        </p:nvSpPr>
        <p:spPr>
          <a:xfrm>
            <a:off x="4159123" y="6272395"/>
            <a:ext cx="387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#</a:t>
            </a:r>
            <a:r>
              <a:rPr lang="en-US" sz="2000" b="1" spc="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WomenTechEurope</a:t>
            </a:r>
            <a:r>
              <a:rPr lang="en-US" sz="2000" b="1" spc="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649E46-926C-4623-8412-52D54E2ACC13}"/>
              </a:ext>
            </a:extLst>
          </p:cNvPr>
          <p:cNvSpPr txBox="1"/>
          <p:nvPr userDrawn="1"/>
        </p:nvSpPr>
        <p:spPr>
          <a:xfrm>
            <a:off x="199393" y="6259038"/>
            <a:ext cx="2795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spc="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@</a:t>
            </a:r>
            <a:r>
              <a:rPr lang="en-US" sz="2000" b="1" spc="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WOTChannel</a:t>
            </a:r>
            <a:endParaRPr lang="en-US" sz="2000" b="1" spc="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70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DCFE2B-4B5A-412C-9C38-3F82E12272CD}"/>
              </a:ext>
            </a:extLst>
          </p:cNvPr>
          <p:cNvSpPr/>
          <p:nvPr userDrawn="1"/>
        </p:nvSpPr>
        <p:spPr>
          <a:xfrm>
            <a:off x="0" y="0"/>
            <a:ext cx="12192000" cy="176463"/>
          </a:xfrm>
          <a:prstGeom prst="rect">
            <a:avLst/>
          </a:prstGeom>
          <a:solidFill>
            <a:srgbClr val="2D3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690F15-2AAC-4763-8454-F078A1F8D156}"/>
              </a:ext>
            </a:extLst>
          </p:cNvPr>
          <p:cNvSpPr txBox="1"/>
          <p:nvPr userDrawn="1"/>
        </p:nvSpPr>
        <p:spPr>
          <a:xfrm>
            <a:off x="4159123" y="6272395"/>
            <a:ext cx="387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0" dirty="0">
                <a:solidFill>
                  <a:srgbClr val="2B369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#</a:t>
            </a:r>
            <a:r>
              <a:rPr lang="en-US" sz="2000" b="1" spc="0" dirty="0" err="1">
                <a:solidFill>
                  <a:srgbClr val="2B369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WomenTechEurope</a:t>
            </a:r>
            <a:r>
              <a:rPr lang="en-US" sz="2000" b="1" spc="0" dirty="0">
                <a:solidFill>
                  <a:srgbClr val="2B369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097B0F-5C5F-48DA-B441-06C553608932}"/>
              </a:ext>
            </a:extLst>
          </p:cNvPr>
          <p:cNvSpPr txBox="1"/>
          <p:nvPr userDrawn="1"/>
        </p:nvSpPr>
        <p:spPr>
          <a:xfrm>
            <a:off x="199393" y="6259038"/>
            <a:ext cx="2795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spc="0" dirty="0">
                <a:solidFill>
                  <a:srgbClr val="2B369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@</a:t>
            </a:r>
            <a:r>
              <a:rPr lang="en-US" sz="2000" b="1" spc="0" dirty="0" err="1">
                <a:solidFill>
                  <a:srgbClr val="2B369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WOTChannel</a:t>
            </a:r>
            <a:endParaRPr lang="en-US" sz="2000" b="1" spc="0" dirty="0">
              <a:solidFill>
                <a:srgbClr val="2B369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2F702F7D-301C-4243-AE9B-8BFB7123B8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58"/>
          <a:stretch/>
        </p:blipFill>
        <p:spPr>
          <a:xfrm>
            <a:off x="9668564" y="4519825"/>
            <a:ext cx="2523436" cy="23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3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539C6A-6BAD-4A24-B8C1-0C29025980AD}"/>
              </a:ext>
            </a:extLst>
          </p:cNvPr>
          <p:cNvSpPr/>
          <p:nvPr/>
        </p:nvSpPr>
        <p:spPr>
          <a:xfrm>
            <a:off x="2112818" y="2778342"/>
            <a:ext cx="796636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i="1" dirty="0">
                <a:solidFill>
                  <a:schemeClr val="bg1"/>
                </a:solidFill>
                <a:latin typeface="Arial Black" panose="020B0A04020102020204" pitchFamily="34" charset="0"/>
              </a:rPr>
              <a:t>Welcome </a:t>
            </a:r>
          </a:p>
        </p:txBody>
      </p:sp>
    </p:spTree>
    <p:extLst>
      <p:ext uri="{BB962C8B-B14F-4D97-AF65-F5344CB8AC3E}">
        <p14:creationId xmlns:p14="http://schemas.microsoft.com/office/powerpoint/2010/main" val="3020730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3DD0E-DE9E-480F-9E2F-85E892AEF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55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FF7DB1-B994-458C-A510-71CE5091E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383" y="289942"/>
            <a:ext cx="4951819" cy="58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48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B6BC4-DDB6-7A4E-B04D-599CB37FF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C36C1-E36E-0F43-8B21-6EA7BDF2E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13% of employees are actively engaged</a:t>
            </a:r>
          </a:p>
          <a:p>
            <a:r>
              <a:rPr lang="en-US" dirty="0"/>
              <a:t>26% of employees are disengaged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D57074-6226-C748-8343-2569CEDD0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95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C31275-F08B-4313-85F1-D1292555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10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madonna wearing kylie minogue shirt">
            <a:extLst>
              <a:ext uri="{FF2B5EF4-FFF2-40B4-BE49-F238E27FC236}">
                <a16:creationId xmlns:a16="http://schemas.microsoft.com/office/drawing/2014/main" id="{C5DDE72E-4C6F-4FBE-A2A6-8B4FC2B668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82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buzzfanzine.com/wp-content/uploads/2016/09/Amplification-Cover-900x473.jpg">
            <a:extLst>
              <a:ext uri="{FF2B5EF4-FFF2-40B4-BE49-F238E27FC236}">
                <a16:creationId xmlns:a16="http://schemas.microsoft.com/office/drawing/2014/main" id="{2AD87C7E-6B58-4380-B408-12C3BEA33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22" y="643466"/>
            <a:ext cx="10611556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003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BC9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C32E0C5-01BD-4461-8885-4C7BEB4D7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851" y="458193"/>
            <a:ext cx="5662169" cy="566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56535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388D4E3FB8A8418278EB04C27F4636" ma:contentTypeVersion="12" ma:contentTypeDescription="Create a new document." ma:contentTypeScope="" ma:versionID="a1e7bb2ceb9b77bddb860d15d1991594">
  <xsd:schema xmlns:xsd="http://www.w3.org/2001/XMLSchema" xmlns:xs="http://www.w3.org/2001/XMLSchema" xmlns:p="http://schemas.microsoft.com/office/2006/metadata/properties" xmlns:ns2="e32f3bd2-7f6c-4835-a123-30d45ffc86ed" xmlns:ns3="41270d20-6af7-422f-bec6-479693f4f97f" xmlns:ns4="461f5dae-c794-4fb0-9749-5d6783b45445" targetNamespace="http://schemas.microsoft.com/office/2006/metadata/properties" ma:root="true" ma:fieldsID="ff47802fc374a878b2415e55fa678da4" ns2:_="" ns3:_="" ns4:_="">
    <xsd:import namespace="e32f3bd2-7f6c-4835-a123-30d45ffc86ed"/>
    <xsd:import namespace="41270d20-6af7-422f-bec6-479693f4f97f"/>
    <xsd:import namespace="461f5dae-c794-4fb0-9749-5d6783b4544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2f3bd2-7f6c-4835-a123-30d45ffc86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270d20-6af7-422f-bec6-479693f4f97f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1f5dae-c794-4fb0-9749-5d6783b454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A57B97-A98F-4D6C-95B7-43D55CDDEAE9}">
  <ds:schemaRefs>
    <ds:schemaRef ds:uri="http://purl.org/dc/elements/1.1/"/>
    <ds:schemaRef ds:uri="41270d20-6af7-422f-bec6-479693f4f97f"/>
    <ds:schemaRef ds:uri="461f5dae-c794-4fb0-9749-5d6783b45445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e32f3bd2-7f6c-4835-a123-30d45ffc86e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3D2512A-1A6F-416A-8707-3A570FDB0F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BFF2C3-8DE3-4AF3-A7FA-7F1CE4E39C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2f3bd2-7f6c-4835-a123-30d45ffc86ed"/>
    <ds:schemaRef ds:uri="41270d20-6af7-422f-bec6-479693f4f97f"/>
    <ds:schemaRef ds:uri="461f5dae-c794-4fb0-9749-5d6783b454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</Words>
  <Application>Microsoft Office PowerPoint</Application>
  <PresentationFormat>Widescreen</PresentationFormat>
  <Paragraphs>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3_Custom Design</vt:lpstr>
      <vt:lpstr>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Wood</dc:creator>
  <cp:lastModifiedBy>Kate Wood</cp:lastModifiedBy>
  <cp:revision>1</cp:revision>
  <dcterms:created xsi:type="dcterms:W3CDTF">2018-11-06T19:28:11Z</dcterms:created>
  <dcterms:modified xsi:type="dcterms:W3CDTF">2018-11-06T19:30:31Z</dcterms:modified>
</cp:coreProperties>
</file>