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74"/>
  </p:normalViewPr>
  <p:slideViewPr>
    <p:cSldViewPr snapToGrid="0" snapToObjects="1">
      <p:cViewPr varScale="1">
        <p:scale>
          <a:sx n="76" d="100"/>
          <a:sy n="76" d="100"/>
        </p:scale>
        <p:origin x="14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102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40556"/>
            <a:ext cx="7886700" cy="388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BF4C-0A8C-2548-914D-F96E2E31022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707B-D26C-544E-94DF-CE17EBE95FD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533" y="5926265"/>
            <a:ext cx="10109066" cy="1225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048" y="210935"/>
            <a:ext cx="2548982" cy="83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522504A-664E-B840-82B0-32F486AB140C}" vid="{12DF0392-9E8C-9C42-A014-47B6D0FDF8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 National Academy 2018 Education Slides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Executive Secretary to CEO</dc:creator>
  <cp:lastModifiedBy>Executive Secretary to CEO</cp:lastModifiedBy>
  <cp:revision>1</cp:revision>
  <dcterms:created xsi:type="dcterms:W3CDTF">2018-04-03T18:54:24Z</dcterms:created>
  <dcterms:modified xsi:type="dcterms:W3CDTF">2018-04-03T18:55:23Z</dcterms:modified>
</cp:coreProperties>
</file>