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1791FF"/>
    <a:srgbClr val="00478D"/>
    <a:srgbClr val="006892"/>
    <a:srgbClr val="E85D0F"/>
    <a:srgbClr val="FEF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 showGuides="1">
      <p:cViewPr>
        <p:scale>
          <a:sx n="59" d="100"/>
          <a:sy n="59" d="100"/>
        </p:scale>
        <p:origin x="5928" y="2328"/>
      </p:cViewPr>
      <p:guideLst>
        <p:guide orient="horz" pos="31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59671-56DA-FC4E-A85D-A35AF2F23372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D35B0-5DBF-6546-A835-27402DE5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5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96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5658" y="3615281"/>
            <a:ext cx="7772400" cy="102728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5658" y="4882461"/>
            <a:ext cx="7772400" cy="581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0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HealthTallinn_PPT_5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96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5667" y="1365958"/>
            <a:ext cx="8229600" cy="103857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00" cap="all">
                <a:solidFill>
                  <a:srgbClr val="1791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5667" y="2415817"/>
            <a:ext cx="8229600" cy="373662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B6770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rgbClr val="5B6770"/>
                </a:solidFill>
                <a:latin typeface="Arial"/>
                <a:cs typeface="Arial"/>
              </a:defRPr>
            </a:lvl2pPr>
            <a:lvl3pPr>
              <a:defRPr sz="1400">
                <a:solidFill>
                  <a:srgbClr val="5B6770"/>
                </a:solidFill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5667" y="6345391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1791FF"/>
                </a:solidFill>
                <a:latin typeface="Verdana"/>
                <a:cs typeface="Verdana"/>
              </a:rPr>
              <a:t>© HIMSS Europe GmbH</a:t>
            </a:r>
            <a:endParaRPr lang="en-US" sz="900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3691462" y="6345391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73EFF42-DFE4-DF45-B71E-7A93DC7496B5}" type="slidenum">
              <a:rPr lang="en-US" sz="900" b="1" smtClean="0">
                <a:solidFill>
                  <a:srgbClr val="1791FF"/>
                </a:solidFill>
                <a:latin typeface="Verdana"/>
                <a:cs typeface="Verdana"/>
              </a:rPr>
              <a:pPr algn="ctr"/>
              <a:t>‹#›</a:t>
            </a:fld>
            <a:endParaRPr lang="en-US" sz="900" b="1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804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HealthTallinn_PPT_5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9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667" y="2419366"/>
            <a:ext cx="4038600" cy="372955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B6770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rgbClr val="5B6770"/>
                </a:solidFill>
                <a:latin typeface="Arial"/>
                <a:cs typeface="Arial"/>
              </a:defRPr>
            </a:lvl2pPr>
            <a:lvl3pPr>
              <a:defRPr sz="1400">
                <a:solidFill>
                  <a:srgbClr val="5B6770"/>
                </a:solidFill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19366"/>
            <a:ext cx="4038600" cy="372955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B6770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rgbClr val="5B6770"/>
                </a:solidFill>
                <a:latin typeface="Arial"/>
                <a:cs typeface="Arial"/>
              </a:defRPr>
            </a:lvl2pPr>
            <a:lvl3pPr>
              <a:defRPr sz="1400">
                <a:solidFill>
                  <a:srgbClr val="5B6770"/>
                </a:solidFill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465667" y="6345391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1791FF"/>
                </a:solidFill>
                <a:latin typeface="Verdana"/>
                <a:cs typeface="Verdana"/>
              </a:rPr>
              <a:t>© HIMSS Europe GmbH</a:t>
            </a:r>
            <a:endParaRPr lang="en-US" sz="900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3691462" y="6345391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73EFF42-DFE4-DF45-B71E-7A93DC7496B5}" type="slidenum">
              <a:rPr lang="en-US" sz="900" b="1" smtClean="0">
                <a:solidFill>
                  <a:srgbClr val="1791FF"/>
                </a:solidFill>
                <a:latin typeface="Verdana"/>
                <a:cs typeface="Verdana"/>
              </a:rPr>
              <a:pPr algn="ctr"/>
              <a:t>‹#›</a:t>
            </a:fld>
            <a:endParaRPr lang="en-US" sz="900" b="1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5667" y="1365958"/>
            <a:ext cx="8229600" cy="103857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00" cap="all">
                <a:solidFill>
                  <a:srgbClr val="1791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1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74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806463" y="5379159"/>
            <a:ext cx="7543804" cy="57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@ Speaker twitter handle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Name, Title, </a:t>
            </a:r>
            <a:r>
              <a:rPr lang="en-US" dirty="0" err="1"/>
              <a:t>Organisation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tweeter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244" y="5387626"/>
            <a:ext cx="318771" cy="26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692908" y="6273799"/>
            <a:ext cx="2510362" cy="2497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1791FF"/>
                </a:solidFill>
                <a:latin typeface="Arial"/>
                <a:cs typeface="Arial"/>
              </a:rPr>
              <a:t>@ Speaker twitter handle </a:t>
            </a:r>
            <a:endParaRPr lang="en-US" sz="1200" dirty="0">
              <a:solidFill>
                <a:srgbClr val="1791FF"/>
              </a:solidFill>
              <a:latin typeface="Arial"/>
              <a:cs typeface="Arial"/>
            </a:endParaRPr>
          </a:p>
        </p:txBody>
      </p:sp>
      <p:pic>
        <p:nvPicPr>
          <p:cNvPr id="9" name="Picture 8" descr="tweeter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6213" y="6349995"/>
            <a:ext cx="201464" cy="16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92908" y="6273799"/>
            <a:ext cx="2510362" cy="2497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1791FF"/>
                </a:solidFill>
                <a:latin typeface="Arial"/>
                <a:cs typeface="Arial"/>
              </a:rPr>
              <a:t>@ Speaker twitter handle </a:t>
            </a:r>
            <a:endParaRPr lang="en-US" sz="1200" dirty="0">
              <a:solidFill>
                <a:srgbClr val="1791FF"/>
              </a:solidFill>
              <a:latin typeface="Arial"/>
              <a:cs typeface="Arial"/>
            </a:endParaRPr>
          </a:p>
        </p:txBody>
      </p:sp>
      <p:pic>
        <p:nvPicPr>
          <p:cNvPr id="12" name="Picture 11" descr="tweeter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6213" y="6349995"/>
            <a:ext cx="201464" cy="16721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65667" y="1365958"/>
            <a:ext cx="8229600" cy="103857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Name, Title,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06463" y="5379159"/>
            <a:ext cx="7543804" cy="57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@ Speaker twitter handle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9" name="Picture 8" descr="tweeter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244" y="5387626"/>
            <a:ext cx="318771" cy="26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33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Presentation Title</vt:lpstr>
      <vt:lpstr>PowerPoint Presentation</vt:lpstr>
      <vt:lpstr>PowerPoint Presentation</vt:lpstr>
      <vt:lpstr>Thank you!</vt:lpstr>
    </vt:vector>
  </TitlesOfParts>
  <Company>HIMSS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Oukka Hanna-Maija</dc:creator>
  <cp:lastModifiedBy>Microsoft Office User</cp:lastModifiedBy>
  <cp:revision>31</cp:revision>
  <dcterms:created xsi:type="dcterms:W3CDTF">2015-12-14T16:14:15Z</dcterms:created>
  <dcterms:modified xsi:type="dcterms:W3CDTF">2017-09-14T10:23:48Z</dcterms:modified>
</cp:coreProperties>
</file>