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684" r:id="rId5"/>
    <p:sldMasterId id="2147483696" r:id="rId6"/>
  </p:sldMasterIdLst>
  <p:handoutMasterIdLst>
    <p:handoutMasterId r:id="rId24"/>
  </p:handoutMasterIdLst>
  <p:sldIdLst>
    <p:sldId id="259" r:id="rId7"/>
    <p:sldId id="273" r:id="rId8"/>
    <p:sldId id="258" r:id="rId9"/>
    <p:sldId id="261" r:id="rId10"/>
    <p:sldId id="257" r:id="rId11"/>
    <p:sldId id="264" r:id="rId12"/>
    <p:sldId id="265" r:id="rId13"/>
    <p:sldId id="266" r:id="rId14"/>
    <p:sldId id="268" r:id="rId15"/>
    <p:sldId id="269" r:id="rId16"/>
    <p:sldId id="276" r:id="rId17"/>
    <p:sldId id="275" r:id="rId18"/>
    <p:sldId id="274" r:id="rId19"/>
    <p:sldId id="272" r:id="rId20"/>
    <p:sldId id="270" r:id="rId21"/>
    <p:sldId id="271"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691"/>
    <a:srgbClr val="2D308E"/>
    <a:srgbClr val="244BAB"/>
    <a:srgbClr val="292C8C"/>
    <a:srgbClr val="2E31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95BB68-A93B-49E2-9A78-95BE3FCD9C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E386242-B865-4D53-8DA6-2789D18481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0BC485-280F-415D-B04E-05AE3C25624C}" type="datetimeFigureOut">
              <a:rPr lang="en-US" smtClean="0"/>
              <a:t>11/6/2018</a:t>
            </a:fld>
            <a:endParaRPr lang="en-US"/>
          </a:p>
        </p:txBody>
      </p:sp>
      <p:sp>
        <p:nvSpPr>
          <p:cNvPr id="4" name="Footer Placeholder 3">
            <a:extLst>
              <a:ext uri="{FF2B5EF4-FFF2-40B4-BE49-F238E27FC236}">
                <a16:creationId xmlns:a16="http://schemas.microsoft.com/office/drawing/2014/main" id="{046982AF-E38C-4C9B-9E7D-E1586135EC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008A5E-7FB2-46EA-A9E0-D1FB64408E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ACF6CA-420E-4655-A69A-32861C506B5D}" type="slidenum">
              <a:rPr lang="en-US" smtClean="0"/>
              <a:t>‹#›</a:t>
            </a:fld>
            <a:endParaRPr lang="en-US"/>
          </a:p>
        </p:txBody>
      </p:sp>
    </p:spTree>
    <p:extLst>
      <p:ext uri="{BB962C8B-B14F-4D97-AF65-F5344CB8AC3E}">
        <p14:creationId xmlns:p14="http://schemas.microsoft.com/office/powerpoint/2010/main" val="14512976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8CF77-2BFD-44A8-A001-7EE461BF53A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1AC50B-088B-4959-98DE-9973573A7F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6B65E5-3CDE-437C-8BB0-BFCFBD162124}"/>
              </a:ext>
            </a:extLst>
          </p:cNvPr>
          <p:cNvSpPr>
            <a:spLocks noGrp="1"/>
          </p:cNvSpPr>
          <p:nvPr>
            <p:ph type="dt" sz="half" idx="10"/>
          </p:nvPr>
        </p:nvSpPr>
        <p:spPr>
          <a:xfrm>
            <a:off x="838200" y="6356350"/>
            <a:ext cx="2743200" cy="365125"/>
          </a:xfrm>
          <a:prstGeom prst="rect">
            <a:avLst/>
          </a:prstGeom>
        </p:spPr>
        <p:txBody>
          <a:bodyPr/>
          <a:lstStyle/>
          <a:p>
            <a:fld id="{C46FADAE-4737-43A2-A259-615022A1647E}" type="datetimeFigureOut">
              <a:rPr lang="en-US" smtClean="0"/>
              <a:t>11/6/2018</a:t>
            </a:fld>
            <a:endParaRPr lang="en-US"/>
          </a:p>
        </p:txBody>
      </p:sp>
      <p:sp>
        <p:nvSpPr>
          <p:cNvPr id="5" name="Footer Placeholder 4">
            <a:extLst>
              <a:ext uri="{FF2B5EF4-FFF2-40B4-BE49-F238E27FC236}">
                <a16:creationId xmlns:a16="http://schemas.microsoft.com/office/drawing/2014/main" id="{9544AEB4-86BB-4918-8312-4B98213C91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70CF26-9AFC-4F22-A912-401A8D2C7106}"/>
              </a:ext>
            </a:extLst>
          </p:cNvPr>
          <p:cNvSpPr>
            <a:spLocks noGrp="1"/>
          </p:cNvSpPr>
          <p:nvPr>
            <p:ph type="sldNum" sz="quarter" idx="12"/>
          </p:nvPr>
        </p:nvSpPr>
        <p:spPr>
          <a:xfrm>
            <a:off x="8610600" y="6356350"/>
            <a:ext cx="2743200" cy="365125"/>
          </a:xfrm>
          <a:prstGeom prst="rect">
            <a:avLst/>
          </a:prstGeom>
        </p:spPr>
        <p:txBody>
          <a:bodyPr/>
          <a:lstStyle/>
          <a:p>
            <a:fld id="{8840D636-CEA4-4E2C-A859-E7D954FAB7EE}" type="slidenum">
              <a:rPr lang="en-US" smtClean="0"/>
              <a:t>‹#›</a:t>
            </a:fld>
            <a:endParaRPr lang="en-US"/>
          </a:p>
        </p:txBody>
      </p:sp>
    </p:spTree>
    <p:extLst>
      <p:ext uri="{BB962C8B-B14F-4D97-AF65-F5344CB8AC3E}">
        <p14:creationId xmlns:p14="http://schemas.microsoft.com/office/powerpoint/2010/main" val="427347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889A-F7E7-440C-AE08-CCEB802669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BBCACE-96E1-47FD-9688-4145565969D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4009C-716F-432F-9596-823ED5794C70}"/>
              </a:ext>
            </a:extLst>
          </p:cNvPr>
          <p:cNvSpPr>
            <a:spLocks noGrp="1"/>
          </p:cNvSpPr>
          <p:nvPr>
            <p:ph type="dt" sz="half" idx="10"/>
          </p:nvPr>
        </p:nvSpPr>
        <p:spPr>
          <a:xfrm>
            <a:off x="838200" y="6356350"/>
            <a:ext cx="2743200" cy="365125"/>
          </a:xfrm>
          <a:prstGeom prst="rect">
            <a:avLst/>
          </a:prstGeom>
        </p:spPr>
        <p:txBody>
          <a:bodyPr/>
          <a:lstStyle/>
          <a:p>
            <a:fld id="{C46FADAE-4737-43A2-A259-615022A1647E}" type="datetimeFigureOut">
              <a:rPr lang="en-US" smtClean="0"/>
              <a:t>11/6/2018</a:t>
            </a:fld>
            <a:endParaRPr lang="en-US"/>
          </a:p>
        </p:txBody>
      </p:sp>
      <p:sp>
        <p:nvSpPr>
          <p:cNvPr id="5" name="Footer Placeholder 4">
            <a:extLst>
              <a:ext uri="{FF2B5EF4-FFF2-40B4-BE49-F238E27FC236}">
                <a16:creationId xmlns:a16="http://schemas.microsoft.com/office/drawing/2014/main" id="{B45EE672-5C75-4C43-ABA5-CED6FB0AB3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18293CE-A922-4F8F-8F6A-14A21AEF8A3F}"/>
              </a:ext>
            </a:extLst>
          </p:cNvPr>
          <p:cNvSpPr>
            <a:spLocks noGrp="1"/>
          </p:cNvSpPr>
          <p:nvPr>
            <p:ph type="sldNum" sz="quarter" idx="12"/>
          </p:nvPr>
        </p:nvSpPr>
        <p:spPr>
          <a:xfrm>
            <a:off x="8610600" y="6356350"/>
            <a:ext cx="2743200" cy="365125"/>
          </a:xfrm>
          <a:prstGeom prst="rect">
            <a:avLst/>
          </a:prstGeom>
        </p:spPr>
        <p:txBody>
          <a:bodyPr/>
          <a:lstStyle/>
          <a:p>
            <a:fld id="{8840D636-CEA4-4E2C-A859-E7D954FAB7EE}" type="slidenum">
              <a:rPr lang="en-US" smtClean="0"/>
              <a:t>‹#›</a:t>
            </a:fld>
            <a:endParaRPr lang="en-US"/>
          </a:p>
        </p:txBody>
      </p:sp>
    </p:spTree>
    <p:extLst>
      <p:ext uri="{BB962C8B-B14F-4D97-AF65-F5344CB8AC3E}">
        <p14:creationId xmlns:p14="http://schemas.microsoft.com/office/powerpoint/2010/main" val="382769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9213CD-6477-4A2D-A9C9-136702C4F57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462098-EBA6-48A2-973A-349A17E76B6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FD275-9900-4604-86B6-E55CB1209F41}"/>
              </a:ext>
            </a:extLst>
          </p:cNvPr>
          <p:cNvSpPr>
            <a:spLocks noGrp="1"/>
          </p:cNvSpPr>
          <p:nvPr>
            <p:ph type="dt" sz="half" idx="10"/>
          </p:nvPr>
        </p:nvSpPr>
        <p:spPr>
          <a:xfrm>
            <a:off x="838200" y="6356350"/>
            <a:ext cx="2743200" cy="365125"/>
          </a:xfrm>
          <a:prstGeom prst="rect">
            <a:avLst/>
          </a:prstGeom>
        </p:spPr>
        <p:txBody>
          <a:bodyPr/>
          <a:lstStyle/>
          <a:p>
            <a:fld id="{C46FADAE-4737-43A2-A259-615022A1647E}" type="datetimeFigureOut">
              <a:rPr lang="en-US" smtClean="0"/>
              <a:t>11/6/2018</a:t>
            </a:fld>
            <a:endParaRPr lang="en-US"/>
          </a:p>
        </p:txBody>
      </p:sp>
      <p:sp>
        <p:nvSpPr>
          <p:cNvPr id="5" name="Footer Placeholder 4">
            <a:extLst>
              <a:ext uri="{FF2B5EF4-FFF2-40B4-BE49-F238E27FC236}">
                <a16:creationId xmlns:a16="http://schemas.microsoft.com/office/drawing/2014/main" id="{6D7F8D94-4458-46ED-B8AB-1511FEF2FC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6B3675-D95D-4565-A362-F9A433F2A7C8}"/>
              </a:ext>
            </a:extLst>
          </p:cNvPr>
          <p:cNvSpPr>
            <a:spLocks noGrp="1"/>
          </p:cNvSpPr>
          <p:nvPr>
            <p:ph type="sldNum" sz="quarter" idx="12"/>
          </p:nvPr>
        </p:nvSpPr>
        <p:spPr>
          <a:xfrm>
            <a:off x="8610600" y="6356350"/>
            <a:ext cx="2743200" cy="365125"/>
          </a:xfrm>
          <a:prstGeom prst="rect">
            <a:avLst/>
          </a:prstGeom>
        </p:spPr>
        <p:txBody>
          <a:bodyPr/>
          <a:lstStyle/>
          <a:p>
            <a:fld id="{8840D636-CEA4-4E2C-A859-E7D954FAB7EE}" type="slidenum">
              <a:rPr lang="en-US" smtClean="0"/>
              <a:t>‹#›</a:t>
            </a:fld>
            <a:endParaRPr lang="en-US"/>
          </a:p>
        </p:txBody>
      </p:sp>
    </p:spTree>
    <p:extLst>
      <p:ext uri="{BB962C8B-B14F-4D97-AF65-F5344CB8AC3E}">
        <p14:creationId xmlns:p14="http://schemas.microsoft.com/office/powerpoint/2010/main" val="3616987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F42D-A1AE-44D7-9816-08BF050BF02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3BFAFB-715E-40A1-ADCD-978B31B9A0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BF3399-F8FE-4F5D-B0CF-6462CBB09EA4}"/>
              </a:ext>
            </a:extLst>
          </p:cNvPr>
          <p:cNvSpPr>
            <a:spLocks noGrp="1"/>
          </p:cNvSpPr>
          <p:nvPr>
            <p:ph type="dt" sz="half" idx="10"/>
          </p:nvPr>
        </p:nvSpPr>
        <p:spPr>
          <a:xfrm>
            <a:off x="838200" y="6356350"/>
            <a:ext cx="2743200" cy="365125"/>
          </a:xfrm>
          <a:prstGeom prst="rect">
            <a:avLst/>
          </a:prstGeom>
        </p:spPr>
        <p:txBody>
          <a:bodyPr/>
          <a:lstStyle/>
          <a:p>
            <a:fld id="{C92F482D-5E9A-486C-A467-7FE622BE52B9}" type="datetimeFigureOut">
              <a:rPr lang="en-US" smtClean="0"/>
              <a:t>11/6/2018</a:t>
            </a:fld>
            <a:endParaRPr lang="en-US"/>
          </a:p>
        </p:txBody>
      </p:sp>
      <p:sp>
        <p:nvSpPr>
          <p:cNvPr id="5" name="Footer Placeholder 4">
            <a:extLst>
              <a:ext uri="{FF2B5EF4-FFF2-40B4-BE49-F238E27FC236}">
                <a16:creationId xmlns:a16="http://schemas.microsoft.com/office/drawing/2014/main" id="{0AA636CB-E31C-4028-B574-A84E41C6ED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6944A9F-43AE-47B3-9399-8A4BAF207FB9}"/>
              </a:ext>
            </a:extLst>
          </p:cNvPr>
          <p:cNvSpPr>
            <a:spLocks noGrp="1"/>
          </p:cNvSpPr>
          <p:nvPr>
            <p:ph type="sldNum" sz="quarter" idx="12"/>
          </p:nvPr>
        </p:nvSpPr>
        <p:spPr>
          <a:xfrm>
            <a:off x="8610600" y="6356350"/>
            <a:ext cx="2743200" cy="365125"/>
          </a:xfrm>
          <a:prstGeom prst="rect">
            <a:avLst/>
          </a:prstGeom>
        </p:spPr>
        <p:txBody>
          <a:bodyPr/>
          <a:lstStyle/>
          <a:p>
            <a:fld id="{E4980E61-1470-484A-8775-C93A2F26B6F1}" type="slidenum">
              <a:rPr lang="en-US" smtClean="0"/>
              <a:t>‹#›</a:t>
            </a:fld>
            <a:endParaRPr lang="en-US"/>
          </a:p>
        </p:txBody>
      </p:sp>
    </p:spTree>
    <p:extLst>
      <p:ext uri="{BB962C8B-B14F-4D97-AF65-F5344CB8AC3E}">
        <p14:creationId xmlns:p14="http://schemas.microsoft.com/office/powerpoint/2010/main" val="917183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39F0-9A0A-44BD-B339-5194A3130EB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45440C-BF70-4784-90AF-E4CC3B310117}"/>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39C333-EB0F-48AE-BCD4-0318DD66D55C}"/>
              </a:ext>
            </a:extLst>
          </p:cNvPr>
          <p:cNvSpPr>
            <a:spLocks noGrp="1"/>
          </p:cNvSpPr>
          <p:nvPr>
            <p:ph type="dt" sz="half" idx="10"/>
          </p:nvPr>
        </p:nvSpPr>
        <p:spPr>
          <a:xfrm>
            <a:off x="838200" y="6356350"/>
            <a:ext cx="2743200" cy="365125"/>
          </a:xfrm>
          <a:prstGeom prst="rect">
            <a:avLst/>
          </a:prstGeom>
        </p:spPr>
        <p:txBody>
          <a:bodyPr/>
          <a:lstStyle/>
          <a:p>
            <a:fld id="{C92F482D-5E9A-486C-A467-7FE622BE52B9}" type="datetimeFigureOut">
              <a:rPr lang="en-US" smtClean="0"/>
              <a:t>11/6/2018</a:t>
            </a:fld>
            <a:endParaRPr lang="en-US"/>
          </a:p>
        </p:txBody>
      </p:sp>
      <p:sp>
        <p:nvSpPr>
          <p:cNvPr id="5" name="Footer Placeholder 4">
            <a:extLst>
              <a:ext uri="{FF2B5EF4-FFF2-40B4-BE49-F238E27FC236}">
                <a16:creationId xmlns:a16="http://schemas.microsoft.com/office/drawing/2014/main" id="{CC04E7AA-FC4B-449D-BA62-D4767BA75E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A4903-9E74-4D6F-8796-5522731CFDE3}"/>
              </a:ext>
            </a:extLst>
          </p:cNvPr>
          <p:cNvSpPr>
            <a:spLocks noGrp="1"/>
          </p:cNvSpPr>
          <p:nvPr>
            <p:ph type="sldNum" sz="quarter" idx="12"/>
          </p:nvPr>
        </p:nvSpPr>
        <p:spPr>
          <a:xfrm>
            <a:off x="8610600" y="6356350"/>
            <a:ext cx="2743200" cy="365125"/>
          </a:xfrm>
          <a:prstGeom prst="rect">
            <a:avLst/>
          </a:prstGeom>
        </p:spPr>
        <p:txBody>
          <a:bodyPr/>
          <a:lstStyle/>
          <a:p>
            <a:fld id="{E4980E61-1470-484A-8775-C93A2F26B6F1}" type="slidenum">
              <a:rPr lang="en-US" smtClean="0"/>
              <a:t>‹#›</a:t>
            </a:fld>
            <a:endParaRPr lang="en-US"/>
          </a:p>
        </p:txBody>
      </p:sp>
    </p:spTree>
    <p:extLst>
      <p:ext uri="{BB962C8B-B14F-4D97-AF65-F5344CB8AC3E}">
        <p14:creationId xmlns:p14="http://schemas.microsoft.com/office/powerpoint/2010/main" val="4075666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9E10-9585-46CB-AC15-F7DE44EB28A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FDC403-5040-40D8-A984-4BD36B5DBBE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3C071C-7BA1-49F6-A41E-55CD4664AD49}"/>
              </a:ext>
            </a:extLst>
          </p:cNvPr>
          <p:cNvSpPr>
            <a:spLocks noGrp="1"/>
          </p:cNvSpPr>
          <p:nvPr>
            <p:ph type="dt" sz="half" idx="10"/>
          </p:nvPr>
        </p:nvSpPr>
        <p:spPr>
          <a:xfrm>
            <a:off x="838200" y="6356350"/>
            <a:ext cx="2743200" cy="365125"/>
          </a:xfrm>
          <a:prstGeom prst="rect">
            <a:avLst/>
          </a:prstGeom>
        </p:spPr>
        <p:txBody>
          <a:bodyPr/>
          <a:lstStyle/>
          <a:p>
            <a:fld id="{C92F482D-5E9A-486C-A467-7FE622BE52B9}" type="datetimeFigureOut">
              <a:rPr lang="en-US" smtClean="0"/>
              <a:t>11/6/2018</a:t>
            </a:fld>
            <a:endParaRPr lang="en-US"/>
          </a:p>
        </p:txBody>
      </p:sp>
      <p:sp>
        <p:nvSpPr>
          <p:cNvPr id="5" name="Footer Placeholder 4">
            <a:extLst>
              <a:ext uri="{FF2B5EF4-FFF2-40B4-BE49-F238E27FC236}">
                <a16:creationId xmlns:a16="http://schemas.microsoft.com/office/drawing/2014/main" id="{58FA6A78-1181-42F6-8508-5BB8C255D3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F7610A-3B29-4FD8-96E6-A5CA38246A17}"/>
              </a:ext>
            </a:extLst>
          </p:cNvPr>
          <p:cNvSpPr>
            <a:spLocks noGrp="1"/>
          </p:cNvSpPr>
          <p:nvPr>
            <p:ph type="sldNum" sz="quarter" idx="12"/>
          </p:nvPr>
        </p:nvSpPr>
        <p:spPr>
          <a:xfrm>
            <a:off x="8610600" y="6356350"/>
            <a:ext cx="2743200" cy="365125"/>
          </a:xfrm>
          <a:prstGeom prst="rect">
            <a:avLst/>
          </a:prstGeom>
        </p:spPr>
        <p:txBody>
          <a:bodyPr/>
          <a:lstStyle/>
          <a:p>
            <a:fld id="{E4980E61-1470-484A-8775-C93A2F26B6F1}" type="slidenum">
              <a:rPr lang="en-US" smtClean="0"/>
              <a:t>‹#›</a:t>
            </a:fld>
            <a:endParaRPr lang="en-US"/>
          </a:p>
        </p:txBody>
      </p:sp>
    </p:spTree>
    <p:extLst>
      <p:ext uri="{BB962C8B-B14F-4D97-AF65-F5344CB8AC3E}">
        <p14:creationId xmlns:p14="http://schemas.microsoft.com/office/powerpoint/2010/main" val="3886810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9589-BA9F-404B-BCCA-F80B99ADA2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AE13028-3F4C-4794-BE4B-6A69B7FD4B03}"/>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53EE3C-0687-472E-9877-1D9FF7BCAB5F}"/>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7641C3-7E2C-4883-A0D6-1F962E47866B}"/>
              </a:ext>
            </a:extLst>
          </p:cNvPr>
          <p:cNvSpPr>
            <a:spLocks noGrp="1"/>
          </p:cNvSpPr>
          <p:nvPr>
            <p:ph type="dt" sz="half" idx="10"/>
          </p:nvPr>
        </p:nvSpPr>
        <p:spPr>
          <a:xfrm>
            <a:off x="838200" y="6356350"/>
            <a:ext cx="2743200" cy="365125"/>
          </a:xfrm>
          <a:prstGeom prst="rect">
            <a:avLst/>
          </a:prstGeom>
        </p:spPr>
        <p:txBody>
          <a:bodyPr/>
          <a:lstStyle/>
          <a:p>
            <a:fld id="{C92F482D-5E9A-486C-A467-7FE622BE52B9}" type="datetimeFigureOut">
              <a:rPr lang="en-US" smtClean="0"/>
              <a:t>11/6/2018</a:t>
            </a:fld>
            <a:endParaRPr lang="en-US"/>
          </a:p>
        </p:txBody>
      </p:sp>
      <p:sp>
        <p:nvSpPr>
          <p:cNvPr id="6" name="Footer Placeholder 5">
            <a:extLst>
              <a:ext uri="{FF2B5EF4-FFF2-40B4-BE49-F238E27FC236}">
                <a16:creationId xmlns:a16="http://schemas.microsoft.com/office/drawing/2014/main" id="{A5421742-A097-484E-9A53-6090C60769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ECD1FFA-65E2-4E1B-A2CA-7BAF47E11E00}"/>
              </a:ext>
            </a:extLst>
          </p:cNvPr>
          <p:cNvSpPr>
            <a:spLocks noGrp="1"/>
          </p:cNvSpPr>
          <p:nvPr>
            <p:ph type="sldNum" sz="quarter" idx="12"/>
          </p:nvPr>
        </p:nvSpPr>
        <p:spPr>
          <a:xfrm>
            <a:off x="8610600" y="6356350"/>
            <a:ext cx="2743200" cy="365125"/>
          </a:xfrm>
          <a:prstGeom prst="rect">
            <a:avLst/>
          </a:prstGeom>
        </p:spPr>
        <p:txBody>
          <a:bodyPr/>
          <a:lstStyle/>
          <a:p>
            <a:fld id="{E4980E61-1470-484A-8775-C93A2F26B6F1}" type="slidenum">
              <a:rPr lang="en-US" smtClean="0"/>
              <a:t>‹#›</a:t>
            </a:fld>
            <a:endParaRPr lang="en-US"/>
          </a:p>
        </p:txBody>
      </p:sp>
    </p:spTree>
    <p:extLst>
      <p:ext uri="{BB962C8B-B14F-4D97-AF65-F5344CB8AC3E}">
        <p14:creationId xmlns:p14="http://schemas.microsoft.com/office/powerpoint/2010/main" val="648139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BC65F-7A3C-4DCC-A75E-0350FE7D19F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39EEC6A-2324-43F2-8C4A-67A79CBB162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EBE593-22AF-42C7-ABC2-C067A702AB71}"/>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97D1F5-5E1C-462D-A000-F1C6FD46A6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BD8E4B7-B203-41CA-BE88-5B03AEB030C3}"/>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FC4E57-21C9-4009-82CD-811CF19716ED}"/>
              </a:ext>
            </a:extLst>
          </p:cNvPr>
          <p:cNvSpPr>
            <a:spLocks noGrp="1"/>
          </p:cNvSpPr>
          <p:nvPr>
            <p:ph type="dt" sz="half" idx="10"/>
          </p:nvPr>
        </p:nvSpPr>
        <p:spPr>
          <a:xfrm>
            <a:off x="838200" y="6356350"/>
            <a:ext cx="2743200" cy="365125"/>
          </a:xfrm>
          <a:prstGeom prst="rect">
            <a:avLst/>
          </a:prstGeom>
        </p:spPr>
        <p:txBody>
          <a:bodyPr/>
          <a:lstStyle/>
          <a:p>
            <a:fld id="{C92F482D-5E9A-486C-A467-7FE622BE52B9}" type="datetimeFigureOut">
              <a:rPr lang="en-US" smtClean="0"/>
              <a:t>11/6/2018</a:t>
            </a:fld>
            <a:endParaRPr lang="en-US"/>
          </a:p>
        </p:txBody>
      </p:sp>
      <p:sp>
        <p:nvSpPr>
          <p:cNvPr id="8" name="Footer Placeholder 7">
            <a:extLst>
              <a:ext uri="{FF2B5EF4-FFF2-40B4-BE49-F238E27FC236}">
                <a16:creationId xmlns:a16="http://schemas.microsoft.com/office/drawing/2014/main" id="{5120F99A-CF42-4818-B76E-CB9E81DF0D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8FB5E2F-559A-490C-9542-7B729DE3C8CA}"/>
              </a:ext>
            </a:extLst>
          </p:cNvPr>
          <p:cNvSpPr>
            <a:spLocks noGrp="1"/>
          </p:cNvSpPr>
          <p:nvPr>
            <p:ph type="sldNum" sz="quarter" idx="12"/>
          </p:nvPr>
        </p:nvSpPr>
        <p:spPr>
          <a:xfrm>
            <a:off x="8610600" y="6356350"/>
            <a:ext cx="2743200" cy="365125"/>
          </a:xfrm>
          <a:prstGeom prst="rect">
            <a:avLst/>
          </a:prstGeom>
        </p:spPr>
        <p:txBody>
          <a:bodyPr/>
          <a:lstStyle/>
          <a:p>
            <a:fld id="{E4980E61-1470-484A-8775-C93A2F26B6F1}" type="slidenum">
              <a:rPr lang="en-US" smtClean="0"/>
              <a:t>‹#›</a:t>
            </a:fld>
            <a:endParaRPr lang="en-US"/>
          </a:p>
        </p:txBody>
      </p:sp>
    </p:spTree>
    <p:extLst>
      <p:ext uri="{BB962C8B-B14F-4D97-AF65-F5344CB8AC3E}">
        <p14:creationId xmlns:p14="http://schemas.microsoft.com/office/powerpoint/2010/main" val="742173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3B40E-5394-4329-A0FE-BD51B06A3A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DF96E2A-2C04-4D8F-8D9B-BC89DFFF8B6B}"/>
              </a:ext>
            </a:extLst>
          </p:cNvPr>
          <p:cNvSpPr>
            <a:spLocks noGrp="1"/>
          </p:cNvSpPr>
          <p:nvPr>
            <p:ph type="dt" sz="half" idx="10"/>
          </p:nvPr>
        </p:nvSpPr>
        <p:spPr>
          <a:xfrm>
            <a:off x="838200" y="6356350"/>
            <a:ext cx="2743200" cy="365125"/>
          </a:xfrm>
          <a:prstGeom prst="rect">
            <a:avLst/>
          </a:prstGeom>
        </p:spPr>
        <p:txBody>
          <a:bodyPr/>
          <a:lstStyle/>
          <a:p>
            <a:fld id="{C92F482D-5E9A-486C-A467-7FE622BE52B9}" type="datetimeFigureOut">
              <a:rPr lang="en-US" smtClean="0"/>
              <a:t>11/6/2018</a:t>
            </a:fld>
            <a:endParaRPr lang="en-US"/>
          </a:p>
        </p:txBody>
      </p:sp>
      <p:sp>
        <p:nvSpPr>
          <p:cNvPr id="4" name="Footer Placeholder 3">
            <a:extLst>
              <a:ext uri="{FF2B5EF4-FFF2-40B4-BE49-F238E27FC236}">
                <a16:creationId xmlns:a16="http://schemas.microsoft.com/office/drawing/2014/main" id="{917CCBE8-272C-4E2A-8268-F3A54A2DAB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B7E64B2-39F2-4E88-9225-317C9F7021F1}"/>
              </a:ext>
            </a:extLst>
          </p:cNvPr>
          <p:cNvSpPr>
            <a:spLocks noGrp="1"/>
          </p:cNvSpPr>
          <p:nvPr>
            <p:ph type="sldNum" sz="quarter" idx="12"/>
          </p:nvPr>
        </p:nvSpPr>
        <p:spPr>
          <a:xfrm>
            <a:off x="8610600" y="6356350"/>
            <a:ext cx="2743200" cy="365125"/>
          </a:xfrm>
          <a:prstGeom prst="rect">
            <a:avLst/>
          </a:prstGeom>
        </p:spPr>
        <p:txBody>
          <a:bodyPr/>
          <a:lstStyle/>
          <a:p>
            <a:fld id="{E4980E61-1470-484A-8775-C93A2F26B6F1}" type="slidenum">
              <a:rPr lang="en-US" smtClean="0"/>
              <a:t>‹#›</a:t>
            </a:fld>
            <a:endParaRPr lang="en-US"/>
          </a:p>
        </p:txBody>
      </p:sp>
    </p:spTree>
    <p:extLst>
      <p:ext uri="{BB962C8B-B14F-4D97-AF65-F5344CB8AC3E}">
        <p14:creationId xmlns:p14="http://schemas.microsoft.com/office/powerpoint/2010/main" val="4178783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8F345-7496-4540-9186-B5CDE752BC4A}"/>
              </a:ext>
            </a:extLst>
          </p:cNvPr>
          <p:cNvSpPr>
            <a:spLocks noGrp="1"/>
          </p:cNvSpPr>
          <p:nvPr>
            <p:ph type="dt" sz="half" idx="10"/>
          </p:nvPr>
        </p:nvSpPr>
        <p:spPr>
          <a:xfrm>
            <a:off x="838200" y="6356350"/>
            <a:ext cx="2743200" cy="365125"/>
          </a:xfrm>
          <a:prstGeom prst="rect">
            <a:avLst/>
          </a:prstGeom>
        </p:spPr>
        <p:txBody>
          <a:bodyPr/>
          <a:lstStyle/>
          <a:p>
            <a:fld id="{C92F482D-5E9A-486C-A467-7FE622BE52B9}" type="datetimeFigureOut">
              <a:rPr lang="en-US" smtClean="0"/>
              <a:t>11/6/2018</a:t>
            </a:fld>
            <a:endParaRPr lang="en-US"/>
          </a:p>
        </p:txBody>
      </p:sp>
      <p:sp>
        <p:nvSpPr>
          <p:cNvPr id="3" name="Footer Placeholder 2">
            <a:extLst>
              <a:ext uri="{FF2B5EF4-FFF2-40B4-BE49-F238E27FC236}">
                <a16:creationId xmlns:a16="http://schemas.microsoft.com/office/drawing/2014/main" id="{9836E5A3-754A-40C0-8B1B-AAFF310F66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99B54DB-828F-48D2-9EC7-343A605302AB}"/>
              </a:ext>
            </a:extLst>
          </p:cNvPr>
          <p:cNvSpPr>
            <a:spLocks noGrp="1"/>
          </p:cNvSpPr>
          <p:nvPr>
            <p:ph type="sldNum" sz="quarter" idx="12"/>
          </p:nvPr>
        </p:nvSpPr>
        <p:spPr>
          <a:xfrm>
            <a:off x="8610600" y="6356350"/>
            <a:ext cx="2743200" cy="365125"/>
          </a:xfrm>
          <a:prstGeom prst="rect">
            <a:avLst/>
          </a:prstGeom>
        </p:spPr>
        <p:txBody>
          <a:bodyPr/>
          <a:lstStyle/>
          <a:p>
            <a:fld id="{E4980E61-1470-484A-8775-C93A2F26B6F1}" type="slidenum">
              <a:rPr lang="en-US" smtClean="0"/>
              <a:t>‹#›</a:t>
            </a:fld>
            <a:endParaRPr lang="en-US"/>
          </a:p>
        </p:txBody>
      </p:sp>
    </p:spTree>
    <p:extLst>
      <p:ext uri="{BB962C8B-B14F-4D97-AF65-F5344CB8AC3E}">
        <p14:creationId xmlns:p14="http://schemas.microsoft.com/office/powerpoint/2010/main" val="1145317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F082C-D389-4EB4-B818-18EF8D6667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BCE9BC-4830-4E03-AF6A-362BD92679A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B25898-AE01-494E-AC07-E959FF283E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730E71-A37B-4FAD-933B-0E3D5B439F1F}"/>
              </a:ext>
            </a:extLst>
          </p:cNvPr>
          <p:cNvSpPr>
            <a:spLocks noGrp="1"/>
          </p:cNvSpPr>
          <p:nvPr>
            <p:ph type="dt" sz="half" idx="10"/>
          </p:nvPr>
        </p:nvSpPr>
        <p:spPr>
          <a:xfrm>
            <a:off x="838200" y="6356350"/>
            <a:ext cx="2743200" cy="365125"/>
          </a:xfrm>
          <a:prstGeom prst="rect">
            <a:avLst/>
          </a:prstGeom>
        </p:spPr>
        <p:txBody>
          <a:bodyPr/>
          <a:lstStyle/>
          <a:p>
            <a:fld id="{C92F482D-5E9A-486C-A467-7FE622BE52B9}" type="datetimeFigureOut">
              <a:rPr lang="en-US" smtClean="0"/>
              <a:t>11/6/2018</a:t>
            </a:fld>
            <a:endParaRPr lang="en-US"/>
          </a:p>
        </p:txBody>
      </p:sp>
      <p:sp>
        <p:nvSpPr>
          <p:cNvPr id="6" name="Footer Placeholder 5">
            <a:extLst>
              <a:ext uri="{FF2B5EF4-FFF2-40B4-BE49-F238E27FC236}">
                <a16:creationId xmlns:a16="http://schemas.microsoft.com/office/drawing/2014/main" id="{AA9D9D76-2013-418C-8A05-26B69177A3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2F61CAA-AAEA-41C5-8700-C25CD4B5407F}"/>
              </a:ext>
            </a:extLst>
          </p:cNvPr>
          <p:cNvSpPr>
            <a:spLocks noGrp="1"/>
          </p:cNvSpPr>
          <p:nvPr>
            <p:ph type="sldNum" sz="quarter" idx="12"/>
          </p:nvPr>
        </p:nvSpPr>
        <p:spPr>
          <a:xfrm>
            <a:off x="8610600" y="6356350"/>
            <a:ext cx="2743200" cy="365125"/>
          </a:xfrm>
          <a:prstGeom prst="rect">
            <a:avLst/>
          </a:prstGeom>
        </p:spPr>
        <p:txBody>
          <a:bodyPr/>
          <a:lstStyle/>
          <a:p>
            <a:fld id="{E4980E61-1470-484A-8775-C93A2F26B6F1}" type="slidenum">
              <a:rPr lang="en-US" smtClean="0"/>
              <a:t>‹#›</a:t>
            </a:fld>
            <a:endParaRPr lang="en-US"/>
          </a:p>
        </p:txBody>
      </p:sp>
    </p:spTree>
    <p:extLst>
      <p:ext uri="{BB962C8B-B14F-4D97-AF65-F5344CB8AC3E}">
        <p14:creationId xmlns:p14="http://schemas.microsoft.com/office/powerpoint/2010/main" val="149634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4647-38E3-4AF0-8BBD-5777C71C99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B27DDE7-1A6B-40C4-96F6-3696C0BEA78D}"/>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7B2044-B02F-4275-BC49-38D9A0C42080}"/>
              </a:ext>
            </a:extLst>
          </p:cNvPr>
          <p:cNvSpPr>
            <a:spLocks noGrp="1"/>
          </p:cNvSpPr>
          <p:nvPr>
            <p:ph type="dt" sz="half" idx="10"/>
          </p:nvPr>
        </p:nvSpPr>
        <p:spPr>
          <a:xfrm>
            <a:off x="838200" y="6356350"/>
            <a:ext cx="2743200" cy="365125"/>
          </a:xfrm>
          <a:prstGeom prst="rect">
            <a:avLst/>
          </a:prstGeom>
        </p:spPr>
        <p:txBody>
          <a:bodyPr/>
          <a:lstStyle/>
          <a:p>
            <a:fld id="{C46FADAE-4737-43A2-A259-615022A1647E}" type="datetimeFigureOut">
              <a:rPr lang="en-US" smtClean="0"/>
              <a:t>11/6/2018</a:t>
            </a:fld>
            <a:endParaRPr lang="en-US"/>
          </a:p>
        </p:txBody>
      </p:sp>
      <p:sp>
        <p:nvSpPr>
          <p:cNvPr id="5" name="Footer Placeholder 4">
            <a:extLst>
              <a:ext uri="{FF2B5EF4-FFF2-40B4-BE49-F238E27FC236}">
                <a16:creationId xmlns:a16="http://schemas.microsoft.com/office/drawing/2014/main" id="{09D658CD-26D5-4271-A641-3E7417D879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530E85A-FD35-4F95-B18A-31882745092A}"/>
              </a:ext>
            </a:extLst>
          </p:cNvPr>
          <p:cNvSpPr>
            <a:spLocks noGrp="1"/>
          </p:cNvSpPr>
          <p:nvPr>
            <p:ph type="sldNum" sz="quarter" idx="12"/>
          </p:nvPr>
        </p:nvSpPr>
        <p:spPr>
          <a:xfrm>
            <a:off x="8610600" y="6356350"/>
            <a:ext cx="2743200" cy="365125"/>
          </a:xfrm>
          <a:prstGeom prst="rect">
            <a:avLst/>
          </a:prstGeom>
        </p:spPr>
        <p:txBody>
          <a:bodyPr/>
          <a:lstStyle/>
          <a:p>
            <a:fld id="{8840D636-CEA4-4E2C-A859-E7D954FAB7EE}" type="slidenum">
              <a:rPr lang="en-US" smtClean="0"/>
              <a:t>‹#›</a:t>
            </a:fld>
            <a:endParaRPr lang="en-US"/>
          </a:p>
        </p:txBody>
      </p:sp>
    </p:spTree>
    <p:extLst>
      <p:ext uri="{BB962C8B-B14F-4D97-AF65-F5344CB8AC3E}">
        <p14:creationId xmlns:p14="http://schemas.microsoft.com/office/powerpoint/2010/main" val="4154806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49E-E23D-4015-891D-68CFDF05EA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FF1E82-F378-4DF0-9BE3-2FD29F9CF42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458E2E-D4FB-4E7C-8A4D-BF441AE758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499F3F-7D63-438E-BF2C-6EF51036C572}"/>
              </a:ext>
            </a:extLst>
          </p:cNvPr>
          <p:cNvSpPr>
            <a:spLocks noGrp="1"/>
          </p:cNvSpPr>
          <p:nvPr>
            <p:ph type="dt" sz="half" idx="10"/>
          </p:nvPr>
        </p:nvSpPr>
        <p:spPr>
          <a:xfrm>
            <a:off x="838200" y="6356350"/>
            <a:ext cx="2743200" cy="365125"/>
          </a:xfrm>
          <a:prstGeom prst="rect">
            <a:avLst/>
          </a:prstGeom>
        </p:spPr>
        <p:txBody>
          <a:bodyPr/>
          <a:lstStyle/>
          <a:p>
            <a:fld id="{C92F482D-5E9A-486C-A467-7FE622BE52B9}" type="datetimeFigureOut">
              <a:rPr lang="en-US" smtClean="0"/>
              <a:t>11/6/2018</a:t>
            </a:fld>
            <a:endParaRPr lang="en-US"/>
          </a:p>
        </p:txBody>
      </p:sp>
      <p:sp>
        <p:nvSpPr>
          <p:cNvPr id="6" name="Footer Placeholder 5">
            <a:extLst>
              <a:ext uri="{FF2B5EF4-FFF2-40B4-BE49-F238E27FC236}">
                <a16:creationId xmlns:a16="http://schemas.microsoft.com/office/drawing/2014/main" id="{6E51FB97-50A9-4F48-9775-9716A05D3A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6798B7-3AF6-49C6-8DFD-D6FE46FECE72}"/>
              </a:ext>
            </a:extLst>
          </p:cNvPr>
          <p:cNvSpPr>
            <a:spLocks noGrp="1"/>
          </p:cNvSpPr>
          <p:nvPr>
            <p:ph type="sldNum" sz="quarter" idx="12"/>
          </p:nvPr>
        </p:nvSpPr>
        <p:spPr>
          <a:xfrm>
            <a:off x="8610600" y="6356350"/>
            <a:ext cx="2743200" cy="365125"/>
          </a:xfrm>
          <a:prstGeom prst="rect">
            <a:avLst/>
          </a:prstGeom>
        </p:spPr>
        <p:txBody>
          <a:bodyPr/>
          <a:lstStyle/>
          <a:p>
            <a:fld id="{E4980E61-1470-484A-8775-C93A2F26B6F1}" type="slidenum">
              <a:rPr lang="en-US" smtClean="0"/>
              <a:t>‹#›</a:t>
            </a:fld>
            <a:endParaRPr lang="en-US"/>
          </a:p>
        </p:txBody>
      </p:sp>
    </p:spTree>
    <p:extLst>
      <p:ext uri="{BB962C8B-B14F-4D97-AF65-F5344CB8AC3E}">
        <p14:creationId xmlns:p14="http://schemas.microsoft.com/office/powerpoint/2010/main" val="4018072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FFD95-8177-43F8-A9E3-47C07CBBDB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8BDF07-DF8F-4AAA-9E33-E514ED4EB1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237562-DA1D-48AF-99C9-FF86A8134674}"/>
              </a:ext>
            </a:extLst>
          </p:cNvPr>
          <p:cNvSpPr>
            <a:spLocks noGrp="1"/>
          </p:cNvSpPr>
          <p:nvPr>
            <p:ph type="dt" sz="half" idx="10"/>
          </p:nvPr>
        </p:nvSpPr>
        <p:spPr>
          <a:xfrm>
            <a:off x="838200" y="6356350"/>
            <a:ext cx="2743200" cy="365125"/>
          </a:xfrm>
          <a:prstGeom prst="rect">
            <a:avLst/>
          </a:prstGeom>
        </p:spPr>
        <p:txBody>
          <a:bodyPr/>
          <a:lstStyle/>
          <a:p>
            <a:fld id="{C92F482D-5E9A-486C-A467-7FE622BE52B9}" type="datetimeFigureOut">
              <a:rPr lang="en-US" smtClean="0"/>
              <a:t>11/6/2018</a:t>
            </a:fld>
            <a:endParaRPr lang="en-US"/>
          </a:p>
        </p:txBody>
      </p:sp>
      <p:sp>
        <p:nvSpPr>
          <p:cNvPr id="5" name="Footer Placeholder 4">
            <a:extLst>
              <a:ext uri="{FF2B5EF4-FFF2-40B4-BE49-F238E27FC236}">
                <a16:creationId xmlns:a16="http://schemas.microsoft.com/office/drawing/2014/main" id="{2B443B35-B553-44BD-8086-736815AFFA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CB991B-EF6C-443A-8B8D-D050AAD3A8F5}"/>
              </a:ext>
            </a:extLst>
          </p:cNvPr>
          <p:cNvSpPr>
            <a:spLocks noGrp="1"/>
          </p:cNvSpPr>
          <p:nvPr>
            <p:ph type="sldNum" sz="quarter" idx="12"/>
          </p:nvPr>
        </p:nvSpPr>
        <p:spPr>
          <a:xfrm>
            <a:off x="8610600" y="6356350"/>
            <a:ext cx="2743200" cy="365125"/>
          </a:xfrm>
          <a:prstGeom prst="rect">
            <a:avLst/>
          </a:prstGeom>
        </p:spPr>
        <p:txBody>
          <a:bodyPr/>
          <a:lstStyle/>
          <a:p>
            <a:fld id="{E4980E61-1470-484A-8775-C93A2F26B6F1}" type="slidenum">
              <a:rPr lang="en-US" smtClean="0"/>
              <a:t>‹#›</a:t>
            </a:fld>
            <a:endParaRPr lang="en-US"/>
          </a:p>
        </p:txBody>
      </p:sp>
    </p:spTree>
    <p:extLst>
      <p:ext uri="{BB962C8B-B14F-4D97-AF65-F5344CB8AC3E}">
        <p14:creationId xmlns:p14="http://schemas.microsoft.com/office/powerpoint/2010/main" val="290831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52B28A-D954-4790-A23E-1124984F80E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AEBBA4-4B63-4BE2-AA6D-C8035E952D6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4673D-31F5-4BA9-AED8-6E7ED8CFEDE1}"/>
              </a:ext>
            </a:extLst>
          </p:cNvPr>
          <p:cNvSpPr>
            <a:spLocks noGrp="1"/>
          </p:cNvSpPr>
          <p:nvPr>
            <p:ph type="dt" sz="half" idx="10"/>
          </p:nvPr>
        </p:nvSpPr>
        <p:spPr>
          <a:xfrm>
            <a:off x="838200" y="6356350"/>
            <a:ext cx="2743200" cy="365125"/>
          </a:xfrm>
          <a:prstGeom prst="rect">
            <a:avLst/>
          </a:prstGeom>
        </p:spPr>
        <p:txBody>
          <a:bodyPr/>
          <a:lstStyle/>
          <a:p>
            <a:fld id="{C92F482D-5E9A-486C-A467-7FE622BE52B9}" type="datetimeFigureOut">
              <a:rPr lang="en-US" smtClean="0"/>
              <a:t>11/6/2018</a:t>
            </a:fld>
            <a:endParaRPr lang="en-US"/>
          </a:p>
        </p:txBody>
      </p:sp>
      <p:sp>
        <p:nvSpPr>
          <p:cNvPr id="5" name="Footer Placeholder 4">
            <a:extLst>
              <a:ext uri="{FF2B5EF4-FFF2-40B4-BE49-F238E27FC236}">
                <a16:creationId xmlns:a16="http://schemas.microsoft.com/office/drawing/2014/main" id="{A2AF0049-C3AB-4C0D-8A4D-876E727FED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E226CD-909C-4AFA-A3D6-62FE90289851}"/>
              </a:ext>
            </a:extLst>
          </p:cNvPr>
          <p:cNvSpPr>
            <a:spLocks noGrp="1"/>
          </p:cNvSpPr>
          <p:nvPr>
            <p:ph type="sldNum" sz="quarter" idx="12"/>
          </p:nvPr>
        </p:nvSpPr>
        <p:spPr>
          <a:xfrm>
            <a:off x="8610600" y="6356350"/>
            <a:ext cx="2743200" cy="365125"/>
          </a:xfrm>
          <a:prstGeom prst="rect">
            <a:avLst/>
          </a:prstGeom>
        </p:spPr>
        <p:txBody>
          <a:bodyPr/>
          <a:lstStyle/>
          <a:p>
            <a:fld id="{E4980E61-1470-484A-8775-C93A2F26B6F1}" type="slidenum">
              <a:rPr lang="en-US" smtClean="0"/>
              <a:t>‹#›</a:t>
            </a:fld>
            <a:endParaRPr lang="en-US"/>
          </a:p>
        </p:txBody>
      </p:sp>
    </p:spTree>
    <p:extLst>
      <p:ext uri="{BB962C8B-B14F-4D97-AF65-F5344CB8AC3E}">
        <p14:creationId xmlns:p14="http://schemas.microsoft.com/office/powerpoint/2010/main" val="1072367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CBA1-A138-4CC7-8E11-801F8068EC2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5C85AF-8E97-4C0A-AC2F-A8715ED3B39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7A2DD0-3817-473C-9B80-2F20542B043B}"/>
              </a:ext>
            </a:extLst>
          </p:cNvPr>
          <p:cNvSpPr>
            <a:spLocks noGrp="1"/>
          </p:cNvSpPr>
          <p:nvPr>
            <p:ph type="dt" sz="half" idx="10"/>
          </p:nvPr>
        </p:nvSpPr>
        <p:spPr>
          <a:xfrm>
            <a:off x="838200" y="6356350"/>
            <a:ext cx="2743200" cy="365125"/>
          </a:xfrm>
          <a:prstGeom prst="rect">
            <a:avLst/>
          </a:prstGeom>
        </p:spPr>
        <p:txBody>
          <a:bodyPr/>
          <a:lstStyle/>
          <a:p>
            <a:fld id="{57445BA8-AC31-4CA0-B432-3F80F6E623CA}" type="datetimeFigureOut">
              <a:rPr lang="en-US" smtClean="0"/>
              <a:t>11/6/2018</a:t>
            </a:fld>
            <a:endParaRPr lang="en-US"/>
          </a:p>
        </p:txBody>
      </p:sp>
      <p:sp>
        <p:nvSpPr>
          <p:cNvPr id="5" name="Footer Placeholder 4">
            <a:extLst>
              <a:ext uri="{FF2B5EF4-FFF2-40B4-BE49-F238E27FC236}">
                <a16:creationId xmlns:a16="http://schemas.microsoft.com/office/drawing/2014/main" id="{708E1892-14B2-436B-B8FF-BB1F2E6FEC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2CA1BD-5856-46CA-BD5B-AF751162C3D6}"/>
              </a:ext>
            </a:extLst>
          </p:cNvPr>
          <p:cNvSpPr>
            <a:spLocks noGrp="1"/>
          </p:cNvSpPr>
          <p:nvPr>
            <p:ph type="sldNum" sz="quarter" idx="12"/>
          </p:nvPr>
        </p:nvSpPr>
        <p:spPr>
          <a:xfrm>
            <a:off x="8610600" y="6356350"/>
            <a:ext cx="2743200" cy="365125"/>
          </a:xfrm>
          <a:prstGeom prst="rect">
            <a:avLst/>
          </a:prstGeom>
        </p:spPr>
        <p:txBody>
          <a:bodyPr/>
          <a:lstStyle/>
          <a:p>
            <a:fld id="{61026506-AE18-4094-876B-376234FF49E8}" type="slidenum">
              <a:rPr lang="en-US" smtClean="0"/>
              <a:t>‹#›</a:t>
            </a:fld>
            <a:endParaRPr lang="en-US"/>
          </a:p>
        </p:txBody>
      </p:sp>
    </p:spTree>
    <p:extLst>
      <p:ext uri="{BB962C8B-B14F-4D97-AF65-F5344CB8AC3E}">
        <p14:creationId xmlns:p14="http://schemas.microsoft.com/office/powerpoint/2010/main" val="129160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D917-446A-446F-ABA8-CF78797C4C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266C53-C642-43F5-B024-BD42224B6170}"/>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2C4EB-2503-44DC-AC79-DB0818829E2C}"/>
              </a:ext>
            </a:extLst>
          </p:cNvPr>
          <p:cNvSpPr>
            <a:spLocks noGrp="1"/>
          </p:cNvSpPr>
          <p:nvPr>
            <p:ph type="dt" sz="half" idx="10"/>
          </p:nvPr>
        </p:nvSpPr>
        <p:spPr>
          <a:xfrm>
            <a:off x="838200" y="6356350"/>
            <a:ext cx="2743200" cy="365125"/>
          </a:xfrm>
          <a:prstGeom prst="rect">
            <a:avLst/>
          </a:prstGeom>
        </p:spPr>
        <p:txBody>
          <a:bodyPr/>
          <a:lstStyle/>
          <a:p>
            <a:fld id="{57445BA8-AC31-4CA0-B432-3F80F6E623CA}" type="datetimeFigureOut">
              <a:rPr lang="en-US" smtClean="0"/>
              <a:t>11/6/2018</a:t>
            </a:fld>
            <a:endParaRPr lang="en-US"/>
          </a:p>
        </p:txBody>
      </p:sp>
      <p:sp>
        <p:nvSpPr>
          <p:cNvPr id="5" name="Footer Placeholder 4">
            <a:extLst>
              <a:ext uri="{FF2B5EF4-FFF2-40B4-BE49-F238E27FC236}">
                <a16:creationId xmlns:a16="http://schemas.microsoft.com/office/drawing/2014/main" id="{70C02352-BCBA-4977-8B7C-E9D0D01875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662B1D-B5FA-4A78-990D-C11E73DE6B24}"/>
              </a:ext>
            </a:extLst>
          </p:cNvPr>
          <p:cNvSpPr>
            <a:spLocks noGrp="1"/>
          </p:cNvSpPr>
          <p:nvPr>
            <p:ph type="sldNum" sz="quarter" idx="12"/>
          </p:nvPr>
        </p:nvSpPr>
        <p:spPr>
          <a:xfrm>
            <a:off x="8610600" y="6356350"/>
            <a:ext cx="2743200" cy="365125"/>
          </a:xfrm>
          <a:prstGeom prst="rect">
            <a:avLst/>
          </a:prstGeom>
        </p:spPr>
        <p:txBody>
          <a:bodyPr/>
          <a:lstStyle/>
          <a:p>
            <a:fld id="{61026506-AE18-4094-876B-376234FF49E8}" type="slidenum">
              <a:rPr lang="en-US" smtClean="0"/>
              <a:t>‹#›</a:t>
            </a:fld>
            <a:endParaRPr lang="en-US"/>
          </a:p>
        </p:txBody>
      </p:sp>
    </p:spTree>
    <p:extLst>
      <p:ext uri="{BB962C8B-B14F-4D97-AF65-F5344CB8AC3E}">
        <p14:creationId xmlns:p14="http://schemas.microsoft.com/office/powerpoint/2010/main" val="2768607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15EC-84C2-4EFC-8498-A6E89A77480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CFB677-EF28-45CE-95E1-6D0A7194DAF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88B505-6740-46A5-9581-8E4E1880ED89}"/>
              </a:ext>
            </a:extLst>
          </p:cNvPr>
          <p:cNvSpPr>
            <a:spLocks noGrp="1"/>
          </p:cNvSpPr>
          <p:nvPr>
            <p:ph type="dt" sz="half" idx="10"/>
          </p:nvPr>
        </p:nvSpPr>
        <p:spPr>
          <a:xfrm>
            <a:off x="838200" y="6356350"/>
            <a:ext cx="2743200" cy="365125"/>
          </a:xfrm>
          <a:prstGeom prst="rect">
            <a:avLst/>
          </a:prstGeom>
        </p:spPr>
        <p:txBody>
          <a:bodyPr/>
          <a:lstStyle/>
          <a:p>
            <a:fld id="{57445BA8-AC31-4CA0-B432-3F80F6E623CA}" type="datetimeFigureOut">
              <a:rPr lang="en-US" smtClean="0"/>
              <a:t>11/6/2018</a:t>
            </a:fld>
            <a:endParaRPr lang="en-US"/>
          </a:p>
        </p:txBody>
      </p:sp>
      <p:sp>
        <p:nvSpPr>
          <p:cNvPr id="5" name="Footer Placeholder 4">
            <a:extLst>
              <a:ext uri="{FF2B5EF4-FFF2-40B4-BE49-F238E27FC236}">
                <a16:creationId xmlns:a16="http://schemas.microsoft.com/office/drawing/2014/main" id="{2C34A743-5B89-4F40-859C-2538F0FAC9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D28472-5D88-4BE5-8182-466BDF23261D}"/>
              </a:ext>
            </a:extLst>
          </p:cNvPr>
          <p:cNvSpPr>
            <a:spLocks noGrp="1"/>
          </p:cNvSpPr>
          <p:nvPr>
            <p:ph type="sldNum" sz="quarter" idx="12"/>
          </p:nvPr>
        </p:nvSpPr>
        <p:spPr>
          <a:xfrm>
            <a:off x="8610600" y="6356350"/>
            <a:ext cx="2743200" cy="365125"/>
          </a:xfrm>
          <a:prstGeom prst="rect">
            <a:avLst/>
          </a:prstGeom>
        </p:spPr>
        <p:txBody>
          <a:bodyPr/>
          <a:lstStyle/>
          <a:p>
            <a:fld id="{61026506-AE18-4094-876B-376234FF49E8}" type="slidenum">
              <a:rPr lang="en-US" smtClean="0"/>
              <a:t>‹#›</a:t>
            </a:fld>
            <a:endParaRPr lang="en-US"/>
          </a:p>
        </p:txBody>
      </p:sp>
    </p:spTree>
    <p:extLst>
      <p:ext uri="{BB962C8B-B14F-4D97-AF65-F5344CB8AC3E}">
        <p14:creationId xmlns:p14="http://schemas.microsoft.com/office/powerpoint/2010/main" val="172178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9361-439F-4B07-BB19-DDB893EA23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B5AFBD4-9C31-4CAE-B5E2-A6E6EC03A79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974EAA-C132-4116-99EB-F9D14FA4524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D33870-2AAE-4A6B-9026-B1417214B2F7}"/>
              </a:ext>
            </a:extLst>
          </p:cNvPr>
          <p:cNvSpPr>
            <a:spLocks noGrp="1"/>
          </p:cNvSpPr>
          <p:nvPr>
            <p:ph type="dt" sz="half" idx="10"/>
          </p:nvPr>
        </p:nvSpPr>
        <p:spPr>
          <a:xfrm>
            <a:off x="838200" y="6356350"/>
            <a:ext cx="2743200" cy="365125"/>
          </a:xfrm>
          <a:prstGeom prst="rect">
            <a:avLst/>
          </a:prstGeom>
        </p:spPr>
        <p:txBody>
          <a:bodyPr/>
          <a:lstStyle/>
          <a:p>
            <a:fld id="{57445BA8-AC31-4CA0-B432-3F80F6E623CA}" type="datetimeFigureOut">
              <a:rPr lang="en-US" smtClean="0"/>
              <a:t>11/6/2018</a:t>
            </a:fld>
            <a:endParaRPr lang="en-US"/>
          </a:p>
        </p:txBody>
      </p:sp>
      <p:sp>
        <p:nvSpPr>
          <p:cNvPr id="6" name="Footer Placeholder 5">
            <a:extLst>
              <a:ext uri="{FF2B5EF4-FFF2-40B4-BE49-F238E27FC236}">
                <a16:creationId xmlns:a16="http://schemas.microsoft.com/office/drawing/2014/main" id="{A08D8DF8-4F25-4E7A-9AF5-C92C61ED4A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295E41D-6D0B-4EC9-85E4-688063A4B347}"/>
              </a:ext>
            </a:extLst>
          </p:cNvPr>
          <p:cNvSpPr>
            <a:spLocks noGrp="1"/>
          </p:cNvSpPr>
          <p:nvPr>
            <p:ph type="sldNum" sz="quarter" idx="12"/>
          </p:nvPr>
        </p:nvSpPr>
        <p:spPr>
          <a:xfrm>
            <a:off x="8610600" y="6356350"/>
            <a:ext cx="2743200" cy="365125"/>
          </a:xfrm>
          <a:prstGeom prst="rect">
            <a:avLst/>
          </a:prstGeom>
        </p:spPr>
        <p:txBody>
          <a:bodyPr/>
          <a:lstStyle/>
          <a:p>
            <a:fld id="{61026506-AE18-4094-876B-376234FF49E8}" type="slidenum">
              <a:rPr lang="en-US" smtClean="0"/>
              <a:t>‹#›</a:t>
            </a:fld>
            <a:endParaRPr lang="en-US"/>
          </a:p>
        </p:txBody>
      </p:sp>
    </p:spTree>
    <p:extLst>
      <p:ext uri="{BB962C8B-B14F-4D97-AF65-F5344CB8AC3E}">
        <p14:creationId xmlns:p14="http://schemas.microsoft.com/office/powerpoint/2010/main" val="2732971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03279-DAB7-4538-BE93-C6AB9C8BDA2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003423F-396C-40E7-92F7-10DA4DE52ED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C34833-8FE9-4C72-A020-F330A1F60FB7}"/>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2BE2E5-4AA6-4375-A72D-4741A4BAC3E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DB66EA-5B74-42F2-8643-8799B8C05260}"/>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D28849-1795-41EF-928B-0641C231493B}"/>
              </a:ext>
            </a:extLst>
          </p:cNvPr>
          <p:cNvSpPr>
            <a:spLocks noGrp="1"/>
          </p:cNvSpPr>
          <p:nvPr>
            <p:ph type="dt" sz="half" idx="10"/>
          </p:nvPr>
        </p:nvSpPr>
        <p:spPr>
          <a:xfrm>
            <a:off x="838200" y="6356350"/>
            <a:ext cx="2743200" cy="365125"/>
          </a:xfrm>
          <a:prstGeom prst="rect">
            <a:avLst/>
          </a:prstGeom>
        </p:spPr>
        <p:txBody>
          <a:bodyPr/>
          <a:lstStyle/>
          <a:p>
            <a:fld id="{57445BA8-AC31-4CA0-B432-3F80F6E623CA}" type="datetimeFigureOut">
              <a:rPr lang="en-US" smtClean="0"/>
              <a:t>11/6/2018</a:t>
            </a:fld>
            <a:endParaRPr lang="en-US"/>
          </a:p>
        </p:txBody>
      </p:sp>
      <p:sp>
        <p:nvSpPr>
          <p:cNvPr id="8" name="Footer Placeholder 7">
            <a:extLst>
              <a:ext uri="{FF2B5EF4-FFF2-40B4-BE49-F238E27FC236}">
                <a16:creationId xmlns:a16="http://schemas.microsoft.com/office/drawing/2014/main" id="{20229EDF-C26D-42D9-8ADC-DF9FC41002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3721623-0453-48BB-9F22-2CB8AF141F62}"/>
              </a:ext>
            </a:extLst>
          </p:cNvPr>
          <p:cNvSpPr>
            <a:spLocks noGrp="1"/>
          </p:cNvSpPr>
          <p:nvPr>
            <p:ph type="sldNum" sz="quarter" idx="12"/>
          </p:nvPr>
        </p:nvSpPr>
        <p:spPr>
          <a:xfrm>
            <a:off x="8610600" y="6356350"/>
            <a:ext cx="2743200" cy="365125"/>
          </a:xfrm>
          <a:prstGeom prst="rect">
            <a:avLst/>
          </a:prstGeom>
        </p:spPr>
        <p:txBody>
          <a:bodyPr/>
          <a:lstStyle/>
          <a:p>
            <a:fld id="{61026506-AE18-4094-876B-376234FF49E8}" type="slidenum">
              <a:rPr lang="en-US" smtClean="0"/>
              <a:t>‹#›</a:t>
            </a:fld>
            <a:endParaRPr lang="en-US"/>
          </a:p>
        </p:txBody>
      </p:sp>
    </p:spTree>
    <p:extLst>
      <p:ext uri="{BB962C8B-B14F-4D97-AF65-F5344CB8AC3E}">
        <p14:creationId xmlns:p14="http://schemas.microsoft.com/office/powerpoint/2010/main" val="1840219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CD4C-8AAC-4212-A470-060B194A71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39BD00B-7580-421F-9E33-4603B9733FBC}"/>
              </a:ext>
            </a:extLst>
          </p:cNvPr>
          <p:cNvSpPr>
            <a:spLocks noGrp="1"/>
          </p:cNvSpPr>
          <p:nvPr>
            <p:ph type="dt" sz="half" idx="10"/>
          </p:nvPr>
        </p:nvSpPr>
        <p:spPr>
          <a:xfrm>
            <a:off x="838200" y="6356350"/>
            <a:ext cx="2743200" cy="365125"/>
          </a:xfrm>
          <a:prstGeom prst="rect">
            <a:avLst/>
          </a:prstGeom>
        </p:spPr>
        <p:txBody>
          <a:bodyPr/>
          <a:lstStyle/>
          <a:p>
            <a:fld id="{57445BA8-AC31-4CA0-B432-3F80F6E623CA}" type="datetimeFigureOut">
              <a:rPr lang="en-US" smtClean="0"/>
              <a:t>11/6/2018</a:t>
            </a:fld>
            <a:endParaRPr lang="en-US"/>
          </a:p>
        </p:txBody>
      </p:sp>
      <p:sp>
        <p:nvSpPr>
          <p:cNvPr id="4" name="Footer Placeholder 3">
            <a:extLst>
              <a:ext uri="{FF2B5EF4-FFF2-40B4-BE49-F238E27FC236}">
                <a16:creationId xmlns:a16="http://schemas.microsoft.com/office/drawing/2014/main" id="{D1DAC316-8B05-470C-B632-3293A96330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E3D0CFE-9C6B-4742-A4E0-8DC24A597AC4}"/>
              </a:ext>
            </a:extLst>
          </p:cNvPr>
          <p:cNvSpPr>
            <a:spLocks noGrp="1"/>
          </p:cNvSpPr>
          <p:nvPr>
            <p:ph type="sldNum" sz="quarter" idx="12"/>
          </p:nvPr>
        </p:nvSpPr>
        <p:spPr>
          <a:xfrm>
            <a:off x="8610600" y="6356350"/>
            <a:ext cx="2743200" cy="365125"/>
          </a:xfrm>
          <a:prstGeom prst="rect">
            <a:avLst/>
          </a:prstGeom>
        </p:spPr>
        <p:txBody>
          <a:bodyPr/>
          <a:lstStyle/>
          <a:p>
            <a:fld id="{61026506-AE18-4094-876B-376234FF49E8}" type="slidenum">
              <a:rPr lang="en-US" smtClean="0"/>
              <a:t>‹#›</a:t>
            </a:fld>
            <a:endParaRPr lang="en-US"/>
          </a:p>
        </p:txBody>
      </p:sp>
    </p:spTree>
    <p:extLst>
      <p:ext uri="{BB962C8B-B14F-4D97-AF65-F5344CB8AC3E}">
        <p14:creationId xmlns:p14="http://schemas.microsoft.com/office/powerpoint/2010/main" val="3048563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BC7FC0-FB87-46AE-9935-CDC76178CB6F}"/>
              </a:ext>
            </a:extLst>
          </p:cNvPr>
          <p:cNvSpPr>
            <a:spLocks noGrp="1"/>
          </p:cNvSpPr>
          <p:nvPr>
            <p:ph type="dt" sz="half" idx="10"/>
          </p:nvPr>
        </p:nvSpPr>
        <p:spPr>
          <a:xfrm>
            <a:off x="838200" y="6356350"/>
            <a:ext cx="2743200" cy="365125"/>
          </a:xfrm>
          <a:prstGeom prst="rect">
            <a:avLst/>
          </a:prstGeom>
        </p:spPr>
        <p:txBody>
          <a:bodyPr/>
          <a:lstStyle/>
          <a:p>
            <a:fld id="{57445BA8-AC31-4CA0-B432-3F80F6E623CA}" type="datetimeFigureOut">
              <a:rPr lang="en-US" smtClean="0"/>
              <a:t>11/6/2018</a:t>
            </a:fld>
            <a:endParaRPr lang="en-US"/>
          </a:p>
        </p:txBody>
      </p:sp>
      <p:sp>
        <p:nvSpPr>
          <p:cNvPr id="3" name="Footer Placeholder 2">
            <a:extLst>
              <a:ext uri="{FF2B5EF4-FFF2-40B4-BE49-F238E27FC236}">
                <a16:creationId xmlns:a16="http://schemas.microsoft.com/office/drawing/2014/main" id="{0ACF64A1-BDAB-4B22-92EB-D6146102DD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4D0023-78C4-46BF-AC6D-FB0C0957D5A6}"/>
              </a:ext>
            </a:extLst>
          </p:cNvPr>
          <p:cNvSpPr>
            <a:spLocks noGrp="1"/>
          </p:cNvSpPr>
          <p:nvPr>
            <p:ph type="sldNum" sz="quarter" idx="12"/>
          </p:nvPr>
        </p:nvSpPr>
        <p:spPr>
          <a:xfrm>
            <a:off x="8610600" y="6356350"/>
            <a:ext cx="2743200" cy="365125"/>
          </a:xfrm>
          <a:prstGeom prst="rect">
            <a:avLst/>
          </a:prstGeom>
        </p:spPr>
        <p:txBody>
          <a:bodyPr/>
          <a:lstStyle/>
          <a:p>
            <a:fld id="{61026506-AE18-4094-876B-376234FF49E8}" type="slidenum">
              <a:rPr lang="en-US" smtClean="0"/>
              <a:t>‹#›</a:t>
            </a:fld>
            <a:endParaRPr lang="en-US"/>
          </a:p>
        </p:txBody>
      </p:sp>
    </p:spTree>
    <p:extLst>
      <p:ext uri="{BB962C8B-B14F-4D97-AF65-F5344CB8AC3E}">
        <p14:creationId xmlns:p14="http://schemas.microsoft.com/office/powerpoint/2010/main" val="1666074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3315-5DCB-43C8-8629-D93F1ADA299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E2DBBC-F4DF-464F-9338-0EE5CF02B8D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F4A0F6-A3C1-4238-BA74-9E1FA076EE84}"/>
              </a:ext>
            </a:extLst>
          </p:cNvPr>
          <p:cNvSpPr>
            <a:spLocks noGrp="1"/>
          </p:cNvSpPr>
          <p:nvPr>
            <p:ph type="dt" sz="half" idx="10"/>
          </p:nvPr>
        </p:nvSpPr>
        <p:spPr>
          <a:xfrm>
            <a:off x="838200" y="6356350"/>
            <a:ext cx="2743200" cy="365125"/>
          </a:xfrm>
          <a:prstGeom prst="rect">
            <a:avLst/>
          </a:prstGeom>
        </p:spPr>
        <p:txBody>
          <a:bodyPr/>
          <a:lstStyle/>
          <a:p>
            <a:fld id="{C46FADAE-4737-43A2-A259-615022A1647E}" type="datetimeFigureOut">
              <a:rPr lang="en-US" smtClean="0"/>
              <a:t>11/6/2018</a:t>
            </a:fld>
            <a:endParaRPr lang="en-US"/>
          </a:p>
        </p:txBody>
      </p:sp>
      <p:sp>
        <p:nvSpPr>
          <p:cNvPr id="5" name="Footer Placeholder 4">
            <a:extLst>
              <a:ext uri="{FF2B5EF4-FFF2-40B4-BE49-F238E27FC236}">
                <a16:creationId xmlns:a16="http://schemas.microsoft.com/office/drawing/2014/main" id="{B7D7BDCD-9F28-4ABF-A275-1CF3EB04BA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28D9F61-CA0A-4EC0-8123-48B7FF2192B7}"/>
              </a:ext>
            </a:extLst>
          </p:cNvPr>
          <p:cNvSpPr>
            <a:spLocks noGrp="1"/>
          </p:cNvSpPr>
          <p:nvPr>
            <p:ph type="sldNum" sz="quarter" idx="12"/>
          </p:nvPr>
        </p:nvSpPr>
        <p:spPr>
          <a:xfrm>
            <a:off x="8610600" y="6356350"/>
            <a:ext cx="2743200" cy="365125"/>
          </a:xfrm>
          <a:prstGeom prst="rect">
            <a:avLst/>
          </a:prstGeom>
        </p:spPr>
        <p:txBody>
          <a:bodyPr/>
          <a:lstStyle/>
          <a:p>
            <a:fld id="{8840D636-CEA4-4E2C-A859-E7D954FAB7EE}" type="slidenum">
              <a:rPr lang="en-US" smtClean="0"/>
              <a:t>‹#›</a:t>
            </a:fld>
            <a:endParaRPr lang="en-US"/>
          </a:p>
        </p:txBody>
      </p:sp>
    </p:spTree>
    <p:extLst>
      <p:ext uri="{BB962C8B-B14F-4D97-AF65-F5344CB8AC3E}">
        <p14:creationId xmlns:p14="http://schemas.microsoft.com/office/powerpoint/2010/main" val="3577790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7F3B-9ED7-4D0A-9048-81C36337C3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C5A7A9-5B49-4BD2-B8FA-EE16357908E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58B577-DAF8-4D24-ABA8-12886F0A18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7D7B10-83DE-4038-AF05-F35C1D2059F5}"/>
              </a:ext>
            </a:extLst>
          </p:cNvPr>
          <p:cNvSpPr>
            <a:spLocks noGrp="1"/>
          </p:cNvSpPr>
          <p:nvPr>
            <p:ph type="dt" sz="half" idx="10"/>
          </p:nvPr>
        </p:nvSpPr>
        <p:spPr>
          <a:xfrm>
            <a:off x="838200" y="6356350"/>
            <a:ext cx="2743200" cy="365125"/>
          </a:xfrm>
          <a:prstGeom prst="rect">
            <a:avLst/>
          </a:prstGeom>
        </p:spPr>
        <p:txBody>
          <a:bodyPr/>
          <a:lstStyle/>
          <a:p>
            <a:fld id="{57445BA8-AC31-4CA0-B432-3F80F6E623CA}" type="datetimeFigureOut">
              <a:rPr lang="en-US" smtClean="0"/>
              <a:t>11/6/2018</a:t>
            </a:fld>
            <a:endParaRPr lang="en-US"/>
          </a:p>
        </p:txBody>
      </p:sp>
      <p:sp>
        <p:nvSpPr>
          <p:cNvPr id="6" name="Footer Placeholder 5">
            <a:extLst>
              <a:ext uri="{FF2B5EF4-FFF2-40B4-BE49-F238E27FC236}">
                <a16:creationId xmlns:a16="http://schemas.microsoft.com/office/drawing/2014/main" id="{C25CCAD9-06F7-48AC-8535-C43116B0DD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9186B79-03B6-4566-A4DC-08B4305B9A0A}"/>
              </a:ext>
            </a:extLst>
          </p:cNvPr>
          <p:cNvSpPr>
            <a:spLocks noGrp="1"/>
          </p:cNvSpPr>
          <p:nvPr>
            <p:ph type="sldNum" sz="quarter" idx="12"/>
          </p:nvPr>
        </p:nvSpPr>
        <p:spPr>
          <a:xfrm>
            <a:off x="8610600" y="6356350"/>
            <a:ext cx="2743200" cy="365125"/>
          </a:xfrm>
          <a:prstGeom prst="rect">
            <a:avLst/>
          </a:prstGeom>
        </p:spPr>
        <p:txBody>
          <a:bodyPr/>
          <a:lstStyle/>
          <a:p>
            <a:fld id="{61026506-AE18-4094-876B-376234FF49E8}" type="slidenum">
              <a:rPr lang="en-US" smtClean="0"/>
              <a:t>‹#›</a:t>
            </a:fld>
            <a:endParaRPr lang="en-US"/>
          </a:p>
        </p:txBody>
      </p:sp>
    </p:spTree>
    <p:extLst>
      <p:ext uri="{BB962C8B-B14F-4D97-AF65-F5344CB8AC3E}">
        <p14:creationId xmlns:p14="http://schemas.microsoft.com/office/powerpoint/2010/main" val="3895900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21064-4D9F-4610-BC06-06702363F5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20DB5D-8616-468B-86D3-9B25449CD67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447B0E-C942-4095-9065-FA7578E938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6DD932-7429-4A6A-AF61-D3E3EBA21E39}"/>
              </a:ext>
            </a:extLst>
          </p:cNvPr>
          <p:cNvSpPr>
            <a:spLocks noGrp="1"/>
          </p:cNvSpPr>
          <p:nvPr>
            <p:ph type="dt" sz="half" idx="10"/>
          </p:nvPr>
        </p:nvSpPr>
        <p:spPr>
          <a:xfrm>
            <a:off x="838200" y="6356350"/>
            <a:ext cx="2743200" cy="365125"/>
          </a:xfrm>
          <a:prstGeom prst="rect">
            <a:avLst/>
          </a:prstGeom>
        </p:spPr>
        <p:txBody>
          <a:bodyPr/>
          <a:lstStyle/>
          <a:p>
            <a:fld id="{57445BA8-AC31-4CA0-B432-3F80F6E623CA}" type="datetimeFigureOut">
              <a:rPr lang="en-US" smtClean="0"/>
              <a:t>11/6/2018</a:t>
            </a:fld>
            <a:endParaRPr lang="en-US"/>
          </a:p>
        </p:txBody>
      </p:sp>
      <p:sp>
        <p:nvSpPr>
          <p:cNvPr id="6" name="Footer Placeholder 5">
            <a:extLst>
              <a:ext uri="{FF2B5EF4-FFF2-40B4-BE49-F238E27FC236}">
                <a16:creationId xmlns:a16="http://schemas.microsoft.com/office/drawing/2014/main" id="{F33FCCCD-C671-4C78-AA9E-29EE7B23DD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63FC02C-09E6-4F29-9317-C1D2A662BEDC}"/>
              </a:ext>
            </a:extLst>
          </p:cNvPr>
          <p:cNvSpPr>
            <a:spLocks noGrp="1"/>
          </p:cNvSpPr>
          <p:nvPr>
            <p:ph type="sldNum" sz="quarter" idx="12"/>
          </p:nvPr>
        </p:nvSpPr>
        <p:spPr>
          <a:xfrm>
            <a:off x="8610600" y="6356350"/>
            <a:ext cx="2743200" cy="365125"/>
          </a:xfrm>
          <a:prstGeom prst="rect">
            <a:avLst/>
          </a:prstGeom>
        </p:spPr>
        <p:txBody>
          <a:bodyPr/>
          <a:lstStyle/>
          <a:p>
            <a:fld id="{61026506-AE18-4094-876B-376234FF49E8}" type="slidenum">
              <a:rPr lang="en-US" smtClean="0"/>
              <a:t>‹#›</a:t>
            </a:fld>
            <a:endParaRPr lang="en-US"/>
          </a:p>
        </p:txBody>
      </p:sp>
    </p:spTree>
    <p:extLst>
      <p:ext uri="{BB962C8B-B14F-4D97-AF65-F5344CB8AC3E}">
        <p14:creationId xmlns:p14="http://schemas.microsoft.com/office/powerpoint/2010/main" val="3394324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78C21-1C86-4AF2-9332-DC25B70F6A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6D842A-C5FE-41A0-BA23-065F818F37D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9458E-5441-42E7-ABF1-C64F80DFDBDA}"/>
              </a:ext>
            </a:extLst>
          </p:cNvPr>
          <p:cNvSpPr>
            <a:spLocks noGrp="1"/>
          </p:cNvSpPr>
          <p:nvPr>
            <p:ph type="dt" sz="half" idx="10"/>
          </p:nvPr>
        </p:nvSpPr>
        <p:spPr>
          <a:xfrm>
            <a:off x="838200" y="6356350"/>
            <a:ext cx="2743200" cy="365125"/>
          </a:xfrm>
          <a:prstGeom prst="rect">
            <a:avLst/>
          </a:prstGeom>
        </p:spPr>
        <p:txBody>
          <a:bodyPr/>
          <a:lstStyle/>
          <a:p>
            <a:fld id="{57445BA8-AC31-4CA0-B432-3F80F6E623CA}" type="datetimeFigureOut">
              <a:rPr lang="en-US" smtClean="0"/>
              <a:t>11/6/2018</a:t>
            </a:fld>
            <a:endParaRPr lang="en-US"/>
          </a:p>
        </p:txBody>
      </p:sp>
      <p:sp>
        <p:nvSpPr>
          <p:cNvPr id="5" name="Footer Placeholder 4">
            <a:extLst>
              <a:ext uri="{FF2B5EF4-FFF2-40B4-BE49-F238E27FC236}">
                <a16:creationId xmlns:a16="http://schemas.microsoft.com/office/drawing/2014/main" id="{9138DF9C-8795-48EB-993C-A09387E5F4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8103062-97AB-4BD6-8AD0-4106FF4854CA}"/>
              </a:ext>
            </a:extLst>
          </p:cNvPr>
          <p:cNvSpPr>
            <a:spLocks noGrp="1"/>
          </p:cNvSpPr>
          <p:nvPr>
            <p:ph type="sldNum" sz="quarter" idx="12"/>
          </p:nvPr>
        </p:nvSpPr>
        <p:spPr>
          <a:xfrm>
            <a:off x="8610600" y="6356350"/>
            <a:ext cx="2743200" cy="365125"/>
          </a:xfrm>
          <a:prstGeom prst="rect">
            <a:avLst/>
          </a:prstGeom>
        </p:spPr>
        <p:txBody>
          <a:bodyPr/>
          <a:lstStyle/>
          <a:p>
            <a:fld id="{61026506-AE18-4094-876B-376234FF49E8}" type="slidenum">
              <a:rPr lang="en-US" smtClean="0"/>
              <a:t>‹#›</a:t>
            </a:fld>
            <a:endParaRPr lang="en-US"/>
          </a:p>
        </p:txBody>
      </p:sp>
    </p:spTree>
    <p:extLst>
      <p:ext uri="{BB962C8B-B14F-4D97-AF65-F5344CB8AC3E}">
        <p14:creationId xmlns:p14="http://schemas.microsoft.com/office/powerpoint/2010/main" val="2520352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9C8F95-A0C5-4756-9B37-8E7BBE05F9D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CD429E-347C-4DA7-AC90-BE250964211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06DD5-CF75-4785-9445-975351169FDB}"/>
              </a:ext>
            </a:extLst>
          </p:cNvPr>
          <p:cNvSpPr>
            <a:spLocks noGrp="1"/>
          </p:cNvSpPr>
          <p:nvPr>
            <p:ph type="dt" sz="half" idx="10"/>
          </p:nvPr>
        </p:nvSpPr>
        <p:spPr>
          <a:xfrm>
            <a:off x="838200" y="6356350"/>
            <a:ext cx="2743200" cy="365125"/>
          </a:xfrm>
          <a:prstGeom prst="rect">
            <a:avLst/>
          </a:prstGeom>
        </p:spPr>
        <p:txBody>
          <a:bodyPr/>
          <a:lstStyle/>
          <a:p>
            <a:fld id="{57445BA8-AC31-4CA0-B432-3F80F6E623CA}" type="datetimeFigureOut">
              <a:rPr lang="en-US" smtClean="0"/>
              <a:t>11/6/2018</a:t>
            </a:fld>
            <a:endParaRPr lang="en-US"/>
          </a:p>
        </p:txBody>
      </p:sp>
      <p:sp>
        <p:nvSpPr>
          <p:cNvPr id="5" name="Footer Placeholder 4">
            <a:extLst>
              <a:ext uri="{FF2B5EF4-FFF2-40B4-BE49-F238E27FC236}">
                <a16:creationId xmlns:a16="http://schemas.microsoft.com/office/drawing/2014/main" id="{0009F239-7C48-41D1-AB9F-6E9962634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35EAE9-B362-4E1D-80E0-D2EB971BD30E}"/>
              </a:ext>
            </a:extLst>
          </p:cNvPr>
          <p:cNvSpPr>
            <a:spLocks noGrp="1"/>
          </p:cNvSpPr>
          <p:nvPr>
            <p:ph type="sldNum" sz="quarter" idx="12"/>
          </p:nvPr>
        </p:nvSpPr>
        <p:spPr>
          <a:xfrm>
            <a:off x="8610600" y="6356350"/>
            <a:ext cx="2743200" cy="365125"/>
          </a:xfrm>
          <a:prstGeom prst="rect">
            <a:avLst/>
          </a:prstGeom>
        </p:spPr>
        <p:txBody>
          <a:bodyPr/>
          <a:lstStyle/>
          <a:p>
            <a:fld id="{61026506-AE18-4094-876B-376234FF49E8}" type="slidenum">
              <a:rPr lang="en-US" smtClean="0"/>
              <a:t>‹#›</a:t>
            </a:fld>
            <a:endParaRPr lang="en-US"/>
          </a:p>
        </p:txBody>
      </p:sp>
    </p:spTree>
    <p:extLst>
      <p:ext uri="{BB962C8B-B14F-4D97-AF65-F5344CB8AC3E}">
        <p14:creationId xmlns:p14="http://schemas.microsoft.com/office/powerpoint/2010/main" val="93396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7153-5DE8-46D4-960E-249943A0A65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D761FFD-12AD-4204-BC9A-429432139809}"/>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ADC34A-CACE-45C8-AC88-CA1C1BA6B384}"/>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8F21C0-83E0-4D63-ACC9-A7BFE9FBAB2D}"/>
              </a:ext>
            </a:extLst>
          </p:cNvPr>
          <p:cNvSpPr>
            <a:spLocks noGrp="1"/>
          </p:cNvSpPr>
          <p:nvPr>
            <p:ph type="dt" sz="half" idx="10"/>
          </p:nvPr>
        </p:nvSpPr>
        <p:spPr>
          <a:xfrm>
            <a:off x="838200" y="6356350"/>
            <a:ext cx="2743200" cy="365125"/>
          </a:xfrm>
          <a:prstGeom prst="rect">
            <a:avLst/>
          </a:prstGeom>
        </p:spPr>
        <p:txBody>
          <a:bodyPr/>
          <a:lstStyle/>
          <a:p>
            <a:fld id="{C46FADAE-4737-43A2-A259-615022A1647E}" type="datetimeFigureOut">
              <a:rPr lang="en-US" smtClean="0"/>
              <a:t>11/6/2018</a:t>
            </a:fld>
            <a:endParaRPr lang="en-US"/>
          </a:p>
        </p:txBody>
      </p:sp>
      <p:sp>
        <p:nvSpPr>
          <p:cNvPr id="6" name="Footer Placeholder 5">
            <a:extLst>
              <a:ext uri="{FF2B5EF4-FFF2-40B4-BE49-F238E27FC236}">
                <a16:creationId xmlns:a16="http://schemas.microsoft.com/office/drawing/2014/main" id="{0BEAD2EA-89BF-440C-9596-802CA3328C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DD59011-45A5-4AB0-AF2E-C86FAA74DE20}"/>
              </a:ext>
            </a:extLst>
          </p:cNvPr>
          <p:cNvSpPr>
            <a:spLocks noGrp="1"/>
          </p:cNvSpPr>
          <p:nvPr>
            <p:ph type="sldNum" sz="quarter" idx="12"/>
          </p:nvPr>
        </p:nvSpPr>
        <p:spPr>
          <a:xfrm>
            <a:off x="8610600" y="6356350"/>
            <a:ext cx="2743200" cy="365125"/>
          </a:xfrm>
          <a:prstGeom prst="rect">
            <a:avLst/>
          </a:prstGeom>
        </p:spPr>
        <p:txBody>
          <a:bodyPr/>
          <a:lstStyle/>
          <a:p>
            <a:fld id="{8840D636-CEA4-4E2C-A859-E7D954FAB7EE}" type="slidenum">
              <a:rPr lang="en-US" smtClean="0"/>
              <a:t>‹#›</a:t>
            </a:fld>
            <a:endParaRPr lang="en-US"/>
          </a:p>
        </p:txBody>
      </p:sp>
    </p:spTree>
    <p:extLst>
      <p:ext uri="{BB962C8B-B14F-4D97-AF65-F5344CB8AC3E}">
        <p14:creationId xmlns:p14="http://schemas.microsoft.com/office/powerpoint/2010/main" val="358913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B234-8451-4C6B-8A5E-6FC706BCCEA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3476175-AE9A-422F-AB77-49CDDDBE0EE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8701A6-ACAB-43D7-9F53-58949E677DCB}"/>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D6F204-766D-4349-AC72-6A39709944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C661CE-6576-4D6B-85C2-E7C9E1087306}"/>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5DC1BE-5F14-4266-A83F-BCBE74771171}"/>
              </a:ext>
            </a:extLst>
          </p:cNvPr>
          <p:cNvSpPr>
            <a:spLocks noGrp="1"/>
          </p:cNvSpPr>
          <p:nvPr>
            <p:ph type="dt" sz="half" idx="10"/>
          </p:nvPr>
        </p:nvSpPr>
        <p:spPr>
          <a:xfrm>
            <a:off x="838200" y="6356350"/>
            <a:ext cx="2743200" cy="365125"/>
          </a:xfrm>
          <a:prstGeom prst="rect">
            <a:avLst/>
          </a:prstGeom>
        </p:spPr>
        <p:txBody>
          <a:bodyPr/>
          <a:lstStyle/>
          <a:p>
            <a:fld id="{C46FADAE-4737-43A2-A259-615022A1647E}" type="datetimeFigureOut">
              <a:rPr lang="en-US" smtClean="0"/>
              <a:t>11/6/2018</a:t>
            </a:fld>
            <a:endParaRPr lang="en-US"/>
          </a:p>
        </p:txBody>
      </p:sp>
      <p:sp>
        <p:nvSpPr>
          <p:cNvPr id="8" name="Footer Placeholder 7">
            <a:extLst>
              <a:ext uri="{FF2B5EF4-FFF2-40B4-BE49-F238E27FC236}">
                <a16:creationId xmlns:a16="http://schemas.microsoft.com/office/drawing/2014/main" id="{99F7A8FE-8305-4444-9DEC-D2B72C1887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CC639A-DA2E-47D2-B983-37A35677695C}"/>
              </a:ext>
            </a:extLst>
          </p:cNvPr>
          <p:cNvSpPr>
            <a:spLocks noGrp="1"/>
          </p:cNvSpPr>
          <p:nvPr>
            <p:ph type="sldNum" sz="quarter" idx="12"/>
          </p:nvPr>
        </p:nvSpPr>
        <p:spPr>
          <a:xfrm>
            <a:off x="8610600" y="6356350"/>
            <a:ext cx="2743200" cy="365125"/>
          </a:xfrm>
          <a:prstGeom prst="rect">
            <a:avLst/>
          </a:prstGeom>
        </p:spPr>
        <p:txBody>
          <a:bodyPr/>
          <a:lstStyle/>
          <a:p>
            <a:fld id="{8840D636-CEA4-4E2C-A859-E7D954FAB7EE}" type="slidenum">
              <a:rPr lang="en-US" smtClean="0"/>
              <a:t>‹#›</a:t>
            </a:fld>
            <a:endParaRPr lang="en-US"/>
          </a:p>
        </p:txBody>
      </p:sp>
    </p:spTree>
    <p:extLst>
      <p:ext uri="{BB962C8B-B14F-4D97-AF65-F5344CB8AC3E}">
        <p14:creationId xmlns:p14="http://schemas.microsoft.com/office/powerpoint/2010/main" val="272110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1597-644D-4EC4-8AEA-83EB5CBA9C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21C9ACA-45A9-4142-B7CE-9B5B80B7B915}"/>
              </a:ext>
            </a:extLst>
          </p:cNvPr>
          <p:cNvSpPr>
            <a:spLocks noGrp="1"/>
          </p:cNvSpPr>
          <p:nvPr>
            <p:ph type="dt" sz="half" idx="10"/>
          </p:nvPr>
        </p:nvSpPr>
        <p:spPr>
          <a:xfrm>
            <a:off x="838200" y="6356350"/>
            <a:ext cx="2743200" cy="365125"/>
          </a:xfrm>
          <a:prstGeom prst="rect">
            <a:avLst/>
          </a:prstGeom>
        </p:spPr>
        <p:txBody>
          <a:bodyPr/>
          <a:lstStyle/>
          <a:p>
            <a:fld id="{C46FADAE-4737-43A2-A259-615022A1647E}" type="datetimeFigureOut">
              <a:rPr lang="en-US" smtClean="0"/>
              <a:t>11/6/2018</a:t>
            </a:fld>
            <a:endParaRPr lang="en-US"/>
          </a:p>
        </p:txBody>
      </p:sp>
      <p:sp>
        <p:nvSpPr>
          <p:cNvPr id="4" name="Footer Placeholder 3">
            <a:extLst>
              <a:ext uri="{FF2B5EF4-FFF2-40B4-BE49-F238E27FC236}">
                <a16:creationId xmlns:a16="http://schemas.microsoft.com/office/drawing/2014/main" id="{BC4DA1B6-4E9C-4621-A2D5-7C7DC35CDF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F55707E-8E0C-4C24-AD25-D5CDCA0891AB}"/>
              </a:ext>
            </a:extLst>
          </p:cNvPr>
          <p:cNvSpPr>
            <a:spLocks noGrp="1"/>
          </p:cNvSpPr>
          <p:nvPr>
            <p:ph type="sldNum" sz="quarter" idx="12"/>
          </p:nvPr>
        </p:nvSpPr>
        <p:spPr>
          <a:xfrm>
            <a:off x="8610600" y="6356350"/>
            <a:ext cx="2743200" cy="365125"/>
          </a:xfrm>
          <a:prstGeom prst="rect">
            <a:avLst/>
          </a:prstGeom>
        </p:spPr>
        <p:txBody>
          <a:bodyPr/>
          <a:lstStyle/>
          <a:p>
            <a:fld id="{8840D636-CEA4-4E2C-A859-E7D954FAB7EE}" type="slidenum">
              <a:rPr lang="en-US" smtClean="0"/>
              <a:t>‹#›</a:t>
            </a:fld>
            <a:endParaRPr lang="en-US"/>
          </a:p>
        </p:txBody>
      </p:sp>
    </p:spTree>
    <p:extLst>
      <p:ext uri="{BB962C8B-B14F-4D97-AF65-F5344CB8AC3E}">
        <p14:creationId xmlns:p14="http://schemas.microsoft.com/office/powerpoint/2010/main" val="127984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09AE86-E139-44BD-BBD5-467E7ED60220}"/>
              </a:ext>
            </a:extLst>
          </p:cNvPr>
          <p:cNvSpPr>
            <a:spLocks noGrp="1"/>
          </p:cNvSpPr>
          <p:nvPr>
            <p:ph type="dt" sz="half" idx="10"/>
          </p:nvPr>
        </p:nvSpPr>
        <p:spPr>
          <a:xfrm>
            <a:off x="838200" y="6356350"/>
            <a:ext cx="2743200" cy="365125"/>
          </a:xfrm>
          <a:prstGeom prst="rect">
            <a:avLst/>
          </a:prstGeom>
        </p:spPr>
        <p:txBody>
          <a:bodyPr/>
          <a:lstStyle/>
          <a:p>
            <a:fld id="{C46FADAE-4737-43A2-A259-615022A1647E}" type="datetimeFigureOut">
              <a:rPr lang="en-US" smtClean="0"/>
              <a:t>11/6/2018</a:t>
            </a:fld>
            <a:endParaRPr lang="en-US"/>
          </a:p>
        </p:txBody>
      </p:sp>
      <p:sp>
        <p:nvSpPr>
          <p:cNvPr id="3" name="Footer Placeholder 2">
            <a:extLst>
              <a:ext uri="{FF2B5EF4-FFF2-40B4-BE49-F238E27FC236}">
                <a16:creationId xmlns:a16="http://schemas.microsoft.com/office/drawing/2014/main" id="{E6BC866F-87DF-4228-B0F5-7FFF50F722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829B13C-F43E-415D-A44A-2B597D02FA23}"/>
              </a:ext>
            </a:extLst>
          </p:cNvPr>
          <p:cNvSpPr>
            <a:spLocks noGrp="1"/>
          </p:cNvSpPr>
          <p:nvPr>
            <p:ph type="sldNum" sz="quarter" idx="12"/>
          </p:nvPr>
        </p:nvSpPr>
        <p:spPr>
          <a:xfrm>
            <a:off x="8610600" y="6356350"/>
            <a:ext cx="2743200" cy="365125"/>
          </a:xfrm>
          <a:prstGeom prst="rect">
            <a:avLst/>
          </a:prstGeom>
        </p:spPr>
        <p:txBody>
          <a:bodyPr/>
          <a:lstStyle/>
          <a:p>
            <a:fld id="{8840D636-CEA4-4E2C-A859-E7D954FAB7EE}" type="slidenum">
              <a:rPr lang="en-US" smtClean="0"/>
              <a:t>‹#›</a:t>
            </a:fld>
            <a:endParaRPr lang="en-US"/>
          </a:p>
        </p:txBody>
      </p:sp>
    </p:spTree>
    <p:extLst>
      <p:ext uri="{BB962C8B-B14F-4D97-AF65-F5344CB8AC3E}">
        <p14:creationId xmlns:p14="http://schemas.microsoft.com/office/powerpoint/2010/main" val="185353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9E932-AE38-4BBC-BFAC-6D7C0C2E0C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D5EE2E-8758-455A-B39E-3B0BE7E1485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E0C924-441D-4D38-AF13-C647733354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69DC5B-A17B-4137-94A5-8ED8D5A9C648}"/>
              </a:ext>
            </a:extLst>
          </p:cNvPr>
          <p:cNvSpPr>
            <a:spLocks noGrp="1"/>
          </p:cNvSpPr>
          <p:nvPr>
            <p:ph type="dt" sz="half" idx="10"/>
          </p:nvPr>
        </p:nvSpPr>
        <p:spPr>
          <a:xfrm>
            <a:off x="838200" y="6356350"/>
            <a:ext cx="2743200" cy="365125"/>
          </a:xfrm>
          <a:prstGeom prst="rect">
            <a:avLst/>
          </a:prstGeom>
        </p:spPr>
        <p:txBody>
          <a:bodyPr/>
          <a:lstStyle/>
          <a:p>
            <a:fld id="{C46FADAE-4737-43A2-A259-615022A1647E}" type="datetimeFigureOut">
              <a:rPr lang="en-US" smtClean="0"/>
              <a:t>11/6/2018</a:t>
            </a:fld>
            <a:endParaRPr lang="en-US"/>
          </a:p>
        </p:txBody>
      </p:sp>
      <p:sp>
        <p:nvSpPr>
          <p:cNvPr id="6" name="Footer Placeholder 5">
            <a:extLst>
              <a:ext uri="{FF2B5EF4-FFF2-40B4-BE49-F238E27FC236}">
                <a16:creationId xmlns:a16="http://schemas.microsoft.com/office/drawing/2014/main" id="{BC525388-AA55-4D6E-AF8C-82F0CB7B4E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4DA77B-7667-4503-A3B7-05D03D65D21C}"/>
              </a:ext>
            </a:extLst>
          </p:cNvPr>
          <p:cNvSpPr>
            <a:spLocks noGrp="1"/>
          </p:cNvSpPr>
          <p:nvPr>
            <p:ph type="sldNum" sz="quarter" idx="12"/>
          </p:nvPr>
        </p:nvSpPr>
        <p:spPr>
          <a:xfrm>
            <a:off x="8610600" y="6356350"/>
            <a:ext cx="2743200" cy="365125"/>
          </a:xfrm>
          <a:prstGeom prst="rect">
            <a:avLst/>
          </a:prstGeom>
        </p:spPr>
        <p:txBody>
          <a:bodyPr/>
          <a:lstStyle/>
          <a:p>
            <a:fld id="{8840D636-CEA4-4E2C-A859-E7D954FAB7EE}" type="slidenum">
              <a:rPr lang="en-US" smtClean="0"/>
              <a:t>‹#›</a:t>
            </a:fld>
            <a:endParaRPr lang="en-US"/>
          </a:p>
        </p:txBody>
      </p:sp>
    </p:spTree>
    <p:extLst>
      <p:ext uri="{BB962C8B-B14F-4D97-AF65-F5344CB8AC3E}">
        <p14:creationId xmlns:p14="http://schemas.microsoft.com/office/powerpoint/2010/main" val="302517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0CC2-3FBB-4704-AF21-074931C07A1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1051C7-B13E-4F8E-9682-E3E085C2DCE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52C80E-111D-4A23-AE78-C1CCB34D58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C22591-038D-43C9-9155-7A99A2CEF6B7}"/>
              </a:ext>
            </a:extLst>
          </p:cNvPr>
          <p:cNvSpPr>
            <a:spLocks noGrp="1"/>
          </p:cNvSpPr>
          <p:nvPr>
            <p:ph type="dt" sz="half" idx="10"/>
          </p:nvPr>
        </p:nvSpPr>
        <p:spPr>
          <a:xfrm>
            <a:off x="838200" y="6356350"/>
            <a:ext cx="2743200" cy="365125"/>
          </a:xfrm>
          <a:prstGeom prst="rect">
            <a:avLst/>
          </a:prstGeom>
        </p:spPr>
        <p:txBody>
          <a:bodyPr/>
          <a:lstStyle/>
          <a:p>
            <a:fld id="{C46FADAE-4737-43A2-A259-615022A1647E}" type="datetimeFigureOut">
              <a:rPr lang="en-US" smtClean="0"/>
              <a:t>11/6/2018</a:t>
            </a:fld>
            <a:endParaRPr lang="en-US"/>
          </a:p>
        </p:txBody>
      </p:sp>
      <p:sp>
        <p:nvSpPr>
          <p:cNvPr id="6" name="Footer Placeholder 5">
            <a:extLst>
              <a:ext uri="{FF2B5EF4-FFF2-40B4-BE49-F238E27FC236}">
                <a16:creationId xmlns:a16="http://schemas.microsoft.com/office/drawing/2014/main" id="{32DBD1B1-A489-4286-901A-2D61F02B30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61D782A-6033-4B3C-9877-28775C735BE8}"/>
              </a:ext>
            </a:extLst>
          </p:cNvPr>
          <p:cNvSpPr>
            <a:spLocks noGrp="1"/>
          </p:cNvSpPr>
          <p:nvPr>
            <p:ph type="sldNum" sz="quarter" idx="12"/>
          </p:nvPr>
        </p:nvSpPr>
        <p:spPr>
          <a:xfrm>
            <a:off x="8610600" y="6356350"/>
            <a:ext cx="2743200" cy="365125"/>
          </a:xfrm>
          <a:prstGeom prst="rect">
            <a:avLst/>
          </a:prstGeom>
        </p:spPr>
        <p:txBody>
          <a:bodyPr/>
          <a:lstStyle/>
          <a:p>
            <a:fld id="{8840D636-CEA4-4E2C-A859-E7D954FAB7EE}" type="slidenum">
              <a:rPr lang="en-US" smtClean="0"/>
              <a:t>‹#›</a:t>
            </a:fld>
            <a:endParaRPr lang="en-US"/>
          </a:p>
        </p:txBody>
      </p:sp>
    </p:spTree>
    <p:extLst>
      <p:ext uri="{BB962C8B-B14F-4D97-AF65-F5344CB8AC3E}">
        <p14:creationId xmlns:p14="http://schemas.microsoft.com/office/powerpoint/2010/main" val="2836518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89824-3659-4C62-A7DD-6D612A12A4D2}"/>
              </a:ext>
            </a:extLst>
          </p:cNvPr>
          <p:cNvSpPr/>
          <p:nvPr userDrawn="1"/>
        </p:nvSpPr>
        <p:spPr>
          <a:xfrm>
            <a:off x="0" y="0"/>
            <a:ext cx="12192000" cy="6859715"/>
          </a:xfrm>
          <a:prstGeom prst="rect">
            <a:avLst/>
          </a:prstGeom>
          <a:blipFill>
            <a:blip r:embed="rId1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generated with very high confidence">
            <a:extLst>
              <a:ext uri="{FF2B5EF4-FFF2-40B4-BE49-F238E27FC236}">
                <a16:creationId xmlns:a16="http://schemas.microsoft.com/office/drawing/2014/main" id="{DD807A77-6A6A-427A-8D4E-672CD51F7F7C}"/>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b="37629"/>
          <a:stretch/>
        </p:blipFill>
        <p:spPr>
          <a:xfrm>
            <a:off x="558302" y="263238"/>
            <a:ext cx="2522125" cy="2016666"/>
          </a:xfrm>
          <a:prstGeom prst="rect">
            <a:avLst/>
          </a:prstGeom>
        </p:spPr>
      </p:pic>
      <p:sp>
        <p:nvSpPr>
          <p:cNvPr id="10" name="TextBox 9">
            <a:extLst>
              <a:ext uri="{FF2B5EF4-FFF2-40B4-BE49-F238E27FC236}">
                <a16:creationId xmlns:a16="http://schemas.microsoft.com/office/drawing/2014/main" id="{15A180F5-774D-425E-8E02-946513F73CB7}"/>
              </a:ext>
            </a:extLst>
          </p:cNvPr>
          <p:cNvSpPr txBox="1"/>
          <p:nvPr userDrawn="1"/>
        </p:nvSpPr>
        <p:spPr>
          <a:xfrm>
            <a:off x="4159123" y="6272395"/>
            <a:ext cx="3873754" cy="400110"/>
          </a:xfrm>
          <a:prstGeom prst="rect">
            <a:avLst/>
          </a:prstGeom>
          <a:noFill/>
        </p:spPr>
        <p:txBody>
          <a:bodyPr wrap="square" rtlCol="0">
            <a:spAutoFit/>
          </a:bodyPr>
          <a:lstStyle/>
          <a:p>
            <a:pPr algn="ctr"/>
            <a:r>
              <a:rPr lang="en-US" sz="2000" b="1" spc="0" dirty="0">
                <a:solidFill>
                  <a:schemeClr val="bg1"/>
                </a:solidFill>
                <a:latin typeface="Arial Black" panose="020B0A04020102020204" pitchFamily="34" charset="0"/>
                <a:cs typeface="Arial" panose="020B0604020202020204" pitchFamily="34" charset="0"/>
              </a:rPr>
              <a:t>#</a:t>
            </a:r>
            <a:r>
              <a:rPr lang="en-US" sz="2000" b="1" spc="0" dirty="0" err="1">
                <a:solidFill>
                  <a:schemeClr val="bg1"/>
                </a:solidFill>
                <a:latin typeface="Arial Black" panose="020B0A04020102020204" pitchFamily="34" charset="0"/>
                <a:cs typeface="Arial" panose="020B0604020202020204" pitchFamily="34" charset="0"/>
              </a:rPr>
              <a:t>WomenTechEurope</a:t>
            </a:r>
            <a:r>
              <a:rPr lang="en-US" sz="2000" b="1" spc="0" dirty="0">
                <a:solidFill>
                  <a:schemeClr val="bg1"/>
                </a:solidFill>
                <a:latin typeface="Arial Black" panose="020B0A040201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DC9F5D29-DAB8-4B03-BA93-69B502F7C3FB}"/>
              </a:ext>
            </a:extLst>
          </p:cNvPr>
          <p:cNvSpPr txBox="1"/>
          <p:nvPr userDrawn="1"/>
        </p:nvSpPr>
        <p:spPr>
          <a:xfrm>
            <a:off x="199393" y="6259038"/>
            <a:ext cx="2795517" cy="400110"/>
          </a:xfrm>
          <a:prstGeom prst="rect">
            <a:avLst/>
          </a:prstGeom>
          <a:noFill/>
        </p:spPr>
        <p:txBody>
          <a:bodyPr wrap="square" rtlCol="0">
            <a:spAutoFit/>
          </a:bodyPr>
          <a:lstStyle/>
          <a:p>
            <a:pPr algn="l"/>
            <a:r>
              <a:rPr lang="en-US" sz="2000" b="1" spc="0" dirty="0">
                <a:solidFill>
                  <a:schemeClr val="bg1"/>
                </a:solidFill>
                <a:latin typeface="Arial Black" panose="020B0A04020102020204" pitchFamily="34" charset="0"/>
                <a:cs typeface="Arial" panose="020B0604020202020204" pitchFamily="34" charset="0"/>
              </a:rPr>
              <a:t>@</a:t>
            </a:r>
            <a:r>
              <a:rPr lang="en-US" sz="2000" b="1" spc="0" dirty="0" err="1">
                <a:solidFill>
                  <a:schemeClr val="bg1"/>
                </a:solidFill>
                <a:latin typeface="Arial Black" panose="020B0A04020102020204" pitchFamily="34" charset="0"/>
                <a:cs typeface="Arial" panose="020B0604020202020204" pitchFamily="34" charset="0"/>
              </a:rPr>
              <a:t>WOTChannel</a:t>
            </a:r>
            <a:endParaRPr lang="en-US" sz="2000" b="1" spc="0" dirty="0">
              <a:solidFill>
                <a:schemeClr val="bg1"/>
              </a:solidFill>
              <a:latin typeface="Arial Black" panose="020B0A040201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FE7314A9-DD24-464C-B320-70C54430A59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819230" y="6259038"/>
            <a:ext cx="2023679" cy="413467"/>
          </a:xfrm>
          <a:prstGeom prst="rect">
            <a:avLst/>
          </a:prstGeom>
        </p:spPr>
      </p:pic>
    </p:spTree>
    <p:extLst>
      <p:ext uri="{BB962C8B-B14F-4D97-AF65-F5344CB8AC3E}">
        <p14:creationId xmlns:p14="http://schemas.microsoft.com/office/powerpoint/2010/main" val="4114250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15E3DF-1055-41A1-8B57-FC87CC884D2D}"/>
              </a:ext>
            </a:extLst>
          </p:cNvPr>
          <p:cNvSpPr/>
          <p:nvPr userDrawn="1"/>
        </p:nvSpPr>
        <p:spPr>
          <a:xfrm>
            <a:off x="0" y="6086901"/>
            <a:ext cx="12192000" cy="771099"/>
          </a:xfrm>
          <a:prstGeom prst="rect">
            <a:avLst/>
          </a:prstGeom>
          <a:solidFill>
            <a:srgbClr val="2D3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5C9D0BD-5F86-4E8B-82D7-0BF33AA2A1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19230" y="6259038"/>
            <a:ext cx="2023679" cy="413467"/>
          </a:xfrm>
          <a:prstGeom prst="rect">
            <a:avLst/>
          </a:prstGeom>
        </p:spPr>
      </p:pic>
      <p:pic>
        <p:nvPicPr>
          <p:cNvPr id="3" name="Picture 2" descr="A black sign with white text&#10;&#10;Description generated with very high confidence">
            <a:extLst>
              <a:ext uri="{FF2B5EF4-FFF2-40B4-BE49-F238E27FC236}">
                <a16:creationId xmlns:a16="http://schemas.microsoft.com/office/drawing/2014/main" id="{56D58199-F952-421E-9B3C-56E433F9E81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446156" y="185495"/>
            <a:ext cx="2533230" cy="428469"/>
          </a:xfrm>
          <a:prstGeom prst="rect">
            <a:avLst/>
          </a:prstGeom>
        </p:spPr>
      </p:pic>
      <p:sp>
        <p:nvSpPr>
          <p:cNvPr id="7" name="TextBox 6">
            <a:extLst>
              <a:ext uri="{FF2B5EF4-FFF2-40B4-BE49-F238E27FC236}">
                <a16:creationId xmlns:a16="http://schemas.microsoft.com/office/drawing/2014/main" id="{E3888C67-4E2F-4CBD-8639-8BD3EEE1BD97}"/>
              </a:ext>
            </a:extLst>
          </p:cNvPr>
          <p:cNvSpPr txBox="1"/>
          <p:nvPr userDrawn="1"/>
        </p:nvSpPr>
        <p:spPr>
          <a:xfrm>
            <a:off x="4159123" y="6272395"/>
            <a:ext cx="3873754" cy="400110"/>
          </a:xfrm>
          <a:prstGeom prst="rect">
            <a:avLst/>
          </a:prstGeom>
          <a:noFill/>
        </p:spPr>
        <p:txBody>
          <a:bodyPr wrap="square" rtlCol="0">
            <a:spAutoFit/>
          </a:bodyPr>
          <a:lstStyle/>
          <a:p>
            <a:pPr algn="ctr"/>
            <a:r>
              <a:rPr lang="en-US" sz="2000" b="1" spc="0" dirty="0">
                <a:solidFill>
                  <a:schemeClr val="bg1"/>
                </a:solidFill>
                <a:latin typeface="Arial Black" panose="020B0A04020102020204" pitchFamily="34" charset="0"/>
                <a:cs typeface="Arial" panose="020B0604020202020204" pitchFamily="34" charset="0"/>
              </a:rPr>
              <a:t>#</a:t>
            </a:r>
            <a:r>
              <a:rPr lang="en-US" sz="2000" b="1" spc="0" dirty="0" err="1">
                <a:solidFill>
                  <a:schemeClr val="bg1"/>
                </a:solidFill>
                <a:latin typeface="Arial Black" panose="020B0A04020102020204" pitchFamily="34" charset="0"/>
                <a:cs typeface="Arial" panose="020B0604020202020204" pitchFamily="34" charset="0"/>
              </a:rPr>
              <a:t>WomenTechEurope</a:t>
            </a:r>
            <a:r>
              <a:rPr lang="en-US" sz="2000" b="1" spc="0" dirty="0">
                <a:solidFill>
                  <a:schemeClr val="bg1"/>
                </a:solidFill>
                <a:latin typeface="Arial Black" panose="020B0A040201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CF649E46-926C-4623-8412-52D54E2ACC13}"/>
              </a:ext>
            </a:extLst>
          </p:cNvPr>
          <p:cNvSpPr txBox="1"/>
          <p:nvPr userDrawn="1"/>
        </p:nvSpPr>
        <p:spPr>
          <a:xfrm>
            <a:off x="199393" y="6259038"/>
            <a:ext cx="2795517" cy="400110"/>
          </a:xfrm>
          <a:prstGeom prst="rect">
            <a:avLst/>
          </a:prstGeom>
          <a:noFill/>
        </p:spPr>
        <p:txBody>
          <a:bodyPr wrap="square" rtlCol="0">
            <a:spAutoFit/>
          </a:bodyPr>
          <a:lstStyle/>
          <a:p>
            <a:pPr algn="l"/>
            <a:r>
              <a:rPr lang="en-US" sz="2000" b="1" spc="0" dirty="0">
                <a:solidFill>
                  <a:schemeClr val="bg1"/>
                </a:solidFill>
                <a:latin typeface="Arial Black" panose="020B0A04020102020204" pitchFamily="34" charset="0"/>
                <a:cs typeface="Arial" panose="020B0604020202020204" pitchFamily="34" charset="0"/>
              </a:rPr>
              <a:t>@</a:t>
            </a:r>
            <a:r>
              <a:rPr lang="en-US" sz="2000" b="1" spc="0" dirty="0" err="1">
                <a:solidFill>
                  <a:schemeClr val="bg1"/>
                </a:solidFill>
                <a:latin typeface="Arial Black" panose="020B0A04020102020204" pitchFamily="34" charset="0"/>
                <a:cs typeface="Arial" panose="020B0604020202020204" pitchFamily="34" charset="0"/>
              </a:rPr>
              <a:t>WOTChannel</a:t>
            </a:r>
            <a:endParaRPr lang="en-US" sz="2000" b="1" spc="0"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1857008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DCFE2B-4B5A-412C-9C38-3F82E12272CD}"/>
              </a:ext>
            </a:extLst>
          </p:cNvPr>
          <p:cNvSpPr/>
          <p:nvPr userDrawn="1"/>
        </p:nvSpPr>
        <p:spPr>
          <a:xfrm>
            <a:off x="0" y="0"/>
            <a:ext cx="12192000" cy="176463"/>
          </a:xfrm>
          <a:prstGeom prst="rect">
            <a:avLst/>
          </a:prstGeom>
          <a:solidFill>
            <a:srgbClr val="2D3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A690F15-2AAC-4763-8454-F078A1F8D156}"/>
              </a:ext>
            </a:extLst>
          </p:cNvPr>
          <p:cNvSpPr txBox="1"/>
          <p:nvPr userDrawn="1"/>
        </p:nvSpPr>
        <p:spPr>
          <a:xfrm>
            <a:off x="4159123" y="6272395"/>
            <a:ext cx="3873754" cy="400110"/>
          </a:xfrm>
          <a:prstGeom prst="rect">
            <a:avLst/>
          </a:prstGeom>
          <a:noFill/>
        </p:spPr>
        <p:txBody>
          <a:bodyPr wrap="square" rtlCol="0">
            <a:spAutoFit/>
          </a:bodyPr>
          <a:lstStyle/>
          <a:p>
            <a:pPr algn="ctr"/>
            <a:r>
              <a:rPr lang="en-US" sz="2000" b="1" spc="0" dirty="0">
                <a:solidFill>
                  <a:srgbClr val="2B3691"/>
                </a:solidFill>
                <a:latin typeface="Arial Black" panose="020B0A04020102020204" pitchFamily="34" charset="0"/>
                <a:cs typeface="Arial" panose="020B0604020202020204" pitchFamily="34" charset="0"/>
              </a:rPr>
              <a:t>#</a:t>
            </a:r>
            <a:r>
              <a:rPr lang="en-US" sz="2000" b="1" spc="0" dirty="0" err="1">
                <a:solidFill>
                  <a:srgbClr val="2B3691"/>
                </a:solidFill>
                <a:latin typeface="Arial Black" panose="020B0A04020102020204" pitchFamily="34" charset="0"/>
                <a:cs typeface="Arial" panose="020B0604020202020204" pitchFamily="34" charset="0"/>
              </a:rPr>
              <a:t>WomenTechEurope</a:t>
            </a:r>
            <a:r>
              <a:rPr lang="en-US" sz="2000" b="1" spc="0" dirty="0">
                <a:solidFill>
                  <a:srgbClr val="2B3691"/>
                </a:solidFill>
                <a:latin typeface="Arial Black" panose="020B0A040201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6B097B0F-5C5F-48DA-B441-06C553608932}"/>
              </a:ext>
            </a:extLst>
          </p:cNvPr>
          <p:cNvSpPr txBox="1"/>
          <p:nvPr userDrawn="1"/>
        </p:nvSpPr>
        <p:spPr>
          <a:xfrm>
            <a:off x="199393" y="6259038"/>
            <a:ext cx="2795517" cy="400110"/>
          </a:xfrm>
          <a:prstGeom prst="rect">
            <a:avLst/>
          </a:prstGeom>
          <a:noFill/>
        </p:spPr>
        <p:txBody>
          <a:bodyPr wrap="square" rtlCol="0">
            <a:spAutoFit/>
          </a:bodyPr>
          <a:lstStyle/>
          <a:p>
            <a:pPr algn="l"/>
            <a:r>
              <a:rPr lang="en-US" sz="2000" b="1" spc="0" dirty="0">
                <a:solidFill>
                  <a:srgbClr val="2B3691"/>
                </a:solidFill>
                <a:latin typeface="Arial Black" panose="020B0A04020102020204" pitchFamily="34" charset="0"/>
                <a:cs typeface="Arial" panose="020B0604020202020204" pitchFamily="34" charset="0"/>
              </a:rPr>
              <a:t>@</a:t>
            </a:r>
            <a:r>
              <a:rPr lang="en-US" sz="2000" b="1" spc="0" dirty="0" err="1">
                <a:solidFill>
                  <a:srgbClr val="2B3691"/>
                </a:solidFill>
                <a:latin typeface="Arial Black" panose="020B0A04020102020204" pitchFamily="34" charset="0"/>
                <a:cs typeface="Arial" panose="020B0604020202020204" pitchFamily="34" charset="0"/>
              </a:rPr>
              <a:t>WOTChannel</a:t>
            </a:r>
            <a:endParaRPr lang="en-US" sz="2000" b="1" spc="0" dirty="0">
              <a:solidFill>
                <a:srgbClr val="2B3691"/>
              </a:solidFill>
              <a:latin typeface="Arial Black" panose="020B0A04020102020204" pitchFamily="34" charset="0"/>
              <a:cs typeface="Arial" panose="020B0604020202020204" pitchFamily="34" charset="0"/>
            </a:endParaRPr>
          </a:p>
        </p:txBody>
      </p:sp>
      <p:pic>
        <p:nvPicPr>
          <p:cNvPr id="4" name="Picture 3" descr="A close up of a logo&#10;&#10;Description generated with high confidence">
            <a:extLst>
              <a:ext uri="{FF2B5EF4-FFF2-40B4-BE49-F238E27FC236}">
                <a16:creationId xmlns:a16="http://schemas.microsoft.com/office/drawing/2014/main" id="{2F702F7D-301C-4243-AE9B-8BFB7123B8C5}"/>
              </a:ext>
            </a:extLst>
          </p:cNvPr>
          <p:cNvPicPr>
            <a:picLocks noChangeAspect="1"/>
          </p:cNvPicPr>
          <p:nvPr userDrawn="1"/>
        </p:nvPicPr>
        <p:blipFill rotWithShape="1">
          <a:blip r:embed="rId13" cstate="hqprint">
            <a:duotone>
              <a:prstClr val="black"/>
              <a:schemeClr val="tx2">
                <a:tint val="45000"/>
                <a:satMod val="400000"/>
              </a:schemeClr>
            </a:duotone>
            <a:extLst>
              <a:ext uri="{28A0092B-C50C-407E-A947-70E740481C1C}">
                <a14:useLocalDpi xmlns:a14="http://schemas.microsoft.com/office/drawing/2010/main" val="0"/>
              </a:ext>
            </a:extLst>
          </a:blip>
          <a:srcRect r="34858"/>
          <a:stretch/>
        </p:blipFill>
        <p:spPr>
          <a:xfrm>
            <a:off x="9668564" y="4519825"/>
            <a:ext cx="2523436" cy="2338175"/>
          </a:xfrm>
          <a:prstGeom prst="rect">
            <a:avLst/>
          </a:prstGeom>
        </p:spPr>
      </p:pic>
    </p:spTree>
    <p:extLst>
      <p:ext uri="{BB962C8B-B14F-4D97-AF65-F5344CB8AC3E}">
        <p14:creationId xmlns:p14="http://schemas.microsoft.com/office/powerpoint/2010/main" val="21497368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hyperlink" Target="https://positivepsychologyprogram.com/body-mind-integration-attention-training/" TargetMode="Externa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hyperlink" Target="https://positivepsychologyprogram.com/coping-skills-worksheets/" TargetMode="External"/><Relationship Id="rId2" Type="http://schemas.openxmlformats.org/officeDocument/2006/relationships/hyperlink" Target="https://positivepsychologyprogram.com/resilience-in-positive-psychology/"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hyperlink" Target="https://positivepsychologyprogram.com/meaning/" TargetMode="Externa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539C6A-6BAD-4A24-B8C1-0C29025980AD}"/>
              </a:ext>
            </a:extLst>
          </p:cNvPr>
          <p:cNvSpPr/>
          <p:nvPr/>
        </p:nvSpPr>
        <p:spPr>
          <a:xfrm>
            <a:off x="2112818" y="2778342"/>
            <a:ext cx="7966364" cy="2123658"/>
          </a:xfrm>
          <a:prstGeom prst="rect">
            <a:avLst/>
          </a:prstGeom>
        </p:spPr>
        <p:txBody>
          <a:bodyPr wrap="square">
            <a:spAutoFit/>
          </a:bodyPr>
          <a:lstStyle/>
          <a:p>
            <a:pPr algn="ctr"/>
            <a:r>
              <a:rPr lang="en-US" sz="6600" i="1" dirty="0" smtClean="0">
                <a:solidFill>
                  <a:schemeClr val="bg1"/>
                </a:solidFill>
                <a:latin typeface="Arial Black" panose="020B0A04020102020204" pitchFamily="34" charset="0"/>
              </a:rPr>
              <a:t>Resilience </a:t>
            </a:r>
            <a:r>
              <a:rPr lang="en-US" sz="6600" i="1" dirty="0" smtClean="0">
                <a:solidFill>
                  <a:schemeClr val="bg1"/>
                </a:solidFill>
                <a:latin typeface="Arial Black" panose="020B0A04020102020204" pitchFamily="34" charset="0"/>
              </a:rPr>
              <a:t>: a business asset</a:t>
            </a:r>
            <a:endParaRPr lang="en-US" sz="6600" i="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020730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5164" y="609600"/>
            <a:ext cx="7943794" cy="5355312"/>
          </a:xfrm>
          <a:prstGeom prst="rect">
            <a:avLst/>
          </a:prstGeom>
          <a:noFill/>
        </p:spPr>
        <p:txBody>
          <a:bodyPr wrap="square" rtlCol="0">
            <a:spAutoFit/>
          </a:bodyPr>
          <a:lstStyle/>
          <a:p>
            <a:r>
              <a:rPr lang="en-US" b="1" dirty="0" smtClean="0"/>
              <a:t>THE GOOD NEWS IS RESILIENCE CAN BE BUILT</a:t>
            </a:r>
          </a:p>
          <a:p>
            <a:endParaRPr lang="en-US" b="1" dirty="0"/>
          </a:p>
          <a:p>
            <a:endParaRPr lang="en-US" b="1" dirty="0" smtClean="0"/>
          </a:p>
          <a:p>
            <a:r>
              <a:rPr lang="en-US" dirty="0" smtClean="0"/>
              <a:t>Different methods available and documented :</a:t>
            </a:r>
          </a:p>
          <a:p>
            <a:pPr marL="285750" indent="-285750">
              <a:buFont typeface="Arial" panose="020B0604020202020204" pitchFamily="34" charset="0"/>
              <a:buChar char="•"/>
            </a:pPr>
            <a:r>
              <a:rPr lang="en-US" dirty="0" smtClean="0"/>
              <a:t>ABCDE (Adversity, Belief, Consequence, Disputation, energization) </a:t>
            </a:r>
          </a:p>
          <a:p>
            <a:pPr marL="285750" indent="-285750">
              <a:buFont typeface="Arial" panose="020B0604020202020204" pitchFamily="34" charset="0"/>
              <a:buChar char="•"/>
            </a:pPr>
            <a:r>
              <a:rPr lang="en-US" dirty="0" smtClean="0"/>
              <a:t>The 3 musketeers of resilience</a:t>
            </a:r>
            <a:endParaRPr lang="en-US" dirty="0"/>
          </a:p>
          <a:p>
            <a:pPr marL="285750" indent="-285750">
              <a:buFont typeface="Arial" panose="020B0604020202020204" pitchFamily="34" charset="0"/>
              <a:buChar char="•"/>
            </a:pPr>
            <a:r>
              <a:rPr lang="en-US" dirty="0" smtClean="0"/>
              <a:t>The 7 pillars of resilience </a:t>
            </a:r>
            <a:endParaRPr lang="en-US" dirty="0"/>
          </a:p>
          <a:p>
            <a:r>
              <a:rPr lang="en-US" dirty="0" smtClean="0"/>
              <a:t> </a:t>
            </a:r>
            <a:endParaRPr lang="en-US" dirty="0"/>
          </a:p>
          <a:p>
            <a:endParaRPr lang="en-US" dirty="0" smtClean="0"/>
          </a:p>
          <a:p>
            <a:r>
              <a:rPr lang="en-US" dirty="0" smtClean="0"/>
              <a:t>All methods can be used at individual level to build own resilience or at corporate level to build resilient workforce.</a:t>
            </a:r>
          </a:p>
          <a:p>
            <a:endParaRPr lang="en-US" dirty="0"/>
          </a:p>
          <a:p>
            <a:r>
              <a:rPr lang="en-US" b="1" dirty="0" smtClean="0"/>
              <a:t>How do I strengthen my resilience :</a:t>
            </a:r>
          </a:p>
          <a:p>
            <a:r>
              <a:rPr lang="en-US" dirty="0" smtClean="0"/>
              <a:t>Personal coaching available. </a:t>
            </a:r>
          </a:p>
          <a:p>
            <a:r>
              <a:rPr lang="en-US" dirty="0" smtClean="0"/>
              <a:t>10 points method</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76933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52" y="230907"/>
            <a:ext cx="4919402" cy="4133273"/>
          </a:xfrm>
          <a:prstGeom prst="rect">
            <a:avLst/>
          </a:prstGeom>
        </p:spPr>
      </p:pic>
      <p:sp>
        <p:nvSpPr>
          <p:cNvPr id="3" name="Rectangle 2"/>
          <p:cNvSpPr/>
          <p:nvPr/>
        </p:nvSpPr>
        <p:spPr>
          <a:xfrm>
            <a:off x="361812" y="4364180"/>
            <a:ext cx="4190121" cy="369332"/>
          </a:xfrm>
          <a:prstGeom prst="rect">
            <a:avLst/>
          </a:prstGeom>
        </p:spPr>
        <p:txBody>
          <a:bodyPr wrap="none">
            <a:spAutoFit/>
          </a:bodyPr>
          <a:lstStyle/>
          <a:p>
            <a:r>
              <a:rPr lang="en-US" b="1" dirty="0"/>
              <a:t>Find a Sense of Purpose in Your Life</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30876" y="2309091"/>
            <a:ext cx="5761124" cy="3426692"/>
          </a:xfrm>
          <a:prstGeom prst="rect">
            <a:avLst/>
          </a:prstGeom>
        </p:spPr>
      </p:pic>
      <p:sp>
        <p:nvSpPr>
          <p:cNvPr id="5" name="Rectangle 4"/>
          <p:cNvSpPr/>
          <p:nvPr/>
        </p:nvSpPr>
        <p:spPr>
          <a:xfrm>
            <a:off x="7023596" y="1939636"/>
            <a:ext cx="4863603" cy="369332"/>
          </a:xfrm>
          <a:prstGeom prst="rect">
            <a:avLst/>
          </a:prstGeom>
        </p:spPr>
        <p:txBody>
          <a:bodyPr wrap="square">
            <a:spAutoFit/>
          </a:bodyPr>
          <a:lstStyle/>
          <a:p>
            <a:r>
              <a:rPr lang="en-US" b="1" dirty="0"/>
              <a:t>Build Positive Beliefs in Your Abilities</a:t>
            </a:r>
          </a:p>
        </p:txBody>
      </p:sp>
    </p:spTree>
    <p:extLst>
      <p:ext uri="{BB962C8B-B14F-4D97-AF65-F5344CB8AC3E}">
        <p14:creationId xmlns:p14="http://schemas.microsoft.com/office/powerpoint/2010/main" val="1662475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001" y="676625"/>
            <a:ext cx="3865161" cy="369332"/>
          </a:xfrm>
          <a:prstGeom prst="rect">
            <a:avLst/>
          </a:prstGeom>
        </p:spPr>
        <p:txBody>
          <a:bodyPr wrap="none">
            <a:spAutoFit/>
          </a:bodyPr>
          <a:lstStyle/>
          <a:p>
            <a:r>
              <a:rPr lang="en-US" b="1" dirty="0"/>
              <a:t>Develop a Strong Social Network </a:t>
            </a:r>
          </a:p>
        </p:txBody>
      </p:sp>
      <p:sp>
        <p:nvSpPr>
          <p:cNvPr id="3" name="Rectangle 2"/>
          <p:cNvSpPr/>
          <p:nvPr/>
        </p:nvSpPr>
        <p:spPr>
          <a:xfrm>
            <a:off x="5412508" y="1302327"/>
            <a:ext cx="2299855" cy="369332"/>
          </a:xfrm>
          <a:prstGeom prst="rect">
            <a:avLst/>
          </a:prstGeom>
        </p:spPr>
        <p:txBody>
          <a:bodyPr wrap="square">
            <a:spAutoFit/>
          </a:bodyPr>
          <a:lstStyle/>
          <a:p>
            <a:r>
              <a:rPr lang="en-US" b="1" dirty="0"/>
              <a:t>Embrace Change </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8618" y="1182254"/>
            <a:ext cx="5015346" cy="3754582"/>
          </a:xfrm>
          <a:prstGeom prst="rect">
            <a:avLst/>
          </a:prstGeom>
        </p:spPr>
      </p:pic>
      <p:sp>
        <p:nvSpPr>
          <p:cNvPr id="5" name="Rectangle 4"/>
          <p:cNvSpPr/>
          <p:nvPr/>
        </p:nvSpPr>
        <p:spPr>
          <a:xfrm>
            <a:off x="5412508" y="2135970"/>
            <a:ext cx="1736373" cy="369332"/>
          </a:xfrm>
          <a:prstGeom prst="rect">
            <a:avLst/>
          </a:prstGeom>
        </p:spPr>
        <p:txBody>
          <a:bodyPr wrap="none">
            <a:spAutoFit/>
          </a:bodyPr>
          <a:lstStyle/>
          <a:p>
            <a:r>
              <a:rPr lang="en-US" b="1" dirty="0"/>
              <a:t>Be Optimistic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055" y="2807855"/>
            <a:ext cx="6132945" cy="3038764"/>
          </a:xfrm>
          <a:prstGeom prst="rect">
            <a:avLst/>
          </a:prstGeom>
        </p:spPr>
      </p:pic>
      <p:sp>
        <p:nvSpPr>
          <p:cNvPr id="7" name="Rectangle 6"/>
          <p:cNvSpPr/>
          <p:nvPr/>
        </p:nvSpPr>
        <p:spPr>
          <a:xfrm>
            <a:off x="3048000" y="3105835"/>
            <a:ext cx="6096000" cy="646331"/>
          </a:xfrm>
          <a:prstGeom prst="rect">
            <a:avLst/>
          </a:prstGeom>
        </p:spPr>
        <p:txBody>
          <a:bodyPr>
            <a:spAutoFit/>
          </a:bodyPr>
          <a:lstStyle/>
          <a:p>
            <a:endParaRPr lang="en-US" dirty="0"/>
          </a:p>
          <a:p>
            <a:r>
              <a:rPr lang="en-US" b="1" dirty="0"/>
              <a:t>Nurture Yourself </a:t>
            </a:r>
          </a:p>
        </p:txBody>
      </p:sp>
      <p:sp>
        <p:nvSpPr>
          <p:cNvPr id="8" name="Rectangle 7"/>
          <p:cNvSpPr/>
          <p:nvPr/>
        </p:nvSpPr>
        <p:spPr>
          <a:xfrm>
            <a:off x="3048000" y="3105835"/>
            <a:ext cx="6096000" cy="646331"/>
          </a:xfrm>
          <a:prstGeom prst="rect">
            <a:avLst/>
          </a:prstGeom>
        </p:spPr>
        <p:txBody>
          <a:bodyPr>
            <a:spAutoFit/>
          </a:bodyPr>
          <a:lstStyle/>
          <a:p>
            <a:endParaRPr lang="en-US" dirty="0"/>
          </a:p>
          <a:p>
            <a:r>
              <a:rPr lang="en-US" b="1" dirty="0"/>
              <a:t>Nurture Yourself </a:t>
            </a:r>
          </a:p>
        </p:txBody>
      </p:sp>
      <p:sp>
        <p:nvSpPr>
          <p:cNvPr id="9" name="Rectangle 8"/>
          <p:cNvSpPr/>
          <p:nvPr/>
        </p:nvSpPr>
        <p:spPr>
          <a:xfrm>
            <a:off x="3048000" y="3105835"/>
            <a:ext cx="6096000" cy="646331"/>
          </a:xfrm>
          <a:prstGeom prst="rect">
            <a:avLst/>
          </a:prstGeom>
        </p:spPr>
        <p:txBody>
          <a:bodyPr>
            <a:spAutoFit/>
          </a:bodyPr>
          <a:lstStyle/>
          <a:p>
            <a:endParaRPr lang="en-US" dirty="0"/>
          </a:p>
          <a:p>
            <a:r>
              <a:rPr lang="en-US" b="1" dirty="0"/>
              <a:t>Nurture Yourself </a:t>
            </a:r>
          </a:p>
        </p:txBody>
      </p:sp>
      <p:sp>
        <p:nvSpPr>
          <p:cNvPr id="10" name="Rectangle 9"/>
          <p:cNvSpPr/>
          <p:nvPr/>
        </p:nvSpPr>
        <p:spPr>
          <a:xfrm>
            <a:off x="3048000" y="3105835"/>
            <a:ext cx="6096000" cy="646331"/>
          </a:xfrm>
          <a:prstGeom prst="rect">
            <a:avLst/>
          </a:prstGeom>
        </p:spPr>
        <p:txBody>
          <a:bodyPr>
            <a:spAutoFit/>
          </a:bodyPr>
          <a:lstStyle/>
          <a:p>
            <a:endParaRPr lang="en-US" dirty="0"/>
          </a:p>
          <a:p>
            <a:r>
              <a:rPr lang="en-US" b="1" dirty="0"/>
              <a:t>Nurture Yourself </a:t>
            </a:r>
          </a:p>
        </p:txBody>
      </p:sp>
      <p:sp>
        <p:nvSpPr>
          <p:cNvPr id="12" name="Rectangle 11"/>
          <p:cNvSpPr/>
          <p:nvPr/>
        </p:nvSpPr>
        <p:spPr>
          <a:xfrm>
            <a:off x="5100371" y="5775267"/>
            <a:ext cx="2048510" cy="369332"/>
          </a:xfrm>
          <a:prstGeom prst="rect">
            <a:avLst/>
          </a:prstGeom>
        </p:spPr>
        <p:txBody>
          <a:bodyPr wrap="none">
            <a:spAutoFit/>
          </a:bodyPr>
          <a:lstStyle/>
          <a:p>
            <a:r>
              <a:rPr lang="en-US" b="1" dirty="0"/>
              <a:t>Nurture Yourself </a:t>
            </a:r>
          </a:p>
        </p:txBody>
      </p:sp>
    </p:spTree>
    <p:extLst>
      <p:ext uri="{BB962C8B-B14F-4D97-AF65-F5344CB8AC3E}">
        <p14:creationId xmlns:p14="http://schemas.microsoft.com/office/powerpoint/2010/main" val="4000123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364" y="935243"/>
            <a:ext cx="4279890" cy="369332"/>
          </a:xfrm>
          <a:prstGeom prst="rect">
            <a:avLst/>
          </a:prstGeom>
        </p:spPr>
        <p:txBody>
          <a:bodyPr wrap="none">
            <a:spAutoFit/>
          </a:bodyPr>
          <a:lstStyle/>
          <a:p>
            <a:r>
              <a:rPr lang="en-US" b="1"/>
              <a:t>Develop Your Problem-Solving Skills </a:t>
            </a:r>
          </a:p>
        </p:txBody>
      </p:sp>
      <p:sp>
        <p:nvSpPr>
          <p:cNvPr id="3" name="Rectangle 2"/>
          <p:cNvSpPr/>
          <p:nvPr/>
        </p:nvSpPr>
        <p:spPr>
          <a:xfrm>
            <a:off x="529364" y="1563316"/>
            <a:ext cx="1980029" cy="369332"/>
          </a:xfrm>
          <a:prstGeom prst="rect">
            <a:avLst/>
          </a:prstGeom>
        </p:spPr>
        <p:txBody>
          <a:bodyPr wrap="none">
            <a:spAutoFit/>
          </a:bodyPr>
          <a:lstStyle/>
          <a:p>
            <a:r>
              <a:rPr lang="en-US" b="1" dirty="0"/>
              <a:t>Establish Goals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7272" y="580706"/>
            <a:ext cx="4784436" cy="2703884"/>
          </a:xfrm>
          <a:prstGeom prst="rect">
            <a:avLst/>
          </a:prstGeom>
        </p:spPr>
      </p:pic>
      <p:sp>
        <p:nvSpPr>
          <p:cNvPr id="5" name="Rectangle 4"/>
          <p:cNvSpPr/>
          <p:nvPr/>
        </p:nvSpPr>
        <p:spPr>
          <a:xfrm>
            <a:off x="529364" y="3401352"/>
            <a:ext cx="3608617" cy="369332"/>
          </a:xfrm>
          <a:prstGeom prst="rect">
            <a:avLst/>
          </a:prstGeom>
        </p:spPr>
        <p:txBody>
          <a:bodyPr wrap="none">
            <a:spAutoFit/>
          </a:bodyPr>
          <a:lstStyle/>
          <a:p>
            <a:r>
              <a:rPr lang="en-US" b="1" dirty="0"/>
              <a:t>Take Action to Solve Problems </a:t>
            </a:r>
          </a:p>
        </p:txBody>
      </p:sp>
      <p:sp>
        <p:nvSpPr>
          <p:cNvPr id="6" name="Rectangle 5"/>
          <p:cNvSpPr/>
          <p:nvPr/>
        </p:nvSpPr>
        <p:spPr>
          <a:xfrm>
            <a:off x="402748" y="4722153"/>
            <a:ext cx="3313921" cy="369332"/>
          </a:xfrm>
          <a:prstGeom prst="rect">
            <a:avLst/>
          </a:prstGeom>
        </p:spPr>
        <p:txBody>
          <a:bodyPr wrap="none">
            <a:spAutoFit/>
          </a:bodyPr>
          <a:lstStyle/>
          <a:p>
            <a:r>
              <a:rPr lang="en-US" b="1" dirty="0"/>
              <a:t>Keep Working on Your Skills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9381" y="3342379"/>
            <a:ext cx="4405747" cy="2927927"/>
          </a:xfrm>
          <a:prstGeom prst="rect">
            <a:avLst/>
          </a:prstGeom>
        </p:spPr>
      </p:pic>
    </p:spTree>
    <p:extLst>
      <p:ext uri="{BB962C8B-B14F-4D97-AF65-F5344CB8AC3E}">
        <p14:creationId xmlns:p14="http://schemas.microsoft.com/office/powerpoint/2010/main" val="99599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575" y="1171575"/>
            <a:ext cx="4514850" cy="4514850"/>
          </a:xfrm>
          <a:prstGeom prst="rect">
            <a:avLst/>
          </a:prstGeom>
        </p:spPr>
      </p:pic>
    </p:spTree>
    <p:extLst>
      <p:ext uri="{BB962C8B-B14F-4D97-AF65-F5344CB8AC3E}">
        <p14:creationId xmlns:p14="http://schemas.microsoft.com/office/powerpoint/2010/main" val="1028451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6473" y="895927"/>
            <a:ext cx="10871200" cy="5355312"/>
          </a:xfrm>
          <a:prstGeom prst="rect">
            <a:avLst/>
          </a:prstGeom>
          <a:noFill/>
        </p:spPr>
        <p:txBody>
          <a:bodyPr wrap="square" rtlCol="0">
            <a:spAutoFit/>
          </a:bodyPr>
          <a:lstStyle/>
          <a:p>
            <a:r>
              <a:rPr lang="en-US" dirty="0" smtClean="0"/>
              <a:t>The </a:t>
            </a:r>
            <a:r>
              <a:rPr lang="en-US" dirty="0"/>
              <a:t>development of resilience can be enhanced by organizations through</a:t>
            </a:r>
            <a:r>
              <a:rPr lang="en-US" dirty="0" smtClean="0"/>
              <a:t>:</a:t>
            </a:r>
          </a:p>
          <a:p>
            <a:endParaRPr lang="en-US" dirty="0"/>
          </a:p>
          <a:p>
            <a:r>
              <a:rPr lang="en-US" dirty="0"/>
              <a:t>Leading by example and building resilience at the executive level and in the management team</a:t>
            </a:r>
          </a:p>
          <a:p>
            <a:r>
              <a:rPr lang="en-US" dirty="0"/>
              <a:t>Fostering a sense of purpose and helping employees find meaning in their work</a:t>
            </a:r>
          </a:p>
          <a:p>
            <a:r>
              <a:rPr lang="en-US" dirty="0"/>
              <a:t>Promoting a sense of control and self-confidence in employees</a:t>
            </a:r>
          </a:p>
          <a:p>
            <a:r>
              <a:rPr lang="en-US" dirty="0"/>
              <a:t>Managing change effectively and responsibly to ensure that change is seen as an opportunity rather than a roadblock</a:t>
            </a:r>
          </a:p>
          <a:p>
            <a:r>
              <a:rPr lang="en-US" dirty="0"/>
              <a:t>Encouraging employee connections, whether formal or informal, through mentorship and company-recognized employee interest groups</a:t>
            </a:r>
          </a:p>
          <a:p>
            <a:r>
              <a:rPr lang="en-US" dirty="0"/>
              <a:t>Addressing stress levels, both in the organization as a whole and in individual employees</a:t>
            </a:r>
          </a:p>
          <a:p>
            <a:r>
              <a:rPr lang="en-US" dirty="0"/>
              <a:t>Nurturing a healthy sense of humor in the workplace (the appropriate level will depend on the organization and the industry)</a:t>
            </a:r>
          </a:p>
          <a:p>
            <a:r>
              <a:rPr lang="en-US" dirty="0"/>
              <a:t>Fostering grit and mental toughness in employees</a:t>
            </a:r>
          </a:p>
          <a:p>
            <a:r>
              <a:rPr lang="en-US" dirty="0"/>
              <a:t>Providing as many opportunities as possible for learning and professional development</a:t>
            </a:r>
          </a:p>
          <a:p>
            <a:r>
              <a:rPr lang="en-US" dirty="0"/>
              <a:t>Staying optimistic and using positive messaging</a:t>
            </a:r>
          </a:p>
          <a:p>
            <a:r>
              <a:rPr lang="en-US" dirty="0"/>
              <a:t>Encouraging flexibility and adaptability in employees, workgroups, and the organization as a whole</a:t>
            </a:r>
          </a:p>
          <a:p>
            <a:r>
              <a:rPr lang="en-US" dirty="0"/>
              <a:t>Building problem-solving skills at all levels of the company</a:t>
            </a:r>
          </a:p>
          <a:p>
            <a:r>
              <a:rPr lang="en-US" dirty="0"/>
              <a:t>Promoting good habits for </a:t>
            </a:r>
            <a:r>
              <a:rPr lang="en-US" b="1" dirty="0">
                <a:hlinkClick r:id="rId2"/>
              </a:rPr>
              <a:t>physical and mental health</a:t>
            </a:r>
            <a:endParaRPr lang="en-US" dirty="0"/>
          </a:p>
          <a:p>
            <a:r>
              <a:rPr lang="en-US" dirty="0"/>
              <a:t> </a:t>
            </a:r>
          </a:p>
        </p:txBody>
      </p:sp>
    </p:spTree>
    <p:extLst>
      <p:ext uri="{BB962C8B-B14F-4D97-AF65-F5344CB8AC3E}">
        <p14:creationId xmlns:p14="http://schemas.microsoft.com/office/powerpoint/2010/main" val="1402124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714" y="429000"/>
            <a:ext cx="11428571" cy="6000000"/>
          </a:xfrm>
          <a:prstGeom prst="rect">
            <a:avLst/>
          </a:prstGeom>
        </p:spPr>
      </p:pic>
    </p:spTree>
    <p:extLst>
      <p:ext uri="{BB962C8B-B14F-4D97-AF65-F5344CB8AC3E}">
        <p14:creationId xmlns:p14="http://schemas.microsoft.com/office/powerpoint/2010/main" val="2388927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8109" y="1745673"/>
            <a:ext cx="9815508" cy="3416320"/>
          </a:xfrm>
          <a:prstGeom prst="rect">
            <a:avLst/>
          </a:prstGeom>
          <a:noFill/>
        </p:spPr>
        <p:txBody>
          <a:bodyPr wrap="none" rtlCol="0">
            <a:spAutoFit/>
          </a:bodyPr>
          <a:lstStyle/>
          <a:p>
            <a:r>
              <a:rPr lang="en-US" dirty="0" smtClean="0"/>
              <a:t>One ask from each of you :</a:t>
            </a:r>
          </a:p>
          <a:p>
            <a:r>
              <a:rPr lang="en-US" dirty="0" smtClean="0"/>
              <a:t>Identify your resilience score and take one or two action items where you feel you can improve</a:t>
            </a:r>
          </a:p>
          <a:p>
            <a:endParaRPr lang="en-US" dirty="0"/>
          </a:p>
          <a:p>
            <a:endParaRPr lang="en-US" dirty="0" smtClean="0"/>
          </a:p>
          <a:p>
            <a:r>
              <a:rPr lang="en-US" dirty="0" smtClean="0"/>
              <a:t>For companies HR people in the room</a:t>
            </a:r>
          </a:p>
          <a:p>
            <a:r>
              <a:rPr lang="en-US" dirty="0" smtClean="0"/>
              <a:t>Is your company aware of resilience and promoting this through the teams?</a:t>
            </a:r>
          </a:p>
          <a:p>
            <a:endParaRPr lang="en-US" dirty="0"/>
          </a:p>
          <a:p>
            <a:endParaRPr lang="en-US" dirty="0" smtClean="0"/>
          </a:p>
          <a:p>
            <a:endParaRPr lang="en-US" dirty="0"/>
          </a:p>
          <a:p>
            <a:endParaRPr lang="en-US" dirty="0" smtClean="0"/>
          </a:p>
          <a:p>
            <a:endParaRPr lang="en-US" dirty="0"/>
          </a:p>
          <a:p>
            <a:r>
              <a:rPr lang="en-US" dirty="0" smtClean="0"/>
              <a:t>THANK YOU FOR YOUR TIME</a:t>
            </a:r>
            <a:endParaRPr lang="en-US" dirty="0"/>
          </a:p>
        </p:txBody>
      </p:sp>
    </p:spTree>
    <p:extLst>
      <p:ext uri="{BB962C8B-B14F-4D97-AF65-F5344CB8AC3E}">
        <p14:creationId xmlns:p14="http://schemas.microsoft.com/office/powerpoint/2010/main" val="397226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4545" y="960459"/>
            <a:ext cx="6844146" cy="4524315"/>
          </a:xfrm>
          <a:prstGeom prst="rect">
            <a:avLst/>
          </a:prstGeom>
          <a:noFill/>
        </p:spPr>
        <p:txBody>
          <a:bodyPr wrap="square" rtlCol="0">
            <a:spAutoFit/>
          </a:bodyPr>
          <a:lstStyle/>
          <a:p>
            <a:r>
              <a:rPr lang="en-US" dirty="0" smtClean="0"/>
              <a:t>Introduction   :   Lizzie Cohen- Laloum VP sales Fortinet</a:t>
            </a:r>
          </a:p>
          <a:p>
            <a:endParaRPr lang="en-US" dirty="0" smtClean="0"/>
          </a:p>
          <a:p>
            <a:r>
              <a:rPr lang="en-US" dirty="0" smtClean="0"/>
              <a:t>Why RESILIENCE</a:t>
            </a:r>
          </a:p>
          <a:p>
            <a:endParaRPr lang="en-US" dirty="0" smtClean="0"/>
          </a:p>
          <a:p>
            <a:r>
              <a:rPr lang="en-US" dirty="0" smtClean="0"/>
              <a:t>What do people say about resilience</a:t>
            </a:r>
          </a:p>
          <a:p>
            <a:endParaRPr lang="en-US" dirty="0" smtClean="0"/>
          </a:p>
          <a:p>
            <a:r>
              <a:rPr lang="en-US" dirty="0" smtClean="0"/>
              <a:t>Definition</a:t>
            </a:r>
          </a:p>
          <a:p>
            <a:endParaRPr lang="en-US" dirty="0" smtClean="0"/>
          </a:p>
          <a:p>
            <a:r>
              <a:rPr lang="en-US" dirty="0" smtClean="0"/>
              <a:t>What is the value for the business </a:t>
            </a:r>
          </a:p>
          <a:p>
            <a:endParaRPr lang="en-US" dirty="0" smtClean="0"/>
          </a:p>
          <a:p>
            <a:r>
              <a:rPr lang="en-US" dirty="0" smtClean="0"/>
              <a:t>How to develop resilience</a:t>
            </a:r>
          </a:p>
          <a:p>
            <a:endParaRPr lang="en-US" dirty="0"/>
          </a:p>
          <a:p>
            <a:endParaRPr lang="en-US" dirty="0" smtClean="0"/>
          </a:p>
          <a:p>
            <a:r>
              <a:rPr lang="en-US" dirty="0" smtClean="0"/>
              <a:t> take away</a:t>
            </a:r>
            <a:endParaRPr lang="en-US" dirty="0"/>
          </a:p>
          <a:p>
            <a:endParaRPr lang="en-US" dirty="0" smtClean="0"/>
          </a:p>
          <a:p>
            <a:endParaRPr lang="en-US" dirty="0"/>
          </a:p>
        </p:txBody>
      </p:sp>
      <p:sp>
        <p:nvSpPr>
          <p:cNvPr id="3" name="TextBox 2"/>
          <p:cNvSpPr txBox="1"/>
          <p:nvPr/>
        </p:nvSpPr>
        <p:spPr>
          <a:xfrm>
            <a:off x="4147127" y="591127"/>
            <a:ext cx="1159292" cy="369332"/>
          </a:xfrm>
          <a:prstGeom prst="rect">
            <a:avLst/>
          </a:prstGeom>
          <a:noFill/>
        </p:spPr>
        <p:txBody>
          <a:bodyPr wrap="none" rtlCol="0">
            <a:spAutoFit/>
          </a:bodyPr>
          <a:lstStyle/>
          <a:p>
            <a:r>
              <a:rPr lang="en-US" dirty="0" smtClean="0"/>
              <a:t>AGENDA</a:t>
            </a:r>
            <a:endParaRPr lang="en-US" dirty="0"/>
          </a:p>
        </p:txBody>
      </p:sp>
    </p:spTree>
    <p:extLst>
      <p:ext uri="{BB962C8B-B14F-4D97-AF65-F5344CB8AC3E}">
        <p14:creationId xmlns:p14="http://schemas.microsoft.com/office/powerpoint/2010/main" val="1136668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56" y="314037"/>
            <a:ext cx="5495636" cy="448887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635" y="1403927"/>
            <a:ext cx="5763491" cy="4775201"/>
          </a:xfrm>
          <a:prstGeom prst="rect">
            <a:avLst/>
          </a:prstGeom>
        </p:spPr>
      </p:pic>
    </p:spTree>
    <p:extLst>
      <p:ext uri="{BB962C8B-B14F-4D97-AF65-F5344CB8AC3E}">
        <p14:creationId xmlns:p14="http://schemas.microsoft.com/office/powerpoint/2010/main" val="20118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6" y="314036"/>
            <a:ext cx="6410036" cy="468283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292" y="1662544"/>
            <a:ext cx="4599708" cy="4359565"/>
          </a:xfrm>
          <a:prstGeom prst="rect">
            <a:avLst/>
          </a:prstGeom>
        </p:spPr>
      </p:pic>
    </p:spTree>
    <p:extLst>
      <p:ext uri="{BB962C8B-B14F-4D97-AF65-F5344CB8AC3E}">
        <p14:creationId xmlns:p14="http://schemas.microsoft.com/office/powerpoint/2010/main" val="185802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98764"/>
            <a:ext cx="8839200" cy="5355312"/>
          </a:xfrm>
          <a:prstGeom prst="rect">
            <a:avLst/>
          </a:prstGeom>
        </p:spPr>
        <p:txBody>
          <a:bodyPr wrap="square">
            <a:spAutoFit/>
          </a:bodyPr>
          <a:lstStyle/>
          <a:p>
            <a:r>
              <a:rPr lang="en-US" dirty="0" smtClean="0"/>
              <a:t>	</a:t>
            </a:r>
            <a:r>
              <a:rPr lang="en-US" b="1" dirty="0" smtClean="0"/>
              <a:t>RESILIENCE :  definition</a:t>
            </a:r>
          </a:p>
          <a:p>
            <a:endParaRPr lang="en-US" dirty="0"/>
          </a:p>
          <a:p>
            <a:endParaRPr lang="en-US" dirty="0" smtClean="0"/>
          </a:p>
          <a:p>
            <a:endParaRPr lang="en-US" dirty="0"/>
          </a:p>
          <a:p>
            <a:r>
              <a:rPr lang="en-US" dirty="0" smtClean="0"/>
              <a:t>Resilience </a:t>
            </a:r>
            <a:r>
              <a:rPr lang="en-US" dirty="0"/>
              <a:t>is a scientific term that applies to materials that have the capacity to return to their original shape after being bent or stretched. Over time, however, we have come to apply the term to people as well. People who have the ability to recover readily from illness, depression, defeat, or other kinds of adversity. </a:t>
            </a:r>
            <a:endParaRPr lang="en-US" dirty="0" smtClean="0"/>
          </a:p>
          <a:p>
            <a:r>
              <a:rPr lang="en-US" dirty="0" smtClean="0"/>
              <a:t>It </a:t>
            </a:r>
            <a:r>
              <a:rPr lang="en-US" dirty="0"/>
              <a:t>can be built and developed over </a:t>
            </a:r>
            <a:r>
              <a:rPr lang="en-US" dirty="0" smtClean="0"/>
              <a:t>time.</a:t>
            </a:r>
            <a:endParaRPr lang="en-US" dirty="0"/>
          </a:p>
          <a:p>
            <a:endParaRPr lang="en-US" dirty="0" smtClean="0"/>
          </a:p>
          <a:p>
            <a:endParaRPr lang="en-US" dirty="0"/>
          </a:p>
          <a:p>
            <a:endParaRPr lang="en-US" dirty="0" smtClean="0"/>
          </a:p>
          <a:p>
            <a:endParaRPr lang="en-US" dirty="0"/>
          </a:p>
          <a:p>
            <a:endParaRPr lang="en-US" dirty="0" smtClean="0"/>
          </a:p>
          <a:p>
            <a:r>
              <a:rPr lang="en-US" dirty="0" smtClean="0"/>
              <a:t>The </a:t>
            </a:r>
            <a:r>
              <a:rPr lang="en-US" b="1" dirty="0">
                <a:hlinkClick r:id="rId2"/>
              </a:rPr>
              <a:t>U.S. Department of Health and Human Services</a:t>
            </a:r>
            <a:r>
              <a:rPr lang="en-US" dirty="0"/>
              <a:t> (2015) defines individual resilience as the ability to withstand, adapt to, and recover from adversity and stress. In other words, resilience can manifest as maintaining or returning to one’s original state of mental health or well-being or reaching a more mature and well-developed state of mental health or well-being through the use of effective </a:t>
            </a:r>
            <a:r>
              <a:rPr lang="en-US" b="1" dirty="0">
                <a:hlinkClick r:id="rId3"/>
              </a:rPr>
              <a:t>coping strategies</a:t>
            </a:r>
            <a:r>
              <a:rPr lang="en-US" dirty="0"/>
              <a:t>.</a:t>
            </a:r>
          </a:p>
        </p:txBody>
      </p:sp>
    </p:spTree>
    <p:extLst>
      <p:ext uri="{BB962C8B-B14F-4D97-AF65-F5344CB8AC3E}">
        <p14:creationId xmlns:p14="http://schemas.microsoft.com/office/powerpoint/2010/main" val="3310946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9382" y="332508"/>
            <a:ext cx="11942618" cy="5909310"/>
          </a:xfrm>
          <a:prstGeom prst="rect">
            <a:avLst/>
          </a:prstGeom>
        </p:spPr>
        <p:txBody>
          <a:bodyPr wrap="square">
            <a:spAutoFit/>
          </a:bodyPr>
          <a:lstStyle/>
          <a:p>
            <a:r>
              <a:rPr lang="en-US" dirty="0"/>
              <a:t>There is no single accepted set of components of </a:t>
            </a:r>
            <a:r>
              <a:rPr lang="en-US" dirty="0" smtClean="0"/>
              <a:t>resilience:</a:t>
            </a:r>
          </a:p>
          <a:p>
            <a:endParaRPr lang="en-US" dirty="0"/>
          </a:p>
          <a:p>
            <a:pPr>
              <a:buFont typeface="Arial" panose="020B0604020202020204" pitchFamily="34" charset="0"/>
              <a:buChar char="•"/>
            </a:pPr>
            <a:r>
              <a:rPr lang="en-US" b="1" dirty="0"/>
              <a:t>Optimism</a:t>
            </a:r>
            <a:r>
              <a:rPr lang="en-US" dirty="0"/>
              <a:t> – those who are optimistic tend to be more resilient as well since they are more likely to stay positive about the future even when faced with seemingly insurmountable obstacles.</a:t>
            </a:r>
          </a:p>
          <a:p>
            <a:pPr>
              <a:buFont typeface="Arial" panose="020B0604020202020204" pitchFamily="34" charset="0"/>
              <a:buChar char="•"/>
            </a:pPr>
            <a:r>
              <a:rPr lang="en-US" b="1" dirty="0" smtClean="0"/>
              <a:t>Altruism</a:t>
            </a:r>
            <a:r>
              <a:rPr lang="en-US" dirty="0" smtClean="0"/>
              <a:t>– </a:t>
            </a:r>
            <a:r>
              <a:rPr lang="en-US" dirty="0"/>
              <a:t>the most resilient among us often turn to help others when they need to relieve stress and boost their self-efficacy.</a:t>
            </a:r>
          </a:p>
          <a:p>
            <a:pPr>
              <a:buFont typeface="Arial" panose="020B0604020202020204" pitchFamily="34" charset="0"/>
              <a:buChar char="•"/>
            </a:pPr>
            <a:r>
              <a:rPr lang="en-US" b="1" dirty="0"/>
              <a:t>Moral Compass </a:t>
            </a:r>
            <a:r>
              <a:rPr lang="en-US" dirty="0"/>
              <a:t>– people with a strong moral compass or steadfast set of beliefs about right and wrong generally have an easier time bouncing back.</a:t>
            </a:r>
          </a:p>
          <a:p>
            <a:pPr>
              <a:buFont typeface="Arial" panose="020B0604020202020204" pitchFamily="34" charset="0"/>
              <a:buChar char="•"/>
            </a:pPr>
            <a:r>
              <a:rPr lang="en-US" b="1" dirty="0"/>
              <a:t>Faith and Spirituality </a:t>
            </a:r>
            <a:r>
              <a:rPr lang="en-US" dirty="0"/>
              <a:t>– while not a required factor for resilience, people often find their faith helpful in surviving challenges and coming through stronger and wiser on the other side.</a:t>
            </a:r>
          </a:p>
          <a:p>
            <a:pPr>
              <a:buFont typeface="Arial" panose="020B0604020202020204" pitchFamily="34" charset="0"/>
              <a:buChar char="•"/>
            </a:pPr>
            <a:r>
              <a:rPr lang="en-US" b="1" dirty="0"/>
              <a:t>Humor</a:t>
            </a:r>
            <a:r>
              <a:rPr lang="en-US" dirty="0"/>
              <a:t> – people who have a healthy sense of humor and are able to laugh at their own misfortune are at an advantage when it comes to bouncing back, for obvious reasons!</a:t>
            </a:r>
          </a:p>
          <a:p>
            <a:pPr>
              <a:buFont typeface="Arial" panose="020B0604020202020204" pitchFamily="34" charset="0"/>
              <a:buChar char="•"/>
            </a:pPr>
            <a:r>
              <a:rPr lang="en-US" b="1" dirty="0"/>
              <a:t>Having a Role Model </a:t>
            </a:r>
            <a:r>
              <a:rPr lang="en-US" dirty="0"/>
              <a:t>– this is also not a requirement for resilience, but those who have a role model in mind can draw strength from their desire to emulate this person.</a:t>
            </a:r>
          </a:p>
          <a:p>
            <a:pPr>
              <a:buFont typeface="Arial" panose="020B0604020202020204" pitchFamily="34" charset="0"/>
              <a:buChar char="•"/>
            </a:pPr>
            <a:r>
              <a:rPr lang="en-US" b="1" dirty="0"/>
              <a:t>Social Supports </a:t>
            </a:r>
            <a:r>
              <a:rPr lang="en-US" dirty="0"/>
              <a:t>– unsurprisingly, social support is important when it comes to resilience; those with strong social support networks are better equipped to bounce back from loss or disappointment.</a:t>
            </a:r>
          </a:p>
          <a:p>
            <a:pPr>
              <a:buFont typeface="Arial" panose="020B0604020202020204" pitchFamily="34" charset="0"/>
              <a:buChar char="•"/>
            </a:pPr>
            <a:r>
              <a:rPr lang="en-US" b="1" dirty="0"/>
              <a:t>Facing Fear </a:t>
            </a:r>
            <a:r>
              <a:rPr lang="en-US" dirty="0"/>
              <a:t>– this is not so much a characteristic as an action or tendency to act, but people who are willing to leave their comfort zone and confront their fears are more likely to overcome their challenges and grow as a person.</a:t>
            </a:r>
          </a:p>
          <a:p>
            <a:pPr>
              <a:buFont typeface="Arial" panose="020B0604020202020204" pitchFamily="34" charset="0"/>
              <a:buChar char="•"/>
            </a:pPr>
            <a:r>
              <a:rPr lang="en-US" b="1" dirty="0"/>
              <a:t>Meaning or Purpose in Life </a:t>
            </a:r>
            <a:r>
              <a:rPr lang="en-US" dirty="0"/>
              <a:t>– it shouldn’t be surprising that those who feel they have a specific purpose in life or find a tremendous amount of </a:t>
            </a:r>
            <a:r>
              <a:rPr lang="en-US" b="1" dirty="0">
                <a:hlinkClick r:id="rId2"/>
              </a:rPr>
              <a:t>meaning</a:t>
            </a:r>
            <a:r>
              <a:rPr lang="en-US" dirty="0"/>
              <a:t> in their lives are more likely to recover from failure or disappointment; when you fervently believe you have a purpose, you are less likely to give up when faced with tragedy or loss.</a:t>
            </a:r>
          </a:p>
        </p:txBody>
      </p:sp>
    </p:spTree>
    <p:extLst>
      <p:ext uri="{BB962C8B-B14F-4D97-AF65-F5344CB8AC3E}">
        <p14:creationId xmlns:p14="http://schemas.microsoft.com/office/powerpoint/2010/main" val="3289357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4182" y="618836"/>
            <a:ext cx="11050595" cy="7571303"/>
          </a:xfrm>
          <a:prstGeom prst="rect">
            <a:avLst/>
          </a:prstGeom>
          <a:noFill/>
        </p:spPr>
        <p:txBody>
          <a:bodyPr wrap="square" rtlCol="0">
            <a:spAutoFit/>
          </a:bodyPr>
          <a:lstStyle/>
          <a:p>
            <a:r>
              <a:rPr lang="en-US" b="1" dirty="0" smtClean="0"/>
              <a:t>RESILIENCE CAN BE MEASURED</a:t>
            </a:r>
          </a:p>
          <a:p>
            <a:endParaRPr lang="en-US" dirty="0"/>
          </a:p>
          <a:p>
            <a:r>
              <a:rPr lang="en-US" dirty="0" smtClean="0"/>
              <a:t>using 8 different scales depending on the purpose  (you can test and measure your own resilience)</a:t>
            </a:r>
          </a:p>
          <a:p>
            <a:endParaRPr lang="en-US" dirty="0"/>
          </a:p>
          <a:p>
            <a:r>
              <a:rPr lang="en-US" dirty="0" smtClean="0"/>
              <a:t>For instance Connor Davidson scale to measure post traumatic stress disorder (war veterans, trauma..)</a:t>
            </a:r>
          </a:p>
          <a:p>
            <a:r>
              <a:rPr lang="en-US" dirty="0" smtClean="0"/>
              <a:t>RSA scale for Health and clinical psychology</a:t>
            </a:r>
            <a:endParaRPr lang="en-US" dirty="0"/>
          </a:p>
          <a:p>
            <a:r>
              <a:rPr lang="en-US" dirty="0" smtClean="0"/>
              <a:t>SPF scale of protective factor to measure how children have survived trauma</a:t>
            </a:r>
            <a:endParaRPr lang="en-US" dirty="0"/>
          </a:p>
          <a:p>
            <a:endParaRPr lang="en-US" dirty="0" smtClean="0"/>
          </a:p>
          <a:p>
            <a:r>
              <a:rPr lang="en-US" dirty="0" smtClean="0"/>
              <a:t>Develop your own resilience : use tactics to identify your inner strength and dilute stress. </a:t>
            </a:r>
          </a:p>
          <a:p>
            <a:endParaRPr lang="en-US" dirty="0"/>
          </a:p>
          <a:p>
            <a:endParaRPr lang="en-US" dirty="0" smtClean="0"/>
          </a:p>
          <a:p>
            <a:r>
              <a:rPr lang="en-US" b="1" dirty="0" smtClean="0"/>
              <a:t>RESISTANCE AT WORK  : WHY</a:t>
            </a:r>
          </a:p>
          <a:p>
            <a:r>
              <a:rPr lang="en-US" dirty="0" smtClean="0"/>
              <a:t> </a:t>
            </a:r>
          </a:p>
          <a:p>
            <a:r>
              <a:rPr lang="en-US" dirty="0" smtClean="0"/>
              <a:t>Work environment is not always positive critical feedback, failure at work, stress,  resilience is the way to bounce back, increase productivity and well being at work</a:t>
            </a:r>
          </a:p>
          <a:p>
            <a:endParaRPr lang="en-US" dirty="0"/>
          </a:p>
          <a:p>
            <a:r>
              <a:rPr lang="en-US" dirty="0" smtClean="0"/>
              <a:t>Even facing positive changes, increased </a:t>
            </a:r>
            <a:r>
              <a:rPr lang="en-US" dirty="0"/>
              <a:t>responsibility, forward </a:t>
            </a:r>
            <a:r>
              <a:rPr lang="en-US" dirty="0" smtClean="0"/>
              <a:t>progress, can </a:t>
            </a:r>
            <a:r>
              <a:rPr lang="en-US" dirty="0"/>
              <a:t>all result in the need for adaptation </a:t>
            </a:r>
            <a:r>
              <a:rPr lang="en-US" dirty="0" smtClean="0"/>
              <a:t>and recovery.</a:t>
            </a:r>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24614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128" y="1533236"/>
            <a:ext cx="7227310" cy="3181639"/>
          </a:xfrm>
          <a:prstGeom prst="rect">
            <a:avLst/>
          </a:prstGeom>
        </p:spPr>
      </p:pic>
      <p:sp>
        <p:nvSpPr>
          <p:cNvPr id="3" name="Rectangle 2"/>
          <p:cNvSpPr/>
          <p:nvPr/>
        </p:nvSpPr>
        <p:spPr>
          <a:xfrm>
            <a:off x="840509" y="369455"/>
            <a:ext cx="8303491" cy="646331"/>
          </a:xfrm>
          <a:prstGeom prst="rect">
            <a:avLst/>
          </a:prstGeom>
        </p:spPr>
        <p:txBody>
          <a:bodyPr wrap="square">
            <a:spAutoFit/>
          </a:bodyPr>
          <a:lstStyle/>
          <a:p>
            <a:r>
              <a:rPr lang="en-US" dirty="0">
                <a:solidFill>
                  <a:srgbClr val="333333"/>
                </a:solidFill>
              </a:rPr>
              <a:t>“As a leader, apologize for making mistakes. Don’t apologize for making decisions.”</a:t>
            </a:r>
            <a:endParaRPr lang="en-US" dirty="0"/>
          </a:p>
        </p:txBody>
      </p:sp>
    </p:spTree>
    <p:extLst>
      <p:ext uri="{BB962C8B-B14F-4D97-AF65-F5344CB8AC3E}">
        <p14:creationId xmlns:p14="http://schemas.microsoft.com/office/powerpoint/2010/main" val="4238696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0800" y="1505527"/>
            <a:ext cx="10431061" cy="8679299"/>
          </a:xfrm>
          <a:prstGeom prst="rect">
            <a:avLst/>
          </a:prstGeom>
          <a:noFill/>
        </p:spPr>
        <p:txBody>
          <a:bodyPr wrap="none" rtlCol="0">
            <a:spAutoFit/>
          </a:bodyPr>
          <a:lstStyle/>
          <a:p>
            <a:r>
              <a:rPr lang="en-US" b="1" dirty="0" smtClean="0"/>
              <a:t>Good reasons for organizations to train employees to be resilient</a:t>
            </a:r>
            <a:r>
              <a:rPr lang="en-US" dirty="0" smtClean="0"/>
              <a:t> :</a:t>
            </a:r>
          </a:p>
          <a:p>
            <a:r>
              <a:rPr lang="en-US" dirty="0" smtClean="0"/>
              <a:t>-General employee well being</a:t>
            </a:r>
          </a:p>
          <a:p>
            <a:r>
              <a:rPr lang="en-US" dirty="0" smtClean="0"/>
              <a:t>-career development : coaching on facing adverse work situation and not  diminishing </a:t>
            </a:r>
            <a:r>
              <a:rPr lang="en-US" dirty="0" err="1" smtClean="0"/>
              <a:t>selfconfidence</a:t>
            </a:r>
            <a:endParaRPr lang="en-US" dirty="0" smtClean="0"/>
          </a:p>
          <a:p>
            <a:r>
              <a:rPr lang="en-US" dirty="0" smtClean="0"/>
              <a:t>-encouraging learning curve and innovation </a:t>
            </a:r>
          </a:p>
          <a:p>
            <a:r>
              <a:rPr lang="en-US" dirty="0" smtClean="0"/>
              <a:t>-improving team dynamics</a:t>
            </a:r>
          </a:p>
          <a:p>
            <a:endParaRPr lang="en-US" dirty="0"/>
          </a:p>
          <a:p>
            <a:r>
              <a:rPr lang="en-US" b="1" dirty="0" smtClean="0"/>
              <a:t>Highly resilient </a:t>
            </a:r>
            <a:r>
              <a:rPr lang="en-US" b="1" dirty="0"/>
              <a:t>employees </a:t>
            </a:r>
            <a:r>
              <a:rPr lang="en-US" dirty="0" smtClean="0"/>
              <a:t>:</a:t>
            </a:r>
          </a:p>
          <a:p>
            <a:endParaRPr lang="en-US" dirty="0"/>
          </a:p>
          <a:p>
            <a:r>
              <a:rPr lang="en-US" dirty="0"/>
              <a:t>Develop high-quality connections</a:t>
            </a:r>
          </a:p>
          <a:p>
            <a:r>
              <a:rPr lang="en-US" dirty="0"/>
              <a:t>Manage stress effectively and avoid burnout</a:t>
            </a:r>
          </a:p>
          <a:p>
            <a:r>
              <a:rPr lang="en-US" dirty="0"/>
              <a:t>Act authentically and in accordance with their strengths and values</a:t>
            </a:r>
          </a:p>
          <a:p>
            <a:r>
              <a:rPr lang="en-US" dirty="0" smtClean="0"/>
              <a:t>Develop Grit  </a:t>
            </a:r>
            <a:r>
              <a:rPr lang="en-US" dirty="0"/>
              <a:t>(the passion and perseverance to pursue long-term goals)</a:t>
            </a:r>
          </a:p>
          <a:p>
            <a:r>
              <a:rPr lang="en-US" dirty="0"/>
              <a:t>Stay inspired and find meaning</a:t>
            </a:r>
          </a:p>
          <a:p>
            <a:r>
              <a:rPr lang="en-US" dirty="0"/>
              <a:t>Stay flexible and mentally tough</a:t>
            </a:r>
          </a:p>
          <a:p>
            <a:r>
              <a:rPr lang="en-US" dirty="0"/>
              <a:t>Actively manage change and setbacks</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spTree>
    <p:extLst>
      <p:ext uri="{BB962C8B-B14F-4D97-AF65-F5344CB8AC3E}">
        <p14:creationId xmlns:p14="http://schemas.microsoft.com/office/powerpoint/2010/main" val="1210095759"/>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388D4E3FB8A8418278EB04C27F4636" ma:contentTypeVersion="12" ma:contentTypeDescription="Create a new document." ma:contentTypeScope="" ma:versionID="a1e7bb2ceb9b77bddb860d15d1991594">
  <xsd:schema xmlns:xsd="http://www.w3.org/2001/XMLSchema" xmlns:xs="http://www.w3.org/2001/XMLSchema" xmlns:p="http://schemas.microsoft.com/office/2006/metadata/properties" xmlns:ns2="e32f3bd2-7f6c-4835-a123-30d45ffc86ed" xmlns:ns3="41270d20-6af7-422f-bec6-479693f4f97f" xmlns:ns4="461f5dae-c794-4fb0-9749-5d6783b45445" targetNamespace="http://schemas.microsoft.com/office/2006/metadata/properties" ma:root="true" ma:fieldsID="ff47802fc374a878b2415e55fa678da4" ns2:_="" ns3:_="" ns4:_="">
    <xsd:import namespace="e32f3bd2-7f6c-4835-a123-30d45ffc86ed"/>
    <xsd:import namespace="41270d20-6af7-422f-bec6-479693f4f97f"/>
    <xsd:import namespace="461f5dae-c794-4fb0-9749-5d6783b45445"/>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2f3bd2-7f6c-4835-a123-30d45ffc86e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270d20-6af7-422f-bec6-479693f4f97f"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61f5dae-c794-4fb0-9749-5d6783b454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A57B97-A98F-4D6C-95B7-43D55CDDEAE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3D2512A-1A6F-416A-8707-3A570FDB0F2F}">
  <ds:schemaRefs>
    <ds:schemaRef ds:uri="http://schemas.microsoft.com/sharepoint/v3/contenttype/forms"/>
  </ds:schemaRefs>
</ds:datastoreItem>
</file>

<file path=customXml/itemProps3.xml><?xml version="1.0" encoding="utf-8"?>
<ds:datastoreItem xmlns:ds="http://schemas.openxmlformats.org/officeDocument/2006/customXml" ds:itemID="{21BFF2C3-8DE3-4AF3-A7FA-7F1CE4E39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2f3bd2-7f6c-4835-a123-30d45ffc86ed"/>
    <ds:schemaRef ds:uri="41270d20-6af7-422f-bec6-479693f4f97f"/>
    <ds:schemaRef ds:uri="461f5dae-c794-4fb0-9749-5d6783b454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1360</TotalTime>
  <Words>954</Words>
  <Application>Microsoft Office PowerPoint</Application>
  <PresentationFormat>Widescreen</PresentationFormat>
  <Paragraphs>156</Paragraphs>
  <Slides>17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Arial Black</vt:lpstr>
      <vt:lpstr>Calibri</vt:lpstr>
      <vt:lpstr>3_Custom Design</vt:lpstr>
      <vt:lpstr>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Sawyer</dc:creator>
  <cp:lastModifiedBy>lcohen</cp:lastModifiedBy>
  <cp:revision>45</cp:revision>
  <dcterms:created xsi:type="dcterms:W3CDTF">2018-05-21T19:57:19Z</dcterms:created>
  <dcterms:modified xsi:type="dcterms:W3CDTF">2018-11-06T13:22:17Z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0x01010049388D4E3FB8A8418278EB04C27F4636</vt:lpwstr>
  </property>
</Properties>
</file>