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11"/>
  </p:notesMasterIdLst>
  <p:handoutMasterIdLst>
    <p:handoutMasterId r:id="rId12"/>
  </p:handoutMasterIdLst>
  <p:sldIdLst>
    <p:sldId id="264" r:id="rId6"/>
    <p:sldId id="266" r:id="rId7"/>
    <p:sldId id="267"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109" autoAdjust="0"/>
  </p:normalViewPr>
  <p:slideViewPr>
    <p:cSldViewPr snapToGrid="0">
      <p:cViewPr varScale="1">
        <p:scale>
          <a:sx n="69" d="100"/>
          <a:sy n="69" d="100"/>
        </p:scale>
        <p:origin x="66" y="72"/>
      </p:cViewPr>
      <p:guideLst/>
    </p:cSldViewPr>
  </p:slideViewPr>
  <p:notesTextViewPr>
    <p:cViewPr>
      <p:scale>
        <a:sx n="1" d="1"/>
        <a:sy n="1" d="1"/>
      </p:scale>
      <p:origin x="0" y="0"/>
    </p:cViewPr>
  </p:notesTextViewPr>
  <p:notesViewPr>
    <p:cSldViewPr snapToGrid="0">
      <p:cViewPr varScale="1">
        <p:scale>
          <a:sx n="88" d="100"/>
          <a:sy n="88" d="100"/>
        </p:scale>
        <p:origin x="296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948083-A785-444E-B625-3EBA5FC197EE}" type="datetimeFigureOut">
              <a:rPr lang="en-US" smtClean="0"/>
              <a:t>2/7/2018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65785E-8B81-429E-B501-3F78ED7CE7BD}" type="slidenum">
              <a:rPr lang="en-US" smtClean="0"/>
              <a:t>‹#›</a:t>
            </a:fld>
            <a:endParaRPr lang="en-US"/>
          </a:p>
        </p:txBody>
      </p:sp>
    </p:spTree>
    <p:extLst>
      <p:ext uri="{BB962C8B-B14F-4D97-AF65-F5344CB8AC3E}">
        <p14:creationId xmlns:p14="http://schemas.microsoft.com/office/powerpoint/2010/main" val="35325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E2C56A-B2A1-40B3-AB82-BA41D8143AD7}" type="datetimeFigureOut">
              <a:rPr lang="en-US" smtClean="0"/>
              <a:t>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290EB4-18B3-473B-83BC-131D4E80FD24}" type="slidenum">
              <a:rPr lang="en-US" smtClean="0"/>
              <a:t>‹#›</a:t>
            </a:fld>
            <a:endParaRPr lang="en-US"/>
          </a:p>
        </p:txBody>
      </p:sp>
    </p:spTree>
    <p:extLst>
      <p:ext uri="{BB962C8B-B14F-4D97-AF65-F5344CB8AC3E}">
        <p14:creationId xmlns:p14="http://schemas.microsoft.com/office/powerpoint/2010/main" val="4101003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owl.english.purdue.edu/owl/resource/560/17/"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90EB4-18B3-473B-83BC-131D4E80FD24}" type="slidenum">
              <a:rPr lang="en-US" smtClean="0"/>
              <a:t>1</a:t>
            </a:fld>
            <a:endParaRPr lang="en-US"/>
          </a:p>
        </p:txBody>
      </p:sp>
    </p:spTree>
    <p:extLst>
      <p:ext uri="{BB962C8B-B14F-4D97-AF65-F5344CB8AC3E}">
        <p14:creationId xmlns:p14="http://schemas.microsoft.com/office/powerpoint/2010/main" val="2235704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ATTN</a:t>
            </a:r>
            <a:r>
              <a:rPr lang="en-US" b="1" baseline="0" dirty="0" smtClean="0"/>
              <a:t> Presenters:</a:t>
            </a:r>
          </a:p>
          <a:p>
            <a:r>
              <a:rPr lang="en-US" dirty="0" smtClean="0"/>
              <a:t>Be sure to copy</a:t>
            </a:r>
            <a:r>
              <a:rPr lang="en-US" baseline="0" dirty="0" smtClean="0"/>
              <a:t> and paste your published learning objectives onto this slide.</a:t>
            </a:r>
          </a:p>
          <a:p>
            <a:r>
              <a:rPr lang="en-US" baseline="0" dirty="0" smtClean="0"/>
              <a:t>Visit the online program to capture your marketed learning objectives</a:t>
            </a:r>
          </a:p>
          <a:p>
            <a:r>
              <a:rPr lang="en-US" dirty="0" smtClean="0"/>
              <a:t>https://www.pmi.org/emea-congress/programme-schedule</a:t>
            </a:r>
          </a:p>
          <a:p>
            <a:endParaRPr lang="en-US" dirty="0"/>
          </a:p>
        </p:txBody>
      </p:sp>
      <p:sp>
        <p:nvSpPr>
          <p:cNvPr id="4" name="Slide Number Placeholder 3"/>
          <p:cNvSpPr>
            <a:spLocks noGrp="1"/>
          </p:cNvSpPr>
          <p:nvPr>
            <p:ph type="sldNum" sz="quarter" idx="10"/>
          </p:nvPr>
        </p:nvSpPr>
        <p:spPr/>
        <p:txBody>
          <a:bodyPr/>
          <a:lstStyle/>
          <a:p>
            <a:fld id="{CB290EB4-18B3-473B-83BC-131D4E80FD24}" type="slidenum">
              <a:rPr lang="en-US" smtClean="0"/>
              <a:t>3</a:t>
            </a:fld>
            <a:endParaRPr lang="en-US"/>
          </a:p>
        </p:txBody>
      </p:sp>
    </p:spTree>
    <p:extLst>
      <p:ext uri="{BB962C8B-B14F-4D97-AF65-F5344CB8AC3E}">
        <p14:creationId xmlns:p14="http://schemas.microsoft.com/office/powerpoint/2010/main" val="2251877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ATTN</a:t>
            </a:r>
            <a:r>
              <a:rPr lang="en-US" b="1" baseline="0" dirty="0" smtClean="0"/>
              <a:t> Presenters:</a:t>
            </a:r>
          </a:p>
          <a:p>
            <a:r>
              <a:rPr lang="en-US" dirty="0" smtClean="0"/>
              <a:t>Citing</a:t>
            </a:r>
            <a:r>
              <a:rPr lang="en-US" baseline="0" dirty="0" smtClean="0"/>
              <a:t> References</a:t>
            </a:r>
          </a:p>
          <a:p>
            <a:r>
              <a:rPr lang="en-US" sz="1200" b="0" i="0" kern="1200" dirty="0" smtClean="0">
                <a:solidFill>
                  <a:schemeClr val="tx1"/>
                </a:solidFill>
                <a:effectLst/>
                <a:latin typeface="+mn-lt"/>
                <a:ea typeface="+mn-ea"/>
                <a:cs typeface="+mn-cs"/>
              </a:rPr>
              <a:t>If you plan to reference or cite materials that are not your original work, please reference it on the slide or in a summary slide using APA as a style guide.</a:t>
            </a:r>
          </a:p>
          <a:p>
            <a:r>
              <a:rPr lang="en-US" sz="1200" b="0" i="0" u="none" strike="noStrike" kern="1200" dirty="0" smtClean="0">
                <a:solidFill>
                  <a:schemeClr val="tx1"/>
                </a:solidFill>
                <a:effectLst/>
                <a:latin typeface="+mn-lt"/>
                <a:ea typeface="+mn-ea"/>
                <a:cs typeface="+mn-cs"/>
                <a:hlinkClick r:id="rId3"/>
              </a:rPr>
              <a:t>https://owl.english.purdue.edu/owl/resource/560/17/</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B290EB4-18B3-473B-83BC-131D4E80FD24}" type="slidenum">
              <a:rPr lang="en-US" smtClean="0"/>
              <a:t>4</a:t>
            </a:fld>
            <a:endParaRPr lang="en-US"/>
          </a:p>
        </p:txBody>
      </p:sp>
    </p:spTree>
    <p:extLst>
      <p:ext uri="{BB962C8B-B14F-4D97-AF65-F5344CB8AC3E}">
        <p14:creationId xmlns:p14="http://schemas.microsoft.com/office/powerpoint/2010/main" val="310873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smtClean="0"/>
              <a:t>ATTN</a:t>
            </a:r>
            <a:r>
              <a:rPr lang="en-US" b="1" baseline="0" smtClean="0"/>
              <a:t> Presenters:</a:t>
            </a:r>
          </a:p>
          <a:p>
            <a:r>
              <a:rPr lang="en-US" smtClean="0"/>
              <a:t>This</a:t>
            </a:r>
            <a:r>
              <a:rPr lang="en-US" baseline="0" smtClean="0"/>
              <a:t> </a:t>
            </a:r>
            <a:r>
              <a:rPr lang="en-US" baseline="0" dirty="0" smtClean="0"/>
              <a:t>slide should be used at the end of your presentation to encourage Participants to provide feedback.</a:t>
            </a:r>
            <a:endParaRPr lang="en-US" dirty="0"/>
          </a:p>
        </p:txBody>
      </p:sp>
      <p:sp>
        <p:nvSpPr>
          <p:cNvPr id="4" name="Slide Number Placeholder 3"/>
          <p:cNvSpPr>
            <a:spLocks noGrp="1"/>
          </p:cNvSpPr>
          <p:nvPr>
            <p:ph type="sldNum" sz="quarter" idx="10"/>
          </p:nvPr>
        </p:nvSpPr>
        <p:spPr/>
        <p:txBody>
          <a:bodyPr/>
          <a:lstStyle/>
          <a:p>
            <a:fld id="{BA182DD3-F66C-420E-8DC3-CDD7F2752DEB}" type="slidenum">
              <a:rPr lang="en-US" smtClean="0"/>
              <a:t>5</a:t>
            </a:fld>
            <a:endParaRPr lang="en-US"/>
          </a:p>
        </p:txBody>
      </p:sp>
    </p:spTree>
    <p:extLst>
      <p:ext uri="{BB962C8B-B14F-4D97-AF65-F5344CB8AC3E}">
        <p14:creationId xmlns:p14="http://schemas.microsoft.com/office/powerpoint/2010/main" val="3362162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E6AA08-E62D-4364-BE22-DF5A2826A9C2}"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29B28-959C-4805-BD0F-48A4A015308A}" type="slidenum">
              <a:rPr lang="en-US" smtClean="0"/>
              <a:t>‹#›</a:t>
            </a:fld>
            <a:endParaRPr lang="en-US"/>
          </a:p>
        </p:txBody>
      </p:sp>
    </p:spTree>
    <p:extLst>
      <p:ext uri="{BB962C8B-B14F-4D97-AF65-F5344CB8AC3E}">
        <p14:creationId xmlns:p14="http://schemas.microsoft.com/office/powerpoint/2010/main" val="1119496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6AA08-E62D-4364-BE22-DF5A2826A9C2}"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29B28-959C-4805-BD0F-48A4A015308A}" type="slidenum">
              <a:rPr lang="en-US" smtClean="0"/>
              <a:t>‹#›</a:t>
            </a:fld>
            <a:endParaRPr lang="en-US"/>
          </a:p>
        </p:txBody>
      </p:sp>
    </p:spTree>
    <p:extLst>
      <p:ext uri="{BB962C8B-B14F-4D97-AF65-F5344CB8AC3E}">
        <p14:creationId xmlns:p14="http://schemas.microsoft.com/office/powerpoint/2010/main" val="261336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6AA08-E62D-4364-BE22-DF5A2826A9C2}"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29B28-959C-4805-BD0F-48A4A015308A}" type="slidenum">
              <a:rPr lang="en-US" smtClean="0"/>
              <a:t>‹#›</a:t>
            </a:fld>
            <a:endParaRPr lang="en-US"/>
          </a:p>
        </p:txBody>
      </p:sp>
    </p:spTree>
    <p:extLst>
      <p:ext uri="{BB962C8B-B14F-4D97-AF65-F5344CB8AC3E}">
        <p14:creationId xmlns:p14="http://schemas.microsoft.com/office/powerpoint/2010/main" val="2411597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6AA08-E62D-4364-BE22-DF5A2826A9C2}"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29B28-959C-4805-BD0F-48A4A015308A}" type="slidenum">
              <a:rPr lang="en-US" smtClean="0"/>
              <a:t>‹#›</a:t>
            </a:fld>
            <a:endParaRPr lang="en-US"/>
          </a:p>
        </p:txBody>
      </p:sp>
    </p:spTree>
    <p:extLst>
      <p:ext uri="{BB962C8B-B14F-4D97-AF65-F5344CB8AC3E}">
        <p14:creationId xmlns:p14="http://schemas.microsoft.com/office/powerpoint/2010/main" val="413924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6AA08-E62D-4364-BE22-DF5A2826A9C2}"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29B28-959C-4805-BD0F-48A4A015308A}" type="slidenum">
              <a:rPr lang="en-US" smtClean="0"/>
              <a:t>‹#›</a:t>
            </a:fld>
            <a:endParaRPr lang="en-US"/>
          </a:p>
        </p:txBody>
      </p:sp>
    </p:spTree>
    <p:extLst>
      <p:ext uri="{BB962C8B-B14F-4D97-AF65-F5344CB8AC3E}">
        <p14:creationId xmlns:p14="http://schemas.microsoft.com/office/powerpoint/2010/main" val="3026784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buClr>
                <a:srgbClr val="0065BD"/>
              </a:buClr>
              <a:defRPr/>
            </a:lvl1pPr>
            <a:lvl2pPr>
              <a:buClr>
                <a:srgbClr val="0065BD"/>
              </a:buClr>
              <a:defRPr/>
            </a:lvl2pPr>
            <a:lvl3pPr>
              <a:buClr>
                <a:srgbClr val="0065BD"/>
              </a:buClr>
              <a:defRPr/>
            </a:lvl3pPr>
            <a:lvl4pPr>
              <a:buClr>
                <a:srgbClr val="0065BD"/>
              </a:buClr>
              <a:defRPr/>
            </a:lvl4pPr>
            <a:lvl5pPr>
              <a:buClr>
                <a:srgbClr val="0065BD"/>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4"/>
          </p:nvPr>
        </p:nvSpPr>
        <p:spPr>
          <a:xfrm>
            <a:off x="8610600" y="6456338"/>
            <a:ext cx="2743200" cy="366183"/>
          </a:xfrm>
          <a:prstGeom prst="rect">
            <a:avLst/>
          </a:prstGeom>
        </p:spPr>
        <p:txBody>
          <a:bodyPr vert="horz" lIns="91440" tIns="45720" rIns="91440" bIns="45720" rtlCol="0" anchor="ctr"/>
          <a:lstStyle>
            <a:lvl1pPr algn="r">
              <a:defRPr sz="1400">
                <a:solidFill>
                  <a:schemeClr val="bg1"/>
                </a:solidFill>
              </a:defRPr>
            </a:lvl1pPr>
          </a:lstStyle>
          <a:p>
            <a:fld id="{C71A894C-205B-4DAA-9540-5D213890B08A}" type="slidenum">
              <a:rPr lang="en-US" smtClean="0"/>
              <a:pPr/>
              <a:t>‹#›</a:t>
            </a:fld>
            <a:endParaRPr lang="en-US" dirty="0"/>
          </a:p>
        </p:txBody>
      </p:sp>
    </p:spTree>
    <p:extLst>
      <p:ext uri="{BB962C8B-B14F-4D97-AF65-F5344CB8AC3E}">
        <p14:creationId xmlns:p14="http://schemas.microsoft.com/office/powerpoint/2010/main" val="3098812990"/>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ub Title Section Slide">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5333"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963084" y="2062652"/>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smtClean="0"/>
              <a:t>Click to edit Master text styles</a:t>
            </a:r>
          </a:p>
        </p:txBody>
      </p:sp>
      <p:sp>
        <p:nvSpPr>
          <p:cNvPr id="4" name="Slide Number Placeholder 5"/>
          <p:cNvSpPr>
            <a:spLocks noGrp="1"/>
          </p:cNvSpPr>
          <p:nvPr>
            <p:ph type="sldNum" sz="quarter" idx="4"/>
          </p:nvPr>
        </p:nvSpPr>
        <p:spPr>
          <a:xfrm>
            <a:off x="8610600" y="6456338"/>
            <a:ext cx="2743200" cy="366183"/>
          </a:xfrm>
          <a:prstGeom prst="rect">
            <a:avLst/>
          </a:prstGeom>
        </p:spPr>
        <p:txBody>
          <a:bodyPr vert="horz" lIns="91440" tIns="45720" rIns="91440" bIns="45720" rtlCol="0" anchor="ctr"/>
          <a:lstStyle>
            <a:lvl1pPr algn="r">
              <a:defRPr sz="1400">
                <a:solidFill>
                  <a:schemeClr val="bg1"/>
                </a:solidFill>
              </a:defRPr>
            </a:lvl1pPr>
          </a:lstStyle>
          <a:p>
            <a:fld id="{C71A894C-205B-4DAA-9540-5D213890B08A}" type="slidenum">
              <a:rPr lang="en-US" smtClean="0"/>
              <a:pPr/>
              <a:t>‹#›</a:t>
            </a:fld>
            <a:endParaRPr lang="en-US" dirty="0"/>
          </a:p>
        </p:txBody>
      </p:sp>
    </p:spTree>
    <p:extLst>
      <p:ext uri="{BB962C8B-B14F-4D97-AF65-F5344CB8AC3E}">
        <p14:creationId xmlns:p14="http://schemas.microsoft.com/office/powerpoint/2010/main" val="1017331011"/>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t>Click to edit Master title style</a:t>
            </a:r>
            <a:endParaRPr lang="en-US" dirty="0"/>
          </a:p>
        </p:txBody>
      </p:sp>
      <p:sp>
        <p:nvSpPr>
          <p:cNvPr id="3" name="Content Placeholder 2"/>
          <p:cNvSpPr>
            <a:spLocks noGrp="1"/>
          </p:cNvSpPr>
          <p:nvPr>
            <p:ph sz="half" idx="1"/>
          </p:nvPr>
        </p:nvSpPr>
        <p:spPr>
          <a:xfrm>
            <a:off x="914400" y="1524000"/>
            <a:ext cx="5080000" cy="4267200"/>
          </a:xfrm>
        </p:spPr>
        <p:txBody>
          <a:bodyPr>
            <a:normAutofit/>
          </a:bodyPr>
          <a:lstStyle>
            <a:lvl1pPr>
              <a:defRPr sz="3733"/>
            </a:lvl1pPr>
            <a:lvl2pPr>
              <a:defRPr sz="3733"/>
            </a:lvl2pPr>
            <a:lvl3pPr>
              <a:defRPr sz="3200"/>
            </a:lvl3pPr>
            <a:lvl4pPr>
              <a:defRPr sz="2667"/>
            </a:lvl4pPr>
            <a:lvl5pPr>
              <a:defRPr sz="2667"/>
            </a:lvl5pPr>
            <a:lvl6pPr>
              <a:defRPr sz="2400"/>
            </a:lvl6pPr>
            <a:lvl7pPr>
              <a:defRPr sz="2400"/>
            </a:lvl7pPr>
            <a:lvl8pPr>
              <a:defRPr sz="2400"/>
            </a:lvl8pPr>
            <a:lvl9pPr>
              <a:defRPr sz="2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524000"/>
            <a:ext cx="5080000" cy="4267200"/>
          </a:xfrm>
        </p:spPr>
        <p:txBody>
          <a:bodyPr>
            <a:normAutofit/>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8610600" y="6456338"/>
            <a:ext cx="2743200" cy="366183"/>
          </a:xfrm>
          <a:prstGeom prst="rect">
            <a:avLst/>
          </a:prstGeom>
        </p:spPr>
        <p:txBody>
          <a:bodyPr vert="horz" lIns="91440" tIns="45720" rIns="91440" bIns="45720" rtlCol="0" anchor="ctr"/>
          <a:lstStyle>
            <a:lvl1pPr algn="r">
              <a:defRPr sz="1400">
                <a:solidFill>
                  <a:schemeClr val="bg1"/>
                </a:solidFill>
              </a:defRPr>
            </a:lvl1pPr>
          </a:lstStyle>
          <a:p>
            <a:fld id="{C71A894C-205B-4DAA-9540-5D213890B08A}" type="slidenum">
              <a:rPr lang="en-US" smtClean="0"/>
              <a:pPr/>
              <a:t>‹#›</a:t>
            </a:fld>
            <a:endParaRPr lang="en-US" dirty="0"/>
          </a:p>
        </p:txBody>
      </p:sp>
    </p:spTree>
    <p:extLst>
      <p:ext uri="{BB962C8B-B14F-4D97-AF65-F5344CB8AC3E}">
        <p14:creationId xmlns:p14="http://schemas.microsoft.com/office/powerpoint/2010/main" val="2437362303"/>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smtClean="0"/>
              <a:t>Click to edit Master title style</a:t>
            </a:r>
            <a:endParaRPr lang="en-US"/>
          </a:p>
        </p:txBody>
      </p:sp>
      <p:sp>
        <p:nvSpPr>
          <p:cNvPr id="5" name="Slide Number Placeholder 5"/>
          <p:cNvSpPr>
            <a:spLocks noGrp="1"/>
          </p:cNvSpPr>
          <p:nvPr>
            <p:ph type="sldNum" sz="quarter" idx="4"/>
          </p:nvPr>
        </p:nvSpPr>
        <p:spPr>
          <a:xfrm>
            <a:off x="8610600" y="6456338"/>
            <a:ext cx="2743200" cy="366183"/>
          </a:xfrm>
          <a:prstGeom prst="rect">
            <a:avLst/>
          </a:prstGeom>
        </p:spPr>
        <p:txBody>
          <a:bodyPr vert="horz" lIns="91440" tIns="45720" rIns="91440" bIns="45720" rtlCol="0" anchor="ctr"/>
          <a:lstStyle>
            <a:lvl1pPr algn="r">
              <a:defRPr sz="1400">
                <a:solidFill>
                  <a:schemeClr val="bg1"/>
                </a:solidFill>
              </a:defRPr>
            </a:lvl1pPr>
          </a:lstStyle>
          <a:p>
            <a:fld id="{C71A894C-205B-4DAA-9540-5D213890B08A}" type="slidenum">
              <a:rPr lang="en-US" smtClean="0"/>
              <a:pPr/>
              <a:t>‹#›</a:t>
            </a:fld>
            <a:endParaRPr lang="en-US" dirty="0"/>
          </a:p>
        </p:txBody>
      </p:sp>
    </p:spTree>
    <p:extLst>
      <p:ext uri="{BB962C8B-B14F-4D97-AF65-F5344CB8AC3E}">
        <p14:creationId xmlns:p14="http://schemas.microsoft.com/office/powerpoint/2010/main" val="2182531823"/>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610600" y="6456338"/>
            <a:ext cx="2743200" cy="366183"/>
          </a:xfrm>
          <a:prstGeom prst="rect">
            <a:avLst/>
          </a:prstGeom>
        </p:spPr>
        <p:txBody>
          <a:bodyPr vert="horz" lIns="91440" tIns="45720" rIns="91440" bIns="45720" rtlCol="0" anchor="ctr"/>
          <a:lstStyle>
            <a:lvl1pPr algn="r">
              <a:defRPr sz="1400">
                <a:solidFill>
                  <a:schemeClr val="bg1"/>
                </a:solidFill>
              </a:defRPr>
            </a:lvl1pPr>
          </a:lstStyle>
          <a:p>
            <a:fld id="{C71A894C-205B-4DAA-9540-5D213890B08A}" type="slidenum">
              <a:rPr lang="en-US" smtClean="0"/>
              <a:pPr/>
              <a:t>‹#›</a:t>
            </a:fld>
            <a:endParaRPr lang="en-US" dirty="0"/>
          </a:p>
        </p:txBody>
      </p:sp>
    </p:spTree>
    <p:extLst>
      <p:ext uri="{BB962C8B-B14F-4D97-AF65-F5344CB8AC3E}">
        <p14:creationId xmlns:p14="http://schemas.microsoft.com/office/powerpoint/2010/main" val="2854910583"/>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12192000" cy="6536267"/>
          </a:xfrm>
        </p:spPr>
        <p:txBody>
          <a:bodyPr/>
          <a:lstStyle/>
          <a:p>
            <a:endParaRPr lang="en-US"/>
          </a:p>
        </p:txBody>
      </p:sp>
      <p:grpSp>
        <p:nvGrpSpPr>
          <p:cNvPr id="18" name="Group 17"/>
          <p:cNvGrpSpPr/>
          <p:nvPr userDrawn="1"/>
        </p:nvGrpSpPr>
        <p:grpSpPr>
          <a:xfrm>
            <a:off x="0" y="6219808"/>
            <a:ext cx="12192003" cy="638193"/>
            <a:chOff x="-2" y="4664855"/>
            <a:chExt cx="9144002" cy="478645"/>
          </a:xfrm>
        </p:grpSpPr>
        <p:sp>
          <p:nvSpPr>
            <p:cNvPr id="19" name="Rectangle 18"/>
            <p:cNvSpPr/>
            <p:nvPr userDrawn="1"/>
          </p:nvSpPr>
          <p:spPr bwMode="auto">
            <a:xfrm>
              <a:off x="0" y="4812491"/>
              <a:ext cx="9144000" cy="331009"/>
            </a:xfrm>
            <a:prstGeom prst="rect">
              <a:avLst/>
            </a:prstGeom>
            <a:solidFill>
              <a:srgbClr val="00416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charset="0"/>
              </a:endParaRPr>
            </a:p>
          </p:txBody>
        </p:sp>
        <p:sp>
          <p:nvSpPr>
            <p:cNvPr id="20" name="Rectangle 19"/>
            <p:cNvSpPr/>
            <p:nvPr userDrawn="1"/>
          </p:nvSpPr>
          <p:spPr bwMode="auto">
            <a:xfrm flipV="1">
              <a:off x="0" y="4664855"/>
              <a:ext cx="3044952" cy="76415"/>
            </a:xfrm>
            <a:prstGeom prst="rect">
              <a:avLst/>
            </a:prstGeom>
            <a:solidFill>
              <a:srgbClr val="0065B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charset="0"/>
              </a:endParaRPr>
            </a:p>
          </p:txBody>
        </p:sp>
        <p:sp>
          <p:nvSpPr>
            <p:cNvPr id="21" name="Rectangle 20"/>
            <p:cNvSpPr/>
            <p:nvPr userDrawn="1"/>
          </p:nvSpPr>
          <p:spPr bwMode="auto">
            <a:xfrm flipV="1">
              <a:off x="-2" y="4811040"/>
              <a:ext cx="2359152" cy="73152"/>
            </a:xfrm>
            <a:prstGeom prst="rect">
              <a:avLst/>
            </a:prstGeom>
            <a:solidFill>
              <a:srgbClr val="3DBCE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charset="0"/>
              </a:endParaRPr>
            </a:p>
          </p:txBody>
        </p:sp>
        <p:pic>
          <p:nvPicPr>
            <p:cNvPr id="22" name="Picture 21" descr="PMI_Logo_Wht_KO.eps"/>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690965" y="4933886"/>
              <a:ext cx="642534" cy="184046"/>
            </a:xfrm>
            <a:prstGeom prst="rect">
              <a:avLst/>
            </a:prstGeom>
            <a:noFill/>
            <a:ln w="9525">
              <a:noFill/>
              <a:miter lim="800000"/>
              <a:headEnd/>
              <a:tailEnd/>
            </a:ln>
          </p:spPr>
        </p:pic>
        <p:sp>
          <p:nvSpPr>
            <p:cNvPr id="23" name="Rectangle 22"/>
            <p:cNvSpPr/>
            <p:nvPr userDrawn="1"/>
          </p:nvSpPr>
          <p:spPr bwMode="auto">
            <a:xfrm flipV="1">
              <a:off x="0" y="4740336"/>
              <a:ext cx="3625850" cy="73152"/>
            </a:xfrm>
            <a:prstGeom prst="rect">
              <a:avLst/>
            </a:prstGeom>
            <a:solidFill>
              <a:srgbClr val="00A1D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kern="1200" cap="none" normalizeH="0" baseline="0" smtClean="0">
                <a:ln>
                  <a:noFill/>
                </a:ln>
                <a:solidFill>
                  <a:schemeClr val="tx1"/>
                </a:solidFill>
                <a:effectLst/>
                <a:latin typeface="Times" charset="0"/>
              </a:endParaRPr>
            </a:p>
          </p:txBody>
        </p:sp>
      </p:grpSp>
      <p:sp>
        <p:nvSpPr>
          <p:cNvPr id="3" name="Slide Number Placeholder 5"/>
          <p:cNvSpPr>
            <a:spLocks noGrp="1"/>
          </p:cNvSpPr>
          <p:nvPr>
            <p:ph type="sldNum" sz="quarter" idx="4"/>
          </p:nvPr>
        </p:nvSpPr>
        <p:spPr>
          <a:xfrm>
            <a:off x="8610600" y="6456338"/>
            <a:ext cx="2743200" cy="366183"/>
          </a:xfrm>
          <a:prstGeom prst="rect">
            <a:avLst/>
          </a:prstGeom>
        </p:spPr>
        <p:txBody>
          <a:bodyPr vert="horz" lIns="91440" tIns="45720" rIns="91440" bIns="45720" rtlCol="0" anchor="ctr"/>
          <a:lstStyle>
            <a:lvl1pPr algn="r">
              <a:defRPr sz="1400">
                <a:solidFill>
                  <a:schemeClr val="bg1"/>
                </a:solidFill>
              </a:defRPr>
            </a:lvl1pPr>
          </a:lstStyle>
          <a:p>
            <a:fld id="{C71A894C-205B-4DAA-9540-5D213890B08A}" type="slidenum">
              <a:rPr lang="en-US" smtClean="0"/>
              <a:pPr/>
              <a:t>‹#›</a:t>
            </a:fld>
            <a:endParaRPr lang="en-US" dirty="0"/>
          </a:p>
        </p:txBody>
      </p:sp>
    </p:spTree>
    <p:extLst>
      <p:ext uri="{BB962C8B-B14F-4D97-AF65-F5344CB8AC3E}">
        <p14:creationId xmlns:p14="http://schemas.microsoft.com/office/powerpoint/2010/main" val="88844574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Section Divider 1">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4" name="Rectangle 23"/>
          <p:cNvSpPr/>
          <p:nvPr userDrawn="1"/>
        </p:nvSpPr>
        <p:spPr bwMode="auto">
          <a:xfrm>
            <a:off x="0" y="5181600"/>
            <a:ext cx="12192000" cy="1676400"/>
          </a:xfrm>
          <a:prstGeom prst="rect">
            <a:avLst/>
          </a:prstGeom>
          <a:solidFill>
            <a:srgbClr val="004165"/>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charset="0"/>
            </a:endParaRPr>
          </a:p>
        </p:txBody>
      </p:sp>
      <p:sp>
        <p:nvSpPr>
          <p:cNvPr id="3" name="Text Placeholder 2"/>
          <p:cNvSpPr>
            <a:spLocks noGrp="1"/>
          </p:cNvSpPr>
          <p:nvPr userDrawn="1">
            <p:ph type="body" sz="quarter" idx="10" hasCustomPrompt="1"/>
          </p:nvPr>
        </p:nvSpPr>
        <p:spPr>
          <a:xfrm>
            <a:off x="812800" y="3439970"/>
            <a:ext cx="8466667" cy="1397229"/>
          </a:xfrm>
        </p:spPr>
        <p:txBody>
          <a:bodyPr anchor="ctr"/>
          <a:lstStyle>
            <a:lvl1pPr marL="0" indent="0">
              <a:buNone/>
              <a:defRPr sz="3733">
                <a:solidFill>
                  <a:schemeClr val="bg1"/>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Session Title</a:t>
            </a:r>
          </a:p>
          <a:p>
            <a:pPr lvl="0"/>
            <a:r>
              <a:rPr lang="en-US" dirty="0" smtClean="0"/>
              <a:t>Date/Time</a:t>
            </a:r>
            <a:endParaRPr lang="en-US" dirty="0"/>
          </a:p>
        </p:txBody>
      </p:sp>
      <p:grpSp>
        <p:nvGrpSpPr>
          <p:cNvPr id="43" name="Group 42"/>
          <p:cNvGrpSpPr/>
          <p:nvPr userDrawn="1"/>
        </p:nvGrpSpPr>
        <p:grpSpPr>
          <a:xfrm>
            <a:off x="1" y="5010234"/>
            <a:ext cx="10030692" cy="519105"/>
            <a:chOff x="0" y="2833750"/>
            <a:chExt cx="7523019" cy="389329"/>
          </a:xfrm>
        </p:grpSpPr>
        <p:sp>
          <p:nvSpPr>
            <p:cNvPr id="44" name="Rectangle 43"/>
            <p:cNvSpPr/>
            <p:nvPr/>
          </p:nvSpPr>
          <p:spPr bwMode="auto">
            <a:xfrm>
              <a:off x="0" y="3093303"/>
              <a:ext cx="5560151" cy="129776"/>
            </a:xfrm>
            <a:prstGeom prst="rect">
              <a:avLst/>
            </a:prstGeom>
            <a:solidFill>
              <a:srgbClr val="3DB7E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charset="0"/>
              </a:endParaRPr>
            </a:p>
          </p:txBody>
        </p:sp>
        <p:sp>
          <p:nvSpPr>
            <p:cNvPr id="45" name="Rectangle 44"/>
            <p:cNvSpPr/>
            <p:nvPr/>
          </p:nvSpPr>
          <p:spPr bwMode="auto">
            <a:xfrm>
              <a:off x="0" y="2963526"/>
              <a:ext cx="7523019" cy="129776"/>
            </a:xfrm>
            <a:prstGeom prst="rect">
              <a:avLst/>
            </a:prstGeom>
            <a:solidFill>
              <a:srgbClr val="00A1D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charset="0"/>
              </a:endParaRPr>
            </a:p>
          </p:txBody>
        </p:sp>
        <p:sp>
          <p:nvSpPr>
            <p:cNvPr id="46" name="Rectangle 45"/>
            <p:cNvSpPr/>
            <p:nvPr/>
          </p:nvSpPr>
          <p:spPr bwMode="auto">
            <a:xfrm>
              <a:off x="1" y="2833750"/>
              <a:ext cx="6557420" cy="129776"/>
            </a:xfrm>
            <a:prstGeom prst="rect">
              <a:avLst/>
            </a:prstGeom>
            <a:solidFill>
              <a:srgbClr val="0065B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charset="0"/>
              </a:endParaRPr>
            </a:p>
          </p:txBody>
        </p:sp>
      </p:grpSp>
      <p:sp>
        <p:nvSpPr>
          <p:cNvPr id="10" name="Text Placeholder 2"/>
          <p:cNvSpPr>
            <a:spLocks noGrp="1"/>
          </p:cNvSpPr>
          <p:nvPr>
            <p:ph type="body" sz="quarter" idx="11"/>
          </p:nvPr>
        </p:nvSpPr>
        <p:spPr>
          <a:xfrm>
            <a:off x="812800" y="5571067"/>
            <a:ext cx="8466667" cy="948267"/>
          </a:xfrm>
        </p:spPr>
        <p:txBody>
          <a:bodyPr anchor="ctr"/>
          <a:lstStyle>
            <a:lvl1pPr marL="0" indent="0">
              <a:buNone/>
              <a:defRPr lang="en-US" sz="2200" b="0" i="0" u="none" strike="noStrike" baseline="0" smtClean="0">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endParaRPr lang="en-US" sz="1200" b="0" i="0" u="none" strike="noStrike" baseline="0" dirty="0" smtClean="0">
              <a:solidFill>
                <a:srgbClr val="000000"/>
              </a:solidFill>
              <a:latin typeface="Arial" panose="020B0604020202020204" pitchFamily="34" charset="0"/>
            </a:endParaRPr>
          </a:p>
          <a:p>
            <a:r>
              <a:rPr lang="en-US" sz="2200" b="1" i="0" u="none" strike="noStrike" baseline="0" dirty="0" smtClean="0">
                <a:solidFill>
                  <a:srgbClr val="FFFFFF"/>
                </a:solidFill>
                <a:latin typeface="Arial" panose="020B0604020202020204" pitchFamily="34" charset="0"/>
              </a:rPr>
              <a:t>Presenter Name</a:t>
            </a:r>
            <a:r>
              <a:rPr lang="en-US" sz="2200" b="0" i="0" u="none" strike="noStrike" baseline="0" dirty="0" smtClean="0">
                <a:solidFill>
                  <a:srgbClr val="FFFFFF"/>
                </a:solidFill>
                <a:latin typeface="Arial" panose="020B0604020202020204" pitchFamily="34" charset="0"/>
              </a:rPr>
              <a:t>, Title; </a:t>
            </a:r>
            <a:r>
              <a:rPr lang="en-US" sz="2200" b="0" i="0" u="none" strike="noStrike" baseline="0" dirty="0" err="1" smtClean="0">
                <a:solidFill>
                  <a:srgbClr val="FFFFFF"/>
                </a:solidFill>
                <a:latin typeface="Arial" panose="020B0604020202020204" pitchFamily="34" charset="0"/>
              </a:rPr>
              <a:t>Organisation</a:t>
            </a:r>
            <a:r>
              <a:rPr lang="en-US" sz="2200" b="0" i="0" u="none" strike="noStrike" baseline="0" dirty="0" smtClean="0">
                <a:solidFill>
                  <a:srgbClr val="FFFFFF"/>
                </a:solidFill>
                <a:latin typeface="Arial" panose="020B0604020202020204" pitchFamily="34" charset="0"/>
              </a:rPr>
              <a:t> </a:t>
            </a:r>
          </a:p>
          <a:p>
            <a:r>
              <a:rPr lang="en-US" sz="2200" b="1" i="0" u="none" strike="noStrike" baseline="0" dirty="0" smtClean="0">
                <a:solidFill>
                  <a:srgbClr val="FFFFFF"/>
                </a:solidFill>
                <a:latin typeface="Arial" panose="020B0604020202020204" pitchFamily="34" charset="0"/>
              </a:rPr>
              <a:t>Co- Presenter Name</a:t>
            </a:r>
            <a:r>
              <a:rPr lang="en-US" sz="2200" b="0" i="0" u="none" strike="noStrike" baseline="0" dirty="0" smtClean="0">
                <a:solidFill>
                  <a:srgbClr val="FFFFFF"/>
                </a:solidFill>
                <a:latin typeface="Arial" panose="020B0604020202020204" pitchFamily="34" charset="0"/>
              </a:rPr>
              <a:t>, Title; </a:t>
            </a:r>
            <a:r>
              <a:rPr lang="en-US" sz="2200" b="0" i="0" u="none" strike="noStrike" baseline="0" dirty="0" err="1" smtClean="0">
                <a:solidFill>
                  <a:srgbClr val="FFFFFF"/>
                </a:solidFill>
                <a:latin typeface="Arial" panose="020B0604020202020204" pitchFamily="34" charset="0"/>
              </a:rPr>
              <a:t>Organisation</a:t>
            </a:r>
            <a:r>
              <a:rPr lang="en-US" sz="2200" b="0" i="0" u="none" strike="noStrike" baseline="0" dirty="0" smtClean="0">
                <a:solidFill>
                  <a:srgbClr val="FFFFFF"/>
                </a:solidFill>
                <a:latin typeface="Arial" panose="020B0604020202020204" pitchFamily="34" charset="0"/>
              </a:rPr>
              <a:t> </a:t>
            </a:r>
          </a:p>
          <a:p>
            <a:r>
              <a:rPr lang="en-US" sz="2200" b="1" i="0" u="none" strike="noStrike" baseline="0" dirty="0" smtClean="0">
                <a:solidFill>
                  <a:srgbClr val="FFFFFF"/>
                </a:solidFill>
                <a:latin typeface="Arial" panose="020B0604020202020204" pitchFamily="34" charset="0"/>
              </a:rPr>
              <a:t>Co- Presenter Name</a:t>
            </a:r>
            <a:r>
              <a:rPr lang="en-US" sz="2200" b="0" i="0" u="none" strike="noStrike" baseline="0" dirty="0" smtClean="0">
                <a:solidFill>
                  <a:srgbClr val="FFFFFF"/>
                </a:solidFill>
                <a:latin typeface="Arial" panose="020B0604020202020204" pitchFamily="34" charset="0"/>
              </a:rPr>
              <a:t>, Title; </a:t>
            </a:r>
            <a:r>
              <a:rPr lang="en-US" sz="2200" b="0" i="0" u="none" strike="noStrike" baseline="0" dirty="0" err="1" smtClean="0">
                <a:solidFill>
                  <a:srgbClr val="FFFFFF"/>
                </a:solidFill>
                <a:latin typeface="Arial" panose="020B0604020202020204" pitchFamily="34" charset="0"/>
              </a:rPr>
              <a:t>Organisation</a:t>
            </a:r>
            <a:r>
              <a:rPr lang="en-US" sz="2200" b="0" i="0" u="none" strike="noStrike" baseline="0" dirty="0" smtClean="0">
                <a:solidFill>
                  <a:srgbClr val="FFFFFF"/>
                </a:solidFill>
                <a:latin typeface="Arial" panose="020B0604020202020204" pitchFamily="34" charset="0"/>
              </a:rPr>
              <a:t> </a:t>
            </a:r>
            <a:endParaRPr lang="en-US" dirty="0"/>
          </a:p>
        </p:txBody>
      </p:sp>
      <p:sp>
        <p:nvSpPr>
          <p:cNvPr id="11" name="Text Placeholder 2"/>
          <p:cNvSpPr>
            <a:spLocks noGrp="1"/>
          </p:cNvSpPr>
          <p:nvPr>
            <p:ph type="body" sz="quarter" idx="12" hasCustomPrompt="1"/>
          </p:nvPr>
        </p:nvSpPr>
        <p:spPr>
          <a:xfrm>
            <a:off x="812799" y="236239"/>
            <a:ext cx="8466667" cy="1397229"/>
          </a:xfrm>
        </p:spPr>
        <p:txBody>
          <a:bodyPr anchor="ctr"/>
          <a:lstStyle>
            <a:lvl1pPr marL="0" indent="0">
              <a:buNone/>
              <a:defRPr sz="3733">
                <a:solidFill>
                  <a:schemeClr val="bg1"/>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Session Title</a:t>
            </a:r>
          </a:p>
          <a:p>
            <a:pPr lvl="0"/>
            <a:r>
              <a:rPr lang="en-US" dirty="0" smtClean="0"/>
              <a:t>Date/Time</a:t>
            </a:r>
            <a:endParaRPr lang="en-US" dirty="0"/>
          </a:p>
        </p:txBody>
      </p:sp>
      <p:pic>
        <p:nvPicPr>
          <p:cNvPr id="12" name="Picture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171751" y="5583283"/>
            <a:ext cx="2626549" cy="1081636"/>
          </a:xfrm>
          <a:prstGeom prst="rect">
            <a:avLst/>
          </a:prstGeom>
        </p:spPr>
      </p:pic>
    </p:spTree>
    <p:extLst>
      <p:ext uri="{BB962C8B-B14F-4D97-AF65-F5344CB8AC3E}">
        <p14:creationId xmlns:p14="http://schemas.microsoft.com/office/powerpoint/2010/main" val="807955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10363200" cy="1066800"/>
          </a:xfrm>
        </p:spPr>
        <p:txBody>
          <a:bodyPr anchor="b"/>
          <a:lstStyle/>
          <a:p>
            <a:r>
              <a:rPr lang="en-US" smtClean="0"/>
              <a:t>Click to edit Master title style</a:t>
            </a:r>
            <a:endParaRPr lang="en-US"/>
          </a:p>
        </p:txBody>
      </p:sp>
      <p:sp>
        <p:nvSpPr>
          <p:cNvPr id="3" name="Text Placeholder 2"/>
          <p:cNvSpPr>
            <a:spLocks noGrp="1"/>
          </p:cNvSpPr>
          <p:nvPr>
            <p:ph type="body" sz="half" idx="1"/>
          </p:nvPr>
        </p:nvSpPr>
        <p:spPr>
          <a:xfrm>
            <a:off x="914400" y="1524000"/>
            <a:ext cx="5080000" cy="4267200"/>
          </a:xfr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8610600" y="6456338"/>
            <a:ext cx="2743200" cy="366183"/>
          </a:xfrm>
          <a:prstGeom prst="rect">
            <a:avLst/>
          </a:prstGeom>
        </p:spPr>
        <p:txBody>
          <a:bodyPr vert="horz" lIns="91440" tIns="45720" rIns="91440" bIns="45720" rtlCol="0" anchor="ctr"/>
          <a:lstStyle>
            <a:lvl1pPr algn="r">
              <a:defRPr sz="1400">
                <a:solidFill>
                  <a:schemeClr val="bg1"/>
                </a:solidFill>
              </a:defRPr>
            </a:lvl1pPr>
          </a:lstStyle>
          <a:p>
            <a:fld id="{C71A894C-205B-4DAA-9540-5D213890B08A}" type="slidenum">
              <a:rPr lang="en-US" smtClean="0"/>
              <a:pPr/>
              <a:t>‹#›</a:t>
            </a:fld>
            <a:endParaRPr lang="en-US" dirty="0"/>
          </a:p>
        </p:txBody>
      </p:sp>
      <p:sp>
        <p:nvSpPr>
          <p:cNvPr id="6" name="Picture Placeholder 5"/>
          <p:cNvSpPr>
            <a:spLocks noGrp="1"/>
          </p:cNvSpPr>
          <p:nvPr>
            <p:ph type="pic" sz="quarter" idx="10"/>
          </p:nvPr>
        </p:nvSpPr>
        <p:spPr>
          <a:xfrm>
            <a:off x="6206835" y="1524000"/>
            <a:ext cx="5070764" cy="4292600"/>
          </a:xfrm>
        </p:spPr>
        <p:txBody>
          <a:bodyPr/>
          <a:lstStyle/>
          <a:p>
            <a:endParaRPr lang="en-US"/>
          </a:p>
        </p:txBody>
      </p:sp>
    </p:spTree>
    <p:extLst>
      <p:ext uri="{BB962C8B-B14F-4D97-AF65-F5344CB8AC3E}">
        <p14:creationId xmlns:p14="http://schemas.microsoft.com/office/powerpoint/2010/main" val="2777698420"/>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Image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10363200" cy="1066800"/>
          </a:xfrm>
        </p:spPr>
        <p:txBody>
          <a:bodyPr anchor="b"/>
          <a:lstStyle/>
          <a:p>
            <a:r>
              <a:rPr lang="en-US" smtClean="0"/>
              <a:t>Click to edit Master title style</a:t>
            </a:r>
            <a:endParaRPr lang="en-US"/>
          </a:p>
        </p:txBody>
      </p:sp>
      <p:sp>
        <p:nvSpPr>
          <p:cNvPr id="3" name="Text Placeholder 2"/>
          <p:cNvSpPr>
            <a:spLocks noGrp="1"/>
          </p:cNvSpPr>
          <p:nvPr>
            <p:ph type="body" sz="half" idx="1"/>
          </p:nvPr>
        </p:nvSpPr>
        <p:spPr>
          <a:xfrm>
            <a:off x="6197600" y="1524000"/>
            <a:ext cx="5080000" cy="4267200"/>
          </a:xfr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8610600" y="6456338"/>
            <a:ext cx="2743200" cy="366183"/>
          </a:xfrm>
          <a:prstGeom prst="rect">
            <a:avLst/>
          </a:prstGeom>
        </p:spPr>
        <p:txBody>
          <a:bodyPr vert="horz" lIns="91440" tIns="45720" rIns="91440" bIns="45720" rtlCol="0" anchor="ctr"/>
          <a:lstStyle>
            <a:lvl1pPr algn="r">
              <a:defRPr sz="1400">
                <a:solidFill>
                  <a:schemeClr val="bg1"/>
                </a:solidFill>
              </a:defRPr>
            </a:lvl1pPr>
          </a:lstStyle>
          <a:p>
            <a:fld id="{C71A894C-205B-4DAA-9540-5D213890B08A}" type="slidenum">
              <a:rPr lang="en-US" smtClean="0"/>
              <a:pPr/>
              <a:t>‹#›</a:t>
            </a:fld>
            <a:endParaRPr lang="en-US" dirty="0"/>
          </a:p>
        </p:txBody>
      </p:sp>
      <p:sp>
        <p:nvSpPr>
          <p:cNvPr id="6" name="Picture Placeholder 5"/>
          <p:cNvSpPr>
            <a:spLocks noGrp="1"/>
          </p:cNvSpPr>
          <p:nvPr>
            <p:ph type="pic" sz="quarter" idx="10"/>
          </p:nvPr>
        </p:nvSpPr>
        <p:spPr>
          <a:xfrm>
            <a:off x="914401" y="1524000"/>
            <a:ext cx="5070764" cy="4292600"/>
          </a:xfrm>
        </p:spPr>
        <p:txBody>
          <a:bodyPr/>
          <a:lstStyle/>
          <a:p>
            <a:endParaRPr lang="en-US"/>
          </a:p>
        </p:txBody>
      </p:sp>
    </p:spTree>
    <p:extLst>
      <p:ext uri="{BB962C8B-B14F-4D97-AF65-F5344CB8AC3E}">
        <p14:creationId xmlns:p14="http://schemas.microsoft.com/office/powerpoint/2010/main" val="103136458"/>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xAndChart"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10363200" cy="1066800"/>
          </a:xfrm>
        </p:spPr>
        <p:txBody>
          <a:bodyPr anchor="b"/>
          <a:lstStyle/>
          <a:p>
            <a:r>
              <a:rPr lang="en-US" smtClean="0"/>
              <a:t>Click to edit Master title style</a:t>
            </a:r>
            <a:endParaRPr lang="en-US"/>
          </a:p>
        </p:txBody>
      </p:sp>
      <p:sp>
        <p:nvSpPr>
          <p:cNvPr id="3" name="Text Placeholder 2"/>
          <p:cNvSpPr>
            <a:spLocks noGrp="1"/>
          </p:cNvSpPr>
          <p:nvPr>
            <p:ph type="body" sz="half" idx="1"/>
          </p:nvPr>
        </p:nvSpPr>
        <p:spPr>
          <a:xfrm>
            <a:off x="6197600" y="1524000"/>
            <a:ext cx="5080000" cy="4267200"/>
          </a:xfr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hart Placeholder 3"/>
          <p:cNvSpPr>
            <a:spLocks noGrp="1"/>
          </p:cNvSpPr>
          <p:nvPr>
            <p:ph type="chart" sz="half" idx="2"/>
          </p:nvPr>
        </p:nvSpPr>
        <p:spPr>
          <a:xfrm>
            <a:off x="914400" y="1524000"/>
            <a:ext cx="5080000" cy="4267200"/>
          </a:xfrm>
        </p:spPr>
        <p:txBody>
          <a:bodyPr>
            <a:normAutofit/>
          </a:bodyPr>
          <a:lstStyle/>
          <a:p>
            <a:pPr lvl="0"/>
            <a:r>
              <a:rPr lang="en-US" noProof="0" smtClean="0"/>
              <a:t>Click icon to add chart</a:t>
            </a:r>
          </a:p>
        </p:txBody>
      </p:sp>
      <p:sp>
        <p:nvSpPr>
          <p:cNvPr id="7" name="Slide Number Placeholder 5"/>
          <p:cNvSpPr>
            <a:spLocks noGrp="1"/>
          </p:cNvSpPr>
          <p:nvPr>
            <p:ph type="sldNum" sz="quarter" idx="4"/>
          </p:nvPr>
        </p:nvSpPr>
        <p:spPr>
          <a:xfrm>
            <a:off x="8610600" y="6456338"/>
            <a:ext cx="2743200" cy="366183"/>
          </a:xfrm>
          <a:prstGeom prst="rect">
            <a:avLst/>
          </a:prstGeom>
        </p:spPr>
        <p:txBody>
          <a:bodyPr vert="horz" lIns="91440" tIns="45720" rIns="91440" bIns="45720" rtlCol="0" anchor="ctr"/>
          <a:lstStyle>
            <a:lvl1pPr algn="r">
              <a:defRPr sz="1400">
                <a:solidFill>
                  <a:schemeClr val="bg1"/>
                </a:solidFill>
              </a:defRPr>
            </a:lvl1pPr>
          </a:lstStyle>
          <a:p>
            <a:fld id="{C71A894C-205B-4DAA-9540-5D213890B08A}" type="slidenum">
              <a:rPr lang="en-US" smtClean="0"/>
              <a:pPr/>
              <a:t>‹#›</a:t>
            </a:fld>
            <a:endParaRPr lang="en-US" dirty="0"/>
          </a:p>
        </p:txBody>
      </p:sp>
    </p:spTree>
    <p:extLst>
      <p:ext uri="{BB962C8B-B14F-4D97-AF65-F5344CB8AC3E}">
        <p14:creationId xmlns:p14="http://schemas.microsoft.com/office/powerpoint/2010/main" val="335864907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buClr>
                <a:srgbClr val="0065BD"/>
              </a:buClr>
              <a:defRPr/>
            </a:lvl1pPr>
            <a:lvl2pPr>
              <a:buClr>
                <a:srgbClr val="0065BD"/>
              </a:buClr>
              <a:defRPr/>
            </a:lvl2pPr>
            <a:lvl3pPr>
              <a:buClr>
                <a:srgbClr val="0065BD"/>
              </a:buClr>
              <a:defRPr/>
            </a:lvl3pPr>
            <a:lvl4pPr>
              <a:buClr>
                <a:srgbClr val="0065BD"/>
              </a:buClr>
              <a:defRPr/>
            </a:lvl4pPr>
            <a:lvl5pPr>
              <a:buClr>
                <a:srgbClr val="0065BD"/>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4"/>
          </p:nvPr>
        </p:nvSpPr>
        <p:spPr>
          <a:xfrm>
            <a:off x="8610600" y="6456338"/>
            <a:ext cx="2743200" cy="366183"/>
          </a:xfrm>
          <a:prstGeom prst="rect">
            <a:avLst/>
          </a:prstGeom>
        </p:spPr>
        <p:txBody>
          <a:bodyPr vert="horz" lIns="91440" tIns="45720" rIns="91440" bIns="45720" rtlCol="0" anchor="ctr"/>
          <a:lstStyle>
            <a:lvl1pPr algn="r">
              <a:defRPr sz="1400">
                <a:solidFill>
                  <a:schemeClr val="bg1"/>
                </a:solidFill>
              </a:defRPr>
            </a:lvl1pPr>
          </a:lstStyle>
          <a:p>
            <a:fld id="{C71A894C-205B-4DAA-9540-5D213890B08A}" type="slidenum">
              <a:rPr lang="en-US" smtClean="0"/>
              <a:pPr/>
              <a:t>‹#›</a:t>
            </a:fld>
            <a:endParaRPr lang="en-US" dirty="0"/>
          </a:p>
        </p:txBody>
      </p:sp>
    </p:spTree>
    <p:extLst>
      <p:ext uri="{BB962C8B-B14F-4D97-AF65-F5344CB8AC3E}">
        <p14:creationId xmlns:p14="http://schemas.microsoft.com/office/powerpoint/2010/main" val="2907995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6AA08-E62D-4364-BE22-DF5A2826A9C2}"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29B28-959C-4805-BD0F-48A4A015308A}" type="slidenum">
              <a:rPr lang="en-US" smtClean="0"/>
              <a:t>‹#›</a:t>
            </a:fld>
            <a:endParaRPr lang="en-US"/>
          </a:p>
        </p:txBody>
      </p:sp>
    </p:spTree>
    <p:extLst>
      <p:ext uri="{BB962C8B-B14F-4D97-AF65-F5344CB8AC3E}">
        <p14:creationId xmlns:p14="http://schemas.microsoft.com/office/powerpoint/2010/main" val="10418146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E6AA08-E62D-4364-BE22-DF5A2826A9C2}"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29B28-959C-4805-BD0F-48A4A015308A}" type="slidenum">
              <a:rPr lang="en-US" smtClean="0"/>
              <a:t>‹#›</a:t>
            </a:fld>
            <a:endParaRPr lang="en-US"/>
          </a:p>
        </p:txBody>
      </p:sp>
    </p:spTree>
    <p:extLst>
      <p:ext uri="{BB962C8B-B14F-4D97-AF65-F5344CB8AC3E}">
        <p14:creationId xmlns:p14="http://schemas.microsoft.com/office/powerpoint/2010/main" val="1932227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E6AA08-E62D-4364-BE22-DF5A2826A9C2}"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29B28-959C-4805-BD0F-48A4A015308A}" type="slidenum">
              <a:rPr lang="en-US" smtClean="0"/>
              <a:t>‹#›</a:t>
            </a:fld>
            <a:endParaRPr lang="en-US"/>
          </a:p>
        </p:txBody>
      </p:sp>
    </p:spTree>
    <p:extLst>
      <p:ext uri="{BB962C8B-B14F-4D97-AF65-F5344CB8AC3E}">
        <p14:creationId xmlns:p14="http://schemas.microsoft.com/office/powerpoint/2010/main" val="2192791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E6AA08-E62D-4364-BE22-DF5A2826A9C2}" type="datetimeFigureOut">
              <a:rPr lang="en-US" smtClean="0"/>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29B28-959C-4805-BD0F-48A4A015308A}" type="slidenum">
              <a:rPr lang="en-US" smtClean="0"/>
              <a:t>‹#›</a:t>
            </a:fld>
            <a:endParaRPr lang="en-US"/>
          </a:p>
        </p:txBody>
      </p:sp>
    </p:spTree>
    <p:extLst>
      <p:ext uri="{BB962C8B-B14F-4D97-AF65-F5344CB8AC3E}">
        <p14:creationId xmlns:p14="http://schemas.microsoft.com/office/powerpoint/2010/main" val="3118089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E6AA08-E62D-4364-BE22-DF5A2826A9C2}" type="datetimeFigureOut">
              <a:rPr lang="en-US" smtClean="0"/>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029B28-959C-4805-BD0F-48A4A015308A}" type="slidenum">
              <a:rPr lang="en-US" smtClean="0"/>
              <a:t>‹#›</a:t>
            </a:fld>
            <a:endParaRPr lang="en-US"/>
          </a:p>
        </p:txBody>
      </p:sp>
    </p:spTree>
    <p:extLst>
      <p:ext uri="{BB962C8B-B14F-4D97-AF65-F5344CB8AC3E}">
        <p14:creationId xmlns:p14="http://schemas.microsoft.com/office/powerpoint/2010/main" val="347097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6AA08-E62D-4364-BE22-DF5A2826A9C2}" type="datetimeFigureOut">
              <a:rPr lang="en-US" smtClean="0"/>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029B28-959C-4805-BD0F-48A4A015308A}" type="slidenum">
              <a:rPr lang="en-US" smtClean="0"/>
              <a:t>‹#›</a:t>
            </a:fld>
            <a:endParaRPr lang="en-US"/>
          </a:p>
        </p:txBody>
      </p:sp>
    </p:spTree>
    <p:extLst>
      <p:ext uri="{BB962C8B-B14F-4D97-AF65-F5344CB8AC3E}">
        <p14:creationId xmlns:p14="http://schemas.microsoft.com/office/powerpoint/2010/main" val="2984119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3.png"/><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6AA08-E62D-4364-BE22-DF5A2826A9C2}" type="datetimeFigureOut">
              <a:rPr lang="en-US" smtClean="0"/>
              <a:t>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29B28-959C-4805-BD0F-48A4A015308A}" type="slidenum">
              <a:rPr lang="en-US" smtClean="0"/>
              <a:t>‹#›</a:t>
            </a:fld>
            <a:endParaRPr lang="en-US"/>
          </a:p>
        </p:txBody>
      </p:sp>
    </p:spTree>
    <p:extLst>
      <p:ext uri="{BB962C8B-B14F-4D97-AF65-F5344CB8AC3E}">
        <p14:creationId xmlns:p14="http://schemas.microsoft.com/office/powerpoint/2010/main" val="4006622256"/>
      </p:ext>
    </p:extLst>
  </p:cSld>
  <p:clrMap bg1="lt1" tx1="dk1" bg2="lt2" tx2="dk2" accent1="accent1" accent2="accent2" accent3="accent3" accent4="accent4" accent5="accent5" accent6="accent6" hlink="hlink" folHlink="folHlink"/>
  <p:sldLayoutIdLst>
    <p:sldLayoutId id="2147483649" r:id="rId1"/>
    <p:sldLayoutId id="2147483706"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3" y="6219808"/>
            <a:ext cx="12192003" cy="638193"/>
            <a:chOff x="-2" y="4664855"/>
            <a:chExt cx="9144002" cy="478645"/>
          </a:xfrm>
        </p:grpSpPr>
        <p:sp>
          <p:nvSpPr>
            <p:cNvPr id="35" name="Rectangle 34"/>
            <p:cNvSpPr/>
            <p:nvPr userDrawn="1"/>
          </p:nvSpPr>
          <p:spPr bwMode="auto">
            <a:xfrm>
              <a:off x="0" y="4812491"/>
              <a:ext cx="9144000" cy="331009"/>
            </a:xfrm>
            <a:prstGeom prst="rect">
              <a:avLst/>
            </a:prstGeom>
            <a:solidFill>
              <a:srgbClr val="00416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charset="0"/>
              </a:endParaRPr>
            </a:p>
          </p:txBody>
        </p:sp>
        <p:sp>
          <p:nvSpPr>
            <p:cNvPr id="36" name="Rectangle 35"/>
            <p:cNvSpPr/>
            <p:nvPr userDrawn="1"/>
          </p:nvSpPr>
          <p:spPr bwMode="auto">
            <a:xfrm flipV="1">
              <a:off x="0" y="4664855"/>
              <a:ext cx="3044952" cy="76415"/>
            </a:xfrm>
            <a:prstGeom prst="rect">
              <a:avLst/>
            </a:prstGeom>
            <a:solidFill>
              <a:srgbClr val="0065B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charset="0"/>
              </a:endParaRPr>
            </a:p>
          </p:txBody>
        </p:sp>
        <p:sp>
          <p:nvSpPr>
            <p:cNvPr id="37" name="Rectangle 36"/>
            <p:cNvSpPr/>
            <p:nvPr userDrawn="1"/>
          </p:nvSpPr>
          <p:spPr bwMode="auto">
            <a:xfrm flipV="1">
              <a:off x="-2" y="4811040"/>
              <a:ext cx="2359152" cy="73152"/>
            </a:xfrm>
            <a:prstGeom prst="rect">
              <a:avLst/>
            </a:prstGeom>
            <a:solidFill>
              <a:srgbClr val="3DBCE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charset="0"/>
              </a:endParaRPr>
            </a:p>
          </p:txBody>
        </p:sp>
        <p:pic>
          <p:nvPicPr>
            <p:cNvPr id="38" name="Picture 37" descr="PMI_Logo_Wht_KO.eps"/>
            <p:cNvPicPr>
              <a:picLocks noChangeAspect="1"/>
            </p:cNvPicPr>
            <p:nvPr userDrawn="1"/>
          </p:nvPicPr>
          <p:blipFill rotWithShape="1">
            <a:blip r:embed="rId11" cstate="email">
              <a:extLst>
                <a:ext uri="{28A0092B-C50C-407E-A947-70E740481C1C}">
                  <a14:useLocalDpi xmlns:a14="http://schemas.microsoft.com/office/drawing/2010/main"/>
                </a:ext>
              </a:extLst>
            </a:blip>
            <a:srcRect/>
            <a:stretch/>
          </p:blipFill>
          <p:spPr bwMode="auto">
            <a:xfrm>
              <a:off x="690965" y="4933886"/>
              <a:ext cx="642534" cy="184046"/>
            </a:xfrm>
            <a:prstGeom prst="rect">
              <a:avLst/>
            </a:prstGeom>
            <a:noFill/>
            <a:ln w="9525">
              <a:noFill/>
              <a:miter lim="800000"/>
              <a:headEnd/>
              <a:tailEnd/>
            </a:ln>
          </p:spPr>
        </p:pic>
        <p:sp>
          <p:nvSpPr>
            <p:cNvPr id="39" name="Rectangle 38"/>
            <p:cNvSpPr/>
            <p:nvPr userDrawn="1"/>
          </p:nvSpPr>
          <p:spPr bwMode="auto">
            <a:xfrm flipV="1">
              <a:off x="0" y="4740336"/>
              <a:ext cx="3625850" cy="73152"/>
            </a:xfrm>
            <a:prstGeom prst="rect">
              <a:avLst/>
            </a:prstGeom>
            <a:solidFill>
              <a:srgbClr val="00A1D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kern="1200" cap="none" normalizeH="0" baseline="0" smtClean="0">
                <a:ln>
                  <a:noFill/>
                </a:ln>
                <a:solidFill>
                  <a:schemeClr val="tx1"/>
                </a:solidFill>
                <a:effectLst/>
                <a:latin typeface="Times" charset="0"/>
              </a:endParaRPr>
            </a:p>
          </p:txBody>
        </p:sp>
      </p:grpSp>
      <p:sp>
        <p:nvSpPr>
          <p:cNvPr id="2050" name="Rectangle 2"/>
          <p:cNvSpPr>
            <a:spLocks noGrp="1" noChangeArrowheads="1"/>
          </p:cNvSpPr>
          <p:nvPr>
            <p:ph type="title"/>
          </p:nvPr>
        </p:nvSpPr>
        <p:spPr bwMode="auto">
          <a:xfrm>
            <a:off x="914400" y="381000"/>
            <a:ext cx="103632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914400" y="1524000"/>
            <a:ext cx="103632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8" name="Slide Number Placeholder 5"/>
          <p:cNvSpPr>
            <a:spLocks noGrp="1"/>
          </p:cNvSpPr>
          <p:nvPr userDrawn="1">
            <p:ph type="sldNum" sz="quarter" idx="4"/>
          </p:nvPr>
        </p:nvSpPr>
        <p:spPr>
          <a:xfrm>
            <a:off x="8610600" y="6456338"/>
            <a:ext cx="2743200" cy="366183"/>
          </a:xfrm>
          <a:prstGeom prst="rect">
            <a:avLst/>
          </a:prstGeom>
        </p:spPr>
        <p:txBody>
          <a:bodyPr vert="horz" lIns="91440" tIns="45720" rIns="91440" bIns="45720" rtlCol="0" anchor="ctr"/>
          <a:lstStyle>
            <a:lvl1pPr algn="r">
              <a:defRPr sz="1400">
                <a:solidFill>
                  <a:schemeClr val="bg1"/>
                </a:solidFill>
              </a:defRPr>
            </a:lvl1pPr>
          </a:lstStyle>
          <a:p>
            <a:fld id="{C71A894C-205B-4DAA-9540-5D213890B08A}" type="slidenum">
              <a:rPr lang="en-US" smtClean="0"/>
              <a:pPr/>
              <a:t>‹#›</a:t>
            </a:fld>
            <a:endParaRPr lang="en-US" dirty="0"/>
          </a:p>
        </p:txBody>
      </p:sp>
    </p:spTree>
    <p:extLst>
      <p:ext uri="{BB962C8B-B14F-4D97-AF65-F5344CB8AC3E}">
        <p14:creationId xmlns:p14="http://schemas.microsoft.com/office/powerpoint/2010/main" val="69062209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ransition>
    <p:fade/>
  </p:transition>
  <p:timing>
    <p:tnLst>
      <p:par>
        <p:cTn id="1" dur="indefinite" restart="never" nodeType="tmRoot"/>
      </p:par>
    </p:tnLst>
  </p:timing>
  <p:hf hdr="0" ftr="0" dt="0"/>
  <p:txStyles>
    <p:titleStyle>
      <a:lvl1pPr algn="l" rtl="0" eaLnBrk="1" fontAlgn="base" hangingPunct="1">
        <a:spcBef>
          <a:spcPct val="0"/>
        </a:spcBef>
        <a:spcAft>
          <a:spcPct val="0"/>
        </a:spcAft>
        <a:defRPr sz="3733" b="0">
          <a:solidFill>
            <a:srgbClr val="0065BD"/>
          </a:solidFill>
          <a:latin typeface="Arial" pitchFamily="34" charset="0"/>
          <a:ea typeface="+mj-ea"/>
          <a:cs typeface="Arial" pitchFamily="34" charset="0"/>
        </a:defRPr>
      </a:lvl1pPr>
      <a:lvl2pPr algn="l" rtl="0" eaLnBrk="1" fontAlgn="base" hangingPunct="1">
        <a:spcBef>
          <a:spcPct val="0"/>
        </a:spcBef>
        <a:spcAft>
          <a:spcPct val="0"/>
        </a:spcAft>
        <a:defRPr sz="3733" b="1">
          <a:solidFill>
            <a:srgbClr val="007AC2"/>
          </a:solidFill>
          <a:latin typeface="Arial" charset="0"/>
        </a:defRPr>
      </a:lvl2pPr>
      <a:lvl3pPr algn="l" rtl="0" eaLnBrk="1" fontAlgn="base" hangingPunct="1">
        <a:spcBef>
          <a:spcPct val="0"/>
        </a:spcBef>
        <a:spcAft>
          <a:spcPct val="0"/>
        </a:spcAft>
        <a:defRPr sz="3733" b="1">
          <a:solidFill>
            <a:srgbClr val="007AC2"/>
          </a:solidFill>
          <a:latin typeface="Arial" charset="0"/>
        </a:defRPr>
      </a:lvl3pPr>
      <a:lvl4pPr algn="l" rtl="0" eaLnBrk="1" fontAlgn="base" hangingPunct="1">
        <a:spcBef>
          <a:spcPct val="0"/>
        </a:spcBef>
        <a:spcAft>
          <a:spcPct val="0"/>
        </a:spcAft>
        <a:defRPr sz="3733" b="1">
          <a:solidFill>
            <a:srgbClr val="007AC2"/>
          </a:solidFill>
          <a:latin typeface="Arial" charset="0"/>
        </a:defRPr>
      </a:lvl4pPr>
      <a:lvl5pPr algn="l" rtl="0" eaLnBrk="1" fontAlgn="base" hangingPunct="1">
        <a:spcBef>
          <a:spcPct val="0"/>
        </a:spcBef>
        <a:spcAft>
          <a:spcPct val="0"/>
        </a:spcAft>
        <a:defRPr sz="3733" b="1">
          <a:solidFill>
            <a:srgbClr val="007AC2"/>
          </a:solidFill>
          <a:latin typeface="Arial" charset="0"/>
        </a:defRPr>
      </a:lvl5pPr>
      <a:lvl6pPr marL="609585" algn="l" rtl="0" eaLnBrk="1" fontAlgn="base" hangingPunct="1">
        <a:spcBef>
          <a:spcPct val="0"/>
        </a:spcBef>
        <a:spcAft>
          <a:spcPct val="0"/>
        </a:spcAft>
        <a:defRPr sz="3733" b="1">
          <a:solidFill>
            <a:srgbClr val="007AC2"/>
          </a:solidFill>
          <a:latin typeface="Arial" charset="0"/>
        </a:defRPr>
      </a:lvl6pPr>
      <a:lvl7pPr marL="1219170" algn="l" rtl="0" eaLnBrk="1" fontAlgn="base" hangingPunct="1">
        <a:spcBef>
          <a:spcPct val="0"/>
        </a:spcBef>
        <a:spcAft>
          <a:spcPct val="0"/>
        </a:spcAft>
        <a:defRPr sz="3733" b="1">
          <a:solidFill>
            <a:srgbClr val="007AC2"/>
          </a:solidFill>
          <a:latin typeface="Arial" charset="0"/>
        </a:defRPr>
      </a:lvl7pPr>
      <a:lvl8pPr marL="1828754" algn="l" rtl="0" eaLnBrk="1" fontAlgn="base" hangingPunct="1">
        <a:spcBef>
          <a:spcPct val="0"/>
        </a:spcBef>
        <a:spcAft>
          <a:spcPct val="0"/>
        </a:spcAft>
        <a:defRPr sz="3733" b="1">
          <a:solidFill>
            <a:srgbClr val="007AC2"/>
          </a:solidFill>
          <a:latin typeface="Arial" charset="0"/>
        </a:defRPr>
      </a:lvl8pPr>
      <a:lvl9pPr marL="2438339" algn="l" rtl="0" eaLnBrk="1" fontAlgn="base" hangingPunct="1">
        <a:spcBef>
          <a:spcPct val="0"/>
        </a:spcBef>
        <a:spcAft>
          <a:spcPct val="0"/>
        </a:spcAft>
        <a:defRPr sz="3733" b="1">
          <a:solidFill>
            <a:srgbClr val="007AC2"/>
          </a:solidFill>
          <a:latin typeface="Arial" charset="0"/>
        </a:defRPr>
      </a:lvl9pPr>
    </p:titleStyle>
    <p:bodyStyle>
      <a:lvl1pPr marL="457189" indent="-457189" algn="l" rtl="0" eaLnBrk="1" fontAlgn="base" hangingPunct="1">
        <a:lnSpc>
          <a:spcPct val="130000"/>
        </a:lnSpc>
        <a:spcBef>
          <a:spcPct val="20000"/>
        </a:spcBef>
        <a:spcAft>
          <a:spcPct val="0"/>
        </a:spcAft>
        <a:buClr>
          <a:srgbClr val="007AC2"/>
        </a:buClr>
        <a:buChar char="•"/>
        <a:defRPr sz="2667">
          <a:solidFill>
            <a:srgbClr val="455560"/>
          </a:solidFill>
          <a:latin typeface="Arial" pitchFamily="34" charset="0"/>
          <a:ea typeface="+mn-ea"/>
          <a:cs typeface="Arial" pitchFamily="34" charset="0"/>
        </a:defRPr>
      </a:lvl1pPr>
      <a:lvl2pPr marL="990575" indent="-380990" algn="l" rtl="0" eaLnBrk="1" fontAlgn="base" hangingPunct="1">
        <a:lnSpc>
          <a:spcPct val="110000"/>
        </a:lnSpc>
        <a:spcBef>
          <a:spcPct val="20000"/>
        </a:spcBef>
        <a:spcAft>
          <a:spcPct val="0"/>
        </a:spcAft>
        <a:buChar char="–"/>
        <a:defRPr sz="2667">
          <a:solidFill>
            <a:srgbClr val="455560"/>
          </a:solidFill>
          <a:latin typeface="Arial" pitchFamily="34" charset="0"/>
          <a:cs typeface="Arial" pitchFamily="34" charset="0"/>
        </a:defRPr>
      </a:lvl2pPr>
      <a:lvl3pPr marL="1447764" indent="-304792" algn="l" rtl="0" eaLnBrk="1" fontAlgn="base" hangingPunct="1">
        <a:spcBef>
          <a:spcPct val="20000"/>
        </a:spcBef>
        <a:spcAft>
          <a:spcPct val="0"/>
        </a:spcAft>
        <a:buChar char="•"/>
        <a:defRPr sz="2667">
          <a:solidFill>
            <a:srgbClr val="455560"/>
          </a:solidFill>
          <a:latin typeface="Arial" pitchFamily="34" charset="0"/>
          <a:cs typeface="Arial" pitchFamily="34" charset="0"/>
        </a:defRPr>
      </a:lvl3pPr>
      <a:lvl4pPr marL="1904952" indent="-304792" algn="l" rtl="0" eaLnBrk="1" fontAlgn="base" hangingPunct="1">
        <a:spcBef>
          <a:spcPct val="20000"/>
        </a:spcBef>
        <a:spcAft>
          <a:spcPct val="0"/>
        </a:spcAft>
        <a:buChar char="–"/>
        <a:defRPr sz="2667">
          <a:solidFill>
            <a:srgbClr val="455560"/>
          </a:solidFill>
          <a:latin typeface="Arial" pitchFamily="34" charset="0"/>
          <a:cs typeface="Arial" pitchFamily="34" charset="0"/>
        </a:defRPr>
      </a:lvl4pPr>
      <a:lvl5pPr marL="2362141" indent="-304792" algn="l" rtl="0" eaLnBrk="1" fontAlgn="base" hangingPunct="1">
        <a:spcBef>
          <a:spcPct val="20000"/>
        </a:spcBef>
        <a:spcAft>
          <a:spcPct val="0"/>
        </a:spcAft>
        <a:buChar char="»"/>
        <a:defRPr sz="2667">
          <a:solidFill>
            <a:srgbClr val="455560"/>
          </a:solidFill>
          <a:latin typeface="Arial" pitchFamily="34" charset="0"/>
          <a:cs typeface="Arial" pitchFamily="34" charset="0"/>
        </a:defRPr>
      </a:lvl5pPr>
      <a:lvl6pPr marL="2971726" indent="-304792" algn="l" rtl="0" eaLnBrk="1" fontAlgn="base" hangingPunct="1">
        <a:spcBef>
          <a:spcPct val="20000"/>
        </a:spcBef>
        <a:spcAft>
          <a:spcPct val="0"/>
        </a:spcAft>
        <a:buChar char="»"/>
        <a:defRPr sz="2667">
          <a:solidFill>
            <a:srgbClr val="455560"/>
          </a:solidFill>
          <a:latin typeface="+mn-lt"/>
        </a:defRPr>
      </a:lvl6pPr>
      <a:lvl7pPr marL="3581310" indent="-304792" algn="l" rtl="0" eaLnBrk="1" fontAlgn="base" hangingPunct="1">
        <a:spcBef>
          <a:spcPct val="20000"/>
        </a:spcBef>
        <a:spcAft>
          <a:spcPct val="0"/>
        </a:spcAft>
        <a:buChar char="»"/>
        <a:defRPr sz="2667">
          <a:solidFill>
            <a:srgbClr val="455560"/>
          </a:solidFill>
          <a:latin typeface="+mn-lt"/>
        </a:defRPr>
      </a:lvl7pPr>
      <a:lvl8pPr marL="4190895" indent="-304792" algn="l" rtl="0" eaLnBrk="1" fontAlgn="base" hangingPunct="1">
        <a:spcBef>
          <a:spcPct val="20000"/>
        </a:spcBef>
        <a:spcAft>
          <a:spcPct val="0"/>
        </a:spcAft>
        <a:buChar char="»"/>
        <a:defRPr sz="2667">
          <a:solidFill>
            <a:srgbClr val="455560"/>
          </a:solidFill>
          <a:latin typeface="+mn-lt"/>
        </a:defRPr>
      </a:lvl8pPr>
      <a:lvl9pPr marL="4800480" indent="-304792" algn="l" rtl="0" eaLnBrk="1" fontAlgn="base" hangingPunct="1">
        <a:spcBef>
          <a:spcPct val="20000"/>
        </a:spcBef>
        <a:spcAft>
          <a:spcPct val="0"/>
        </a:spcAft>
        <a:buChar char="»"/>
        <a:defRPr sz="2667">
          <a:solidFill>
            <a:srgbClr val="455560"/>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2800" dirty="0" smtClean="0"/>
              <a:t>Session Title</a:t>
            </a:r>
            <a:r>
              <a:rPr lang="en-US" sz="2800" dirty="0"/>
              <a:t/>
            </a:r>
            <a:br>
              <a:rPr lang="en-US" sz="2800" dirty="0"/>
            </a:br>
            <a:r>
              <a:rPr lang="en-US" sz="2800" dirty="0" smtClean="0"/>
              <a:t>Session Date | Time</a:t>
            </a:r>
          </a:p>
        </p:txBody>
      </p:sp>
      <p:sp>
        <p:nvSpPr>
          <p:cNvPr id="4" name="Text Placeholder 3"/>
          <p:cNvSpPr>
            <a:spLocks noGrp="1"/>
          </p:cNvSpPr>
          <p:nvPr>
            <p:ph type="body" sz="quarter" idx="11"/>
          </p:nvPr>
        </p:nvSpPr>
        <p:spPr>
          <a:xfrm>
            <a:off x="184838" y="5615134"/>
            <a:ext cx="8466667" cy="948267"/>
          </a:xfrm>
        </p:spPr>
        <p:txBody>
          <a:bodyPr/>
          <a:lstStyle/>
          <a:p>
            <a:r>
              <a:rPr lang="en-US" b="1" dirty="0" smtClean="0">
                <a:solidFill>
                  <a:schemeClr val="bg1"/>
                </a:solidFill>
              </a:rPr>
              <a:t>Presenter Name, </a:t>
            </a:r>
            <a:r>
              <a:rPr lang="en-US" dirty="0" smtClean="0">
                <a:solidFill>
                  <a:schemeClr val="bg1"/>
                </a:solidFill>
              </a:rPr>
              <a:t>Title; </a:t>
            </a:r>
            <a:r>
              <a:rPr lang="en-US" dirty="0" err="1" smtClean="0">
                <a:solidFill>
                  <a:schemeClr val="bg1"/>
                </a:solidFill>
              </a:rPr>
              <a:t>Organisation</a:t>
            </a:r>
            <a:endParaRPr lang="en-US" dirty="0">
              <a:solidFill>
                <a:schemeClr val="bg1"/>
              </a:solidFill>
            </a:endParaRPr>
          </a:p>
        </p:txBody>
      </p:sp>
      <p:sp>
        <p:nvSpPr>
          <p:cNvPr id="5" name="Text Placeholder 4"/>
          <p:cNvSpPr>
            <a:spLocks noGrp="1"/>
          </p:cNvSpPr>
          <p:nvPr>
            <p:ph type="body" sz="quarter" idx="12"/>
          </p:nvPr>
        </p:nvSpPr>
        <p:spPr>
          <a:xfrm>
            <a:off x="812799" y="654880"/>
            <a:ext cx="8466667" cy="1397229"/>
          </a:xfrm>
        </p:spPr>
        <p:txBody>
          <a:bodyPr/>
          <a:lstStyle/>
          <a:p>
            <a:r>
              <a:rPr lang="en-US" sz="3600" dirty="0" smtClean="0"/>
              <a:t>PMI</a:t>
            </a:r>
            <a:r>
              <a:rPr lang="en-US" sz="3600" baseline="30000" dirty="0" smtClean="0"/>
              <a:t>® </a:t>
            </a:r>
            <a:r>
              <a:rPr lang="en-US" sz="3600" dirty="0" smtClean="0"/>
              <a:t>EMEA Congress 2018</a:t>
            </a:r>
            <a:endParaRPr lang="en-US" sz="3600" baseline="30000" dirty="0"/>
          </a:p>
          <a:p>
            <a:endParaRPr lang="en-US" dirty="0"/>
          </a:p>
        </p:txBody>
      </p:sp>
      <p:sp>
        <p:nvSpPr>
          <p:cNvPr id="6" name="TextBox 5"/>
          <p:cNvSpPr txBox="1"/>
          <p:nvPr/>
        </p:nvSpPr>
        <p:spPr>
          <a:xfrm>
            <a:off x="7065579" y="6378735"/>
            <a:ext cx="1884218" cy="369332"/>
          </a:xfrm>
          <a:prstGeom prst="rect">
            <a:avLst/>
          </a:prstGeom>
          <a:noFill/>
        </p:spPr>
        <p:txBody>
          <a:bodyPr wrap="square" rtlCol="0">
            <a:spAutoFit/>
          </a:bodyPr>
          <a:lstStyle/>
          <a:p>
            <a:pPr algn="ctr"/>
            <a:r>
              <a:rPr lang="en-US" dirty="0" smtClean="0">
                <a:solidFill>
                  <a:schemeClr val="bg1"/>
                </a:solidFill>
              </a:rPr>
              <a:t>#PMIEMEA18</a:t>
            </a:r>
            <a:endParaRPr lang="en-US" dirty="0">
              <a:solidFill>
                <a:schemeClr val="bg1"/>
              </a:solidFill>
            </a:endParaRPr>
          </a:p>
        </p:txBody>
      </p:sp>
    </p:spTree>
    <p:extLst>
      <p:ext uri="{BB962C8B-B14F-4D97-AF65-F5344CB8AC3E}">
        <p14:creationId xmlns:p14="http://schemas.microsoft.com/office/powerpoint/2010/main" val="1160380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pPr>
              <a:lnSpc>
                <a:spcPct val="100000"/>
              </a:lnSpc>
            </a:pPr>
            <a:r>
              <a:rPr lang="en-US" dirty="0">
                <a:solidFill>
                  <a:schemeClr val="accent2">
                    <a:lumMod val="50000"/>
                  </a:schemeClr>
                </a:solidFill>
              </a:rPr>
              <a:t>The views and opinions expressed in the following PowerPoint slides are those of the individual presenter.</a:t>
            </a:r>
          </a:p>
          <a:p>
            <a:pPr>
              <a:lnSpc>
                <a:spcPct val="100000"/>
              </a:lnSpc>
            </a:pPr>
            <a:r>
              <a:rPr lang="en-US" dirty="0">
                <a:solidFill>
                  <a:schemeClr val="accent2">
                    <a:lumMod val="50000"/>
                  </a:schemeClr>
                </a:solidFill>
              </a:rPr>
              <a:t>These PowerPoint slides are protected under the copyright laws of the United States of America and other countries.  Used by permission.  All rights reserved.  Project Management Institute and PMI are registered trademarks.  All other trademarks are the property of their respective owners.</a:t>
            </a:r>
          </a:p>
          <a:p>
            <a:pPr>
              <a:lnSpc>
                <a:spcPct val="100000"/>
              </a:lnSpc>
            </a:pPr>
            <a:r>
              <a:rPr lang="en-US" dirty="0">
                <a:solidFill>
                  <a:schemeClr val="accent2">
                    <a:lumMod val="50000"/>
                  </a:schemeClr>
                </a:solidFill>
              </a:rPr>
              <a:t>The PowerPoint slides are for registered attendees of PMI EMEA Congress.</a:t>
            </a:r>
          </a:p>
          <a:p>
            <a:pPr marL="0" indent="0">
              <a:buNone/>
            </a:pPr>
            <a:endParaRPr lang="en-US" dirty="0"/>
          </a:p>
        </p:txBody>
      </p:sp>
      <p:sp>
        <p:nvSpPr>
          <p:cNvPr id="4" name="Slide Number Placeholder 3"/>
          <p:cNvSpPr>
            <a:spLocks noGrp="1"/>
          </p:cNvSpPr>
          <p:nvPr>
            <p:ph type="sldNum" sz="quarter" idx="4"/>
          </p:nvPr>
        </p:nvSpPr>
        <p:spPr/>
        <p:txBody>
          <a:bodyPr/>
          <a:lstStyle/>
          <a:p>
            <a:fld id="{C71A894C-205B-4DAA-9540-5D213890B08A}" type="slidenum">
              <a:rPr lang="en-US" smtClean="0"/>
              <a:pPr/>
              <a:t>2</a:t>
            </a:fld>
            <a:endParaRPr lang="en-US" dirty="0"/>
          </a:p>
        </p:txBody>
      </p:sp>
    </p:spTree>
    <p:extLst>
      <p:ext uri="{BB962C8B-B14F-4D97-AF65-F5344CB8AC3E}">
        <p14:creationId xmlns:p14="http://schemas.microsoft.com/office/powerpoint/2010/main" val="209189911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indent="0">
              <a:buNone/>
            </a:pPr>
            <a:r>
              <a:rPr lang="en-US" dirty="0"/>
              <a:t>At the conclusion of this session, participants will be able to</a:t>
            </a:r>
            <a:r>
              <a:rPr lang="en-US" dirty="0" smtClean="0"/>
              <a:t>: </a:t>
            </a:r>
          </a:p>
          <a:p>
            <a:pPr marL="0" indent="0">
              <a:buNone/>
            </a:pPr>
            <a:endParaRPr lang="en-US" dirty="0"/>
          </a:p>
        </p:txBody>
      </p:sp>
      <p:sp>
        <p:nvSpPr>
          <p:cNvPr id="4" name="Slide Number Placeholder 3"/>
          <p:cNvSpPr>
            <a:spLocks noGrp="1"/>
          </p:cNvSpPr>
          <p:nvPr>
            <p:ph type="sldNum" sz="quarter" idx="4"/>
          </p:nvPr>
        </p:nvSpPr>
        <p:spPr/>
        <p:txBody>
          <a:bodyPr/>
          <a:lstStyle/>
          <a:p>
            <a:fld id="{C71A894C-205B-4DAA-9540-5D213890B08A}" type="slidenum">
              <a:rPr lang="en-US" smtClean="0"/>
              <a:pPr/>
              <a:t>3</a:t>
            </a:fld>
            <a:endParaRPr lang="en-US" dirty="0"/>
          </a:p>
        </p:txBody>
      </p:sp>
    </p:spTree>
    <p:extLst>
      <p:ext uri="{BB962C8B-B14F-4D97-AF65-F5344CB8AC3E}">
        <p14:creationId xmlns:p14="http://schemas.microsoft.com/office/powerpoint/2010/main" val="38371453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of Slide</a:t>
            </a:r>
            <a:endParaRPr lang="en-US" dirty="0"/>
          </a:p>
        </p:txBody>
      </p:sp>
      <p:sp>
        <p:nvSpPr>
          <p:cNvPr id="3" name="Content Placeholder 2"/>
          <p:cNvSpPr>
            <a:spLocks noGrp="1"/>
          </p:cNvSpPr>
          <p:nvPr>
            <p:ph idx="1"/>
          </p:nvPr>
        </p:nvSpPr>
        <p:spPr/>
        <p:txBody>
          <a:bodyPr/>
          <a:lstStyle/>
          <a:p>
            <a:pPr marL="0" indent="0">
              <a:buNone/>
            </a:pPr>
            <a:r>
              <a:rPr lang="en-US" dirty="0">
                <a:solidFill>
                  <a:schemeClr val="tx2"/>
                </a:solidFill>
              </a:rPr>
              <a:t>Insert presentation content here</a:t>
            </a:r>
          </a:p>
          <a:p>
            <a:r>
              <a:rPr lang="en-US" dirty="0">
                <a:solidFill>
                  <a:schemeClr val="tx2"/>
                </a:solidFill>
              </a:rPr>
              <a:t>Minimum recommended font size = 28</a:t>
            </a:r>
          </a:p>
          <a:p>
            <a:r>
              <a:rPr lang="en-US" dirty="0">
                <a:solidFill>
                  <a:schemeClr val="tx2"/>
                </a:solidFill>
              </a:rPr>
              <a:t>Maximum recommended number of lines to be displayed per slide is 8</a:t>
            </a:r>
          </a:p>
          <a:p>
            <a:r>
              <a:rPr lang="en-US" dirty="0">
                <a:solidFill>
                  <a:schemeClr val="tx2"/>
                </a:solidFill>
              </a:rPr>
              <a:t>Keep information on the screen and away from the edges.</a:t>
            </a:r>
          </a:p>
          <a:p>
            <a:r>
              <a:rPr lang="en-US" dirty="0">
                <a:solidFill>
                  <a:schemeClr val="tx2"/>
                </a:solidFill>
              </a:rPr>
              <a:t>Refrain from use light font colors</a:t>
            </a:r>
          </a:p>
          <a:p>
            <a:r>
              <a:rPr lang="en-US" dirty="0">
                <a:solidFill>
                  <a:schemeClr val="tx2"/>
                </a:solidFill>
              </a:rPr>
              <a:t>File naming – Last name _ First Name_V1</a:t>
            </a:r>
          </a:p>
          <a:p>
            <a:pPr marL="0" indent="0">
              <a:buNone/>
            </a:pPr>
            <a:endParaRPr lang="en-US" dirty="0"/>
          </a:p>
        </p:txBody>
      </p:sp>
      <p:sp>
        <p:nvSpPr>
          <p:cNvPr id="4" name="Slide Number Placeholder 3"/>
          <p:cNvSpPr>
            <a:spLocks noGrp="1"/>
          </p:cNvSpPr>
          <p:nvPr>
            <p:ph type="sldNum" sz="quarter" idx="4"/>
          </p:nvPr>
        </p:nvSpPr>
        <p:spPr/>
        <p:txBody>
          <a:bodyPr/>
          <a:lstStyle/>
          <a:p>
            <a:fld id="{C71A894C-205B-4DAA-9540-5D213890B08A}" type="slidenum">
              <a:rPr lang="en-US" smtClean="0"/>
              <a:pPr/>
              <a:t>4</a:t>
            </a:fld>
            <a:endParaRPr lang="en-US" dirty="0"/>
          </a:p>
        </p:txBody>
      </p:sp>
    </p:spTree>
    <p:extLst>
      <p:ext uri="{BB962C8B-B14F-4D97-AF65-F5344CB8AC3E}">
        <p14:creationId xmlns:p14="http://schemas.microsoft.com/office/powerpoint/2010/main" val="291664938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this Session!</a:t>
            </a:r>
            <a:endParaRPr lang="en-US" dirty="0"/>
          </a:p>
        </p:txBody>
      </p:sp>
      <p:sp>
        <p:nvSpPr>
          <p:cNvPr id="4" name="Slide Number Placeholder 3"/>
          <p:cNvSpPr>
            <a:spLocks noGrp="1"/>
          </p:cNvSpPr>
          <p:nvPr>
            <p:ph type="sldNum" sz="quarter" idx="4"/>
          </p:nvPr>
        </p:nvSpPr>
        <p:spPr/>
        <p:txBody>
          <a:bodyPr/>
          <a:lstStyle/>
          <a:p>
            <a:fld id="{199EBB5E-709F-487A-9B50-520908CDB572}" type="slidenum">
              <a:rPr lang="en-US" smtClean="0"/>
              <a:pPr/>
              <a:t>5</a:t>
            </a:fld>
            <a:endParaRPr lang="en-US" dirty="0"/>
          </a:p>
        </p:txBody>
      </p:sp>
      <p:sp>
        <p:nvSpPr>
          <p:cNvPr id="5" name="Content Placeholder 4"/>
          <p:cNvSpPr>
            <a:spLocks noGrp="1"/>
          </p:cNvSpPr>
          <p:nvPr>
            <p:ph idx="1"/>
          </p:nvPr>
        </p:nvSpPr>
        <p:spPr bwMode="auto">
          <a:xfrm>
            <a:off x="914400" y="1524001"/>
            <a:ext cx="10363200" cy="9994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normAutofit/>
          </a:bodyPr>
          <a:lstStyle/>
          <a:p>
            <a:pPr marL="0" indent="0">
              <a:lnSpc>
                <a:spcPct val="100000"/>
              </a:lnSpc>
              <a:buNone/>
            </a:pPr>
            <a:r>
              <a:rPr lang="en-US" dirty="0"/>
              <a:t>Provide your feedback via the event mobile app by completing a brief evaluation! </a:t>
            </a:r>
          </a:p>
          <a:p>
            <a:pPr marL="0" indent="0">
              <a:buNone/>
            </a:pPr>
            <a:endParaRPr lang="en-US" dirty="0"/>
          </a:p>
        </p:txBody>
      </p:sp>
      <p:sp>
        <p:nvSpPr>
          <p:cNvPr id="6" name="Text Placeholder 2"/>
          <p:cNvSpPr txBox="1">
            <a:spLocks/>
          </p:cNvSpPr>
          <p:nvPr/>
        </p:nvSpPr>
        <p:spPr bwMode="auto">
          <a:xfrm>
            <a:off x="914401" y="2821173"/>
            <a:ext cx="8043081" cy="3133060"/>
          </a:xfrm>
          <a:prstGeom prst="rect">
            <a:avLst/>
          </a:prstGeom>
          <a:gradFill flip="none" rotWithShape="1">
            <a:gsLst>
              <a:gs pos="0">
                <a:schemeClr val="accent1">
                  <a:lumMod val="20000"/>
                  <a:lumOff val="80000"/>
                </a:schemeClr>
              </a:gs>
              <a:gs pos="58000">
                <a:schemeClr val="accent1">
                  <a:lumMod val="20000"/>
                  <a:lumOff val="80000"/>
                  <a:shade val="100000"/>
                  <a:satMod val="115000"/>
                  <a:alpha val="54000"/>
                </a:schemeClr>
              </a:gs>
            </a:gsLst>
            <a:path path="circle">
              <a:fillToRect l="50000" t="50000" r="50000" b="50000"/>
            </a:path>
            <a:tileRect/>
          </a:gradFill>
          <a:ln w="9525">
            <a:noFill/>
            <a:miter lim="800000"/>
            <a:headEnd/>
            <a:tailEnd/>
          </a:ln>
        </p:spPr>
        <p:txBody>
          <a:bodyPr vert="horz" wrap="square" lIns="121920" tIns="60960" rIns="121920" bIns="60960" numCol="1" anchor="t" anchorCtr="0" compatLnSpc="1">
            <a:prstTxWarp prst="textNoShape">
              <a:avLst/>
            </a:prstTxWarp>
            <a:normAutofit fontScale="25000" lnSpcReduction="20000"/>
          </a:bodyPr>
          <a:lstStyle>
            <a:lvl1pPr marL="342900" indent="-342900" algn="l" rtl="0" eaLnBrk="1" fontAlgn="base" hangingPunct="1">
              <a:lnSpc>
                <a:spcPct val="130000"/>
              </a:lnSpc>
              <a:spcBef>
                <a:spcPct val="20000"/>
              </a:spcBef>
              <a:spcAft>
                <a:spcPct val="0"/>
              </a:spcAft>
              <a:buClr>
                <a:srgbClr val="007AC2"/>
              </a:buClr>
              <a:buChar char="•"/>
              <a:defRPr sz="2800">
                <a:solidFill>
                  <a:srgbClr val="455560"/>
                </a:solidFill>
                <a:latin typeface="+mn-lt"/>
                <a:ea typeface="+mn-ea"/>
                <a:cs typeface="+mn-cs"/>
              </a:defRPr>
            </a:lvl1pPr>
            <a:lvl2pPr marL="742950" indent="-285750" algn="l" rtl="0" eaLnBrk="1" fontAlgn="base" hangingPunct="1">
              <a:lnSpc>
                <a:spcPct val="110000"/>
              </a:lnSpc>
              <a:spcBef>
                <a:spcPct val="20000"/>
              </a:spcBef>
              <a:spcAft>
                <a:spcPct val="0"/>
              </a:spcAft>
              <a:buChar char="–"/>
              <a:defRPr sz="2800">
                <a:solidFill>
                  <a:srgbClr val="455560"/>
                </a:solidFill>
                <a:latin typeface="+mn-lt"/>
              </a:defRPr>
            </a:lvl2pPr>
            <a:lvl3pPr marL="1085850" indent="-228600" algn="l" rtl="0" eaLnBrk="1" fontAlgn="base" hangingPunct="1">
              <a:spcBef>
                <a:spcPct val="20000"/>
              </a:spcBef>
              <a:spcAft>
                <a:spcPct val="0"/>
              </a:spcAft>
              <a:buChar char="•"/>
              <a:defRPr sz="2800">
                <a:solidFill>
                  <a:srgbClr val="455560"/>
                </a:solidFill>
                <a:latin typeface="+mn-lt"/>
              </a:defRPr>
            </a:lvl3pPr>
            <a:lvl4pPr marL="1428750" indent="-228600" algn="l" rtl="0" eaLnBrk="1" fontAlgn="base" hangingPunct="1">
              <a:spcBef>
                <a:spcPct val="20000"/>
              </a:spcBef>
              <a:spcAft>
                <a:spcPct val="0"/>
              </a:spcAft>
              <a:buChar char="–"/>
              <a:defRPr sz="2800">
                <a:solidFill>
                  <a:srgbClr val="455560"/>
                </a:solidFill>
                <a:latin typeface="+mn-lt"/>
              </a:defRPr>
            </a:lvl4pPr>
            <a:lvl5pPr marL="1771650" indent="-228600" algn="l" rtl="0" eaLnBrk="1" fontAlgn="base" hangingPunct="1">
              <a:spcBef>
                <a:spcPct val="20000"/>
              </a:spcBef>
              <a:spcAft>
                <a:spcPct val="0"/>
              </a:spcAft>
              <a:buChar char="»"/>
              <a:defRPr sz="2800">
                <a:solidFill>
                  <a:srgbClr val="455560"/>
                </a:solidFill>
                <a:latin typeface="+mn-lt"/>
              </a:defRPr>
            </a:lvl5pPr>
            <a:lvl6pPr marL="2228850" indent="-228600" algn="l" rtl="0" eaLnBrk="1" fontAlgn="base" hangingPunct="1">
              <a:spcBef>
                <a:spcPct val="20000"/>
              </a:spcBef>
              <a:spcAft>
                <a:spcPct val="0"/>
              </a:spcAft>
              <a:buChar char="»"/>
              <a:defRPr sz="2000">
                <a:solidFill>
                  <a:srgbClr val="455560"/>
                </a:solidFill>
                <a:latin typeface="+mn-lt"/>
              </a:defRPr>
            </a:lvl6pPr>
            <a:lvl7pPr marL="2686050" indent="-228600" algn="l" rtl="0" eaLnBrk="1" fontAlgn="base" hangingPunct="1">
              <a:spcBef>
                <a:spcPct val="20000"/>
              </a:spcBef>
              <a:spcAft>
                <a:spcPct val="0"/>
              </a:spcAft>
              <a:buChar char="»"/>
              <a:defRPr sz="2000">
                <a:solidFill>
                  <a:srgbClr val="455560"/>
                </a:solidFill>
                <a:latin typeface="+mn-lt"/>
              </a:defRPr>
            </a:lvl7pPr>
            <a:lvl8pPr marL="3143250" indent="-228600" algn="l" rtl="0" eaLnBrk="1" fontAlgn="base" hangingPunct="1">
              <a:spcBef>
                <a:spcPct val="20000"/>
              </a:spcBef>
              <a:spcAft>
                <a:spcPct val="0"/>
              </a:spcAft>
              <a:buChar char="»"/>
              <a:defRPr sz="2000">
                <a:solidFill>
                  <a:srgbClr val="455560"/>
                </a:solidFill>
                <a:latin typeface="+mn-lt"/>
              </a:defRPr>
            </a:lvl8pPr>
            <a:lvl9pPr marL="3600450" indent="-228600" algn="l" rtl="0" eaLnBrk="1" fontAlgn="base" hangingPunct="1">
              <a:spcBef>
                <a:spcPct val="20000"/>
              </a:spcBef>
              <a:spcAft>
                <a:spcPct val="0"/>
              </a:spcAft>
              <a:buChar char="»"/>
              <a:defRPr sz="2000">
                <a:solidFill>
                  <a:srgbClr val="455560"/>
                </a:solidFill>
                <a:latin typeface="+mn-lt"/>
              </a:defRPr>
            </a:lvl9pPr>
          </a:lstStyle>
          <a:p>
            <a:pPr marL="0" indent="0">
              <a:buNone/>
            </a:pPr>
            <a:r>
              <a:rPr lang="en-US" sz="8533" kern="0" dirty="0"/>
              <a:t>If you bookmarked/added this session to your </a:t>
            </a:r>
            <a:r>
              <a:rPr lang="en-US" sz="8533" b="1" kern="0" dirty="0"/>
              <a:t>Personal Agenda</a:t>
            </a:r>
            <a:r>
              <a:rPr lang="en-US" sz="8533" kern="0" dirty="0"/>
              <a:t>… a link to the survey is now in your activity feed! Tap the post to get started.</a:t>
            </a:r>
          </a:p>
          <a:p>
            <a:pPr marL="0" indent="0">
              <a:buNone/>
            </a:pPr>
            <a:r>
              <a:rPr lang="en-US" sz="8533" kern="0" dirty="0"/>
              <a:t>Or,  </a:t>
            </a:r>
            <a:r>
              <a:rPr lang="en-US" sz="8533" b="1" kern="0" dirty="0"/>
              <a:t>to access the survey</a:t>
            </a:r>
            <a:r>
              <a:rPr lang="en-US" sz="8533" kern="0" dirty="0"/>
              <a:t>:</a:t>
            </a:r>
          </a:p>
          <a:p>
            <a:r>
              <a:rPr lang="en-US" sz="8533" kern="0" dirty="0"/>
              <a:t>Select Agenda </a:t>
            </a:r>
          </a:p>
          <a:p>
            <a:r>
              <a:rPr lang="en-US" sz="8533" kern="0" dirty="0"/>
              <a:t>Select session</a:t>
            </a:r>
          </a:p>
          <a:p>
            <a:r>
              <a:rPr lang="en-US" sz="8533" kern="0" dirty="0"/>
              <a:t>Tap </a:t>
            </a:r>
            <a:r>
              <a:rPr lang="en-US" sz="8533" b="1" kern="0" dirty="0"/>
              <a:t>Take Survey </a:t>
            </a:r>
            <a:r>
              <a:rPr lang="en-US" sz="8533" kern="0" dirty="0"/>
              <a:t>at the bottom of the screen.</a:t>
            </a:r>
          </a:p>
          <a:p>
            <a:endParaRPr lang="en-US" sz="8533" kern="0" dirty="0"/>
          </a:p>
          <a:p>
            <a:pPr marL="0" indent="0">
              <a:buNone/>
            </a:pPr>
            <a:endParaRPr lang="en-US" sz="3733" kern="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5387" y="2625363"/>
            <a:ext cx="1762339" cy="3524677"/>
          </a:xfrm>
          <a:prstGeom prst="rect">
            <a:avLst/>
          </a:prstGeom>
        </p:spPr>
      </p:pic>
      <p:sp>
        <p:nvSpPr>
          <p:cNvPr id="8" name="TextBox 7"/>
          <p:cNvSpPr txBox="1"/>
          <p:nvPr/>
        </p:nvSpPr>
        <p:spPr>
          <a:xfrm>
            <a:off x="7451169" y="6464196"/>
            <a:ext cx="1884218" cy="369332"/>
          </a:xfrm>
          <a:prstGeom prst="rect">
            <a:avLst/>
          </a:prstGeom>
          <a:noFill/>
        </p:spPr>
        <p:txBody>
          <a:bodyPr wrap="square" rtlCol="0">
            <a:spAutoFit/>
          </a:bodyPr>
          <a:lstStyle/>
          <a:p>
            <a:pPr algn="ctr"/>
            <a:r>
              <a:rPr lang="en-US" dirty="0" smtClean="0">
                <a:solidFill>
                  <a:schemeClr val="bg1"/>
                </a:solidFill>
              </a:rPr>
              <a:t>#PMIEMEA18</a:t>
            </a:r>
            <a:endParaRPr lang="en-US" dirty="0">
              <a:solidFill>
                <a:schemeClr val="bg1"/>
              </a:solidFill>
            </a:endParaRPr>
          </a:p>
        </p:txBody>
      </p:sp>
    </p:spTree>
    <p:extLst>
      <p:ext uri="{BB962C8B-B14F-4D97-AF65-F5344CB8AC3E}">
        <p14:creationId xmlns:p14="http://schemas.microsoft.com/office/powerpoint/2010/main" val="324312876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eme2">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0162C7FCE93D84F96EC93E9E1140E24" ma:contentTypeVersion="" ma:contentTypeDescription="Create a new document." ma:contentTypeScope="" ma:versionID="3c1a6aba46eaa3a143d86f88187d47d1">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5B5629-F6DF-48FA-95A5-0CDB8A1F7836}">
  <ds:schemaRefs>
    <ds:schemaRef ds:uri="http://schemas.microsoft.com/sharepoint/v3/contenttype/forms"/>
  </ds:schemaRefs>
</ds:datastoreItem>
</file>

<file path=customXml/itemProps2.xml><?xml version="1.0" encoding="utf-8"?>
<ds:datastoreItem xmlns:ds="http://schemas.openxmlformats.org/officeDocument/2006/customXml" ds:itemID="{BF5A9F47-CA89-4128-8D2B-CE218DB49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3889266-26B3-4821-8C6B-F9DB308AF228}">
  <ds:schemaRefs>
    <ds:schemaRef ds:uri="http://schemas.microsoft.com/office/2006/documentManagement/types"/>
    <ds:schemaRef ds:uri="http://purl.org/dc/elements/1.1/"/>
    <ds:schemaRef ds:uri="http://purl.org/dc/term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243</TotalTime>
  <Words>328</Words>
  <Application>Microsoft Office PowerPoint</Application>
  <PresentationFormat>Widescreen</PresentationFormat>
  <Paragraphs>43</Paragraphs>
  <Slides>5</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Times</vt:lpstr>
      <vt:lpstr>Office Theme</vt:lpstr>
      <vt:lpstr>1_Theme2</vt:lpstr>
      <vt:lpstr>PowerPoint Presentation</vt:lpstr>
      <vt:lpstr>Disclaimer</vt:lpstr>
      <vt:lpstr>Learning Objectives</vt:lpstr>
      <vt:lpstr>Title of Slide</vt:lpstr>
      <vt:lpstr>Evaluate this Session!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Howard Ott</dc:creator>
  <cp:lastModifiedBy>Marianne Gorsky</cp:lastModifiedBy>
  <cp:revision>22</cp:revision>
  <dcterms:created xsi:type="dcterms:W3CDTF">2018-01-04T18:07:29Z</dcterms:created>
  <dcterms:modified xsi:type="dcterms:W3CDTF">2018-02-07T14:29:04Z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0x01010080162C7FCE93D84F96EC93E9E1140E24</vt:lpwstr>
  </property>
</Properties>
</file>