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07D54-3D96-44EA-9595-46056F301C23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5ADC7-847C-4363-8D21-E0D5416C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83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1600200"/>
            <a:ext cx="4343400" cy="1470025"/>
          </a:xfrm>
        </p:spPr>
        <p:txBody>
          <a:bodyPr anchor="t">
            <a:normAutofit/>
          </a:bodyPr>
          <a:lstStyle>
            <a:lvl1pPr algn="l">
              <a:defRPr sz="4000" b="1" cap="all" spc="-1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8200" y="3048000"/>
            <a:ext cx="4191000" cy="381000"/>
          </a:xfrm>
        </p:spPr>
        <p:txBody>
          <a:bodyPr>
            <a:normAutofit/>
          </a:bodyPr>
          <a:lstStyle>
            <a:lvl1pPr marL="0" indent="0" algn="l">
              <a:buNone/>
              <a:defRPr sz="1800" b="0" cap="all" baseline="0"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96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84950"/>
            <a:ext cx="990600" cy="273050"/>
          </a:xfrm>
        </p:spPr>
        <p:txBody>
          <a:bodyPr anchor="t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47203104-0C14-47B0-A7BE-3DB358D5C292}" type="datetimeFigureOut">
              <a:rPr lang="en-US" smtClean="0"/>
              <a:pPr/>
              <a:t>6/25/2014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584950"/>
            <a:ext cx="5334000" cy="273050"/>
          </a:xfrm>
        </p:spPr>
        <p:txBody>
          <a:bodyPr anchor="t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584950"/>
            <a:ext cx="990600" cy="273050"/>
          </a:xfrm>
        </p:spPr>
        <p:txBody>
          <a:bodyPr anchor="t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AC4E1743-A2BD-4F6D-8D89-B73C52EE32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368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9"/>
            <a:ext cx="62484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84950"/>
            <a:ext cx="990600" cy="273050"/>
          </a:xfrm>
          <a:prstGeom prst="rect">
            <a:avLst/>
          </a:prstGeom>
        </p:spPr>
        <p:txBody>
          <a:bodyPr anchor="t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47203104-0C14-47B0-A7BE-3DB358D5C292}" type="datetimeFigureOut">
              <a:rPr lang="en-US" smtClean="0"/>
              <a:pPr/>
              <a:t>6/25/2014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584950"/>
            <a:ext cx="5334000" cy="273050"/>
          </a:xfrm>
          <a:prstGeom prst="rect">
            <a:avLst/>
          </a:prstGeom>
        </p:spPr>
        <p:txBody>
          <a:bodyPr anchor="t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584950"/>
            <a:ext cx="990600" cy="273050"/>
          </a:xfrm>
          <a:prstGeom prst="rect">
            <a:avLst/>
          </a:prstGeom>
        </p:spPr>
        <p:txBody>
          <a:bodyPr anchor="t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AC4E1743-A2BD-4F6D-8D89-B73C52EE32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72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84950"/>
            <a:ext cx="990600" cy="273050"/>
          </a:xfrm>
        </p:spPr>
        <p:txBody>
          <a:bodyPr anchor="t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47203104-0C14-47B0-A7BE-3DB358D5C292}" type="datetimeFigureOut">
              <a:rPr lang="en-US" smtClean="0"/>
              <a:pPr/>
              <a:t>6/25/2014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584950"/>
            <a:ext cx="5334000" cy="273050"/>
          </a:xfrm>
        </p:spPr>
        <p:txBody>
          <a:bodyPr anchor="t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584950"/>
            <a:ext cx="990600" cy="273050"/>
          </a:xfrm>
        </p:spPr>
        <p:txBody>
          <a:bodyPr anchor="t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AC4E1743-A2BD-4F6D-8D89-B73C52EE32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15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981200"/>
            <a:ext cx="4191000" cy="2209800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5800" y="1219200"/>
            <a:ext cx="4191000" cy="596900"/>
          </a:xfrm>
        </p:spPr>
        <p:txBody>
          <a:bodyPr anchor="t"/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84950"/>
            <a:ext cx="990600" cy="273050"/>
          </a:xfrm>
        </p:spPr>
        <p:txBody>
          <a:bodyPr anchor="t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47203104-0C14-47B0-A7BE-3DB358D5C292}" type="datetimeFigureOut">
              <a:rPr lang="en-US" smtClean="0"/>
              <a:pPr/>
              <a:t>6/25/2014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584950"/>
            <a:ext cx="5334000" cy="273050"/>
          </a:xfrm>
        </p:spPr>
        <p:txBody>
          <a:bodyPr anchor="t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584950"/>
            <a:ext cx="990600" cy="273050"/>
          </a:xfrm>
        </p:spPr>
        <p:txBody>
          <a:bodyPr anchor="t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AC4E1743-A2BD-4F6D-8D89-B73C52EE32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518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1"/>
            <a:ext cx="4191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114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84950"/>
            <a:ext cx="990600" cy="273050"/>
          </a:xfrm>
        </p:spPr>
        <p:txBody>
          <a:bodyPr anchor="t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47203104-0C14-47B0-A7BE-3DB358D5C292}" type="datetimeFigureOut">
              <a:rPr lang="en-US" smtClean="0"/>
              <a:pPr/>
              <a:t>6/25/2014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584950"/>
            <a:ext cx="5334000" cy="273050"/>
          </a:xfrm>
        </p:spPr>
        <p:txBody>
          <a:bodyPr anchor="t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584950"/>
            <a:ext cx="990600" cy="273050"/>
          </a:xfrm>
        </p:spPr>
        <p:txBody>
          <a:bodyPr anchor="t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AC4E1743-A2BD-4F6D-8D89-B73C52EE32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330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174875"/>
            <a:ext cx="4040188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174875"/>
            <a:ext cx="4041775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84950"/>
            <a:ext cx="990600" cy="273050"/>
          </a:xfrm>
        </p:spPr>
        <p:txBody>
          <a:bodyPr anchor="t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47203104-0C14-47B0-A7BE-3DB358D5C292}" type="datetimeFigureOut">
              <a:rPr lang="en-US" smtClean="0"/>
              <a:pPr/>
              <a:t>6/25/2014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584950"/>
            <a:ext cx="5334000" cy="273050"/>
          </a:xfrm>
        </p:spPr>
        <p:txBody>
          <a:bodyPr anchor="t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584950"/>
            <a:ext cx="990600" cy="273050"/>
          </a:xfrm>
        </p:spPr>
        <p:txBody>
          <a:bodyPr anchor="t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AC4E1743-A2BD-4F6D-8D89-B73C52EE32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97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67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84950"/>
            <a:ext cx="990600" cy="273050"/>
          </a:xfrm>
        </p:spPr>
        <p:txBody>
          <a:bodyPr anchor="t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47203104-0C14-47B0-A7BE-3DB358D5C292}" type="datetimeFigureOut">
              <a:rPr lang="en-US" smtClean="0"/>
              <a:pPr/>
              <a:t>6/25/2014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584950"/>
            <a:ext cx="5334000" cy="273050"/>
          </a:xfrm>
        </p:spPr>
        <p:txBody>
          <a:bodyPr anchor="t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584950"/>
            <a:ext cx="990600" cy="273050"/>
          </a:xfrm>
        </p:spPr>
        <p:txBody>
          <a:bodyPr anchor="t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AC4E1743-A2BD-4F6D-8D89-B73C52EE32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97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84950"/>
            <a:ext cx="990600" cy="273050"/>
          </a:xfrm>
        </p:spPr>
        <p:txBody>
          <a:bodyPr anchor="t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47203104-0C14-47B0-A7BE-3DB358D5C292}" type="datetimeFigureOut">
              <a:rPr lang="en-US" smtClean="0"/>
              <a:pPr/>
              <a:t>6/25/2014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584950"/>
            <a:ext cx="5334000" cy="273050"/>
          </a:xfrm>
        </p:spPr>
        <p:txBody>
          <a:bodyPr anchor="t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584950"/>
            <a:ext cx="990600" cy="273050"/>
          </a:xfrm>
        </p:spPr>
        <p:txBody>
          <a:bodyPr anchor="t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AC4E1743-A2BD-4F6D-8D89-B73C52EE32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110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3050"/>
            <a:ext cx="3008313" cy="11106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94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435101"/>
            <a:ext cx="3008313" cy="44836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84950"/>
            <a:ext cx="990600" cy="273050"/>
          </a:xfrm>
        </p:spPr>
        <p:txBody>
          <a:bodyPr anchor="t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47203104-0C14-47B0-A7BE-3DB358D5C292}" type="datetimeFigureOut">
              <a:rPr lang="en-US" smtClean="0"/>
              <a:pPr/>
              <a:t>6/25/2014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584950"/>
            <a:ext cx="5334000" cy="273050"/>
          </a:xfrm>
        </p:spPr>
        <p:txBody>
          <a:bodyPr anchor="t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584950"/>
            <a:ext cx="990600" cy="273050"/>
          </a:xfrm>
        </p:spPr>
        <p:txBody>
          <a:bodyPr anchor="t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AC4E1743-A2BD-4F6D-8D89-B73C52EE32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565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84950"/>
            <a:ext cx="990600" cy="273050"/>
          </a:xfrm>
        </p:spPr>
        <p:txBody>
          <a:bodyPr anchor="t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47203104-0C14-47B0-A7BE-3DB358D5C292}" type="datetimeFigureOut">
              <a:rPr lang="en-US" smtClean="0"/>
              <a:pPr/>
              <a:t>6/25/2014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584950"/>
            <a:ext cx="5334000" cy="273050"/>
          </a:xfrm>
        </p:spPr>
        <p:txBody>
          <a:bodyPr anchor="t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584950"/>
            <a:ext cx="990600" cy="273050"/>
          </a:xfrm>
        </p:spPr>
        <p:txBody>
          <a:bodyPr anchor="t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AC4E1743-A2BD-4F6D-8D89-B73C52EE32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69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00201"/>
            <a:ext cx="8458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584950"/>
            <a:ext cx="990600" cy="273050"/>
          </a:xfrm>
          <a:prstGeom prst="rect">
            <a:avLst/>
          </a:prstGeom>
        </p:spPr>
        <p:txBody>
          <a:bodyPr anchor="t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47203104-0C14-47B0-A7BE-3DB358D5C292}" type="datetimeFigureOut">
              <a:rPr lang="en-US" smtClean="0"/>
              <a:pPr/>
              <a:t>6/25/2014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584950"/>
            <a:ext cx="5334000" cy="273050"/>
          </a:xfrm>
          <a:prstGeom prst="rect">
            <a:avLst/>
          </a:prstGeom>
        </p:spPr>
        <p:txBody>
          <a:bodyPr anchor="t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6584950"/>
            <a:ext cx="990600" cy="273050"/>
          </a:xfrm>
          <a:prstGeom prst="rect">
            <a:avLst/>
          </a:prstGeom>
        </p:spPr>
        <p:txBody>
          <a:bodyPr anchor="t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AC4E1743-A2BD-4F6D-8D89-B73C52EE32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0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28600" y="6584950"/>
            <a:ext cx="2133600" cy="273050"/>
          </a:xfrm>
        </p:spPr>
        <p:txBody>
          <a:bodyPr/>
          <a:lstStyle/>
          <a:p>
            <a:fld id="{DB0D70AB-6B2A-4672-8FBE-EED6FA9604A9}" type="datetime1">
              <a:rPr lang="en-US" smtClean="0"/>
              <a:pPr/>
              <a:t>6/25/2014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29400" y="6584950"/>
            <a:ext cx="2133600" cy="273050"/>
          </a:xfrm>
        </p:spPr>
        <p:txBody>
          <a:bodyPr/>
          <a:lstStyle/>
          <a:p>
            <a:fld id="{AC4E1743-A2BD-4F6D-8D89-B73C52EE326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73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584950"/>
            <a:ext cx="2133600" cy="273050"/>
          </a:xfrm>
        </p:spPr>
        <p:txBody>
          <a:bodyPr/>
          <a:lstStyle/>
          <a:p>
            <a:fld id="{AC4E1743-A2BD-4F6D-8D89-B73C52EE326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14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</Words>
  <Application>Microsoft Office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</dc:creator>
  <cp:lastModifiedBy>Nick</cp:lastModifiedBy>
  <cp:revision>12</cp:revision>
  <dcterms:created xsi:type="dcterms:W3CDTF">2014-06-16T07:18:19Z</dcterms:created>
  <dcterms:modified xsi:type="dcterms:W3CDTF">2014-06-25T08:56:11Z</dcterms:modified>
</cp:coreProperties>
</file>