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8D"/>
    <a:srgbClr val="006892"/>
    <a:srgbClr val="E85D0F"/>
    <a:srgbClr val="FEF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50" d="100"/>
          <a:sy n="150" d="100"/>
        </p:scale>
        <p:origin x="-2120" y="-336"/>
      </p:cViewPr>
      <p:guideLst>
        <p:guide orient="horz" pos="311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59671-56DA-FC4E-A85D-A35AF2F23372}" type="datetimeFigureOut">
              <a:rPr lang="en-US" smtClean="0"/>
              <a:t>09/01/17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D35B0-5DBF-6546-A835-27402DE5D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85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HW17_PP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9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5658" y="3860815"/>
            <a:ext cx="7772400" cy="10272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2400" b="0" i="0">
                <a:solidFill>
                  <a:srgbClr val="00478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5658" y="4882461"/>
            <a:ext cx="7772400" cy="581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1600">
                <a:solidFill>
                  <a:srgbClr val="0C1A3E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0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HW17_PPT_4-3_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5667" y="553165"/>
            <a:ext cx="8229600" cy="1038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 cap="all">
                <a:solidFill>
                  <a:srgbClr val="E85D0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5667" y="1603024"/>
            <a:ext cx="8229600" cy="373662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78D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00478D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rgbClr val="00478D"/>
                </a:solidFill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65667" y="6345391"/>
            <a:ext cx="1794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6892"/>
                </a:solidFill>
                <a:latin typeface="Verdana"/>
                <a:cs typeface="Verdana"/>
              </a:rPr>
              <a:t>© HIMSS Europe GmbH</a:t>
            </a:r>
            <a:endParaRPr lang="en-US" sz="900" dirty="0">
              <a:solidFill>
                <a:srgbClr val="006892"/>
              </a:solidFill>
              <a:latin typeface="Verdana"/>
              <a:cs typeface="Verdana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691462" y="6345391"/>
            <a:ext cx="1794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3EFF42-DFE4-DF45-B71E-7A93DC7496B5}" type="slidenum">
              <a:rPr lang="en-US" sz="900" b="1" smtClean="0">
                <a:solidFill>
                  <a:srgbClr val="006892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b="1" dirty="0">
              <a:solidFill>
                <a:srgbClr val="00689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0804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HW17_PPT_4-3_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667" y="1606566"/>
            <a:ext cx="4038600" cy="37295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78D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00478D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rgbClr val="00478D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6566"/>
            <a:ext cx="4038600" cy="37295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78D"/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rgbClr val="00478D"/>
                </a:solidFill>
                <a:latin typeface="Arial"/>
                <a:cs typeface="Arial"/>
              </a:defRPr>
            </a:lvl2pPr>
            <a:lvl3pPr>
              <a:defRPr sz="1400">
                <a:solidFill>
                  <a:srgbClr val="00478D"/>
                </a:solidFill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5667" y="553165"/>
            <a:ext cx="8229600" cy="1038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 cap="all">
                <a:solidFill>
                  <a:srgbClr val="E85D0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65667" y="6345391"/>
            <a:ext cx="1794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6892"/>
                </a:solidFill>
                <a:latin typeface="Verdana"/>
                <a:cs typeface="Verdana"/>
              </a:rPr>
              <a:t>© HIMSS Europe GmbH</a:t>
            </a:r>
            <a:endParaRPr lang="en-US" sz="900" dirty="0">
              <a:solidFill>
                <a:srgbClr val="006892"/>
              </a:solidFill>
              <a:latin typeface="Verdana"/>
              <a:cs typeface="Verdana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691462" y="6345391"/>
            <a:ext cx="1794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3EFF42-DFE4-DF45-B71E-7A93DC7496B5}" type="slidenum">
              <a:rPr lang="en-US" sz="900" b="1" smtClean="0">
                <a:solidFill>
                  <a:srgbClr val="006892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b="1" dirty="0">
              <a:solidFill>
                <a:srgbClr val="00689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1591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74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itter_ic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35" y="5715000"/>
            <a:ext cx="273056" cy="2286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06463" y="5667024"/>
            <a:ext cx="7543804" cy="57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1A3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Arial"/>
                <a:cs typeface="Arial"/>
              </a:rPr>
              <a:t>@ Speaker twitter handle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Speaker Name, Title, </a:t>
            </a:r>
            <a:r>
              <a:rPr lang="en-US" dirty="0" err="1"/>
              <a:t>Organisation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1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692908" y="90315"/>
            <a:ext cx="2510362" cy="3330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1A3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4E95"/>
                </a:solidFill>
                <a:latin typeface="Arial"/>
                <a:cs typeface="Arial"/>
              </a:rPr>
              <a:t>@ Speaker twitter handle </a:t>
            </a:r>
            <a:endParaRPr lang="en-US" sz="1200" dirty="0">
              <a:solidFill>
                <a:srgbClr val="004E95"/>
              </a:solidFill>
              <a:latin typeface="Arial"/>
              <a:cs typeface="Arial"/>
            </a:endParaRPr>
          </a:p>
        </p:txBody>
      </p:sp>
      <p:pic>
        <p:nvPicPr>
          <p:cNvPr id="7" name="Picture 6" descr="twitter_blu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287" y="167796"/>
            <a:ext cx="242357" cy="24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1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5667" y="553165"/>
            <a:ext cx="8229600" cy="10385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692908" y="90315"/>
            <a:ext cx="2510362" cy="3330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1A3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4E95"/>
                </a:solidFill>
                <a:latin typeface="Arial"/>
                <a:cs typeface="Arial"/>
              </a:rPr>
              <a:t>@ Speaker twitter handle </a:t>
            </a:r>
            <a:endParaRPr lang="en-US" sz="1200" dirty="0">
              <a:solidFill>
                <a:srgbClr val="004E95"/>
              </a:solidFill>
              <a:latin typeface="Arial"/>
              <a:cs typeface="Arial"/>
            </a:endParaRPr>
          </a:p>
        </p:txBody>
      </p:sp>
      <p:pic>
        <p:nvPicPr>
          <p:cNvPr id="13" name="Picture 12" descr="twitter_blu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287" y="167796"/>
            <a:ext cx="242357" cy="24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2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Speaker Name, Title, </a:t>
            </a:r>
            <a:r>
              <a:rPr lang="en-US" dirty="0" err="1"/>
              <a:t>Organisation</a:t>
            </a:r>
            <a:endParaRPr lang="en-US" dirty="0"/>
          </a:p>
        </p:txBody>
      </p:sp>
      <p:pic>
        <p:nvPicPr>
          <p:cNvPr id="6" name="Picture 5" descr="twitter_ico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35" y="5715000"/>
            <a:ext cx="273056" cy="2286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806463" y="5667024"/>
            <a:ext cx="7543804" cy="57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1A3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Arial"/>
                <a:cs typeface="Arial"/>
              </a:rPr>
              <a:t>@ Speaker twitter handle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65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33</Words>
  <Application>Microsoft Macintosh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Presentation Title</vt:lpstr>
      <vt:lpstr>PowerPoint Presentation</vt:lpstr>
      <vt:lpstr>PowerPoint Presentation</vt:lpstr>
      <vt:lpstr>Thank you!</vt:lpstr>
    </vt:vector>
  </TitlesOfParts>
  <Company>HIMSS Europe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Oukka Hanna-Maija</dc:creator>
  <cp:lastModifiedBy>Oukka Hanna-Maija</cp:lastModifiedBy>
  <cp:revision>27</cp:revision>
  <dcterms:created xsi:type="dcterms:W3CDTF">2015-12-14T16:14:15Z</dcterms:created>
  <dcterms:modified xsi:type="dcterms:W3CDTF">2017-01-09T14:57:16Z</dcterms:modified>
</cp:coreProperties>
</file>