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>
      <p:cViewPr>
        <p:scale>
          <a:sx n="120" d="100"/>
          <a:sy n="120" d="100"/>
        </p:scale>
        <p:origin x="14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61604-BB91-4C91-9243-E489F63D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349F66-8B43-4F23-B74D-0C8530B1C5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9DB57F-3163-4F2E-9B6C-5D45B75BE913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7133E-0082-4E92-A07D-8784142B2C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9A8E9-09FF-4DF0-9891-115515257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44D305-0E0A-4EF8-9E5C-86CECA382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D9844F-F241-4136-9942-0D3E69A1A2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7A1C2-8580-4805-A481-0A009C0B66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AA7183-8366-4E78-A3BF-925EB69A6791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A00BBBE-CD23-4E55-A0D9-7CCAC2B43A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ECA80CE-EF22-40ED-92D5-521C1C47C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197A9-09B6-4B35-8569-507D4FEDDE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C7E7D-2E7B-4598-A873-6C8860781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EBE26F-C53A-4EC6-8D2C-9B526204E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A338370-2A55-4713-A43B-9F27B70275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E02153F-E89A-4CFA-A24C-5CF3C46FAD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884C048-2117-42F6-83DB-3E5D29FE7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71D61B-1939-4517-A635-97AFF08C5D32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peaker 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late-V2-HD-vertPhotoInset.png">
            <a:extLst>
              <a:ext uri="{FF2B5EF4-FFF2-40B4-BE49-F238E27FC236}">
                <a16:creationId xmlns:a16="http://schemas.microsoft.com/office/drawing/2014/main" id="{FF8B0BC9-67A0-4E0C-963D-79C19A2E6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22263"/>
            <a:ext cx="4657725" cy="56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00" y="322844"/>
            <a:ext cx="6688483" cy="729779"/>
          </a:xfrm>
        </p:spPr>
        <p:txBody>
          <a:bodyPr anchor="b"/>
          <a:lstStyle>
            <a:lvl1pPr algn="ctr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2158" y="497888"/>
            <a:ext cx="4306185" cy="5262614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799" y="1180214"/>
            <a:ext cx="6688484" cy="474786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423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late-V2-HD-panoPhotoInset.png">
            <a:extLst>
              <a:ext uri="{FF2B5EF4-FFF2-40B4-BE49-F238E27FC236}">
                <a16:creationId xmlns:a16="http://schemas.microsoft.com/office/drawing/2014/main" id="{29C9ED6E-9233-467B-8597-9035813A4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7688"/>
            <a:ext cx="103536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62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306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8C0F0E-3E70-4852-8E05-67FF805D29C5}"/>
              </a:ext>
            </a:extLst>
          </p:cNvPr>
          <p:cNvSpPr txBox="1"/>
          <p:nvPr/>
        </p:nvSpPr>
        <p:spPr>
          <a:xfrm>
            <a:off x="990600" y="8842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0662B-FBF4-4CDD-8F8C-D6F948D11F5B}"/>
              </a:ext>
            </a:extLst>
          </p:cNvPr>
          <p:cNvSpPr txBox="1"/>
          <p:nvPr/>
        </p:nvSpPr>
        <p:spPr>
          <a:xfrm>
            <a:off x="10504488" y="2928938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04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9064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9098" y="258726"/>
            <a:ext cx="11206716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324201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083981"/>
            <a:ext cx="3300984" cy="3707219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324201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083981"/>
            <a:ext cx="3300984" cy="3707219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324201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083981"/>
            <a:ext cx="3300984" cy="3707219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450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Slate-V2-HD-3colPhotoInset.png">
            <a:extLst>
              <a:ext uri="{FF2B5EF4-FFF2-40B4-BE49-F238E27FC236}">
                <a16:creationId xmlns:a16="http://schemas.microsoft.com/office/drawing/2014/main" id="{14A554BF-7A64-4D23-B3E5-64F821943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Slate-V2-HD-3colPhotoInset.png">
            <a:extLst>
              <a:ext uri="{FF2B5EF4-FFF2-40B4-BE49-F238E27FC236}">
                <a16:creationId xmlns:a16="http://schemas.microsoft.com/office/drawing/2014/main" id="{A0F7D305-5F1E-43D6-AB1B-BA19BDC42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Slate-V2-HD-3colPhotoInset.png">
            <a:extLst>
              <a:ext uri="{FF2B5EF4-FFF2-40B4-BE49-F238E27FC236}">
                <a16:creationId xmlns:a16="http://schemas.microsoft.com/office/drawing/2014/main" id="{E9646E97-D941-4CF8-82A3-F7172DF59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22260" y="440613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A2A108FD-3171-4CF7-9A98-158AADBDAA7E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C72208-6F2F-46AD-8499-A0C6F95C5DD0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17756EB7-0B4A-4545-9C6E-80825D14F5A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0BBD11EE-8F59-44D9-9C66-2EA9AA0B858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B2DCC3-B31A-4819-8A7E-FBFA71FB2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2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05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4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139" y="549576"/>
            <a:ext cx="10685721" cy="2444424"/>
          </a:xfrm>
        </p:spPr>
        <p:txBody>
          <a:bodyPr anchor="b">
            <a:normAutofit/>
          </a:bodyPr>
          <a:lstStyle>
            <a:lvl1pPr algn="ctr">
              <a:defRPr sz="5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4767" y="3260949"/>
            <a:ext cx="9622466" cy="1049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6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60" y="1761067"/>
            <a:ext cx="10196624" cy="1828813"/>
          </a:xfrm>
        </p:spPr>
        <p:txBody>
          <a:bodyPr anchor="b"/>
          <a:lstStyle>
            <a:lvl1pPr algn="ctr">
              <a:defRPr sz="54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44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458" y="1392207"/>
            <a:ext cx="5647468" cy="45407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392208"/>
            <a:ext cx="5629879" cy="45407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7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Slate-V2-HD-compPhotoInset.png">
            <a:extLst>
              <a:ext uri="{FF2B5EF4-FFF2-40B4-BE49-F238E27FC236}">
                <a16:creationId xmlns:a16="http://schemas.microsoft.com/office/drawing/2014/main" id="{4479CA8F-018E-45D3-99B8-416C9BB80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341438"/>
            <a:ext cx="5649912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Slate-V2-HD-compPhotoInset.png">
            <a:extLst>
              <a:ext uri="{FF2B5EF4-FFF2-40B4-BE49-F238E27FC236}">
                <a16:creationId xmlns:a16="http://schemas.microsoft.com/office/drawing/2014/main" id="{23A6647A-9A57-4B41-8ECB-7FC5AC5FE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341438"/>
            <a:ext cx="5654675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670" y="1471379"/>
            <a:ext cx="5467546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670" y="2146539"/>
            <a:ext cx="5467546" cy="364466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5" y="1471379"/>
            <a:ext cx="5432745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5" y="2146539"/>
            <a:ext cx="5432745" cy="364466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5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04" y="301256"/>
            <a:ext cx="3706889" cy="1187302"/>
          </a:xfr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209" y="301256"/>
            <a:ext cx="7637623" cy="5489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004" y="1676607"/>
            <a:ext cx="3706889" cy="4114593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856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elated image">
            <a:extLst>
              <a:ext uri="{FF2B5EF4-FFF2-40B4-BE49-F238E27FC236}">
                <a16:creationId xmlns:a16="http://schemas.microsoft.com/office/drawing/2014/main" id="{F499FB70-1B3D-4CC4-A18B-F00D5863239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29035" r="2549" b="49054"/>
          <a:stretch/>
        </p:blipFill>
        <p:spPr bwMode="auto">
          <a:xfrm>
            <a:off x="-76200" y="3612278"/>
            <a:ext cx="12344400" cy="324572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5" name="Picture 11" descr="Image result for shadow of cowboy hat">
            <a:extLst>
              <a:ext uri="{FF2B5EF4-FFF2-40B4-BE49-F238E27FC236}">
                <a16:creationId xmlns:a16="http://schemas.microsoft.com/office/drawing/2014/main" id="{786451AC-DA8C-4685-9008-B6BD9A420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9" r="1997" b="9536"/>
          <a:stretch/>
        </p:blipFill>
        <p:spPr bwMode="auto">
          <a:xfrm>
            <a:off x="8779789" y="0"/>
            <a:ext cx="3336011" cy="286015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AE0EB2-80B2-488E-BF09-C32D8463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38125"/>
            <a:ext cx="11495087" cy="9715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F6AF2-B62E-4792-B4E8-A0C074629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8" y="1414463"/>
            <a:ext cx="11495087" cy="43767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0" name="Picture 9" descr="Image result for free string of rope">
            <a:extLst>
              <a:ext uri="{FF2B5EF4-FFF2-40B4-BE49-F238E27FC236}">
                <a16:creationId xmlns:a16="http://schemas.microsoft.com/office/drawing/2014/main" id="{944FD07D-498D-49C1-8738-7D8B921F8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7" b="36749"/>
          <a:stretch>
            <a:fillRect/>
          </a:stretch>
        </p:blipFill>
        <p:spPr bwMode="auto">
          <a:xfrm>
            <a:off x="0" y="6238875"/>
            <a:ext cx="5181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Image result for free string of rope">
            <a:extLst>
              <a:ext uri="{FF2B5EF4-FFF2-40B4-BE49-F238E27FC236}">
                <a16:creationId xmlns:a16="http://schemas.microsoft.com/office/drawing/2014/main" id="{791918BE-1ABB-45E2-AD98-756F01994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7" b="36749"/>
          <a:stretch>
            <a:fillRect/>
          </a:stretch>
        </p:blipFill>
        <p:spPr bwMode="auto">
          <a:xfrm>
            <a:off x="7010400" y="6188075"/>
            <a:ext cx="5181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9">
            <a:extLst>
              <a:ext uri="{FF2B5EF4-FFF2-40B4-BE49-F238E27FC236}">
                <a16:creationId xmlns:a16="http://schemas.microsoft.com/office/drawing/2014/main" id="{37153969-38CC-4196-858C-554538AFE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37131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" name="Picture 6" descr="P:\Training\Tuyen\2018 User Conference\conference artwork\Orametrix-Web-Header-2018-offical final.jpg">
            <a:extLst>
              <a:ext uri="{FF2B5EF4-FFF2-40B4-BE49-F238E27FC236}">
                <a16:creationId xmlns:a16="http://schemas.microsoft.com/office/drawing/2014/main" id="{749F6393-4E19-4DF0-8231-B8C0F9E53560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28350" t="38203" r="1070" b="31395"/>
          <a:stretch/>
        </p:blipFill>
        <p:spPr bwMode="auto">
          <a:xfrm>
            <a:off x="4208463" y="6054725"/>
            <a:ext cx="3775075" cy="7318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43" r:id="rId2"/>
    <p:sldLayoutId id="2147483744" r:id="rId3"/>
    <p:sldLayoutId id="2147483745" r:id="rId4"/>
    <p:sldLayoutId id="2147483746" r:id="rId5"/>
    <p:sldLayoutId id="2147483756" r:id="rId6"/>
    <p:sldLayoutId id="2147483747" r:id="rId7"/>
    <p:sldLayoutId id="2147483748" r:id="rId8"/>
    <p:sldLayoutId id="2147483749" r:id="rId9"/>
    <p:sldLayoutId id="2147483757" r:id="rId10"/>
    <p:sldLayoutId id="2147483750" r:id="rId11"/>
    <p:sldLayoutId id="2147483758" r:id="rId12"/>
    <p:sldLayoutId id="2147483751" r:id="rId13"/>
    <p:sldLayoutId id="2147483752" r:id="rId14"/>
    <p:sldLayoutId id="2147483759" r:id="rId15"/>
    <p:sldLayoutId id="2147483753" r:id="rId16"/>
    <p:sldLayoutId id="2147483754" r:id="rId1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55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ook Antiqua" panose="02040602050305030304" pitchFamily="18" charset="0"/>
          <a:ea typeface="Book Antiqua" panose="02040602050305030304" pitchFamily="18" charset="0"/>
          <a:cs typeface="Book Antiqua" panose="02040602050305030304" pitchFamily="18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1"/>
          </a:solidFill>
          <a:latin typeface="Book Antiqua" panose="02040602050305030304" pitchFamily="18" charset="0"/>
          <a:ea typeface="Book Antiqua" panose="02040602050305030304" pitchFamily="18" charset="0"/>
          <a:cs typeface="Book Antiqua" panose="02040602050305030304" pitchFamily="18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1"/>
          </a:solidFill>
          <a:latin typeface="Book Antiqua" panose="02040602050305030304" pitchFamily="18" charset="0"/>
          <a:ea typeface="Book Antiqua" panose="02040602050305030304" pitchFamily="18" charset="0"/>
          <a:cs typeface="Book Antiqua" panose="02040602050305030304" pitchFamily="18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1"/>
          </a:solidFill>
          <a:latin typeface="Book Antiqua" panose="02040602050305030304" pitchFamily="18" charset="0"/>
          <a:ea typeface="Book Antiqua" panose="02040602050305030304" pitchFamily="18" charset="0"/>
          <a:cs typeface="Book Antiqua" panose="02040602050305030304" pitchFamily="18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1"/>
          </a:solidFill>
          <a:latin typeface="Book Antiqua" panose="02040602050305030304" pitchFamily="18" charset="0"/>
          <a:ea typeface="Book Antiqua" panose="02040602050305030304" pitchFamily="18" charset="0"/>
          <a:cs typeface="Book Antiqua" panose="020406020503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4800" algn="l" defTabSz="457200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32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entury Gothic" panose="020B0502020202020204" pitchFamily="34" charset="0"/>
          <a:ea typeface="+mn-ea"/>
          <a:cs typeface="+mn-cs"/>
        </a:defRPr>
      </a:lvl1pPr>
      <a:lvl2pPr marL="719138" indent="-269875" algn="l" defTabSz="457200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28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entury Gothic" panose="020B0502020202020204" pitchFamily="34" charset="0"/>
          <a:ea typeface="+mn-ea"/>
          <a:cs typeface="+mn-cs"/>
        </a:defRPr>
      </a:lvl2pPr>
      <a:lvl3pPr marL="1025525" indent="-215900" algn="l" defTabSz="457200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4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entury Gothic" panose="020B0502020202020204" pitchFamily="34" charset="0"/>
          <a:ea typeface="+mn-ea"/>
          <a:cs typeface="+mn-cs"/>
        </a:defRPr>
      </a:lvl3pPr>
      <a:lvl4pPr marL="1385888" indent="-215900" algn="l" defTabSz="457200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20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entury Gothic" panose="020B0502020202020204" pitchFamily="34" charset="0"/>
          <a:ea typeface="+mn-ea"/>
          <a:cs typeface="+mn-cs"/>
        </a:defRPr>
      </a:lvl4pPr>
      <a:lvl5pPr marL="1673225" indent="-215900" algn="l" defTabSz="457200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0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entury Gothic" panose="020B0502020202020204" pitchFamily="34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51246-2D2B-40D8-8F82-E7648E0DD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75" y="549275"/>
            <a:ext cx="10687050" cy="2444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ea typeface="+mj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FAC54-208F-4A3B-BBA2-3415DB941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288" y="3260725"/>
            <a:ext cx="9623425" cy="1049338"/>
          </a:xfrm>
        </p:spPr>
        <p:txBody>
          <a:bodyPr/>
          <a:lstStyle/>
          <a:p>
            <a:pPr fontAlgn="auto">
              <a:buFont typeface="Wingdings 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94876-FDA0-4A96-840E-1466C407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3" y="322263"/>
            <a:ext cx="6689725" cy="730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ea typeface="+mj-ea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62FED-E570-4C8B-A1C6-8B6A023E5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32675" y="498475"/>
            <a:ext cx="4305300" cy="5262563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2C9EE-A913-48E2-AE4C-234319080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2113" y="1179513"/>
            <a:ext cx="6689725" cy="4748212"/>
          </a:xfrm>
        </p:spPr>
        <p:txBody>
          <a:bodyPr/>
          <a:lstStyle/>
          <a:p>
            <a:pPr fontAlgn="auto">
              <a:buFont typeface="Wingdings 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F079-F1E1-44DB-9CD7-A197D7D3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ea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90A32-1D95-4695-8D36-D46F9964A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6000" fontAlgn="auto">
              <a:buFont typeface="Wingdings 2" charset="2"/>
              <a:buChar char=""/>
              <a:defRPr/>
            </a:pP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Conference_Presentation template.potx" id="{B1A2A5D7-0829-4C48-A85F-BB4FEAC661C5}" vid="{D3D112A1-8B07-49FB-8198-FFFB7A3A94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2018_Conference_Presentation_template</Template>
  <TotalTime>0</TotalTime>
  <Words>1</Words>
  <Application>Microsoft Office PowerPoint</Application>
  <PresentationFormat>Widescreen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Calisto MT</vt:lpstr>
      <vt:lpstr>Arial</vt:lpstr>
      <vt:lpstr>Book Antiqua</vt:lpstr>
      <vt:lpstr>Century Gothic</vt:lpstr>
      <vt:lpstr>Wingdings 2</vt:lpstr>
      <vt:lpstr>Calibri</vt:lpstr>
      <vt:lpstr>Slate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Allie Greenwood</dc:creator>
  <cp:lastModifiedBy>Allie Greenwood</cp:lastModifiedBy>
  <cp:revision>1</cp:revision>
  <cp:lastPrinted>2017-05-31T20:07:33Z</cp:lastPrinted>
  <dcterms:created xsi:type="dcterms:W3CDTF">2017-06-07T16:47:07Z</dcterms:created>
  <dcterms:modified xsi:type="dcterms:W3CDTF">2017-06-07T16:47:19Z</dcterms:modified>
</cp:coreProperties>
</file>