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0233600" cy="32918400"/>
  <p:notesSz cx="8086725" cy="14581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CDFE6"/>
    <a:srgbClr val="EBFFFF"/>
    <a:srgbClr val="CCFFFF"/>
    <a:srgbClr val="99FFCC"/>
    <a:srgbClr val="990033"/>
    <a:srgbClr val="DDF2FF"/>
    <a:srgbClr val="FFE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564" y="30"/>
      </p:cViewPr>
      <p:guideLst>
        <p:guide orient="horz" pos="10368"/>
        <p:guide pos="12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102" y="10226675"/>
            <a:ext cx="34197396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4750" y="18653125"/>
            <a:ext cx="28164102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097F-AC70-4B59-B1D2-27BF3AF50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8B032-E708-43F5-8C4C-9D7CD38D6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4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71106" y="1317626"/>
            <a:ext cx="9051396" cy="2808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2553" y="1317626"/>
            <a:ext cx="27018853" cy="2808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B186-5AC0-4E01-96BD-E38AD1542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9E21-F082-4122-892B-DA4666272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0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5" y="21153439"/>
            <a:ext cx="34198852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5" y="13952538"/>
            <a:ext cx="34198852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BB966-B9FA-4E5F-9684-B4624B553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8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2554" y="7680326"/>
            <a:ext cx="18034396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86651" y="7680326"/>
            <a:ext cx="18035852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8E09-FD4A-40AA-AC45-ECDFFCAF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4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098" y="1317625"/>
            <a:ext cx="3621140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098" y="7369176"/>
            <a:ext cx="17776825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098" y="10439401"/>
            <a:ext cx="17776825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402" y="7369176"/>
            <a:ext cx="17784101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402" y="10439401"/>
            <a:ext cx="17784101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1B74C-C36C-4749-8954-AB4971544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6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F5EF-36D5-4187-80DE-E95B8645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5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7EF5-8BB6-4992-B248-83167B71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098" y="1311275"/>
            <a:ext cx="13236575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802" y="1311275"/>
            <a:ext cx="224917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098" y="6888163"/>
            <a:ext cx="13236575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54596-259A-4F99-9971-F7F37683E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4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775" y="23042564"/>
            <a:ext cx="24140451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5775" y="2941639"/>
            <a:ext cx="24140451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5775" y="25763539"/>
            <a:ext cx="24140451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9BA2-C4F0-44E7-8F14-EDAB0965C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12553" y="1317625"/>
            <a:ext cx="3620994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2553" y="7680326"/>
            <a:ext cx="36209949" cy="2172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12553" y="29978350"/>
            <a:ext cx="938754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defTabSz="3762375">
              <a:defRPr sz="58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7353" y="29978350"/>
            <a:ext cx="1274034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ctr" defTabSz="3762375">
              <a:defRPr sz="58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4953" y="29978350"/>
            <a:ext cx="938754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r" defTabSz="3762375">
              <a:defRPr sz="5800" smtClean="0">
                <a:latin typeface="Arial" pitchFamily="34" charset="0"/>
              </a:defRPr>
            </a:lvl1pPr>
          </a:lstStyle>
          <a:p>
            <a:pPr>
              <a:defRPr/>
            </a:pPr>
            <a:fld id="{4C93A22B-C4D7-4FAD-B3F8-FF88D53B9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1"/>
            <a:ext cx="40233600" cy="44418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lIns="115500" tIns="57750" rIns="115500" bIns="57750" anchor="ctr"/>
          <a:lstStyle/>
          <a:p>
            <a:pPr algn="ctr" defTabSz="3762375"/>
            <a:r>
              <a:rPr lang="en-US" sz="9000" b="1" dirty="0">
                <a:solidFill>
                  <a:schemeClr val="bg1"/>
                </a:solidFill>
              </a:rPr>
              <a:t>Your Poster Title Goes Here</a:t>
            </a:r>
          </a:p>
          <a:p>
            <a:pPr algn="ctr" defTabSz="3762375"/>
            <a:r>
              <a:rPr lang="en-US" sz="4900" i="1" dirty="0">
                <a:solidFill>
                  <a:schemeClr val="bg1"/>
                </a:solidFill>
              </a:rPr>
              <a:t>Your name here</a:t>
            </a:r>
          </a:p>
          <a:p>
            <a:pPr algn="ctr" defTabSz="3762375"/>
            <a:r>
              <a:rPr lang="en-US" sz="4900" i="1" dirty="0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1" y="4965701"/>
            <a:ext cx="7821745" cy="11731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2434091" y="22711457"/>
            <a:ext cx="7820290" cy="117633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0" y="16918782"/>
            <a:ext cx="7821745" cy="11731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1658600" y="4965701"/>
            <a:ext cx="7821745" cy="11731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1862471" y="4965698"/>
            <a:ext cx="7821745" cy="11731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2447946" y="4965701"/>
            <a:ext cx="7820290" cy="11731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465667" y="6662739"/>
            <a:ext cx="7078133" cy="147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106988" y="18824576"/>
            <a:ext cx="7450667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12466012" y="6532563"/>
            <a:ext cx="7636933" cy="1936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22774605" y="6794500"/>
            <a:ext cx="7078133" cy="157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32782933" y="6662738"/>
            <a:ext cx="6985000" cy="705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32737822" y="24384000"/>
            <a:ext cx="7171267" cy="408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30" y="472979"/>
            <a:ext cx="3429000" cy="34488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1019" y="4114"/>
            <a:ext cx="7792581" cy="2216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413311" y="2971800"/>
            <a:ext cx="7447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Insert School Logo Here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2447946" y="26667329"/>
            <a:ext cx="7820290" cy="117633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 dirty="0" smtClean="0">
                <a:solidFill>
                  <a:schemeClr val="bg1"/>
                </a:solidFill>
              </a:rPr>
              <a:t>Acknowledgements</a:t>
            </a:r>
            <a:endParaRPr lang="en-US" sz="4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66891" y="31604383"/>
            <a:ext cx="7315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Funding Source – NSF </a:t>
            </a:r>
            <a:r>
              <a:rPr lang="en-US" dirty="0" smtClean="0"/>
              <a:t>#1524353</a:t>
            </a:r>
            <a:endParaRPr lang="en-US" dirty="0"/>
          </a:p>
          <a:p>
            <a:r>
              <a:rPr lang="en-US" dirty="0" smtClean="0"/>
              <a:t>Community </a:t>
            </a:r>
            <a:r>
              <a:rPr lang="en-US" dirty="0"/>
              <a:t>College Undergraduate Research Initiative (CCURI</a:t>
            </a:r>
            <a:r>
              <a:rPr lang="en-US" smtClean="0"/>
              <a:t>): Creating a Culture of Change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91</Words>
  <Application>Microsoft Office PowerPoint</Application>
  <PresentationFormat>Custom</PresentationFormat>
  <Paragraphs>111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Olivia Croston</cp:lastModifiedBy>
  <cp:revision>26</cp:revision>
  <dcterms:created xsi:type="dcterms:W3CDTF">2004-07-27T21:05:42Z</dcterms:created>
  <dcterms:modified xsi:type="dcterms:W3CDTF">2019-04-03T14:39:19Z</dcterms:modified>
  <cp:category>templates for scientific poster</cp:category>
</cp:coreProperties>
</file>