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743700" cy="9880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>
          <p15:clr>
            <a:srgbClr val="A4A3A4"/>
          </p15:clr>
        </p15:guide>
        <p15:guide id="2" pos="22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2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A8E0"/>
    <a:srgbClr val="000DF2"/>
    <a:srgbClr val="4CD7FF"/>
    <a:srgbClr val="13499D"/>
    <a:srgbClr val="0F6E6A"/>
    <a:srgbClr val="2E3192"/>
    <a:srgbClr val="BF1E2D"/>
    <a:srgbClr val="7E7C5B"/>
    <a:srgbClr val="4C6E6A"/>
    <a:srgbClr val="4B6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593" autoAdjust="0"/>
    <p:restoredTop sz="94715" autoAdjust="0"/>
  </p:normalViewPr>
  <p:slideViewPr>
    <p:cSldViewPr>
      <p:cViewPr varScale="1">
        <p:scale>
          <a:sx n="113" d="100"/>
          <a:sy n="113" d="100"/>
        </p:scale>
        <p:origin x="1476" y="114"/>
      </p:cViewPr>
      <p:guideLst>
        <p:guide orient="horz" pos="1392"/>
        <p:guide pos="22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16" y="2694"/>
      </p:cViewPr>
      <p:guideLst>
        <p:guide orient="horz" pos="3112"/>
        <p:guide pos="212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43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1" tIns="45984" rIns="91971" bIns="45984" numCol="1" anchor="ctr" anchorCtr="0" compatLnSpc="1">
            <a:prstTxWarp prst="textNoShape">
              <a:avLst/>
            </a:prstTxWarp>
          </a:bodyPr>
          <a:lstStyle>
            <a:lvl1pPr defTabSz="920750" eaLnBrk="0" hangingPunct="0">
              <a:defRPr sz="8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468438" y="9575800"/>
            <a:ext cx="4398962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1" tIns="45984" rIns="91971" bIns="45984" numCol="1" anchor="ctr" anchorCtr="0" compatLnSpc="1">
            <a:prstTxWarp prst="textNoShape">
              <a:avLst/>
            </a:prstTxWarp>
          </a:bodyPr>
          <a:lstStyle>
            <a:lvl1pPr defTabSz="920750" eaLnBrk="0" hangingPunct="0">
              <a:defRPr sz="8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8400" y="9575800"/>
            <a:ext cx="377825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1" tIns="45984" rIns="91971" bIns="45984" numCol="1" anchor="ctr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800">
                <a:latin typeface="Arial Narrow" pitchFamily="34" charset="0"/>
              </a:defRPr>
            </a:lvl1pPr>
          </a:lstStyle>
          <a:p>
            <a:pPr>
              <a:defRPr/>
            </a:pPr>
            <a:fld id="{5F6E2CA0-6E2A-4C93-A2D2-A8AB9119E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05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43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1" tIns="45984" rIns="91971" bIns="45984" numCol="1" anchor="ctr" anchorCtr="0" compatLnSpc="1">
            <a:prstTxWarp prst="textNoShape">
              <a:avLst/>
            </a:prstTxWarp>
          </a:bodyPr>
          <a:lstStyle>
            <a:lvl1pPr defTabSz="920750" eaLnBrk="0" hangingPunct="0">
              <a:defRPr sz="8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5675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724400"/>
            <a:ext cx="4954587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1" tIns="45984" rIns="91971" bIns="45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endParaRPr lang="en-US" noProof="0" smtClean="0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468438" y="9575800"/>
            <a:ext cx="4398962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971" tIns="45984" rIns="91971" bIns="45984" anchor="ctr"/>
          <a:lstStyle/>
          <a:p>
            <a:pPr eaLnBrk="0" hangingPunct="0">
              <a:defRPr/>
            </a:pPr>
            <a:endParaRPr lang="en-US" sz="800">
              <a:latin typeface="Arial Narrow" pitchFamily="34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6248400" y="9575800"/>
            <a:ext cx="377825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971" tIns="45984" rIns="91971" bIns="45984" anchor="ctr"/>
          <a:lstStyle/>
          <a:p>
            <a:pPr algn="r" eaLnBrk="0" hangingPunct="0">
              <a:defRPr/>
            </a:pPr>
            <a:fld id="{223A0023-AC03-433A-9C11-F1AB77AF2A4A}" type="slidenum">
              <a:rPr lang="en-US" sz="800">
                <a:latin typeface="Arial Narrow" pitchFamily="34" charset="0"/>
              </a:rPr>
              <a:pPr algn="r" eaLnBrk="0" hangingPunct="0">
                <a:defRPr/>
              </a:pPr>
              <a:t>‹#›</a:t>
            </a:fld>
            <a:endParaRPr lang="en-US" sz="8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484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0"/>
      </a:spcBef>
      <a:spcAft>
        <a:spcPct val="30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98438" indent="-7938" algn="l" rtl="0" eaLnBrk="0" fontAlgn="base" hangingPunct="0">
      <a:lnSpc>
        <a:spcPct val="90000"/>
      </a:lnSpc>
      <a:spcBef>
        <a:spcPct val="0"/>
      </a:spcBef>
      <a:spcAft>
        <a:spcPct val="30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88938" algn="l" rtl="0" eaLnBrk="0" fontAlgn="base" hangingPunct="0">
      <a:lnSpc>
        <a:spcPct val="90000"/>
      </a:lnSpc>
      <a:spcBef>
        <a:spcPct val="0"/>
      </a:spcBef>
      <a:spcAft>
        <a:spcPct val="30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579438" algn="l" rtl="0" eaLnBrk="0" fontAlgn="base" hangingPunct="0">
      <a:lnSpc>
        <a:spcPct val="90000"/>
      </a:lnSpc>
      <a:spcBef>
        <a:spcPct val="0"/>
      </a:spcBef>
      <a:spcAft>
        <a:spcPct val="15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lnSpc>
        <a:spcPct val="90000"/>
      </a:lnSpc>
      <a:spcBef>
        <a:spcPct val="0"/>
      </a:spcBef>
      <a:spcAft>
        <a:spcPct val="15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31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722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6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739830" y="1368426"/>
            <a:ext cx="7848600" cy="1066800"/>
          </a:xfrm>
        </p:spPr>
        <p:txBody>
          <a:bodyPr/>
          <a:lstStyle>
            <a:lvl1pPr algn="ctr">
              <a:defRPr sz="3600">
                <a:solidFill>
                  <a:srgbClr val="000DF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106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739830" y="2922591"/>
            <a:ext cx="7848600" cy="7620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540" y="152636"/>
            <a:ext cx="182875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621" y="5841267"/>
            <a:ext cx="2958553" cy="102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 bwMode="auto">
          <a:xfrm>
            <a:off x="1" y="0"/>
            <a:ext cx="190499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064" y="11575"/>
            <a:ext cx="1479428" cy="144020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DF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1"/>
            <a:ext cx="8610600" cy="4681500"/>
          </a:xfrm>
        </p:spPr>
        <p:txBody>
          <a:bodyPr/>
          <a:lstStyle>
            <a:lvl1pPr>
              <a:buClr>
                <a:srgbClr val="23A8E0"/>
              </a:buClr>
              <a:defRPr/>
            </a:lvl1pPr>
            <a:lvl2pPr>
              <a:buClr>
                <a:srgbClr val="23A8E0"/>
              </a:buClr>
              <a:defRPr/>
            </a:lvl2pPr>
            <a:lvl3pPr>
              <a:buClr>
                <a:srgbClr val="23A8E0"/>
              </a:buClr>
              <a:defRPr/>
            </a:lvl3pPr>
            <a:lvl4pPr>
              <a:buClr>
                <a:srgbClr val="23A8E0"/>
              </a:buClr>
              <a:defRPr/>
            </a:lvl4pPr>
            <a:lvl5pPr>
              <a:buClr>
                <a:srgbClr val="23A8E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621" y="5841267"/>
            <a:ext cx="2958553" cy="102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064" y="11575"/>
            <a:ext cx="1479428" cy="144020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610600" cy="468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621" y="5841267"/>
            <a:ext cx="2958553" cy="102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064" y="11575"/>
            <a:ext cx="1479428" cy="14402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5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000DF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0F6E6A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0F6E6A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0F6E6A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0F6E6A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4B807F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4B807F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4B807F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4B807F"/>
          </a:solidFill>
          <a:latin typeface="Arial" charset="0"/>
        </a:defRPr>
      </a:lvl9pPr>
    </p:titleStyle>
    <p:bodyStyle>
      <a:lvl1pPr marL="284163" indent="-284163"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rgbClr val="23A8E0"/>
        </a:buClr>
        <a:buSzPct val="130000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85750"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rgbClr val="23A8E0"/>
        </a:buClr>
        <a:buSzPct val="130000"/>
        <a:buChar char="-"/>
        <a:defRPr sz="2000">
          <a:solidFill>
            <a:schemeClr val="tx1"/>
          </a:solidFill>
          <a:latin typeface="+mn-lt"/>
        </a:defRPr>
      </a:lvl2pPr>
      <a:lvl3pPr marL="857250" indent="-284163"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rgbClr val="23A8E0"/>
        </a:buClr>
        <a:buSzPct val="130000"/>
        <a:buChar char="•"/>
        <a:defRPr>
          <a:solidFill>
            <a:schemeClr val="tx1"/>
          </a:solidFill>
          <a:latin typeface="+mn-lt"/>
        </a:defRPr>
      </a:lvl3pPr>
      <a:lvl4pPr marL="1136650" indent="-277813"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rgbClr val="23A8E0"/>
        </a:buClr>
        <a:buSzPct val="130000"/>
        <a:buChar char="-"/>
        <a:defRPr>
          <a:solidFill>
            <a:schemeClr val="tx1"/>
          </a:solidFill>
          <a:latin typeface="+mn-lt"/>
        </a:defRPr>
      </a:lvl4pPr>
      <a:lvl5pPr marL="1428750" indent="-290513"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rgbClr val="23A8E0"/>
        </a:buClr>
        <a:buSzPct val="130000"/>
        <a:buChar char="•"/>
        <a:defRPr>
          <a:solidFill>
            <a:schemeClr val="tx1"/>
          </a:solidFill>
          <a:latin typeface="+mn-lt"/>
        </a:defRPr>
      </a:lvl5pPr>
      <a:lvl6pPr marL="1885950" indent="-290513" algn="l" rtl="0" fontAlgn="base">
        <a:lnSpc>
          <a:spcPct val="90000"/>
        </a:lnSpc>
        <a:spcBef>
          <a:spcPct val="0"/>
        </a:spcBef>
        <a:spcAft>
          <a:spcPct val="30000"/>
        </a:spcAft>
        <a:buClr>
          <a:srgbClr val="40578D"/>
        </a:buClr>
        <a:buSzPct val="130000"/>
        <a:buChar char="•"/>
        <a:defRPr>
          <a:solidFill>
            <a:schemeClr val="tx1"/>
          </a:solidFill>
          <a:latin typeface="+mn-lt"/>
        </a:defRPr>
      </a:lvl6pPr>
      <a:lvl7pPr marL="2343150" indent="-290513" algn="l" rtl="0" fontAlgn="base">
        <a:lnSpc>
          <a:spcPct val="90000"/>
        </a:lnSpc>
        <a:spcBef>
          <a:spcPct val="0"/>
        </a:spcBef>
        <a:spcAft>
          <a:spcPct val="30000"/>
        </a:spcAft>
        <a:buClr>
          <a:srgbClr val="40578D"/>
        </a:buClr>
        <a:buSzPct val="130000"/>
        <a:buChar char="•"/>
        <a:defRPr>
          <a:solidFill>
            <a:schemeClr val="tx1"/>
          </a:solidFill>
          <a:latin typeface="+mn-lt"/>
        </a:defRPr>
      </a:lvl7pPr>
      <a:lvl8pPr marL="2800350" indent="-290513" algn="l" rtl="0" fontAlgn="base">
        <a:lnSpc>
          <a:spcPct val="90000"/>
        </a:lnSpc>
        <a:spcBef>
          <a:spcPct val="0"/>
        </a:spcBef>
        <a:spcAft>
          <a:spcPct val="30000"/>
        </a:spcAft>
        <a:buClr>
          <a:srgbClr val="40578D"/>
        </a:buClr>
        <a:buSzPct val="130000"/>
        <a:buChar char="•"/>
        <a:defRPr>
          <a:solidFill>
            <a:schemeClr val="tx1"/>
          </a:solidFill>
          <a:latin typeface="+mn-lt"/>
        </a:defRPr>
      </a:lvl8pPr>
      <a:lvl9pPr marL="3257550" indent="-290513" algn="l" rtl="0" fontAlgn="base">
        <a:lnSpc>
          <a:spcPct val="90000"/>
        </a:lnSpc>
        <a:spcBef>
          <a:spcPct val="0"/>
        </a:spcBef>
        <a:spcAft>
          <a:spcPct val="30000"/>
        </a:spcAft>
        <a:buClr>
          <a:srgbClr val="40578D"/>
        </a:buClr>
        <a:buSzPct val="13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9775" y="1368425"/>
            <a:ext cx="7848600" cy="10668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2313" y="3049588"/>
            <a:ext cx="7848600" cy="64135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_MP_OnScreen">
  <a:themeElements>
    <a:clrScheme name="">
      <a:dk1>
        <a:srgbClr val="000000"/>
      </a:dk1>
      <a:lt1>
        <a:srgbClr val="FFFFFF"/>
      </a:lt1>
      <a:dk2>
        <a:srgbClr val="40578D"/>
      </a:dk2>
      <a:lt2>
        <a:srgbClr val="B2B2B2"/>
      </a:lt2>
      <a:accent1>
        <a:srgbClr val="4B807F"/>
      </a:accent1>
      <a:accent2>
        <a:srgbClr val="FF9966"/>
      </a:accent2>
      <a:accent3>
        <a:srgbClr val="FFFFFF"/>
      </a:accent3>
      <a:accent4>
        <a:srgbClr val="000000"/>
      </a:accent4>
      <a:accent5>
        <a:srgbClr val="B1C0C0"/>
      </a:accent5>
      <a:accent6>
        <a:srgbClr val="E78A5C"/>
      </a:accent6>
      <a:hlink>
        <a:srgbClr val="33CCFF"/>
      </a:hlink>
      <a:folHlink>
        <a:srgbClr val="0099CC"/>
      </a:folHlink>
    </a:clrScheme>
    <a:fontScheme name="_MP_OnScree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_MP_OnScreen.pot 1">
        <a:dk1>
          <a:srgbClr val="000000"/>
        </a:dk1>
        <a:lt1>
          <a:srgbClr val="FFFFFF"/>
        </a:lt1>
        <a:dk2>
          <a:srgbClr val="006666"/>
        </a:dk2>
        <a:lt2>
          <a:srgbClr val="B2B2B2"/>
        </a:lt2>
        <a:accent1>
          <a:srgbClr val="006666"/>
        </a:accent1>
        <a:accent2>
          <a:srgbClr val="DC5114"/>
        </a:accent2>
        <a:accent3>
          <a:srgbClr val="FFFFFF"/>
        </a:accent3>
        <a:accent4>
          <a:srgbClr val="000000"/>
        </a:accent4>
        <a:accent5>
          <a:srgbClr val="AAB8B8"/>
        </a:accent5>
        <a:accent6>
          <a:srgbClr val="C74911"/>
        </a:accent6>
        <a:hlink>
          <a:srgbClr val="669900"/>
        </a:hlink>
        <a:folHlink>
          <a:srgbClr val="EEAA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_MP_OnScreen.pot 1">
    <a:dk1>
      <a:srgbClr val="000000"/>
    </a:dk1>
    <a:lt1>
      <a:srgbClr val="FFFFFF"/>
    </a:lt1>
    <a:dk2>
      <a:srgbClr val="006666"/>
    </a:dk2>
    <a:lt2>
      <a:srgbClr val="B2B2B2"/>
    </a:lt2>
    <a:accent1>
      <a:srgbClr val="006666"/>
    </a:accent1>
    <a:accent2>
      <a:srgbClr val="DC5114"/>
    </a:accent2>
    <a:accent3>
      <a:srgbClr val="FFFFFF"/>
    </a:accent3>
    <a:accent4>
      <a:srgbClr val="000000"/>
    </a:accent4>
    <a:accent5>
      <a:srgbClr val="AAB8B8"/>
    </a:accent5>
    <a:accent6>
      <a:srgbClr val="C74911"/>
    </a:accent6>
    <a:hlink>
      <a:srgbClr val="669900"/>
    </a:hlink>
    <a:folHlink>
      <a:srgbClr val="EEAA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Office\Templates\_MP_OnScreen.pot</Template>
  <TotalTime>3380</TotalTime>
  <Words>0</Words>
  <Application>Microsoft Office PowerPoint</Application>
  <PresentationFormat>On-screen Show (4:3)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 Narrow</vt:lpstr>
      <vt:lpstr>_MP_OnScreen</vt:lpstr>
      <vt:lpstr>PowerPoint Presentation</vt:lpstr>
      <vt:lpstr>PowerPoint Presentation</vt:lpstr>
    </vt:vector>
  </TitlesOfParts>
  <Company>TAPPI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OpEx 2016 Presentation Template</dc:title>
  <dc:creator>TAPPI</dc:creator>
  <cp:lastModifiedBy>Sarah Lunceford</cp:lastModifiedBy>
  <cp:revision>134</cp:revision>
  <cp:lastPrinted>2005-05-30T09:28:28Z</cp:lastPrinted>
  <dcterms:created xsi:type="dcterms:W3CDTF">2005-02-08T07:56:13Z</dcterms:created>
  <dcterms:modified xsi:type="dcterms:W3CDTF">2016-10-26T21:36:54Z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zVerID">
    <vt:lpwstr>003</vt:lpwstr>
  </property>
</Properties>
</file>