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"/>
  </p:notesMasterIdLst>
  <p:handoutMasterIdLst>
    <p:handoutMasterId r:id="rId5"/>
  </p:handoutMasterIdLst>
  <p:sldIdLst>
    <p:sldId id="276" r:id="rId2"/>
    <p:sldId id="279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800DDDD-F864-4193-870C-80B76EA327E0}">
          <p14:sldIdLst>
            <p14:sldId id="276"/>
          </p14:sldIdLst>
        </p14:section>
        <p14:section name="Untitled Section" id="{0A1B1AFF-AAB5-43F9-9C47-900657867383}">
          <p14:sldIdLst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7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0" autoAdjust="0"/>
    <p:restoredTop sz="69883" autoAdjust="0"/>
  </p:normalViewPr>
  <p:slideViewPr>
    <p:cSldViewPr showGuides="1">
      <p:cViewPr varScale="1">
        <p:scale>
          <a:sx n="47" d="100"/>
          <a:sy n="47" d="100"/>
        </p:scale>
        <p:origin x="1704" y="44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2310" y="-12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2/1/2018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89535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648200"/>
            <a:ext cx="5608320" cy="395097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Distribution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B577F-6036-4BCD-9021-A736CBC2873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40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2EAE99-0545-4DDF-97FB-E79055203C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Distribution Statement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B982E-425D-480E-A767-43231355DB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7E5C06-D6A6-4D77-AEAE-FED33BCAA7FE}"/>
              </a:ext>
            </a:extLst>
          </p:cNvPr>
          <p:cNvSpPr/>
          <p:nvPr userDrawn="1"/>
        </p:nvSpPr>
        <p:spPr>
          <a:xfrm>
            <a:off x="381000" y="3048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PALS </a:t>
            </a:r>
            <a:r>
              <a:rPr lang="en-US" b="1" dirty="0"/>
              <a:t>Proposers Day Slide Template Guidance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CE4695-BCF2-4D27-9C4D-2D2307877CD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79738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4C177C-018B-4DF4-8C39-BB3A093E6B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528482"/>
            <a:ext cx="8382000" cy="29886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Insert PI Name(s) and Institution(s)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5F834F45-025F-45DC-81F9-49D6EB0FC1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19200" y="6263900"/>
            <a:ext cx="5486400" cy="237736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Email and Phone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05772CA-0375-4A9A-8E9F-F3A5F115037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1257554"/>
            <a:ext cx="4638676" cy="3695445"/>
          </a:xfr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Provide a clear, thorough, and concise visual representation of your proposed effort.</a:t>
            </a:r>
            <a:br>
              <a:rPr lang="en-US" dirty="0"/>
            </a:br>
            <a:r>
              <a:rPr lang="en-US" dirty="0"/>
              <a:t>Make sure all images and fonts are easy to see from a distance.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37F152F-79F2-4DD7-BA96-B008CF2FDD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90835" y="1363808"/>
            <a:ext cx="3571992" cy="1478983"/>
          </a:xfrm>
        </p:spPr>
        <p:txBody>
          <a:bodyPr/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 baseline="0"/>
            </a:lvl1pPr>
          </a:lstStyle>
          <a:p>
            <a:pPr lvl="0"/>
            <a:r>
              <a:rPr lang="en-US" dirty="0"/>
              <a:t>Which Technical </a:t>
            </a:r>
            <a:r>
              <a:rPr lang="en-US" dirty="0" smtClean="0"/>
              <a:t>Area(s) </a:t>
            </a:r>
            <a:r>
              <a:rPr lang="en-US" dirty="0"/>
              <a:t>highlight your strengths?</a:t>
            </a:r>
            <a:br>
              <a:rPr lang="en-US" dirty="0"/>
            </a:br>
            <a:r>
              <a:rPr lang="en-US" dirty="0"/>
              <a:t>What institutional assets do you currently operate that uniquely enable you to address </a:t>
            </a:r>
            <a:r>
              <a:rPr lang="en-US" dirty="0" smtClean="0"/>
              <a:t>challenges</a:t>
            </a:r>
            <a:r>
              <a:rPr lang="en-US" dirty="0"/>
              <a:t>?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F7EEECC5-4452-4AA9-A9E7-28B9DA1CD9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1000" y="223682"/>
            <a:ext cx="8382000" cy="3048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Title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B2BE8D-0F09-4625-AAD1-88FF8C12BF6F}"/>
              </a:ext>
            </a:extLst>
          </p:cNvPr>
          <p:cNvSpPr txBox="1"/>
          <p:nvPr userDrawn="1"/>
        </p:nvSpPr>
        <p:spPr>
          <a:xfrm>
            <a:off x="380998" y="952755"/>
            <a:ext cx="4638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Project Overview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B2310DD-2F08-43DE-8F10-6AED17339C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1000" y="5029200"/>
            <a:ext cx="4638676" cy="10937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In 3-4 sentences, describe clearly what your team is trying to achieve.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F96D16-8615-45C1-B4F1-0986C1830D55}"/>
              </a:ext>
            </a:extLst>
          </p:cNvPr>
          <p:cNvSpPr txBox="1"/>
          <p:nvPr userDrawn="1"/>
        </p:nvSpPr>
        <p:spPr>
          <a:xfrm>
            <a:off x="5190832" y="2892623"/>
            <a:ext cx="3571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Teaming Goals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35E370F-B89B-448F-BA01-AE3B788D7189}"/>
              </a:ext>
            </a:extLst>
          </p:cNvPr>
          <p:cNvSpPr txBox="1"/>
          <p:nvPr userDrawn="1"/>
        </p:nvSpPr>
        <p:spPr>
          <a:xfrm>
            <a:off x="5190834" y="990600"/>
            <a:ext cx="3571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 Strengths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9460FED-EBA5-46B5-819D-87D84CC60FC2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5105400" y="1257554"/>
            <a:ext cx="0" cy="4865434"/>
          </a:xfrm>
          <a:prstGeom prst="line">
            <a:avLst/>
          </a:prstGeom>
          <a:noFill/>
          <a:ln w="254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5463778-71C5-4A0B-883C-34026ED707A9}"/>
              </a:ext>
            </a:extLst>
          </p:cNvPr>
          <p:cNvCxnSpPr/>
          <p:nvPr userDrawn="1"/>
        </p:nvCxnSpPr>
        <p:spPr bwMode="auto">
          <a:xfrm>
            <a:off x="381000" y="5029200"/>
            <a:ext cx="4638676" cy="0"/>
          </a:xfrm>
          <a:prstGeom prst="line">
            <a:avLst/>
          </a:prstGeom>
          <a:noFill/>
          <a:ln w="254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ADFDBCE-4FD8-45A7-AFEF-A6D252A958E5}"/>
              </a:ext>
            </a:extLst>
          </p:cNvPr>
          <p:cNvCxnSpPr/>
          <p:nvPr userDrawn="1"/>
        </p:nvCxnSpPr>
        <p:spPr bwMode="auto">
          <a:xfrm>
            <a:off x="5190832" y="1363808"/>
            <a:ext cx="3571993" cy="0"/>
          </a:xfrm>
          <a:prstGeom prst="line">
            <a:avLst/>
          </a:prstGeom>
          <a:noFill/>
          <a:ln w="254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AC07ABC-F3C8-4F33-BC7C-9AF84DCE5C4A}"/>
              </a:ext>
            </a:extLst>
          </p:cNvPr>
          <p:cNvCxnSpPr/>
          <p:nvPr userDrawn="1"/>
        </p:nvCxnSpPr>
        <p:spPr bwMode="auto">
          <a:xfrm>
            <a:off x="5190832" y="3200400"/>
            <a:ext cx="3571993" cy="0"/>
          </a:xfrm>
          <a:prstGeom prst="line">
            <a:avLst/>
          </a:prstGeom>
          <a:noFill/>
          <a:ln w="254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D24B8FD-1733-4F4B-9ED1-4D44DBC4E809}"/>
              </a:ext>
            </a:extLst>
          </p:cNvPr>
          <p:cNvCxnSpPr/>
          <p:nvPr userDrawn="1"/>
        </p:nvCxnSpPr>
        <p:spPr bwMode="auto">
          <a:xfrm>
            <a:off x="380998" y="1257554"/>
            <a:ext cx="4638676" cy="0"/>
          </a:xfrm>
          <a:prstGeom prst="line">
            <a:avLst/>
          </a:prstGeom>
          <a:noFill/>
          <a:ln w="254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8F48958-A670-4146-8161-04D7D813B744}"/>
              </a:ext>
            </a:extLst>
          </p:cNvPr>
          <p:cNvSpPr txBox="1"/>
          <p:nvPr userDrawn="1"/>
        </p:nvSpPr>
        <p:spPr>
          <a:xfrm>
            <a:off x="334814" y="6251963"/>
            <a:ext cx="905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/>
              <a:t>Contact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64C829E-C3A6-407A-BCF5-97FAC5C4E964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80998" y="6226898"/>
            <a:ext cx="8381827" cy="0"/>
          </a:xfrm>
          <a:prstGeom prst="line">
            <a:avLst/>
          </a:prstGeom>
          <a:noFill/>
          <a:ln w="25400" cap="rnd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46A5C52D-455C-4A19-8063-BB9825B02C15}"/>
              </a:ext>
            </a:extLst>
          </p:cNvPr>
          <p:cNvSpPr txBox="1"/>
          <p:nvPr userDrawn="1"/>
        </p:nvSpPr>
        <p:spPr>
          <a:xfrm>
            <a:off x="7388731" y="6255810"/>
            <a:ext cx="1374094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50" dirty="0" smtClean="0"/>
              <a:t>PALS </a:t>
            </a:r>
            <a:r>
              <a:rPr lang="en-US" sz="1050" dirty="0"/>
              <a:t>Proposers Day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BC3482-1E58-4685-81DE-ADFD7321F25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91125" y="3200400"/>
            <a:ext cx="3571875" cy="1855788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Which Technical Area(s) or program activities are you seeking collaborators?</a:t>
            </a:r>
            <a:br>
              <a:rPr lang="en-US" dirty="0"/>
            </a:br>
            <a:r>
              <a:rPr lang="en-US" dirty="0"/>
              <a:t>What institutional assets do you currently lack, but need to propose?</a:t>
            </a:r>
          </a:p>
        </p:txBody>
      </p:sp>
    </p:spTree>
    <p:extLst>
      <p:ext uri="{BB962C8B-B14F-4D97-AF65-F5344CB8AC3E}">
        <p14:creationId xmlns:p14="http://schemas.microsoft.com/office/powerpoint/2010/main" val="3871907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00" y="6550026"/>
            <a:ext cx="6477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2430" y="6553200"/>
            <a:ext cx="762000" cy="2921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fld id="{231CC523-8BC6-4921-807A-66BD262F3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4E2C-28A1-4ACF-BE1C-DC6E3E3FF6B4}" type="datetimeFigureOut">
              <a:rPr lang="en-US" smtClean="0"/>
              <a:t>2/1/2018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1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9D4064-2F39-43BB-A10E-1D16113299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Distribution Statement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6427E8-D2B6-47D8-B84F-84C6DD8FF0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571491-3DF1-4F82-A8B5-1339C04847F3}"/>
              </a:ext>
            </a:extLst>
          </p:cNvPr>
          <p:cNvSpPr/>
          <p:nvPr/>
        </p:nvSpPr>
        <p:spPr>
          <a:xfrm>
            <a:off x="381000" y="1007657"/>
            <a:ext cx="8382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The purpose of the Teaming </a:t>
            </a:r>
            <a:r>
              <a:rPr lang="en-US" b="1"/>
              <a:t>Information </a:t>
            </a:r>
            <a:r>
              <a:rPr lang="en-US" b="1" smtClean="0"/>
              <a:t>slide is </a:t>
            </a:r>
            <a:r>
              <a:rPr lang="en-US" b="1" dirty="0"/>
              <a:t>to: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Highlight a proposer’s technical strengths and assets in a ~3 min. “Lightning Talk”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Identify technical gaps where other proposers may have strengths and </a:t>
            </a:r>
            <a:r>
              <a:rPr lang="en-US" dirty="0" smtClean="0"/>
              <a:t>assets (e.g. TA1, TA2).</a:t>
            </a:r>
            <a:endParaRPr lang="en-US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Serve as a common platform to encourage the formation of new collaborations and proposer teams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Guidelines for Submission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Provide a concise and informative summary of your proposal interest.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Unclassified information only.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Only </a:t>
            </a:r>
            <a:r>
              <a:rPr lang="en-US" b="1" dirty="0"/>
              <a:t>one slide </a:t>
            </a:r>
            <a:r>
              <a:rPr lang="en-US" dirty="0"/>
              <a:t>will be permitted.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Please submit as MS PowerPoint or equivalent.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 </a:t>
            </a:r>
            <a:r>
              <a:rPr lang="en-US" b="1" dirty="0"/>
              <a:t>not</a:t>
            </a:r>
            <a:r>
              <a:rPr lang="en-US" dirty="0"/>
              <a:t> include this Guidance slide in your submission.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NOTE: Proposers are encouraged (</a:t>
            </a:r>
            <a:r>
              <a:rPr lang="en-US" b="1" dirty="0"/>
              <a:t>not required</a:t>
            </a:r>
            <a:r>
              <a:rPr lang="en-US" dirty="0"/>
              <a:t>) to submit the information requested in the format provided below. Proposers are permitted to provide additional information if relevant and brief. </a:t>
            </a:r>
          </a:p>
        </p:txBody>
      </p:sp>
    </p:spTree>
    <p:extLst>
      <p:ext uri="{BB962C8B-B14F-4D97-AF65-F5344CB8AC3E}">
        <p14:creationId xmlns:p14="http://schemas.microsoft.com/office/powerpoint/2010/main" val="10251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D18133-D4C0-4ED5-A654-BAF341890D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Distribution Statement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8CDDE9-A45C-42EC-9F7E-3CFF82E815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80827" y="487608"/>
            <a:ext cx="8382000" cy="29886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 xmlns="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712</TotalTime>
  <Words>142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Tahoma</vt:lpstr>
      <vt:lpstr>blank</vt:lpstr>
      <vt:lpstr>PowerPoint Presentation</vt:lpstr>
      <vt:lpstr>PowerPoint Presentation</vt:lpstr>
    </vt:vector>
  </TitlesOfParts>
  <Company>Wyle Information Systems - DARPA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Tsu-Hsi (contr-mto)</dc:creator>
  <cp:lastModifiedBy>Bruhn, Janine (contr-bto)</cp:lastModifiedBy>
  <cp:revision>87</cp:revision>
  <cp:lastPrinted>2014-03-27T20:52:10Z</cp:lastPrinted>
  <dcterms:created xsi:type="dcterms:W3CDTF">2013-01-17T20:00:46Z</dcterms:created>
  <dcterms:modified xsi:type="dcterms:W3CDTF">2018-02-01T21:37:25Z</dcterms:modified>
</cp:coreProperties>
</file>