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5"/>
  </p:notesMasterIdLst>
  <p:sldIdLst>
    <p:sldId id="301" r:id="rId2"/>
    <p:sldId id="332" r:id="rId3"/>
    <p:sldId id="389" r:id="rId4"/>
    <p:sldId id="364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90" r:id="rId18"/>
    <p:sldId id="381" r:id="rId19"/>
    <p:sldId id="387" r:id="rId20"/>
    <p:sldId id="383" r:id="rId21"/>
    <p:sldId id="384" r:id="rId22"/>
    <p:sldId id="391" r:id="rId23"/>
    <p:sldId id="307" r:id="rId24"/>
  </p:sldIdLst>
  <p:sldSz cx="13817600" cy="7772400"/>
  <p:notesSz cx="7023100" cy="9309100"/>
  <p:defaultTextStyle>
    <a:defPPr>
      <a:defRPr lang="en-US"/>
    </a:defPPr>
    <a:lvl1pPr marL="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Simons" initials="MS" lastIdx="34" clrIdx="0">
    <p:extLst>
      <p:ext uri="{19B8F6BF-5375-455C-9EA6-DF929625EA0E}">
        <p15:presenceInfo xmlns:p15="http://schemas.microsoft.com/office/powerpoint/2012/main" userId="S-1-5-21-1194020634-1448692915-1248344978-2807" providerId="AD"/>
      </p:ext>
    </p:extLst>
  </p:cmAuthor>
  <p:cmAuthor id="2" name="Ryan Kohan" initials="RK" lastIdx="12" clrIdx="1">
    <p:extLst>
      <p:ext uri="{19B8F6BF-5375-455C-9EA6-DF929625EA0E}">
        <p15:presenceInfo xmlns:p15="http://schemas.microsoft.com/office/powerpoint/2012/main" userId="S-1-5-21-1194020634-1448692915-1248344978-157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427"/>
    <a:srgbClr val="00866D"/>
    <a:srgbClr val="003854"/>
    <a:srgbClr val="024A4A"/>
    <a:srgbClr val="088E8E"/>
    <a:srgbClr val="1A7097"/>
    <a:srgbClr val="003549"/>
    <a:srgbClr val="0F846D"/>
    <a:srgbClr val="15B798"/>
    <a:srgbClr val="00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napToGrid="0" snapToObjects="1">
      <p:cViewPr varScale="1">
        <p:scale>
          <a:sx n="99" d="100"/>
          <a:sy n="99" d="100"/>
        </p:scale>
        <p:origin x="4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AE4CD-2271-4613-90E7-F85E19E0C233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167B754B-4248-4D16-B859-0A3E23E757C3}">
      <dgm:prSet phldrT="[Text]"/>
      <dgm:spPr/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</a:p>
      </dgm:t>
    </dgm:pt>
    <dgm:pt modelId="{D1BE02ED-A990-4BEC-BC1A-69BF5ADC8A2A}" type="par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151E01-DB0B-4525-8191-7D58048A153C}" type="sib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5969BF-A0EC-416F-98B7-CC8465AC4FE6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511EB72-560F-4C7B-823F-AE0E1B98E90D}" type="par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BC8C4C-C47F-4E45-9E95-732E53C283F6}" type="sib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162343-9D8E-438A-9063-E8EDAB0901FC}">
      <dgm:prSet phldrT="[Text]"/>
      <dgm:spPr/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gm:t>
    </dgm:pt>
    <dgm:pt modelId="{E4F4C1B0-08E1-44D4-B468-FC16131720DC}" type="par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F2A317-0AD0-494E-BEE1-B8AB1D9472CD}" type="sib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7705E0-6625-4A06-93F0-1BCDEB2900AA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8BACA53-0991-4A59-939E-324B59C9983A}" type="par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83FCD3-F46A-42D2-8C26-722489018711}" type="sib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6655D8-2045-4D14-9A45-FEB242E2EB18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94FD17F-6EB3-4A19-BDF6-DE7C4CF4343A}" type="par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68903-BDEB-4DC5-AB05-B93D2C32C18B}" type="sib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21FFA4-8915-4D67-B8DF-FCFB09884872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9802DAE-FA3B-4B4A-A272-A62E4D2A8BB3}" type="par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14A9F0-EBE5-4456-A700-AE365C5EA047}" type="sib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BDE249-3285-492A-9EB5-1207DF258D51}" type="pres">
      <dgm:prSet presAssocID="{09EAE4CD-2271-4613-90E7-F85E19E0C233}" presName="compositeShape" presStyleCnt="0">
        <dgm:presLayoutVars>
          <dgm:chMax val="7"/>
          <dgm:dir/>
          <dgm:resizeHandles val="exact"/>
        </dgm:presLayoutVars>
      </dgm:prSet>
      <dgm:spPr/>
    </dgm:pt>
    <dgm:pt modelId="{83CDA176-5A7D-4251-A2CB-B596FF1A4A83}" type="pres">
      <dgm:prSet presAssocID="{09EAE4CD-2271-4613-90E7-F85E19E0C233}" presName="wedge1" presStyleLbl="node1" presStyleIdx="0" presStyleCnt="6"/>
      <dgm:spPr/>
      <dgm:t>
        <a:bodyPr/>
        <a:lstStyle/>
        <a:p>
          <a:endParaRPr lang="en-US"/>
        </a:p>
      </dgm:t>
    </dgm:pt>
    <dgm:pt modelId="{4E5C8326-9509-44FD-A053-5630A1346F63}" type="pres">
      <dgm:prSet presAssocID="{09EAE4CD-2271-4613-90E7-F85E19E0C233}" presName="dummy1a" presStyleCnt="0"/>
      <dgm:spPr/>
    </dgm:pt>
    <dgm:pt modelId="{1387D40C-E159-4032-910D-EB663A3F8E02}" type="pres">
      <dgm:prSet presAssocID="{09EAE4CD-2271-4613-90E7-F85E19E0C233}" presName="dummy1b" presStyleCnt="0"/>
      <dgm:spPr/>
    </dgm:pt>
    <dgm:pt modelId="{895BA885-A175-4DBD-A591-DEC25BC008A5}" type="pres">
      <dgm:prSet presAssocID="{09EAE4CD-2271-4613-90E7-F85E19E0C23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6345-085B-4426-B7C6-5716968D3C24}" type="pres">
      <dgm:prSet presAssocID="{09EAE4CD-2271-4613-90E7-F85E19E0C233}" presName="wedge2" presStyleLbl="node1" presStyleIdx="1" presStyleCnt="6"/>
      <dgm:spPr/>
      <dgm:t>
        <a:bodyPr/>
        <a:lstStyle/>
        <a:p>
          <a:endParaRPr lang="en-US"/>
        </a:p>
      </dgm:t>
    </dgm:pt>
    <dgm:pt modelId="{0111EC81-A950-47B8-9E59-9E6CF8FD44E9}" type="pres">
      <dgm:prSet presAssocID="{09EAE4CD-2271-4613-90E7-F85E19E0C233}" presName="dummy2a" presStyleCnt="0"/>
      <dgm:spPr/>
    </dgm:pt>
    <dgm:pt modelId="{353D14A2-2202-42C3-9F23-F05ABF19C07D}" type="pres">
      <dgm:prSet presAssocID="{09EAE4CD-2271-4613-90E7-F85E19E0C233}" presName="dummy2b" presStyleCnt="0"/>
      <dgm:spPr/>
    </dgm:pt>
    <dgm:pt modelId="{D9341069-4EB3-489B-8C78-580C9C992E43}" type="pres">
      <dgm:prSet presAssocID="{09EAE4CD-2271-4613-90E7-F85E19E0C23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7297-A391-465B-9C51-65C0B1E807EF}" type="pres">
      <dgm:prSet presAssocID="{09EAE4CD-2271-4613-90E7-F85E19E0C233}" presName="wedge3" presStyleLbl="node1" presStyleIdx="2" presStyleCnt="6"/>
      <dgm:spPr/>
      <dgm:t>
        <a:bodyPr/>
        <a:lstStyle/>
        <a:p>
          <a:endParaRPr lang="en-US"/>
        </a:p>
      </dgm:t>
    </dgm:pt>
    <dgm:pt modelId="{D411D836-E20C-49E0-A7F3-9530E7D030A9}" type="pres">
      <dgm:prSet presAssocID="{09EAE4CD-2271-4613-90E7-F85E19E0C233}" presName="dummy3a" presStyleCnt="0"/>
      <dgm:spPr/>
    </dgm:pt>
    <dgm:pt modelId="{FA7E767D-AC45-4E6B-AEF9-60C274DF0E83}" type="pres">
      <dgm:prSet presAssocID="{09EAE4CD-2271-4613-90E7-F85E19E0C233}" presName="dummy3b" presStyleCnt="0"/>
      <dgm:spPr/>
    </dgm:pt>
    <dgm:pt modelId="{ACF7E2DA-F597-44F0-8F00-4644F8197520}" type="pres">
      <dgm:prSet presAssocID="{09EAE4CD-2271-4613-90E7-F85E19E0C23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5481-8A92-41A0-9930-D8BA4995F8DB}" type="pres">
      <dgm:prSet presAssocID="{09EAE4CD-2271-4613-90E7-F85E19E0C233}" presName="wedge4" presStyleLbl="node1" presStyleIdx="3" presStyleCnt="6"/>
      <dgm:spPr/>
      <dgm:t>
        <a:bodyPr/>
        <a:lstStyle/>
        <a:p>
          <a:endParaRPr lang="en-US"/>
        </a:p>
      </dgm:t>
    </dgm:pt>
    <dgm:pt modelId="{0575EC49-1967-47E0-8457-85A1A2E2CA6A}" type="pres">
      <dgm:prSet presAssocID="{09EAE4CD-2271-4613-90E7-F85E19E0C233}" presName="dummy4a" presStyleCnt="0"/>
      <dgm:spPr/>
    </dgm:pt>
    <dgm:pt modelId="{E96D8D5D-AD42-49AE-B13B-139765D9C424}" type="pres">
      <dgm:prSet presAssocID="{09EAE4CD-2271-4613-90E7-F85E19E0C233}" presName="dummy4b" presStyleCnt="0"/>
      <dgm:spPr/>
    </dgm:pt>
    <dgm:pt modelId="{3F2B317A-DF9E-4364-8326-21AFDE31E8D3}" type="pres">
      <dgm:prSet presAssocID="{09EAE4CD-2271-4613-90E7-F85E19E0C23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5B72-A5CA-4B61-9958-A3A7F66974AB}" type="pres">
      <dgm:prSet presAssocID="{09EAE4CD-2271-4613-90E7-F85E19E0C233}" presName="wedge5" presStyleLbl="node1" presStyleIdx="4" presStyleCnt="6"/>
      <dgm:spPr/>
      <dgm:t>
        <a:bodyPr/>
        <a:lstStyle/>
        <a:p>
          <a:endParaRPr lang="en-US"/>
        </a:p>
      </dgm:t>
    </dgm:pt>
    <dgm:pt modelId="{263D2E38-A8E2-4507-B71A-D840E075D362}" type="pres">
      <dgm:prSet presAssocID="{09EAE4CD-2271-4613-90E7-F85E19E0C233}" presName="dummy5a" presStyleCnt="0"/>
      <dgm:spPr/>
    </dgm:pt>
    <dgm:pt modelId="{B700AAE9-0013-4DC6-A8EE-592511E49AD3}" type="pres">
      <dgm:prSet presAssocID="{09EAE4CD-2271-4613-90E7-F85E19E0C233}" presName="dummy5b" presStyleCnt="0"/>
      <dgm:spPr/>
    </dgm:pt>
    <dgm:pt modelId="{1E68FA4B-F683-4B0D-8AD9-6A35F1A73D1D}" type="pres">
      <dgm:prSet presAssocID="{09EAE4CD-2271-4613-90E7-F85E19E0C23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6354-6093-493D-B46E-E8DCA767C589}" type="pres">
      <dgm:prSet presAssocID="{09EAE4CD-2271-4613-90E7-F85E19E0C233}" presName="wedge6" presStyleLbl="node1" presStyleIdx="5" presStyleCnt="6"/>
      <dgm:spPr/>
      <dgm:t>
        <a:bodyPr/>
        <a:lstStyle/>
        <a:p>
          <a:endParaRPr lang="en-US"/>
        </a:p>
      </dgm:t>
    </dgm:pt>
    <dgm:pt modelId="{55443967-6C54-4FA1-9E29-48FC22EBDD5C}" type="pres">
      <dgm:prSet presAssocID="{09EAE4CD-2271-4613-90E7-F85E19E0C233}" presName="dummy6a" presStyleCnt="0"/>
      <dgm:spPr/>
    </dgm:pt>
    <dgm:pt modelId="{D2F79775-3AB2-4B81-85F7-83ED9587A016}" type="pres">
      <dgm:prSet presAssocID="{09EAE4CD-2271-4613-90E7-F85E19E0C233}" presName="dummy6b" presStyleCnt="0"/>
      <dgm:spPr/>
    </dgm:pt>
    <dgm:pt modelId="{F19CDA5B-3FCA-4426-8D6A-20760C05F94D}" type="pres">
      <dgm:prSet presAssocID="{09EAE4CD-2271-4613-90E7-F85E19E0C23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C6FD-7A10-455D-A356-E34EA33BEFC2}" type="pres">
      <dgm:prSet presAssocID="{69151E01-DB0B-4525-8191-7D58048A153C}" presName="arrowWedge1" presStyleLbl="fgSibTrans2D1" presStyleIdx="0" presStyleCnt="6"/>
      <dgm:spPr/>
    </dgm:pt>
    <dgm:pt modelId="{FF1B51F6-2274-4E68-B971-AD1F8EDAB186}" type="pres">
      <dgm:prSet presAssocID="{F2E68903-BDEB-4DC5-AB05-B93D2C32C18B}" presName="arrowWedge2" presStyleLbl="fgSibTrans2D1" presStyleIdx="1" presStyleCnt="6"/>
      <dgm:spPr/>
    </dgm:pt>
    <dgm:pt modelId="{08B9483E-1A20-49E5-8CF1-696F278A994F}" type="pres">
      <dgm:prSet presAssocID="{8614A9F0-EBE5-4456-A700-AE365C5EA047}" presName="arrowWedge3" presStyleLbl="fgSibTrans2D1" presStyleIdx="2" presStyleCnt="6"/>
      <dgm:spPr/>
    </dgm:pt>
    <dgm:pt modelId="{AF4DF523-1875-4827-ADE2-737EC2BFBCC8}" type="pres">
      <dgm:prSet presAssocID="{AB83FCD3-F46A-42D2-8C26-722489018711}" presName="arrowWedge4" presStyleLbl="fgSibTrans2D1" presStyleIdx="3" presStyleCnt="6"/>
      <dgm:spPr/>
    </dgm:pt>
    <dgm:pt modelId="{19D3FD3E-E05A-40B1-8A79-3FC139F6CEC4}" type="pres">
      <dgm:prSet presAssocID="{A8BC8C4C-C47F-4E45-9E95-732E53C283F6}" presName="arrowWedge5" presStyleLbl="fgSibTrans2D1" presStyleIdx="4" presStyleCnt="6"/>
      <dgm:spPr/>
    </dgm:pt>
    <dgm:pt modelId="{E9877394-E4CE-4F04-86E8-1D20DE58A1DA}" type="pres">
      <dgm:prSet presAssocID="{F6F2A317-0AD0-494E-BEE1-B8AB1D9472CD}" presName="arrowWedge6" presStyleLbl="fgSibTrans2D1" presStyleIdx="5" presStyleCnt="6"/>
      <dgm:spPr/>
    </dgm:pt>
  </dgm:ptLst>
  <dgm:cxnLst>
    <dgm:cxn modelId="{619BB10B-A25A-4940-9968-8E045543FDAB}" type="presOf" srcId="{786655D8-2045-4D14-9A45-FEB242E2EB18}" destId="{282A6345-085B-4426-B7C6-5716968D3C24}" srcOrd="0" destOrd="0" presId="urn:microsoft.com/office/officeart/2005/8/layout/cycle8"/>
    <dgm:cxn modelId="{4FCEC648-4286-4831-A016-3E96A1B9ED51}" type="presOf" srcId="{167B754B-4248-4D16-B859-0A3E23E757C3}" destId="{895BA885-A175-4DBD-A591-DEC25BC008A5}" srcOrd="1" destOrd="0" presId="urn:microsoft.com/office/officeart/2005/8/layout/cycle8"/>
    <dgm:cxn modelId="{875D73F0-22CF-4A66-AA1F-89A268E1F20A}" type="presOf" srcId="{786655D8-2045-4D14-9A45-FEB242E2EB18}" destId="{D9341069-4EB3-489B-8C78-580C9C992E43}" srcOrd="1" destOrd="0" presId="urn:microsoft.com/office/officeart/2005/8/layout/cycle8"/>
    <dgm:cxn modelId="{58DD2EE4-03F5-4E5B-95D3-3432E8F9E4AE}" type="presOf" srcId="{A25969BF-A0EC-416F-98B7-CC8465AC4FE6}" destId="{BD4D5B72-A5CA-4B61-9958-A3A7F66974AB}" srcOrd="0" destOrd="0" presId="urn:microsoft.com/office/officeart/2005/8/layout/cycle8"/>
    <dgm:cxn modelId="{D1BC6378-AFC6-4402-AF10-8FD2EF1EEFF2}" type="presOf" srcId="{A37705E0-6625-4A06-93F0-1BCDEB2900AA}" destId="{7EA15481-8A92-41A0-9930-D8BA4995F8DB}" srcOrd="0" destOrd="0" presId="urn:microsoft.com/office/officeart/2005/8/layout/cycle8"/>
    <dgm:cxn modelId="{EBE14EBC-E390-476D-90A1-E4A1FA043929}" srcId="{09EAE4CD-2271-4613-90E7-F85E19E0C233}" destId="{1721FFA4-8915-4D67-B8DF-FCFB09884872}" srcOrd="2" destOrd="0" parTransId="{B9802DAE-FA3B-4B4A-A272-A62E4D2A8BB3}" sibTransId="{8614A9F0-EBE5-4456-A700-AE365C5EA047}"/>
    <dgm:cxn modelId="{519004C1-52ED-467C-94EE-8DB2DD367C04}" type="presOf" srcId="{09EAE4CD-2271-4613-90E7-F85E19E0C233}" destId="{6ABDE249-3285-492A-9EB5-1207DF258D51}" srcOrd="0" destOrd="0" presId="urn:microsoft.com/office/officeart/2005/8/layout/cycle8"/>
    <dgm:cxn modelId="{1F761E46-2398-4A47-AE41-2E9E8EFD81D5}" type="presOf" srcId="{EC162343-9D8E-438A-9063-E8EDAB0901FC}" destId="{F19CDA5B-3FCA-4426-8D6A-20760C05F94D}" srcOrd="1" destOrd="0" presId="urn:microsoft.com/office/officeart/2005/8/layout/cycle8"/>
    <dgm:cxn modelId="{35B77103-2C78-4E15-8AA8-3DCCEE22332E}" srcId="{09EAE4CD-2271-4613-90E7-F85E19E0C233}" destId="{A37705E0-6625-4A06-93F0-1BCDEB2900AA}" srcOrd="3" destOrd="0" parTransId="{B8BACA53-0991-4A59-939E-324B59C9983A}" sibTransId="{AB83FCD3-F46A-42D2-8C26-722489018711}"/>
    <dgm:cxn modelId="{2FC0E5A6-4B24-4A9E-92BE-060B32C36D63}" type="presOf" srcId="{1721FFA4-8915-4D67-B8DF-FCFB09884872}" destId="{DD437297-A391-465B-9C51-65C0B1E807EF}" srcOrd="0" destOrd="0" presId="urn:microsoft.com/office/officeart/2005/8/layout/cycle8"/>
    <dgm:cxn modelId="{62A488E6-1845-42BD-8C16-7B1182036E58}" srcId="{09EAE4CD-2271-4613-90E7-F85E19E0C233}" destId="{EC162343-9D8E-438A-9063-E8EDAB0901FC}" srcOrd="5" destOrd="0" parTransId="{E4F4C1B0-08E1-44D4-B468-FC16131720DC}" sibTransId="{F6F2A317-0AD0-494E-BEE1-B8AB1D9472CD}"/>
    <dgm:cxn modelId="{448D8997-D6B7-49BE-9DFF-E714A5F2A887}" srcId="{09EAE4CD-2271-4613-90E7-F85E19E0C233}" destId="{786655D8-2045-4D14-9A45-FEB242E2EB18}" srcOrd="1" destOrd="0" parTransId="{294FD17F-6EB3-4A19-BDF6-DE7C4CF4343A}" sibTransId="{F2E68903-BDEB-4DC5-AB05-B93D2C32C18B}"/>
    <dgm:cxn modelId="{9188239E-A657-4C60-AE5D-8DCD1590A090}" srcId="{09EAE4CD-2271-4613-90E7-F85E19E0C233}" destId="{A25969BF-A0EC-416F-98B7-CC8465AC4FE6}" srcOrd="4" destOrd="0" parTransId="{E511EB72-560F-4C7B-823F-AE0E1B98E90D}" sibTransId="{A8BC8C4C-C47F-4E45-9E95-732E53C283F6}"/>
    <dgm:cxn modelId="{274C7EEB-7AEE-42D5-A4EA-BB7518CC8242}" type="presOf" srcId="{167B754B-4248-4D16-B859-0A3E23E757C3}" destId="{83CDA176-5A7D-4251-A2CB-B596FF1A4A83}" srcOrd="0" destOrd="0" presId="urn:microsoft.com/office/officeart/2005/8/layout/cycle8"/>
    <dgm:cxn modelId="{712C3DBB-3435-4922-9F4C-220F1028CAE4}" type="presOf" srcId="{1721FFA4-8915-4D67-B8DF-FCFB09884872}" destId="{ACF7E2DA-F597-44F0-8F00-4644F8197520}" srcOrd="1" destOrd="0" presId="urn:microsoft.com/office/officeart/2005/8/layout/cycle8"/>
    <dgm:cxn modelId="{66281626-0AF8-4D72-A88E-38BD250BB99A}" type="presOf" srcId="{A25969BF-A0EC-416F-98B7-CC8465AC4FE6}" destId="{1E68FA4B-F683-4B0D-8AD9-6A35F1A73D1D}" srcOrd="1" destOrd="0" presId="urn:microsoft.com/office/officeart/2005/8/layout/cycle8"/>
    <dgm:cxn modelId="{1595B53D-7432-486A-80FA-95D52571E9FB}" type="presOf" srcId="{A37705E0-6625-4A06-93F0-1BCDEB2900AA}" destId="{3F2B317A-DF9E-4364-8326-21AFDE31E8D3}" srcOrd="1" destOrd="0" presId="urn:microsoft.com/office/officeart/2005/8/layout/cycle8"/>
    <dgm:cxn modelId="{BD82C272-1425-4D2B-B28D-89B512272C5D}" srcId="{09EAE4CD-2271-4613-90E7-F85E19E0C233}" destId="{167B754B-4248-4D16-B859-0A3E23E757C3}" srcOrd="0" destOrd="0" parTransId="{D1BE02ED-A990-4BEC-BC1A-69BF5ADC8A2A}" sibTransId="{69151E01-DB0B-4525-8191-7D58048A153C}"/>
    <dgm:cxn modelId="{AA4BC7F3-185A-4004-A597-12FE70A5827E}" type="presOf" srcId="{EC162343-9D8E-438A-9063-E8EDAB0901FC}" destId="{47AB6354-6093-493D-B46E-E8DCA767C589}" srcOrd="0" destOrd="0" presId="urn:microsoft.com/office/officeart/2005/8/layout/cycle8"/>
    <dgm:cxn modelId="{7734BDC5-86C0-4216-AF44-19F7DBC55922}" type="presParOf" srcId="{6ABDE249-3285-492A-9EB5-1207DF258D51}" destId="{83CDA176-5A7D-4251-A2CB-B596FF1A4A83}" srcOrd="0" destOrd="0" presId="urn:microsoft.com/office/officeart/2005/8/layout/cycle8"/>
    <dgm:cxn modelId="{DEB61277-6C65-4C0C-B02B-C553AB673DDF}" type="presParOf" srcId="{6ABDE249-3285-492A-9EB5-1207DF258D51}" destId="{4E5C8326-9509-44FD-A053-5630A1346F63}" srcOrd="1" destOrd="0" presId="urn:microsoft.com/office/officeart/2005/8/layout/cycle8"/>
    <dgm:cxn modelId="{78F1EBF7-F36E-4AF8-BDD7-ADE0D5C9F39B}" type="presParOf" srcId="{6ABDE249-3285-492A-9EB5-1207DF258D51}" destId="{1387D40C-E159-4032-910D-EB663A3F8E02}" srcOrd="2" destOrd="0" presId="urn:microsoft.com/office/officeart/2005/8/layout/cycle8"/>
    <dgm:cxn modelId="{8FBA9156-79F7-412F-A371-6BB8CC9AAACE}" type="presParOf" srcId="{6ABDE249-3285-492A-9EB5-1207DF258D51}" destId="{895BA885-A175-4DBD-A591-DEC25BC008A5}" srcOrd="3" destOrd="0" presId="urn:microsoft.com/office/officeart/2005/8/layout/cycle8"/>
    <dgm:cxn modelId="{2C5FFFE1-CF56-4001-AB31-FD618234D1E2}" type="presParOf" srcId="{6ABDE249-3285-492A-9EB5-1207DF258D51}" destId="{282A6345-085B-4426-B7C6-5716968D3C24}" srcOrd="4" destOrd="0" presId="urn:microsoft.com/office/officeart/2005/8/layout/cycle8"/>
    <dgm:cxn modelId="{5131C1E0-3E46-4DCC-859D-E8ADBA81CAF5}" type="presParOf" srcId="{6ABDE249-3285-492A-9EB5-1207DF258D51}" destId="{0111EC81-A950-47B8-9E59-9E6CF8FD44E9}" srcOrd="5" destOrd="0" presId="urn:microsoft.com/office/officeart/2005/8/layout/cycle8"/>
    <dgm:cxn modelId="{A2CFDEE8-E56D-48D3-A48D-11C160936AFA}" type="presParOf" srcId="{6ABDE249-3285-492A-9EB5-1207DF258D51}" destId="{353D14A2-2202-42C3-9F23-F05ABF19C07D}" srcOrd="6" destOrd="0" presId="urn:microsoft.com/office/officeart/2005/8/layout/cycle8"/>
    <dgm:cxn modelId="{BEB4FD34-F814-46DB-B96E-BEC746AB5CB4}" type="presParOf" srcId="{6ABDE249-3285-492A-9EB5-1207DF258D51}" destId="{D9341069-4EB3-489B-8C78-580C9C992E43}" srcOrd="7" destOrd="0" presId="urn:microsoft.com/office/officeart/2005/8/layout/cycle8"/>
    <dgm:cxn modelId="{B88767CB-EA63-46D4-B7D7-0A9431AF8FFF}" type="presParOf" srcId="{6ABDE249-3285-492A-9EB5-1207DF258D51}" destId="{DD437297-A391-465B-9C51-65C0B1E807EF}" srcOrd="8" destOrd="0" presId="urn:microsoft.com/office/officeart/2005/8/layout/cycle8"/>
    <dgm:cxn modelId="{286E668F-62F1-4D0E-9995-F530C4DE1D38}" type="presParOf" srcId="{6ABDE249-3285-492A-9EB5-1207DF258D51}" destId="{D411D836-E20C-49E0-A7F3-9530E7D030A9}" srcOrd="9" destOrd="0" presId="urn:microsoft.com/office/officeart/2005/8/layout/cycle8"/>
    <dgm:cxn modelId="{D39C40A2-60B2-44DE-B825-FCAEBBA4520C}" type="presParOf" srcId="{6ABDE249-3285-492A-9EB5-1207DF258D51}" destId="{FA7E767D-AC45-4E6B-AEF9-60C274DF0E83}" srcOrd="10" destOrd="0" presId="urn:microsoft.com/office/officeart/2005/8/layout/cycle8"/>
    <dgm:cxn modelId="{F546EC86-F9FD-4326-8C75-7226A43E0111}" type="presParOf" srcId="{6ABDE249-3285-492A-9EB5-1207DF258D51}" destId="{ACF7E2DA-F597-44F0-8F00-4644F8197520}" srcOrd="11" destOrd="0" presId="urn:microsoft.com/office/officeart/2005/8/layout/cycle8"/>
    <dgm:cxn modelId="{2078D12F-92A7-4241-86BC-119CFB1504C6}" type="presParOf" srcId="{6ABDE249-3285-492A-9EB5-1207DF258D51}" destId="{7EA15481-8A92-41A0-9930-D8BA4995F8DB}" srcOrd="12" destOrd="0" presId="urn:microsoft.com/office/officeart/2005/8/layout/cycle8"/>
    <dgm:cxn modelId="{AED62C25-A04F-4ACC-B122-79A5EAAEC7F4}" type="presParOf" srcId="{6ABDE249-3285-492A-9EB5-1207DF258D51}" destId="{0575EC49-1967-47E0-8457-85A1A2E2CA6A}" srcOrd="13" destOrd="0" presId="urn:microsoft.com/office/officeart/2005/8/layout/cycle8"/>
    <dgm:cxn modelId="{04CFE8DE-472D-462C-B90F-E953F5F1E7F4}" type="presParOf" srcId="{6ABDE249-3285-492A-9EB5-1207DF258D51}" destId="{E96D8D5D-AD42-49AE-B13B-139765D9C424}" srcOrd="14" destOrd="0" presId="urn:microsoft.com/office/officeart/2005/8/layout/cycle8"/>
    <dgm:cxn modelId="{06AB8351-206D-4F45-A678-9779E2275177}" type="presParOf" srcId="{6ABDE249-3285-492A-9EB5-1207DF258D51}" destId="{3F2B317A-DF9E-4364-8326-21AFDE31E8D3}" srcOrd="15" destOrd="0" presId="urn:microsoft.com/office/officeart/2005/8/layout/cycle8"/>
    <dgm:cxn modelId="{F8D675B8-1852-4BA3-A487-F703F24E205F}" type="presParOf" srcId="{6ABDE249-3285-492A-9EB5-1207DF258D51}" destId="{BD4D5B72-A5CA-4B61-9958-A3A7F66974AB}" srcOrd="16" destOrd="0" presId="urn:microsoft.com/office/officeart/2005/8/layout/cycle8"/>
    <dgm:cxn modelId="{0D7E9A99-1502-4185-9075-9CF0F1BBD26B}" type="presParOf" srcId="{6ABDE249-3285-492A-9EB5-1207DF258D51}" destId="{263D2E38-A8E2-4507-B71A-D840E075D362}" srcOrd="17" destOrd="0" presId="urn:microsoft.com/office/officeart/2005/8/layout/cycle8"/>
    <dgm:cxn modelId="{0687A990-3C02-4965-9C4B-187DA71B6163}" type="presParOf" srcId="{6ABDE249-3285-492A-9EB5-1207DF258D51}" destId="{B700AAE9-0013-4DC6-A8EE-592511E49AD3}" srcOrd="18" destOrd="0" presId="urn:microsoft.com/office/officeart/2005/8/layout/cycle8"/>
    <dgm:cxn modelId="{982EB82A-7319-4372-9C6C-034AA0BC57D6}" type="presParOf" srcId="{6ABDE249-3285-492A-9EB5-1207DF258D51}" destId="{1E68FA4B-F683-4B0D-8AD9-6A35F1A73D1D}" srcOrd="19" destOrd="0" presId="urn:microsoft.com/office/officeart/2005/8/layout/cycle8"/>
    <dgm:cxn modelId="{C3DF7E79-319F-4971-BBEA-1454E094A000}" type="presParOf" srcId="{6ABDE249-3285-492A-9EB5-1207DF258D51}" destId="{47AB6354-6093-493D-B46E-E8DCA767C589}" srcOrd="20" destOrd="0" presId="urn:microsoft.com/office/officeart/2005/8/layout/cycle8"/>
    <dgm:cxn modelId="{2F04B9F2-E372-49D4-8603-6757E955FB02}" type="presParOf" srcId="{6ABDE249-3285-492A-9EB5-1207DF258D51}" destId="{55443967-6C54-4FA1-9E29-48FC22EBDD5C}" srcOrd="21" destOrd="0" presId="urn:microsoft.com/office/officeart/2005/8/layout/cycle8"/>
    <dgm:cxn modelId="{0E3B4656-BBFD-4888-B8FB-37892C0499DD}" type="presParOf" srcId="{6ABDE249-3285-492A-9EB5-1207DF258D51}" destId="{D2F79775-3AB2-4B81-85F7-83ED9587A016}" srcOrd="22" destOrd="0" presId="urn:microsoft.com/office/officeart/2005/8/layout/cycle8"/>
    <dgm:cxn modelId="{C78FFF06-A086-4185-A955-C2D7476FCB21}" type="presParOf" srcId="{6ABDE249-3285-492A-9EB5-1207DF258D51}" destId="{F19CDA5B-3FCA-4426-8D6A-20760C05F94D}" srcOrd="23" destOrd="0" presId="urn:microsoft.com/office/officeart/2005/8/layout/cycle8"/>
    <dgm:cxn modelId="{432EBEF6-19D6-4C2E-B1BD-9D341332339C}" type="presParOf" srcId="{6ABDE249-3285-492A-9EB5-1207DF258D51}" destId="{F891C6FD-7A10-455D-A356-E34EA33BEFC2}" srcOrd="24" destOrd="0" presId="urn:microsoft.com/office/officeart/2005/8/layout/cycle8"/>
    <dgm:cxn modelId="{985C3DC9-537A-47DC-B165-E3DA2A497514}" type="presParOf" srcId="{6ABDE249-3285-492A-9EB5-1207DF258D51}" destId="{FF1B51F6-2274-4E68-B971-AD1F8EDAB186}" srcOrd="25" destOrd="0" presId="urn:microsoft.com/office/officeart/2005/8/layout/cycle8"/>
    <dgm:cxn modelId="{92CB50AD-91BD-4674-B8F2-E30CCBA70CEA}" type="presParOf" srcId="{6ABDE249-3285-492A-9EB5-1207DF258D51}" destId="{08B9483E-1A20-49E5-8CF1-696F278A994F}" srcOrd="26" destOrd="0" presId="urn:microsoft.com/office/officeart/2005/8/layout/cycle8"/>
    <dgm:cxn modelId="{5ED6AEBB-6EB0-44AD-9D94-62CE8FB94297}" type="presParOf" srcId="{6ABDE249-3285-492A-9EB5-1207DF258D51}" destId="{AF4DF523-1875-4827-ADE2-737EC2BFBCC8}" srcOrd="27" destOrd="0" presId="urn:microsoft.com/office/officeart/2005/8/layout/cycle8"/>
    <dgm:cxn modelId="{CEA9C078-D30C-4AC5-B427-CAAFC81BCBBB}" type="presParOf" srcId="{6ABDE249-3285-492A-9EB5-1207DF258D51}" destId="{19D3FD3E-E05A-40B1-8A79-3FC139F6CEC4}" srcOrd="28" destOrd="0" presId="urn:microsoft.com/office/officeart/2005/8/layout/cycle8"/>
    <dgm:cxn modelId="{AEAED025-F79E-4EBE-8D41-27FA5493CC19}" type="presParOf" srcId="{6ABDE249-3285-492A-9EB5-1207DF258D51}" destId="{E9877394-E4CE-4F04-86E8-1D20DE58A1D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AE4CD-2271-4613-90E7-F85E19E0C233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167B754B-4248-4D16-B859-0A3E23E757C3}">
      <dgm:prSet phldrT="[Text]"/>
      <dgm:spPr>
        <a:solidFill>
          <a:srgbClr val="00866D"/>
        </a:solidFill>
      </dgm:spPr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</a:p>
      </dgm:t>
    </dgm:pt>
    <dgm:pt modelId="{D1BE02ED-A990-4BEC-BC1A-69BF5ADC8A2A}" type="par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151E01-DB0B-4525-8191-7D58048A153C}" type="sib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5969BF-A0EC-416F-98B7-CC8465AC4FE6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511EB72-560F-4C7B-823F-AE0E1B98E90D}" type="par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BC8C4C-C47F-4E45-9E95-732E53C283F6}" type="sib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162343-9D8E-438A-9063-E8EDAB0901FC}">
      <dgm:prSet phldrT="[Text]"/>
      <dgm:spPr/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gm:t>
    </dgm:pt>
    <dgm:pt modelId="{E4F4C1B0-08E1-44D4-B468-FC16131720DC}" type="par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F2A317-0AD0-494E-BEE1-B8AB1D9472CD}" type="sib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7705E0-6625-4A06-93F0-1BCDEB2900AA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8BACA53-0991-4A59-939E-324B59C9983A}" type="par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83FCD3-F46A-42D2-8C26-722489018711}" type="sib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6655D8-2045-4D14-9A45-FEB242E2EB18}">
      <dgm:prSet phldrT="[Text]"/>
      <dgm:spPr>
        <a:solidFill>
          <a:srgbClr val="00866D"/>
        </a:solidFill>
      </dgm:spPr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94FD17F-6EB3-4A19-BDF6-DE7C4CF4343A}" type="par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68903-BDEB-4DC5-AB05-B93D2C32C18B}" type="sib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21FFA4-8915-4D67-B8DF-FCFB09884872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9802DAE-FA3B-4B4A-A272-A62E4D2A8BB3}" type="par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14A9F0-EBE5-4456-A700-AE365C5EA047}" type="sib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BDE249-3285-492A-9EB5-1207DF258D51}" type="pres">
      <dgm:prSet presAssocID="{09EAE4CD-2271-4613-90E7-F85E19E0C233}" presName="compositeShape" presStyleCnt="0">
        <dgm:presLayoutVars>
          <dgm:chMax val="7"/>
          <dgm:dir/>
          <dgm:resizeHandles val="exact"/>
        </dgm:presLayoutVars>
      </dgm:prSet>
      <dgm:spPr/>
    </dgm:pt>
    <dgm:pt modelId="{83CDA176-5A7D-4251-A2CB-B596FF1A4A83}" type="pres">
      <dgm:prSet presAssocID="{09EAE4CD-2271-4613-90E7-F85E19E0C233}" presName="wedge1" presStyleLbl="node1" presStyleIdx="0" presStyleCnt="6"/>
      <dgm:spPr/>
      <dgm:t>
        <a:bodyPr/>
        <a:lstStyle/>
        <a:p>
          <a:endParaRPr lang="en-US"/>
        </a:p>
      </dgm:t>
    </dgm:pt>
    <dgm:pt modelId="{4E5C8326-9509-44FD-A053-5630A1346F63}" type="pres">
      <dgm:prSet presAssocID="{09EAE4CD-2271-4613-90E7-F85E19E0C233}" presName="dummy1a" presStyleCnt="0"/>
      <dgm:spPr/>
    </dgm:pt>
    <dgm:pt modelId="{1387D40C-E159-4032-910D-EB663A3F8E02}" type="pres">
      <dgm:prSet presAssocID="{09EAE4CD-2271-4613-90E7-F85E19E0C233}" presName="dummy1b" presStyleCnt="0"/>
      <dgm:spPr/>
    </dgm:pt>
    <dgm:pt modelId="{895BA885-A175-4DBD-A591-DEC25BC008A5}" type="pres">
      <dgm:prSet presAssocID="{09EAE4CD-2271-4613-90E7-F85E19E0C23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6345-085B-4426-B7C6-5716968D3C24}" type="pres">
      <dgm:prSet presAssocID="{09EAE4CD-2271-4613-90E7-F85E19E0C233}" presName="wedge2" presStyleLbl="node1" presStyleIdx="1" presStyleCnt="6"/>
      <dgm:spPr/>
      <dgm:t>
        <a:bodyPr/>
        <a:lstStyle/>
        <a:p>
          <a:endParaRPr lang="en-US"/>
        </a:p>
      </dgm:t>
    </dgm:pt>
    <dgm:pt modelId="{0111EC81-A950-47B8-9E59-9E6CF8FD44E9}" type="pres">
      <dgm:prSet presAssocID="{09EAE4CD-2271-4613-90E7-F85E19E0C233}" presName="dummy2a" presStyleCnt="0"/>
      <dgm:spPr/>
    </dgm:pt>
    <dgm:pt modelId="{353D14A2-2202-42C3-9F23-F05ABF19C07D}" type="pres">
      <dgm:prSet presAssocID="{09EAE4CD-2271-4613-90E7-F85E19E0C233}" presName="dummy2b" presStyleCnt="0"/>
      <dgm:spPr/>
    </dgm:pt>
    <dgm:pt modelId="{D9341069-4EB3-489B-8C78-580C9C992E43}" type="pres">
      <dgm:prSet presAssocID="{09EAE4CD-2271-4613-90E7-F85E19E0C23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7297-A391-465B-9C51-65C0B1E807EF}" type="pres">
      <dgm:prSet presAssocID="{09EAE4CD-2271-4613-90E7-F85E19E0C233}" presName="wedge3" presStyleLbl="node1" presStyleIdx="2" presStyleCnt="6"/>
      <dgm:spPr/>
      <dgm:t>
        <a:bodyPr/>
        <a:lstStyle/>
        <a:p>
          <a:endParaRPr lang="en-US"/>
        </a:p>
      </dgm:t>
    </dgm:pt>
    <dgm:pt modelId="{D411D836-E20C-49E0-A7F3-9530E7D030A9}" type="pres">
      <dgm:prSet presAssocID="{09EAE4CD-2271-4613-90E7-F85E19E0C233}" presName="dummy3a" presStyleCnt="0"/>
      <dgm:spPr/>
    </dgm:pt>
    <dgm:pt modelId="{FA7E767D-AC45-4E6B-AEF9-60C274DF0E83}" type="pres">
      <dgm:prSet presAssocID="{09EAE4CD-2271-4613-90E7-F85E19E0C233}" presName="dummy3b" presStyleCnt="0"/>
      <dgm:spPr/>
    </dgm:pt>
    <dgm:pt modelId="{ACF7E2DA-F597-44F0-8F00-4644F8197520}" type="pres">
      <dgm:prSet presAssocID="{09EAE4CD-2271-4613-90E7-F85E19E0C23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5481-8A92-41A0-9930-D8BA4995F8DB}" type="pres">
      <dgm:prSet presAssocID="{09EAE4CD-2271-4613-90E7-F85E19E0C233}" presName="wedge4" presStyleLbl="node1" presStyleIdx="3" presStyleCnt="6"/>
      <dgm:spPr/>
      <dgm:t>
        <a:bodyPr/>
        <a:lstStyle/>
        <a:p>
          <a:endParaRPr lang="en-US"/>
        </a:p>
      </dgm:t>
    </dgm:pt>
    <dgm:pt modelId="{0575EC49-1967-47E0-8457-85A1A2E2CA6A}" type="pres">
      <dgm:prSet presAssocID="{09EAE4CD-2271-4613-90E7-F85E19E0C233}" presName="dummy4a" presStyleCnt="0"/>
      <dgm:spPr/>
    </dgm:pt>
    <dgm:pt modelId="{E96D8D5D-AD42-49AE-B13B-139765D9C424}" type="pres">
      <dgm:prSet presAssocID="{09EAE4CD-2271-4613-90E7-F85E19E0C233}" presName="dummy4b" presStyleCnt="0"/>
      <dgm:spPr/>
    </dgm:pt>
    <dgm:pt modelId="{3F2B317A-DF9E-4364-8326-21AFDE31E8D3}" type="pres">
      <dgm:prSet presAssocID="{09EAE4CD-2271-4613-90E7-F85E19E0C23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5B72-A5CA-4B61-9958-A3A7F66974AB}" type="pres">
      <dgm:prSet presAssocID="{09EAE4CD-2271-4613-90E7-F85E19E0C233}" presName="wedge5" presStyleLbl="node1" presStyleIdx="4" presStyleCnt="6"/>
      <dgm:spPr/>
      <dgm:t>
        <a:bodyPr/>
        <a:lstStyle/>
        <a:p>
          <a:endParaRPr lang="en-US"/>
        </a:p>
      </dgm:t>
    </dgm:pt>
    <dgm:pt modelId="{263D2E38-A8E2-4507-B71A-D840E075D362}" type="pres">
      <dgm:prSet presAssocID="{09EAE4CD-2271-4613-90E7-F85E19E0C233}" presName="dummy5a" presStyleCnt="0"/>
      <dgm:spPr/>
    </dgm:pt>
    <dgm:pt modelId="{B700AAE9-0013-4DC6-A8EE-592511E49AD3}" type="pres">
      <dgm:prSet presAssocID="{09EAE4CD-2271-4613-90E7-F85E19E0C233}" presName="dummy5b" presStyleCnt="0"/>
      <dgm:spPr/>
    </dgm:pt>
    <dgm:pt modelId="{1E68FA4B-F683-4B0D-8AD9-6A35F1A73D1D}" type="pres">
      <dgm:prSet presAssocID="{09EAE4CD-2271-4613-90E7-F85E19E0C23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6354-6093-493D-B46E-E8DCA767C589}" type="pres">
      <dgm:prSet presAssocID="{09EAE4CD-2271-4613-90E7-F85E19E0C233}" presName="wedge6" presStyleLbl="node1" presStyleIdx="5" presStyleCnt="6"/>
      <dgm:spPr/>
      <dgm:t>
        <a:bodyPr/>
        <a:lstStyle/>
        <a:p>
          <a:endParaRPr lang="en-US"/>
        </a:p>
      </dgm:t>
    </dgm:pt>
    <dgm:pt modelId="{55443967-6C54-4FA1-9E29-48FC22EBDD5C}" type="pres">
      <dgm:prSet presAssocID="{09EAE4CD-2271-4613-90E7-F85E19E0C233}" presName="dummy6a" presStyleCnt="0"/>
      <dgm:spPr/>
    </dgm:pt>
    <dgm:pt modelId="{D2F79775-3AB2-4B81-85F7-83ED9587A016}" type="pres">
      <dgm:prSet presAssocID="{09EAE4CD-2271-4613-90E7-F85E19E0C233}" presName="dummy6b" presStyleCnt="0"/>
      <dgm:spPr/>
    </dgm:pt>
    <dgm:pt modelId="{F19CDA5B-3FCA-4426-8D6A-20760C05F94D}" type="pres">
      <dgm:prSet presAssocID="{09EAE4CD-2271-4613-90E7-F85E19E0C23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C6FD-7A10-455D-A356-E34EA33BEFC2}" type="pres">
      <dgm:prSet presAssocID="{69151E01-DB0B-4525-8191-7D58048A153C}" presName="arrowWedge1" presStyleLbl="fgSibTrans2D1" presStyleIdx="0" presStyleCnt="6"/>
      <dgm:spPr/>
    </dgm:pt>
    <dgm:pt modelId="{FF1B51F6-2274-4E68-B971-AD1F8EDAB186}" type="pres">
      <dgm:prSet presAssocID="{F2E68903-BDEB-4DC5-AB05-B93D2C32C18B}" presName="arrowWedge2" presStyleLbl="fgSibTrans2D1" presStyleIdx="1" presStyleCnt="6"/>
      <dgm:spPr/>
    </dgm:pt>
    <dgm:pt modelId="{08B9483E-1A20-49E5-8CF1-696F278A994F}" type="pres">
      <dgm:prSet presAssocID="{8614A9F0-EBE5-4456-A700-AE365C5EA047}" presName="arrowWedge3" presStyleLbl="fgSibTrans2D1" presStyleIdx="2" presStyleCnt="6"/>
      <dgm:spPr/>
    </dgm:pt>
    <dgm:pt modelId="{AF4DF523-1875-4827-ADE2-737EC2BFBCC8}" type="pres">
      <dgm:prSet presAssocID="{AB83FCD3-F46A-42D2-8C26-722489018711}" presName="arrowWedge4" presStyleLbl="fgSibTrans2D1" presStyleIdx="3" presStyleCnt="6"/>
      <dgm:spPr/>
    </dgm:pt>
    <dgm:pt modelId="{19D3FD3E-E05A-40B1-8A79-3FC139F6CEC4}" type="pres">
      <dgm:prSet presAssocID="{A8BC8C4C-C47F-4E45-9E95-732E53C283F6}" presName="arrowWedge5" presStyleLbl="fgSibTrans2D1" presStyleIdx="4" presStyleCnt="6"/>
      <dgm:spPr/>
    </dgm:pt>
    <dgm:pt modelId="{E9877394-E4CE-4F04-86E8-1D20DE58A1DA}" type="pres">
      <dgm:prSet presAssocID="{F6F2A317-0AD0-494E-BEE1-B8AB1D9472CD}" presName="arrowWedge6" presStyleLbl="fgSibTrans2D1" presStyleIdx="5" presStyleCnt="6"/>
      <dgm:spPr/>
    </dgm:pt>
  </dgm:ptLst>
  <dgm:cxnLst>
    <dgm:cxn modelId="{619BB10B-A25A-4940-9968-8E045543FDAB}" type="presOf" srcId="{786655D8-2045-4D14-9A45-FEB242E2EB18}" destId="{282A6345-085B-4426-B7C6-5716968D3C24}" srcOrd="0" destOrd="0" presId="urn:microsoft.com/office/officeart/2005/8/layout/cycle8"/>
    <dgm:cxn modelId="{4FCEC648-4286-4831-A016-3E96A1B9ED51}" type="presOf" srcId="{167B754B-4248-4D16-B859-0A3E23E757C3}" destId="{895BA885-A175-4DBD-A591-DEC25BC008A5}" srcOrd="1" destOrd="0" presId="urn:microsoft.com/office/officeart/2005/8/layout/cycle8"/>
    <dgm:cxn modelId="{875D73F0-22CF-4A66-AA1F-89A268E1F20A}" type="presOf" srcId="{786655D8-2045-4D14-9A45-FEB242E2EB18}" destId="{D9341069-4EB3-489B-8C78-580C9C992E43}" srcOrd="1" destOrd="0" presId="urn:microsoft.com/office/officeart/2005/8/layout/cycle8"/>
    <dgm:cxn modelId="{58DD2EE4-03F5-4E5B-95D3-3432E8F9E4AE}" type="presOf" srcId="{A25969BF-A0EC-416F-98B7-CC8465AC4FE6}" destId="{BD4D5B72-A5CA-4B61-9958-A3A7F66974AB}" srcOrd="0" destOrd="0" presId="urn:microsoft.com/office/officeart/2005/8/layout/cycle8"/>
    <dgm:cxn modelId="{D1BC6378-AFC6-4402-AF10-8FD2EF1EEFF2}" type="presOf" srcId="{A37705E0-6625-4A06-93F0-1BCDEB2900AA}" destId="{7EA15481-8A92-41A0-9930-D8BA4995F8DB}" srcOrd="0" destOrd="0" presId="urn:microsoft.com/office/officeart/2005/8/layout/cycle8"/>
    <dgm:cxn modelId="{EBE14EBC-E390-476D-90A1-E4A1FA043929}" srcId="{09EAE4CD-2271-4613-90E7-F85E19E0C233}" destId="{1721FFA4-8915-4D67-B8DF-FCFB09884872}" srcOrd="2" destOrd="0" parTransId="{B9802DAE-FA3B-4B4A-A272-A62E4D2A8BB3}" sibTransId="{8614A9F0-EBE5-4456-A700-AE365C5EA047}"/>
    <dgm:cxn modelId="{519004C1-52ED-467C-94EE-8DB2DD367C04}" type="presOf" srcId="{09EAE4CD-2271-4613-90E7-F85E19E0C233}" destId="{6ABDE249-3285-492A-9EB5-1207DF258D51}" srcOrd="0" destOrd="0" presId="urn:microsoft.com/office/officeart/2005/8/layout/cycle8"/>
    <dgm:cxn modelId="{1F761E46-2398-4A47-AE41-2E9E8EFD81D5}" type="presOf" srcId="{EC162343-9D8E-438A-9063-E8EDAB0901FC}" destId="{F19CDA5B-3FCA-4426-8D6A-20760C05F94D}" srcOrd="1" destOrd="0" presId="urn:microsoft.com/office/officeart/2005/8/layout/cycle8"/>
    <dgm:cxn modelId="{35B77103-2C78-4E15-8AA8-3DCCEE22332E}" srcId="{09EAE4CD-2271-4613-90E7-F85E19E0C233}" destId="{A37705E0-6625-4A06-93F0-1BCDEB2900AA}" srcOrd="3" destOrd="0" parTransId="{B8BACA53-0991-4A59-939E-324B59C9983A}" sibTransId="{AB83FCD3-F46A-42D2-8C26-722489018711}"/>
    <dgm:cxn modelId="{2FC0E5A6-4B24-4A9E-92BE-060B32C36D63}" type="presOf" srcId="{1721FFA4-8915-4D67-B8DF-FCFB09884872}" destId="{DD437297-A391-465B-9C51-65C0B1E807EF}" srcOrd="0" destOrd="0" presId="urn:microsoft.com/office/officeart/2005/8/layout/cycle8"/>
    <dgm:cxn modelId="{62A488E6-1845-42BD-8C16-7B1182036E58}" srcId="{09EAE4CD-2271-4613-90E7-F85E19E0C233}" destId="{EC162343-9D8E-438A-9063-E8EDAB0901FC}" srcOrd="5" destOrd="0" parTransId="{E4F4C1B0-08E1-44D4-B468-FC16131720DC}" sibTransId="{F6F2A317-0AD0-494E-BEE1-B8AB1D9472CD}"/>
    <dgm:cxn modelId="{448D8997-D6B7-49BE-9DFF-E714A5F2A887}" srcId="{09EAE4CD-2271-4613-90E7-F85E19E0C233}" destId="{786655D8-2045-4D14-9A45-FEB242E2EB18}" srcOrd="1" destOrd="0" parTransId="{294FD17F-6EB3-4A19-BDF6-DE7C4CF4343A}" sibTransId="{F2E68903-BDEB-4DC5-AB05-B93D2C32C18B}"/>
    <dgm:cxn modelId="{9188239E-A657-4C60-AE5D-8DCD1590A090}" srcId="{09EAE4CD-2271-4613-90E7-F85E19E0C233}" destId="{A25969BF-A0EC-416F-98B7-CC8465AC4FE6}" srcOrd="4" destOrd="0" parTransId="{E511EB72-560F-4C7B-823F-AE0E1B98E90D}" sibTransId="{A8BC8C4C-C47F-4E45-9E95-732E53C283F6}"/>
    <dgm:cxn modelId="{274C7EEB-7AEE-42D5-A4EA-BB7518CC8242}" type="presOf" srcId="{167B754B-4248-4D16-B859-0A3E23E757C3}" destId="{83CDA176-5A7D-4251-A2CB-B596FF1A4A83}" srcOrd="0" destOrd="0" presId="urn:microsoft.com/office/officeart/2005/8/layout/cycle8"/>
    <dgm:cxn modelId="{712C3DBB-3435-4922-9F4C-220F1028CAE4}" type="presOf" srcId="{1721FFA4-8915-4D67-B8DF-FCFB09884872}" destId="{ACF7E2DA-F597-44F0-8F00-4644F8197520}" srcOrd="1" destOrd="0" presId="urn:microsoft.com/office/officeart/2005/8/layout/cycle8"/>
    <dgm:cxn modelId="{66281626-0AF8-4D72-A88E-38BD250BB99A}" type="presOf" srcId="{A25969BF-A0EC-416F-98B7-CC8465AC4FE6}" destId="{1E68FA4B-F683-4B0D-8AD9-6A35F1A73D1D}" srcOrd="1" destOrd="0" presId="urn:microsoft.com/office/officeart/2005/8/layout/cycle8"/>
    <dgm:cxn modelId="{1595B53D-7432-486A-80FA-95D52571E9FB}" type="presOf" srcId="{A37705E0-6625-4A06-93F0-1BCDEB2900AA}" destId="{3F2B317A-DF9E-4364-8326-21AFDE31E8D3}" srcOrd="1" destOrd="0" presId="urn:microsoft.com/office/officeart/2005/8/layout/cycle8"/>
    <dgm:cxn modelId="{BD82C272-1425-4D2B-B28D-89B512272C5D}" srcId="{09EAE4CD-2271-4613-90E7-F85E19E0C233}" destId="{167B754B-4248-4D16-B859-0A3E23E757C3}" srcOrd="0" destOrd="0" parTransId="{D1BE02ED-A990-4BEC-BC1A-69BF5ADC8A2A}" sibTransId="{69151E01-DB0B-4525-8191-7D58048A153C}"/>
    <dgm:cxn modelId="{AA4BC7F3-185A-4004-A597-12FE70A5827E}" type="presOf" srcId="{EC162343-9D8E-438A-9063-E8EDAB0901FC}" destId="{47AB6354-6093-493D-B46E-E8DCA767C589}" srcOrd="0" destOrd="0" presId="urn:microsoft.com/office/officeart/2005/8/layout/cycle8"/>
    <dgm:cxn modelId="{7734BDC5-86C0-4216-AF44-19F7DBC55922}" type="presParOf" srcId="{6ABDE249-3285-492A-9EB5-1207DF258D51}" destId="{83CDA176-5A7D-4251-A2CB-B596FF1A4A83}" srcOrd="0" destOrd="0" presId="urn:microsoft.com/office/officeart/2005/8/layout/cycle8"/>
    <dgm:cxn modelId="{DEB61277-6C65-4C0C-B02B-C553AB673DDF}" type="presParOf" srcId="{6ABDE249-3285-492A-9EB5-1207DF258D51}" destId="{4E5C8326-9509-44FD-A053-5630A1346F63}" srcOrd="1" destOrd="0" presId="urn:microsoft.com/office/officeart/2005/8/layout/cycle8"/>
    <dgm:cxn modelId="{78F1EBF7-F36E-4AF8-BDD7-ADE0D5C9F39B}" type="presParOf" srcId="{6ABDE249-3285-492A-9EB5-1207DF258D51}" destId="{1387D40C-E159-4032-910D-EB663A3F8E02}" srcOrd="2" destOrd="0" presId="urn:microsoft.com/office/officeart/2005/8/layout/cycle8"/>
    <dgm:cxn modelId="{8FBA9156-79F7-412F-A371-6BB8CC9AAACE}" type="presParOf" srcId="{6ABDE249-3285-492A-9EB5-1207DF258D51}" destId="{895BA885-A175-4DBD-A591-DEC25BC008A5}" srcOrd="3" destOrd="0" presId="urn:microsoft.com/office/officeart/2005/8/layout/cycle8"/>
    <dgm:cxn modelId="{2C5FFFE1-CF56-4001-AB31-FD618234D1E2}" type="presParOf" srcId="{6ABDE249-3285-492A-9EB5-1207DF258D51}" destId="{282A6345-085B-4426-B7C6-5716968D3C24}" srcOrd="4" destOrd="0" presId="urn:microsoft.com/office/officeart/2005/8/layout/cycle8"/>
    <dgm:cxn modelId="{5131C1E0-3E46-4DCC-859D-E8ADBA81CAF5}" type="presParOf" srcId="{6ABDE249-3285-492A-9EB5-1207DF258D51}" destId="{0111EC81-A950-47B8-9E59-9E6CF8FD44E9}" srcOrd="5" destOrd="0" presId="urn:microsoft.com/office/officeart/2005/8/layout/cycle8"/>
    <dgm:cxn modelId="{A2CFDEE8-E56D-48D3-A48D-11C160936AFA}" type="presParOf" srcId="{6ABDE249-3285-492A-9EB5-1207DF258D51}" destId="{353D14A2-2202-42C3-9F23-F05ABF19C07D}" srcOrd="6" destOrd="0" presId="urn:microsoft.com/office/officeart/2005/8/layout/cycle8"/>
    <dgm:cxn modelId="{BEB4FD34-F814-46DB-B96E-BEC746AB5CB4}" type="presParOf" srcId="{6ABDE249-3285-492A-9EB5-1207DF258D51}" destId="{D9341069-4EB3-489B-8C78-580C9C992E43}" srcOrd="7" destOrd="0" presId="urn:microsoft.com/office/officeart/2005/8/layout/cycle8"/>
    <dgm:cxn modelId="{B88767CB-EA63-46D4-B7D7-0A9431AF8FFF}" type="presParOf" srcId="{6ABDE249-3285-492A-9EB5-1207DF258D51}" destId="{DD437297-A391-465B-9C51-65C0B1E807EF}" srcOrd="8" destOrd="0" presId="urn:microsoft.com/office/officeart/2005/8/layout/cycle8"/>
    <dgm:cxn modelId="{286E668F-62F1-4D0E-9995-F530C4DE1D38}" type="presParOf" srcId="{6ABDE249-3285-492A-9EB5-1207DF258D51}" destId="{D411D836-E20C-49E0-A7F3-9530E7D030A9}" srcOrd="9" destOrd="0" presId="urn:microsoft.com/office/officeart/2005/8/layout/cycle8"/>
    <dgm:cxn modelId="{D39C40A2-60B2-44DE-B825-FCAEBBA4520C}" type="presParOf" srcId="{6ABDE249-3285-492A-9EB5-1207DF258D51}" destId="{FA7E767D-AC45-4E6B-AEF9-60C274DF0E83}" srcOrd="10" destOrd="0" presId="urn:microsoft.com/office/officeart/2005/8/layout/cycle8"/>
    <dgm:cxn modelId="{F546EC86-F9FD-4326-8C75-7226A43E0111}" type="presParOf" srcId="{6ABDE249-3285-492A-9EB5-1207DF258D51}" destId="{ACF7E2DA-F597-44F0-8F00-4644F8197520}" srcOrd="11" destOrd="0" presId="urn:microsoft.com/office/officeart/2005/8/layout/cycle8"/>
    <dgm:cxn modelId="{2078D12F-92A7-4241-86BC-119CFB1504C6}" type="presParOf" srcId="{6ABDE249-3285-492A-9EB5-1207DF258D51}" destId="{7EA15481-8A92-41A0-9930-D8BA4995F8DB}" srcOrd="12" destOrd="0" presId="urn:microsoft.com/office/officeart/2005/8/layout/cycle8"/>
    <dgm:cxn modelId="{AED62C25-A04F-4ACC-B122-79A5EAAEC7F4}" type="presParOf" srcId="{6ABDE249-3285-492A-9EB5-1207DF258D51}" destId="{0575EC49-1967-47E0-8457-85A1A2E2CA6A}" srcOrd="13" destOrd="0" presId="urn:microsoft.com/office/officeart/2005/8/layout/cycle8"/>
    <dgm:cxn modelId="{04CFE8DE-472D-462C-B90F-E953F5F1E7F4}" type="presParOf" srcId="{6ABDE249-3285-492A-9EB5-1207DF258D51}" destId="{E96D8D5D-AD42-49AE-B13B-139765D9C424}" srcOrd="14" destOrd="0" presId="urn:microsoft.com/office/officeart/2005/8/layout/cycle8"/>
    <dgm:cxn modelId="{06AB8351-206D-4F45-A678-9779E2275177}" type="presParOf" srcId="{6ABDE249-3285-492A-9EB5-1207DF258D51}" destId="{3F2B317A-DF9E-4364-8326-21AFDE31E8D3}" srcOrd="15" destOrd="0" presId="urn:microsoft.com/office/officeart/2005/8/layout/cycle8"/>
    <dgm:cxn modelId="{F8D675B8-1852-4BA3-A487-F703F24E205F}" type="presParOf" srcId="{6ABDE249-3285-492A-9EB5-1207DF258D51}" destId="{BD4D5B72-A5CA-4B61-9958-A3A7F66974AB}" srcOrd="16" destOrd="0" presId="urn:microsoft.com/office/officeart/2005/8/layout/cycle8"/>
    <dgm:cxn modelId="{0D7E9A99-1502-4185-9075-9CF0F1BBD26B}" type="presParOf" srcId="{6ABDE249-3285-492A-9EB5-1207DF258D51}" destId="{263D2E38-A8E2-4507-B71A-D840E075D362}" srcOrd="17" destOrd="0" presId="urn:microsoft.com/office/officeart/2005/8/layout/cycle8"/>
    <dgm:cxn modelId="{0687A990-3C02-4965-9C4B-187DA71B6163}" type="presParOf" srcId="{6ABDE249-3285-492A-9EB5-1207DF258D51}" destId="{B700AAE9-0013-4DC6-A8EE-592511E49AD3}" srcOrd="18" destOrd="0" presId="urn:microsoft.com/office/officeart/2005/8/layout/cycle8"/>
    <dgm:cxn modelId="{982EB82A-7319-4372-9C6C-034AA0BC57D6}" type="presParOf" srcId="{6ABDE249-3285-492A-9EB5-1207DF258D51}" destId="{1E68FA4B-F683-4B0D-8AD9-6A35F1A73D1D}" srcOrd="19" destOrd="0" presId="urn:microsoft.com/office/officeart/2005/8/layout/cycle8"/>
    <dgm:cxn modelId="{C3DF7E79-319F-4971-BBEA-1454E094A000}" type="presParOf" srcId="{6ABDE249-3285-492A-9EB5-1207DF258D51}" destId="{47AB6354-6093-493D-B46E-E8DCA767C589}" srcOrd="20" destOrd="0" presId="urn:microsoft.com/office/officeart/2005/8/layout/cycle8"/>
    <dgm:cxn modelId="{2F04B9F2-E372-49D4-8603-6757E955FB02}" type="presParOf" srcId="{6ABDE249-3285-492A-9EB5-1207DF258D51}" destId="{55443967-6C54-4FA1-9E29-48FC22EBDD5C}" srcOrd="21" destOrd="0" presId="urn:microsoft.com/office/officeart/2005/8/layout/cycle8"/>
    <dgm:cxn modelId="{0E3B4656-BBFD-4888-B8FB-37892C0499DD}" type="presParOf" srcId="{6ABDE249-3285-492A-9EB5-1207DF258D51}" destId="{D2F79775-3AB2-4B81-85F7-83ED9587A016}" srcOrd="22" destOrd="0" presId="urn:microsoft.com/office/officeart/2005/8/layout/cycle8"/>
    <dgm:cxn modelId="{C78FFF06-A086-4185-A955-C2D7476FCB21}" type="presParOf" srcId="{6ABDE249-3285-492A-9EB5-1207DF258D51}" destId="{F19CDA5B-3FCA-4426-8D6A-20760C05F94D}" srcOrd="23" destOrd="0" presId="urn:microsoft.com/office/officeart/2005/8/layout/cycle8"/>
    <dgm:cxn modelId="{432EBEF6-19D6-4C2E-B1BD-9D341332339C}" type="presParOf" srcId="{6ABDE249-3285-492A-9EB5-1207DF258D51}" destId="{F891C6FD-7A10-455D-A356-E34EA33BEFC2}" srcOrd="24" destOrd="0" presId="urn:microsoft.com/office/officeart/2005/8/layout/cycle8"/>
    <dgm:cxn modelId="{985C3DC9-537A-47DC-B165-E3DA2A497514}" type="presParOf" srcId="{6ABDE249-3285-492A-9EB5-1207DF258D51}" destId="{FF1B51F6-2274-4E68-B971-AD1F8EDAB186}" srcOrd="25" destOrd="0" presId="urn:microsoft.com/office/officeart/2005/8/layout/cycle8"/>
    <dgm:cxn modelId="{92CB50AD-91BD-4674-B8F2-E30CCBA70CEA}" type="presParOf" srcId="{6ABDE249-3285-492A-9EB5-1207DF258D51}" destId="{08B9483E-1A20-49E5-8CF1-696F278A994F}" srcOrd="26" destOrd="0" presId="urn:microsoft.com/office/officeart/2005/8/layout/cycle8"/>
    <dgm:cxn modelId="{5ED6AEBB-6EB0-44AD-9D94-62CE8FB94297}" type="presParOf" srcId="{6ABDE249-3285-492A-9EB5-1207DF258D51}" destId="{AF4DF523-1875-4827-ADE2-737EC2BFBCC8}" srcOrd="27" destOrd="0" presId="urn:microsoft.com/office/officeart/2005/8/layout/cycle8"/>
    <dgm:cxn modelId="{CEA9C078-D30C-4AC5-B427-CAAFC81BCBBB}" type="presParOf" srcId="{6ABDE249-3285-492A-9EB5-1207DF258D51}" destId="{19D3FD3E-E05A-40B1-8A79-3FC139F6CEC4}" srcOrd="28" destOrd="0" presId="urn:microsoft.com/office/officeart/2005/8/layout/cycle8"/>
    <dgm:cxn modelId="{AEAED025-F79E-4EBE-8D41-27FA5493CC19}" type="presParOf" srcId="{6ABDE249-3285-492A-9EB5-1207DF258D51}" destId="{E9877394-E4CE-4F04-86E8-1D20DE58A1D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AE4CD-2271-4613-90E7-F85E19E0C233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167B754B-4248-4D16-B859-0A3E23E757C3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1BE02ED-A990-4BEC-BC1A-69BF5ADC8A2A}" type="par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151E01-DB0B-4525-8191-7D58048A153C}" type="sib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5969BF-A0EC-416F-98B7-CC8465AC4FE6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511EB72-560F-4C7B-823F-AE0E1B98E90D}" type="par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BC8C4C-C47F-4E45-9E95-732E53C283F6}" type="sib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162343-9D8E-438A-9063-E8EDAB0901FC}">
      <dgm:prSet phldrT="[Text]"/>
      <dgm:spPr/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gm:t>
    </dgm:pt>
    <dgm:pt modelId="{E4F4C1B0-08E1-44D4-B468-FC16131720DC}" type="par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F2A317-0AD0-494E-BEE1-B8AB1D9472CD}" type="sib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7705E0-6625-4A06-93F0-1BCDEB2900AA}">
      <dgm:prSet phldrT="[Text]"/>
      <dgm:spPr>
        <a:solidFill>
          <a:srgbClr val="00866D"/>
        </a:solidFill>
      </dgm:spPr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8BACA53-0991-4A59-939E-324B59C9983A}" type="par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83FCD3-F46A-42D2-8C26-722489018711}" type="sib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6655D8-2045-4D14-9A45-FEB242E2EB18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94FD17F-6EB3-4A19-BDF6-DE7C4CF4343A}" type="par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68903-BDEB-4DC5-AB05-B93D2C32C18B}" type="sib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21FFA4-8915-4D67-B8DF-FCFB09884872}">
      <dgm:prSet phldrT="[Text]"/>
      <dgm:spPr>
        <a:solidFill>
          <a:srgbClr val="00866D"/>
        </a:solidFill>
      </dgm:spPr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9802DAE-FA3B-4B4A-A272-A62E4D2A8BB3}" type="par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14A9F0-EBE5-4456-A700-AE365C5EA047}" type="sib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BDE249-3285-492A-9EB5-1207DF258D51}" type="pres">
      <dgm:prSet presAssocID="{09EAE4CD-2271-4613-90E7-F85E19E0C233}" presName="compositeShape" presStyleCnt="0">
        <dgm:presLayoutVars>
          <dgm:chMax val="7"/>
          <dgm:dir/>
          <dgm:resizeHandles val="exact"/>
        </dgm:presLayoutVars>
      </dgm:prSet>
      <dgm:spPr/>
    </dgm:pt>
    <dgm:pt modelId="{83CDA176-5A7D-4251-A2CB-B596FF1A4A83}" type="pres">
      <dgm:prSet presAssocID="{09EAE4CD-2271-4613-90E7-F85E19E0C233}" presName="wedge1" presStyleLbl="node1" presStyleIdx="0" presStyleCnt="6"/>
      <dgm:spPr/>
      <dgm:t>
        <a:bodyPr/>
        <a:lstStyle/>
        <a:p>
          <a:endParaRPr lang="en-US"/>
        </a:p>
      </dgm:t>
    </dgm:pt>
    <dgm:pt modelId="{4E5C8326-9509-44FD-A053-5630A1346F63}" type="pres">
      <dgm:prSet presAssocID="{09EAE4CD-2271-4613-90E7-F85E19E0C233}" presName="dummy1a" presStyleCnt="0"/>
      <dgm:spPr/>
    </dgm:pt>
    <dgm:pt modelId="{1387D40C-E159-4032-910D-EB663A3F8E02}" type="pres">
      <dgm:prSet presAssocID="{09EAE4CD-2271-4613-90E7-F85E19E0C233}" presName="dummy1b" presStyleCnt="0"/>
      <dgm:spPr/>
    </dgm:pt>
    <dgm:pt modelId="{895BA885-A175-4DBD-A591-DEC25BC008A5}" type="pres">
      <dgm:prSet presAssocID="{09EAE4CD-2271-4613-90E7-F85E19E0C23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6345-085B-4426-B7C6-5716968D3C24}" type="pres">
      <dgm:prSet presAssocID="{09EAE4CD-2271-4613-90E7-F85E19E0C233}" presName="wedge2" presStyleLbl="node1" presStyleIdx="1" presStyleCnt="6"/>
      <dgm:spPr/>
      <dgm:t>
        <a:bodyPr/>
        <a:lstStyle/>
        <a:p>
          <a:endParaRPr lang="en-US"/>
        </a:p>
      </dgm:t>
    </dgm:pt>
    <dgm:pt modelId="{0111EC81-A950-47B8-9E59-9E6CF8FD44E9}" type="pres">
      <dgm:prSet presAssocID="{09EAE4CD-2271-4613-90E7-F85E19E0C233}" presName="dummy2a" presStyleCnt="0"/>
      <dgm:spPr/>
    </dgm:pt>
    <dgm:pt modelId="{353D14A2-2202-42C3-9F23-F05ABF19C07D}" type="pres">
      <dgm:prSet presAssocID="{09EAE4CD-2271-4613-90E7-F85E19E0C233}" presName="dummy2b" presStyleCnt="0"/>
      <dgm:spPr/>
    </dgm:pt>
    <dgm:pt modelId="{D9341069-4EB3-489B-8C78-580C9C992E43}" type="pres">
      <dgm:prSet presAssocID="{09EAE4CD-2271-4613-90E7-F85E19E0C23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7297-A391-465B-9C51-65C0B1E807EF}" type="pres">
      <dgm:prSet presAssocID="{09EAE4CD-2271-4613-90E7-F85E19E0C233}" presName="wedge3" presStyleLbl="node1" presStyleIdx="2" presStyleCnt="6"/>
      <dgm:spPr/>
      <dgm:t>
        <a:bodyPr/>
        <a:lstStyle/>
        <a:p>
          <a:endParaRPr lang="en-US"/>
        </a:p>
      </dgm:t>
    </dgm:pt>
    <dgm:pt modelId="{D411D836-E20C-49E0-A7F3-9530E7D030A9}" type="pres">
      <dgm:prSet presAssocID="{09EAE4CD-2271-4613-90E7-F85E19E0C233}" presName="dummy3a" presStyleCnt="0"/>
      <dgm:spPr/>
    </dgm:pt>
    <dgm:pt modelId="{FA7E767D-AC45-4E6B-AEF9-60C274DF0E83}" type="pres">
      <dgm:prSet presAssocID="{09EAE4CD-2271-4613-90E7-F85E19E0C233}" presName="dummy3b" presStyleCnt="0"/>
      <dgm:spPr/>
    </dgm:pt>
    <dgm:pt modelId="{ACF7E2DA-F597-44F0-8F00-4644F8197520}" type="pres">
      <dgm:prSet presAssocID="{09EAE4CD-2271-4613-90E7-F85E19E0C23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5481-8A92-41A0-9930-D8BA4995F8DB}" type="pres">
      <dgm:prSet presAssocID="{09EAE4CD-2271-4613-90E7-F85E19E0C233}" presName="wedge4" presStyleLbl="node1" presStyleIdx="3" presStyleCnt="6"/>
      <dgm:spPr/>
      <dgm:t>
        <a:bodyPr/>
        <a:lstStyle/>
        <a:p>
          <a:endParaRPr lang="en-US"/>
        </a:p>
      </dgm:t>
    </dgm:pt>
    <dgm:pt modelId="{0575EC49-1967-47E0-8457-85A1A2E2CA6A}" type="pres">
      <dgm:prSet presAssocID="{09EAE4CD-2271-4613-90E7-F85E19E0C233}" presName="dummy4a" presStyleCnt="0"/>
      <dgm:spPr/>
    </dgm:pt>
    <dgm:pt modelId="{E96D8D5D-AD42-49AE-B13B-139765D9C424}" type="pres">
      <dgm:prSet presAssocID="{09EAE4CD-2271-4613-90E7-F85E19E0C233}" presName="dummy4b" presStyleCnt="0"/>
      <dgm:spPr/>
    </dgm:pt>
    <dgm:pt modelId="{3F2B317A-DF9E-4364-8326-21AFDE31E8D3}" type="pres">
      <dgm:prSet presAssocID="{09EAE4CD-2271-4613-90E7-F85E19E0C23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5B72-A5CA-4B61-9958-A3A7F66974AB}" type="pres">
      <dgm:prSet presAssocID="{09EAE4CD-2271-4613-90E7-F85E19E0C233}" presName="wedge5" presStyleLbl="node1" presStyleIdx="4" presStyleCnt="6"/>
      <dgm:spPr/>
      <dgm:t>
        <a:bodyPr/>
        <a:lstStyle/>
        <a:p>
          <a:endParaRPr lang="en-US"/>
        </a:p>
      </dgm:t>
    </dgm:pt>
    <dgm:pt modelId="{263D2E38-A8E2-4507-B71A-D840E075D362}" type="pres">
      <dgm:prSet presAssocID="{09EAE4CD-2271-4613-90E7-F85E19E0C233}" presName="dummy5a" presStyleCnt="0"/>
      <dgm:spPr/>
    </dgm:pt>
    <dgm:pt modelId="{B700AAE9-0013-4DC6-A8EE-592511E49AD3}" type="pres">
      <dgm:prSet presAssocID="{09EAE4CD-2271-4613-90E7-F85E19E0C233}" presName="dummy5b" presStyleCnt="0"/>
      <dgm:spPr/>
    </dgm:pt>
    <dgm:pt modelId="{1E68FA4B-F683-4B0D-8AD9-6A35F1A73D1D}" type="pres">
      <dgm:prSet presAssocID="{09EAE4CD-2271-4613-90E7-F85E19E0C23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6354-6093-493D-B46E-E8DCA767C589}" type="pres">
      <dgm:prSet presAssocID="{09EAE4CD-2271-4613-90E7-F85E19E0C233}" presName="wedge6" presStyleLbl="node1" presStyleIdx="5" presStyleCnt="6"/>
      <dgm:spPr/>
      <dgm:t>
        <a:bodyPr/>
        <a:lstStyle/>
        <a:p>
          <a:endParaRPr lang="en-US"/>
        </a:p>
      </dgm:t>
    </dgm:pt>
    <dgm:pt modelId="{55443967-6C54-4FA1-9E29-48FC22EBDD5C}" type="pres">
      <dgm:prSet presAssocID="{09EAE4CD-2271-4613-90E7-F85E19E0C233}" presName="dummy6a" presStyleCnt="0"/>
      <dgm:spPr/>
    </dgm:pt>
    <dgm:pt modelId="{D2F79775-3AB2-4B81-85F7-83ED9587A016}" type="pres">
      <dgm:prSet presAssocID="{09EAE4CD-2271-4613-90E7-F85E19E0C233}" presName="dummy6b" presStyleCnt="0"/>
      <dgm:spPr/>
    </dgm:pt>
    <dgm:pt modelId="{F19CDA5B-3FCA-4426-8D6A-20760C05F94D}" type="pres">
      <dgm:prSet presAssocID="{09EAE4CD-2271-4613-90E7-F85E19E0C23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C6FD-7A10-455D-A356-E34EA33BEFC2}" type="pres">
      <dgm:prSet presAssocID="{69151E01-DB0B-4525-8191-7D58048A153C}" presName="arrowWedge1" presStyleLbl="fgSibTrans2D1" presStyleIdx="0" presStyleCnt="6"/>
      <dgm:spPr/>
    </dgm:pt>
    <dgm:pt modelId="{FF1B51F6-2274-4E68-B971-AD1F8EDAB186}" type="pres">
      <dgm:prSet presAssocID="{F2E68903-BDEB-4DC5-AB05-B93D2C32C18B}" presName="arrowWedge2" presStyleLbl="fgSibTrans2D1" presStyleIdx="1" presStyleCnt="6"/>
      <dgm:spPr/>
    </dgm:pt>
    <dgm:pt modelId="{08B9483E-1A20-49E5-8CF1-696F278A994F}" type="pres">
      <dgm:prSet presAssocID="{8614A9F0-EBE5-4456-A700-AE365C5EA047}" presName="arrowWedge3" presStyleLbl="fgSibTrans2D1" presStyleIdx="2" presStyleCnt="6"/>
      <dgm:spPr/>
    </dgm:pt>
    <dgm:pt modelId="{AF4DF523-1875-4827-ADE2-737EC2BFBCC8}" type="pres">
      <dgm:prSet presAssocID="{AB83FCD3-F46A-42D2-8C26-722489018711}" presName="arrowWedge4" presStyleLbl="fgSibTrans2D1" presStyleIdx="3" presStyleCnt="6"/>
      <dgm:spPr/>
    </dgm:pt>
    <dgm:pt modelId="{19D3FD3E-E05A-40B1-8A79-3FC139F6CEC4}" type="pres">
      <dgm:prSet presAssocID="{A8BC8C4C-C47F-4E45-9E95-732E53C283F6}" presName="arrowWedge5" presStyleLbl="fgSibTrans2D1" presStyleIdx="4" presStyleCnt="6"/>
      <dgm:spPr/>
    </dgm:pt>
    <dgm:pt modelId="{E9877394-E4CE-4F04-86E8-1D20DE58A1DA}" type="pres">
      <dgm:prSet presAssocID="{F6F2A317-0AD0-494E-BEE1-B8AB1D9472CD}" presName="arrowWedge6" presStyleLbl="fgSibTrans2D1" presStyleIdx="5" presStyleCnt="6"/>
      <dgm:spPr/>
    </dgm:pt>
  </dgm:ptLst>
  <dgm:cxnLst>
    <dgm:cxn modelId="{619BB10B-A25A-4940-9968-8E045543FDAB}" type="presOf" srcId="{786655D8-2045-4D14-9A45-FEB242E2EB18}" destId="{282A6345-085B-4426-B7C6-5716968D3C24}" srcOrd="0" destOrd="0" presId="urn:microsoft.com/office/officeart/2005/8/layout/cycle8"/>
    <dgm:cxn modelId="{4FCEC648-4286-4831-A016-3E96A1B9ED51}" type="presOf" srcId="{167B754B-4248-4D16-B859-0A3E23E757C3}" destId="{895BA885-A175-4DBD-A591-DEC25BC008A5}" srcOrd="1" destOrd="0" presId="urn:microsoft.com/office/officeart/2005/8/layout/cycle8"/>
    <dgm:cxn modelId="{875D73F0-22CF-4A66-AA1F-89A268E1F20A}" type="presOf" srcId="{786655D8-2045-4D14-9A45-FEB242E2EB18}" destId="{D9341069-4EB3-489B-8C78-580C9C992E43}" srcOrd="1" destOrd="0" presId="urn:microsoft.com/office/officeart/2005/8/layout/cycle8"/>
    <dgm:cxn modelId="{58DD2EE4-03F5-4E5B-95D3-3432E8F9E4AE}" type="presOf" srcId="{A25969BF-A0EC-416F-98B7-CC8465AC4FE6}" destId="{BD4D5B72-A5CA-4B61-9958-A3A7F66974AB}" srcOrd="0" destOrd="0" presId="urn:microsoft.com/office/officeart/2005/8/layout/cycle8"/>
    <dgm:cxn modelId="{D1BC6378-AFC6-4402-AF10-8FD2EF1EEFF2}" type="presOf" srcId="{A37705E0-6625-4A06-93F0-1BCDEB2900AA}" destId="{7EA15481-8A92-41A0-9930-D8BA4995F8DB}" srcOrd="0" destOrd="0" presId="urn:microsoft.com/office/officeart/2005/8/layout/cycle8"/>
    <dgm:cxn modelId="{EBE14EBC-E390-476D-90A1-E4A1FA043929}" srcId="{09EAE4CD-2271-4613-90E7-F85E19E0C233}" destId="{1721FFA4-8915-4D67-B8DF-FCFB09884872}" srcOrd="2" destOrd="0" parTransId="{B9802DAE-FA3B-4B4A-A272-A62E4D2A8BB3}" sibTransId="{8614A9F0-EBE5-4456-A700-AE365C5EA047}"/>
    <dgm:cxn modelId="{519004C1-52ED-467C-94EE-8DB2DD367C04}" type="presOf" srcId="{09EAE4CD-2271-4613-90E7-F85E19E0C233}" destId="{6ABDE249-3285-492A-9EB5-1207DF258D51}" srcOrd="0" destOrd="0" presId="urn:microsoft.com/office/officeart/2005/8/layout/cycle8"/>
    <dgm:cxn modelId="{1F761E46-2398-4A47-AE41-2E9E8EFD81D5}" type="presOf" srcId="{EC162343-9D8E-438A-9063-E8EDAB0901FC}" destId="{F19CDA5B-3FCA-4426-8D6A-20760C05F94D}" srcOrd="1" destOrd="0" presId="urn:microsoft.com/office/officeart/2005/8/layout/cycle8"/>
    <dgm:cxn modelId="{35B77103-2C78-4E15-8AA8-3DCCEE22332E}" srcId="{09EAE4CD-2271-4613-90E7-F85E19E0C233}" destId="{A37705E0-6625-4A06-93F0-1BCDEB2900AA}" srcOrd="3" destOrd="0" parTransId="{B8BACA53-0991-4A59-939E-324B59C9983A}" sibTransId="{AB83FCD3-F46A-42D2-8C26-722489018711}"/>
    <dgm:cxn modelId="{2FC0E5A6-4B24-4A9E-92BE-060B32C36D63}" type="presOf" srcId="{1721FFA4-8915-4D67-B8DF-FCFB09884872}" destId="{DD437297-A391-465B-9C51-65C0B1E807EF}" srcOrd="0" destOrd="0" presId="urn:microsoft.com/office/officeart/2005/8/layout/cycle8"/>
    <dgm:cxn modelId="{62A488E6-1845-42BD-8C16-7B1182036E58}" srcId="{09EAE4CD-2271-4613-90E7-F85E19E0C233}" destId="{EC162343-9D8E-438A-9063-E8EDAB0901FC}" srcOrd="5" destOrd="0" parTransId="{E4F4C1B0-08E1-44D4-B468-FC16131720DC}" sibTransId="{F6F2A317-0AD0-494E-BEE1-B8AB1D9472CD}"/>
    <dgm:cxn modelId="{448D8997-D6B7-49BE-9DFF-E714A5F2A887}" srcId="{09EAE4CD-2271-4613-90E7-F85E19E0C233}" destId="{786655D8-2045-4D14-9A45-FEB242E2EB18}" srcOrd="1" destOrd="0" parTransId="{294FD17F-6EB3-4A19-BDF6-DE7C4CF4343A}" sibTransId="{F2E68903-BDEB-4DC5-AB05-B93D2C32C18B}"/>
    <dgm:cxn modelId="{9188239E-A657-4C60-AE5D-8DCD1590A090}" srcId="{09EAE4CD-2271-4613-90E7-F85E19E0C233}" destId="{A25969BF-A0EC-416F-98B7-CC8465AC4FE6}" srcOrd="4" destOrd="0" parTransId="{E511EB72-560F-4C7B-823F-AE0E1B98E90D}" sibTransId="{A8BC8C4C-C47F-4E45-9E95-732E53C283F6}"/>
    <dgm:cxn modelId="{274C7EEB-7AEE-42D5-A4EA-BB7518CC8242}" type="presOf" srcId="{167B754B-4248-4D16-B859-0A3E23E757C3}" destId="{83CDA176-5A7D-4251-A2CB-B596FF1A4A83}" srcOrd="0" destOrd="0" presId="urn:microsoft.com/office/officeart/2005/8/layout/cycle8"/>
    <dgm:cxn modelId="{712C3DBB-3435-4922-9F4C-220F1028CAE4}" type="presOf" srcId="{1721FFA4-8915-4D67-B8DF-FCFB09884872}" destId="{ACF7E2DA-F597-44F0-8F00-4644F8197520}" srcOrd="1" destOrd="0" presId="urn:microsoft.com/office/officeart/2005/8/layout/cycle8"/>
    <dgm:cxn modelId="{66281626-0AF8-4D72-A88E-38BD250BB99A}" type="presOf" srcId="{A25969BF-A0EC-416F-98B7-CC8465AC4FE6}" destId="{1E68FA4B-F683-4B0D-8AD9-6A35F1A73D1D}" srcOrd="1" destOrd="0" presId="urn:microsoft.com/office/officeart/2005/8/layout/cycle8"/>
    <dgm:cxn modelId="{1595B53D-7432-486A-80FA-95D52571E9FB}" type="presOf" srcId="{A37705E0-6625-4A06-93F0-1BCDEB2900AA}" destId="{3F2B317A-DF9E-4364-8326-21AFDE31E8D3}" srcOrd="1" destOrd="0" presId="urn:microsoft.com/office/officeart/2005/8/layout/cycle8"/>
    <dgm:cxn modelId="{BD82C272-1425-4D2B-B28D-89B512272C5D}" srcId="{09EAE4CD-2271-4613-90E7-F85E19E0C233}" destId="{167B754B-4248-4D16-B859-0A3E23E757C3}" srcOrd="0" destOrd="0" parTransId="{D1BE02ED-A990-4BEC-BC1A-69BF5ADC8A2A}" sibTransId="{69151E01-DB0B-4525-8191-7D58048A153C}"/>
    <dgm:cxn modelId="{AA4BC7F3-185A-4004-A597-12FE70A5827E}" type="presOf" srcId="{EC162343-9D8E-438A-9063-E8EDAB0901FC}" destId="{47AB6354-6093-493D-B46E-E8DCA767C589}" srcOrd="0" destOrd="0" presId="urn:microsoft.com/office/officeart/2005/8/layout/cycle8"/>
    <dgm:cxn modelId="{7734BDC5-86C0-4216-AF44-19F7DBC55922}" type="presParOf" srcId="{6ABDE249-3285-492A-9EB5-1207DF258D51}" destId="{83CDA176-5A7D-4251-A2CB-B596FF1A4A83}" srcOrd="0" destOrd="0" presId="urn:microsoft.com/office/officeart/2005/8/layout/cycle8"/>
    <dgm:cxn modelId="{DEB61277-6C65-4C0C-B02B-C553AB673DDF}" type="presParOf" srcId="{6ABDE249-3285-492A-9EB5-1207DF258D51}" destId="{4E5C8326-9509-44FD-A053-5630A1346F63}" srcOrd="1" destOrd="0" presId="urn:microsoft.com/office/officeart/2005/8/layout/cycle8"/>
    <dgm:cxn modelId="{78F1EBF7-F36E-4AF8-BDD7-ADE0D5C9F39B}" type="presParOf" srcId="{6ABDE249-3285-492A-9EB5-1207DF258D51}" destId="{1387D40C-E159-4032-910D-EB663A3F8E02}" srcOrd="2" destOrd="0" presId="urn:microsoft.com/office/officeart/2005/8/layout/cycle8"/>
    <dgm:cxn modelId="{8FBA9156-79F7-412F-A371-6BB8CC9AAACE}" type="presParOf" srcId="{6ABDE249-3285-492A-9EB5-1207DF258D51}" destId="{895BA885-A175-4DBD-A591-DEC25BC008A5}" srcOrd="3" destOrd="0" presId="urn:microsoft.com/office/officeart/2005/8/layout/cycle8"/>
    <dgm:cxn modelId="{2C5FFFE1-CF56-4001-AB31-FD618234D1E2}" type="presParOf" srcId="{6ABDE249-3285-492A-9EB5-1207DF258D51}" destId="{282A6345-085B-4426-B7C6-5716968D3C24}" srcOrd="4" destOrd="0" presId="urn:microsoft.com/office/officeart/2005/8/layout/cycle8"/>
    <dgm:cxn modelId="{5131C1E0-3E46-4DCC-859D-E8ADBA81CAF5}" type="presParOf" srcId="{6ABDE249-3285-492A-9EB5-1207DF258D51}" destId="{0111EC81-A950-47B8-9E59-9E6CF8FD44E9}" srcOrd="5" destOrd="0" presId="urn:microsoft.com/office/officeart/2005/8/layout/cycle8"/>
    <dgm:cxn modelId="{A2CFDEE8-E56D-48D3-A48D-11C160936AFA}" type="presParOf" srcId="{6ABDE249-3285-492A-9EB5-1207DF258D51}" destId="{353D14A2-2202-42C3-9F23-F05ABF19C07D}" srcOrd="6" destOrd="0" presId="urn:microsoft.com/office/officeart/2005/8/layout/cycle8"/>
    <dgm:cxn modelId="{BEB4FD34-F814-46DB-B96E-BEC746AB5CB4}" type="presParOf" srcId="{6ABDE249-3285-492A-9EB5-1207DF258D51}" destId="{D9341069-4EB3-489B-8C78-580C9C992E43}" srcOrd="7" destOrd="0" presId="urn:microsoft.com/office/officeart/2005/8/layout/cycle8"/>
    <dgm:cxn modelId="{B88767CB-EA63-46D4-B7D7-0A9431AF8FFF}" type="presParOf" srcId="{6ABDE249-3285-492A-9EB5-1207DF258D51}" destId="{DD437297-A391-465B-9C51-65C0B1E807EF}" srcOrd="8" destOrd="0" presId="urn:microsoft.com/office/officeart/2005/8/layout/cycle8"/>
    <dgm:cxn modelId="{286E668F-62F1-4D0E-9995-F530C4DE1D38}" type="presParOf" srcId="{6ABDE249-3285-492A-9EB5-1207DF258D51}" destId="{D411D836-E20C-49E0-A7F3-9530E7D030A9}" srcOrd="9" destOrd="0" presId="urn:microsoft.com/office/officeart/2005/8/layout/cycle8"/>
    <dgm:cxn modelId="{D39C40A2-60B2-44DE-B825-FCAEBBA4520C}" type="presParOf" srcId="{6ABDE249-3285-492A-9EB5-1207DF258D51}" destId="{FA7E767D-AC45-4E6B-AEF9-60C274DF0E83}" srcOrd="10" destOrd="0" presId="urn:microsoft.com/office/officeart/2005/8/layout/cycle8"/>
    <dgm:cxn modelId="{F546EC86-F9FD-4326-8C75-7226A43E0111}" type="presParOf" srcId="{6ABDE249-3285-492A-9EB5-1207DF258D51}" destId="{ACF7E2DA-F597-44F0-8F00-4644F8197520}" srcOrd="11" destOrd="0" presId="urn:microsoft.com/office/officeart/2005/8/layout/cycle8"/>
    <dgm:cxn modelId="{2078D12F-92A7-4241-86BC-119CFB1504C6}" type="presParOf" srcId="{6ABDE249-3285-492A-9EB5-1207DF258D51}" destId="{7EA15481-8A92-41A0-9930-D8BA4995F8DB}" srcOrd="12" destOrd="0" presId="urn:microsoft.com/office/officeart/2005/8/layout/cycle8"/>
    <dgm:cxn modelId="{AED62C25-A04F-4ACC-B122-79A5EAAEC7F4}" type="presParOf" srcId="{6ABDE249-3285-492A-9EB5-1207DF258D51}" destId="{0575EC49-1967-47E0-8457-85A1A2E2CA6A}" srcOrd="13" destOrd="0" presId="urn:microsoft.com/office/officeart/2005/8/layout/cycle8"/>
    <dgm:cxn modelId="{04CFE8DE-472D-462C-B90F-E953F5F1E7F4}" type="presParOf" srcId="{6ABDE249-3285-492A-9EB5-1207DF258D51}" destId="{E96D8D5D-AD42-49AE-B13B-139765D9C424}" srcOrd="14" destOrd="0" presId="urn:microsoft.com/office/officeart/2005/8/layout/cycle8"/>
    <dgm:cxn modelId="{06AB8351-206D-4F45-A678-9779E2275177}" type="presParOf" srcId="{6ABDE249-3285-492A-9EB5-1207DF258D51}" destId="{3F2B317A-DF9E-4364-8326-21AFDE31E8D3}" srcOrd="15" destOrd="0" presId="urn:microsoft.com/office/officeart/2005/8/layout/cycle8"/>
    <dgm:cxn modelId="{F8D675B8-1852-4BA3-A487-F703F24E205F}" type="presParOf" srcId="{6ABDE249-3285-492A-9EB5-1207DF258D51}" destId="{BD4D5B72-A5CA-4B61-9958-A3A7F66974AB}" srcOrd="16" destOrd="0" presId="urn:microsoft.com/office/officeart/2005/8/layout/cycle8"/>
    <dgm:cxn modelId="{0D7E9A99-1502-4185-9075-9CF0F1BBD26B}" type="presParOf" srcId="{6ABDE249-3285-492A-9EB5-1207DF258D51}" destId="{263D2E38-A8E2-4507-B71A-D840E075D362}" srcOrd="17" destOrd="0" presId="urn:microsoft.com/office/officeart/2005/8/layout/cycle8"/>
    <dgm:cxn modelId="{0687A990-3C02-4965-9C4B-187DA71B6163}" type="presParOf" srcId="{6ABDE249-3285-492A-9EB5-1207DF258D51}" destId="{B700AAE9-0013-4DC6-A8EE-592511E49AD3}" srcOrd="18" destOrd="0" presId="urn:microsoft.com/office/officeart/2005/8/layout/cycle8"/>
    <dgm:cxn modelId="{982EB82A-7319-4372-9C6C-034AA0BC57D6}" type="presParOf" srcId="{6ABDE249-3285-492A-9EB5-1207DF258D51}" destId="{1E68FA4B-F683-4B0D-8AD9-6A35F1A73D1D}" srcOrd="19" destOrd="0" presId="urn:microsoft.com/office/officeart/2005/8/layout/cycle8"/>
    <dgm:cxn modelId="{C3DF7E79-319F-4971-BBEA-1454E094A000}" type="presParOf" srcId="{6ABDE249-3285-492A-9EB5-1207DF258D51}" destId="{47AB6354-6093-493D-B46E-E8DCA767C589}" srcOrd="20" destOrd="0" presId="urn:microsoft.com/office/officeart/2005/8/layout/cycle8"/>
    <dgm:cxn modelId="{2F04B9F2-E372-49D4-8603-6757E955FB02}" type="presParOf" srcId="{6ABDE249-3285-492A-9EB5-1207DF258D51}" destId="{55443967-6C54-4FA1-9E29-48FC22EBDD5C}" srcOrd="21" destOrd="0" presId="urn:microsoft.com/office/officeart/2005/8/layout/cycle8"/>
    <dgm:cxn modelId="{0E3B4656-BBFD-4888-B8FB-37892C0499DD}" type="presParOf" srcId="{6ABDE249-3285-492A-9EB5-1207DF258D51}" destId="{D2F79775-3AB2-4B81-85F7-83ED9587A016}" srcOrd="22" destOrd="0" presId="urn:microsoft.com/office/officeart/2005/8/layout/cycle8"/>
    <dgm:cxn modelId="{C78FFF06-A086-4185-A955-C2D7476FCB21}" type="presParOf" srcId="{6ABDE249-3285-492A-9EB5-1207DF258D51}" destId="{F19CDA5B-3FCA-4426-8D6A-20760C05F94D}" srcOrd="23" destOrd="0" presId="urn:microsoft.com/office/officeart/2005/8/layout/cycle8"/>
    <dgm:cxn modelId="{432EBEF6-19D6-4C2E-B1BD-9D341332339C}" type="presParOf" srcId="{6ABDE249-3285-492A-9EB5-1207DF258D51}" destId="{F891C6FD-7A10-455D-A356-E34EA33BEFC2}" srcOrd="24" destOrd="0" presId="urn:microsoft.com/office/officeart/2005/8/layout/cycle8"/>
    <dgm:cxn modelId="{985C3DC9-537A-47DC-B165-E3DA2A497514}" type="presParOf" srcId="{6ABDE249-3285-492A-9EB5-1207DF258D51}" destId="{FF1B51F6-2274-4E68-B971-AD1F8EDAB186}" srcOrd="25" destOrd="0" presId="urn:microsoft.com/office/officeart/2005/8/layout/cycle8"/>
    <dgm:cxn modelId="{92CB50AD-91BD-4674-B8F2-E30CCBA70CEA}" type="presParOf" srcId="{6ABDE249-3285-492A-9EB5-1207DF258D51}" destId="{08B9483E-1A20-49E5-8CF1-696F278A994F}" srcOrd="26" destOrd="0" presId="urn:microsoft.com/office/officeart/2005/8/layout/cycle8"/>
    <dgm:cxn modelId="{5ED6AEBB-6EB0-44AD-9D94-62CE8FB94297}" type="presParOf" srcId="{6ABDE249-3285-492A-9EB5-1207DF258D51}" destId="{AF4DF523-1875-4827-ADE2-737EC2BFBCC8}" srcOrd="27" destOrd="0" presId="urn:microsoft.com/office/officeart/2005/8/layout/cycle8"/>
    <dgm:cxn modelId="{CEA9C078-D30C-4AC5-B427-CAAFC81BCBBB}" type="presParOf" srcId="{6ABDE249-3285-492A-9EB5-1207DF258D51}" destId="{19D3FD3E-E05A-40B1-8A79-3FC139F6CEC4}" srcOrd="28" destOrd="0" presId="urn:microsoft.com/office/officeart/2005/8/layout/cycle8"/>
    <dgm:cxn modelId="{AEAED025-F79E-4EBE-8D41-27FA5493CC19}" type="presParOf" srcId="{6ABDE249-3285-492A-9EB5-1207DF258D51}" destId="{E9877394-E4CE-4F04-86E8-1D20DE58A1D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AE4CD-2271-4613-90E7-F85E19E0C233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167B754B-4248-4D16-B859-0A3E23E757C3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1BE02ED-A990-4BEC-BC1A-69BF5ADC8A2A}" type="par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151E01-DB0B-4525-8191-7D58048A153C}" type="sib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5969BF-A0EC-416F-98B7-CC8465AC4FE6}">
      <dgm:prSet phldrT="[Text]"/>
      <dgm:spPr>
        <a:solidFill>
          <a:srgbClr val="00866D"/>
        </a:solidFill>
      </dgm:spPr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</a:p>
      </dgm:t>
    </dgm:pt>
    <dgm:pt modelId="{E511EB72-560F-4C7B-823F-AE0E1B98E90D}" type="par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BC8C4C-C47F-4E45-9E95-732E53C283F6}" type="sib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162343-9D8E-438A-9063-E8EDAB0901FC}">
      <dgm:prSet phldrT="[Text]"/>
      <dgm:spPr>
        <a:solidFill>
          <a:srgbClr val="00866D"/>
        </a:solidFill>
      </dgm:spPr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gm:t>
    </dgm:pt>
    <dgm:pt modelId="{E4F4C1B0-08E1-44D4-B468-FC16131720DC}" type="par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F2A317-0AD0-494E-BEE1-B8AB1D9472CD}" type="sib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7705E0-6625-4A06-93F0-1BCDEB2900AA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8BACA53-0991-4A59-939E-324B59C9983A}" type="par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83FCD3-F46A-42D2-8C26-722489018711}" type="sib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6655D8-2045-4D14-9A45-FEB242E2EB18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94FD17F-6EB3-4A19-BDF6-DE7C4CF4343A}" type="par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68903-BDEB-4DC5-AB05-B93D2C32C18B}" type="sib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21FFA4-8915-4D67-B8DF-FCFB09884872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9802DAE-FA3B-4B4A-A272-A62E4D2A8BB3}" type="par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14A9F0-EBE5-4456-A700-AE365C5EA047}" type="sib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BDE249-3285-492A-9EB5-1207DF258D51}" type="pres">
      <dgm:prSet presAssocID="{09EAE4CD-2271-4613-90E7-F85E19E0C233}" presName="compositeShape" presStyleCnt="0">
        <dgm:presLayoutVars>
          <dgm:chMax val="7"/>
          <dgm:dir/>
          <dgm:resizeHandles val="exact"/>
        </dgm:presLayoutVars>
      </dgm:prSet>
      <dgm:spPr/>
    </dgm:pt>
    <dgm:pt modelId="{83CDA176-5A7D-4251-A2CB-B596FF1A4A83}" type="pres">
      <dgm:prSet presAssocID="{09EAE4CD-2271-4613-90E7-F85E19E0C233}" presName="wedge1" presStyleLbl="node1" presStyleIdx="0" presStyleCnt="6"/>
      <dgm:spPr/>
      <dgm:t>
        <a:bodyPr/>
        <a:lstStyle/>
        <a:p>
          <a:endParaRPr lang="en-US"/>
        </a:p>
      </dgm:t>
    </dgm:pt>
    <dgm:pt modelId="{4E5C8326-9509-44FD-A053-5630A1346F63}" type="pres">
      <dgm:prSet presAssocID="{09EAE4CD-2271-4613-90E7-F85E19E0C233}" presName="dummy1a" presStyleCnt="0"/>
      <dgm:spPr/>
    </dgm:pt>
    <dgm:pt modelId="{1387D40C-E159-4032-910D-EB663A3F8E02}" type="pres">
      <dgm:prSet presAssocID="{09EAE4CD-2271-4613-90E7-F85E19E0C233}" presName="dummy1b" presStyleCnt="0"/>
      <dgm:spPr/>
    </dgm:pt>
    <dgm:pt modelId="{895BA885-A175-4DBD-A591-DEC25BC008A5}" type="pres">
      <dgm:prSet presAssocID="{09EAE4CD-2271-4613-90E7-F85E19E0C23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6345-085B-4426-B7C6-5716968D3C24}" type="pres">
      <dgm:prSet presAssocID="{09EAE4CD-2271-4613-90E7-F85E19E0C233}" presName="wedge2" presStyleLbl="node1" presStyleIdx="1" presStyleCnt="6"/>
      <dgm:spPr/>
      <dgm:t>
        <a:bodyPr/>
        <a:lstStyle/>
        <a:p>
          <a:endParaRPr lang="en-US"/>
        </a:p>
      </dgm:t>
    </dgm:pt>
    <dgm:pt modelId="{0111EC81-A950-47B8-9E59-9E6CF8FD44E9}" type="pres">
      <dgm:prSet presAssocID="{09EAE4CD-2271-4613-90E7-F85E19E0C233}" presName="dummy2a" presStyleCnt="0"/>
      <dgm:spPr/>
    </dgm:pt>
    <dgm:pt modelId="{353D14A2-2202-42C3-9F23-F05ABF19C07D}" type="pres">
      <dgm:prSet presAssocID="{09EAE4CD-2271-4613-90E7-F85E19E0C233}" presName="dummy2b" presStyleCnt="0"/>
      <dgm:spPr/>
    </dgm:pt>
    <dgm:pt modelId="{D9341069-4EB3-489B-8C78-580C9C992E43}" type="pres">
      <dgm:prSet presAssocID="{09EAE4CD-2271-4613-90E7-F85E19E0C23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7297-A391-465B-9C51-65C0B1E807EF}" type="pres">
      <dgm:prSet presAssocID="{09EAE4CD-2271-4613-90E7-F85E19E0C233}" presName="wedge3" presStyleLbl="node1" presStyleIdx="2" presStyleCnt="6"/>
      <dgm:spPr/>
      <dgm:t>
        <a:bodyPr/>
        <a:lstStyle/>
        <a:p>
          <a:endParaRPr lang="en-US"/>
        </a:p>
      </dgm:t>
    </dgm:pt>
    <dgm:pt modelId="{D411D836-E20C-49E0-A7F3-9530E7D030A9}" type="pres">
      <dgm:prSet presAssocID="{09EAE4CD-2271-4613-90E7-F85E19E0C233}" presName="dummy3a" presStyleCnt="0"/>
      <dgm:spPr/>
    </dgm:pt>
    <dgm:pt modelId="{FA7E767D-AC45-4E6B-AEF9-60C274DF0E83}" type="pres">
      <dgm:prSet presAssocID="{09EAE4CD-2271-4613-90E7-F85E19E0C233}" presName="dummy3b" presStyleCnt="0"/>
      <dgm:spPr/>
    </dgm:pt>
    <dgm:pt modelId="{ACF7E2DA-F597-44F0-8F00-4644F8197520}" type="pres">
      <dgm:prSet presAssocID="{09EAE4CD-2271-4613-90E7-F85E19E0C23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5481-8A92-41A0-9930-D8BA4995F8DB}" type="pres">
      <dgm:prSet presAssocID="{09EAE4CD-2271-4613-90E7-F85E19E0C233}" presName="wedge4" presStyleLbl="node1" presStyleIdx="3" presStyleCnt="6"/>
      <dgm:spPr/>
      <dgm:t>
        <a:bodyPr/>
        <a:lstStyle/>
        <a:p>
          <a:endParaRPr lang="en-US"/>
        </a:p>
      </dgm:t>
    </dgm:pt>
    <dgm:pt modelId="{0575EC49-1967-47E0-8457-85A1A2E2CA6A}" type="pres">
      <dgm:prSet presAssocID="{09EAE4CD-2271-4613-90E7-F85E19E0C233}" presName="dummy4a" presStyleCnt="0"/>
      <dgm:spPr/>
    </dgm:pt>
    <dgm:pt modelId="{E96D8D5D-AD42-49AE-B13B-139765D9C424}" type="pres">
      <dgm:prSet presAssocID="{09EAE4CD-2271-4613-90E7-F85E19E0C233}" presName="dummy4b" presStyleCnt="0"/>
      <dgm:spPr/>
    </dgm:pt>
    <dgm:pt modelId="{3F2B317A-DF9E-4364-8326-21AFDE31E8D3}" type="pres">
      <dgm:prSet presAssocID="{09EAE4CD-2271-4613-90E7-F85E19E0C23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5B72-A5CA-4B61-9958-A3A7F66974AB}" type="pres">
      <dgm:prSet presAssocID="{09EAE4CD-2271-4613-90E7-F85E19E0C233}" presName="wedge5" presStyleLbl="node1" presStyleIdx="4" presStyleCnt="6"/>
      <dgm:spPr/>
      <dgm:t>
        <a:bodyPr/>
        <a:lstStyle/>
        <a:p>
          <a:endParaRPr lang="en-US"/>
        </a:p>
      </dgm:t>
    </dgm:pt>
    <dgm:pt modelId="{263D2E38-A8E2-4507-B71A-D840E075D362}" type="pres">
      <dgm:prSet presAssocID="{09EAE4CD-2271-4613-90E7-F85E19E0C233}" presName="dummy5a" presStyleCnt="0"/>
      <dgm:spPr/>
    </dgm:pt>
    <dgm:pt modelId="{B700AAE9-0013-4DC6-A8EE-592511E49AD3}" type="pres">
      <dgm:prSet presAssocID="{09EAE4CD-2271-4613-90E7-F85E19E0C233}" presName="dummy5b" presStyleCnt="0"/>
      <dgm:spPr/>
    </dgm:pt>
    <dgm:pt modelId="{1E68FA4B-F683-4B0D-8AD9-6A35F1A73D1D}" type="pres">
      <dgm:prSet presAssocID="{09EAE4CD-2271-4613-90E7-F85E19E0C23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6354-6093-493D-B46E-E8DCA767C589}" type="pres">
      <dgm:prSet presAssocID="{09EAE4CD-2271-4613-90E7-F85E19E0C233}" presName="wedge6" presStyleLbl="node1" presStyleIdx="5" presStyleCnt="6"/>
      <dgm:spPr/>
      <dgm:t>
        <a:bodyPr/>
        <a:lstStyle/>
        <a:p>
          <a:endParaRPr lang="en-US"/>
        </a:p>
      </dgm:t>
    </dgm:pt>
    <dgm:pt modelId="{55443967-6C54-4FA1-9E29-48FC22EBDD5C}" type="pres">
      <dgm:prSet presAssocID="{09EAE4CD-2271-4613-90E7-F85E19E0C233}" presName="dummy6a" presStyleCnt="0"/>
      <dgm:spPr/>
    </dgm:pt>
    <dgm:pt modelId="{D2F79775-3AB2-4B81-85F7-83ED9587A016}" type="pres">
      <dgm:prSet presAssocID="{09EAE4CD-2271-4613-90E7-F85E19E0C233}" presName="dummy6b" presStyleCnt="0"/>
      <dgm:spPr/>
    </dgm:pt>
    <dgm:pt modelId="{F19CDA5B-3FCA-4426-8D6A-20760C05F94D}" type="pres">
      <dgm:prSet presAssocID="{09EAE4CD-2271-4613-90E7-F85E19E0C23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C6FD-7A10-455D-A356-E34EA33BEFC2}" type="pres">
      <dgm:prSet presAssocID="{69151E01-DB0B-4525-8191-7D58048A153C}" presName="arrowWedge1" presStyleLbl="fgSibTrans2D1" presStyleIdx="0" presStyleCnt="6"/>
      <dgm:spPr/>
    </dgm:pt>
    <dgm:pt modelId="{FF1B51F6-2274-4E68-B971-AD1F8EDAB186}" type="pres">
      <dgm:prSet presAssocID="{F2E68903-BDEB-4DC5-AB05-B93D2C32C18B}" presName="arrowWedge2" presStyleLbl="fgSibTrans2D1" presStyleIdx="1" presStyleCnt="6"/>
      <dgm:spPr/>
    </dgm:pt>
    <dgm:pt modelId="{08B9483E-1A20-49E5-8CF1-696F278A994F}" type="pres">
      <dgm:prSet presAssocID="{8614A9F0-EBE5-4456-A700-AE365C5EA047}" presName="arrowWedge3" presStyleLbl="fgSibTrans2D1" presStyleIdx="2" presStyleCnt="6"/>
      <dgm:spPr/>
    </dgm:pt>
    <dgm:pt modelId="{AF4DF523-1875-4827-ADE2-737EC2BFBCC8}" type="pres">
      <dgm:prSet presAssocID="{AB83FCD3-F46A-42D2-8C26-722489018711}" presName="arrowWedge4" presStyleLbl="fgSibTrans2D1" presStyleIdx="3" presStyleCnt="6"/>
      <dgm:spPr/>
    </dgm:pt>
    <dgm:pt modelId="{19D3FD3E-E05A-40B1-8A79-3FC139F6CEC4}" type="pres">
      <dgm:prSet presAssocID="{A8BC8C4C-C47F-4E45-9E95-732E53C283F6}" presName="arrowWedge5" presStyleLbl="fgSibTrans2D1" presStyleIdx="4" presStyleCnt="6"/>
      <dgm:spPr/>
    </dgm:pt>
    <dgm:pt modelId="{E9877394-E4CE-4F04-86E8-1D20DE58A1DA}" type="pres">
      <dgm:prSet presAssocID="{F6F2A317-0AD0-494E-BEE1-B8AB1D9472CD}" presName="arrowWedge6" presStyleLbl="fgSibTrans2D1" presStyleIdx="5" presStyleCnt="6"/>
      <dgm:spPr/>
    </dgm:pt>
  </dgm:ptLst>
  <dgm:cxnLst>
    <dgm:cxn modelId="{619BB10B-A25A-4940-9968-8E045543FDAB}" type="presOf" srcId="{786655D8-2045-4D14-9A45-FEB242E2EB18}" destId="{282A6345-085B-4426-B7C6-5716968D3C24}" srcOrd="0" destOrd="0" presId="urn:microsoft.com/office/officeart/2005/8/layout/cycle8"/>
    <dgm:cxn modelId="{4FCEC648-4286-4831-A016-3E96A1B9ED51}" type="presOf" srcId="{167B754B-4248-4D16-B859-0A3E23E757C3}" destId="{895BA885-A175-4DBD-A591-DEC25BC008A5}" srcOrd="1" destOrd="0" presId="urn:microsoft.com/office/officeart/2005/8/layout/cycle8"/>
    <dgm:cxn modelId="{875D73F0-22CF-4A66-AA1F-89A268E1F20A}" type="presOf" srcId="{786655D8-2045-4D14-9A45-FEB242E2EB18}" destId="{D9341069-4EB3-489B-8C78-580C9C992E43}" srcOrd="1" destOrd="0" presId="urn:microsoft.com/office/officeart/2005/8/layout/cycle8"/>
    <dgm:cxn modelId="{58DD2EE4-03F5-4E5B-95D3-3432E8F9E4AE}" type="presOf" srcId="{A25969BF-A0EC-416F-98B7-CC8465AC4FE6}" destId="{BD4D5B72-A5CA-4B61-9958-A3A7F66974AB}" srcOrd="0" destOrd="0" presId="urn:microsoft.com/office/officeart/2005/8/layout/cycle8"/>
    <dgm:cxn modelId="{D1BC6378-AFC6-4402-AF10-8FD2EF1EEFF2}" type="presOf" srcId="{A37705E0-6625-4A06-93F0-1BCDEB2900AA}" destId="{7EA15481-8A92-41A0-9930-D8BA4995F8DB}" srcOrd="0" destOrd="0" presId="urn:microsoft.com/office/officeart/2005/8/layout/cycle8"/>
    <dgm:cxn modelId="{EBE14EBC-E390-476D-90A1-E4A1FA043929}" srcId="{09EAE4CD-2271-4613-90E7-F85E19E0C233}" destId="{1721FFA4-8915-4D67-B8DF-FCFB09884872}" srcOrd="2" destOrd="0" parTransId="{B9802DAE-FA3B-4B4A-A272-A62E4D2A8BB3}" sibTransId="{8614A9F0-EBE5-4456-A700-AE365C5EA047}"/>
    <dgm:cxn modelId="{519004C1-52ED-467C-94EE-8DB2DD367C04}" type="presOf" srcId="{09EAE4CD-2271-4613-90E7-F85E19E0C233}" destId="{6ABDE249-3285-492A-9EB5-1207DF258D51}" srcOrd="0" destOrd="0" presId="urn:microsoft.com/office/officeart/2005/8/layout/cycle8"/>
    <dgm:cxn modelId="{1F761E46-2398-4A47-AE41-2E9E8EFD81D5}" type="presOf" srcId="{EC162343-9D8E-438A-9063-E8EDAB0901FC}" destId="{F19CDA5B-3FCA-4426-8D6A-20760C05F94D}" srcOrd="1" destOrd="0" presId="urn:microsoft.com/office/officeart/2005/8/layout/cycle8"/>
    <dgm:cxn modelId="{35B77103-2C78-4E15-8AA8-3DCCEE22332E}" srcId="{09EAE4CD-2271-4613-90E7-F85E19E0C233}" destId="{A37705E0-6625-4A06-93F0-1BCDEB2900AA}" srcOrd="3" destOrd="0" parTransId="{B8BACA53-0991-4A59-939E-324B59C9983A}" sibTransId="{AB83FCD3-F46A-42D2-8C26-722489018711}"/>
    <dgm:cxn modelId="{2FC0E5A6-4B24-4A9E-92BE-060B32C36D63}" type="presOf" srcId="{1721FFA4-8915-4D67-B8DF-FCFB09884872}" destId="{DD437297-A391-465B-9C51-65C0B1E807EF}" srcOrd="0" destOrd="0" presId="urn:microsoft.com/office/officeart/2005/8/layout/cycle8"/>
    <dgm:cxn modelId="{62A488E6-1845-42BD-8C16-7B1182036E58}" srcId="{09EAE4CD-2271-4613-90E7-F85E19E0C233}" destId="{EC162343-9D8E-438A-9063-E8EDAB0901FC}" srcOrd="5" destOrd="0" parTransId="{E4F4C1B0-08E1-44D4-B468-FC16131720DC}" sibTransId="{F6F2A317-0AD0-494E-BEE1-B8AB1D9472CD}"/>
    <dgm:cxn modelId="{448D8997-D6B7-49BE-9DFF-E714A5F2A887}" srcId="{09EAE4CD-2271-4613-90E7-F85E19E0C233}" destId="{786655D8-2045-4D14-9A45-FEB242E2EB18}" srcOrd="1" destOrd="0" parTransId="{294FD17F-6EB3-4A19-BDF6-DE7C4CF4343A}" sibTransId="{F2E68903-BDEB-4DC5-AB05-B93D2C32C18B}"/>
    <dgm:cxn modelId="{9188239E-A657-4C60-AE5D-8DCD1590A090}" srcId="{09EAE4CD-2271-4613-90E7-F85E19E0C233}" destId="{A25969BF-A0EC-416F-98B7-CC8465AC4FE6}" srcOrd="4" destOrd="0" parTransId="{E511EB72-560F-4C7B-823F-AE0E1B98E90D}" sibTransId="{A8BC8C4C-C47F-4E45-9E95-732E53C283F6}"/>
    <dgm:cxn modelId="{274C7EEB-7AEE-42D5-A4EA-BB7518CC8242}" type="presOf" srcId="{167B754B-4248-4D16-B859-0A3E23E757C3}" destId="{83CDA176-5A7D-4251-A2CB-B596FF1A4A83}" srcOrd="0" destOrd="0" presId="urn:microsoft.com/office/officeart/2005/8/layout/cycle8"/>
    <dgm:cxn modelId="{712C3DBB-3435-4922-9F4C-220F1028CAE4}" type="presOf" srcId="{1721FFA4-8915-4D67-B8DF-FCFB09884872}" destId="{ACF7E2DA-F597-44F0-8F00-4644F8197520}" srcOrd="1" destOrd="0" presId="urn:microsoft.com/office/officeart/2005/8/layout/cycle8"/>
    <dgm:cxn modelId="{66281626-0AF8-4D72-A88E-38BD250BB99A}" type="presOf" srcId="{A25969BF-A0EC-416F-98B7-CC8465AC4FE6}" destId="{1E68FA4B-F683-4B0D-8AD9-6A35F1A73D1D}" srcOrd="1" destOrd="0" presId="urn:microsoft.com/office/officeart/2005/8/layout/cycle8"/>
    <dgm:cxn modelId="{1595B53D-7432-486A-80FA-95D52571E9FB}" type="presOf" srcId="{A37705E0-6625-4A06-93F0-1BCDEB2900AA}" destId="{3F2B317A-DF9E-4364-8326-21AFDE31E8D3}" srcOrd="1" destOrd="0" presId="urn:microsoft.com/office/officeart/2005/8/layout/cycle8"/>
    <dgm:cxn modelId="{BD82C272-1425-4D2B-B28D-89B512272C5D}" srcId="{09EAE4CD-2271-4613-90E7-F85E19E0C233}" destId="{167B754B-4248-4D16-B859-0A3E23E757C3}" srcOrd="0" destOrd="0" parTransId="{D1BE02ED-A990-4BEC-BC1A-69BF5ADC8A2A}" sibTransId="{69151E01-DB0B-4525-8191-7D58048A153C}"/>
    <dgm:cxn modelId="{AA4BC7F3-185A-4004-A597-12FE70A5827E}" type="presOf" srcId="{EC162343-9D8E-438A-9063-E8EDAB0901FC}" destId="{47AB6354-6093-493D-B46E-E8DCA767C589}" srcOrd="0" destOrd="0" presId="urn:microsoft.com/office/officeart/2005/8/layout/cycle8"/>
    <dgm:cxn modelId="{7734BDC5-86C0-4216-AF44-19F7DBC55922}" type="presParOf" srcId="{6ABDE249-3285-492A-9EB5-1207DF258D51}" destId="{83CDA176-5A7D-4251-A2CB-B596FF1A4A83}" srcOrd="0" destOrd="0" presId="urn:microsoft.com/office/officeart/2005/8/layout/cycle8"/>
    <dgm:cxn modelId="{DEB61277-6C65-4C0C-B02B-C553AB673DDF}" type="presParOf" srcId="{6ABDE249-3285-492A-9EB5-1207DF258D51}" destId="{4E5C8326-9509-44FD-A053-5630A1346F63}" srcOrd="1" destOrd="0" presId="urn:microsoft.com/office/officeart/2005/8/layout/cycle8"/>
    <dgm:cxn modelId="{78F1EBF7-F36E-4AF8-BDD7-ADE0D5C9F39B}" type="presParOf" srcId="{6ABDE249-3285-492A-9EB5-1207DF258D51}" destId="{1387D40C-E159-4032-910D-EB663A3F8E02}" srcOrd="2" destOrd="0" presId="urn:microsoft.com/office/officeart/2005/8/layout/cycle8"/>
    <dgm:cxn modelId="{8FBA9156-79F7-412F-A371-6BB8CC9AAACE}" type="presParOf" srcId="{6ABDE249-3285-492A-9EB5-1207DF258D51}" destId="{895BA885-A175-4DBD-A591-DEC25BC008A5}" srcOrd="3" destOrd="0" presId="urn:microsoft.com/office/officeart/2005/8/layout/cycle8"/>
    <dgm:cxn modelId="{2C5FFFE1-CF56-4001-AB31-FD618234D1E2}" type="presParOf" srcId="{6ABDE249-3285-492A-9EB5-1207DF258D51}" destId="{282A6345-085B-4426-B7C6-5716968D3C24}" srcOrd="4" destOrd="0" presId="urn:microsoft.com/office/officeart/2005/8/layout/cycle8"/>
    <dgm:cxn modelId="{5131C1E0-3E46-4DCC-859D-E8ADBA81CAF5}" type="presParOf" srcId="{6ABDE249-3285-492A-9EB5-1207DF258D51}" destId="{0111EC81-A950-47B8-9E59-9E6CF8FD44E9}" srcOrd="5" destOrd="0" presId="urn:microsoft.com/office/officeart/2005/8/layout/cycle8"/>
    <dgm:cxn modelId="{A2CFDEE8-E56D-48D3-A48D-11C160936AFA}" type="presParOf" srcId="{6ABDE249-3285-492A-9EB5-1207DF258D51}" destId="{353D14A2-2202-42C3-9F23-F05ABF19C07D}" srcOrd="6" destOrd="0" presId="urn:microsoft.com/office/officeart/2005/8/layout/cycle8"/>
    <dgm:cxn modelId="{BEB4FD34-F814-46DB-B96E-BEC746AB5CB4}" type="presParOf" srcId="{6ABDE249-3285-492A-9EB5-1207DF258D51}" destId="{D9341069-4EB3-489B-8C78-580C9C992E43}" srcOrd="7" destOrd="0" presId="urn:microsoft.com/office/officeart/2005/8/layout/cycle8"/>
    <dgm:cxn modelId="{B88767CB-EA63-46D4-B7D7-0A9431AF8FFF}" type="presParOf" srcId="{6ABDE249-3285-492A-9EB5-1207DF258D51}" destId="{DD437297-A391-465B-9C51-65C0B1E807EF}" srcOrd="8" destOrd="0" presId="urn:microsoft.com/office/officeart/2005/8/layout/cycle8"/>
    <dgm:cxn modelId="{286E668F-62F1-4D0E-9995-F530C4DE1D38}" type="presParOf" srcId="{6ABDE249-3285-492A-9EB5-1207DF258D51}" destId="{D411D836-E20C-49E0-A7F3-9530E7D030A9}" srcOrd="9" destOrd="0" presId="urn:microsoft.com/office/officeart/2005/8/layout/cycle8"/>
    <dgm:cxn modelId="{D39C40A2-60B2-44DE-B825-FCAEBBA4520C}" type="presParOf" srcId="{6ABDE249-3285-492A-9EB5-1207DF258D51}" destId="{FA7E767D-AC45-4E6B-AEF9-60C274DF0E83}" srcOrd="10" destOrd="0" presId="urn:microsoft.com/office/officeart/2005/8/layout/cycle8"/>
    <dgm:cxn modelId="{F546EC86-F9FD-4326-8C75-7226A43E0111}" type="presParOf" srcId="{6ABDE249-3285-492A-9EB5-1207DF258D51}" destId="{ACF7E2DA-F597-44F0-8F00-4644F8197520}" srcOrd="11" destOrd="0" presId="urn:microsoft.com/office/officeart/2005/8/layout/cycle8"/>
    <dgm:cxn modelId="{2078D12F-92A7-4241-86BC-119CFB1504C6}" type="presParOf" srcId="{6ABDE249-3285-492A-9EB5-1207DF258D51}" destId="{7EA15481-8A92-41A0-9930-D8BA4995F8DB}" srcOrd="12" destOrd="0" presId="urn:microsoft.com/office/officeart/2005/8/layout/cycle8"/>
    <dgm:cxn modelId="{AED62C25-A04F-4ACC-B122-79A5EAAEC7F4}" type="presParOf" srcId="{6ABDE249-3285-492A-9EB5-1207DF258D51}" destId="{0575EC49-1967-47E0-8457-85A1A2E2CA6A}" srcOrd="13" destOrd="0" presId="urn:microsoft.com/office/officeart/2005/8/layout/cycle8"/>
    <dgm:cxn modelId="{04CFE8DE-472D-462C-B90F-E953F5F1E7F4}" type="presParOf" srcId="{6ABDE249-3285-492A-9EB5-1207DF258D51}" destId="{E96D8D5D-AD42-49AE-B13B-139765D9C424}" srcOrd="14" destOrd="0" presId="urn:microsoft.com/office/officeart/2005/8/layout/cycle8"/>
    <dgm:cxn modelId="{06AB8351-206D-4F45-A678-9779E2275177}" type="presParOf" srcId="{6ABDE249-3285-492A-9EB5-1207DF258D51}" destId="{3F2B317A-DF9E-4364-8326-21AFDE31E8D3}" srcOrd="15" destOrd="0" presId="urn:microsoft.com/office/officeart/2005/8/layout/cycle8"/>
    <dgm:cxn modelId="{F8D675B8-1852-4BA3-A487-F703F24E205F}" type="presParOf" srcId="{6ABDE249-3285-492A-9EB5-1207DF258D51}" destId="{BD4D5B72-A5CA-4B61-9958-A3A7F66974AB}" srcOrd="16" destOrd="0" presId="urn:microsoft.com/office/officeart/2005/8/layout/cycle8"/>
    <dgm:cxn modelId="{0D7E9A99-1502-4185-9075-9CF0F1BBD26B}" type="presParOf" srcId="{6ABDE249-3285-492A-9EB5-1207DF258D51}" destId="{263D2E38-A8E2-4507-B71A-D840E075D362}" srcOrd="17" destOrd="0" presId="urn:microsoft.com/office/officeart/2005/8/layout/cycle8"/>
    <dgm:cxn modelId="{0687A990-3C02-4965-9C4B-187DA71B6163}" type="presParOf" srcId="{6ABDE249-3285-492A-9EB5-1207DF258D51}" destId="{B700AAE9-0013-4DC6-A8EE-592511E49AD3}" srcOrd="18" destOrd="0" presId="urn:microsoft.com/office/officeart/2005/8/layout/cycle8"/>
    <dgm:cxn modelId="{982EB82A-7319-4372-9C6C-034AA0BC57D6}" type="presParOf" srcId="{6ABDE249-3285-492A-9EB5-1207DF258D51}" destId="{1E68FA4B-F683-4B0D-8AD9-6A35F1A73D1D}" srcOrd="19" destOrd="0" presId="urn:microsoft.com/office/officeart/2005/8/layout/cycle8"/>
    <dgm:cxn modelId="{C3DF7E79-319F-4971-BBEA-1454E094A000}" type="presParOf" srcId="{6ABDE249-3285-492A-9EB5-1207DF258D51}" destId="{47AB6354-6093-493D-B46E-E8DCA767C589}" srcOrd="20" destOrd="0" presId="urn:microsoft.com/office/officeart/2005/8/layout/cycle8"/>
    <dgm:cxn modelId="{2F04B9F2-E372-49D4-8603-6757E955FB02}" type="presParOf" srcId="{6ABDE249-3285-492A-9EB5-1207DF258D51}" destId="{55443967-6C54-4FA1-9E29-48FC22EBDD5C}" srcOrd="21" destOrd="0" presId="urn:microsoft.com/office/officeart/2005/8/layout/cycle8"/>
    <dgm:cxn modelId="{0E3B4656-BBFD-4888-B8FB-37892C0499DD}" type="presParOf" srcId="{6ABDE249-3285-492A-9EB5-1207DF258D51}" destId="{D2F79775-3AB2-4B81-85F7-83ED9587A016}" srcOrd="22" destOrd="0" presId="urn:microsoft.com/office/officeart/2005/8/layout/cycle8"/>
    <dgm:cxn modelId="{C78FFF06-A086-4185-A955-C2D7476FCB21}" type="presParOf" srcId="{6ABDE249-3285-492A-9EB5-1207DF258D51}" destId="{F19CDA5B-3FCA-4426-8D6A-20760C05F94D}" srcOrd="23" destOrd="0" presId="urn:microsoft.com/office/officeart/2005/8/layout/cycle8"/>
    <dgm:cxn modelId="{432EBEF6-19D6-4C2E-B1BD-9D341332339C}" type="presParOf" srcId="{6ABDE249-3285-492A-9EB5-1207DF258D51}" destId="{F891C6FD-7A10-455D-A356-E34EA33BEFC2}" srcOrd="24" destOrd="0" presId="urn:microsoft.com/office/officeart/2005/8/layout/cycle8"/>
    <dgm:cxn modelId="{985C3DC9-537A-47DC-B165-E3DA2A497514}" type="presParOf" srcId="{6ABDE249-3285-492A-9EB5-1207DF258D51}" destId="{FF1B51F6-2274-4E68-B971-AD1F8EDAB186}" srcOrd="25" destOrd="0" presId="urn:microsoft.com/office/officeart/2005/8/layout/cycle8"/>
    <dgm:cxn modelId="{92CB50AD-91BD-4674-B8F2-E30CCBA70CEA}" type="presParOf" srcId="{6ABDE249-3285-492A-9EB5-1207DF258D51}" destId="{08B9483E-1A20-49E5-8CF1-696F278A994F}" srcOrd="26" destOrd="0" presId="urn:microsoft.com/office/officeart/2005/8/layout/cycle8"/>
    <dgm:cxn modelId="{5ED6AEBB-6EB0-44AD-9D94-62CE8FB94297}" type="presParOf" srcId="{6ABDE249-3285-492A-9EB5-1207DF258D51}" destId="{AF4DF523-1875-4827-ADE2-737EC2BFBCC8}" srcOrd="27" destOrd="0" presId="urn:microsoft.com/office/officeart/2005/8/layout/cycle8"/>
    <dgm:cxn modelId="{CEA9C078-D30C-4AC5-B427-CAAFC81BCBBB}" type="presParOf" srcId="{6ABDE249-3285-492A-9EB5-1207DF258D51}" destId="{19D3FD3E-E05A-40B1-8A79-3FC139F6CEC4}" srcOrd="28" destOrd="0" presId="urn:microsoft.com/office/officeart/2005/8/layout/cycle8"/>
    <dgm:cxn modelId="{AEAED025-F79E-4EBE-8D41-27FA5493CC19}" type="presParOf" srcId="{6ABDE249-3285-492A-9EB5-1207DF258D51}" destId="{E9877394-E4CE-4F04-86E8-1D20DE58A1D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AE4CD-2271-4613-90E7-F85E19E0C233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167B754B-4248-4D16-B859-0A3E23E757C3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1BE02ED-A990-4BEC-BC1A-69BF5ADC8A2A}" type="par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151E01-DB0B-4525-8191-7D58048A153C}" type="sibTrans" cxnId="{BD82C272-1425-4D2B-B28D-89B512272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5969BF-A0EC-416F-98B7-CC8465AC4FE6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511EB72-560F-4C7B-823F-AE0E1B98E90D}" type="par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BC8C4C-C47F-4E45-9E95-732E53C283F6}" type="sibTrans" cxnId="{9188239E-A657-4C60-AE5D-8DCD1590A0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162343-9D8E-438A-9063-E8EDAB0901FC}">
      <dgm:prSet phldrT="[Text]"/>
      <dgm:spPr/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rPr>
            <a:t>Legal</a:t>
          </a:r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 and Compliance</a:t>
          </a:r>
        </a:p>
      </dgm:t>
    </dgm:pt>
    <dgm:pt modelId="{E4F4C1B0-08E1-44D4-B468-FC16131720DC}" type="par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F2A317-0AD0-494E-BEE1-B8AB1D9472CD}" type="sibTrans" cxnId="{62A488E6-1845-42BD-8C16-7B1182036E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7705E0-6625-4A06-93F0-1BCDEB2900AA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8BACA53-0991-4A59-939E-324B59C9983A}" type="par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83FCD3-F46A-42D2-8C26-722489018711}" type="sibTrans" cxnId="{35B77103-2C78-4E15-8AA8-3DCCEE2233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6655D8-2045-4D14-9A45-FEB242E2EB18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94FD17F-6EB3-4A19-BDF6-DE7C4CF4343A}" type="par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68903-BDEB-4DC5-AB05-B93D2C32C18B}" type="sibTrans" cxnId="{448D8997-D6B7-49BE-9DFF-E714A5F2A8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21FFA4-8915-4D67-B8DF-FCFB09884872}">
      <dgm:prSet phldrT="[Text]"/>
      <dgm:spPr/>
      <dgm:t>
        <a:bodyPr/>
        <a:lstStyle/>
        <a:p>
          <a:r>
            <a:rPr lang="en-US" b="1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9802DAE-FA3B-4B4A-A272-A62E4D2A8BB3}" type="par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14A9F0-EBE5-4456-A700-AE365C5EA047}" type="sibTrans" cxnId="{EBE14EBC-E390-476D-90A1-E4A1FA0439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BDE249-3285-492A-9EB5-1207DF258D51}" type="pres">
      <dgm:prSet presAssocID="{09EAE4CD-2271-4613-90E7-F85E19E0C233}" presName="compositeShape" presStyleCnt="0">
        <dgm:presLayoutVars>
          <dgm:chMax val="7"/>
          <dgm:dir/>
          <dgm:resizeHandles val="exact"/>
        </dgm:presLayoutVars>
      </dgm:prSet>
      <dgm:spPr/>
    </dgm:pt>
    <dgm:pt modelId="{83CDA176-5A7D-4251-A2CB-B596FF1A4A83}" type="pres">
      <dgm:prSet presAssocID="{09EAE4CD-2271-4613-90E7-F85E19E0C233}" presName="wedge1" presStyleLbl="node1" presStyleIdx="0" presStyleCnt="6"/>
      <dgm:spPr/>
      <dgm:t>
        <a:bodyPr/>
        <a:lstStyle/>
        <a:p>
          <a:endParaRPr lang="en-US"/>
        </a:p>
      </dgm:t>
    </dgm:pt>
    <dgm:pt modelId="{4E5C8326-9509-44FD-A053-5630A1346F63}" type="pres">
      <dgm:prSet presAssocID="{09EAE4CD-2271-4613-90E7-F85E19E0C233}" presName="dummy1a" presStyleCnt="0"/>
      <dgm:spPr/>
    </dgm:pt>
    <dgm:pt modelId="{1387D40C-E159-4032-910D-EB663A3F8E02}" type="pres">
      <dgm:prSet presAssocID="{09EAE4CD-2271-4613-90E7-F85E19E0C233}" presName="dummy1b" presStyleCnt="0"/>
      <dgm:spPr/>
    </dgm:pt>
    <dgm:pt modelId="{895BA885-A175-4DBD-A591-DEC25BC008A5}" type="pres">
      <dgm:prSet presAssocID="{09EAE4CD-2271-4613-90E7-F85E19E0C23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6345-085B-4426-B7C6-5716968D3C24}" type="pres">
      <dgm:prSet presAssocID="{09EAE4CD-2271-4613-90E7-F85E19E0C233}" presName="wedge2" presStyleLbl="node1" presStyleIdx="1" presStyleCnt="6"/>
      <dgm:spPr/>
      <dgm:t>
        <a:bodyPr/>
        <a:lstStyle/>
        <a:p>
          <a:endParaRPr lang="en-US"/>
        </a:p>
      </dgm:t>
    </dgm:pt>
    <dgm:pt modelId="{0111EC81-A950-47B8-9E59-9E6CF8FD44E9}" type="pres">
      <dgm:prSet presAssocID="{09EAE4CD-2271-4613-90E7-F85E19E0C233}" presName="dummy2a" presStyleCnt="0"/>
      <dgm:spPr/>
    </dgm:pt>
    <dgm:pt modelId="{353D14A2-2202-42C3-9F23-F05ABF19C07D}" type="pres">
      <dgm:prSet presAssocID="{09EAE4CD-2271-4613-90E7-F85E19E0C233}" presName="dummy2b" presStyleCnt="0"/>
      <dgm:spPr/>
    </dgm:pt>
    <dgm:pt modelId="{D9341069-4EB3-489B-8C78-580C9C992E43}" type="pres">
      <dgm:prSet presAssocID="{09EAE4CD-2271-4613-90E7-F85E19E0C23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7297-A391-465B-9C51-65C0B1E807EF}" type="pres">
      <dgm:prSet presAssocID="{09EAE4CD-2271-4613-90E7-F85E19E0C233}" presName="wedge3" presStyleLbl="node1" presStyleIdx="2" presStyleCnt="6"/>
      <dgm:spPr/>
      <dgm:t>
        <a:bodyPr/>
        <a:lstStyle/>
        <a:p>
          <a:endParaRPr lang="en-US"/>
        </a:p>
      </dgm:t>
    </dgm:pt>
    <dgm:pt modelId="{D411D836-E20C-49E0-A7F3-9530E7D030A9}" type="pres">
      <dgm:prSet presAssocID="{09EAE4CD-2271-4613-90E7-F85E19E0C233}" presName="dummy3a" presStyleCnt="0"/>
      <dgm:spPr/>
    </dgm:pt>
    <dgm:pt modelId="{FA7E767D-AC45-4E6B-AEF9-60C274DF0E83}" type="pres">
      <dgm:prSet presAssocID="{09EAE4CD-2271-4613-90E7-F85E19E0C233}" presName="dummy3b" presStyleCnt="0"/>
      <dgm:spPr/>
    </dgm:pt>
    <dgm:pt modelId="{ACF7E2DA-F597-44F0-8F00-4644F8197520}" type="pres">
      <dgm:prSet presAssocID="{09EAE4CD-2271-4613-90E7-F85E19E0C23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5481-8A92-41A0-9930-D8BA4995F8DB}" type="pres">
      <dgm:prSet presAssocID="{09EAE4CD-2271-4613-90E7-F85E19E0C233}" presName="wedge4" presStyleLbl="node1" presStyleIdx="3" presStyleCnt="6"/>
      <dgm:spPr/>
      <dgm:t>
        <a:bodyPr/>
        <a:lstStyle/>
        <a:p>
          <a:endParaRPr lang="en-US"/>
        </a:p>
      </dgm:t>
    </dgm:pt>
    <dgm:pt modelId="{0575EC49-1967-47E0-8457-85A1A2E2CA6A}" type="pres">
      <dgm:prSet presAssocID="{09EAE4CD-2271-4613-90E7-F85E19E0C233}" presName="dummy4a" presStyleCnt="0"/>
      <dgm:spPr/>
    </dgm:pt>
    <dgm:pt modelId="{E96D8D5D-AD42-49AE-B13B-139765D9C424}" type="pres">
      <dgm:prSet presAssocID="{09EAE4CD-2271-4613-90E7-F85E19E0C233}" presName="dummy4b" presStyleCnt="0"/>
      <dgm:spPr/>
    </dgm:pt>
    <dgm:pt modelId="{3F2B317A-DF9E-4364-8326-21AFDE31E8D3}" type="pres">
      <dgm:prSet presAssocID="{09EAE4CD-2271-4613-90E7-F85E19E0C23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5B72-A5CA-4B61-9958-A3A7F66974AB}" type="pres">
      <dgm:prSet presAssocID="{09EAE4CD-2271-4613-90E7-F85E19E0C233}" presName="wedge5" presStyleLbl="node1" presStyleIdx="4" presStyleCnt="6"/>
      <dgm:spPr/>
      <dgm:t>
        <a:bodyPr/>
        <a:lstStyle/>
        <a:p>
          <a:endParaRPr lang="en-US"/>
        </a:p>
      </dgm:t>
    </dgm:pt>
    <dgm:pt modelId="{263D2E38-A8E2-4507-B71A-D840E075D362}" type="pres">
      <dgm:prSet presAssocID="{09EAE4CD-2271-4613-90E7-F85E19E0C233}" presName="dummy5a" presStyleCnt="0"/>
      <dgm:spPr/>
    </dgm:pt>
    <dgm:pt modelId="{B700AAE9-0013-4DC6-A8EE-592511E49AD3}" type="pres">
      <dgm:prSet presAssocID="{09EAE4CD-2271-4613-90E7-F85E19E0C233}" presName="dummy5b" presStyleCnt="0"/>
      <dgm:spPr/>
    </dgm:pt>
    <dgm:pt modelId="{1E68FA4B-F683-4B0D-8AD9-6A35F1A73D1D}" type="pres">
      <dgm:prSet presAssocID="{09EAE4CD-2271-4613-90E7-F85E19E0C23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6354-6093-493D-B46E-E8DCA767C589}" type="pres">
      <dgm:prSet presAssocID="{09EAE4CD-2271-4613-90E7-F85E19E0C233}" presName="wedge6" presStyleLbl="node1" presStyleIdx="5" presStyleCnt="6"/>
      <dgm:spPr/>
      <dgm:t>
        <a:bodyPr/>
        <a:lstStyle/>
        <a:p>
          <a:endParaRPr lang="en-US"/>
        </a:p>
      </dgm:t>
    </dgm:pt>
    <dgm:pt modelId="{55443967-6C54-4FA1-9E29-48FC22EBDD5C}" type="pres">
      <dgm:prSet presAssocID="{09EAE4CD-2271-4613-90E7-F85E19E0C233}" presName="dummy6a" presStyleCnt="0"/>
      <dgm:spPr/>
    </dgm:pt>
    <dgm:pt modelId="{D2F79775-3AB2-4B81-85F7-83ED9587A016}" type="pres">
      <dgm:prSet presAssocID="{09EAE4CD-2271-4613-90E7-F85E19E0C233}" presName="dummy6b" presStyleCnt="0"/>
      <dgm:spPr/>
    </dgm:pt>
    <dgm:pt modelId="{F19CDA5B-3FCA-4426-8D6A-20760C05F94D}" type="pres">
      <dgm:prSet presAssocID="{09EAE4CD-2271-4613-90E7-F85E19E0C23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C6FD-7A10-455D-A356-E34EA33BEFC2}" type="pres">
      <dgm:prSet presAssocID="{69151E01-DB0B-4525-8191-7D58048A153C}" presName="arrowWedge1" presStyleLbl="fgSibTrans2D1" presStyleIdx="0" presStyleCnt="6"/>
      <dgm:spPr/>
    </dgm:pt>
    <dgm:pt modelId="{FF1B51F6-2274-4E68-B971-AD1F8EDAB186}" type="pres">
      <dgm:prSet presAssocID="{F2E68903-BDEB-4DC5-AB05-B93D2C32C18B}" presName="arrowWedge2" presStyleLbl="fgSibTrans2D1" presStyleIdx="1" presStyleCnt="6"/>
      <dgm:spPr/>
    </dgm:pt>
    <dgm:pt modelId="{08B9483E-1A20-49E5-8CF1-696F278A994F}" type="pres">
      <dgm:prSet presAssocID="{8614A9F0-EBE5-4456-A700-AE365C5EA047}" presName="arrowWedge3" presStyleLbl="fgSibTrans2D1" presStyleIdx="2" presStyleCnt="6"/>
      <dgm:spPr/>
    </dgm:pt>
    <dgm:pt modelId="{AF4DF523-1875-4827-ADE2-737EC2BFBCC8}" type="pres">
      <dgm:prSet presAssocID="{AB83FCD3-F46A-42D2-8C26-722489018711}" presName="arrowWedge4" presStyleLbl="fgSibTrans2D1" presStyleIdx="3" presStyleCnt="6"/>
      <dgm:spPr/>
    </dgm:pt>
    <dgm:pt modelId="{19D3FD3E-E05A-40B1-8A79-3FC139F6CEC4}" type="pres">
      <dgm:prSet presAssocID="{A8BC8C4C-C47F-4E45-9E95-732E53C283F6}" presName="arrowWedge5" presStyleLbl="fgSibTrans2D1" presStyleIdx="4" presStyleCnt="6"/>
      <dgm:spPr/>
    </dgm:pt>
    <dgm:pt modelId="{E9877394-E4CE-4F04-86E8-1D20DE58A1DA}" type="pres">
      <dgm:prSet presAssocID="{F6F2A317-0AD0-494E-BEE1-B8AB1D9472CD}" presName="arrowWedge6" presStyleLbl="fgSibTrans2D1" presStyleIdx="5" presStyleCnt="6"/>
      <dgm:spPr/>
    </dgm:pt>
  </dgm:ptLst>
  <dgm:cxnLst>
    <dgm:cxn modelId="{619BB10B-A25A-4940-9968-8E045543FDAB}" type="presOf" srcId="{786655D8-2045-4D14-9A45-FEB242E2EB18}" destId="{282A6345-085B-4426-B7C6-5716968D3C24}" srcOrd="0" destOrd="0" presId="urn:microsoft.com/office/officeart/2005/8/layout/cycle8"/>
    <dgm:cxn modelId="{4FCEC648-4286-4831-A016-3E96A1B9ED51}" type="presOf" srcId="{167B754B-4248-4D16-B859-0A3E23E757C3}" destId="{895BA885-A175-4DBD-A591-DEC25BC008A5}" srcOrd="1" destOrd="0" presId="urn:microsoft.com/office/officeart/2005/8/layout/cycle8"/>
    <dgm:cxn modelId="{875D73F0-22CF-4A66-AA1F-89A268E1F20A}" type="presOf" srcId="{786655D8-2045-4D14-9A45-FEB242E2EB18}" destId="{D9341069-4EB3-489B-8C78-580C9C992E43}" srcOrd="1" destOrd="0" presId="urn:microsoft.com/office/officeart/2005/8/layout/cycle8"/>
    <dgm:cxn modelId="{58DD2EE4-03F5-4E5B-95D3-3432E8F9E4AE}" type="presOf" srcId="{A25969BF-A0EC-416F-98B7-CC8465AC4FE6}" destId="{BD4D5B72-A5CA-4B61-9958-A3A7F66974AB}" srcOrd="0" destOrd="0" presId="urn:microsoft.com/office/officeart/2005/8/layout/cycle8"/>
    <dgm:cxn modelId="{D1BC6378-AFC6-4402-AF10-8FD2EF1EEFF2}" type="presOf" srcId="{A37705E0-6625-4A06-93F0-1BCDEB2900AA}" destId="{7EA15481-8A92-41A0-9930-D8BA4995F8DB}" srcOrd="0" destOrd="0" presId="urn:microsoft.com/office/officeart/2005/8/layout/cycle8"/>
    <dgm:cxn modelId="{EBE14EBC-E390-476D-90A1-E4A1FA043929}" srcId="{09EAE4CD-2271-4613-90E7-F85E19E0C233}" destId="{1721FFA4-8915-4D67-B8DF-FCFB09884872}" srcOrd="2" destOrd="0" parTransId="{B9802DAE-FA3B-4B4A-A272-A62E4D2A8BB3}" sibTransId="{8614A9F0-EBE5-4456-A700-AE365C5EA047}"/>
    <dgm:cxn modelId="{519004C1-52ED-467C-94EE-8DB2DD367C04}" type="presOf" srcId="{09EAE4CD-2271-4613-90E7-F85E19E0C233}" destId="{6ABDE249-3285-492A-9EB5-1207DF258D51}" srcOrd="0" destOrd="0" presId="urn:microsoft.com/office/officeart/2005/8/layout/cycle8"/>
    <dgm:cxn modelId="{1F761E46-2398-4A47-AE41-2E9E8EFD81D5}" type="presOf" srcId="{EC162343-9D8E-438A-9063-E8EDAB0901FC}" destId="{F19CDA5B-3FCA-4426-8D6A-20760C05F94D}" srcOrd="1" destOrd="0" presId="urn:microsoft.com/office/officeart/2005/8/layout/cycle8"/>
    <dgm:cxn modelId="{35B77103-2C78-4E15-8AA8-3DCCEE22332E}" srcId="{09EAE4CD-2271-4613-90E7-F85E19E0C233}" destId="{A37705E0-6625-4A06-93F0-1BCDEB2900AA}" srcOrd="3" destOrd="0" parTransId="{B8BACA53-0991-4A59-939E-324B59C9983A}" sibTransId="{AB83FCD3-F46A-42D2-8C26-722489018711}"/>
    <dgm:cxn modelId="{2FC0E5A6-4B24-4A9E-92BE-060B32C36D63}" type="presOf" srcId="{1721FFA4-8915-4D67-B8DF-FCFB09884872}" destId="{DD437297-A391-465B-9C51-65C0B1E807EF}" srcOrd="0" destOrd="0" presId="urn:microsoft.com/office/officeart/2005/8/layout/cycle8"/>
    <dgm:cxn modelId="{62A488E6-1845-42BD-8C16-7B1182036E58}" srcId="{09EAE4CD-2271-4613-90E7-F85E19E0C233}" destId="{EC162343-9D8E-438A-9063-E8EDAB0901FC}" srcOrd="5" destOrd="0" parTransId="{E4F4C1B0-08E1-44D4-B468-FC16131720DC}" sibTransId="{F6F2A317-0AD0-494E-BEE1-B8AB1D9472CD}"/>
    <dgm:cxn modelId="{448D8997-D6B7-49BE-9DFF-E714A5F2A887}" srcId="{09EAE4CD-2271-4613-90E7-F85E19E0C233}" destId="{786655D8-2045-4D14-9A45-FEB242E2EB18}" srcOrd="1" destOrd="0" parTransId="{294FD17F-6EB3-4A19-BDF6-DE7C4CF4343A}" sibTransId="{F2E68903-BDEB-4DC5-AB05-B93D2C32C18B}"/>
    <dgm:cxn modelId="{9188239E-A657-4C60-AE5D-8DCD1590A090}" srcId="{09EAE4CD-2271-4613-90E7-F85E19E0C233}" destId="{A25969BF-A0EC-416F-98B7-CC8465AC4FE6}" srcOrd="4" destOrd="0" parTransId="{E511EB72-560F-4C7B-823F-AE0E1B98E90D}" sibTransId="{A8BC8C4C-C47F-4E45-9E95-732E53C283F6}"/>
    <dgm:cxn modelId="{274C7EEB-7AEE-42D5-A4EA-BB7518CC8242}" type="presOf" srcId="{167B754B-4248-4D16-B859-0A3E23E757C3}" destId="{83CDA176-5A7D-4251-A2CB-B596FF1A4A83}" srcOrd="0" destOrd="0" presId="urn:microsoft.com/office/officeart/2005/8/layout/cycle8"/>
    <dgm:cxn modelId="{712C3DBB-3435-4922-9F4C-220F1028CAE4}" type="presOf" srcId="{1721FFA4-8915-4D67-B8DF-FCFB09884872}" destId="{ACF7E2DA-F597-44F0-8F00-4644F8197520}" srcOrd="1" destOrd="0" presId="urn:microsoft.com/office/officeart/2005/8/layout/cycle8"/>
    <dgm:cxn modelId="{66281626-0AF8-4D72-A88E-38BD250BB99A}" type="presOf" srcId="{A25969BF-A0EC-416F-98B7-CC8465AC4FE6}" destId="{1E68FA4B-F683-4B0D-8AD9-6A35F1A73D1D}" srcOrd="1" destOrd="0" presId="urn:microsoft.com/office/officeart/2005/8/layout/cycle8"/>
    <dgm:cxn modelId="{1595B53D-7432-486A-80FA-95D52571E9FB}" type="presOf" srcId="{A37705E0-6625-4A06-93F0-1BCDEB2900AA}" destId="{3F2B317A-DF9E-4364-8326-21AFDE31E8D3}" srcOrd="1" destOrd="0" presId="urn:microsoft.com/office/officeart/2005/8/layout/cycle8"/>
    <dgm:cxn modelId="{BD82C272-1425-4D2B-B28D-89B512272C5D}" srcId="{09EAE4CD-2271-4613-90E7-F85E19E0C233}" destId="{167B754B-4248-4D16-B859-0A3E23E757C3}" srcOrd="0" destOrd="0" parTransId="{D1BE02ED-A990-4BEC-BC1A-69BF5ADC8A2A}" sibTransId="{69151E01-DB0B-4525-8191-7D58048A153C}"/>
    <dgm:cxn modelId="{AA4BC7F3-185A-4004-A597-12FE70A5827E}" type="presOf" srcId="{EC162343-9D8E-438A-9063-E8EDAB0901FC}" destId="{47AB6354-6093-493D-B46E-E8DCA767C589}" srcOrd="0" destOrd="0" presId="urn:microsoft.com/office/officeart/2005/8/layout/cycle8"/>
    <dgm:cxn modelId="{7734BDC5-86C0-4216-AF44-19F7DBC55922}" type="presParOf" srcId="{6ABDE249-3285-492A-9EB5-1207DF258D51}" destId="{83CDA176-5A7D-4251-A2CB-B596FF1A4A83}" srcOrd="0" destOrd="0" presId="urn:microsoft.com/office/officeart/2005/8/layout/cycle8"/>
    <dgm:cxn modelId="{DEB61277-6C65-4C0C-B02B-C553AB673DDF}" type="presParOf" srcId="{6ABDE249-3285-492A-9EB5-1207DF258D51}" destId="{4E5C8326-9509-44FD-A053-5630A1346F63}" srcOrd="1" destOrd="0" presId="urn:microsoft.com/office/officeart/2005/8/layout/cycle8"/>
    <dgm:cxn modelId="{78F1EBF7-F36E-4AF8-BDD7-ADE0D5C9F39B}" type="presParOf" srcId="{6ABDE249-3285-492A-9EB5-1207DF258D51}" destId="{1387D40C-E159-4032-910D-EB663A3F8E02}" srcOrd="2" destOrd="0" presId="urn:microsoft.com/office/officeart/2005/8/layout/cycle8"/>
    <dgm:cxn modelId="{8FBA9156-79F7-412F-A371-6BB8CC9AAACE}" type="presParOf" srcId="{6ABDE249-3285-492A-9EB5-1207DF258D51}" destId="{895BA885-A175-4DBD-A591-DEC25BC008A5}" srcOrd="3" destOrd="0" presId="urn:microsoft.com/office/officeart/2005/8/layout/cycle8"/>
    <dgm:cxn modelId="{2C5FFFE1-CF56-4001-AB31-FD618234D1E2}" type="presParOf" srcId="{6ABDE249-3285-492A-9EB5-1207DF258D51}" destId="{282A6345-085B-4426-B7C6-5716968D3C24}" srcOrd="4" destOrd="0" presId="urn:microsoft.com/office/officeart/2005/8/layout/cycle8"/>
    <dgm:cxn modelId="{5131C1E0-3E46-4DCC-859D-E8ADBA81CAF5}" type="presParOf" srcId="{6ABDE249-3285-492A-9EB5-1207DF258D51}" destId="{0111EC81-A950-47B8-9E59-9E6CF8FD44E9}" srcOrd="5" destOrd="0" presId="urn:microsoft.com/office/officeart/2005/8/layout/cycle8"/>
    <dgm:cxn modelId="{A2CFDEE8-E56D-48D3-A48D-11C160936AFA}" type="presParOf" srcId="{6ABDE249-3285-492A-9EB5-1207DF258D51}" destId="{353D14A2-2202-42C3-9F23-F05ABF19C07D}" srcOrd="6" destOrd="0" presId="urn:microsoft.com/office/officeart/2005/8/layout/cycle8"/>
    <dgm:cxn modelId="{BEB4FD34-F814-46DB-B96E-BEC746AB5CB4}" type="presParOf" srcId="{6ABDE249-3285-492A-9EB5-1207DF258D51}" destId="{D9341069-4EB3-489B-8C78-580C9C992E43}" srcOrd="7" destOrd="0" presId="urn:microsoft.com/office/officeart/2005/8/layout/cycle8"/>
    <dgm:cxn modelId="{B88767CB-EA63-46D4-B7D7-0A9431AF8FFF}" type="presParOf" srcId="{6ABDE249-3285-492A-9EB5-1207DF258D51}" destId="{DD437297-A391-465B-9C51-65C0B1E807EF}" srcOrd="8" destOrd="0" presId="urn:microsoft.com/office/officeart/2005/8/layout/cycle8"/>
    <dgm:cxn modelId="{286E668F-62F1-4D0E-9995-F530C4DE1D38}" type="presParOf" srcId="{6ABDE249-3285-492A-9EB5-1207DF258D51}" destId="{D411D836-E20C-49E0-A7F3-9530E7D030A9}" srcOrd="9" destOrd="0" presId="urn:microsoft.com/office/officeart/2005/8/layout/cycle8"/>
    <dgm:cxn modelId="{D39C40A2-60B2-44DE-B825-FCAEBBA4520C}" type="presParOf" srcId="{6ABDE249-3285-492A-9EB5-1207DF258D51}" destId="{FA7E767D-AC45-4E6B-AEF9-60C274DF0E83}" srcOrd="10" destOrd="0" presId="urn:microsoft.com/office/officeart/2005/8/layout/cycle8"/>
    <dgm:cxn modelId="{F546EC86-F9FD-4326-8C75-7226A43E0111}" type="presParOf" srcId="{6ABDE249-3285-492A-9EB5-1207DF258D51}" destId="{ACF7E2DA-F597-44F0-8F00-4644F8197520}" srcOrd="11" destOrd="0" presId="urn:microsoft.com/office/officeart/2005/8/layout/cycle8"/>
    <dgm:cxn modelId="{2078D12F-92A7-4241-86BC-119CFB1504C6}" type="presParOf" srcId="{6ABDE249-3285-492A-9EB5-1207DF258D51}" destId="{7EA15481-8A92-41A0-9930-D8BA4995F8DB}" srcOrd="12" destOrd="0" presId="urn:microsoft.com/office/officeart/2005/8/layout/cycle8"/>
    <dgm:cxn modelId="{AED62C25-A04F-4ACC-B122-79A5EAAEC7F4}" type="presParOf" srcId="{6ABDE249-3285-492A-9EB5-1207DF258D51}" destId="{0575EC49-1967-47E0-8457-85A1A2E2CA6A}" srcOrd="13" destOrd="0" presId="urn:microsoft.com/office/officeart/2005/8/layout/cycle8"/>
    <dgm:cxn modelId="{04CFE8DE-472D-462C-B90F-E953F5F1E7F4}" type="presParOf" srcId="{6ABDE249-3285-492A-9EB5-1207DF258D51}" destId="{E96D8D5D-AD42-49AE-B13B-139765D9C424}" srcOrd="14" destOrd="0" presId="urn:microsoft.com/office/officeart/2005/8/layout/cycle8"/>
    <dgm:cxn modelId="{06AB8351-206D-4F45-A678-9779E2275177}" type="presParOf" srcId="{6ABDE249-3285-492A-9EB5-1207DF258D51}" destId="{3F2B317A-DF9E-4364-8326-21AFDE31E8D3}" srcOrd="15" destOrd="0" presId="urn:microsoft.com/office/officeart/2005/8/layout/cycle8"/>
    <dgm:cxn modelId="{F8D675B8-1852-4BA3-A487-F703F24E205F}" type="presParOf" srcId="{6ABDE249-3285-492A-9EB5-1207DF258D51}" destId="{BD4D5B72-A5CA-4B61-9958-A3A7F66974AB}" srcOrd="16" destOrd="0" presId="urn:microsoft.com/office/officeart/2005/8/layout/cycle8"/>
    <dgm:cxn modelId="{0D7E9A99-1502-4185-9075-9CF0F1BBD26B}" type="presParOf" srcId="{6ABDE249-3285-492A-9EB5-1207DF258D51}" destId="{263D2E38-A8E2-4507-B71A-D840E075D362}" srcOrd="17" destOrd="0" presId="urn:microsoft.com/office/officeart/2005/8/layout/cycle8"/>
    <dgm:cxn modelId="{0687A990-3C02-4965-9C4B-187DA71B6163}" type="presParOf" srcId="{6ABDE249-3285-492A-9EB5-1207DF258D51}" destId="{B700AAE9-0013-4DC6-A8EE-592511E49AD3}" srcOrd="18" destOrd="0" presId="urn:microsoft.com/office/officeart/2005/8/layout/cycle8"/>
    <dgm:cxn modelId="{982EB82A-7319-4372-9C6C-034AA0BC57D6}" type="presParOf" srcId="{6ABDE249-3285-492A-9EB5-1207DF258D51}" destId="{1E68FA4B-F683-4B0D-8AD9-6A35F1A73D1D}" srcOrd="19" destOrd="0" presId="urn:microsoft.com/office/officeart/2005/8/layout/cycle8"/>
    <dgm:cxn modelId="{C3DF7E79-319F-4971-BBEA-1454E094A000}" type="presParOf" srcId="{6ABDE249-3285-492A-9EB5-1207DF258D51}" destId="{47AB6354-6093-493D-B46E-E8DCA767C589}" srcOrd="20" destOrd="0" presId="urn:microsoft.com/office/officeart/2005/8/layout/cycle8"/>
    <dgm:cxn modelId="{2F04B9F2-E372-49D4-8603-6757E955FB02}" type="presParOf" srcId="{6ABDE249-3285-492A-9EB5-1207DF258D51}" destId="{55443967-6C54-4FA1-9E29-48FC22EBDD5C}" srcOrd="21" destOrd="0" presId="urn:microsoft.com/office/officeart/2005/8/layout/cycle8"/>
    <dgm:cxn modelId="{0E3B4656-BBFD-4888-B8FB-37892C0499DD}" type="presParOf" srcId="{6ABDE249-3285-492A-9EB5-1207DF258D51}" destId="{D2F79775-3AB2-4B81-85F7-83ED9587A016}" srcOrd="22" destOrd="0" presId="urn:microsoft.com/office/officeart/2005/8/layout/cycle8"/>
    <dgm:cxn modelId="{C78FFF06-A086-4185-A955-C2D7476FCB21}" type="presParOf" srcId="{6ABDE249-3285-492A-9EB5-1207DF258D51}" destId="{F19CDA5B-3FCA-4426-8D6A-20760C05F94D}" srcOrd="23" destOrd="0" presId="urn:microsoft.com/office/officeart/2005/8/layout/cycle8"/>
    <dgm:cxn modelId="{432EBEF6-19D6-4C2E-B1BD-9D341332339C}" type="presParOf" srcId="{6ABDE249-3285-492A-9EB5-1207DF258D51}" destId="{F891C6FD-7A10-455D-A356-E34EA33BEFC2}" srcOrd="24" destOrd="0" presId="urn:microsoft.com/office/officeart/2005/8/layout/cycle8"/>
    <dgm:cxn modelId="{985C3DC9-537A-47DC-B165-E3DA2A497514}" type="presParOf" srcId="{6ABDE249-3285-492A-9EB5-1207DF258D51}" destId="{FF1B51F6-2274-4E68-B971-AD1F8EDAB186}" srcOrd="25" destOrd="0" presId="urn:microsoft.com/office/officeart/2005/8/layout/cycle8"/>
    <dgm:cxn modelId="{92CB50AD-91BD-4674-B8F2-E30CCBA70CEA}" type="presParOf" srcId="{6ABDE249-3285-492A-9EB5-1207DF258D51}" destId="{08B9483E-1A20-49E5-8CF1-696F278A994F}" srcOrd="26" destOrd="0" presId="urn:microsoft.com/office/officeart/2005/8/layout/cycle8"/>
    <dgm:cxn modelId="{5ED6AEBB-6EB0-44AD-9D94-62CE8FB94297}" type="presParOf" srcId="{6ABDE249-3285-492A-9EB5-1207DF258D51}" destId="{AF4DF523-1875-4827-ADE2-737EC2BFBCC8}" srcOrd="27" destOrd="0" presId="urn:microsoft.com/office/officeart/2005/8/layout/cycle8"/>
    <dgm:cxn modelId="{CEA9C078-D30C-4AC5-B427-CAAFC81BCBBB}" type="presParOf" srcId="{6ABDE249-3285-492A-9EB5-1207DF258D51}" destId="{19D3FD3E-E05A-40B1-8A79-3FC139F6CEC4}" srcOrd="28" destOrd="0" presId="urn:microsoft.com/office/officeart/2005/8/layout/cycle8"/>
    <dgm:cxn modelId="{AEAED025-F79E-4EBE-8D41-27FA5493CC19}" type="presParOf" srcId="{6ABDE249-3285-492A-9EB5-1207DF258D51}" destId="{E9877394-E4CE-4F04-86E8-1D20DE58A1D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3FCE30-326A-4636-B6AF-171B1944E98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36CDFF63-F808-4756-AA62-7F7097215119}">
      <dgm:prSet phldrT="[Text]"/>
      <dgm:spPr>
        <a:solidFill>
          <a:srgbClr val="0F846D"/>
        </a:solidFill>
      </dgm:spPr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PREVENT</a:t>
          </a:r>
        </a:p>
      </dgm:t>
    </dgm:pt>
    <dgm:pt modelId="{FD14F320-C48D-4C1B-82AF-6EA9D03B5C75}" type="parTrans" cxnId="{99C5F15B-A67C-4D62-87EE-22A4E23FE2F1}">
      <dgm:prSet/>
      <dgm:spPr/>
      <dgm:t>
        <a:bodyPr/>
        <a:lstStyle/>
        <a:p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C03AB4F8-6AD6-45E0-BDAA-F68F67BF6838}" type="sibTrans" cxnId="{99C5F15B-A67C-4D62-87EE-22A4E23FE2F1}">
      <dgm:prSet/>
      <dgm:spPr/>
      <dgm:t>
        <a:bodyPr/>
        <a:lstStyle/>
        <a:p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7178B04-6ECC-4086-AB2E-5C281EA9AE6B}">
      <dgm:prSet phldrT="[Text]"/>
      <dgm:spPr>
        <a:solidFill>
          <a:srgbClr val="003854"/>
        </a:solidFill>
      </dgm:spPr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PROTECT</a:t>
          </a:r>
        </a:p>
      </dgm:t>
    </dgm:pt>
    <dgm:pt modelId="{99BE9444-D9F1-459F-BDCD-B249D2C51790}" type="parTrans" cxnId="{6F287F98-FE95-497E-ADFC-EDFBF9D396BA}">
      <dgm:prSet/>
      <dgm:spPr/>
      <dgm:t>
        <a:bodyPr/>
        <a:lstStyle/>
        <a:p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BF1B57A-A3C7-42C4-B181-4DAB41D62C0C}" type="sibTrans" cxnId="{6F287F98-FE95-497E-ADFC-EDFBF9D396BA}">
      <dgm:prSet/>
      <dgm:spPr/>
      <dgm:t>
        <a:bodyPr/>
        <a:lstStyle/>
        <a:p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C42DF5A6-268A-4672-A539-061D34C148CA}">
      <dgm:prSet phldrT="[Text]"/>
      <dgm:spPr>
        <a:solidFill>
          <a:srgbClr val="088E8E"/>
        </a:solidFill>
      </dgm:spPr>
      <dgm:t>
        <a:bodyPr/>
        <a:lstStyle/>
        <a:p>
          <a:r>
            <a:rPr lang="en-US" b="1" dirty="0">
              <a:latin typeface="Roboto Condensed" panose="02000000000000000000" pitchFamily="2" charset="0"/>
              <a:ea typeface="Roboto Condensed" panose="02000000000000000000" pitchFamily="2" charset="0"/>
            </a:rPr>
            <a:t>PROGRESS</a:t>
          </a:r>
        </a:p>
      </dgm:t>
    </dgm:pt>
    <dgm:pt modelId="{406E5FC5-D9A9-435A-9BC1-2654ADB949E1}" type="parTrans" cxnId="{8387488A-1F5A-4D0B-97B4-5819B767FF0B}">
      <dgm:prSet/>
      <dgm:spPr/>
      <dgm:t>
        <a:bodyPr/>
        <a:lstStyle/>
        <a:p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7A15F2C-83F1-456C-8E57-D73AFE8A30AD}" type="sibTrans" cxnId="{8387488A-1F5A-4D0B-97B4-5819B767FF0B}">
      <dgm:prSet/>
      <dgm:spPr/>
      <dgm:t>
        <a:bodyPr/>
        <a:lstStyle/>
        <a:p>
          <a:endParaRPr lang="en-US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741360E-1744-4559-8311-89AF60D470F1}" type="pres">
      <dgm:prSet presAssocID="{4B3FCE30-326A-4636-B6AF-171B1944E982}" presName="Name0" presStyleCnt="0">
        <dgm:presLayoutVars>
          <dgm:dir/>
          <dgm:animLvl val="lvl"/>
          <dgm:resizeHandles val="exact"/>
        </dgm:presLayoutVars>
      </dgm:prSet>
      <dgm:spPr/>
    </dgm:pt>
    <dgm:pt modelId="{271C8C56-4E95-43F6-B085-1BDA9EA2C3F2}" type="pres">
      <dgm:prSet presAssocID="{36CDFF63-F808-4756-AA62-7F70972151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BCFA9-BC58-458B-968D-F36272FBA6DD}" type="pres">
      <dgm:prSet presAssocID="{C03AB4F8-6AD6-45E0-BDAA-F68F67BF6838}" presName="parTxOnlySpace" presStyleCnt="0"/>
      <dgm:spPr/>
    </dgm:pt>
    <dgm:pt modelId="{7E3FF1D1-6215-4EC2-ABEC-3804A8F64C72}" type="pres">
      <dgm:prSet presAssocID="{B7178B04-6ECC-4086-AB2E-5C281EA9AE6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76D86-3EA9-4BF5-B3F4-16C7E96386F1}" type="pres">
      <dgm:prSet presAssocID="{8BF1B57A-A3C7-42C4-B181-4DAB41D62C0C}" presName="parTxOnlySpace" presStyleCnt="0"/>
      <dgm:spPr/>
    </dgm:pt>
    <dgm:pt modelId="{FABB4024-04C0-4A37-8431-D69F6C790A18}" type="pres">
      <dgm:prSet presAssocID="{C42DF5A6-268A-4672-A539-061D34C148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7488A-1F5A-4D0B-97B4-5819B767FF0B}" srcId="{4B3FCE30-326A-4636-B6AF-171B1944E982}" destId="{C42DF5A6-268A-4672-A539-061D34C148CA}" srcOrd="2" destOrd="0" parTransId="{406E5FC5-D9A9-435A-9BC1-2654ADB949E1}" sibTransId="{A7A15F2C-83F1-456C-8E57-D73AFE8A30AD}"/>
    <dgm:cxn modelId="{54739FBE-4EBD-460E-8E13-70CE6A5A07DD}" type="presOf" srcId="{B7178B04-6ECC-4086-AB2E-5C281EA9AE6B}" destId="{7E3FF1D1-6215-4EC2-ABEC-3804A8F64C72}" srcOrd="0" destOrd="0" presId="urn:microsoft.com/office/officeart/2005/8/layout/chevron1"/>
    <dgm:cxn modelId="{6F287F98-FE95-497E-ADFC-EDFBF9D396BA}" srcId="{4B3FCE30-326A-4636-B6AF-171B1944E982}" destId="{B7178B04-6ECC-4086-AB2E-5C281EA9AE6B}" srcOrd="1" destOrd="0" parTransId="{99BE9444-D9F1-459F-BDCD-B249D2C51790}" sibTransId="{8BF1B57A-A3C7-42C4-B181-4DAB41D62C0C}"/>
    <dgm:cxn modelId="{C613DCDC-CD88-400E-89E4-C6B1F66E40A4}" type="presOf" srcId="{C42DF5A6-268A-4672-A539-061D34C148CA}" destId="{FABB4024-04C0-4A37-8431-D69F6C790A18}" srcOrd="0" destOrd="0" presId="urn:microsoft.com/office/officeart/2005/8/layout/chevron1"/>
    <dgm:cxn modelId="{005AC1BA-CA9F-4597-96C7-F446B0AAD5E2}" type="presOf" srcId="{36CDFF63-F808-4756-AA62-7F7097215119}" destId="{271C8C56-4E95-43F6-B085-1BDA9EA2C3F2}" srcOrd="0" destOrd="0" presId="urn:microsoft.com/office/officeart/2005/8/layout/chevron1"/>
    <dgm:cxn modelId="{6A6867E0-D952-482A-8EC8-92EF364CE4DB}" type="presOf" srcId="{4B3FCE30-326A-4636-B6AF-171B1944E982}" destId="{9741360E-1744-4559-8311-89AF60D470F1}" srcOrd="0" destOrd="0" presId="urn:microsoft.com/office/officeart/2005/8/layout/chevron1"/>
    <dgm:cxn modelId="{99C5F15B-A67C-4D62-87EE-22A4E23FE2F1}" srcId="{4B3FCE30-326A-4636-B6AF-171B1944E982}" destId="{36CDFF63-F808-4756-AA62-7F7097215119}" srcOrd="0" destOrd="0" parTransId="{FD14F320-C48D-4C1B-82AF-6EA9D03B5C75}" sibTransId="{C03AB4F8-6AD6-45E0-BDAA-F68F67BF6838}"/>
    <dgm:cxn modelId="{636564FF-11D8-404C-BB56-D894FF6C186B}" type="presParOf" srcId="{9741360E-1744-4559-8311-89AF60D470F1}" destId="{271C8C56-4E95-43F6-B085-1BDA9EA2C3F2}" srcOrd="0" destOrd="0" presId="urn:microsoft.com/office/officeart/2005/8/layout/chevron1"/>
    <dgm:cxn modelId="{8B4AC653-48AD-43ED-94B1-73BAC50BD37C}" type="presParOf" srcId="{9741360E-1744-4559-8311-89AF60D470F1}" destId="{D1DBCFA9-BC58-458B-968D-F36272FBA6DD}" srcOrd="1" destOrd="0" presId="urn:microsoft.com/office/officeart/2005/8/layout/chevron1"/>
    <dgm:cxn modelId="{B6F0595A-EA6F-4C5D-B0CC-3A5FEA021877}" type="presParOf" srcId="{9741360E-1744-4559-8311-89AF60D470F1}" destId="{7E3FF1D1-6215-4EC2-ABEC-3804A8F64C72}" srcOrd="2" destOrd="0" presId="urn:microsoft.com/office/officeart/2005/8/layout/chevron1"/>
    <dgm:cxn modelId="{4F3A3618-E2E2-425B-B9B1-89177AF55518}" type="presParOf" srcId="{9741360E-1744-4559-8311-89AF60D470F1}" destId="{BF076D86-3EA9-4BF5-B3F4-16C7E96386F1}" srcOrd="3" destOrd="0" presId="urn:microsoft.com/office/officeart/2005/8/layout/chevron1"/>
    <dgm:cxn modelId="{877D0C06-6A2F-480D-88CD-E0F282D713C7}" type="presParOf" srcId="{9741360E-1744-4559-8311-89AF60D470F1}" destId="{FABB4024-04C0-4A37-8431-D69F6C790A18}" srcOrd="4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176-5A7D-4251-A2CB-B596FF1A4A83}">
      <dsp:nvSpPr>
        <dsp:cNvPr id="0" name=""/>
        <dsp:cNvSpPr/>
      </dsp:nvSpPr>
      <dsp:spPr>
        <a:xfrm>
          <a:off x="571418" y="298713"/>
          <a:ext cx="4243050" cy="4243050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</a:p>
      </dsp:txBody>
      <dsp:txXfrm>
        <a:off x="2793968" y="840712"/>
        <a:ext cx="1111275" cy="858712"/>
      </dsp:txXfrm>
    </dsp:sp>
    <dsp:sp modelId="{282A6345-085B-4426-B7C6-5716968D3C24}">
      <dsp:nvSpPr>
        <dsp:cNvPr id="0" name=""/>
        <dsp:cNvSpPr/>
      </dsp:nvSpPr>
      <dsp:spPr>
        <a:xfrm>
          <a:off x="621930" y="386100"/>
          <a:ext cx="4243050" cy="424305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3501143" y="2103525"/>
        <a:ext cx="1161787" cy="833456"/>
      </dsp:txXfrm>
    </dsp:sp>
    <dsp:sp modelId="{DD437297-A391-465B-9C51-65C0B1E807EF}">
      <dsp:nvSpPr>
        <dsp:cNvPr id="0" name=""/>
        <dsp:cNvSpPr/>
      </dsp:nvSpPr>
      <dsp:spPr>
        <a:xfrm>
          <a:off x="571418" y="473486"/>
          <a:ext cx="4243050" cy="4243050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793968" y="3341081"/>
        <a:ext cx="1111275" cy="858712"/>
      </dsp:txXfrm>
    </dsp:sp>
    <dsp:sp modelId="{7EA15481-8A92-41A0-9930-D8BA4995F8DB}">
      <dsp:nvSpPr>
        <dsp:cNvPr id="0" name=""/>
        <dsp:cNvSpPr/>
      </dsp:nvSpPr>
      <dsp:spPr>
        <a:xfrm>
          <a:off x="470393" y="473486"/>
          <a:ext cx="4243050" cy="4243050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379618" y="3341081"/>
        <a:ext cx="1111275" cy="858712"/>
      </dsp:txXfrm>
    </dsp:sp>
    <dsp:sp modelId="{BD4D5B72-A5CA-4B61-9958-A3A7F66974AB}">
      <dsp:nvSpPr>
        <dsp:cNvPr id="0" name=""/>
        <dsp:cNvSpPr/>
      </dsp:nvSpPr>
      <dsp:spPr>
        <a:xfrm>
          <a:off x="419880" y="386100"/>
          <a:ext cx="4243050" cy="4243050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621931" y="2103525"/>
        <a:ext cx="1161787" cy="833456"/>
      </dsp:txXfrm>
    </dsp:sp>
    <dsp:sp modelId="{47AB6354-6093-493D-B46E-E8DCA767C589}">
      <dsp:nvSpPr>
        <dsp:cNvPr id="0" name=""/>
        <dsp:cNvSpPr/>
      </dsp:nvSpPr>
      <dsp:spPr>
        <a:xfrm>
          <a:off x="470393" y="298713"/>
          <a:ext cx="4243050" cy="4243050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sp:txBody>
      <dsp:txXfrm>
        <a:off x="1379618" y="840712"/>
        <a:ext cx="1111275" cy="858712"/>
      </dsp:txXfrm>
    </dsp:sp>
    <dsp:sp modelId="{F891C6FD-7A10-455D-A356-E34EA33BEFC2}">
      <dsp:nvSpPr>
        <dsp:cNvPr id="0" name=""/>
        <dsp:cNvSpPr/>
      </dsp:nvSpPr>
      <dsp:spPr>
        <a:xfrm>
          <a:off x="308598" y="36048"/>
          <a:ext cx="4768380" cy="476838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B51F6-2274-4E68-B971-AD1F8EDAB186}">
      <dsp:nvSpPr>
        <dsp:cNvPr id="0" name=""/>
        <dsp:cNvSpPr/>
      </dsp:nvSpPr>
      <dsp:spPr>
        <a:xfrm>
          <a:off x="359111" y="123435"/>
          <a:ext cx="4768380" cy="476838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483E-1A20-49E5-8CF1-696F278A994F}">
      <dsp:nvSpPr>
        <dsp:cNvPr id="0" name=""/>
        <dsp:cNvSpPr/>
      </dsp:nvSpPr>
      <dsp:spPr>
        <a:xfrm>
          <a:off x="308598" y="210821"/>
          <a:ext cx="4768380" cy="476838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F523-1875-4827-ADE2-737EC2BFBCC8}">
      <dsp:nvSpPr>
        <dsp:cNvPr id="0" name=""/>
        <dsp:cNvSpPr/>
      </dsp:nvSpPr>
      <dsp:spPr>
        <a:xfrm>
          <a:off x="207883" y="210821"/>
          <a:ext cx="4768380" cy="476838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FD3E-E05A-40B1-8A79-3FC139F6CEC4}">
      <dsp:nvSpPr>
        <dsp:cNvPr id="0" name=""/>
        <dsp:cNvSpPr/>
      </dsp:nvSpPr>
      <dsp:spPr>
        <a:xfrm>
          <a:off x="157370" y="123435"/>
          <a:ext cx="4768380" cy="476838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7394-E4CE-4F04-86E8-1D20DE58A1DA}">
      <dsp:nvSpPr>
        <dsp:cNvPr id="0" name=""/>
        <dsp:cNvSpPr/>
      </dsp:nvSpPr>
      <dsp:spPr>
        <a:xfrm>
          <a:off x="207883" y="36048"/>
          <a:ext cx="4768380" cy="476838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176-5A7D-4251-A2CB-B596FF1A4A83}">
      <dsp:nvSpPr>
        <dsp:cNvPr id="0" name=""/>
        <dsp:cNvSpPr/>
      </dsp:nvSpPr>
      <dsp:spPr>
        <a:xfrm>
          <a:off x="498756" y="334851"/>
          <a:ext cx="4655063" cy="4655063"/>
        </a:xfrm>
        <a:prstGeom prst="pie">
          <a:avLst>
            <a:gd name="adj1" fmla="val 16200000"/>
            <a:gd name="adj2" fmla="val 19800000"/>
          </a:avLst>
        </a:prstGeom>
        <a:solidFill>
          <a:srgbClr val="008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</a:p>
      </dsp:txBody>
      <dsp:txXfrm>
        <a:off x="2937123" y="929480"/>
        <a:ext cx="1219183" cy="942096"/>
      </dsp:txXfrm>
    </dsp:sp>
    <dsp:sp modelId="{282A6345-085B-4426-B7C6-5716968D3C24}">
      <dsp:nvSpPr>
        <dsp:cNvPr id="0" name=""/>
        <dsp:cNvSpPr/>
      </dsp:nvSpPr>
      <dsp:spPr>
        <a:xfrm>
          <a:off x="554174" y="430723"/>
          <a:ext cx="4655063" cy="4655063"/>
        </a:xfrm>
        <a:prstGeom prst="pie">
          <a:avLst>
            <a:gd name="adj1" fmla="val 19800000"/>
            <a:gd name="adj2" fmla="val 1800000"/>
          </a:avLst>
        </a:prstGeom>
        <a:solidFill>
          <a:srgbClr val="008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3712967" y="2314915"/>
        <a:ext cx="1274600" cy="914387"/>
      </dsp:txXfrm>
    </dsp:sp>
    <dsp:sp modelId="{DD437297-A391-465B-9C51-65C0B1E807EF}">
      <dsp:nvSpPr>
        <dsp:cNvPr id="0" name=""/>
        <dsp:cNvSpPr/>
      </dsp:nvSpPr>
      <dsp:spPr>
        <a:xfrm>
          <a:off x="498756" y="526595"/>
          <a:ext cx="4655063" cy="4655063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3672642"/>
        <a:ext cx="1219183" cy="942096"/>
      </dsp:txXfrm>
    </dsp:sp>
    <dsp:sp modelId="{7EA15481-8A92-41A0-9930-D8BA4995F8DB}">
      <dsp:nvSpPr>
        <dsp:cNvPr id="0" name=""/>
        <dsp:cNvSpPr/>
      </dsp:nvSpPr>
      <dsp:spPr>
        <a:xfrm>
          <a:off x="387921" y="526595"/>
          <a:ext cx="4655063" cy="4655063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385435" y="3672642"/>
        <a:ext cx="1219183" cy="942096"/>
      </dsp:txXfrm>
    </dsp:sp>
    <dsp:sp modelId="{BD4D5B72-A5CA-4B61-9958-A3A7F66974AB}">
      <dsp:nvSpPr>
        <dsp:cNvPr id="0" name=""/>
        <dsp:cNvSpPr/>
      </dsp:nvSpPr>
      <dsp:spPr>
        <a:xfrm>
          <a:off x="332504" y="430723"/>
          <a:ext cx="4655063" cy="4655063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54174" y="2314915"/>
        <a:ext cx="1274600" cy="914387"/>
      </dsp:txXfrm>
    </dsp:sp>
    <dsp:sp modelId="{47AB6354-6093-493D-B46E-E8DCA767C589}">
      <dsp:nvSpPr>
        <dsp:cNvPr id="0" name=""/>
        <dsp:cNvSpPr/>
      </dsp:nvSpPr>
      <dsp:spPr>
        <a:xfrm>
          <a:off x="387921" y="334851"/>
          <a:ext cx="4655063" cy="4655063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sp:txBody>
      <dsp:txXfrm>
        <a:off x="1385435" y="929480"/>
        <a:ext cx="1219183" cy="942096"/>
      </dsp:txXfrm>
    </dsp:sp>
    <dsp:sp modelId="{F891C6FD-7A10-455D-A356-E34EA33BEFC2}">
      <dsp:nvSpPr>
        <dsp:cNvPr id="0" name=""/>
        <dsp:cNvSpPr/>
      </dsp:nvSpPr>
      <dsp:spPr>
        <a:xfrm>
          <a:off x="210416" y="46680"/>
          <a:ext cx="5231404" cy="523140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B51F6-2274-4E68-B971-AD1F8EDAB186}">
      <dsp:nvSpPr>
        <dsp:cNvPr id="0" name=""/>
        <dsp:cNvSpPr/>
      </dsp:nvSpPr>
      <dsp:spPr>
        <a:xfrm>
          <a:off x="26583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483E-1A20-49E5-8CF1-696F278A994F}">
      <dsp:nvSpPr>
        <dsp:cNvPr id="0" name=""/>
        <dsp:cNvSpPr/>
      </dsp:nvSpPr>
      <dsp:spPr>
        <a:xfrm>
          <a:off x="210416" y="238424"/>
          <a:ext cx="5231404" cy="523140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F523-1875-4827-ADE2-737EC2BFBCC8}">
      <dsp:nvSpPr>
        <dsp:cNvPr id="0" name=""/>
        <dsp:cNvSpPr/>
      </dsp:nvSpPr>
      <dsp:spPr>
        <a:xfrm>
          <a:off x="99921" y="238424"/>
          <a:ext cx="5231404" cy="523140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FD3E-E05A-40B1-8A79-3FC139F6CEC4}">
      <dsp:nvSpPr>
        <dsp:cNvPr id="0" name=""/>
        <dsp:cNvSpPr/>
      </dsp:nvSpPr>
      <dsp:spPr>
        <a:xfrm>
          <a:off x="4450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7394-E4CE-4F04-86E8-1D20DE58A1DA}">
      <dsp:nvSpPr>
        <dsp:cNvPr id="0" name=""/>
        <dsp:cNvSpPr/>
      </dsp:nvSpPr>
      <dsp:spPr>
        <a:xfrm>
          <a:off x="99921" y="46680"/>
          <a:ext cx="5231404" cy="523140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176-5A7D-4251-A2CB-B596FF1A4A83}">
      <dsp:nvSpPr>
        <dsp:cNvPr id="0" name=""/>
        <dsp:cNvSpPr/>
      </dsp:nvSpPr>
      <dsp:spPr>
        <a:xfrm>
          <a:off x="498756" y="334851"/>
          <a:ext cx="4655063" cy="4655063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929480"/>
        <a:ext cx="1219183" cy="942096"/>
      </dsp:txXfrm>
    </dsp:sp>
    <dsp:sp modelId="{282A6345-085B-4426-B7C6-5716968D3C24}">
      <dsp:nvSpPr>
        <dsp:cNvPr id="0" name=""/>
        <dsp:cNvSpPr/>
      </dsp:nvSpPr>
      <dsp:spPr>
        <a:xfrm>
          <a:off x="554174" y="430723"/>
          <a:ext cx="4655063" cy="4655063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3712967" y="2314915"/>
        <a:ext cx="1274600" cy="914387"/>
      </dsp:txXfrm>
    </dsp:sp>
    <dsp:sp modelId="{DD437297-A391-465B-9C51-65C0B1E807EF}">
      <dsp:nvSpPr>
        <dsp:cNvPr id="0" name=""/>
        <dsp:cNvSpPr/>
      </dsp:nvSpPr>
      <dsp:spPr>
        <a:xfrm>
          <a:off x="498756" y="526595"/>
          <a:ext cx="4655063" cy="4655063"/>
        </a:xfrm>
        <a:prstGeom prst="pie">
          <a:avLst>
            <a:gd name="adj1" fmla="val 1800000"/>
            <a:gd name="adj2" fmla="val 5400000"/>
          </a:avLst>
        </a:prstGeom>
        <a:solidFill>
          <a:srgbClr val="008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3672642"/>
        <a:ext cx="1219183" cy="942096"/>
      </dsp:txXfrm>
    </dsp:sp>
    <dsp:sp modelId="{7EA15481-8A92-41A0-9930-D8BA4995F8DB}">
      <dsp:nvSpPr>
        <dsp:cNvPr id="0" name=""/>
        <dsp:cNvSpPr/>
      </dsp:nvSpPr>
      <dsp:spPr>
        <a:xfrm>
          <a:off x="387921" y="526595"/>
          <a:ext cx="4655063" cy="4655063"/>
        </a:xfrm>
        <a:prstGeom prst="pie">
          <a:avLst>
            <a:gd name="adj1" fmla="val 5400000"/>
            <a:gd name="adj2" fmla="val 9000000"/>
          </a:avLst>
        </a:prstGeom>
        <a:solidFill>
          <a:srgbClr val="008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385435" y="3672642"/>
        <a:ext cx="1219183" cy="942096"/>
      </dsp:txXfrm>
    </dsp:sp>
    <dsp:sp modelId="{BD4D5B72-A5CA-4B61-9958-A3A7F66974AB}">
      <dsp:nvSpPr>
        <dsp:cNvPr id="0" name=""/>
        <dsp:cNvSpPr/>
      </dsp:nvSpPr>
      <dsp:spPr>
        <a:xfrm>
          <a:off x="332504" y="430723"/>
          <a:ext cx="4655063" cy="4655063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54174" y="2314915"/>
        <a:ext cx="1274600" cy="914387"/>
      </dsp:txXfrm>
    </dsp:sp>
    <dsp:sp modelId="{47AB6354-6093-493D-B46E-E8DCA767C589}">
      <dsp:nvSpPr>
        <dsp:cNvPr id="0" name=""/>
        <dsp:cNvSpPr/>
      </dsp:nvSpPr>
      <dsp:spPr>
        <a:xfrm>
          <a:off x="387921" y="334851"/>
          <a:ext cx="4655063" cy="4655063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sp:txBody>
      <dsp:txXfrm>
        <a:off x="1385435" y="929480"/>
        <a:ext cx="1219183" cy="942096"/>
      </dsp:txXfrm>
    </dsp:sp>
    <dsp:sp modelId="{F891C6FD-7A10-455D-A356-E34EA33BEFC2}">
      <dsp:nvSpPr>
        <dsp:cNvPr id="0" name=""/>
        <dsp:cNvSpPr/>
      </dsp:nvSpPr>
      <dsp:spPr>
        <a:xfrm>
          <a:off x="210416" y="46680"/>
          <a:ext cx="5231404" cy="523140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B51F6-2274-4E68-B971-AD1F8EDAB186}">
      <dsp:nvSpPr>
        <dsp:cNvPr id="0" name=""/>
        <dsp:cNvSpPr/>
      </dsp:nvSpPr>
      <dsp:spPr>
        <a:xfrm>
          <a:off x="26583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483E-1A20-49E5-8CF1-696F278A994F}">
      <dsp:nvSpPr>
        <dsp:cNvPr id="0" name=""/>
        <dsp:cNvSpPr/>
      </dsp:nvSpPr>
      <dsp:spPr>
        <a:xfrm>
          <a:off x="210416" y="238424"/>
          <a:ext cx="5231404" cy="523140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F523-1875-4827-ADE2-737EC2BFBCC8}">
      <dsp:nvSpPr>
        <dsp:cNvPr id="0" name=""/>
        <dsp:cNvSpPr/>
      </dsp:nvSpPr>
      <dsp:spPr>
        <a:xfrm>
          <a:off x="99921" y="238424"/>
          <a:ext cx="5231404" cy="523140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FD3E-E05A-40B1-8A79-3FC139F6CEC4}">
      <dsp:nvSpPr>
        <dsp:cNvPr id="0" name=""/>
        <dsp:cNvSpPr/>
      </dsp:nvSpPr>
      <dsp:spPr>
        <a:xfrm>
          <a:off x="4450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7394-E4CE-4F04-86E8-1D20DE58A1DA}">
      <dsp:nvSpPr>
        <dsp:cNvPr id="0" name=""/>
        <dsp:cNvSpPr/>
      </dsp:nvSpPr>
      <dsp:spPr>
        <a:xfrm>
          <a:off x="99921" y="46680"/>
          <a:ext cx="5231404" cy="523140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176-5A7D-4251-A2CB-B596FF1A4A83}">
      <dsp:nvSpPr>
        <dsp:cNvPr id="0" name=""/>
        <dsp:cNvSpPr/>
      </dsp:nvSpPr>
      <dsp:spPr>
        <a:xfrm>
          <a:off x="498756" y="334851"/>
          <a:ext cx="4655063" cy="4655063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929480"/>
        <a:ext cx="1219183" cy="942096"/>
      </dsp:txXfrm>
    </dsp:sp>
    <dsp:sp modelId="{282A6345-085B-4426-B7C6-5716968D3C24}">
      <dsp:nvSpPr>
        <dsp:cNvPr id="0" name=""/>
        <dsp:cNvSpPr/>
      </dsp:nvSpPr>
      <dsp:spPr>
        <a:xfrm>
          <a:off x="554174" y="430723"/>
          <a:ext cx="4655063" cy="4655063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3712967" y="2314915"/>
        <a:ext cx="1274600" cy="914387"/>
      </dsp:txXfrm>
    </dsp:sp>
    <dsp:sp modelId="{DD437297-A391-465B-9C51-65C0B1E807EF}">
      <dsp:nvSpPr>
        <dsp:cNvPr id="0" name=""/>
        <dsp:cNvSpPr/>
      </dsp:nvSpPr>
      <dsp:spPr>
        <a:xfrm>
          <a:off x="498756" y="526595"/>
          <a:ext cx="4655063" cy="4655063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3672642"/>
        <a:ext cx="1219183" cy="942096"/>
      </dsp:txXfrm>
    </dsp:sp>
    <dsp:sp modelId="{7EA15481-8A92-41A0-9930-D8BA4995F8DB}">
      <dsp:nvSpPr>
        <dsp:cNvPr id="0" name=""/>
        <dsp:cNvSpPr/>
      </dsp:nvSpPr>
      <dsp:spPr>
        <a:xfrm>
          <a:off x="387921" y="526595"/>
          <a:ext cx="4655063" cy="4655063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385435" y="3672642"/>
        <a:ext cx="1219183" cy="942096"/>
      </dsp:txXfrm>
    </dsp:sp>
    <dsp:sp modelId="{BD4D5B72-A5CA-4B61-9958-A3A7F66974AB}">
      <dsp:nvSpPr>
        <dsp:cNvPr id="0" name=""/>
        <dsp:cNvSpPr/>
      </dsp:nvSpPr>
      <dsp:spPr>
        <a:xfrm>
          <a:off x="332504" y="430723"/>
          <a:ext cx="4655063" cy="4655063"/>
        </a:xfrm>
        <a:prstGeom prst="pie">
          <a:avLst>
            <a:gd name="adj1" fmla="val 9000000"/>
            <a:gd name="adj2" fmla="val 12600000"/>
          </a:avLst>
        </a:prstGeom>
        <a:solidFill>
          <a:srgbClr val="008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</a:p>
      </dsp:txBody>
      <dsp:txXfrm>
        <a:off x="554174" y="2314915"/>
        <a:ext cx="1274600" cy="914387"/>
      </dsp:txXfrm>
    </dsp:sp>
    <dsp:sp modelId="{47AB6354-6093-493D-B46E-E8DCA767C589}">
      <dsp:nvSpPr>
        <dsp:cNvPr id="0" name=""/>
        <dsp:cNvSpPr/>
      </dsp:nvSpPr>
      <dsp:spPr>
        <a:xfrm>
          <a:off x="387921" y="334851"/>
          <a:ext cx="4655063" cy="4655063"/>
        </a:xfrm>
        <a:prstGeom prst="pie">
          <a:avLst>
            <a:gd name="adj1" fmla="val 12600000"/>
            <a:gd name="adj2" fmla="val 16200000"/>
          </a:avLst>
        </a:prstGeom>
        <a:solidFill>
          <a:srgbClr val="008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Legal and Compliance</a:t>
          </a:r>
        </a:p>
      </dsp:txBody>
      <dsp:txXfrm>
        <a:off x="1385435" y="929480"/>
        <a:ext cx="1219183" cy="942096"/>
      </dsp:txXfrm>
    </dsp:sp>
    <dsp:sp modelId="{F891C6FD-7A10-455D-A356-E34EA33BEFC2}">
      <dsp:nvSpPr>
        <dsp:cNvPr id="0" name=""/>
        <dsp:cNvSpPr/>
      </dsp:nvSpPr>
      <dsp:spPr>
        <a:xfrm>
          <a:off x="210416" y="46680"/>
          <a:ext cx="5231404" cy="523140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B51F6-2274-4E68-B971-AD1F8EDAB186}">
      <dsp:nvSpPr>
        <dsp:cNvPr id="0" name=""/>
        <dsp:cNvSpPr/>
      </dsp:nvSpPr>
      <dsp:spPr>
        <a:xfrm>
          <a:off x="26583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483E-1A20-49E5-8CF1-696F278A994F}">
      <dsp:nvSpPr>
        <dsp:cNvPr id="0" name=""/>
        <dsp:cNvSpPr/>
      </dsp:nvSpPr>
      <dsp:spPr>
        <a:xfrm>
          <a:off x="210416" y="238424"/>
          <a:ext cx="5231404" cy="523140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F523-1875-4827-ADE2-737EC2BFBCC8}">
      <dsp:nvSpPr>
        <dsp:cNvPr id="0" name=""/>
        <dsp:cNvSpPr/>
      </dsp:nvSpPr>
      <dsp:spPr>
        <a:xfrm>
          <a:off x="99921" y="238424"/>
          <a:ext cx="5231404" cy="523140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FD3E-E05A-40B1-8A79-3FC139F6CEC4}">
      <dsp:nvSpPr>
        <dsp:cNvPr id="0" name=""/>
        <dsp:cNvSpPr/>
      </dsp:nvSpPr>
      <dsp:spPr>
        <a:xfrm>
          <a:off x="4450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7394-E4CE-4F04-86E8-1D20DE58A1DA}">
      <dsp:nvSpPr>
        <dsp:cNvPr id="0" name=""/>
        <dsp:cNvSpPr/>
      </dsp:nvSpPr>
      <dsp:spPr>
        <a:xfrm>
          <a:off x="99921" y="46680"/>
          <a:ext cx="5231404" cy="523140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A176-5A7D-4251-A2CB-B596FF1A4A83}">
      <dsp:nvSpPr>
        <dsp:cNvPr id="0" name=""/>
        <dsp:cNvSpPr/>
      </dsp:nvSpPr>
      <dsp:spPr>
        <a:xfrm>
          <a:off x="498756" y="334851"/>
          <a:ext cx="4655063" cy="4655063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Leadership and governance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929480"/>
        <a:ext cx="1219183" cy="942096"/>
      </dsp:txXfrm>
    </dsp:sp>
    <dsp:sp modelId="{282A6345-085B-4426-B7C6-5716968D3C24}">
      <dsp:nvSpPr>
        <dsp:cNvPr id="0" name=""/>
        <dsp:cNvSpPr/>
      </dsp:nvSpPr>
      <dsp:spPr>
        <a:xfrm>
          <a:off x="554174" y="430723"/>
          <a:ext cx="4655063" cy="4655063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Human factors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3712967" y="2314915"/>
        <a:ext cx="1274600" cy="914387"/>
      </dsp:txXfrm>
    </dsp:sp>
    <dsp:sp modelId="{DD437297-A391-465B-9C51-65C0B1E807EF}">
      <dsp:nvSpPr>
        <dsp:cNvPr id="0" name=""/>
        <dsp:cNvSpPr/>
      </dsp:nvSpPr>
      <dsp:spPr>
        <a:xfrm>
          <a:off x="498756" y="526595"/>
          <a:ext cx="4655063" cy="4655063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Information risk management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37123" y="3672642"/>
        <a:ext cx="1219183" cy="942096"/>
      </dsp:txXfrm>
    </dsp:sp>
    <dsp:sp modelId="{7EA15481-8A92-41A0-9930-D8BA4995F8DB}">
      <dsp:nvSpPr>
        <dsp:cNvPr id="0" name=""/>
        <dsp:cNvSpPr/>
      </dsp:nvSpPr>
      <dsp:spPr>
        <a:xfrm>
          <a:off x="387921" y="526595"/>
          <a:ext cx="4655063" cy="4655063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Business continuity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385435" y="3672642"/>
        <a:ext cx="1219183" cy="942096"/>
      </dsp:txXfrm>
    </dsp:sp>
    <dsp:sp modelId="{BD4D5B72-A5CA-4B61-9958-A3A7F66974AB}">
      <dsp:nvSpPr>
        <dsp:cNvPr id="0" name=""/>
        <dsp:cNvSpPr/>
      </dsp:nvSpPr>
      <dsp:spPr>
        <a:xfrm>
          <a:off x="332504" y="430723"/>
          <a:ext cx="4655063" cy="4655063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latin typeface="Roboto Condensed" panose="02000000000000000000" pitchFamily="2" charset="0"/>
              <a:ea typeface="Roboto Condensed" panose="02000000000000000000" pitchFamily="2" charset="0"/>
            </a:rPr>
            <a:t>Operations and technology</a:t>
          </a:r>
          <a:endParaRPr lang="en-US" sz="17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54174" y="2314915"/>
        <a:ext cx="1274600" cy="914387"/>
      </dsp:txXfrm>
    </dsp:sp>
    <dsp:sp modelId="{47AB6354-6093-493D-B46E-E8DCA767C589}">
      <dsp:nvSpPr>
        <dsp:cNvPr id="0" name=""/>
        <dsp:cNvSpPr/>
      </dsp:nvSpPr>
      <dsp:spPr>
        <a:xfrm>
          <a:off x="387921" y="334851"/>
          <a:ext cx="4655063" cy="4655063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rPr>
            <a:t>Legal</a:t>
          </a:r>
          <a:r>
            <a:rPr lang="en-US" sz="17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and Compliance</a:t>
          </a:r>
        </a:p>
      </dsp:txBody>
      <dsp:txXfrm>
        <a:off x="1385435" y="929480"/>
        <a:ext cx="1219183" cy="942096"/>
      </dsp:txXfrm>
    </dsp:sp>
    <dsp:sp modelId="{F891C6FD-7A10-455D-A356-E34EA33BEFC2}">
      <dsp:nvSpPr>
        <dsp:cNvPr id="0" name=""/>
        <dsp:cNvSpPr/>
      </dsp:nvSpPr>
      <dsp:spPr>
        <a:xfrm>
          <a:off x="210416" y="46680"/>
          <a:ext cx="5231404" cy="523140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B51F6-2274-4E68-B971-AD1F8EDAB186}">
      <dsp:nvSpPr>
        <dsp:cNvPr id="0" name=""/>
        <dsp:cNvSpPr/>
      </dsp:nvSpPr>
      <dsp:spPr>
        <a:xfrm>
          <a:off x="26583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483E-1A20-49E5-8CF1-696F278A994F}">
      <dsp:nvSpPr>
        <dsp:cNvPr id="0" name=""/>
        <dsp:cNvSpPr/>
      </dsp:nvSpPr>
      <dsp:spPr>
        <a:xfrm>
          <a:off x="210416" y="238424"/>
          <a:ext cx="5231404" cy="523140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F523-1875-4827-ADE2-737EC2BFBCC8}">
      <dsp:nvSpPr>
        <dsp:cNvPr id="0" name=""/>
        <dsp:cNvSpPr/>
      </dsp:nvSpPr>
      <dsp:spPr>
        <a:xfrm>
          <a:off x="99921" y="238424"/>
          <a:ext cx="5231404" cy="523140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FD3E-E05A-40B1-8A79-3FC139F6CEC4}">
      <dsp:nvSpPr>
        <dsp:cNvPr id="0" name=""/>
        <dsp:cNvSpPr/>
      </dsp:nvSpPr>
      <dsp:spPr>
        <a:xfrm>
          <a:off x="44503" y="142552"/>
          <a:ext cx="5231404" cy="523140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7394-E4CE-4F04-86E8-1D20DE58A1DA}">
      <dsp:nvSpPr>
        <dsp:cNvPr id="0" name=""/>
        <dsp:cNvSpPr/>
      </dsp:nvSpPr>
      <dsp:spPr>
        <a:xfrm>
          <a:off x="99921" y="46680"/>
          <a:ext cx="5231404" cy="523140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C8C56-4E95-43F6-B085-1BDA9EA2C3F2}">
      <dsp:nvSpPr>
        <dsp:cNvPr id="0" name=""/>
        <dsp:cNvSpPr/>
      </dsp:nvSpPr>
      <dsp:spPr>
        <a:xfrm>
          <a:off x="3322" y="1130228"/>
          <a:ext cx="4048026" cy="1619210"/>
        </a:xfrm>
        <a:prstGeom prst="chevron">
          <a:avLst/>
        </a:prstGeom>
        <a:solidFill>
          <a:srgbClr val="0F8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PREVENT</a:t>
          </a:r>
        </a:p>
      </dsp:txBody>
      <dsp:txXfrm>
        <a:off x="812927" y="1130228"/>
        <a:ext cx="2428816" cy="1619210"/>
      </dsp:txXfrm>
    </dsp:sp>
    <dsp:sp modelId="{7E3FF1D1-6215-4EC2-ABEC-3804A8F64C72}">
      <dsp:nvSpPr>
        <dsp:cNvPr id="0" name=""/>
        <dsp:cNvSpPr/>
      </dsp:nvSpPr>
      <dsp:spPr>
        <a:xfrm>
          <a:off x="3646545" y="1130228"/>
          <a:ext cx="4048026" cy="1619210"/>
        </a:xfrm>
        <a:prstGeom prst="chevron">
          <a:avLst/>
        </a:prstGeom>
        <a:solidFill>
          <a:srgbClr val="0038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PROTECT</a:t>
          </a:r>
        </a:p>
      </dsp:txBody>
      <dsp:txXfrm>
        <a:off x="4456150" y="1130228"/>
        <a:ext cx="2428816" cy="1619210"/>
      </dsp:txXfrm>
    </dsp:sp>
    <dsp:sp modelId="{FABB4024-04C0-4A37-8431-D69F6C790A18}">
      <dsp:nvSpPr>
        <dsp:cNvPr id="0" name=""/>
        <dsp:cNvSpPr/>
      </dsp:nvSpPr>
      <dsp:spPr>
        <a:xfrm>
          <a:off x="7289769" y="1130228"/>
          <a:ext cx="4048026" cy="1619210"/>
        </a:xfrm>
        <a:prstGeom prst="chevron">
          <a:avLst/>
        </a:prstGeom>
        <a:solidFill>
          <a:srgbClr val="088E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PROGRESS</a:t>
          </a:r>
        </a:p>
      </dsp:txBody>
      <dsp:txXfrm>
        <a:off x="8099374" y="1130228"/>
        <a:ext cx="2428816" cy="1619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4D1CCAA4-5D57-4237-A46F-AF84B18374A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F198006C-5291-4A69-A592-C25A90A3DB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006C-5291-4A69-A592-C25A90A3DB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8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006C-5291-4A69-A592-C25A90A3DB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006C-5291-4A69-A592-C25A90A3DB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1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006C-5291-4A69-A592-C25A90A3DB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6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006C-5291-4A69-A592-C25A90A3DB7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4"/>
            <a:ext cx="3108960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708E1-EBFF-423C-A8B0-345A98FE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43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5880D5-8180-45A8-949E-B4829EA8E911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7FADE6-F246-4326-86DF-814D8F8E0C17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8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4677C8-9D37-4395-95BD-4DAC0A8E67E7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600D85-53BF-4344-A5F6-37AE0941406A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02"/>
            <a:ext cx="13818798" cy="77730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0764E43-E027-49D6-8DCB-04A6231CCE9E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DC4E53-6451-4666-BBA6-9A5D6B0AB5B9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4"/>
            <a:ext cx="3108960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32B982-E678-4606-8ED4-BEE4EC396B16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666" y="-43809"/>
            <a:ext cx="13818798" cy="77730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6B35940-F4BF-4435-A06C-BC204D40A214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705444-A689-4E7E-8B09-49FEAA90023B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6F76077-41A3-4F80-8B93-2E72FFF2983B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1094-C601-4608-857F-37EB294A7057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7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D8F8201-CB6B-4A41-9907-2DB0E07DBA8D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0DFABA-7FC4-4965-963F-426BC2291D55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020B7F2-EC0E-45ED-90C9-3A40314085F6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508478-6814-4195-B875-79EC71C457B0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7826CA-F24E-4779-A445-75C5EC81EDB0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3EF6CE-5592-4148-92B2-CB726F70C59C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F3DBF4-6E7B-453E-9087-FFE5C8BE3F29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8732C7-F0F6-4B47-B222-9A6691E49199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9" y="-337"/>
            <a:ext cx="13818798" cy="77730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237958" y="7203864"/>
            <a:ext cx="2996418" cy="41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5682A9-97DC-405F-A941-F2554D084BF1}"/>
              </a:ext>
            </a:extLst>
          </p:cNvPr>
          <p:cNvSpPr txBox="1">
            <a:spLocks/>
          </p:cNvSpPr>
          <p:nvPr userDrawn="1"/>
        </p:nvSpPr>
        <p:spPr>
          <a:xfrm>
            <a:off x="1337829" y="7254296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87552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 AUDIT CONSIDERATIONS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7C4EE7-8646-4FD0-A8CC-835A738AF9BF}"/>
              </a:ext>
            </a:extLst>
          </p:cNvPr>
          <p:cNvSpPr txBox="1">
            <a:spLocks/>
          </p:cNvSpPr>
          <p:nvPr userDrawn="1"/>
        </p:nvSpPr>
        <p:spPr>
          <a:xfrm>
            <a:off x="9911080" y="73562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87552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878F4-6BF8-AB4B-A508-A8C70EAB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8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78F4-6BF8-AB4B-A508-A8C70EABE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Clr>
          <a:srgbClr val="024A4A"/>
        </a:buClr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Clr>
          <a:srgbClr val="024A4A"/>
        </a:buClr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Clr>
          <a:srgbClr val="024A4A"/>
        </a:buClr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Clr>
          <a:srgbClr val="024A4A"/>
        </a:buClr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Clr>
          <a:srgbClr val="024A4A"/>
        </a:buClr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159" y="2972820"/>
            <a:ext cx="121427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987"/>
            <a:r>
              <a:rPr lang="en-US" sz="4800" b="1" dirty="0">
                <a:solidFill>
                  <a:srgbClr val="3232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Cybersecurity:</a:t>
            </a:r>
          </a:p>
          <a:p>
            <a:pPr defTabSz="914987"/>
            <a:r>
              <a:rPr lang="en-US" sz="4800" b="1" dirty="0">
                <a:solidFill>
                  <a:srgbClr val="3232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Audit Considerations</a:t>
            </a:r>
          </a:p>
          <a:p>
            <a:pPr defTabSz="914987"/>
            <a:endParaRPr lang="en-US" sz="4800" b="1" dirty="0">
              <a:solidFill>
                <a:srgbClr val="3232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defTabSz="914987"/>
            <a:r>
              <a:rPr lang="en-US" sz="3200" b="1" dirty="0">
                <a:solidFill>
                  <a:srgbClr val="3232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Virginia Local Government Auditors Association</a:t>
            </a:r>
          </a:p>
          <a:p>
            <a:pPr defTabSz="914987"/>
            <a:r>
              <a:rPr lang="en-US" sz="2800" dirty="0">
                <a:solidFill>
                  <a:srgbClr val="3232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May 3, 2019</a:t>
            </a:r>
          </a:p>
        </p:txBody>
      </p:sp>
    </p:spTree>
    <p:extLst>
      <p:ext uri="{BB962C8B-B14F-4D97-AF65-F5344CB8AC3E}">
        <p14:creationId xmlns:p14="http://schemas.microsoft.com/office/powerpoint/2010/main" val="67374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388198" y="2083979"/>
            <a:ext cx="4936207" cy="5117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 defTabSz="1036290">
              <a:lnSpc>
                <a:spcPct val="70000"/>
              </a:lnSpc>
              <a:spcBef>
                <a:spcPts val="1133"/>
              </a:spcBef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Leadership and Governance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Tone at the top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Demonstrating due diligence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Taking ownership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Effectively managing known risk</a:t>
            </a:r>
          </a:p>
          <a:p>
            <a:pPr marL="777217" lvl="1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Organizational policies and procedures</a:t>
            </a:r>
          </a:p>
          <a:p>
            <a:pPr marL="777217" lvl="1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07299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3629" lvl="1" indent="0" defTabSz="1036290">
              <a:lnSpc>
                <a:spcPct val="70000"/>
              </a:lnSpc>
              <a:spcBef>
                <a:spcPts val="1133"/>
              </a:spcBef>
              <a:spcAft>
                <a:spcPts val="600"/>
              </a:spcAft>
              <a:buClr>
                <a:srgbClr val="00486D"/>
              </a:buClr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Human Factors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 culture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Training and knowledge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First line of defense</a:t>
            </a: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502053999"/>
              </p:ext>
            </p:extLst>
          </p:nvPr>
        </p:nvGraphicFramePr>
        <p:xfrm>
          <a:off x="7324405" y="1418445"/>
          <a:ext cx="5541742" cy="555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2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40417741"/>
              </p:ext>
            </p:extLst>
          </p:nvPr>
        </p:nvGraphicFramePr>
        <p:xfrm>
          <a:off x="7324405" y="1418445"/>
          <a:ext cx="5541742" cy="555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1"/>
          <p:cNvSpPr txBox="1">
            <a:spLocks/>
          </p:cNvSpPr>
          <p:nvPr/>
        </p:nvSpPr>
        <p:spPr>
          <a:xfrm>
            <a:off x="2388198" y="2094614"/>
            <a:ext cx="4936208" cy="51596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 defTabSz="1036290">
              <a:lnSpc>
                <a:spcPct val="70000"/>
              </a:lnSpc>
              <a:spcBef>
                <a:spcPts val="1133"/>
              </a:spcBef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Risk Management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Critical information security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Supply partners</a:t>
            </a:r>
          </a:p>
          <a:p>
            <a:pPr marL="251437" indent="0" defTabSz="987552">
              <a:lnSpc>
                <a:spcPct val="90000"/>
              </a:lnSpc>
              <a:spcBef>
                <a:spcPts val="567"/>
              </a:spcBef>
              <a:buClr>
                <a:srgbClr val="007299"/>
              </a:buClr>
              <a:buNone/>
            </a:pPr>
            <a:endParaRPr lang="en-US" sz="2200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3629" lvl="1" indent="0" defTabSz="1036290">
              <a:lnSpc>
                <a:spcPct val="70000"/>
              </a:lnSpc>
              <a:spcBef>
                <a:spcPts val="1133"/>
              </a:spcBef>
              <a:spcAft>
                <a:spcPts val="600"/>
              </a:spcAft>
              <a:buClr>
                <a:srgbClr val="00486D"/>
              </a:buClr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Business Continuity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 events are included in Business Continuity Plan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Minimizing or preventing impact of a successful cyber attack </a:t>
            </a:r>
            <a:endParaRPr lang="en-US" sz="22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30914826"/>
              </p:ext>
            </p:extLst>
          </p:nvPr>
        </p:nvGraphicFramePr>
        <p:xfrm>
          <a:off x="7324405" y="1418445"/>
          <a:ext cx="5541742" cy="555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1"/>
          <p:cNvSpPr txBox="1">
            <a:spLocks/>
          </p:cNvSpPr>
          <p:nvPr/>
        </p:nvSpPr>
        <p:spPr>
          <a:xfrm>
            <a:off x="2388198" y="2094141"/>
            <a:ext cx="4936208" cy="51808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 defTabSz="1036290">
              <a:lnSpc>
                <a:spcPct val="70000"/>
              </a:lnSpc>
              <a:spcBef>
                <a:spcPts val="1133"/>
              </a:spcBef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Operations and Technology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Appropriate control measures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Addresses identified risk</a:t>
            </a:r>
          </a:p>
          <a:p>
            <a:pPr marL="960097" lvl="2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Minimizes impact of compromise</a:t>
            </a:r>
          </a:p>
          <a:p>
            <a:pPr marL="434317" lvl="1" indent="0" defTabSz="987552">
              <a:lnSpc>
                <a:spcPct val="90000"/>
              </a:lnSpc>
              <a:spcBef>
                <a:spcPts val="567"/>
              </a:spcBef>
              <a:buClr>
                <a:srgbClr val="007299"/>
              </a:buClr>
              <a:buNone/>
            </a:pPr>
            <a:endParaRPr lang="en-US" sz="2200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3629" lvl="1" indent="0" defTabSz="1036290">
              <a:lnSpc>
                <a:spcPct val="70000"/>
              </a:lnSpc>
              <a:spcBef>
                <a:spcPts val="1133"/>
              </a:spcBef>
              <a:spcAft>
                <a:spcPts val="600"/>
              </a:spcAft>
              <a:buClr>
                <a:srgbClr val="00486D"/>
              </a:buClr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Legal and Compliance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Regulatory standards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International certification standards</a:t>
            </a:r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53007858"/>
              </p:ext>
            </p:extLst>
          </p:nvPr>
        </p:nvGraphicFramePr>
        <p:xfrm>
          <a:off x="7324405" y="1418445"/>
          <a:ext cx="5541742" cy="555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1"/>
          <p:cNvSpPr txBox="1">
            <a:spLocks/>
          </p:cNvSpPr>
          <p:nvPr/>
        </p:nvSpPr>
        <p:spPr>
          <a:xfrm>
            <a:off x="2388198" y="2094614"/>
            <a:ext cx="4767514" cy="51808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 defTabSz="1036290">
              <a:lnSpc>
                <a:spcPct val="70000"/>
              </a:lnSpc>
              <a:spcBef>
                <a:spcPts val="1133"/>
              </a:spcBef>
              <a:buNone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Addressing Each Key Dimension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Minimizes risk of a successful cyber attack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Limits impact of successful cyber attack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Enables employees to know his/her responsibility when incident occurs</a:t>
            </a:r>
          </a:p>
          <a:p>
            <a:pPr marL="594337" indent="-342900" defTabSz="987552">
              <a:lnSpc>
                <a:spcPct val="90000"/>
              </a:lnSpc>
              <a:spcBef>
                <a:spcPts val="567"/>
              </a:spcBef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Reduces negative impact on reputation</a:t>
            </a:r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4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70" y="2806994"/>
            <a:ext cx="6068830" cy="496540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390255" y="2066497"/>
            <a:ext cx="5003322" cy="48877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big is the risk and who is at risk?</a:t>
            </a:r>
          </a:p>
          <a:p>
            <a:pPr marL="594337" lvl="2" indent="-342900" defTabSz="98755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Organizational attractiveness to criminals</a:t>
            </a:r>
          </a:p>
          <a:p>
            <a:pPr marL="594337" lvl="2" indent="-342900" defTabSz="98755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Dependencies on service partners</a:t>
            </a:r>
          </a:p>
          <a:p>
            <a:pPr marL="594337" lvl="2" indent="-342900" defTabSz="98755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Processes and/or systems that represent greatest cybersecurity asset</a:t>
            </a:r>
          </a:p>
          <a:p>
            <a:pPr marL="594337" lvl="2" indent="-342900" defTabSz="98755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Acceptable level of risk for specific processes and/or systems</a:t>
            </a:r>
          </a:p>
          <a:p>
            <a:pPr marL="594337" lvl="2" indent="-342900" defTabSz="98755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Partners are in agreement on risk appetite and cybersecurity measures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6DCE1D-C16E-4123-A9AD-70FD9B231650}"/>
              </a:ext>
            </a:extLst>
          </p:cNvPr>
          <p:cNvSpPr/>
          <p:nvPr/>
        </p:nvSpPr>
        <p:spPr>
          <a:xfrm>
            <a:off x="2390255" y="1162939"/>
            <a:ext cx="3012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Key Questions for Business</a:t>
            </a:r>
          </a:p>
        </p:txBody>
      </p:sp>
    </p:spTree>
    <p:extLst>
      <p:ext uri="{BB962C8B-B14F-4D97-AF65-F5344CB8AC3E}">
        <p14:creationId xmlns:p14="http://schemas.microsoft.com/office/powerpoint/2010/main" val="18546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388198" y="2011444"/>
            <a:ext cx="5426732" cy="4869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do culture and governance enable effective risk management?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Culture contributes or hampers good cybersecurity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Board/ senior leadership communicates importance of cybersecurity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Ready to act in the event of a cybersecurity crisis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Communication plan and who should do it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Stakeholder assurance on cybersecurity policy can be provided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DE811-B1F9-4A00-A174-82B69446B5E0}"/>
              </a:ext>
            </a:extLst>
          </p:cNvPr>
          <p:cNvSpPr/>
          <p:nvPr/>
        </p:nvSpPr>
        <p:spPr>
          <a:xfrm>
            <a:off x="2390255" y="1162939"/>
            <a:ext cx="3012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Key Questions for Business</a:t>
            </a: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29B59FF-FF6D-437D-900C-BA9DF7C7C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164" y="245618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388198" y="2031763"/>
            <a:ext cx="5347789" cy="48547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182880" algn="l" defTabSz="457200" rtl="0" eaLnBrk="1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486D"/>
              </a:buClr>
              <a:buFont typeface="Wingdings" panose="05000000000000000000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37160" algn="l" defTabSz="457200" rtl="0" eaLnBrk="1" latinLnBrk="0" hangingPunct="1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Tx/>
              <a:buChar char="▫"/>
              <a:defRPr sz="1800" b="0" i="0" kern="1200" cap="none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457200" rtl="0" eaLnBrk="1" latinLnBrk="0" hangingPunct="1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Clr>
                <a:srgbClr val="808080"/>
              </a:buClr>
              <a:buFont typeface="Arial"/>
              <a:buChar char="•"/>
              <a:defRPr sz="16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37160" algn="l" defTabSz="457200" rtl="0" eaLnBrk="1" latinLnBrk="0" hangingPunct="1">
              <a:lnSpc>
                <a:spcPts val="900"/>
              </a:lnSpc>
              <a:spcBef>
                <a:spcPts val="600"/>
              </a:spcBef>
              <a:spcAft>
                <a:spcPts val="300"/>
              </a:spcAft>
              <a:buClr>
                <a:srgbClr val="999999"/>
              </a:buClr>
              <a:buFont typeface="Arial"/>
              <a:buChar char="•"/>
              <a:defRPr sz="11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629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large should your cybersecurity budget be?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Ranges vary depending on risk profile, 3% to 5% of total IT budget</a:t>
            </a:r>
          </a:p>
          <a:p>
            <a:pPr marL="594337" lvl="2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 budget should address:</a:t>
            </a:r>
          </a:p>
          <a:p>
            <a:pPr marL="960097" lvl="4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Solving past problems</a:t>
            </a:r>
          </a:p>
          <a:p>
            <a:pPr marL="960097" lvl="4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Structural investments in improved security systems</a:t>
            </a:r>
          </a:p>
          <a:p>
            <a:pPr marL="960097" lvl="4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Systems and tool investments</a:t>
            </a:r>
          </a:p>
          <a:p>
            <a:pPr marL="960097" lvl="4" indent="-342900" defTabSz="987552">
              <a:lnSpc>
                <a:spcPct val="100000"/>
              </a:lnSpc>
              <a:spcBef>
                <a:spcPts val="567"/>
              </a:spcBef>
              <a:spcAft>
                <a:spcPts val="6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Awareness and culture change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B2E85-1B60-435B-BD20-389FD192E681}"/>
              </a:ext>
            </a:extLst>
          </p:cNvPr>
          <p:cNvSpPr/>
          <p:nvPr/>
        </p:nvSpPr>
        <p:spPr>
          <a:xfrm>
            <a:off x="2390255" y="1162939"/>
            <a:ext cx="3012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Key Questions for Business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58009"/>
              </p:ext>
            </p:extLst>
          </p:nvPr>
        </p:nvGraphicFramePr>
        <p:xfrm>
          <a:off x="8082295" y="1140023"/>
          <a:ext cx="472757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4727160" imgH="3133080" progId="">
                  <p:embed/>
                </p:oleObj>
              </mc:Choice>
              <mc:Fallback>
                <p:oleObj r:id="rId3" imgW="4727160" imgH="3133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2295" y="1140023"/>
                        <a:ext cx="4727575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66992"/>
              </p:ext>
            </p:extLst>
          </p:nvPr>
        </p:nvGraphicFramePr>
        <p:xfrm>
          <a:off x="10792392" y="4568143"/>
          <a:ext cx="1270377" cy="275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5" imgW="1356120" imgH="2944080" progId="">
                  <p:embed/>
                </p:oleObj>
              </mc:Choice>
              <mc:Fallback>
                <p:oleObj r:id="rId5" imgW="1356120" imgH="2944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2392" y="4568143"/>
                        <a:ext cx="1270377" cy="275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15232"/>
              </p:ext>
            </p:extLst>
          </p:nvPr>
        </p:nvGraphicFramePr>
        <p:xfrm>
          <a:off x="8830008" y="4568143"/>
          <a:ext cx="1616075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7" imgW="1615320" imgH="2606040" progId="">
                  <p:embed/>
                </p:oleObj>
              </mc:Choice>
              <mc:Fallback>
                <p:oleObj r:id="rId7" imgW="1615320" imgH="2606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30008" y="4568143"/>
                        <a:ext cx="1616075" cy="260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2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Identify, assess, and manage cyber risk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8" y="1737360"/>
            <a:ext cx="10720223" cy="48687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1BC0DF-4BBC-416D-976A-0E96BC62D36E}"/>
              </a:ext>
            </a:extLst>
          </p:cNvPr>
          <p:cNvSpPr/>
          <p:nvPr/>
        </p:nvSpPr>
        <p:spPr>
          <a:xfrm>
            <a:off x="2388198" y="1166272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NIST Cybersecurity Framework</a:t>
            </a:r>
          </a:p>
        </p:txBody>
      </p:sp>
    </p:spTree>
    <p:extLst>
      <p:ext uri="{BB962C8B-B14F-4D97-AF65-F5344CB8AC3E}">
        <p14:creationId xmlns:p14="http://schemas.microsoft.com/office/powerpoint/2010/main" val="15720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4703" y="2076994"/>
            <a:ext cx="9263871" cy="5520818"/>
          </a:xfrm>
        </p:spPr>
        <p:txBody>
          <a:bodyPr wrap="square" lIns="0" tIns="0" rIns="0" bIns="0">
            <a:normAutofit/>
          </a:bodyPr>
          <a:lstStyle/>
          <a:p>
            <a:pPr defTabSz="987552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System of computing devices and objects with unique identifiers and the ability to transfer data over networks w/o human interaction</a:t>
            </a:r>
          </a:p>
          <a:p>
            <a:pPr lvl="1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Smart refrigerators</a:t>
            </a:r>
          </a:p>
          <a:p>
            <a:pPr lvl="1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Webcams</a:t>
            </a:r>
          </a:p>
          <a:p>
            <a:pPr lvl="1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SmartTVs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1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Thermostats</a:t>
            </a:r>
          </a:p>
          <a:p>
            <a:pPr marL="182880" indent="-457200" defTabSz="987552">
              <a:lnSpc>
                <a:spcPct val="11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Issue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Prioritizing convenience over security</a:t>
            </a:r>
          </a:p>
          <a:p>
            <a:pPr marL="182880" indent="-457200" defTabSz="987552">
              <a:lnSpc>
                <a:spcPct val="11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Risk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Unmanaged/ unsecured devices allowing unauthorized access</a:t>
            </a:r>
          </a:p>
          <a:p>
            <a:pPr marL="701025" lvl="1" indent="-457200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Spying through cameras or listening devices</a:t>
            </a:r>
          </a:p>
          <a:p>
            <a:pPr marL="701025" lvl="1" indent="-457200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Gateway to a secured network</a:t>
            </a:r>
          </a:p>
          <a:p>
            <a:pPr marL="701025" lvl="1" indent="-457200" defTabSz="98755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Distributed denial of service attack (DDoS)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Emerging cybersecurity threats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CA67A2-00F0-40F0-8B90-43CE708BC972}"/>
              </a:ext>
            </a:extLst>
          </p:cNvPr>
          <p:cNvSpPr/>
          <p:nvPr/>
        </p:nvSpPr>
        <p:spPr>
          <a:xfrm>
            <a:off x="2388198" y="1158550"/>
            <a:ext cx="2498441" cy="3180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1440">
              <a:lnSpc>
                <a:spcPct val="110000"/>
              </a:lnSpc>
              <a:spcBef>
                <a:spcPts val="567"/>
              </a:spcBef>
              <a:spcAft>
                <a:spcPts val="600"/>
              </a:spcAft>
              <a:buClr>
                <a:srgbClr val="007299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Internet of Things (IoT)</a:t>
            </a:r>
          </a:p>
        </p:txBody>
      </p:sp>
    </p:spTree>
    <p:extLst>
      <p:ext uri="{BB962C8B-B14F-4D97-AF65-F5344CB8AC3E}">
        <p14:creationId xmlns:p14="http://schemas.microsoft.com/office/powerpoint/2010/main" val="1072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ADC7F3-A188-794D-B0C4-4E7562DA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94" y="0"/>
            <a:ext cx="9229378" cy="777240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9296399" y="6999516"/>
            <a:ext cx="4321630" cy="50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145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4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0724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8869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013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158" indent="0" algn="ctr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01" lvl="1"/>
            <a:r>
              <a:rPr lang="en-US" sz="1927" dirty="0">
                <a:latin typeface="Roboto Condensed" panose="02000000000000000000" pitchFamily="2" charset="0"/>
                <a:ea typeface="Roboto Condensed" panose="02000000000000000000" pitchFamily="2" charset="0"/>
              </a:rPr>
              <a:t>Image courtesy of Beecham Research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62701"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Introductions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6426" y="3951516"/>
            <a:ext cx="4869871" cy="3216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800" b="1" dirty="0">
                <a:solidFill>
                  <a:srgbClr val="00739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Anthony DiGiulian, CISA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Principal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years of experience 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Specializing in Information Technology (IT) internal audits, consulting services, risk assessments, control reviews, systems implementations, business process analyses, third party SOC reports, and compliance audits for government and commercial organizations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9D12CD-F655-4C36-BEA3-FA9D4BFA7E19}"/>
              </a:ext>
            </a:extLst>
          </p:cNvPr>
          <p:cNvSpPr/>
          <p:nvPr/>
        </p:nvSpPr>
        <p:spPr>
          <a:xfrm>
            <a:off x="6908799" y="3967784"/>
            <a:ext cx="538334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800" b="1" dirty="0">
                <a:solidFill>
                  <a:srgbClr val="00739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Samuel Fitzgerald, ITIL, CISA, CISM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Manager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 years of experience 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Specializing in IT risk assessments, IT internal controls reviews, IT infrastructure reviews, system implementation reviews, disaster recovery and business continuity reviews, and IT security reviews for government and commercial organizations</a:t>
            </a:r>
          </a:p>
        </p:txBody>
      </p:sp>
      <p:pic>
        <p:nvPicPr>
          <p:cNvPr id="6" name="Picture 5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7B9E0571-41D3-44F5-BE8B-388136C7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08" y="1828799"/>
            <a:ext cx="2057401" cy="2057401"/>
          </a:xfrm>
          <a:prstGeom prst="rect">
            <a:avLst/>
          </a:prstGeom>
        </p:spPr>
      </p:pic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E2C31F56-A310-47EA-B0CE-E70663E0E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09" y="1811410"/>
            <a:ext cx="20574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0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2679" y="2095624"/>
            <a:ext cx="8937022" cy="4931516"/>
          </a:xfrm>
        </p:spPr>
        <p:txBody>
          <a:bodyPr lIns="0" tIns="0" rIns="0" bIns="0">
            <a:normAutofit/>
          </a:bodyPr>
          <a:lstStyle/>
          <a:p>
            <a:pPr marL="0" lvl="1" indent="-27432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846D"/>
              </a:buCl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Machines that can learn algorithms and techniques, that mimics cognitive functions associated with humans</a:t>
            </a:r>
          </a:p>
          <a:p>
            <a:pPr marL="1036289" lvl="4" indent="-27432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 sleep</a:t>
            </a:r>
          </a:p>
          <a:p>
            <a:pPr marL="1036289" lvl="4" indent="-27432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Processes data faster than humans</a:t>
            </a:r>
            <a:endParaRPr lang="en-US" sz="2000" dirty="0"/>
          </a:p>
          <a:p>
            <a:pPr marL="0" lvl="1" indent="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846D"/>
              </a:buClr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Issue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The intent of use</a:t>
            </a:r>
          </a:p>
          <a:p>
            <a:pPr marL="0" lvl="1" indent="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846D"/>
              </a:buClr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Risk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AI can infiltrate an IT infrastructure but then stay on for an extended period of time, undetected, launching powerful effective and efficient attacks in:</a:t>
            </a:r>
          </a:p>
          <a:p>
            <a:pPr marL="1036289" lvl="4" indent="-27432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Identity theft</a:t>
            </a:r>
          </a:p>
          <a:p>
            <a:pPr marL="1036289" lvl="4" indent="-27432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Denial-of-service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  <a:p>
            <a:pPr marL="1036289" lvl="4" indent="-27432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Password cracking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Emerging </a:t>
            </a:r>
            <a:r>
              <a:rPr lang="en-US" sz="3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cybersecurity </a:t>
            </a:r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threats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8C9F9-EEF1-4456-B29D-71346DC44EAA}"/>
              </a:ext>
            </a:extLst>
          </p:cNvPr>
          <p:cNvSpPr/>
          <p:nvPr/>
        </p:nvSpPr>
        <p:spPr>
          <a:xfrm>
            <a:off x="2388198" y="1163793"/>
            <a:ext cx="3767698" cy="41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3472" indent="-1143000">
              <a:lnSpc>
                <a:spcPct val="110000"/>
              </a:lnSpc>
              <a:spcAft>
                <a:spcPts val="600"/>
              </a:spcAft>
              <a:buClr>
                <a:srgbClr val="007299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Artificial Intelligence (AI) Systems</a:t>
            </a:r>
          </a:p>
        </p:txBody>
      </p:sp>
    </p:spTree>
    <p:extLst>
      <p:ext uri="{BB962C8B-B14F-4D97-AF65-F5344CB8AC3E}">
        <p14:creationId xmlns:p14="http://schemas.microsoft.com/office/powerpoint/2010/main" val="26177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Emerging cybersecurity threats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B1205E-B1E8-4AFA-95CC-5F1D1E471CBD}"/>
              </a:ext>
            </a:extLst>
          </p:cNvPr>
          <p:cNvSpPr/>
          <p:nvPr/>
        </p:nvSpPr>
        <p:spPr>
          <a:xfrm>
            <a:off x="2388198" y="1163793"/>
            <a:ext cx="3767698" cy="41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3472" indent="-1143000">
              <a:lnSpc>
                <a:spcPct val="110000"/>
              </a:lnSpc>
              <a:spcAft>
                <a:spcPts val="600"/>
              </a:spcAft>
              <a:buClr>
                <a:srgbClr val="007299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Artificial Intelligence (AI)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C1F311-94EB-47B4-AC82-52155C0B46E8}"/>
              </a:ext>
            </a:extLst>
          </p:cNvPr>
          <p:cNvSpPr/>
          <p:nvPr/>
        </p:nvSpPr>
        <p:spPr>
          <a:xfrm>
            <a:off x="6908801" y="2044926"/>
            <a:ext cx="5750560" cy="528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Future Attacks: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Sophisticated spear phishing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AI can gather, organize, and process database information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Less time in database, may not be noticed by security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Timely attacking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Pulling information from several sources to identify best time to attack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Bank account attacks are launched when person is in hospital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Improved adaptation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Adapts quicker when met with resistance or weakness if fixed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67881-FE8E-4662-8ED2-017F480B8947}"/>
              </a:ext>
            </a:extLst>
          </p:cNvPr>
          <p:cNvSpPr/>
          <p:nvPr/>
        </p:nvSpPr>
        <p:spPr>
          <a:xfrm>
            <a:off x="2388198" y="2032038"/>
            <a:ext cx="3649347" cy="377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Current Attacks: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Automation of attacks limited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Humans must target and trigger the attacks</a:t>
            </a:r>
          </a:p>
          <a:p>
            <a:pPr marL="342900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Virus programs can self-replicate w/o human interaction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C281AE-F859-4149-A142-12A187F02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617910"/>
              </p:ext>
            </p:extLst>
          </p:nvPr>
        </p:nvGraphicFramePr>
        <p:xfrm>
          <a:off x="1149531" y="2279469"/>
          <a:ext cx="11341118" cy="387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Emerging cybersecurity threats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471966-7F62-43DB-831E-2A50B182A706}"/>
              </a:ext>
            </a:extLst>
          </p:cNvPr>
          <p:cNvSpPr/>
          <p:nvPr/>
        </p:nvSpPr>
        <p:spPr>
          <a:xfrm>
            <a:off x="2388198" y="1168568"/>
            <a:ext cx="157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34416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86584" y="557784"/>
            <a:ext cx="10365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Contact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0184" y="4356797"/>
            <a:ext cx="629907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7399"/>
                </a:solidFill>
                <a:latin typeface="Roboto Condensed" charset="0"/>
                <a:ea typeface="Roboto Condensed" charset="0"/>
                <a:cs typeface="Roboto Condensed" charset="0"/>
              </a:rPr>
              <a:t>Anthony DiGiulian, CISA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Principal 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703-852-5607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adigiulian@schgroup.com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7956" y="4356797"/>
            <a:ext cx="671718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7399"/>
                </a:solidFill>
                <a:latin typeface="Roboto Condensed" charset="0"/>
                <a:ea typeface="Roboto Condensed" charset="0"/>
                <a:cs typeface="Roboto Condensed" charset="0"/>
              </a:rPr>
              <a:t>Samuel Fitzgerald, ITIL, CISA, CISM</a:t>
            </a:r>
            <a:r>
              <a:rPr lang="en-US" sz="2800" b="1" dirty="0">
                <a:solidFill>
                  <a:srgbClr val="007399"/>
                </a:solidFill>
                <a:latin typeface="Roboto Condensed" charset="0"/>
                <a:ea typeface="Roboto Condensed" charset="0"/>
                <a:cs typeface="Roboto Condensed" charset="0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Manager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703-287-5985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sfitzgerald@schgroup.com </a:t>
            </a:r>
          </a:p>
        </p:txBody>
      </p:sp>
      <p:pic>
        <p:nvPicPr>
          <p:cNvPr id="7" name="Picture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1DC89105-F18E-4725-889D-5CC92CCC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20" y="1972403"/>
            <a:ext cx="2092328" cy="2092328"/>
          </a:xfrm>
          <a:prstGeom prst="rect">
            <a:avLst/>
          </a:prstGeom>
        </p:spPr>
      </p:pic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72393F3-0AF7-4911-808A-178AAE987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682" y="2035705"/>
            <a:ext cx="2092328" cy="20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Today’s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7AC3F-9730-4A10-B57C-182FB78AA853}"/>
              </a:ext>
            </a:extLst>
          </p:cNvPr>
          <p:cNvSpPr/>
          <p:nvPr/>
        </p:nvSpPr>
        <p:spPr>
          <a:xfrm>
            <a:off x="3586934" y="3429989"/>
            <a:ext cx="2084294" cy="1821577"/>
          </a:xfrm>
          <a:prstGeom prst="rect">
            <a:avLst/>
          </a:prstGeom>
          <a:solidFill>
            <a:srgbClr val="00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>
              <a:solidFill>
                <a:srgbClr val="0048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1E2B0-A9D6-4B42-A0A9-255F3056D0EC}"/>
              </a:ext>
            </a:extLst>
          </p:cNvPr>
          <p:cNvSpPr/>
          <p:nvPr/>
        </p:nvSpPr>
        <p:spPr>
          <a:xfrm>
            <a:off x="10432495" y="3429990"/>
            <a:ext cx="2084294" cy="1820951"/>
          </a:xfrm>
          <a:prstGeom prst="rect">
            <a:avLst/>
          </a:prstGeom>
          <a:solidFill>
            <a:srgbClr val="037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A09C3-848E-49CE-9B4B-F9A4C99EBDAC}"/>
              </a:ext>
            </a:extLst>
          </p:cNvPr>
          <p:cNvSpPr/>
          <p:nvPr/>
        </p:nvSpPr>
        <p:spPr>
          <a:xfrm>
            <a:off x="1298239" y="3409812"/>
            <a:ext cx="2084294" cy="1838484"/>
          </a:xfrm>
          <a:prstGeom prst="rect">
            <a:avLst/>
          </a:prstGeom>
          <a:solidFill>
            <a:srgbClr val="0F8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179CD-42D4-4ACC-9954-F2ADB18D20AB}"/>
              </a:ext>
            </a:extLst>
          </p:cNvPr>
          <p:cNvSpPr/>
          <p:nvPr/>
        </p:nvSpPr>
        <p:spPr>
          <a:xfrm>
            <a:off x="5870239" y="3409812"/>
            <a:ext cx="2084294" cy="1838484"/>
          </a:xfrm>
          <a:prstGeom prst="rect">
            <a:avLst/>
          </a:prstGeom>
          <a:solidFill>
            <a:srgbClr val="08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FEC64-7266-4C25-8C07-615A9DAC8099}"/>
              </a:ext>
            </a:extLst>
          </p:cNvPr>
          <p:cNvSpPr/>
          <p:nvPr/>
        </p:nvSpPr>
        <p:spPr>
          <a:xfrm>
            <a:off x="8156239" y="3419125"/>
            <a:ext cx="2084294" cy="1831816"/>
          </a:xfrm>
          <a:prstGeom prst="rect">
            <a:avLst/>
          </a:prstGeom>
          <a:solidFill>
            <a:srgbClr val="02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FA088-5845-4B85-8C37-D73AE32A5503}"/>
              </a:ext>
            </a:extLst>
          </p:cNvPr>
          <p:cNvSpPr txBox="1"/>
          <p:nvPr/>
        </p:nvSpPr>
        <p:spPr>
          <a:xfrm>
            <a:off x="1293367" y="3986293"/>
            <a:ext cx="2063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Training </a:t>
            </a:r>
            <a:b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2E06A-ED80-4BB6-A36E-197AED9C48EB}"/>
              </a:ext>
            </a:extLst>
          </p:cNvPr>
          <p:cNvSpPr txBox="1"/>
          <p:nvPr/>
        </p:nvSpPr>
        <p:spPr>
          <a:xfrm>
            <a:off x="3574495" y="3945653"/>
            <a:ext cx="2089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177"/>
              </a:spcAft>
            </a:pPr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Importance of</a:t>
            </a:r>
            <a:b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294AD-E025-44EA-8A75-785B7DDB5031}"/>
              </a:ext>
            </a:extLst>
          </p:cNvPr>
          <p:cNvSpPr txBox="1"/>
          <p:nvPr/>
        </p:nvSpPr>
        <p:spPr>
          <a:xfrm>
            <a:off x="5865367" y="3803413"/>
            <a:ext cx="2079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177"/>
              </a:spcAft>
            </a:pPr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Cybersecurity’s Affect on Business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D5CA2-40C8-4198-926D-E271A58DF45C}"/>
              </a:ext>
            </a:extLst>
          </p:cNvPr>
          <p:cNvSpPr txBox="1"/>
          <p:nvPr/>
        </p:nvSpPr>
        <p:spPr>
          <a:xfrm>
            <a:off x="8176822" y="3823733"/>
            <a:ext cx="2063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177"/>
              </a:spcAft>
            </a:pPr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Linkage to Business Process</a:t>
            </a:r>
            <a:endParaRPr lang="en-US" sz="2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126EFB-C0D3-4522-A6D4-E9186BD5D249}"/>
              </a:ext>
            </a:extLst>
          </p:cNvPr>
          <p:cNvSpPr txBox="1"/>
          <p:nvPr/>
        </p:nvSpPr>
        <p:spPr>
          <a:xfrm>
            <a:off x="10442239" y="3823733"/>
            <a:ext cx="2084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177"/>
              </a:spcAft>
            </a:pPr>
            <a:r>
              <a:rPr lang="en-US" sz="2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Emerging Cybersecurity Threats</a:t>
            </a:r>
            <a:endParaRPr lang="en-US" sz="2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28DBC3-1C8D-444F-8DD6-2EE0D632EA50}"/>
              </a:ext>
            </a:extLst>
          </p:cNvPr>
          <p:cNvSpPr txBox="1"/>
          <p:nvPr/>
        </p:nvSpPr>
        <p:spPr>
          <a:xfrm>
            <a:off x="1293367" y="2118578"/>
            <a:ext cx="206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86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A67A3E-1F7C-403A-8A18-1B27553FC1DD}"/>
              </a:ext>
            </a:extLst>
          </p:cNvPr>
          <p:cNvSpPr txBox="1"/>
          <p:nvPr/>
        </p:nvSpPr>
        <p:spPr>
          <a:xfrm>
            <a:off x="3591806" y="2121682"/>
            <a:ext cx="206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38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543E5-7A57-4D54-8873-E9DF810F7478}"/>
              </a:ext>
            </a:extLst>
          </p:cNvPr>
          <p:cNvSpPr txBox="1"/>
          <p:nvPr/>
        </p:nvSpPr>
        <p:spPr>
          <a:xfrm>
            <a:off x="5880918" y="2124786"/>
            <a:ext cx="206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88E8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007DF3-42B4-4152-9C24-28EEA20AF7E5}"/>
              </a:ext>
            </a:extLst>
          </p:cNvPr>
          <p:cNvSpPr txBox="1"/>
          <p:nvPr/>
        </p:nvSpPr>
        <p:spPr>
          <a:xfrm>
            <a:off x="8151372" y="2140416"/>
            <a:ext cx="206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4A4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9C56DF-2461-4D07-B994-84DCCDD353C1}"/>
              </a:ext>
            </a:extLst>
          </p:cNvPr>
          <p:cNvSpPr txBox="1"/>
          <p:nvPr/>
        </p:nvSpPr>
        <p:spPr>
          <a:xfrm>
            <a:off x="10449811" y="2131000"/>
            <a:ext cx="206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3779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05.</a:t>
            </a:r>
          </a:p>
        </p:txBody>
      </p:sp>
    </p:spTree>
    <p:extLst>
      <p:ext uri="{BB962C8B-B14F-4D97-AF65-F5344CB8AC3E}">
        <p14:creationId xmlns:p14="http://schemas.microsoft.com/office/powerpoint/2010/main" val="99505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8199" y="2070514"/>
            <a:ext cx="629860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“Measures taken to protect a computer or computer system (as on the Internet) against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unauthorized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access or attack.”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-Merriam Webster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“Cybersecurity threats exploit the increased complexity and connectivity of critical infrastructure systems, placing the Nation’s security, economy, and public safety and health at risk.”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	-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NIST Cybersecurity Framework Version 1.1</a:t>
            </a:r>
          </a:p>
          <a:p>
            <a:pPr>
              <a:spcAft>
                <a:spcPts val="600"/>
              </a:spcAft>
              <a:buClr>
                <a:srgbClr val="017299"/>
              </a:buClr>
            </a:pP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23A71-AB66-43E3-BBA7-B5E324C6052F}"/>
              </a:ext>
            </a:extLst>
          </p:cNvPr>
          <p:cNvSpPr/>
          <p:nvPr/>
        </p:nvSpPr>
        <p:spPr>
          <a:xfrm>
            <a:off x="2388198" y="1166149"/>
            <a:ext cx="2539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is Cybersecurity?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53249"/>
              </p:ext>
            </p:extLst>
          </p:nvPr>
        </p:nvGraphicFramePr>
        <p:xfrm>
          <a:off x="8458534" y="2352409"/>
          <a:ext cx="4177207" cy="36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4888800" imgH="4279320" progId="">
                  <p:embed/>
                </p:oleObj>
              </mc:Choice>
              <mc:Fallback>
                <p:oleObj r:id="rId4" imgW="4888800" imgH="4279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58534" y="2352409"/>
                        <a:ext cx="4177207" cy="365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85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8198" y="2061431"/>
            <a:ext cx="4486410" cy="4065050"/>
          </a:xfrm>
        </p:spPr>
        <p:txBody>
          <a:bodyPr>
            <a:normAutofit/>
          </a:bodyPr>
          <a:lstStyle/>
          <a:p>
            <a:pPr marL="487672" indent="-4572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Traditional cyber attacks</a:t>
            </a:r>
          </a:p>
          <a:p>
            <a:pPr marL="891517" lvl="1" indent="-34290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Data theft</a:t>
            </a:r>
          </a:p>
          <a:p>
            <a:pPr marL="891517" lvl="1" indent="-34290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Extortion</a:t>
            </a:r>
          </a:p>
          <a:p>
            <a:pPr marL="891517" lvl="1" indent="-34290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Vandalism</a:t>
            </a:r>
          </a:p>
          <a:p>
            <a:pPr marL="891517" lvl="1" indent="-342900" defTabSz="9875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Denial of Service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  <a:p>
            <a:pPr lvl="1">
              <a:spcAft>
                <a:spcPts val="1200"/>
              </a:spcAft>
              <a:buClr>
                <a:srgbClr val="024A4A"/>
              </a:buClr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Cybersecurity affect on 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630C35-7965-4048-AF7C-D15290B15519}"/>
              </a:ext>
            </a:extLst>
          </p:cNvPr>
          <p:cNvSpPr/>
          <p:nvPr/>
        </p:nvSpPr>
        <p:spPr>
          <a:xfrm>
            <a:off x="2388198" y="1168568"/>
            <a:ext cx="436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Why Does a Cybersecurity Attack Occur?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1946B-4B3D-4F93-B0F9-BCCA33253ED9}"/>
              </a:ext>
            </a:extLst>
          </p:cNvPr>
          <p:cNvSpPr/>
          <p:nvPr/>
        </p:nvSpPr>
        <p:spPr>
          <a:xfrm>
            <a:off x="6908800" y="2037751"/>
            <a:ext cx="4939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572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 attackers are launching sophisticated agendas</a:t>
            </a:r>
          </a:p>
          <a:p>
            <a:pPr marL="891517" lvl="1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Espionage</a:t>
            </a:r>
          </a:p>
          <a:p>
            <a:pPr marL="891517" lvl="1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Disinformation</a:t>
            </a:r>
          </a:p>
          <a:p>
            <a:pPr marL="891517" lvl="1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Market manipulation</a:t>
            </a:r>
          </a:p>
          <a:p>
            <a:pPr marL="891517" lvl="1" indent="-342900">
              <a:spcAft>
                <a:spcPts val="1200"/>
              </a:spcAft>
              <a:buClr>
                <a:srgbClr val="024A4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Disruption of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695" y="5358063"/>
            <a:ext cx="936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“Cybersecurity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Ventures expects that businesses will fall victim to a ransomware attack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every </a:t>
            </a:r>
            <a:r>
              <a:rPr lang="en-US" sz="2000" b="1" i="1" u="sng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 seconds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by 2021, up from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every </a:t>
            </a:r>
            <a:r>
              <a:rPr lang="en-US" sz="2000" b="1" i="1" u="sng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 seconds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in 2019, and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every </a:t>
            </a:r>
            <a:r>
              <a:rPr lang="en-US" sz="2000" b="1" i="1" u="sng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 seconds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2016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.”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6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8198" y="1910182"/>
            <a:ext cx="7382819" cy="5334028"/>
          </a:xfrm>
        </p:spPr>
        <p:txBody>
          <a:bodyPr>
            <a:normAutofit/>
          </a:bodyPr>
          <a:lstStyle/>
          <a:p>
            <a:pPr marL="103629" indent="0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Big Businesses</a:t>
            </a:r>
          </a:p>
          <a:p>
            <a:pPr marL="373372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Facebook (April 2019)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World’s biggest social network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540 million user records were in plain sight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Two 3rd party companies improperly storing data</a:t>
            </a:r>
          </a:p>
          <a:p>
            <a:pPr marL="446529" indent="-342900"/>
            <a:endParaRPr lang="en-US" sz="2000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3629" indent="0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Schools</a:t>
            </a:r>
          </a:p>
          <a:p>
            <a:pPr marL="373372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 Diego Unified School District (January to October 2018)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Data breach that exposed 500,000 students and staff personally identifiable information (PII) 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Affects students as far back as 2008-2009 school year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Unauthorized access through phishing emails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Cybersecurity affect on 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89FE8-6A78-4CEB-863D-5BE6DFBB5C88}"/>
              </a:ext>
            </a:extLst>
          </p:cNvPr>
          <p:cNvSpPr/>
          <p:nvPr/>
        </p:nvSpPr>
        <p:spPr>
          <a:xfrm>
            <a:off x="2388198" y="1168568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Who Does it Affect?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1017" y="2351340"/>
            <a:ext cx="2804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The </a:t>
            </a:r>
            <a:r>
              <a:rPr lang="en-US" sz="2400" b="1" i="1" u="sng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 most cyber-attacked industries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the past 5 years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are:</a:t>
            </a:r>
          </a:p>
          <a:p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Transportation</a:t>
            </a:r>
            <a:endParaRPr lang="en-US" sz="2400" i="1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8198" y="2064796"/>
            <a:ext cx="8963425" cy="4376197"/>
          </a:xfrm>
        </p:spPr>
        <p:txBody>
          <a:bodyPr>
            <a:normAutofit fontScale="92500" lnSpcReduction="10000"/>
          </a:bodyPr>
          <a:lstStyle/>
          <a:p>
            <a:pPr marL="103629" indent="0"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Government Entities</a:t>
            </a:r>
          </a:p>
          <a:p>
            <a:pPr marL="373372" indent="-3429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Federal Emergency Management Agency (March 2019)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2.5 million disaster victims had PII unprotected that was shared with contractor</a:t>
            </a:r>
          </a:p>
          <a:p>
            <a:pPr marL="373372" indent="-3429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Oregon Department of Human Services (March 2019)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 employees clicked on phishing emails exposing information to 1.6 million clients</a:t>
            </a:r>
          </a:p>
          <a:p>
            <a:pPr marL="373372" indent="-3429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Oklahoma Department of Securities (January 2019)</a:t>
            </a:r>
          </a:p>
          <a:p>
            <a:pPr marL="891517" lvl="1" indent="-342900" defTabSz="987552">
              <a:lnSpc>
                <a:spcPct val="100000"/>
              </a:lnSpc>
              <a:spcAft>
                <a:spcPts val="1200"/>
              </a:spcAft>
              <a:buClr>
                <a:srgbClr val="024A4A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Millions of government files left unprotected on an open storage server </a:t>
            </a:r>
          </a:p>
          <a:p>
            <a:pPr lvl="1">
              <a:spcAft>
                <a:spcPts val="1200"/>
              </a:spcAft>
            </a:pP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Cybersecurity affect on 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67FF8-3169-4A06-A300-91790F663DB5}"/>
              </a:ext>
            </a:extLst>
          </p:cNvPr>
          <p:cNvSpPr/>
          <p:nvPr/>
        </p:nvSpPr>
        <p:spPr>
          <a:xfrm>
            <a:off x="2388198" y="1168568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Who Does it Affect?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4CEE9-A599-4D13-AC85-2AD993461116}"/>
              </a:ext>
            </a:extLst>
          </p:cNvPr>
          <p:cNvSpPr/>
          <p:nvPr/>
        </p:nvSpPr>
        <p:spPr>
          <a:xfrm>
            <a:off x="3460050" y="6603831"/>
            <a:ext cx="6908800" cy="79162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i="1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55443" indent="0" algn="ctr">
              <a:buNone/>
            </a:pPr>
            <a:r>
              <a:rPr lang="en-US" sz="2600" b="1" u="sng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ALMOST EVERY INDUSTRY</a:t>
            </a:r>
          </a:p>
        </p:txBody>
      </p:sp>
    </p:spTree>
    <p:extLst>
      <p:ext uri="{BB962C8B-B14F-4D97-AF65-F5344CB8AC3E}">
        <p14:creationId xmlns:p14="http://schemas.microsoft.com/office/powerpoint/2010/main" val="38809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8197" y="2030549"/>
            <a:ext cx="10914409" cy="5754185"/>
          </a:xfrm>
        </p:spPr>
        <p:txBody>
          <a:bodyPr>
            <a:normAutofit/>
          </a:bodyPr>
          <a:lstStyle/>
          <a:p>
            <a:pPr marL="487672" indent="-457200" defTabSz="987552">
              <a:lnSpc>
                <a:spcPct val="11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Attention from Senior Leadership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High profile data breaches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Reputational impact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Job loss</a:t>
            </a:r>
          </a:p>
          <a:p>
            <a:pPr marL="487672" indent="-457200" defTabSz="987552">
              <a:lnSpc>
                <a:spcPct val="11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Business leaders forced to think about cyber risk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 attacks included in Business Continuity Plan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Thwarting cyber attacks training given to non-IT employees</a:t>
            </a:r>
          </a:p>
          <a:p>
            <a:pPr lvl="1" indent="-342900" defTabSz="987552">
              <a:lnSpc>
                <a:spcPct val="120000"/>
              </a:lnSpc>
              <a:spcBef>
                <a:spcPts val="0"/>
              </a:spcBef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Operational risk and cyber risk are being aligned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87672" indent="-457200" defTabSz="987552">
              <a:lnSpc>
                <a:spcPct val="11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Realization that cybersecurity expands beyond IT</a:t>
            </a:r>
          </a:p>
          <a:p>
            <a:pPr lvl="1" indent="-342900" defTabSz="987552">
              <a:lnSpc>
                <a:spcPct val="110000"/>
              </a:lnSpc>
              <a:spcAft>
                <a:spcPts val="600"/>
              </a:spcAft>
              <a:buClr>
                <a:srgbClr val="024A4A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Cybersecurity practices should be embedded across all departments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Cybersecurity affect on 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5FAA9-1854-41E8-9ED7-6706A8187417}"/>
              </a:ext>
            </a:extLst>
          </p:cNvPr>
          <p:cNvSpPr/>
          <p:nvPr/>
        </p:nvSpPr>
        <p:spPr>
          <a:xfrm>
            <a:off x="2388198" y="1166149"/>
            <a:ext cx="379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 Longer Just a Technology Issue</a:t>
            </a:r>
          </a:p>
        </p:txBody>
      </p:sp>
    </p:spTree>
    <p:extLst>
      <p:ext uri="{BB962C8B-B14F-4D97-AF65-F5344CB8AC3E}">
        <p14:creationId xmlns:p14="http://schemas.microsoft.com/office/powerpoint/2010/main" val="366512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8198" y="555248"/>
            <a:ext cx="1018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Linkage to business process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35053627"/>
              </p:ext>
            </p:extLst>
          </p:nvPr>
        </p:nvGraphicFramePr>
        <p:xfrm>
          <a:off x="4266643" y="1808922"/>
          <a:ext cx="5284862" cy="50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6DCE1D-C16E-4123-A9AD-70FD9B231650}"/>
              </a:ext>
            </a:extLst>
          </p:cNvPr>
          <p:cNvSpPr/>
          <p:nvPr/>
        </p:nvSpPr>
        <p:spPr>
          <a:xfrm>
            <a:off x="2388197" y="1162939"/>
            <a:ext cx="6467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Six Key Dimensions of Organizational Cyber Maturity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6136</TotalTime>
  <Words>1099</Words>
  <Application>Microsoft Office PowerPoint</Application>
  <PresentationFormat>Custom</PresentationFormat>
  <Paragraphs>245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Roboto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DiGiulian</dc:creator>
  <cp:lastModifiedBy>Ryan Kohan</cp:lastModifiedBy>
  <cp:revision>448</cp:revision>
  <cp:lastPrinted>2017-09-11T19:43:01Z</cp:lastPrinted>
  <dcterms:created xsi:type="dcterms:W3CDTF">2017-05-05T15:32:39Z</dcterms:created>
  <dcterms:modified xsi:type="dcterms:W3CDTF">2019-04-25T18:50:33Z</dcterms:modified>
</cp:coreProperties>
</file>