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131" r:id="rId1"/>
  </p:sldMasterIdLst>
  <p:notesMasterIdLst>
    <p:notesMasterId r:id="rId4"/>
  </p:notesMasterIdLst>
  <p:handoutMasterIdLst>
    <p:handoutMasterId r:id="rId5"/>
  </p:handoutMasterIdLst>
  <p:sldIdLst>
    <p:sldId id="261" r:id="rId2"/>
    <p:sldId id="263" r:id="rId3"/>
  </p:sldIdLst>
  <p:sldSz cx="20116800" cy="256032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064" userDrawn="1">
          <p15:clr>
            <a:srgbClr val="A4A3A4"/>
          </p15:clr>
        </p15:guide>
        <p15:guide id="2" pos="63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25E"/>
    <a:srgbClr val="6975A1"/>
    <a:srgbClr val="FF9900"/>
    <a:srgbClr val="929497"/>
    <a:srgbClr val="DAE8EF"/>
    <a:srgbClr val="BFD0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88" autoAdjust="0"/>
    <p:restoredTop sz="80051" autoAdjust="0"/>
  </p:normalViewPr>
  <p:slideViewPr>
    <p:cSldViewPr>
      <p:cViewPr varScale="1">
        <p:scale>
          <a:sx n="24" d="100"/>
          <a:sy n="24" d="100"/>
        </p:scale>
        <p:origin x="3114" y="30"/>
      </p:cViewPr>
      <p:guideLst>
        <p:guide orient="horz" pos="8064"/>
        <p:guide pos="633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2670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DE2561-DBBC-43AA-BDD3-D46ED73908D5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8C50D-152D-4D0E-813A-2DD1DEE17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266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91266-07BF-402B-92D1-9552F4C1F441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3300" y="1162050"/>
            <a:ext cx="24638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1D81C-7C96-4C83-B786-0CD55C254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08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8760" y="4190155"/>
            <a:ext cx="17099280" cy="8913707"/>
          </a:xfrm>
        </p:spPr>
        <p:txBody>
          <a:bodyPr anchor="b"/>
          <a:lstStyle>
            <a:lvl1pPr algn="ctr">
              <a:defRPr sz="1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13447609"/>
            <a:ext cx="15087600" cy="6181511"/>
          </a:xfrm>
        </p:spPr>
        <p:txBody>
          <a:bodyPr/>
          <a:lstStyle>
            <a:lvl1pPr marL="0" indent="0" algn="ctr">
              <a:buNone/>
              <a:defRPr sz="5280"/>
            </a:lvl1pPr>
            <a:lvl2pPr marL="1005840" indent="0" algn="ctr">
              <a:buNone/>
              <a:defRPr sz="4400"/>
            </a:lvl2pPr>
            <a:lvl3pPr marL="2011680" indent="0" algn="ctr">
              <a:buNone/>
              <a:defRPr sz="3960"/>
            </a:lvl3pPr>
            <a:lvl4pPr marL="3017520" indent="0" algn="ctr">
              <a:buNone/>
              <a:defRPr sz="3520"/>
            </a:lvl4pPr>
            <a:lvl5pPr marL="4023360" indent="0" algn="ctr">
              <a:buNone/>
              <a:defRPr sz="3520"/>
            </a:lvl5pPr>
            <a:lvl6pPr marL="5029200" indent="0" algn="ctr">
              <a:buNone/>
              <a:defRPr sz="3520"/>
            </a:lvl6pPr>
            <a:lvl7pPr marL="6035040" indent="0" algn="ctr">
              <a:buNone/>
              <a:defRPr sz="3520"/>
            </a:lvl7pPr>
            <a:lvl8pPr marL="7040880" indent="0" algn="ctr">
              <a:buNone/>
              <a:defRPr sz="3520"/>
            </a:lvl8pPr>
            <a:lvl9pPr marL="8046720" indent="0" algn="ctr">
              <a:buNone/>
              <a:defRPr sz="35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4F2B-4BCF-4197-901F-D7CA0C5C3346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6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6663690" y="24180800"/>
            <a:ext cx="6789420" cy="1066800"/>
          </a:xfrm>
        </p:spPr>
        <p:txBody>
          <a:bodyPr/>
          <a:lstStyle>
            <a:lvl1pPr>
              <a:defRPr sz="220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F2136C0-DA8D-40B3-AE55-171641E8775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79400" y="0"/>
            <a:ext cx="19651133" cy="1833755"/>
          </a:xfrm>
        </p:spPr>
        <p:txBody>
          <a:bodyPr anchor="ctr"/>
          <a:lstStyle>
            <a:lvl1pPr marL="0" marR="0" indent="0" algn="l" defTabSz="19157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19157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89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Title</a:t>
            </a:r>
            <a:endParaRPr kumimoji="0" lang="en-US" sz="2811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CC16D54-8F94-490E-A37C-B9FD5BAA206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566" y="24180800"/>
            <a:ext cx="6333067" cy="1066800"/>
          </a:xfrm>
        </p:spPr>
        <p:txBody>
          <a:bodyPr anchor="ctr">
            <a:normAutofit/>
          </a:bodyPr>
          <a:lstStyle>
            <a:lvl1pPr marL="0" indent="0">
              <a:buNone/>
              <a:defRPr sz="2444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Email and Phone</a:t>
            </a:r>
          </a:p>
        </p:txBody>
      </p:sp>
      <p:sp>
        <p:nvSpPr>
          <p:cNvPr id="11" name="Text Placeholder 16">
            <a:extLst>
              <a:ext uri="{FF2B5EF4-FFF2-40B4-BE49-F238E27FC236}">
                <a16:creationId xmlns:a16="http://schemas.microsoft.com/office/drawing/2014/main" id="{8EF8BB2B-1C03-47FA-A2E4-7E88E9AF50A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79403" y="4235891"/>
            <a:ext cx="12340164" cy="13875429"/>
          </a:xfrm>
        </p:spPr>
        <p:txBody>
          <a:bodyPr>
            <a:normAutofit/>
          </a:bodyPr>
          <a:lstStyle>
            <a:lvl1pPr marL="419092" indent="-419092">
              <a:buFont typeface="Arial" panose="020B0604020202020204" pitchFamily="34" charset="0"/>
              <a:buChar char="•"/>
              <a:defRPr sz="33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Provide a clear, thorough, and concise visual representation of your proposed effort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Make sure all images and fonts are easy to see from a distance.</a:t>
            </a:r>
            <a:br>
              <a:rPr lang="en-US" dirty="0" smtClean="0"/>
            </a:br>
            <a:r>
              <a:rPr lang="en-US" dirty="0" smtClean="0"/>
              <a:t>Posters may include relevant preliminary data.</a:t>
            </a:r>
            <a:endParaRPr lang="en-US" dirty="0"/>
          </a:p>
        </p:txBody>
      </p:sp>
      <p:sp>
        <p:nvSpPr>
          <p:cNvPr id="12" name="Text Placeholder 18">
            <a:extLst>
              <a:ext uri="{FF2B5EF4-FFF2-40B4-BE49-F238E27FC236}">
                <a16:creationId xmlns:a16="http://schemas.microsoft.com/office/drawing/2014/main" id="{7D56D9C6-7B5A-47A6-AD99-9EAB6F51C1F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852400" y="17094035"/>
            <a:ext cx="7078133" cy="6287972"/>
          </a:xfrm>
        </p:spPr>
        <p:txBody>
          <a:bodyPr>
            <a:noAutofit/>
          </a:bodyPr>
          <a:lstStyle>
            <a:lvl1pPr marL="349244" marR="0" indent="-349244" algn="l" defTabSz="55879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Which Technical Area(s) or program activities are you seeking collaborators</a:t>
            </a:r>
            <a:br>
              <a:rPr lang="en-US" dirty="0"/>
            </a:br>
            <a:r>
              <a:rPr lang="en-US" dirty="0"/>
              <a:t>What institutional assets do you currently lack, but need to propose?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FF32CC-4D20-4E0E-95D3-C95852244988}"/>
              </a:ext>
            </a:extLst>
          </p:cNvPr>
          <p:cNvSpPr txBox="1"/>
          <p:nvPr userDrawn="1"/>
        </p:nvSpPr>
        <p:spPr>
          <a:xfrm>
            <a:off x="274225" y="3171160"/>
            <a:ext cx="569891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 Overview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DE1F585-7513-46F2-9D95-A961FDFA0E46}"/>
              </a:ext>
            </a:extLst>
          </p:cNvPr>
          <p:cNvSpPr txBox="1"/>
          <p:nvPr userDrawn="1"/>
        </p:nvSpPr>
        <p:spPr>
          <a:xfrm>
            <a:off x="12805833" y="3171160"/>
            <a:ext cx="7730067" cy="54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933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Interface Element(s)</a:t>
            </a:r>
            <a:endParaRPr lang="en-US" sz="2933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BE597F1-5C4D-467D-96A8-F2AD21EB6E83}"/>
              </a:ext>
            </a:extLst>
          </p:cNvPr>
          <p:cNvSpPr txBox="1"/>
          <p:nvPr userDrawn="1"/>
        </p:nvSpPr>
        <p:spPr>
          <a:xfrm>
            <a:off x="12852400" y="16016816"/>
            <a:ext cx="7057436" cy="54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933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Teaming Goals</a:t>
            </a:r>
          </a:p>
        </p:txBody>
      </p:sp>
      <p:sp>
        <p:nvSpPr>
          <p:cNvPr id="16" name="Text Placeholder 35">
            <a:extLst>
              <a:ext uri="{FF2B5EF4-FFF2-40B4-BE49-F238E27FC236}">
                <a16:creationId xmlns:a16="http://schemas.microsoft.com/office/drawing/2014/main" id="{AED6E04B-5081-41CA-A7CD-9D4A1B90115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2852544" y="4235891"/>
            <a:ext cx="7077989" cy="2377610"/>
          </a:xfrm>
        </p:spPr>
        <p:txBody>
          <a:bodyPr>
            <a:normAutofit/>
          </a:bodyPr>
          <a:lstStyle>
            <a:lvl1pPr marL="0" indent="0">
              <a:spcBef>
                <a:spcPts val="367"/>
              </a:spcBef>
              <a:buFont typeface="Arial" panose="020B0604020202020204" pitchFamily="34" charset="0"/>
              <a:buNone/>
              <a:defRPr sz="2200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733"/>
            </a:lvl2pPr>
            <a:lvl3pPr>
              <a:defRPr sz="733"/>
            </a:lvl3pPr>
            <a:lvl4pPr>
              <a:defRPr sz="733"/>
            </a:lvl4pPr>
            <a:lvl5pPr>
              <a:defRPr sz="733"/>
            </a:lvl5pPr>
          </a:lstStyle>
          <a:p>
            <a:pPr lvl="0"/>
            <a:r>
              <a:rPr lang="en-US" dirty="0" smtClean="0"/>
              <a:t>Indicate </a:t>
            </a:r>
            <a:r>
              <a:rPr lang="en-US" dirty="0"/>
              <a:t>which </a:t>
            </a:r>
            <a:r>
              <a:rPr lang="en-US" dirty="0" smtClean="0"/>
              <a:t>element(s) of a brain-machine interface system you </a:t>
            </a:r>
            <a:r>
              <a:rPr lang="en-US" dirty="0"/>
              <a:t>would like to </a:t>
            </a:r>
            <a:r>
              <a:rPr lang="en-US" dirty="0" smtClean="0"/>
              <a:t>pursue in your program: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032EDA-430F-4D54-AA98-1963A5F2D467}"/>
              </a:ext>
            </a:extLst>
          </p:cNvPr>
          <p:cNvSpPr txBox="1"/>
          <p:nvPr userDrawn="1"/>
        </p:nvSpPr>
        <p:spPr>
          <a:xfrm>
            <a:off x="12619566" y="10265909"/>
            <a:ext cx="7078130" cy="54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933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Team Strengths</a:t>
            </a:r>
          </a:p>
        </p:txBody>
      </p:sp>
      <p:sp>
        <p:nvSpPr>
          <p:cNvPr id="22" name="Text Placeholder 25">
            <a:extLst>
              <a:ext uri="{FF2B5EF4-FFF2-40B4-BE49-F238E27FC236}">
                <a16:creationId xmlns:a16="http://schemas.microsoft.com/office/drawing/2014/main" id="{6ADED6A9-EEE4-4BE6-B5B3-719EFE3E051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79400" y="18394425"/>
            <a:ext cx="12340166" cy="4987581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33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733"/>
            </a:lvl2pPr>
            <a:lvl3pPr>
              <a:defRPr sz="733"/>
            </a:lvl3pPr>
            <a:lvl4pPr>
              <a:defRPr sz="733"/>
            </a:lvl4pPr>
            <a:lvl5pPr>
              <a:defRPr sz="733"/>
            </a:lvl5pPr>
          </a:lstStyle>
          <a:p>
            <a:pPr lvl="0"/>
            <a:r>
              <a:rPr lang="en-US" dirty="0"/>
              <a:t>In 3-4 sentences, describe clearly what your team is trying to achieve.</a:t>
            </a:r>
          </a:p>
        </p:txBody>
      </p:sp>
      <p:sp>
        <p:nvSpPr>
          <p:cNvPr id="23" name="Text Placeholder 18">
            <a:extLst>
              <a:ext uri="{FF2B5EF4-FFF2-40B4-BE49-F238E27FC236}">
                <a16:creationId xmlns:a16="http://schemas.microsoft.com/office/drawing/2014/main" id="{9556586E-E7C4-4161-9F84-410D1B1F73F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2852399" y="11140134"/>
            <a:ext cx="7078133" cy="7780112"/>
          </a:xfrm>
        </p:spPr>
        <p:txBody>
          <a:bodyPr>
            <a:noAutofit/>
          </a:bodyPr>
          <a:lstStyle>
            <a:lvl1pPr marL="349244" marR="0" indent="-349244" algn="l" defTabSz="55879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200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Which Technical Area(s) or program activities highlight your strengths?</a:t>
            </a:r>
            <a:br>
              <a:rPr lang="en-US" dirty="0"/>
            </a:br>
            <a:r>
              <a:rPr lang="en-US" dirty="0"/>
              <a:t>What institutional assets do you currently operate that uniquely enable you to </a:t>
            </a:r>
            <a:r>
              <a:rPr lang="en-US" dirty="0" smtClean="0"/>
              <a:t>address </a:t>
            </a:r>
            <a:r>
              <a:rPr lang="en-US" dirty="0" err="1" smtClean="0"/>
              <a:t>N^3</a:t>
            </a:r>
            <a:r>
              <a:rPr lang="en-US" dirty="0" smtClean="0"/>
              <a:t> challenges</a:t>
            </a:r>
            <a:r>
              <a:rPr lang="en-US" dirty="0"/>
              <a:t>?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975EE94E-7E7F-4D56-914D-AC330F97E5A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74550" y="1833563"/>
            <a:ext cx="19655984" cy="1011238"/>
          </a:xfrm>
        </p:spPr>
        <p:txBody>
          <a:bodyPr>
            <a:normAutofit/>
          </a:bodyPr>
          <a:lstStyle>
            <a:lvl1pPr marL="0" indent="0">
              <a:buNone/>
              <a:defRPr sz="2444" i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kumimoji="0" lang="en-US" sz="2689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PI Name(s), Institution(s)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B4EECEC-6F07-46CA-92AE-40490C3C052D}"/>
              </a:ext>
            </a:extLst>
          </p:cNvPr>
          <p:cNvSpPr txBox="1"/>
          <p:nvPr userDrawn="1"/>
        </p:nvSpPr>
        <p:spPr>
          <a:xfrm>
            <a:off x="16118847" y="24441423"/>
            <a:ext cx="3811685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3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US" sz="3600" baseline="300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Proposers Day</a:t>
            </a:r>
          </a:p>
        </p:txBody>
      </p:sp>
    </p:spTree>
    <p:extLst>
      <p:ext uri="{BB962C8B-B14F-4D97-AF65-F5344CB8AC3E}">
        <p14:creationId xmlns:p14="http://schemas.microsoft.com/office/powerpoint/2010/main" val="3989192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83030" y="1363139"/>
            <a:ext cx="17350740" cy="49487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3030" y="6815667"/>
            <a:ext cx="17350740" cy="16244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83030" y="23730379"/>
            <a:ext cx="4526280" cy="1363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077EF-3DB9-4852-A8C8-9AA18A70A9F8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63690" y="23730379"/>
            <a:ext cx="6789420" cy="1363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207490" y="23730379"/>
            <a:ext cx="4526280" cy="1363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8448"/>
            <a:ext cx="20116800" cy="25574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771" baseline="0"/>
              <a:t> </a:t>
            </a:r>
            <a:endParaRPr lang="en-US" sz="3771" baseline="0" dirty="0"/>
          </a:p>
        </p:txBody>
      </p:sp>
      <p:sp>
        <p:nvSpPr>
          <p:cNvPr id="8" name="Rounded Rectangle 7"/>
          <p:cNvSpPr/>
          <p:nvPr userDrawn="1"/>
        </p:nvSpPr>
        <p:spPr>
          <a:xfrm>
            <a:off x="0" y="0"/>
            <a:ext cx="20116800" cy="296570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71"/>
          </a:p>
        </p:txBody>
      </p:sp>
      <p:sp>
        <p:nvSpPr>
          <p:cNvPr id="9" name="Rectangle 8"/>
          <p:cNvSpPr/>
          <p:nvPr userDrawn="1"/>
        </p:nvSpPr>
        <p:spPr>
          <a:xfrm>
            <a:off x="0" y="24091900"/>
            <a:ext cx="20116800" cy="11557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71"/>
          </a:p>
        </p:txBody>
      </p:sp>
    </p:spTree>
    <p:extLst>
      <p:ext uri="{BB962C8B-B14F-4D97-AF65-F5344CB8AC3E}">
        <p14:creationId xmlns:p14="http://schemas.microsoft.com/office/powerpoint/2010/main" val="410757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2" r:id="rId1"/>
    <p:sldLayoutId id="2147484143" r:id="rId2"/>
  </p:sldLayoutIdLst>
  <p:txStyles>
    <p:titleStyle>
      <a:lvl1pPr algn="l" defTabSz="2011680" rtl="0" eaLnBrk="1" latinLnBrk="0" hangingPunct="1">
        <a:lnSpc>
          <a:spcPct val="90000"/>
        </a:lnSpc>
        <a:spcBef>
          <a:spcPct val="0"/>
        </a:spcBef>
        <a:buNone/>
        <a:defRPr sz="96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2920" indent="-502920" algn="l" defTabSz="201168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6160" kern="1200">
          <a:solidFill>
            <a:schemeClr val="tx1"/>
          </a:solidFill>
          <a:latin typeface="+mn-lt"/>
          <a:ea typeface="+mn-ea"/>
          <a:cs typeface="+mn-cs"/>
        </a:defRPr>
      </a:lvl1pPr>
      <a:lvl2pPr marL="150876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5280" kern="1200">
          <a:solidFill>
            <a:schemeClr val="tx1"/>
          </a:solidFill>
          <a:latin typeface="+mn-lt"/>
          <a:ea typeface="+mn-ea"/>
          <a:cs typeface="+mn-cs"/>
        </a:defRPr>
      </a:lvl2pPr>
      <a:lvl3pPr marL="251460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3pPr>
      <a:lvl4pPr marL="352044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4pPr>
      <a:lvl5pPr marL="452628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5pPr>
      <a:lvl6pPr marL="553212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6pPr>
      <a:lvl7pPr marL="653796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7pPr>
      <a:lvl8pPr marL="754380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8pPr>
      <a:lvl9pPr marL="854964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1pPr>
      <a:lvl2pPr marL="100584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2pPr>
      <a:lvl3pPr marL="201168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3pPr>
      <a:lvl4pPr marL="301752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4pPr>
      <a:lvl5pPr marL="402336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6pPr>
      <a:lvl7pPr marL="603504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7pPr>
      <a:lvl8pPr marL="704088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8pPr>
      <a:lvl9pPr marL="804672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7DDD05E-9B9F-44ED-827C-B9E8A6CD7CA5}"/>
              </a:ext>
            </a:extLst>
          </p:cNvPr>
          <p:cNvSpPr txBox="1"/>
          <p:nvPr/>
        </p:nvSpPr>
        <p:spPr>
          <a:xfrm>
            <a:off x="838200" y="8517467"/>
            <a:ext cx="18440400" cy="8796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7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purpose of the Teaming Information poster is to:</a:t>
            </a:r>
          </a:p>
          <a:p>
            <a:pPr marL="523865" indent="-523865">
              <a:buFont typeface="Arial" panose="020B0604020202020204" pitchFamily="34" charset="0"/>
              <a:buChar char="•"/>
            </a:pPr>
            <a:r>
              <a:rPr lang="en-US" sz="37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Highlight a proposer’s technical strengths and assets in a Poster Session</a:t>
            </a:r>
          </a:p>
          <a:p>
            <a:pPr marL="523865" indent="-523865">
              <a:buFont typeface="Arial" panose="020B0604020202020204" pitchFamily="34" charset="0"/>
              <a:buChar char="•"/>
            </a:pPr>
            <a:r>
              <a:rPr lang="en-US" sz="37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Identify technical gaps where other proposers may have strengths and assets</a:t>
            </a:r>
          </a:p>
          <a:p>
            <a:pPr marL="523865" indent="-523865">
              <a:buFont typeface="Arial" panose="020B0604020202020204" pitchFamily="34" charset="0"/>
              <a:buChar char="•"/>
            </a:pPr>
            <a:r>
              <a:rPr lang="en-US" sz="37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Serve as a common platform to encourage the formation of new collaborations and proposer teams</a:t>
            </a:r>
          </a:p>
          <a:p>
            <a:pPr marL="523865" indent="-523865">
              <a:buFont typeface="Arial" panose="020B0604020202020204" pitchFamily="34" charset="0"/>
              <a:buChar char="•"/>
            </a:pPr>
            <a:endParaRPr lang="en-US" sz="377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77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Guidelines for Submission</a:t>
            </a:r>
          </a:p>
          <a:p>
            <a:pPr marL="523865" indent="-523865">
              <a:buFont typeface="Arial" panose="020B0604020202020204" pitchFamily="34" charset="0"/>
              <a:buChar char="•"/>
            </a:pPr>
            <a:r>
              <a:rPr lang="en-US" sz="37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Provide a concise and informative summary of your proposal interest.</a:t>
            </a:r>
          </a:p>
          <a:p>
            <a:pPr marL="523865" indent="-523865">
              <a:buFont typeface="Arial" panose="020B0604020202020204" pitchFamily="34" charset="0"/>
              <a:buChar char="•"/>
            </a:pPr>
            <a:r>
              <a:rPr lang="en-US" sz="37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Unclassified information only.</a:t>
            </a:r>
          </a:p>
          <a:p>
            <a:pPr marL="523865" indent="-523865">
              <a:buFont typeface="Arial" panose="020B0604020202020204" pitchFamily="34" charset="0"/>
              <a:buChar char="•"/>
            </a:pPr>
            <a:r>
              <a:rPr lang="en-US" sz="37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Only </a:t>
            </a:r>
            <a:r>
              <a:rPr lang="en-US" sz="377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 slide </a:t>
            </a:r>
            <a:r>
              <a:rPr lang="en-US" sz="37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be permitted.</a:t>
            </a:r>
          </a:p>
          <a:p>
            <a:pPr marL="523865" indent="-523865">
              <a:buFont typeface="Arial" panose="020B0604020202020204" pitchFamily="34" charset="0"/>
              <a:buChar char="•"/>
            </a:pPr>
            <a:r>
              <a:rPr lang="en-US" sz="37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Please submit as MS PowerPoint or equivalent.</a:t>
            </a:r>
          </a:p>
          <a:p>
            <a:pPr marL="523865" indent="-523865">
              <a:buFont typeface="Arial" panose="020B0604020202020204" pitchFamily="34" charset="0"/>
              <a:buChar char="•"/>
            </a:pPr>
            <a:r>
              <a:rPr lang="en-US" sz="37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</a:t>
            </a:r>
            <a:r>
              <a:rPr lang="en-US" sz="377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</a:t>
            </a:r>
            <a:r>
              <a:rPr lang="en-US" sz="37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include this Guidance slide in your submission.</a:t>
            </a:r>
          </a:p>
          <a:p>
            <a:pPr marL="523865" indent="-523865">
              <a:buFont typeface="Arial" panose="020B0604020202020204" pitchFamily="34" charset="0"/>
              <a:buChar char="•"/>
            </a:pPr>
            <a:r>
              <a:rPr lang="en-US" sz="37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NOTE: Proposers are encouraged (</a:t>
            </a:r>
            <a:r>
              <a:rPr lang="en-US" sz="3771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required</a:t>
            </a:r>
            <a:r>
              <a:rPr lang="en-US" sz="37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to submit the information requested in the format provided below. Proposers are permitted to provide additional information if relevant and brief. </a:t>
            </a:r>
          </a:p>
        </p:txBody>
      </p:sp>
      <p:sp>
        <p:nvSpPr>
          <p:cNvPr id="9" name="Title 7">
            <a:extLst>
              <a:ext uri="{FF2B5EF4-FFF2-40B4-BE49-F238E27FC236}">
                <a16:creationId xmlns:a16="http://schemas.microsoft.com/office/drawing/2014/main" id="{58550958-B383-4262-BDC4-6524E63E4E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522" y="6259680"/>
            <a:ext cx="15699758" cy="1168047"/>
          </a:xfrm>
        </p:spPr>
        <p:txBody>
          <a:bodyPr>
            <a:normAutofit/>
          </a:bodyPr>
          <a:lstStyle/>
          <a:p>
            <a:pPr algn="ctr"/>
            <a:r>
              <a:rPr lang="en-US" sz="5867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Guidance for PALS Proposers Day Poster</a:t>
            </a:r>
          </a:p>
        </p:txBody>
      </p:sp>
    </p:spTree>
    <p:extLst>
      <p:ext uri="{BB962C8B-B14F-4D97-AF65-F5344CB8AC3E}">
        <p14:creationId xmlns:p14="http://schemas.microsoft.com/office/powerpoint/2010/main" val="2940818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26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128</Words>
  <Application>Microsoft Office PowerPoint</Application>
  <PresentationFormat>Custom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Tahoma</vt:lpstr>
      <vt:lpstr>Office Theme</vt:lpstr>
      <vt:lpstr>Guidance for PALS Proposers Day Poster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2018-01-08T19:13:35Z</dcterms:created>
  <dcterms:modified xsi:type="dcterms:W3CDTF">2018-03-05T21:28:42Z</dcterms:modified>
</cp:coreProperties>
</file>