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40233600" cy="32918400"/>
  <p:notesSz cx="5800725" cy="90947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93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93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93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93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93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93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93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93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93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26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E8F4"/>
    <a:srgbClr val="FFCCCC"/>
    <a:srgbClr val="0066FF"/>
    <a:srgbClr val="CCECFF"/>
    <a:srgbClr val="001E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 varScale="1">
        <p:scale>
          <a:sx n="23" d="100"/>
          <a:sy n="23" d="100"/>
        </p:scale>
        <p:origin x="564" y="18"/>
      </p:cViewPr>
      <p:guideLst>
        <p:guide orient="horz" pos="10368"/>
        <p:guide pos="1267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18102" y="10226675"/>
            <a:ext cx="34197396" cy="70548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34750" y="18653125"/>
            <a:ext cx="28164102" cy="84137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E44D62-E9B9-4A1F-9D60-78A1B8BD21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127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277C51-0625-40F0-8A02-D153CC2D70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859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9169652" y="1317625"/>
            <a:ext cx="9052851" cy="280876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11098" y="1317625"/>
            <a:ext cx="27018854" cy="280876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9A1A37-7051-412A-8F35-8483CD8F48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1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2C493-C7EB-4BEF-9EB3-C72AA1A173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922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8175" y="21153439"/>
            <a:ext cx="34198852" cy="65373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78175" y="13952538"/>
            <a:ext cx="34198852" cy="72009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39EF23-2AC5-4B50-8C9E-5F8D49668A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625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11098" y="7680325"/>
            <a:ext cx="18035852" cy="21724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186651" y="7680325"/>
            <a:ext cx="18035852" cy="21724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BD8762-0F6F-41F2-8E1E-C5EF6CE7FF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397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1098" y="7369176"/>
            <a:ext cx="17776825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11098" y="10439401"/>
            <a:ext cx="17776825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0438402" y="7369176"/>
            <a:ext cx="17784101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438402" y="10439401"/>
            <a:ext cx="17784101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5EB89-E1F0-4213-BFCF-D6A06A13C4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356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49905-9305-4041-8B60-8DE0824E81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812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C76933-D99D-4DC1-BD09-1072CC92B2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493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1098" y="1311275"/>
            <a:ext cx="13236575" cy="55768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30802" y="1311275"/>
            <a:ext cx="22491700" cy="280939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1098" y="6888163"/>
            <a:ext cx="13236575" cy="22517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A5529-8465-4E7D-9DB8-D374C51CD7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11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85775" y="23042564"/>
            <a:ext cx="24140451" cy="27209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885775" y="2941639"/>
            <a:ext cx="24140451" cy="197500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85775" y="25763539"/>
            <a:ext cx="24140451" cy="3862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022C6C-C3BF-4CE1-8842-0AC5970173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810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11098" y="1317625"/>
            <a:ext cx="36211404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8" tIns="235129" rIns="470258" bIns="23512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11098" y="7680325"/>
            <a:ext cx="36211404" cy="21724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8" tIns="235129" rIns="470258" bIns="2351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011098" y="29976763"/>
            <a:ext cx="9389004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8" tIns="235129" rIns="470258" bIns="235129" numCol="1" anchor="t" anchorCtr="0" compatLnSpc="1">
            <a:prstTxWarp prst="textNoShape">
              <a:avLst/>
            </a:prstTxWarp>
          </a:bodyPr>
          <a:lstStyle>
            <a:lvl1pPr defTabSz="4702175">
              <a:defRPr sz="7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745898" y="29976763"/>
            <a:ext cx="12741804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8" tIns="235129" rIns="470258" bIns="235129" numCol="1" anchor="t" anchorCtr="0" compatLnSpc="1">
            <a:prstTxWarp prst="textNoShape">
              <a:avLst/>
            </a:prstTxWarp>
          </a:bodyPr>
          <a:lstStyle>
            <a:lvl1pPr algn="ctr" defTabSz="4702175">
              <a:defRPr sz="7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8833498" y="29976763"/>
            <a:ext cx="9389004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8" tIns="235129" rIns="470258" bIns="235129" numCol="1" anchor="t" anchorCtr="0" compatLnSpc="1">
            <a:prstTxWarp prst="textNoShape">
              <a:avLst/>
            </a:prstTxWarp>
          </a:bodyPr>
          <a:lstStyle>
            <a:lvl1pPr algn="r" defTabSz="4702175">
              <a:defRPr sz="7200" smtClean="0">
                <a:latin typeface="Arial" pitchFamily="34" charset="0"/>
              </a:defRPr>
            </a:lvl1pPr>
          </a:lstStyle>
          <a:p>
            <a:pPr>
              <a:defRPr/>
            </a:pPr>
            <a:fld id="{25043CB6-A91D-4176-912B-555F54C38C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702175" rtl="0" eaLnBrk="0" fontAlgn="base" hangingPunct="0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702175" rtl="0" eaLnBrk="0" fontAlgn="base" hangingPunct="0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Arial" pitchFamily="34" charset="0"/>
        </a:defRPr>
      </a:lvl2pPr>
      <a:lvl3pPr algn="ctr" defTabSz="4702175" rtl="0" eaLnBrk="0" fontAlgn="base" hangingPunct="0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Arial" pitchFamily="34" charset="0"/>
        </a:defRPr>
      </a:lvl3pPr>
      <a:lvl4pPr algn="ctr" defTabSz="4702175" rtl="0" eaLnBrk="0" fontAlgn="base" hangingPunct="0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Arial" pitchFamily="34" charset="0"/>
        </a:defRPr>
      </a:lvl4pPr>
      <a:lvl5pPr algn="ctr" defTabSz="4702175" rtl="0" eaLnBrk="0" fontAlgn="base" hangingPunct="0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Arial" pitchFamily="34" charset="0"/>
        </a:defRPr>
      </a:lvl5pPr>
      <a:lvl6pPr marL="457200" algn="ctr" defTabSz="4702175" rtl="0" fontAlgn="base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Arial" pitchFamily="34" charset="0"/>
        </a:defRPr>
      </a:lvl6pPr>
      <a:lvl7pPr marL="914400" algn="ctr" defTabSz="4702175" rtl="0" fontAlgn="base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Arial" pitchFamily="34" charset="0"/>
        </a:defRPr>
      </a:lvl7pPr>
      <a:lvl8pPr marL="1371600" algn="ctr" defTabSz="4702175" rtl="0" fontAlgn="base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Arial" pitchFamily="34" charset="0"/>
        </a:defRPr>
      </a:lvl8pPr>
      <a:lvl9pPr marL="1828800" algn="ctr" defTabSz="4702175" rtl="0" fontAlgn="base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Arial" pitchFamily="34" charset="0"/>
        </a:defRPr>
      </a:lvl9pPr>
    </p:titleStyle>
    <p:bodyStyle>
      <a:lvl1pPr marL="1763713" indent="-1763713" algn="l" defTabSz="4702175" rtl="0" eaLnBrk="0" fontAlgn="base" hangingPunct="0">
        <a:spcBef>
          <a:spcPct val="20000"/>
        </a:spcBef>
        <a:spcAft>
          <a:spcPct val="0"/>
        </a:spcAft>
        <a:buChar char="•"/>
        <a:defRPr sz="16500">
          <a:solidFill>
            <a:schemeClr val="tx1"/>
          </a:solidFill>
          <a:latin typeface="+mn-lt"/>
          <a:ea typeface="+mn-ea"/>
          <a:cs typeface="+mn-cs"/>
        </a:defRPr>
      </a:lvl1pPr>
      <a:lvl2pPr marL="3821113" indent="-1470025" algn="l" defTabSz="4702175" rtl="0" eaLnBrk="0" fontAlgn="base" hangingPunct="0">
        <a:spcBef>
          <a:spcPct val="20000"/>
        </a:spcBef>
        <a:spcAft>
          <a:spcPct val="0"/>
        </a:spcAft>
        <a:buChar char="–"/>
        <a:defRPr sz="14400">
          <a:solidFill>
            <a:schemeClr val="tx1"/>
          </a:solidFill>
          <a:latin typeface="+mn-lt"/>
        </a:defRPr>
      </a:lvl2pPr>
      <a:lvl3pPr marL="5878513" indent="-1176338" algn="l" defTabSz="4702175" rtl="0" eaLnBrk="0" fontAlgn="base" hangingPunct="0">
        <a:spcBef>
          <a:spcPct val="20000"/>
        </a:spcBef>
        <a:spcAft>
          <a:spcPct val="0"/>
        </a:spcAft>
        <a:buChar char="•"/>
        <a:defRPr sz="12300">
          <a:solidFill>
            <a:schemeClr val="tx1"/>
          </a:solidFill>
          <a:latin typeface="+mn-lt"/>
        </a:defRPr>
      </a:lvl3pPr>
      <a:lvl4pPr marL="8229600" indent="-1176338" algn="l" defTabSz="4702175" rtl="0" eaLnBrk="0" fontAlgn="base" hangingPunct="0">
        <a:spcBef>
          <a:spcPct val="20000"/>
        </a:spcBef>
        <a:spcAft>
          <a:spcPct val="0"/>
        </a:spcAft>
        <a:buChar char="–"/>
        <a:defRPr sz="10300">
          <a:solidFill>
            <a:schemeClr val="tx1"/>
          </a:solidFill>
          <a:latin typeface="+mn-lt"/>
        </a:defRPr>
      </a:lvl4pPr>
      <a:lvl5pPr marL="10580688" indent="-1174750" algn="l" defTabSz="4702175" rtl="0" eaLnBrk="0" fontAlgn="base" hangingPunct="0">
        <a:spcBef>
          <a:spcPct val="20000"/>
        </a:spcBef>
        <a:spcAft>
          <a:spcPct val="0"/>
        </a:spcAft>
        <a:buChar char="»"/>
        <a:defRPr sz="10300">
          <a:solidFill>
            <a:schemeClr val="tx1"/>
          </a:solidFill>
          <a:latin typeface="+mn-lt"/>
        </a:defRPr>
      </a:lvl5pPr>
      <a:lvl6pPr marL="11037888" indent="-1174750" algn="l" defTabSz="4702175" rtl="0" fontAlgn="base">
        <a:spcBef>
          <a:spcPct val="20000"/>
        </a:spcBef>
        <a:spcAft>
          <a:spcPct val="0"/>
        </a:spcAft>
        <a:buChar char="»"/>
        <a:defRPr sz="10300">
          <a:solidFill>
            <a:schemeClr val="tx1"/>
          </a:solidFill>
          <a:latin typeface="+mn-lt"/>
        </a:defRPr>
      </a:lvl6pPr>
      <a:lvl7pPr marL="11495088" indent="-1174750" algn="l" defTabSz="4702175" rtl="0" fontAlgn="base">
        <a:spcBef>
          <a:spcPct val="20000"/>
        </a:spcBef>
        <a:spcAft>
          <a:spcPct val="0"/>
        </a:spcAft>
        <a:buChar char="»"/>
        <a:defRPr sz="10300">
          <a:solidFill>
            <a:schemeClr val="tx1"/>
          </a:solidFill>
          <a:latin typeface="+mn-lt"/>
        </a:defRPr>
      </a:lvl7pPr>
      <a:lvl8pPr marL="11952288" indent="-1174750" algn="l" defTabSz="4702175" rtl="0" fontAlgn="base">
        <a:spcBef>
          <a:spcPct val="20000"/>
        </a:spcBef>
        <a:spcAft>
          <a:spcPct val="0"/>
        </a:spcAft>
        <a:buChar char="»"/>
        <a:defRPr sz="10300">
          <a:solidFill>
            <a:schemeClr val="tx1"/>
          </a:solidFill>
          <a:latin typeface="+mn-lt"/>
        </a:defRPr>
      </a:lvl8pPr>
      <a:lvl9pPr marL="12409488" indent="-1174750" algn="l" defTabSz="4702175" rtl="0" fontAlgn="base">
        <a:spcBef>
          <a:spcPct val="20000"/>
        </a:spcBef>
        <a:spcAft>
          <a:spcPct val="0"/>
        </a:spcAft>
        <a:buChar char="»"/>
        <a:defRPr sz="103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chemeClr val="accent5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7"/>
          <p:cNvSpPr>
            <a:spLocks noChangeArrowheads="1"/>
          </p:cNvSpPr>
          <p:nvPr/>
        </p:nvSpPr>
        <p:spPr bwMode="auto">
          <a:xfrm>
            <a:off x="0" y="0"/>
            <a:ext cx="40233600" cy="408986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Rectangle 27"/>
          <p:cNvSpPr>
            <a:spLocks noChangeArrowheads="1"/>
          </p:cNvSpPr>
          <p:nvPr/>
        </p:nvSpPr>
        <p:spPr bwMode="auto">
          <a:xfrm>
            <a:off x="0" y="56148"/>
            <a:ext cx="40233600" cy="3881559"/>
          </a:xfrm>
          <a:prstGeom prst="rect">
            <a:avLst/>
          </a:prstGeom>
          <a:gradFill>
            <a:gsLst>
              <a:gs pos="5000">
                <a:schemeClr val="accent6">
                  <a:lumMod val="75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0" scaled="1"/>
          </a:gra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451754" y="0"/>
            <a:ext cx="36781846" cy="3886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137160" tIns="68580" rIns="137160" bIns="68580" anchor="ctr"/>
          <a:lstStyle/>
          <a:p>
            <a:pPr defTabSz="4703763" eaLnBrk="0" hangingPunct="0">
              <a:defRPr/>
            </a:pPr>
            <a:r>
              <a:rPr lang="en-US" sz="9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Your Poster Title Goes Here</a:t>
            </a:r>
            <a:endParaRPr lang="en-US" sz="8200">
              <a:solidFill>
                <a:srgbClr val="001E78"/>
              </a:solidFill>
              <a:effectDag name="">
                <a:cont type="tree" name="">
                  <a:effect ref="fillLine"/>
                  <a:outerShdw dist="38100" dir="13500000" algn="br">
                    <a:srgbClr val="3C5AB4"/>
                  </a:outerShdw>
                </a:cont>
                <a:cont type="tree" name="">
                  <a:effect ref="fillLine"/>
                  <a:outerShdw dist="38100" dir="2700000" algn="tl">
                    <a:srgbClr val="001248"/>
                  </a:outerShdw>
                </a:cont>
                <a:effect ref="fillLine"/>
              </a:effectDag>
              <a:latin typeface="Trebuchet MS" pitchFamily="34" charset="0"/>
            </a:endParaRPr>
          </a:p>
          <a:p>
            <a:pPr defTabSz="4703763">
              <a:defRPr/>
            </a:pPr>
            <a:r>
              <a:rPr lang="en-US" sz="4200" i="1">
                <a:solidFill>
                  <a:schemeClr val="bg1"/>
                </a:solidFill>
                <a:latin typeface="Trebuchet MS" pitchFamily="34" charset="0"/>
              </a:rPr>
              <a:t>Your name here, and names of others</a:t>
            </a:r>
          </a:p>
          <a:p>
            <a:pPr defTabSz="4703763">
              <a:defRPr/>
            </a:pPr>
            <a:r>
              <a:rPr lang="en-US" sz="4200" i="1">
                <a:solidFill>
                  <a:schemeClr val="bg1"/>
                </a:solidFill>
                <a:latin typeface="Trebuchet MS" pitchFamily="34" charset="0"/>
              </a:rPr>
              <a:t>Place the name of your institution here</a:t>
            </a:r>
          </a:p>
        </p:txBody>
      </p:sp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342903" y="4310064"/>
            <a:ext cx="9495235" cy="784225"/>
          </a:xfrm>
          <a:prstGeom prst="rect">
            <a:avLst/>
          </a:prstGeom>
          <a:gradFill>
            <a:gsLst>
              <a:gs pos="5000">
                <a:schemeClr val="accent6">
                  <a:lumMod val="75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0" scaled="1"/>
          </a:gradFill>
          <a:ln>
            <a:noFill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137160" tIns="68580" rIns="137160" bIns="68580" anchor="ctr"/>
          <a:lstStyle/>
          <a:p>
            <a:pPr defTabSz="4703763"/>
            <a:r>
              <a:rPr lang="en-US" sz="4800">
                <a:solidFill>
                  <a:schemeClr val="bg1"/>
                </a:solidFill>
                <a:latin typeface="Trebuchet MS" pitchFamily="34" charset="0"/>
                <a:sym typeface="Symbol" pitchFamily="18" charset="2"/>
              </a:rPr>
              <a:t> </a:t>
            </a:r>
            <a:r>
              <a:rPr lang="en-US" sz="5100">
                <a:solidFill>
                  <a:schemeClr val="bg1"/>
                </a:solidFill>
                <a:latin typeface="Trebuchet MS" pitchFamily="34" charset="0"/>
              </a:rPr>
              <a:t>Abstract</a:t>
            </a:r>
          </a:p>
        </p:txBody>
      </p:sp>
      <p:sp>
        <p:nvSpPr>
          <p:cNvPr id="2053" name="Text Box 6"/>
          <p:cNvSpPr txBox="1">
            <a:spLocks noChangeArrowheads="1"/>
          </p:cNvSpPr>
          <p:nvPr/>
        </p:nvSpPr>
        <p:spPr bwMode="auto">
          <a:xfrm>
            <a:off x="971553" y="5291138"/>
            <a:ext cx="8661400" cy="6940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68580" rIns="137160" bIns="68580">
            <a:spAutoFit/>
          </a:bodyPr>
          <a:lstStyle>
            <a:lvl1pPr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400"/>
              <a:t>Insert your text here. Remember, you can change your font size to fit your data. In general, the larger your font, the easier it is for others to read.</a:t>
            </a:r>
          </a:p>
          <a:p>
            <a:pPr eaLnBrk="1" hangingPunct="1"/>
            <a:endParaRPr lang="en-US" sz="3400"/>
          </a:p>
          <a:p>
            <a:pPr eaLnBrk="1" hangingPunct="1"/>
            <a:endParaRPr lang="en-US" sz="3400"/>
          </a:p>
          <a:p>
            <a:pPr eaLnBrk="1" hangingPunct="1"/>
            <a:endParaRPr lang="en-US" sz="3400"/>
          </a:p>
          <a:p>
            <a:pPr eaLnBrk="1" hangingPunct="1"/>
            <a:endParaRPr lang="en-US" sz="3400"/>
          </a:p>
          <a:p>
            <a:pPr eaLnBrk="1" hangingPunct="1"/>
            <a:endParaRPr lang="en-US" sz="3400"/>
          </a:p>
          <a:p>
            <a:pPr eaLnBrk="1" hangingPunct="1"/>
            <a:endParaRPr lang="en-US" sz="3400"/>
          </a:p>
          <a:p>
            <a:pPr eaLnBrk="1" hangingPunct="1"/>
            <a:endParaRPr lang="en-US" sz="3400"/>
          </a:p>
          <a:p>
            <a:pPr eaLnBrk="1" hangingPunct="1"/>
            <a:endParaRPr lang="en-US" sz="3400"/>
          </a:p>
          <a:p>
            <a:pPr eaLnBrk="1" hangingPunct="1"/>
            <a:endParaRPr lang="en-US" sz="3400"/>
          </a:p>
        </p:txBody>
      </p:sp>
      <p:sp>
        <p:nvSpPr>
          <p:cNvPr id="2055" name="Rectangle 8"/>
          <p:cNvSpPr>
            <a:spLocks noChangeArrowheads="1"/>
          </p:cNvSpPr>
          <p:nvPr/>
        </p:nvSpPr>
        <p:spPr bwMode="auto">
          <a:xfrm>
            <a:off x="30319263" y="24842500"/>
            <a:ext cx="9495234" cy="784225"/>
          </a:xfrm>
          <a:prstGeom prst="rect">
            <a:avLst/>
          </a:prstGeom>
          <a:gradFill>
            <a:gsLst>
              <a:gs pos="5000">
                <a:schemeClr val="accent6">
                  <a:lumMod val="75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0" scaled="1"/>
          </a:gradFill>
          <a:ln>
            <a:noFill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137160" tIns="68580" rIns="137160" bIns="68580" anchor="ctr"/>
          <a:lstStyle/>
          <a:p>
            <a:pPr defTabSz="4703763"/>
            <a:r>
              <a:rPr lang="en-US" sz="4800">
                <a:solidFill>
                  <a:schemeClr val="bg1"/>
                </a:solidFill>
                <a:sym typeface="Symbol" pitchFamily="18" charset="2"/>
              </a:rPr>
              <a:t></a:t>
            </a:r>
            <a:r>
              <a:rPr lang="en-US" sz="4800"/>
              <a:t> </a:t>
            </a:r>
            <a:r>
              <a:rPr lang="en-US" sz="5100">
                <a:solidFill>
                  <a:schemeClr val="bg1"/>
                </a:solidFill>
                <a:latin typeface="Trebuchet MS" pitchFamily="34" charset="0"/>
              </a:rPr>
              <a:t>References</a:t>
            </a:r>
          </a:p>
        </p:txBody>
      </p:sp>
      <p:sp>
        <p:nvSpPr>
          <p:cNvPr id="2056" name="Text Box 9"/>
          <p:cNvSpPr txBox="1">
            <a:spLocks noChangeArrowheads="1"/>
          </p:cNvSpPr>
          <p:nvPr/>
        </p:nvSpPr>
        <p:spPr bwMode="auto">
          <a:xfrm>
            <a:off x="15341598" y="5679787"/>
            <a:ext cx="8940800" cy="100796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68580" rIns="137160" bIns="68580">
            <a:spAutoFit/>
          </a:bodyPr>
          <a:lstStyle>
            <a:lvl1pPr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400" dirty="0"/>
              <a:t>Insert your text here. Remember, you can change your font size to fit your data. In general, the larger your font, the easier it is for others to read.</a:t>
            </a:r>
          </a:p>
          <a:p>
            <a:pPr eaLnBrk="1" hangingPunct="1"/>
            <a:endParaRPr lang="en-US" sz="3400" dirty="0"/>
          </a:p>
          <a:p>
            <a:pPr eaLnBrk="1" hangingPunct="1"/>
            <a:endParaRPr lang="en-US" sz="3400" dirty="0"/>
          </a:p>
          <a:p>
            <a:pPr eaLnBrk="1" hangingPunct="1"/>
            <a:endParaRPr lang="en-US" sz="3400" dirty="0"/>
          </a:p>
          <a:p>
            <a:pPr eaLnBrk="1" hangingPunct="1"/>
            <a:endParaRPr lang="en-US" sz="3400" dirty="0"/>
          </a:p>
          <a:p>
            <a:pPr eaLnBrk="1" hangingPunct="1"/>
            <a:endParaRPr lang="en-US" sz="3400" dirty="0"/>
          </a:p>
          <a:p>
            <a:pPr eaLnBrk="1" hangingPunct="1"/>
            <a:endParaRPr lang="en-US" sz="3400" dirty="0"/>
          </a:p>
          <a:p>
            <a:pPr eaLnBrk="1" hangingPunct="1"/>
            <a:endParaRPr lang="en-US" sz="3400" dirty="0"/>
          </a:p>
          <a:p>
            <a:pPr eaLnBrk="1" hangingPunct="1"/>
            <a:endParaRPr lang="en-US" sz="3400" dirty="0"/>
          </a:p>
          <a:p>
            <a:pPr eaLnBrk="1" hangingPunct="1"/>
            <a:endParaRPr lang="en-US" sz="3400" dirty="0"/>
          </a:p>
          <a:p>
            <a:pPr eaLnBrk="1" hangingPunct="1"/>
            <a:endParaRPr lang="en-US" sz="3400" dirty="0"/>
          </a:p>
          <a:p>
            <a:pPr eaLnBrk="1" hangingPunct="1"/>
            <a:endParaRPr lang="en-US" sz="3400" dirty="0"/>
          </a:p>
          <a:p>
            <a:pPr eaLnBrk="1" hangingPunct="1"/>
            <a:endParaRPr lang="en-US" sz="3400" dirty="0"/>
          </a:p>
          <a:p>
            <a:pPr eaLnBrk="1" hangingPunct="1"/>
            <a:endParaRPr lang="en-US" sz="3400" dirty="0"/>
          </a:p>
          <a:p>
            <a:pPr eaLnBrk="1" hangingPunct="1"/>
            <a:endParaRPr lang="en-US" sz="3400" dirty="0"/>
          </a:p>
          <a:p>
            <a:pPr eaLnBrk="1" hangingPunct="1"/>
            <a:endParaRPr lang="en-US" sz="3400" dirty="0"/>
          </a:p>
        </p:txBody>
      </p:sp>
      <p:sp>
        <p:nvSpPr>
          <p:cNvPr id="2057" name="Text Box 10"/>
          <p:cNvSpPr txBox="1">
            <a:spLocks noChangeArrowheads="1"/>
          </p:cNvSpPr>
          <p:nvPr/>
        </p:nvSpPr>
        <p:spPr bwMode="auto">
          <a:xfrm>
            <a:off x="30319262" y="25845077"/>
            <a:ext cx="9569450" cy="1708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68580" rIns="137160" bIns="68580">
            <a:spAutoFit/>
          </a:bodyPr>
          <a:lstStyle>
            <a:lvl1pPr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400"/>
              <a:t>Insert your own information here. Remember, you can change the template colors to suit your own taste</a:t>
            </a:r>
          </a:p>
        </p:txBody>
      </p:sp>
      <p:sp>
        <p:nvSpPr>
          <p:cNvPr id="2058" name="Rectangle 11"/>
          <p:cNvSpPr>
            <a:spLocks noChangeArrowheads="1"/>
          </p:cNvSpPr>
          <p:nvPr/>
        </p:nvSpPr>
        <p:spPr bwMode="auto">
          <a:xfrm>
            <a:off x="15064381" y="4322619"/>
            <a:ext cx="9495234" cy="784225"/>
          </a:xfrm>
          <a:prstGeom prst="rect">
            <a:avLst/>
          </a:prstGeom>
          <a:gradFill>
            <a:gsLst>
              <a:gs pos="5000">
                <a:schemeClr val="accent6">
                  <a:lumMod val="75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0" scaled="1"/>
          </a:gradFill>
          <a:ln>
            <a:noFill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137160" tIns="68580" rIns="137160" bIns="68580" anchor="ctr"/>
          <a:lstStyle/>
          <a:p>
            <a:pPr defTabSz="4703763"/>
            <a:r>
              <a:rPr lang="en-US" sz="4800">
                <a:solidFill>
                  <a:schemeClr val="bg1"/>
                </a:solidFill>
                <a:sym typeface="Symbol" pitchFamily="18" charset="2"/>
              </a:rPr>
              <a:t></a:t>
            </a:r>
            <a:r>
              <a:rPr lang="en-US" sz="4800"/>
              <a:t> </a:t>
            </a:r>
            <a:r>
              <a:rPr lang="en-US" sz="5100">
                <a:solidFill>
                  <a:schemeClr val="bg1"/>
                </a:solidFill>
                <a:latin typeface="Trebuchet MS" pitchFamily="34" charset="0"/>
              </a:rPr>
              <a:t>Results</a:t>
            </a:r>
          </a:p>
        </p:txBody>
      </p:sp>
      <p:sp>
        <p:nvSpPr>
          <p:cNvPr id="2060" name="Rectangle 13"/>
          <p:cNvSpPr>
            <a:spLocks noChangeArrowheads="1"/>
          </p:cNvSpPr>
          <p:nvPr/>
        </p:nvSpPr>
        <p:spPr bwMode="auto">
          <a:xfrm>
            <a:off x="137718" y="13109719"/>
            <a:ext cx="9495235" cy="782638"/>
          </a:xfrm>
          <a:prstGeom prst="rect">
            <a:avLst/>
          </a:prstGeom>
          <a:gradFill>
            <a:gsLst>
              <a:gs pos="5000">
                <a:schemeClr val="accent6">
                  <a:lumMod val="75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0" scaled="1"/>
          </a:gradFill>
          <a:ln>
            <a:noFill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137160" tIns="68580" rIns="137160" bIns="68580" anchor="ctr"/>
          <a:lstStyle/>
          <a:p>
            <a:pPr defTabSz="4703763"/>
            <a:r>
              <a:rPr lang="en-US" sz="4800">
                <a:solidFill>
                  <a:schemeClr val="bg1"/>
                </a:solidFill>
                <a:sym typeface="Symbol" pitchFamily="18" charset="2"/>
              </a:rPr>
              <a:t></a:t>
            </a:r>
            <a:r>
              <a:rPr lang="en-US" sz="4800"/>
              <a:t> </a:t>
            </a:r>
            <a:r>
              <a:rPr lang="en-US" sz="5100">
                <a:solidFill>
                  <a:schemeClr val="bg1"/>
                </a:solidFill>
                <a:latin typeface="Trebuchet MS" pitchFamily="34" charset="0"/>
              </a:rPr>
              <a:t>Methods &amp; Materials</a:t>
            </a:r>
          </a:p>
        </p:txBody>
      </p:sp>
      <p:sp>
        <p:nvSpPr>
          <p:cNvPr id="2061" name="Text Box 14"/>
          <p:cNvSpPr txBox="1">
            <a:spLocks noChangeArrowheads="1"/>
          </p:cNvSpPr>
          <p:nvPr/>
        </p:nvSpPr>
        <p:spPr bwMode="auto">
          <a:xfrm>
            <a:off x="133353" y="14503400"/>
            <a:ext cx="9359900" cy="2185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400" dirty="0"/>
              <a:t>Insert your text here. Remember, you can change your font size to fit your data. In general, the larger your font, the easier it is for others to read.</a:t>
            </a:r>
          </a:p>
        </p:txBody>
      </p:sp>
      <p:sp>
        <p:nvSpPr>
          <p:cNvPr id="2063" name="Text Box 16"/>
          <p:cNvSpPr txBox="1">
            <a:spLocks noChangeArrowheads="1"/>
          </p:cNvSpPr>
          <p:nvPr/>
        </p:nvSpPr>
        <p:spPr bwMode="auto">
          <a:xfrm>
            <a:off x="831853" y="27432000"/>
            <a:ext cx="8661400" cy="3754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sz="3400" dirty="0"/>
          </a:p>
          <a:p>
            <a:pPr eaLnBrk="1" hangingPunct="1"/>
            <a:endParaRPr lang="en-US" sz="3400" dirty="0"/>
          </a:p>
          <a:p>
            <a:pPr eaLnBrk="1" hangingPunct="1"/>
            <a:endParaRPr lang="en-US" sz="3400" dirty="0"/>
          </a:p>
          <a:p>
            <a:pPr eaLnBrk="1" hangingPunct="1"/>
            <a:endParaRPr lang="en-US" sz="3400" dirty="0"/>
          </a:p>
          <a:p>
            <a:pPr eaLnBrk="1" hangingPunct="1"/>
            <a:endParaRPr lang="en-US" sz="3400" dirty="0"/>
          </a:p>
          <a:p>
            <a:pPr eaLnBrk="1" hangingPunct="1"/>
            <a:endParaRPr lang="en-US" sz="3400" dirty="0"/>
          </a:p>
          <a:p>
            <a:pPr eaLnBrk="1" hangingPunct="1"/>
            <a:endParaRPr lang="en-US" sz="3400" dirty="0"/>
          </a:p>
        </p:txBody>
      </p:sp>
      <p:sp>
        <p:nvSpPr>
          <p:cNvPr id="2066" name="Rectangle 19"/>
          <p:cNvSpPr>
            <a:spLocks noChangeArrowheads="1"/>
          </p:cNvSpPr>
          <p:nvPr/>
        </p:nvSpPr>
        <p:spPr bwMode="auto">
          <a:xfrm>
            <a:off x="30319263" y="4310064"/>
            <a:ext cx="9495234" cy="784225"/>
          </a:xfrm>
          <a:prstGeom prst="rect">
            <a:avLst/>
          </a:prstGeom>
          <a:gradFill>
            <a:gsLst>
              <a:gs pos="5000">
                <a:schemeClr val="accent6">
                  <a:lumMod val="75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0" scaled="1"/>
          </a:gradFill>
          <a:ln>
            <a:noFill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137160" tIns="68580" rIns="137160" bIns="68580" anchor="ctr"/>
          <a:lstStyle/>
          <a:p>
            <a:pPr defTabSz="4703763"/>
            <a:r>
              <a:rPr lang="en-US" sz="4800">
                <a:solidFill>
                  <a:schemeClr val="bg1"/>
                </a:solidFill>
                <a:sym typeface="Symbol" pitchFamily="18" charset="2"/>
              </a:rPr>
              <a:t></a:t>
            </a:r>
            <a:r>
              <a:rPr lang="en-US" sz="4800"/>
              <a:t> </a:t>
            </a:r>
            <a:r>
              <a:rPr lang="en-US" sz="5100">
                <a:solidFill>
                  <a:schemeClr val="bg1"/>
                </a:solidFill>
                <a:latin typeface="Trebuchet MS" pitchFamily="34" charset="0"/>
              </a:rPr>
              <a:t>Discussion</a:t>
            </a:r>
          </a:p>
        </p:txBody>
      </p:sp>
      <p:sp>
        <p:nvSpPr>
          <p:cNvPr id="2067" name="Text Box 20"/>
          <p:cNvSpPr txBox="1">
            <a:spLocks noChangeArrowheads="1"/>
          </p:cNvSpPr>
          <p:nvPr/>
        </p:nvSpPr>
        <p:spPr bwMode="auto">
          <a:xfrm>
            <a:off x="30314896" y="5356225"/>
            <a:ext cx="9150350" cy="1661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400"/>
              <a:t>Insert your text here. Remember, the template is only to get you started, and can be changed to suit your unique needs</a:t>
            </a:r>
          </a:p>
        </p:txBody>
      </p:sp>
      <p:sp>
        <p:nvSpPr>
          <p:cNvPr id="2068" name="Rectangle 21"/>
          <p:cNvSpPr>
            <a:spLocks noChangeArrowheads="1"/>
          </p:cNvSpPr>
          <p:nvPr/>
        </p:nvSpPr>
        <p:spPr bwMode="auto">
          <a:xfrm>
            <a:off x="30319263" y="12017376"/>
            <a:ext cx="9495234" cy="784225"/>
          </a:xfrm>
          <a:prstGeom prst="rect">
            <a:avLst/>
          </a:prstGeom>
          <a:gradFill>
            <a:gsLst>
              <a:gs pos="5000">
                <a:schemeClr val="accent6">
                  <a:lumMod val="75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0" scaled="1"/>
          </a:gradFill>
          <a:ln>
            <a:noFill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137160" tIns="68580" rIns="137160" bIns="68580" anchor="ctr"/>
          <a:lstStyle/>
          <a:p>
            <a:pPr defTabSz="4703763"/>
            <a:r>
              <a:rPr lang="en-US" sz="4800">
                <a:solidFill>
                  <a:schemeClr val="bg1"/>
                </a:solidFill>
                <a:sym typeface="Symbol" pitchFamily="18" charset="2"/>
              </a:rPr>
              <a:t></a:t>
            </a:r>
            <a:r>
              <a:rPr lang="en-US" sz="4800"/>
              <a:t> </a:t>
            </a:r>
            <a:r>
              <a:rPr lang="en-US" sz="5100">
                <a:solidFill>
                  <a:schemeClr val="bg1"/>
                </a:solidFill>
                <a:latin typeface="Trebuchet MS" pitchFamily="34" charset="0"/>
              </a:rPr>
              <a:t>Conclusion</a:t>
            </a:r>
          </a:p>
        </p:txBody>
      </p:sp>
      <p:sp>
        <p:nvSpPr>
          <p:cNvPr id="2069" name="Text Box 22"/>
          <p:cNvSpPr txBox="1">
            <a:spLocks noChangeArrowheads="1"/>
          </p:cNvSpPr>
          <p:nvPr/>
        </p:nvSpPr>
        <p:spPr bwMode="auto">
          <a:xfrm>
            <a:off x="30314896" y="13039725"/>
            <a:ext cx="9150350" cy="1661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400"/>
              <a:t>Insert your text here. Remember, the template is only to get you started, and can be changed to suit your unique needs</a:t>
            </a:r>
          </a:p>
        </p:txBody>
      </p:sp>
      <p:sp>
        <p:nvSpPr>
          <p:cNvPr id="2070" name="Rectangle 23"/>
          <p:cNvSpPr>
            <a:spLocks noChangeArrowheads="1"/>
          </p:cNvSpPr>
          <p:nvPr/>
        </p:nvSpPr>
        <p:spPr bwMode="auto">
          <a:xfrm>
            <a:off x="30319263" y="28541664"/>
            <a:ext cx="9495234" cy="784225"/>
          </a:xfrm>
          <a:prstGeom prst="rect">
            <a:avLst/>
          </a:prstGeom>
          <a:gradFill>
            <a:gsLst>
              <a:gs pos="5000">
                <a:schemeClr val="accent6">
                  <a:lumMod val="75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0" scaled="1"/>
          </a:gradFill>
          <a:ln>
            <a:noFill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137160" tIns="68580" rIns="137160" bIns="68580" anchor="ctr"/>
          <a:lstStyle/>
          <a:p>
            <a:pPr defTabSz="4703763"/>
            <a:r>
              <a:rPr lang="en-US" sz="4800">
                <a:solidFill>
                  <a:schemeClr val="bg1"/>
                </a:solidFill>
                <a:sym typeface="Symbol" pitchFamily="18" charset="2"/>
              </a:rPr>
              <a:t></a:t>
            </a:r>
            <a:r>
              <a:rPr lang="en-US" sz="4800"/>
              <a:t> </a:t>
            </a:r>
            <a:r>
              <a:rPr lang="en-US" sz="5100">
                <a:solidFill>
                  <a:schemeClr val="bg1"/>
                </a:solidFill>
                <a:latin typeface="Trebuchet MS" pitchFamily="34" charset="0"/>
              </a:rPr>
              <a:t>Acknowledgements</a:t>
            </a:r>
          </a:p>
        </p:txBody>
      </p:sp>
      <p:sp>
        <p:nvSpPr>
          <p:cNvPr id="2071" name="Text Box 24"/>
          <p:cNvSpPr txBox="1">
            <a:spLocks noChangeArrowheads="1"/>
          </p:cNvSpPr>
          <p:nvPr/>
        </p:nvSpPr>
        <p:spPr bwMode="auto">
          <a:xfrm>
            <a:off x="30314896" y="29675138"/>
            <a:ext cx="9150350" cy="1661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400"/>
              <a:t>Insert your own information here. Remember, you can change the template colors to suit your own taste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-44451" y="31319789"/>
            <a:ext cx="40278051" cy="1598612"/>
            <a:chOff x="-48492" y="31702229"/>
            <a:chExt cx="49377600" cy="1216171"/>
          </a:xfrm>
        </p:grpSpPr>
        <p:sp>
          <p:nvSpPr>
            <p:cNvPr id="33" name="Rectangle 29"/>
            <p:cNvSpPr>
              <a:spLocks noChangeArrowheads="1"/>
            </p:cNvSpPr>
            <p:nvPr/>
          </p:nvSpPr>
          <p:spPr bwMode="auto">
            <a:xfrm>
              <a:off x="-48492" y="31799213"/>
              <a:ext cx="49377600" cy="1119187"/>
            </a:xfrm>
            <a:prstGeom prst="rect">
              <a:avLst/>
            </a:prstGeom>
            <a:gradFill>
              <a:gsLst>
                <a:gs pos="5000">
                  <a:schemeClr val="accent6">
                    <a:lumMod val="75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0" scaled="1"/>
            </a:gradFill>
            <a:ln>
              <a:noFill/>
            </a:ln>
            <a:effectLst/>
          </p:spPr>
          <p:txBody>
            <a:bodyPr lIns="137160" tIns="68580" rIns="137160" bIns="68580" anchor="ctr"/>
            <a:lstStyle/>
            <a:p>
              <a:pPr defTabSz="4703763"/>
              <a:endParaRPr lang="en-US">
                <a:solidFill>
                  <a:schemeClr val="bg1"/>
                </a:solidFill>
                <a:sym typeface="Symbol" pitchFamily="18" charset="2"/>
              </a:endParaRPr>
            </a:p>
          </p:txBody>
        </p:sp>
        <p:sp>
          <p:nvSpPr>
            <p:cNvPr id="34" name="Rectangle 29"/>
            <p:cNvSpPr>
              <a:spLocks noChangeArrowheads="1"/>
            </p:cNvSpPr>
            <p:nvPr/>
          </p:nvSpPr>
          <p:spPr bwMode="auto">
            <a:xfrm>
              <a:off x="-48492" y="31702229"/>
              <a:ext cx="49377600" cy="111918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lIns="137160" tIns="68580" rIns="137160" bIns="68580" anchor="ctr"/>
            <a:lstStyle/>
            <a:p>
              <a:pPr defTabSz="4703763"/>
              <a:r>
                <a:rPr lang="en-US" dirty="0" smtClean="0">
                  <a:solidFill>
                    <a:schemeClr val="bg1"/>
                  </a:solidFill>
                  <a:sym typeface="Symbol" pitchFamily="18" charset="2"/>
                </a:rPr>
                <a:t> </a:t>
              </a:r>
              <a:r>
                <a:rPr lang="en-US" dirty="0">
                  <a:solidFill>
                    <a:schemeClr val="bg1"/>
                  </a:solidFill>
                  <a:sym typeface="Symbol" pitchFamily="18" charset="2"/>
                </a:rPr>
                <a:t>                                 </a:t>
              </a:r>
              <a:r>
                <a:rPr lang="en-US" dirty="0" smtClean="0">
                  <a:solidFill>
                    <a:schemeClr val="bg1"/>
                  </a:solidFill>
                  <a:sym typeface="Symbol" pitchFamily="18" charset="2"/>
                </a:rPr>
                <a:t>  </a:t>
              </a:r>
              <a:endParaRPr lang="en-US" dirty="0">
                <a:solidFill>
                  <a:schemeClr val="bg1"/>
                </a:solidFill>
                <a:sym typeface="Symbol" pitchFamily="18" charset="2"/>
              </a:endParaRPr>
            </a:p>
          </p:txBody>
        </p:sp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00152" y="56147"/>
            <a:ext cx="1933448" cy="212140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78021" y="234455"/>
            <a:ext cx="4870466" cy="181047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3580324" y="2741896"/>
            <a:ext cx="73771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Insert School Logo Here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14139364" y="29657796"/>
            <a:ext cx="11910419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dirty="0" smtClean="0"/>
              <a:t>Funding Source – NSF#1524353</a:t>
            </a:r>
          </a:p>
          <a:p>
            <a:pPr algn="ctr"/>
            <a:r>
              <a:rPr lang="en-US" sz="3400" dirty="0" smtClean="0"/>
              <a:t>Community College Undergraduate Research Initiative (CCURI): Creating a Culture of Change</a:t>
            </a:r>
            <a:endParaRPr lang="en-US" sz="3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2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2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286</Words>
  <Application>Microsoft Office PowerPoint</Application>
  <PresentationFormat>Custom</PresentationFormat>
  <Paragraphs>46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Symbol</vt:lpstr>
      <vt:lpstr>Trebuchet MS</vt:lpstr>
      <vt:lpstr>Default Design</vt:lpstr>
      <vt:lpstr>PowerPoint Presentation</vt:lpstr>
    </vt:vector>
  </TitlesOfParts>
  <Company>Graphicsland/MAKESIGNS.COM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to create a scientific poster</dc:title>
  <dc:subject>Example Of A Sample Research Poster</dc:subject>
  <dc:creator>Graphicsland/MakeSigns.com</dc:creator>
  <cp:keywords>scientific, research, template, custom, poster, presentation, symposium, printing, PowerPoint, create, design, example, sample, download</cp:keywords>
  <dc:description>Download our scientific poster templates at no cost to you and get one step closer to making a great research poster.</dc:description>
  <cp:lastModifiedBy>Olivia Croston</cp:lastModifiedBy>
  <cp:revision>18</cp:revision>
  <dcterms:created xsi:type="dcterms:W3CDTF">2005-06-17T18:14:43Z</dcterms:created>
  <dcterms:modified xsi:type="dcterms:W3CDTF">2019-04-03T14:42:56Z</dcterms:modified>
  <cp:category>scientific poster PowerPoint</cp:category>
</cp:coreProperties>
</file>