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00"/>
  </p:notesMasterIdLst>
  <p:handoutMasterIdLst>
    <p:handoutMasterId r:id="rId101"/>
  </p:handoutMasterIdLst>
  <p:sldIdLst>
    <p:sldId id="416" r:id="rId2"/>
    <p:sldId id="417" r:id="rId3"/>
    <p:sldId id="612" r:id="rId4"/>
    <p:sldId id="613" r:id="rId5"/>
    <p:sldId id="614" r:id="rId6"/>
    <p:sldId id="615" r:id="rId7"/>
    <p:sldId id="616" r:id="rId8"/>
    <p:sldId id="617" r:id="rId9"/>
    <p:sldId id="618" r:id="rId10"/>
    <p:sldId id="619" r:id="rId11"/>
    <p:sldId id="620" r:id="rId12"/>
    <p:sldId id="621" r:id="rId13"/>
    <p:sldId id="622" r:id="rId14"/>
    <p:sldId id="623" r:id="rId15"/>
    <p:sldId id="624" r:id="rId16"/>
    <p:sldId id="625" r:id="rId17"/>
    <p:sldId id="626" r:id="rId18"/>
    <p:sldId id="418" r:id="rId19"/>
    <p:sldId id="496" r:id="rId20"/>
    <p:sldId id="499" r:id="rId21"/>
    <p:sldId id="425" r:id="rId22"/>
    <p:sldId id="542" r:id="rId23"/>
    <p:sldId id="543" r:id="rId24"/>
    <p:sldId id="426" r:id="rId25"/>
    <p:sldId id="518" r:id="rId26"/>
    <p:sldId id="427" r:id="rId27"/>
    <p:sldId id="428" r:id="rId28"/>
    <p:sldId id="530" r:id="rId29"/>
    <p:sldId id="552" r:id="rId30"/>
    <p:sldId id="429" r:id="rId31"/>
    <p:sldId id="430" r:id="rId32"/>
    <p:sldId id="431" r:id="rId33"/>
    <p:sldId id="432" r:id="rId34"/>
    <p:sldId id="433" r:id="rId35"/>
    <p:sldId id="502" r:id="rId36"/>
    <p:sldId id="503" r:id="rId37"/>
    <p:sldId id="504" r:id="rId38"/>
    <p:sldId id="505" r:id="rId39"/>
    <p:sldId id="528" r:id="rId40"/>
    <p:sldId id="435" r:id="rId41"/>
    <p:sldId id="531" r:id="rId42"/>
    <p:sldId id="529" r:id="rId43"/>
    <p:sldId id="500" r:id="rId44"/>
    <p:sldId id="437" r:id="rId45"/>
    <p:sldId id="438" r:id="rId46"/>
    <p:sldId id="524" r:id="rId47"/>
    <p:sldId id="519" r:id="rId48"/>
    <p:sldId id="439" r:id="rId49"/>
    <p:sldId id="440" r:id="rId50"/>
    <p:sldId id="441" r:id="rId51"/>
    <p:sldId id="443" r:id="rId52"/>
    <p:sldId id="444" r:id="rId53"/>
    <p:sldId id="553" r:id="rId54"/>
    <p:sldId id="445" r:id="rId55"/>
    <p:sldId id="446" r:id="rId56"/>
    <p:sldId id="447" r:id="rId57"/>
    <p:sldId id="448" r:id="rId58"/>
    <p:sldId id="449" r:id="rId59"/>
    <p:sldId id="501" r:id="rId60"/>
    <p:sldId id="451" r:id="rId61"/>
    <p:sldId id="544" r:id="rId62"/>
    <p:sldId id="453" r:id="rId63"/>
    <p:sldId id="454" r:id="rId64"/>
    <p:sldId id="456" r:id="rId65"/>
    <p:sldId id="538" r:id="rId66"/>
    <p:sldId id="535" r:id="rId67"/>
    <p:sldId id="536" r:id="rId68"/>
    <p:sldId id="537" r:id="rId69"/>
    <p:sldId id="457" r:id="rId70"/>
    <p:sldId id="458" r:id="rId71"/>
    <p:sldId id="459" r:id="rId72"/>
    <p:sldId id="460" r:id="rId73"/>
    <p:sldId id="462" r:id="rId74"/>
    <p:sldId id="463" r:id="rId75"/>
    <p:sldId id="464" r:id="rId76"/>
    <p:sldId id="527" r:id="rId77"/>
    <p:sldId id="525" r:id="rId78"/>
    <p:sldId id="554" r:id="rId79"/>
    <p:sldId id="521" r:id="rId80"/>
    <p:sldId id="545" r:id="rId81"/>
    <p:sldId id="475" r:id="rId82"/>
    <p:sldId id="479" r:id="rId83"/>
    <p:sldId id="480" r:id="rId84"/>
    <p:sldId id="481" r:id="rId85"/>
    <p:sldId id="482" r:id="rId86"/>
    <p:sldId id="483" r:id="rId87"/>
    <p:sldId id="488" r:id="rId88"/>
    <p:sldId id="547" r:id="rId89"/>
    <p:sldId id="551" r:id="rId90"/>
    <p:sldId id="489" r:id="rId91"/>
    <p:sldId id="490" r:id="rId92"/>
    <p:sldId id="491" r:id="rId93"/>
    <p:sldId id="546" r:id="rId94"/>
    <p:sldId id="540" r:id="rId95"/>
    <p:sldId id="539" r:id="rId96"/>
    <p:sldId id="526" r:id="rId97"/>
    <p:sldId id="541" r:id="rId98"/>
    <p:sldId id="548" r:id="rId99"/>
  </p:sldIdLst>
  <p:sldSz cx="9144000" cy="6858000" type="screen4x3"/>
  <p:notesSz cx="7010400" cy="9296400"/>
  <p:defaultTextStyle>
    <a:defPPr>
      <a:defRPr lang="en-US"/>
    </a:defPPr>
    <a:lvl1pPr algn="l" rtl="0" eaLnBrk="0" fontAlgn="base" hangingPunct="0">
      <a:spcBef>
        <a:spcPct val="20000"/>
      </a:spcBef>
      <a:spcAft>
        <a:spcPct val="0"/>
      </a:spcAft>
      <a:buClr>
        <a:schemeClr val="tx1"/>
      </a:buClr>
      <a:buFont typeface="Symbol" pitchFamily="18" charset="2"/>
      <a:buChar char="·"/>
      <a:defRPr sz="3000" kern="1200">
        <a:solidFill>
          <a:schemeClr val="tx1"/>
        </a:solidFill>
        <a:latin typeface="Arial" charset="0"/>
        <a:ea typeface="+mn-ea"/>
        <a:cs typeface="+mn-cs"/>
      </a:defRPr>
    </a:lvl1pPr>
    <a:lvl2pPr marL="457200" algn="l" rtl="0" eaLnBrk="0" fontAlgn="base" hangingPunct="0">
      <a:spcBef>
        <a:spcPct val="20000"/>
      </a:spcBef>
      <a:spcAft>
        <a:spcPct val="0"/>
      </a:spcAft>
      <a:buClr>
        <a:schemeClr val="tx1"/>
      </a:buClr>
      <a:buFont typeface="Symbol" pitchFamily="18" charset="2"/>
      <a:buChar char="·"/>
      <a:defRPr sz="3000" kern="1200">
        <a:solidFill>
          <a:schemeClr val="tx1"/>
        </a:solidFill>
        <a:latin typeface="Arial" charset="0"/>
        <a:ea typeface="+mn-ea"/>
        <a:cs typeface="+mn-cs"/>
      </a:defRPr>
    </a:lvl2pPr>
    <a:lvl3pPr marL="914400" algn="l" rtl="0" eaLnBrk="0" fontAlgn="base" hangingPunct="0">
      <a:spcBef>
        <a:spcPct val="20000"/>
      </a:spcBef>
      <a:spcAft>
        <a:spcPct val="0"/>
      </a:spcAft>
      <a:buClr>
        <a:schemeClr val="tx1"/>
      </a:buClr>
      <a:buFont typeface="Symbol" pitchFamily="18" charset="2"/>
      <a:buChar char="·"/>
      <a:defRPr sz="3000" kern="1200">
        <a:solidFill>
          <a:schemeClr val="tx1"/>
        </a:solidFill>
        <a:latin typeface="Arial" charset="0"/>
        <a:ea typeface="+mn-ea"/>
        <a:cs typeface="+mn-cs"/>
      </a:defRPr>
    </a:lvl3pPr>
    <a:lvl4pPr marL="1371600" algn="l" rtl="0" eaLnBrk="0" fontAlgn="base" hangingPunct="0">
      <a:spcBef>
        <a:spcPct val="20000"/>
      </a:spcBef>
      <a:spcAft>
        <a:spcPct val="0"/>
      </a:spcAft>
      <a:buClr>
        <a:schemeClr val="tx1"/>
      </a:buClr>
      <a:buFont typeface="Symbol" pitchFamily="18" charset="2"/>
      <a:buChar char="·"/>
      <a:defRPr sz="3000" kern="1200">
        <a:solidFill>
          <a:schemeClr val="tx1"/>
        </a:solidFill>
        <a:latin typeface="Arial" charset="0"/>
        <a:ea typeface="+mn-ea"/>
        <a:cs typeface="+mn-cs"/>
      </a:defRPr>
    </a:lvl4pPr>
    <a:lvl5pPr marL="1828800" algn="l" rtl="0" eaLnBrk="0" fontAlgn="base" hangingPunct="0">
      <a:spcBef>
        <a:spcPct val="20000"/>
      </a:spcBef>
      <a:spcAft>
        <a:spcPct val="0"/>
      </a:spcAft>
      <a:buClr>
        <a:schemeClr val="tx1"/>
      </a:buClr>
      <a:buFont typeface="Symbol" pitchFamily="18" charset="2"/>
      <a:buChar char="·"/>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7F7F7F"/>
    <a:srgbClr val="595959"/>
    <a:srgbClr val="FDF5D5"/>
    <a:srgbClr val="FFFFE5"/>
    <a:srgbClr val="FFFFC9"/>
    <a:srgbClr val="FFFFB7"/>
    <a:srgbClr val="FFFFE1"/>
    <a:srgbClr val="FFFFD9"/>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autoAdjust="0"/>
  </p:normalViewPr>
  <p:slideViewPr>
    <p:cSldViewPr snapToGrid="0">
      <p:cViewPr varScale="1">
        <p:scale>
          <a:sx n="116" d="100"/>
          <a:sy n="116" d="100"/>
        </p:scale>
        <p:origin x="136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4" d="100"/>
          <a:sy n="74" d="100"/>
        </p:scale>
        <p:origin x="4080" y="4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4E01C-CB32-4C81-8DF6-F0CC2187B977}" type="doc">
      <dgm:prSet loTypeId="urn:microsoft.com/office/officeart/2005/8/layout/vList4#1" loCatId="list" qsTypeId="urn:microsoft.com/office/officeart/2005/8/quickstyle/simple4" qsCatId="simple" csTypeId="urn:microsoft.com/office/officeart/2005/8/colors/accent1_2" csCatId="accent1" phldr="1"/>
      <dgm:spPr/>
      <dgm:t>
        <a:bodyPr/>
        <a:lstStyle/>
        <a:p>
          <a:endParaRPr lang="en-US"/>
        </a:p>
      </dgm:t>
    </dgm:pt>
    <dgm:pt modelId="{2849026F-7247-4AA7-AC55-4986F380D41C}">
      <dgm:prSet phldrT="[Text]" custT="1"/>
      <dgm:spPr>
        <a:xfrm>
          <a:off x="0" y="0"/>
          <a:ext cx="6792912" cy="1527968"/>
        </a:xfr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gm:spPr>
      <dgm:t>
        <a:bodyPr/>
        <a:lstStyle/>
        <a:p>
          <a:pPr marL="0" indent="0"/>
          <a:r>
            <a:rPr lang="en-US" sz="1700" dirty="0" smtClean="0">
              <a:solidFill>
                <a:sysClr val="windowText" lastClr="000000"/>
              </a:solidFill>
              <a:latin typeface="+mn-lt"/>
              <a:ea typeface="+mn-ea"/>
              <a:cs typeface="+mn-cs"/>
            </a:rPr>
            <a:t>  </a:t>
          </a:r>
          <a:r>
            <a:rPr lang="en-US" sz="1900" dirty="0" smtClean="0">
              <a:solidFill>
                <a:sysClr val="windowText" lastClr="000000"/>
              </a:solidFill>
              <a:latin typeface="+mn-lt"/>
              <a:ea typeface="+mn-ea"/>
              <a:cs typeface="+mn-cs"/>
            </a:rPr>
            <a:t>Acts committed on, by, or for the organization</a:t>
          </a:r>
        </a:p>
        <a:p>
          <a:pPr marL="117475" indent="0"/>
          <a:r>
            <a:rPr lang="en-US" sz="1900" dirty="0" smtClean="0">
              <a:solidFill>
                <a:sysClr val="windowText" lastClr="000000"/>
              </a:solidFill>
              <a:latin typeface="+mn-lt"/>
              <a:ea typeface="+mn-ea"/>
              <a:cs typeface="+mn-cs"/>
            </a:rPr>
            <a:t>Acts are committed by an internal or external</a:t>
          </a:r>
          <a:br>
            <a:rPr lang="en-US" sz="1900" dirty="0" smtClean="0">
              <a:solidFill>
                <a:sysClr val="windowText" lastClr="000000"/>
              </a:solidFill>
              <a:latin typeface="+mn-lt"/>
              <a:ea typeface="+mn-ea"/>
              <a:cs typeface="+mn-cs"/>
            </a:rPr>
          </a:br>
          <a:r>
            <a:rPr lang="en-US" sz="1900" dirty="0" smtClean="0">
              <a:solidFill>
                <a:sysClr val="windowText" lastClr="000000"/>
              </a:solidFill>
              <a:latin typeface="+mn-lt"/>
              <a:ea typeface="+mn-ea"/>
              <a:cs typeface="+mn-cs"/>
            </a:rPr>
            <a:t>source</a:t>
          </a:r>
        </a:p>
        <a:p>
          <a:pPr marL="117475" indent="0"/>
          <a:r>
            <a:rPr lang="en-US" sz="1900" dirty="0" smtClean="0">
              <a:solidFill>
                <a:sysClr val="windowText" lastClr="000000"/>
              </a:solidFill>
              <a:latin typeface="+mn-lt"/>
              <a:ea typeface="+mn-ea"/>
              <a:cs typeface="+mn-cs"/>
            </a:rPr>
            <a:t>Acts are intentional and concealed</a:t>
          </a:r>
          <a:endParaRPr lang="en-US" sz="1900" dirty="0">
            <a:solidFill>
              <a:sysClr val="windowText" lastClr="000000">
                <a:lumMod val="50000"/>
                <a:lumOff val="50000"/>
              </a:sysClr>
            </a:solidFill>
            <a:latin typeface="+mn-lt"/>
            <a:ea typeface="+mn-ea"/>
            <a:cs typeface="+mn-cs"/>
          </a:endParaRPr>
        </a:p>
      </dgm:t>
    </dgm:pt>
    <dgm:pt modelId="{AE2B3839-B7A8-4D61-9A1F-103B3451ECA5}" type="parTrans" cxnId="{05701507-D879-4AC4-8181-F978E312D972}">
      <dgm:prSet/>
      <dgm:spPr/>
      <dgm:t>
        <a:bodyPr/>
        <a:lstStyle/>
        <a:p>
          <a:endParaRPr lang="en-US"/>
        </a:p>
      </dgm:t>
    </dgm:pt>
    <dgm:pt modelId="{4D65CB0B-BF9D-4D03-BBA9-7AE11B928235}" type="sibTrans" cxnId="{05701507-D879-4AC4-8181-F978E312D972}">
      <dgm:prSet/>
      <dgm:spPr/>
      <dgm:t>
        <a:bodyPr/>
        <a:lstStyle/>
        <a:p>
          <a:endParaRPr lang="en-US"/>
        </a:p>
      </dgm:t>
    </dgm:pt>
    <dgm:pt modelId="{8AC1A936-EDD6-4056-A367-F6B4A20DB15F}">
      <dgm:prSet phldrT="[Text]" custT="1"/>
      <dgm:spPr>
        <a:xfrm>
          <a:off x="0" y="1653766"/>
          <a:ext cx="6792912" cy="1527968"/>
        </a:xfr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gm:spPr>
      <dgm:t>
        <a:bodyPr/>
        <a:lstStyle/>
        <a:p>
          <a:pPr marL="117475" indent="0"/>
          <a:r>
            <a:rPr lang="en-US" sz="1900" dirty="0" smtClean="0">
              <a:solidFill>
                <a:sysClr val="windowText" lastClr="000000"/>
              </a:solidFill>
              <a:latin typeface="+mn-lt"/>
              <a:ea typeface="+mn-ea"/>
              <a:cs typeface="+mn-cs"/>
            </a:rPr>
            <a:t>Acts are illegal</a:t>
          </a:r>
        </a:p>
        <a:p>
          <a:pPr marL="117475" indent="0"/>
          <a:r>
            <a:rPr lang="en-US" sz="1900" dirty="0" smtClean="0">
              <a:solidFill>
                <a:sysClr val="windowText" lastClr="000000"/>
              </a:solidFill>
              <a:latin typeface="+mn-lt"/>
              <a:ea typeface="+mn-ea"/>
              <a:cs typeface="+mn-cs"/>
            </a:rPr>
            <a:t>Acts also cause: financial misstatement, policy violation, ethical lapse, or a perception issue</a:t>
          </a:r>
          <a:endParaRPr lang="en-US" sz="2000" dirty="0">
            <a:solidFill>
              <a:sysClr val="window" lastClr="FFFFFF"/>
            </a:solidFill>
            <a:latin typeface="+mn-lt"/>
            <a:ea typeface="+mn-ea"/>
            <a:cs typeface="+mn-cs"/>
          </a:endParaRPr>
        </a:p>
      </dgm:t>
    </dgm:pt>
    <dgm:pt modelId="{C8E7DCC1-2BA9-48EE-9085-3C651DFC4848}" type="parTrans" cxnId="{706184CA-36B9-4FE4-AB2F-3FCA4A47A588}">
      <dgm:prSet/>
      <dgm:spPr/>
      <dgm:t>
        <a:bodyPr/>
        <a:lstStyle/>
        <a:p>
          <a:endParaRPr lang="en-US"/>
        </a:p>
      </dgm:t>
    </dgm:pt>
    <dgm:pt modelId="{E4BE214B-48B8-4978-B8E1-254B637CD529}" type="sibTrans" cxnId="{706184CA-36B9-4FE4-AB2F-3FCA4A47A588}">
      <dgm:prSet/>
      <dgm:spPr/>
      <dgm:t>
        <a:bodyPr/>
        <a:lstStyle/>
        <a:p>
          <a:endParaRPr lang="en-US"/>
        </a:p>
      </dgm:t>
    </dgm:pt>
    <dgm:pt modelId="{97D4DD53-6B98-4179-AB88-404F1D0669F8}">
      <dgm:prSet phldrT="[Text]" custT="1"/>
      <dgm:spPr>
        <a:xfrm>
          <a:off x="0" y="3361531"/>
          <a:ext cx="6792912" cy="1527968"/>
        </a:xfr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gm:spPr>
      <dgm:t>
        <a:bodyPr/>
        <a:lstStyle/>
        <a:p>
          <a:pPr marL="114300" indent="0"/>
          <a:r>
            <a:rPr lang="en-US" sz="1900" dirty="0" smtClean="0">
              <a:solidFill>
                <a:sysClr val="windowText" lastClr="000000"/>
              </a:solidFill>
              <a:latin typeface="+mn-lt"/>
              <a:ea typeface="+mn-ea"/>
              <a:cs typeface="+mn-cs"/>
            </a:rPr>
            <a:t>Acts cause a loss of company funds, company value, or reputation, or any other unauthorized benefit loss (whether received personally or by others)</a:t>
          </a:r>
          <a:endParaRPr lang="en-US" sz="1900" dirty="0">
            <a:solidFill>
              <a:sysClr val="windowText" lastClr="000000"/>
            </a:solidFill>
            <a:latin typeface="+mn-lt"/>
            <a:ea typeface="+mn-ea"/>
            <a:cs typeface="+mn-cs"/>
          </a:endParaRPr>
        </a:p>
      </dgm:t>
    </dgm:pt>
    <dgm:pt modelId="{CB2AEE26-01B4-43DB-A481-642964FCAB43}" type="parTrans" cxnId="{7BDA81B5-2C65-4C8A-81C5-90E59CC08129}">
      <dgm:prSet/>
      <dgm:spPr/>
      <dgm:t>
        <a:bodyPr/>
        <a:lstStyle/>
        <a:p>
          <a:endParaRPr lang="en-US"/>
        </a:p>
      </dgm:t>
    </dgm:pt>
    <dgm:pt modelId="{F7F86AB2-1BB7-4766-9B47-E591B7C381E2}" type="sibTrans" cxnId="{7BDA81B5-2C65-4C8A-81C5-90E59CC08129}">
      <dgm:prSet/>
      <dgm:spPr/>
      <dgm:t>
        <a:bodyPr/>
        <a:lstStyle/>
        <a:p>
          <a:endParaRPr lang="en-US"/>
        </a:p>
      </dgm:t>
    </dgm:pt>
    <dgm:pt modelId="{F7F8B681-7CC4-4A5F-BF5C-428188C5223D}" type="pres">
      <dgm:prSet presAssocID="{0C84E01C-CB32-4C81-8DF6-F0CC2187B977}" presName="linear" presStyleCnt="0">
        <dgm:presLayoutVars>
          <dgm:dir/>
          <dgm:resizeHandles val="exact"/>
        </dgm:presLayoutVars>
      </dgm:prSet>
      <dgm:spPr/>
      <dgm:t>
        <a:bodyPr/>
        <a:lstStyle/>
        <a:p>
          <a:endParaRPr lang="en-US"/>
        </a:p>
      </dgm:t>
    </dgm:pt>
    <dgm:pt modelId="{7D39BB65-20FC-41EA-B111-671B0BD5D1B7}" type="pres">
      <dgm:prSet presAssocID="{2849026F-7247-4AA7-AC55-4986F380D41C}" presName="comp" presStyleCnt="0"/>
      <dgm:spPr/>
      <dgm:t>
        <a:bodyPr/>
        <a:lstStyle/>
        <a:p>
          <a:endParaRPr lang="en-US"/>
        </a:p>
      </dgm:t>
    </dgm:pt>
    <dgm:pt modelId="{CE6529C1-2E95-4954-BF9F-2A318B3942AB}" type="pres">
      <dgm:prSet presAssocID="{2849026F-7247-4AA7-AC55-4986F380D41C}" presName="box" presStyleLbl="node1" presStyleIdx="0" presStyleCnt="3" custLinFactNeighborX="-2854" custLinFactNeighborY="-2651"/>
      <dgm:spPr>
        <a:prstGeom prst="roundRect">
          <a:avLst>
            <a:gd name="adj" fmla="val 10000"/>
          </a:avLst>
        </a:prstGeom>
      </dgm:spPr>
      <dgm:t>
        <a:bodyPr/>
        <a:lstStyle/>
        <a:p>
          <a:endParaRPr lang="en-US"/>
        </a:p>
      </dgm:t>
    </dgm:pt>
    <dgm:pt modelId="{162F46E5-292C-4BE0-87BC-58BFEE0287E0}" type="pres">
      <dgm:prSet presAssocID="{2849026F-7247-4AA7-AC55-4986F380D41C}" presName="img" presStyleLbl="fgImgPlace1" presStyleIdx="0" presStyleCnt="3"/>
      <dgm:spPr>
        <a:xfrm>
          <a:off x="152796" y="152796"/>
          <a:ext cx="1358582" cy="1222375"/>
        </a:xfrm>
        <a:prstGeom prst="roundRect">
          <a:avLst>
            <a:gd name="adj" fmla="val 10000"/>
          </a:avLst>
        </a:prstGeom>
        <a:solidFill>
          <a:srgbClr val="FE8637">
            <a:tint val="50000"/>
            <a:hueOff val="0"/>
            <a:satOff val="0"/>
            <a:lumOff val="0"/>
            <a:alphaOff val="0"/>
          </a:srgbClr>
        </a:solidFill>
        <a:ln>
          <a:noFill/>
        </a:ln>
        <a:effectLst>
          <a:outerShdw blurRad="190500" dist="228600" dir="2700000" sy="90000" rotWithShape="0">
            <a:srgbClr val="000000">
              <a:alpha val="25500"/>
            </a:srgbClr>
          </a:outerShdw>
        </a:effectLst>
      </dgm:spPr>
      <dgm:t>
        <a:bodyPr/>
        <a:lstStyle/>
        <a:p>
          <a:endParaRPr lang="en-US"/>
        </a:p>
      </dgm:t>
    </dgm:pt>
    <dgm:pt modelId="{FEBC0969-DE88-4A12-B1C2-631CE1EC5A64}" type="pres">
      <dgm:prSet presAssocID="{2849026F-7247-4AA7-AC55-4986F380D41C}" presName="text" presStyleLbl="node1" presStyleIdx="0" presStyleCnt="3">
        <dgm:presLayoutVars>
          <dgm:bulletEnabled val="1"/>
        </dgm:presLayoutVars>
      </dgm:prSet>
      <dgm:spPr/>
      <dgm:t>
        <a:bodyPr/>
        <a:lstStyle/>
        <a:p>
          <a:endParaRPr lang="en-US"/>
        </a:p>
      </dgm:t>
    </dgm:pt>
    <dgm:pt modelId="{2D43E7B7-548D-49B6-B498-68BDFD5399BF}" type="pres">
      <dgm:prSet presAssocID="{4D65CB0B-BF9D-4D03-BBA9-7AE11B928235}" presName="spacer" presStyleCnt="0"/>
      <dgm:spPr/>
      <dgm:t>
        <a:bodyPr/>
        <a:lstStyle/>
        <a:p>
          <a:endParaRPr lang="en-US"/>
        </a:p>
      </dgm:t>
    </dgm:pt>
    <dgm:pt modelId="{F61052D2-4BE0-406F-840E-830A5594BC21}" type="pres">
      <dgm:prSet presAssocID="{8AC1A936-EDD6-4056-A367-F6B4A20DB15F}" presName="comp" presStyleCnt="0"/>
      <dgm:spPr/>
      <dgm:t>
        <a:bodyPr/>
        <a:lstStyle/>
        <a:p>
          <a:endParaRPr lang="en-US"/>
        </a:p>
      </dgm:t>
    </dgm:pt>
    <dgm:pt modelId="{51691722-967A-49A7-8C7A-251A5A37FC23}" type="pres">
      <dgm:prSet presAssocID="{8AC1A936-EDD6-4056-A367-F6B4A20DB15F}" presName="box" presStyleLbl="node1" presStyleIdx="1" presStyleCnt="3" custLinFactNeighborX="-34418" custLinFactNeighborY="-1767"/>
      <dgm:spPr>
        <a:prstGeom prst="roundRect">
          <a:avLst>
            <a:gd name="adj" fmla="val 10000"/>
          </a:avLst>
        </a:prstGeom>
      </dgm:spPr>
      <dgm:t>
        <a:bodyPr/>
        <a:lstStyle/>
        <a:p>
          <a:endParaRPr lang="en-US"/>
        </a:p>
      </dgm:t>
    </dgm:pt>
    <dgm:pt modelId="{5DCBCAF7-78AA-4A3F-9A8A-0D6D4304A191}" type="pres">
      <dgm:prSet presAssocID="{8AC1A936-EDD6-4056-A367-F6B4A20DB15F}" presName="img" presStyleLbl="fgImgPlace1" presStyleIdx="1" presStyleCnt="3" custFlipVert="1" custScaleX="3038" custScaleY="5194" custLinFactNeighborX="-1648" custLinFactNeighborY="-13506"/>
      <dgm:spPr>
        <a:xfrm flipV="1">
          <a:off x="789061" y="2247910"/>
          <a:ext cx="41273" cy="63490"/>
        </a:xfrm>
        <a:prstGeom prst="roundRect">
          <a:avLst>
            <a:gd name="adj" fmla="val 10000"/>
          </a:avLst>
        </a:prstGeom>
        <a:blipFill rotWithShape="0">
          <a:blip xmlns:r="http://schemas.openxmlformats.org/officeDocument/2006/relationships" r:embed="rId1"/>
          <a:stretch>
            <a:fillRect/>
          </a:stretch>
        </a:blipFill>
        <a:ln>
          <a:noFill/>
        </a:ln>
        <a:effectLst>
          <a:outerShdw blurRad="190500" dist="228600" dir="2700000" sy="90000" rotWithShape="0">
            <a:srgbClr val="000000">
              <a:alpha val="25500"/>
            </a:srgbClr>
          </a:outerShdw>
        </a:effectLst>
      </dgm:spPr>
      <dgm:t>
        <a:bodyPr/>
        <a:lstStyle/>
        <a:p>
          <a:endParaRPr lang="en-US"/>
        </a:p>
      </dgm:t>
    </dgm:pt>
    <dgm:pt modelId="{A842BD56-1FC9-424C-8EBF-06F1399362EA}" type="pres">
      <dgm:prSet presAssocID="{8AC1A936-EDD6-4056-A367-F6B4A20DB15F}" presName="text" presStyleLbl="node1" presStyleIdx="1" presStyleCnt="3">
        <dgm:presLayoutVars>
          <dgm:bulletEnabled val="1"/>
        </dgm:presLayoutVars>
      </dgm:prSet>
      <dgm:spPr/>
      <dgm:t>
        <a:bodyPr/>
        <a:lstStyle/>
        <a:p>
          <a:endParaRPr lang="en-US"/>
        </a:p>
      </dgm:t>
    </dgm:pt>
    <dgm:pt modelId="{A6F73D85-584B-46C8-84A4-B638C3A047A7}" type="pres">
      <dgm:prSet presAssocID="{E4BE214B-48B8-4978-B8E1-254B637CD529}" presName="spacer" presStyleCnt="0"/>
      <dgm:spPr/>
      <dgm:t>
        <a:bodyPr/>
        <a:lstStyle/>
        <a:p>
          <a:endParaRPr lang="en-US"/>
        </a:p>
      </dgm:t>
    </dgm:pt>
    <dgm:pt modelId="{96F023D1-FA03-4654-940C-63402499DF77}" type="pres">
      <dgm:prSet presAssocID="{97D4DD53-6B98-4179-AB88-404F1D0669F8}" presName="comp" presStyleCnt="0"/>
      <dgm:spPr/>
      <dgm:t>
        <a:bodyPr/>
        <a:lstStyle/>
        <a:p>
          <a:endParaRPr lang="en-US"/>
        </a:p>
      </dgm:t>
    </dgm:pt>
    <dgm:pt modelId="{B38455FD-4395-4779-8E4B-A888C8E95D07}" type="pres">
      <dgm:prSet presAssocID="{97D4DD53-6B98-4179-AB88-404F1D0669F8}" presName="box" presStyleLbl="node1" presStyleIdx="2" presStyleCnt="3"/>
      <dgm:spPr>
        <a:prstGeom prst="roundRect">
          <a:avLst>
            <a:gd name="adj" fmla="val 10000"/>
          </a:avLst>
        </a:prstGeom>
      </dgm:spPr>
      <dgm:t>
        <a:bodyPr/>
        <a:lstStyle/>
        <a:p>
          <a:endParaRPr lang="en-US"/>
        </a:p>
      </dgm:t>
    </dgm:pt>
    <dgm:pt modelId="{2CA7ECC0-CC4B-4CF0-A2CC-E8D13171B46B}" type="pres">
      <dgm:prSet presAssocID="{97D4DD53-6B98-4179-AB88-404F1D0669F8}" presName="img" presStyleLbl="fgImgPlace1" presStyleIdx="2" presStyleCnt="3"/>
      <dgm:spPr>
        <a:xfrm>
          <a:off x="152796" y="3514328"/>
          <a:ext cx="1358582" cy="1222375"/>
        </a:xfrm>
        <a:prstGeom prst="roundRect">
          <a:avLst>
            <a:gd name="adj" fmla="val 10000"/>
          </a:avLst>
        </a:prstGeom>
        <a:blipFill rotWithShape="0">
          <a:blip xmlns:r="http://schemas.openxmlformats.org/officeDocument/2006/relationships" r:embed="rId2"/>
          <a:stretch>
            <a:fillRect/>
          </a:stretch>
        </a:blipFill>
        <a:ln>
          <a:noFill/>
        </a:ln>
        <a:effectLst>
          <a:outerShdw blurRad="190500" dist="228600" dir="2700000" sy="90000" rotWithShape="0">
            <a:srgbClr val="000000">
              <a:alpha val="25500"/>
            </a:srgbClr>
          </a:outerShdw>
        </a:effectLst>
      </dgm:spPr>
      <dgm:t>
        <a:bodyPr/>
        <a:lstStyle/>
        <a:p>
          <a:endParaRPr lang="en-US"/>
        </a:p>
      </dgm:t>
    </dgm:pt>
    <dgm:pt modelId="{2B2BD38B-62DC-4766-97EE-D3323D0001D5}" type="pres">
      <dgm:prSet presAssocID="{97D4DD53-6B98-4179-AB88-404F1D0669F8}" presName="text" presStyleLbl="node1" presStyleIdx="2" presStyleCnt="3">
        <dgm:presLayoutVars>
          <dgm:bulletEnabled val="1"/>
        </dgm:presLayoutVars>
      </dgm:prSet>
      <dgm:spPr/>
      <dgm:t>
        <a:bodyPr/>
        <a:lstStyle/>
        <a:p>
          <a:endParaRPr lang="en-US"/>
        </a:p>
      </dgm:t>
    </dgm:pt>
  </dgm:ptLst>
  <dgm:cxnLst>
    <dgm:cxn modelId="{AEFD7B44-5048-4339-AD65-7A8C668CE77C}" type="presOf" srcId="{8AC1A936-EDD6-4056-A367-F6B4A20DB15F}" destId="{51691722-967A-49A7-8C7A-251A5A37FC23}" srcOrd="0" destOrd="0" presId="urn:microsoft.com/office/officeart/2005/8/layout/vList4#1"/>
    <dgm:cxn modelId="{9F2812CE-C3F9-4006-9313-63232A923577}" type="presOf" srcId="{2849026F-7247-4AA7-AC55-4986F380D41C}" destId="{CE6529C1-2E95-4954-BF9F-2A318B3942AB}" srcOrd="0" destOrd="0" presId="urn:microsoft.com/office/officeart/2005/8/layout/vList4#1"/>
    <dgm:cxn modelId="{9262DFF8-6DE9-4EBF-8769-9CBBC4F2DAC8}" type="presOf" srcId="{8AC1A936-EDD6-4056-A367-F6B4A20DB15F}" destId="{A842BD56-1FC9-424C-8EBF-06F1399362EA}" srcOrd="1" destOrd="0" presId="urn:microsoft.com/office/officeart/2005/8/layout/vList4#1"/>
    <dgm:cxn modelId="{DF2321E1-5C0B-47C0-997B-4C6182A2A725}" type="presOf" srcId="{0C84E01C-CB32-4C81-8DF6-F0CC2187B977}" destId="{F7F8B681-7CC4-4A5F-BF5C-428188C5223D}" srcOrd="0" destOrd="0" presId="urn:microsoft.com/office/officeart/2005/8/layout/vList4#1"/>
    <dgm:cxn modelId="{7BDA81B5-2C65-4C8A-81C5-90E59CC08129}" srcId="{0C84E01C-CB32-4C81-8DF6-F0CC2187B977}" destId="{97D4DD53-6B98-4179-AB88-404F1D0669F8}" srcOrd="2" destOrd="0" parTransId="{CB2AEE26-01B4-43DB-A481-642964FCAB43}" sibTransId="{F7F86AB2-1BB7-4766-9B47-E591B7C381E2}"/>
    <dgm:cxn modelId="{A2FE096F-8B8E-4ABC-B53A-ACA89ABB8E82}" type="presOf" srcId="{2849026F-7247-4AA7-AC55-4986F380D41C}" destId="{FEBC0969-DE88-4A12-B1C2-631CE1EC5A64}" srcOrd="1" destOrd="0" presId="urn:microsoft.com/office/officeart/2005/8/layout/vList4#1"/>
    <dgm:cxn modelId="{777AFC33-2655-4FF8-BBB8-9D27012D49BF}" type="presOf" srcId="{97D4DD53-6B98-4179-AB88-404F1D0669F8}" destId="{2B2BD38B-62DC-4766-97EE-D3323D0001D5}" srcOrd="1" destOrd="0" presId="urn:microsoft.com/office/officeart/2005/8/layout/vList4#1"/>
    <dgm:cxn modelId="{05701507-D879-4AC4-8181-F978E312D972}" srcId="{0C84E01C-CB32-4C81-8DF6-F0CC2187B977}" destId="{2849026F-7247-4AA7-AC55-4986F380D41C}" srcOrd="0" destOrd="0" parTransId="{AE2B3839-B7A8-4D61-9A1F-103B3451ECA5}" sibTransId="{4D65CB0B-BF9D-4D03-BBA9-7AE11B928235}"/>
    <dgm:cxn modelId="{706184CA-36B9-4FE4-AB2F-3FCA4A47A588}" srcId="{0C84E01C-CB32-4C81-8DF6-F0CC2187B977}" destId="{8AC1A936-EDD6-4056-A367-F6B4A20DB15F}" srcOrd="1" destOrd="0" parTransId="{C8E7DCC1-2BA9-48EE-9085-3C651DFC4848}" sibTransId="{E4BE214B-48B8-4978-B8E1-254B637CD529}"/>
    <dgm:cxn modelId="{30DB632C-F577-4815-B66C-9A56BA340000}" type="presOf" srcId="{97D4DD53-6B98-4179-AB88-404F1D0669F8}" destId="{B38455FD-4395-4779-8E4B-A888C8E95D07}" srcOrd="0" destOrd="0" presId="urn:microsoft.com/office/officeart/2005/8/layout/vList4#1"/>
    <dgm:cxn modelId="{FF9F2EFE-B1E1-461F-815B-CDAC0108B44E}" type="presParOf" srcId="{F7F8B681-7CC4-4A5F-BF5C-428188C5223D}" destId="{7D39BB65-20FC-41EA-B111-671B0BD5D1B7}" srcOrd="0" destOrd="0" presId="urn:microsoft.com/office/officeart/2005/8/layout/vList4#1"/>
    <dgm:cxn modelId="{4597B5A8-6072-4B71-99B5-23E3CB6CA6D7}" type="presParOf" srcId="{7D39BB65-20FC-41EA-B111-671B0BD5D1B7}" destId="{CE6529C1-2E95-4954-BF9F-2A318B3942AB}" srcOrd="0" destOrd="0" presId="urn:microsoft.com/office/officeart/2005/8/layout/vList4#1"/>
    <dgm:cxn modelId="{C76D3C1D-2408-4B14-88FC-132496937D41}" type="presParOf" srcId="{7D39BB65-20FC-41EA-B111-671B0BD5D1B7}" destId="{162F46E5-292C-4BE0-87BC-58BFEE0287E0}" srcOrd="1" destOrd="0" presId="urn:microsoft.com/office/officeart/2005/8/layout/vList4#1"/>
    <dgm:cxn modelId="{3410F441-21D5-4B06-B0D7-738163A8A211}" type="presParOf" srcId="{7D39BB65-20FC-41EA-B111-671B0BD5D1B7}" destId="{FEBC0969-DE88-4A12-B1C2-631CE1EC5A64}" srcOrd="2" destOrd="0" presId="urn:microsoft.com/office/officeart/2005/8/layout/vList4#1"/>
    <dgm:cxn modelId="{E0C82830-CFB7-43C1-BBD4-BECCBDDA8AD5}" type="presParOf" srcId="{F7F8B681-7CC4-4A5F-BF5C-428188C5223D}" destId="{2D43E7B7-548D-49B6-B498-68BDFD5399BF}" srcOrd="1" destOrd="0" presId="urn:microsoft.com/office/officeart/2005/8/layout/vList4#1"/>
    <dgm:cxn modelId="{F8D7DD76-C011-4EB0-B39E-56389CC8FA4B}" type="presParOf" srcId="{F7F8B681-7CC4-4A5F-BF5C-428188C5223D}" destId="{F61052D2-4BE0-406F-840E-830A5594BC21}" srcOrd="2" destOrd="0" presId="urn:microsoft.com/office/officeart/2005/8/layout/vList4#1"/>
    <dgm:cxn modelId="{51134368-E56A-4619-84F1-DE3B0CFD0739}" type="presParOf" srcId="{F61052D2-4BE0-406F-840E-830A5594BC21}" destId="{51691722-967A-49A7-8C7A-251A5A37FC23}" srcOrd="0" destOrd="0" presId="urn:microsoft.com/office/officeart/2005/8/layout/vList4#1"/>
    <dgm:cxn modelId="{CB39CA59-74CD-4B5F-9506-C431A2558446}" type="presParOf" srcId="{F61052D2-4BE0-406F-840E-830A5594BC21}" destId="{5DCBCAF7-78AA-4A3F-9A8A-0D6D4304A191}" srcOrd="1" destOrd="0" presId="urn:microsoft.com/office/officeart/2005/8/layout/vList4#1"/>
    <dgm:cxn modelId="{D25F7403-7D92-4F4A-A901-4881F2E88055}" type="presParOf" srcId="{F61052D2-4BE0-406F-840E-830A5594BC21}" destId="{A842BD56-1FC9-424C-8EBF-06F1399362EA}" srcOrd="2" destOrd="0" presId="urn:microsoft.com/office/officeart/2005/8/layout/vList4#1"/>
    <dgm:cxn modelId="{167B0FED-9773-45F7-8A69-CF5E0D191D41}" type="presParOf" srcId="{F7F8B681-7CC4-4A5F-BF5C-428188C5223D}" destId="{A6F73D85-584B-46C8-84A4-B638C3A047A7}" srcOrd="3" destOrd="0" presId="urn:microsoft.com/office/officeart/2005/8/layout/vList4#1"/>
    <dgm:cxn modelId="{12E737FC-45D7-44D3-AD23-F6B80C147E72}" type="presParOf" srcId="{F7F8B681-7CC4-4A5F-BF5C-428188C5223D}" destId="{96F023D1-FA03-4654-940C-63402499DF77}" srcOrd="4" destOrd="0" presId="urn:microsoft.com/office/officeart/2005/8/layout/vList4#1"/>
    <dgm:cxn modelId="{CC9B153B-7CB3-428E-82D6-5B5365DF5ED0}" type="presParOf" srcId="{96F023D1-FA03-4654-940C-63402499DF77}" destId="{B38455FD-4395-4779-8E4B-A888C8E95D07}" srcOrd="0" destOrd="0" presId="urn:microsoft.com/office/officeart/2005/8/layout/vList4#1"/>
    <dgm:cxn modelId="{96595E7B-2E57-4EDC-8BD2-C1A7B5E20DE6}" type="presParOf" srcId="{96F023D1-FA03-4654-940C-63402499DF77}" destId="{2CA7ECC0-CC4B-4CF0-A2CC-E8D13171B46B}" srcOrd="1" destOrd="0" presId="urn:microsoft.com/office/officeart/2005/8/layout/vList4#1"/>
    <dgm:cxn modelId="{A094ED44-0EA3-4BA0-B9DD-742F9CA687F3}" type="presParOf" srcId="{96F023D1-FA03-4654-940C-63402499DF77}" destId="{2B2BD38B-62DC-4766-97EE-D3323D0001D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EC02C-FE46-4D68-AC67-A8DCD1FB4847}" type="doc">
      <dgm:prSet loTypeId="urn:microsoft.com/office/officeart/2005/8/layout/pyramid2" loCatId="list" qsTypeId="urn:microsoft.com/office/officeart/2005/8/quickstyle/3d3" qsCatId="3D" csTypeId="urn:microsoft.com/office/officeart/2005/8/colors/accent1_2" csCatId="accent1" phldr="1"/>
      <dgm:spPr/>
    </dgm:pt>
    <dgm:pt modelId="{15D7A0A1-5492-4DD5-9841-C08F491AAD88}">
      <dgm:prSet phldrT="[Text]"/>
      <dgm:spPr/>
      <dgm:t>
        <a:bodyPr/>
        <a:lstStyle/>
        <a:p>
          <a:pPr>
            <a:spcAft>
              <a:spcPct val="35000"/>
            </a:spcAft>
          </a:pPr>
          <a:r>
            <a:rPr lang="en-US" sz="3000" dirty="0" smtClean="0">
              <a:solidFill>
                <a:srgbClr val="000000"/>
              </a:solidFill>
            </a:rPr>
            <a:t>Financial Reporting Assertions</a:t>
          </a:r>
          <a:endParaRPr lang="en-US" sz="3000" dirty="0">
            <a:solidFill>
              <a:srgbClr val="000000"/>
            </a:solidFill>
          </a:endParaRPr>
        </a:p>
      </dgm:t>
    </dgm:pt>
    <dgm:pt modelId="{D05009CF-B9B7-49B1-BD83-49F38598DE17}" type="parTrans" cxnId="{752076F3-803A-40C2-9107-A02C5FE7A00A}">
      <dgm:prSet/>
      <dgm:spPr/>
      <dgm:t>
        <a:bodyPr/>
        <a:lstStyle/>
        <a:p>
          <a:endParaRPr lang="en-US"/>
        </a:p>
      </dgm:t>
    </dgm:pt>
    <dgm:pt modelId="{3273F850-D3D7-4733-B455-450B7D1D715B}" type="sibTrans" cxnId="{752076F3-803A-40C2-9107-A02C5FE7A00A}">
      <dgm:prSet/>
      <dgm:spPr/>
      <dgm:t>
        <a:bodyPr/>
        <a:lstStyle/>
        <a:p>
          <a:endParaRPr lang="en-US"/>
        </a:p>
      </dgm:t>
    </dgm:pt>
    <dgm:pt modelId="{A7F204B9-FC9D-44E5-A4A6-D568E79D8881}">
      <dgm:prSet phldrT="[Text]" custT="1"/>
      <dgm:spPr/>
      <dgm:t>
        <a:bodyPr/>
        <a:lstStyle/>
        <a:p>
          <a:pPr>
            <a:spcAft>
              <a:spcPts val="1000"/>
            </a:spcAft>
          </a:pPr>
          <a:r>
            <a:rPr lang="en-US" sz="2400" u="sng" dirty="0" smtClean="0">
              <a:solidFill>
                <a:srgbClr val="000000"/>
              </a:solidFill>
            </a:rPr>
            <a:t>Class of transactions or events:</a:t>
          </a:r>
          <a:endParaRPr lang="en-US" sz="2400" u="sng" dirty="0">
            <a:solidFill>
              <a:srgbClr val="000000"/>
            </a:solidFill>
          </a:endParaRPr>
        </a:p>
      </dgm:t>
    </dgm:pt>
    <dgm:pt modelId="{D9049B61-AC6B-48B7-83E3-77EE1F55B616}" type="sibTrans" cxnId="{3710083D-8E0A-47D4-B20B-464407131B97}">
      <dgm:prSet/>
      <dgm:spPr/>
      <dgm:t>
        <a:bodyPr/>
        <a:lstStyle/>
        <a:p>
          <a:endParaRPr lang="en-US"/>
        </a:p>
      </dgm:t>
    </dgm:pt>
    <dgm:pt modelId="{85CC551C-6EEA-4F77-A370-127AC37C09CE}" type="parTrans" cxnId="{3710083D-8E0A-47D4-B20B-464407131B97}">
      <dgm:prSet/>
      <dgm:spPr/>
      <dgm:t>
        <a:bodyPr/>
        <a:lstStyle/>
        <a:p>
          <a:endParaRPr lang="en-US"/>
        </a:p>
      </dgm:t>
    </dgm:pt>
    <dgm:pt modelId="{547CE7E9-7829-4EF5-B0B2-1E97F4DD3AEA}">
      <dgm:prSet phldrT="[Text]" custT="1"/>
      <dgm:spPr/>
      <dgm:t>
        <a:bodyPr/>
        <a:lstStyle/>
        <a:p>
          <a:pPr>
            <a:spcAft>
              <a:spcPts val="1000"/>
            </a:spcAft>
          </a:pPr>
          <a:r>
            <a:rPr lang="en-US" sz="2400" i="1" dirty="0" smtClean="0"/>
            <a:t>Occurrence</a:t>
          </a:r>
          <a:r>
            <a:rPr lang="en-US" sz="2400" dirty="0" smtClean="0"/>
            <a:t> </a:t>
          </a:r>
          <a:endParaRPr lang="en-US" sz="2400" dirty="0">
            <a:solidFill>
              <a:srgbClr val="000000"/>
            </a:solidFill>
          </a:endParaRPr>
        </a:p>
      </dgm:t>
    </dgm:pt>
    <dgm:pt modelId="{D0F31211-6684-4DF8-8CBF-81C864681F7D}" type="parTrans" cxnId="{DEE33142-30EB-4CE9-8718-D01C3DD3D24F}">
      <dgm:prSet/>
      <dgm:spPr/>
    </dgm:pt>
    <dgm:pt modelId="{5612325A-6E09-4810-B2C7-FF65C05AB37E}" type="sibTrans" cxnId="{DEE33142-30EB-4CE9-8718-D01C3DD3D24F}">
      <dgm:prSet/>
      <dgm:spPr/>
    </dgm:pt>
    <dgm:pt modelId="{48D525F3-EA31-453F-8142-4CE44052E595}">
      <dgm:prSet phldrT="[Text]" custT="1"/>
      <dgm:spPr/>
      <dgm:t>
        <a:bodyPr/>
        <a:lstStyle/>
        <a:p>
          <a:pPr>
            <a:spcAft>
              <a:spcPts val="1000"/>
            </a:spcAft>
          </a:pPr>
          <a:r>
            <a:rPr lang="en-US" sz="2400" i="1" dirty="0" smtClean="0"/>
            <a:t>Completeness</a:t>
          </a:r>
          <a:r>
            <a:rPr lang="en-US" sz="2400" dirty="0" smtClean="0"/>
            <a:t> </a:t>
          </a:r>
          <a:endParaRPr lang="en-US" sz="2400" dirty="0">
            <a:solidFill>
              <a:srgbClr val="000000"/>
            </a:solidFill>
          </a:endParaRPr>
        </a:p>
      </dgm:t>
    </dgm:pt>
    <dgm:pt modelId="{204DC5B3-4794-41A2-B668-892D9DAD78A8}" type="parTrans" cxnId="{A0F97BDD-8F9F-46ED-8566-17AC627FC4DA}">
      <dgm:prSet/>
      <dgm:spPr/>
    </dgm:pt>
    <dgm:pt modelId="{7F9DD0D7-0F91-4E30-BC2C-E54280E5E976}" type="sibTrans" cxnId="{A0F97BDD-8F9F-46ED-8566-17AC627FC4DA}">
      <dgm:prSet/>
      <dgm:spPr/>
    </dgm:pt>
    <dgm:pt modelId="{A88F22D4-7284-46CC-8650-F982DB181D90}">
      <dgm:prSet phldrT="[Text]" custT="1"/>
      <dgm:spPr/>
      <dgm:t>
        <a:bodyPr/>
        <a:lstStyle/>
        <a:p>
          <a:pPr>
            <a:spcAft>
              <a:spcPts val="1000"/>
            </a:spcAft>
          </a:pPr>
          <a:r>
            <a:rPr lang="en-US" sz="2400" i="1" dirty="0" smtClean="0"/>
            <a:t>Accuracy</a:t>
          </a:r>
          <a:endParaRPr lang="en-US" sz="2400" dirty="0">
            <a:solidFill>
              <a:srgbClr val="000000"/>
            </a:solidFill>
          </a:endParaRPr>
        </a:p>
      </dgm:t>
    </dgm:pt>
    <dgm:pt modelId="{DDE5F330-4E04-4606-90B9-B975053A49C4}" type="parTrans" cxnId="{3ECA2A5C-9BEC-4B00-8AA9-B04C84C7B2FA}">
      <dgm:prSet/>
      <dgm:spPr/>
    </dgm:pt>
    <dgm:pt modelId="{863B43D3-0D9D-4BD1-8A5A-274B544C624B}" type="sibTrans" cxnId="{3ECA2A5C-9BEC-4B00-8AA9-B04C84C7B2FA}">
      <dgm:prSet/>
      <dgm:spPr/>
    </dgm:pt>
    <dgm:pt modelId="{8A3CE470-B19F-404C-BBDA-497DAE87EE05}">
      <dgm:prSet phldrT="[Text]" custT="1"/>
      <dgm:spPr/>
      <dgm:t>
        <a:bodyPr/>
        <a:lstStyle/>
        <a:p>
          <a:pPr>
            <a:spcAft>
              <a:spcPts val="1000"/>
            </a:spcAft>
          </a:pPr>
          <a:r>
            <a:rPr lang="en-US" sz="2400" i="1" dirty="0" smtClean="0"/>
            <a:t>Cutoff</a:t>
          </a:r>
          <a:endParaRPr lang="en-US" sz="2400" dirty="0">
            <a:solidFill>
              <a:srgbClr val="000000"/>
            </a:solidFill>
          </a:endParaRPr>
        </a:p>
      </dgm:t>
    </dgm:pt>
    <dgm:pt modelId="{72348750-B994-402F-A049-08C7E63AF737}" type="parTrans" cxnId="{B87D3BB0-F36B-4C3B-BBAA-8BF7FE431DB5}">
      <dgm:prSet/>
      <dgm:spPr/>
    </dgm:pt>
    <dgm:pt modelId="{7A876C19-6536-42D1-9092-863E0570CA3C}" type="sibTrans" cxnId="{B87D3BB0-F36B-4C3B-BBAA-8BF7FE431DB5}">
      <dgm:prSet/>
      <dgm:spPr/>
    </dgm:pt>
    <dgm:pt modelId="{0DB68B1C-6576-4316-BEB0-FE055A7D40C3}">
      <dgm:prSet phldrT="[Text]" custT="1"/>
      <dgm:spPr/>
      <dgm:t>
        <a:bodyPr/>
        <a:lstStyle/>
        <a:p>
          <a:pPr>
            <a:spcAft>
              <a:spcPts val="1000"/>
            </a:spcAft>
          </a:pPr>
          <a:r>
            <a:rPr lang="en-US" sz="2400" i="1" dirty="0" smtClean="0"/>
            <a:t>Classification</a:t>
          </a:r>
          <a:endParaRPr lang="en-US" sz="2400" dirty="0">
            <a:solidFill>
              <a:srgbClr val="000000"/>
            </a:solidFill>
          </a:endParaRPr>
        </a:p>
      </dgm:t>
    </dgm:pt>
    <dgm:pt modelId="{0DEEEB4D-62CC-447A-8350-E7FF93A3F742}" type="parTrans" cxnId="{4D0FD66E-D980-4AED-B354-7B1C4D61A395}">
      <dgm:prSet/>
      <dgm:spPr/>
    </dgm:pt>
    <dgm:pt modelId="{44ED429F-BA16-4751-9EA8-89F26308F6C8}" type="sibTrans" cxnId="{4D0FD66E-D980-4AED-B354-7B1C4D61A395}">
      <dgm:prSet/>
      <dgm:spPr/>
    </dgm:pt>
    <dgm:pt modelId="{070177AF-D1B8-4C36-A412-A559DA0F0341}" type="pres">
      <dgm:prSet presAssocID="{9E1EC02C-FE46-4D68-AC67-A8DCD1FB4847}" presName="compositeShape" presStyleCnt="0">
        <dgm:presLayoutVars>
          <dgm:dir/>
          <dgm:resizeHandles/>
        </dgm:presLayoutVars>
      </dgm:prSet>
      <dgm:spPr/>
    </dgm:pt>
    <dgm:pt modelId="{99DA70ED-B8CF-4E82-B56A-DA079CA8F658}" type="pres">
      <dgm:prSet presAssocID="{9E1EC02C-FE46-4D68-AC67-A8DCD1FB4847}" presName="pyramid" presStyleLbl="node1" presStyleIdx="0" presStyleCnt="1"/>
      <dgm:spPr/>
    </dgm:pt>
    <dgm:pt modelId="{03C96ED2-08B5-46AA-8CBD-2DC0CF7DE17E}" type="pres">
      <dgm:prSet presAssocID="{9E1EC02C-FE46-4D68-AC67-A8DCD1FB4847}" presName="theList" presStyleCnt="0"/>
      <dgm:spPr/>
    </dgm:pt>
    <dgm:pt modelId="{256A1AEC-2BA7-44DE-A519-3D661600486F}" type="pres">
      <dgm:prSet presAssocID="{15D7A0A1-5492-4DD5-9841-C08F491AAD88}" presName="aNode" presStyleLbl="fgAcc1" presStyleIdx="0" presStyleCnt="1" custScaleX="152051" custScaleY="1532934" custLinFactNeighborX="16060" custLinFactNeighborY="57758">
        <dgm:presLayoutVars>
          <dgm:bulletEnabled val="1"/>
        </dgm:presLayoutVars>
      </dgm:prSet>
      <dgm:spPr/>
      <dgm:t>
        <a:bodyPr/>
        <a:lstStyle/>
        <a:p>
          <a:endParaRPr lang="en-US"/>
        </a:p>
      </dgm:t>
    </dgm:pt>
    <dgm:pt modelId="{DF71E162-83B3-41FC-BBDA-1CA70F73E650}" type="pres">
      <dgm:prSet presAssocID="{15D7A0A1-5492-4DD5-9841-C08F491AAD88}" presName="aSpace" presStyleCnt="0"/>
      <dgm:spPr/>
    </dgm:pt>
  </dgm:ptLst>
  <dgm:cxnLst>
    <dgm:cxn modelId="{B5A42E50-C43B-4286-A2C9-3507E2291344}" type="presOf" srcId="{0DB68B1C-6576-4316-BEB0-FE055A7D40C3}" destId="{256A1AEC-2BA7-44DE-A519-3D661600486F}" srcOrd="0" destOrd="6" presId="urn:microsoft.com/office/officeart/2005/8/layout/pyramid2"/>
    <dgm:cxn modelId="{04A55A16-8B90-4C6C-878D-334B4D6288F8}" type="presOf" srcId="{547CE7E9-7829-4EF5-B0B2-1E97F4DD3AEA}" destId="{256A1AEC-2BA7-44DE-A519-3D661600486F}" srcOrd="0" destOrd="2" presId="urn:microsoft.com/office/officeart/2005/8/layout/pyramid2"/>
    <dgm:cxn modelId="{752076F3-803A-40C2-9107-A02C5FE7A00A}" srcId="{9E1EC02C-FE46-4D68-AC67-A8DCD1FB4847}" destId="{15D7A0A1-5492-4DD5-9841-C08F491AAD88}" srcOrd="0" destOrd="0" parTransId="{D05009CF-B9B7-49B1-BD83-49F38598DE17}" sibTransId="{3273F850-D3D7-4733-B455-450B7D1D715B}"/>
    <dgm:cxn modelId="{EA55E595-737A-4AEB-BE39-15E8D6DF57E3}" type="presOf" srcId="{9E1EC02C-FE46-4D68-AC67-A8DCD1FB4847}" destId="{070177AF-D1B8-4C36-A412-A559DA0F0341}" srcOrd="0" destOrd="0" presId="urn:microsoft.com/office/officeart/2005/8/layout/pyramid2"/>
    <dgm:cxn modelId="{054AD601-8369-4E28-B25C-88E812095FDA}" type="presOf" srcId="{15D7A0A1-5492-4DD5-9841-C08F491AAD88}" destId="{256A1AEC-2BA7-44DE-A519-3D661600486F}" srcOrd="0" destOrd="0" presId="urn:microsoft.com/office/officeart/2005/8/layout/pyramid2"/>
    <dgm:cxn modelId="{4C6EA569-6E4B-4465-B147-96E5AE59B38A}" type="presOf" srcId="{8A3CE470-B19F-404C-BBDA-497DAE87EE05}" destId="{256A1AEC-2BA7-44DE-A519-3D661600486F}" srcOrd="0" destOrd="5" presId="urn:microsoft.com/office/officeart/2005/8/layout/pyramid2"/>
    <dgm:cxn modelId="{A0F97BDD-8F9F-46ED-8566-17AC627FC4DA}" srcId="{15D7A0A1-5492-4DD5-9841-C08F491AAD88}" destId="{48D525F3-EA31-453F-8142-4CE44052E595}" srcOrd="2" destOrd="0" parTransId="{204DC5B3-4794-41A2-B668-892D9DAD78A8}" sibTransId="{7F9DD0D7-0F91-4E30-BC2C-E54280E5E976}"/>
    <dgm:cxn modelId="{3710083D-8E0A-47D4-B20B-464407131B97}" srcId="{15D7A0A1-5492-4DD5-9841-C08F491AAD88}" destId="{A7F204B9-FC9D-44E5-A4A6-D568E79D8881}" srcOrd="0" destOrd="0" parTransId="{85CC551C-6EEA-4F77-A370-127AC37C09CE}" sibTransId="{D9049B61-AC6B-48B7-83E3-77EE1F55B616}"/>
    <dgm:cxn modelId="{C22A5E16-B58D-4CE6-9891-8C5D65FDE40E}" type="presOf" srcId="{A7F204B9-FC9D-44E5-A4A6-D568E79D8881}" destId="{256A1AEC-2BA7-44DE-A519-3D661600486F}" srcOrd="0" destOrd="1" presId="urn:microsoft.com/office/officeart/2005/8/layout/pyramid2"/>
    <dgm:cxn modelId="{B87D3BB0-F36B-4C3B-BBAA-8BF7FE431DB5}" srcId="{15D7A0A1-5492-4DD5-9841-C08F491AAD88}" destId="{8A3CE470-B19F-404C-BBDA-497DAE87EE05}" srcOrd="4" destOrd="0" parTransId="{72348750-B994-402F-A049-08C7E63AF737}" sibTransId="{7A876C19-6536-42D1-9092-863E0570CA3C}"/>
    <dgm:cxn modelId="{DEE33142-30EB-4CE9-8718-D01C3DD3D24F}" srcId="{15D7A0A1-5492-4DD5-9841-C08F491AAD88}" destId="{547CE7E9-7829-4EF5-B0B2-1E97F4DD3AEA}" srcOrd="1" destOrd="0" parTransId="{D0F31211-6684-4DF8-8CBF-81C864681F7D}" sibTransId="{5612325A-6E09-4810-B2C7-FF65C05AB37E}"/>
    <dgm:cxn modelId="{9FE2CAAE-89ED-462B-8614-75971314E7D3}" type="presOf" srcId="{48D525F3-EA31-453F-8142-4CE44052E595}" destId="{256A1AEC-2BA7-44DE-A519-3D661600486F}" srcOrd="0" destOrd="3" presId="urn:microsoft.com/office/officeart/2005/8/layout/pyramid2"/>
    <dgm:cxn modelId="{5F519696-7648-46E6-A6F1-C541BA0226EB}" type="presOf" srcId="{A88F22D4-7284-46CC-8650-F982DB181D90}" destId="{256A1AEC-2BA7-44DE-A519-3D661600486F}" srcOrd="0" destOrd="4" presId="urn:microsoft.com/office/officeart/2005/8/layout/pyramid2"/>
    <dgm:cxn modelId="{3ECA2A5C-9BEC-4B00-8AA9-B04C84C7B2FA}" srcId="{15D7A0A1-5492-4DD5-9841-C08F491AAD88}" destId="{A88F22D4-7284-46CC-8650-F982DB181D90}" srcOrd="3" destOrd="0" parTransId="{DDE5F330-4E04-4606-90B9-B975053A49C4}" sibTransId="{863B43D3-0D9D-4BD1-8A5A-274B544C624B}"/>
    <dgm:cxn modelId="{4D0FD66E-D980-4AED-B354-7B1C4D61A395}" srcId="{15D7A0A1-5492-4DD5-9841-C08F491AAD88}" destId="{0DB68B1C-6576-4316-BEB0-FE055A7D40C3}" srcOrd="5" destOrd="0" parTransId="{0DEEEB4D-62CC-447A-8350-E7FF93A3F742}" sibTransId="{44ED429F-BA16-4751-9EA8-89F26308F6C8}"/>
    <dgm:cxn modelId="{33F0CE00-4EB8-472E-BD8E-4A89B3B6C60D}" type="presParOf" srcId="{070177AF-D1B8-4C36-A412-A559DA0F0341}" destId="{99DA70ED-B8CF-4E82-B56A-DA079CA8F658}" srcOrd="0" destOrd="0" presId="urn:microsoft.com/office/officeart/2005/8/layout/pyramid2"/>
    <dgm:cxn modelId="{91C4F98C-A410-4522-9A85-C972B96497E6}" type="presParOf" srcId="{070177AF-D1B8-4C36-A412-A559DA0F0341}" destId="{03C96ED2-08B5-46AA-8CBD-2DC0CF7DE17E}" srcOrd="1" destOrd="0" presId="urn:microsoft.com/office/officeart/2005/8/layout/pyramid2"/>
    <dgm:cxn modelId="{963454EC-C518-4CCB-9FC5-D6D4A8067BB3}" type="presParOf" srcId="{03C96ED2-08B5-46AA-8CBD-2DC0CF7DE17E}" destId="{256A1AEC-2BA7-44DE-A519-3D661600486F}" srcOrd="0" destOrd="0" presId="urn:microsoft.com/office/officeart/2005/8/layout/pyramid2"/>
    <dgm:cxn modelId="{DED2FA8A-23D8-4FA3-8520-DB8FA318D6CD}" type="presParOf" srcId="{03C96ED2-08B5-46AA-8CBD-2DC0CF7DE17E}" destId="{DF71E162-83B3-41FC-BBDA-1CA70F73E65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1EC02C-FE46-4D68-AC67-A8DCD1FB4847}" type="doc">
      <dgm:prSet loTypeId="urn:microsoft.com/office/officeart/2005/8/layout/pyramid2" loCatId="list" qsTypeId="urn:microsoft.com/office/officeart/2005/8/quickstyle/3d3" qsCatId="3D" csTypeId="urn:microsoft.com/office/officeart/2005/8/colors/accent1_2" csCatId="accent1" phldr="1"/>
      <dgm:spPr/>
    </dgm:pt>
    <dgm:pt modelId="{15D7A0A1-5492-4DD5-9841-C08F491AAD88}">
      <dgm:prSet phldrT="[Text]"/>
      <dgm:spPr/>
      <dgm:t>
        <a:bodyPr/>
        <a:lstStyle/>
        <a:p>
          <a:pPr>
            <a:spcAft>
              <a:spcPct val="35000"/>
            </a:spcAft>
          </a:pPr>
          <a:r>
            <a:rPr lang="en-US" sz="3000" dirty="0" smtClean="0">
              <a:solidFill>
                <a:srgbClr val="000000"/>
              </a:solidFill>
            </a:rPr>
            <a:t>Financial Reporting Assertions</a:t>
          </a:r>
          <a:endParaRPr lang="en-US" sz="3000" dirty="0">
            <a:solidFill>
              <a:srgbClr val="000000"/>
            </a:solidFill>
          </a:endParaRPr>
        </a:p>
      </dgm:t>
    </dgm:pt>
    <dgm:pt modelId="{D05009CF-B9B7-49B1-BD83-49F38598DE17}" type="parTrans" cxnId="{752076F3-803A-40C2-9107-A02C5FE7A00A}">
      <dgm:prSet/>
      <dgm:spPr/>
      <dgm:t>
        <a:bodyPr/>
        <a:lstStyle/>
        <a:p>
          <a:endParaRPr lang="en-US"/>
        </a:p>
      </dgm:t>
    </dgm:pt>
    <dgm:pt modelId="{3273F850-D3D7-4733-B455-450B7D1D715B}" type="sibTrans" cxnId="{752076F3-803A-40C2-9107-A02C5FE7A00A}">
      <dgm:prSet/>
      <dgm:spPr/>
      <dgm:t>
        <a:bodyPr/>
        <a:lstStyle/>
        <a:p>
          <a:endParaRPr lang="en-US"/>
        </a:p>
      </dgm:t>
    </dgm:pt>
    <dgm:pt modelId="{A7F204B9-FC9D-44E5-A4A6-D568E79D8881}">
      <dgm:prSet phldrT="[Text]" custT="1"/>
      <dgm:spPr/>
      <dgm:t>
        <a:bodyPr/>
        <a:lstStyle/>
        <a:p>
          <a:pPr>
            <a:spcAft>
              <a:spcPts val="1000"/>
            </a:spcAft>
          </a:pPr>
          <a:r>
            <a:rPr lang="en-US" sz="2400" u="sng" dirty="0" smtClean="0">
              <a:solidFill>
                <a:srgbClr val="000000"/>
              </a:solidFill>
            </a:rPr>
            <a:t>Account balances at year end:</a:t>
          </a:r>
          <a:endParaRPr lang="en-US" sz="2400" u="sng" dirty="0">
            <a:solidFill>
              <a:srgbClr val="000000"/>
            </a:solidFill>
          </a:endParaRPr>
        </a:p>
      </dgm:t>
    </dgm:pt>
    <dgm:pt modelId="{D9049B61-AC6B-48B7-83E3-77EE1F55B616}" type="sibTrans" cxnId="{3710083D-8E0A-47D4-B20B-464407131B97}">
      <dgm:prSet/>
      <dgm:spPr/>
      <dgm:t>
        <a:bodyPr/>
        <a:lstStyle/>
        <a:p>
          <a:endParaRPr lang="en-US"/>
        </a:p>
      </dgm:t>
    </dgm:pt>
    <dgm:pt modelId="{85CC551C-6EEA-4F77-A370-127AC37C09CE}" type="parTrans" cxnId="{3710083D-8E0A-47D4-B20B-464407131B97}">
      <dgm:prSet/>
      <dgm:spPr/>
      <dgm:t>
        <a:bodyPr/>
        <a:lstStyle/>
        <a:p>
          <a:endParaRPr lang="en-US"/>
        </a:p>
      </dgm:t>
    </dgm:pt>
    <dgm:pt modelId="{547CE7E9-7829-4EF5-B0B2-1E97F4DD3AEA}">
      <dgm:prSet phldrT="[Text]" custT="1"/>
      <dgm:spPr/>
      <dgm:t>
        <a:bodyPr/>
        <a:lstStyle/>
        <a:p>
          <a:pPr>
            <a:spcAft>
              <a:spcPts val="1000"/>
            </a:spcAft>
          </a:pPr>
          <a:r>
            <a:rPr lang="en-US" sz="2400" dirty="0" smtClean="0">
              <a:solidFill>
                <a:srgbClr val="000000"/>
              </a:solidFill>
            </a:rPr>
            <a:t>Evidence</a:t>
          </a:r>
          <a:endParaRPr lang="en-US" sz="2400" dirty="0">
            <a:solidFill>
              <a:srgbClr val="000000"/>
            </a:solidFill>
          </a:endParaRPr>
        </a:p>
      </dgm:t>
    </dgm:pt>
    <dgm:pt modelId="{D0F31211-6684-4DF8-8CBF-81C864681F7D}" type="parTrans" cxnId="{DEE33142-30EB-4CE9-8718-D01C3DD3D24F}">
      <dgm:prSet/>
      <dgm:spPr/>
    </dgm:pt>
    <dgm:pt modelId="{5612325A-6E09-4810-B2C7-FF65C05AB37E}" type="sibTrans" cxnId="{DEE33142-30EB-4CE9-8718-D01C3DD3D24F}">
      <dgm:prSet/>
      <dgm:spPr/>
    </dgm:pt>
    <dgm:pt modelId="{48D525F3-EA31-453F-8142-4CE44052E595}">
      <dgm:prSet phldrT="[Text]" custT="1"/>
      <dgm:spPr/>
      <dgm:t>
        <a:bodyPr/>
        <a:lstStyle/>
        <a:p>
          <a:pPr>
            <a:spcAft>
              <a:spcPts val="1000"/>
            </a:spcAft>
          </a:pPr>
          <a:r>
            <a:rPr lang="en-US" sz="2400" dirty="0" smtClean="0">
              <a:solidFill>
                <a:schemeClr val="tx1"/>
              </a:solidFill>
            </a:rPr>
            <a:t>Rights and obligations </a:t>
          </a:r>
          <a:endParaRPr lang="en-US" sz="2400" dirty="0">
            <a:solidFill>
              <a:schemeClr val="tx1"/>
            </a:solidFill>
          </a:endParaRPr>
        </a:p>
      </dgm:t>
    </dgm:pt>
    <dgm:pt modelId="{204DC5B3-4794-41A2-B668-892D9DAD78A8}" type="parTrans" cxnId="{A0F97BDD-8F9F-46ED-8566-17AC627FC4DA}">
      <dgm:prSet/>
      <dgm:spPr/>
    </dgm:pt>
    <dgm:pt modelId="{7F9DD0D7-0F91-4E30-BC2C-E54280E5E976}" type="sibTrans" cxnId="{A0F97BDD-8F9F-46ED-8566-17AC627FC4DA}">
      <dgm:prSet/>
      <dgm:spPr/>
    </dgm:pt>
    <dgm:pt modelId="{A88F22D4-7284-46CC-8650-F982DB181D90}">
      <dgm:prSet phldrT="[Text]" custT="1"/>
      <dgm:spPr/>
      <dgm:t>
        <a:bodyPr/>
        <a:lstStyle/>
        <a:p>
          <a:pPr>
            <a:spcAft>
              <a:spcPts val="1000"/>
            </a:spcAft>
          </a:pPr>
          <a:r>
            <a:rPr lang="en-US" sz="2400" dirty="0" smtClean="0">
              <a:solidFill>
                <a:srgbClr val="000000"/>
              </a:solidFill>
            </a:rPr>
            <a:t>Completeness</a:t>
          </a:r>
          <a:endParaRPr lang="en-US" sz="2400" dirty="0">
            <a:solidFill>
              <a:srgbClr val="000000"/>
            </a:solidFill>
          </a:endParaRPr>
        </a:p>
      </dgm:t>
    </dgm:pt>
    <dgm:pt modelId="{DDE5F330-4E04-4606-90B9-B975053A49C4}" type="parTrans" cxnId="{3ECA2A5C-9BEC-4B00-8AA9-B04C84C7B2FA}">
      <dgm:prSet/>
      <dgm:spPr/>
    </dgm:pt>
    <dgm:pt modelId="{863B43D3-0D9D-4BD1-8A5A-274B544C624B}" type="sibTrans" cxnId="{3ECA2A5C-9BEC-4B00-8AA9-B04C84C7B2FA}">
      <dgm:prSet/>
      <dgm:spPr/>
    </dgm:pt>
    <dgm:pt modelId="{8A3CE470-B19F-404C-BBDA-497DAE87EE05}">
      <dgm:prSet phldrT="[Text]" custT="1"/>
      <dgm:spPr/>
      <dgm:t>
        <a:bodyPr/>
        <a:lstStyle/>
        <a:p>
          <a:pPr>
            <a:spcAft>
              <a:spcPts val="1000"/>
            </a:spcAft>
          </a:pPr>
          <a:r>
            <a:rPr lang="en-US" sz="2400" dirty="0" smtClean="0">
              <a:solidFill>
                <a:srgbClr val="000000"/>
              </a:solidFill>
            </a:rPr>
            <a:t>Valuation and allocation</a:t>
          </a:r>
          <a:endParaRPr lang="en-US" sz="2400" dirty="0">
            <a:solidFill>
              <a:srgbClr val="000000"/>
            </a:solidFill>
          </a:endParaRPr>
        </a:p>
      </dgm:t>
    </dgm:pt>
    <dgm:pt modelId="{72348750-B994-402F-A049-08C7E63AF737}" type="parTrans" cxnId="{B87D3BB0-F36B-4C3B-BBAA-8BF7FE431DB5}">
      <dgm:prSet/>
      <dgm:spPr/>
    </dgm:pt>
    <dgm:pt modelId="{7A876C19-6536-42D1-9092-863E0570CA3C}" type="sibTrans" cxnId="{B87D3BB0-F36B-4C3B-BBAA-8BF7FE431DB5}">
      <dgm:prSet/>
      <dgm:spPr/>
    </dgm:pt>
    <dgm:pt modelId="{070177AF-D1B8-4C36-A412-A559DA0F0341}" type="pres">
      <dgm:prSet presAssocID="{9E1EC02C-FE46-4D68-AC67-A8DCD1FB4847}" presName="compositeShape" presStyleCnt="0">
        <dgm:presLayoutVars>
          <dgm:dir/>
          <dgm:resizeHandles/>
        </dgm:presLayoutVars>
      </dgm:prSet>
      <dgm:spPr/>
    </dgm:pt>
    <dgm:pt modelId="{99DA70ED-B8CF-4E82-B56A-DA079CA8F658}" type="pres">
      <dgm:prSet presAssocID="{9E1EC02C-FE46-4D68-AC67-A8DCD1FB4847}" presName="pyramid" presStyleLbl="node1" presStyleIdx="0" presStyleCnt="1"/>
      <dgm:spPr/>
    </dgm:pt>
    <dgm:pt modelId="{03C96ED2-08B5-46AA-8CBD-2DC0CF7DE17E}" type="pres">
      <dgm:prSet presAssocID="{9E1EC02C-FE46-4D68-AC67-A8DCD1FB4847}" presName="theList" presStyleCnt="0"/>
      <dgm:spPr/>
    </dgm:pt>
    <dgm:pt modelId="{256A1AEC-2BA7-44DE-A519-3D661600486F}" type="pres">
      <dgm:prSet presAssocID="{15D7A0A1-5492-4DD5-9841-C08F491AAD88}" presName="aNode" presStyleLbl="fgAcc1" presStyleIdx="0" presStyleCnt="1" custScaleX="152051" custScaleY="1532934" custLinFactNeighborX="16060" custLinFactNeighborY="57758">
        <dgm:presLayoutVars>
          <dgm:bulletEnabled val="1"/>
        </dgm:presLayoutVars>
      </dgm:prSet>
      <dgm:spPr/>
      <dgm:t>
        <a:bodyPr/>
        <a:lstStyle/>
        <a:p>
          <a:endParaRPr lang="en-US"/>
        </a:p>
      </dgm:t>
    </dgm:pt>
    <dgm:pt modelId="{DF71E162-83B3-41FC-BBDA-1CA70F73E650}" type="pres">
      <dgm:prSet presAssocID="{15D7A0A1-5492-4DD5-9841-C08F491AAD88}" presName="aSpace" presStyleCnt="0"/>
      <dgm:spPr/>
    </dgm:pt>
  </dgm:ptLst>
  <dgm:cxnLst>
    <dgm:cxn modelId="{48B83EF4-C191-4857-9234-C0A2F943819B}" type="presOf" srcId="{A7F204B9-FC9D-44E5-A4A6-D568E79D8881}" destId="{256A1AEC-2BA7-44DE-A519-3D661600486F}" srcOrd="0" destOrd="1" presId="urn:microsoft.com/office/officeart/2005/8/layout/pyramid2"/>
    <dgm:cxn modelId="{3BC5F777-F182-4308-A407-49AEC83490EC}" type="presOf" srcId="{547CE7E9-7829-4EF5-B0B2-1E97F4DD3AEA}" destId="{256A1AEC-2BA7-44DE-A519-3D661600486F}" srcOrd="0" destOrd="2" presId="urn:microsoft.com/office/officeart/2005/8/layout/pyramid2"/>
    <dgm:cxn modelId="{FCD8BE53-BA84-4B73-9A25-DDA930FA73BB}" type="presOf" srcId="{9E1EC02C-FE46-4D68-AC67-A8DCD1FB4847}" destId="{070177AF-D1B8-4C36-A412-A559DA0F0341}" srcOrd="0" destOrd="0" presId="urn:microsoft.com/office/officeart/2005/8/layout/pyramid2"/>
    <dgm:cxn modelId="{65A6244C-4F59-4D5F-AED1-2718F01219CD}" type="presOf" srcId="{A88F22D4-7284-46CC-8650-F982DB181D90}" destId="{256A1AEC-2BA7-44DE-A519-3D661600486F}" srcOrd="0" destOrd="4" presId="urn:microsoft.com/office/officeart/2005/8/layout/pyramid2"/>
    <dgm:cxn modelId="{1B407BDD-DD9D-4B3C-B061-BE480DBAC36F}" type="presOf" srcId="{48D525F3-EA31-453F-8142-4CE44052E595}" destId="{256A1AEC-2BA7-44DE-A519-3D661600486F}" srcOrd="0" destOrd="3" presId="urn:microsoft.com/office/officeart/2005/8/layout/pyramid2"/>
    <dgm:cxn modelId="{752076F3-803A-40C2-9107-A02C5FE7A00A}" srcId="{9E1EC02C-FE46-4D68-AC67-A8DCD1FB4847}" destId="{15D7A0A1-5492-4DD5-9841-C08F491AAD88}" srcOrd="0" destOrd="0" parTransId="{D05009CF-B9B7-49B1-BD83-49F38598DE17}" sibTransId="{3273F850-D3D7-4733-B455-450B7D1D715B}"/>
    <dgm:cxn modelId="{A0F97BDD-8F9F-46ED-8566-17AC627FC4DA}" srcId="{15D7A0A1-5492-4DD5-9841-C08F491AAD88}" destId="{48D525F3-EA31-453F-8142-4CE44052E595}" srcOrd="2" destOrd="0" parTransId="{204DC5B3-4794-41A2-B668-892D9DAD78A8}" sibTransId="{7F9DD0D7-0F91-4E30-BC2C-E54280E5E976}"/>
    <dgm:cxn modelId="{1553F0C5-A67C-42A6-BD91-0978992E4B23}" type="presOf" srcId="{15D7A0A1-5492-4DD5-9841-C08F491AAD88}" destId="{256A1AEC-2BA7-44DE-A519-3D661600486F}" srcOrd="0" destOrd="0" presId="urn:microsoft.com/office/officeart/2005/8/layout/pyramid2"/>
    <dgm:cxn modelId="{3710083D-8E0A-47D4-B20B-464407131B97}" srcId="{15D7A0A1-5492-4DD5-9841-C08F491AAD88}" destId="{A7F204B9-FC9D-44E5-A4A6-D568E79D8881}" srcOrd="0" destOrd="0" parTransId="{85CC551C-6EEA-4F77-A370-127AC37C09CE}" sibTransId="{D9049B61-AC6B-48B7-83E3-77EE1F55B616}"/>
    <dgm:cxn modelId="{EAC7248B-FDA8-4D3F-89BE-226A723EBB28}" type="presOf" srcId="{8A3CE470-B19F-404C-BBDA-497DAE87EE05}" destId="{256A1AEC-2BA7-44DE-A519-3D661600486F}" srcOrd="0" destOrd="5" presId="urn:microsoft.com/office/officeart/2005/8/layout/pyramid2"/>
    <dgm:cxn modelId="{B87D3BB0-F36B-4C3B-BBAA-8BF7FE431DB5}" srcId="{15D7A0A1-5492-4DD5-9841-C08F491AAD88}" destId="{8A3CE470-B19F-404C-BBDA-497DAE87EE05}" srcOrd="4" destOrd="0" parTransId="{72348750-B994-402F-A049-08C7E63AF737}" sibTransId="{7A876C19-6536-42D1-9092-863E0570CA3C}"/>
    <dgm:cxn modelId="{DEE33142-30EB-4CE9-8718-D01C3DD3D24F}" srcId="{15D7A0A1-5492-4DD5-9841-C08F491AAD88}" destId="{547CE7E9-7829-4EF5-B0B2-1E97F4DD3AEA}" srcOrd="1" destOrd="0" parTransId="{D0F31211-6684-4DF8-8CBF-81C864681F7D}" sibTransId="{5612325A-6E09-4810-B2C7-FF65C05AB37E}"/>
    <dgm:cxn modelId="{3ECA2A5C-9BEC-4B00-8AA9-B04C84C7B2FA}" srcId="{15D7A0A1-5492-4DD5-9841-C08F491AAD88}" destId="{A88F22D4-7284-46CC-8650-F982DB181D90}" srcOrd="3" destOrd="0" parTransId="{DDE5F330-4E04-4606-90B9-B975053A49C4}" sibTransId="{863B43D3-0D9D-4BD1-8A5A-274B544C624B}"/>
    <dgm:cxn modelId="{78A1B98B-0AF2-41FA-9D7E-F638CA3B681D}" type="presParOf" srcId="{070177AF-D1B8-4C36-A412-A559DA0F0341}" destId="{99DA70ED-B8CF-4E82-B56A-DA079CA8F658}" srcOrd="0" destOrd="0" presId="urn:microsoft.com/office/officeart/2005/8/layout/pyramid2"/>
    <dgm:cxn modelId="{C8899CDD-A434-4E63-BE4D-F52A6AB1526E}" type="presParOf" srcId="{070177AF-D1B8-4C36-A412-A559DA0F0341}" destId="{03C96ED2-08B5-46AA-8CBD-2DC0CF7DE17E}" srcOrd="1" destOrd="0" presId="urn:microsoft.com/office/officeart/2005/8/layout/pyramid2"/>
    <dgm:cxn modelId="{7797B580-5627-4F15-A4B8-9CFBCC36047F}" type="presParOf" srcId="{03C96ED2-08B5-46AA-8CBD-2DC0CF7DE17E}" destId="{256A1AEC-2BA7-44DE-A519-3D661600486F}" srcOrd="0" destOrd="0" presId="urn:microsoft.com/office/officeart/2005/8/layout/pyramid2"/>
    <dgm:cxn modelId="{76CFE29F-7794-473A-B830-96938084E4A1}" type="presParOf" srcId="{03C96ED2-08B5-46AA-8CBD-2DC0CF7DE17E}" destId="{DF71E162-83B3-41FC-BBDA-1CA70F73E65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1EC02C-FE46-4D68-AC67-A8DCD1FB4847}" type="doc">
      <dgm:prSet loTypeId="urn:microsoft.com/office/officeart/2005/8/layout/pyramid2" loCatId="list" qsTypeId="urn:microsoft.com/office/officeart/2005/8/quickstyle/3d3" qsCatId="3D" csTypeId="urn:microsoft.com/office/officeart/2005/8/colors/accent1_2" csCatId="accent1" phldr="1"/>
      <dgm:spPr/>
    </dgm:pt>
    <dgm:pt modelId="{15D7A0A1-5492-4DD5-9841-C08F491AAD88}">
      <dgm:prSet phldrT="[Text]"/>
      <dgm:spPr/>
      <dgm:t>
        <a:bodyPr/>
        <a:lstStyle/>
        <a:p>
          <a:pPr>
            <a:spcAft>
              <a:spcPct val="35000"/>
            </a:spcAft>
          </a:pPr>
          <a:r>
            <a:rPr lang="en-US" sz="3000" dirty="0" smtClean="0">
              <a:solidFill>
                <a:srgbClr val="000000"/>
              </a:solidFill>
            </a:rPr>
            <a:t>Financial Reporting Assertions</a:t>
          </a:r>
          <a:endParaRPr lang="en-US" sz="3000" dirty="0">
            <a:solidFill>
              <a:srgbClr val="000000"/>
            </a:solidFill>
          </a:endParaRPr>
        </a:p>
      </dgm:t>
    </dgm:pt>
    <dgm:pt modelId="{D05009CF-B9B7-49B1-BD83-49F38598DE17}" type="parTrans" cxnId="{752076F3-803A-40C2-9107-A02C5FE7A00A}">
      <dgm:prSet/>
      <dgm:spPr/>
      <dgm:t>
        <a:bodyPr/>
        <a:lstStyle/>
        <a:p>
          <a:endParaRPr lang="en-US"/>
        </a:p>
      </dgm:t>
    </dgm:pt>
    <dgm:pt modelId="{3273F850-D3D7-4733-B455-450B7D1D715B}" type="sibTrans" cxnId="{752076F3-803A-40C2-9107-A02C5FE7A00A}">
      <dgm:prSet/>
      <dgm:spPr/>
      <dgm:t>
        <a:bodyPr/>
        <a:lstStyle/>
        <a:p>
          <a:endParaRPr lang="en-US"/>
        </a:p>
      </dgm:t>
    </dgm:pt>
    <dgm:pt modelId="{A7F204B9-FC9D-44E5-A4A6-D568E79D8881}">
      <dgm:prSet phldrT="[Text]" custT="1"/>
      <dgm:spPr/>
      <dgm:t>
        <a:bodyPr/>
        <a:lstStyle/>
        <a:p>
          <a:pPr>
            <a:spcAft>
              <a:spcPts val="1000"/>
            </a:spcAft>
          </a:pPr>
          <a:r>
            <a:rPr lang="en-US" sz="2400" u="sng" dirty="0" smtClean="0">
              <a:solidFill>
                <a:srgbClr val="000000"/>
              </a:solidFill>
            </a:rPr>
            <a:t>Presentation and disclosure:</a:t>
          </a:r>
          <a:endParaRPr lang="en-US" sz="2400" u="sng" dirty="0">
            <a:solidFill>
              <a:srgbClr val="000000"/>
            </a:solidFill>
          </a:endParaRPr>
        </a:p>
      </dgm:t>
    </dgm:pt>
    <dgm:pt modelId="{D9049B61-AC6B-48B7-83E3-77EE1F55B616}" type="sibTrans" cxnId="{3710083D-8E0A-47D4-B20B-464407131B97}">
      <dgm:prSet/>
      <dgm:spPr/>
      <dgm:t>
        <a:bodyPr/>
        <a:lstStyle/>
        <a:p>
          <a:endParaRPr lang="en-US"/>
        </a:p>
      </dgm:t>
    </dgm:pt>
    <dgm:pt modelId="{85CC551C-6EEA-4F77-A370-127AC37C09CE}" type="parTrans" cxnId="{3710083D-8E0A-47D4-B20B-464407131B97}">
      <dgm:prSet/>
      <dgm:spPr/>
      <dgm:t>
        <a:bodyPr/>
        <a:lstStyle/>
        <a:p>
          <a:endParaRPr lang="en-US"/>
        </a:p>
      </dgm:t>
    </dgm:pt>
    <dgm:pt modelId="{547CE7E9-7829-4EF5-B0B2-1E97F4DD3AEA}">
      <dgm:prSet phldrT="[Text]" custT="1"/>
      <dgm:spPr/>
      <dgm:t>
        <a:bodyPr/>
        <a:lstStyle/>
        <a:p>
          <a:pPr>
            <a:spcAft>
              <a:spcPts val="1000"/>
            </a:spcAft>
          </a:pPr>
          <a:r>
            <a:rPr lang="en-US" sz="2400" dirty="0" smtClean="0">
              <a:solidFill>
                <a:srgbClr val="000000"/>
              </a:solidFill>
            </a:rPr>
            <a:t>Occurrence and rights and obligations</a:t>
          </a:r>
          <a:endParaRPr lang="en-US" sz="2400" dirty="0">
            <a:solidFill>
              <a:srgbClr val="000000"/>
            </a:solidFill>
          </a:endParaRPr>
        </a:p>
      </dgm:t>
    </dgm:pt>
    <dgm:pt modelId="{D0F31211-6684-4DF8-8CBF-81C864681F7D}" type="parTrans" cxnId="{DEE33142-30EB-4CE9-8718-D01C3DD3D24F}">
      <dgm:prSet/>
      <dgm:spPr/>
    </dgm:pt>
    <dgm:pt modelId="{5612325A-6E09-4810-B2C7-FF65C05AB37E}" type="sibTrans" cxnId="{DEE33142-30EB-4CE9-8718-D01C3DD3D24F}">
      <dgm:prSet/>
      <dgm:spPr/>
    </dgm:pt>
    <dgm:pt modelId="{D03DBD6C-B02E-47A5-94E7-45E2E5425047}">
      <dgm:prSet phldrT="[Text]" custT="1"/>
      <dgm:spPr/>
      <dgm:t>
        <a:bodyPr/>
        <a:lstStyle/>
        <a:p>
          <a:pPr>
            <a:spcAft>
              <a:spcPts val="1000"/>
            </a:spcAft>
          </a:pPr>
          <a:r>
            <a:rPr lang="en-US" sz="2400" dirty="0" smtClean="0">
              <a:solidFill>
                <a:srgbClr val="000000"/>
              </a:solidFill>
            </a:rPr>
            <a:t>Completeness</a:t>
          </a:r>
          <a:endParaRPr lang="en-US" sz="2400" dirty="0">
            <a:solidFill>
              <a:srgbClr val="000000"/>
            </a:solidFill>
          </a:endParaRPr>
        </a:p>
      </dgm:t>
    </dgm:pt>
    <dgm:pt modelId="{AC66E980-8E10-4C87-806C-A9485428C72F}" type="parTrans" cxnId="{25EB9AE1-3771-448A-AE20-FA061B492A8E}">
      <dgm:prSet/>
      <dgm:spPr/>
    </dgm:pt>
    <dgm:pt modelId="{93C9EF5F-381C-49AD-8FF7-2732B740DED1}" type="sibTrans" cxnId="{25EB9AE1-3771-448A-AE20-FA061B492A8E}">
      <dgm:prSet/>
      <dgm:spPr/>
    </dgm:pt>
    <dgm:pt modelId="{906F3A0E-F46C-47B4-BEF8-A7DC4735BE44}">
      <dgm:prSet phldrT="[Text]" custT="1"/>
      <dgm:spPr/>
      <dgm:t>
        <a:bodyPr/>
        <a:lstStyle/>
        <a:p>
          <a:pPr>
            <a:spcAft>
              <a:spcPts val="1000"/>
            </a:spcAft>
          </a:pPr>
          <a:r>
            <a:rPr lang="en-US" sz="2400" dirty="0" smtClean="0">
              <a:solidFill>
                <a:srgbClr val="000000"/>
              </a:solidFill>
            </a:rPr>
            <a:t>Classification and understandability</a:t>
          </a:r>
          <a:endParaRPr lang="en-US" sz="2400" dirty="0">
            <a:solidFill>
              <a:srgbClr val="000000"/>
            </a:solidFill>
          </a:endParaRPr>
        </a:p>
      </dgm:t>
    </dgm:pt>
    <dgm:pt modelId="{17A8D82E-B9BF-407F-BB7E-A55E6A0DADBA}" type="parTrans" cxnId="{6E4863DA-6ABC-41DE-92F6-015C7B6318BF}">
      <dgm:prSet/>
      <dgm:spPr/>
    </dgm:pt>
    <dgm:pt modelId="{BC452725-E462-4AF3-B649-F6671CFCA212}" type="sibTrans" cxnId="{6E4863DA-6ABC-41DE-92F6-015C7B6318BF}">
      <dgm:prSet/>
      <dgm:spPr/>
    </dgm:pt>
    <dgm:pt modelId="{EA0496D5-25A9-4BCF-81C7-20AEC36133B5}">
      <dgm:prSet phldrT="[Text]" custT="1"/>
      <dgm:spPr/>
      <dgm:t>
        <a:bodyPr/>
        <a:lstStyle/>
        <a:p>
          <a:pPr>
            <a:spcAft>
              <a:spcPts val="1000"/>
            </a:spcAft>
          </a:pPr>
          <a:r>
            <a:rPr lang="en-US" sz="2400" dirty="0" smtClean="0">
              <a:solidFill>
                <a:srgbClr val="000000"/>
              </a:solidFill>
            </a:rPr>
            <a:t>Accuracy and valuation</a:t>
          </a:r>
          <a:endParaRPr lang="en-US" sz="2400" dirty="0">
            <a:solidFill>
              <a:srgbClr val="000000"/>
            </a:solidFill>
          </a:endParaRPr>
        </a:p>
      </dgm:t>
    </dgm:pt>
    <dgm:pt modelId="{30235110-592F-4B47-9895-0B771EDA8B52}" type="parTrans" cxnId="{6436A5F9-1F83-4800-B4C0-E8306886EB42}">
      <dgm:prSet/>
      <dgm:spPr/>
    </dgm:pt>
    <dgm:pt modelId="{2F1AF0AD-BE77-4CE6-8A5D-FB6C0B9D626D}" type="sibTrans" cxnId="{6436A5F9-1F83-4800-B4C0-E8306886EB42}">
      <dgm:prSet/>
      <dgm:spPr/>
    </dgm:pt>
    <dgm:pt modelId="{070177AF-D1B8-4C36-A412-A559DA0F0341}" type="pres">
      <dgm:prSet presAssocID="{9E1EC02C-FE46-4D68-AC67-A8DCD1FB4847}" presName="compositeShape" presStyleCnt="0">
        <dgm:presLayoutVars>
          <dgm:dir/>
          <dgm:resizeHandles/>
        </dgm:presLayoutVars>
      </dgm:prSet>
      <dgm:spPr/>
    </dgm:pt>
    <dgm:pt modelId="{99DA70ED-B8CF-4E82-B56A-DA079CA8F658}" type="pres">
      <dgm:prSet presAssocID="{9E1EC02C-FE46-4D68-AC67-A8DCD1FB4847}" presName="pyramid" presStyleLbl="node1" presStyleIdx="0" presStyleCnt="1"/>
      <dgm:spPr/>
    </dgm:pt>
    <dgm:pt modelId="{03C96ED2-08B5-46AA-8CBD-2DC0CF7DE17E}" type="pres">
      <dgm:prSet presAssocID="{9E1EC02C-FE46-4D68-AC67-A8DCD1FB4847}" presName="theList" presStyleCnt="0"/>
      <dgm:spPr/>
    </dgm:pt>
    <dgm:pt modelId="{256A1AEC-2BA7-44DE-A519-3D661600486F}" type="pres">
      <dgm:prSet presAssocID="{15D7A0A1-5492-4DD5-9841-C08F491AAD88}" presName="aNode" presStyleLbl="fgAcc1" presStyleIdx="0" presStyleCnt="1" custScaleX="152051" custScaleY="1532934" custLinFactNeighborX="16060" custLinFactNeighborY="57758">
        <dgm:presLayoutVars>
          <dgm:bulletEnabled val="1"/>
        </dgm:presLayoutVars>
      </dgm:prSet>
      <dgm:spPr/>
      <dgm:t>
        <a:bodyPr/>
        <a:lstStyle/>
        <a:p>
          <a:endParaRPr lang="en-US"/>
        </a:p>
      </dgm:t>
    </dgm:pt>
    <dgm:pt modelId="{DF71E162-83B3-41FC-BBDA-1CA70F73E650}" type="pres">
      <dgm:prSet presAssocID="{15D7A0A1-5492-4DD5-9841-C08F491AAD88}" presName="aSpace" presStyleCnt="0"/>
      <dgm:spPr/>
    </dgm:pt>
  </dgm:ptLst>
  <dgm:cxnLst>
    <dgm:cxn modelId="{39105024-85DC-40AF-AE86-322B589F12EB}" type="presOf" srcId="{A7F204B9-FC9D-44E5-A4A6-D568E79D8881}" destId="{256A1AEC-2BA7-44DE-A519-3D661600486F}" srcOrd="0" destOrd="1" presId="urn:microsoft.com/office/officeart/2005/8/layout/pyramid2"/>
    <dgm:cxn modelId="{EC39854E-76C0-4F1F-99F4-BFB783DCE845}" type="presOf" srcId="{D03DBD6C-B02E-47A5-94E7-45E2E5425047}" destId="{256A1AEC-2BA7-44DE-A519-3D661600486F}" srcOrd="0" destOrd="3" presId="urn:microsoft.com/office/officeart/2005/8/layout/pyramid2"/>
    <dgm:cxn modelId="{25EB9AE1-3771-448A-AE20-FA061B492A8E}" srcId="{15D7A0A1-5492-4DD5-9841-C08F491AAD88}" destId="{D03DBD6C-B02E-47A5-94E7-45E2E5425047}" srcOrd="2" destOrd="0" parTransId="{AC66E980-8E10-4C87-806C-A9485428C72F}" sibTransId="{93C9EF5F-381C-49AD-8FF7-2732B740DED1}"/>
    <dgm:cxn modelId="{DEE33142-30EB-4CE9-8718-D01C3DD3D24F}" srcId="{15D7A0A1-5492-4DD5-9841-C08F491AAD88}" destId="{547CE7E9-7829-4EF5-B0B2-1E97F4DD3AEA}" srcOrd="1" destOrd="0" parTransId="{D0F31211-6684-4DF8-8CBF-81C864681F7D}" sibTransId="{5612325A-6E09-4810-B2C7-FF65C05AB37E}"/>
    <dgm:cxn modelId="{3710083D-8E0A-47D4-B20B-464407131B97}" srcId="{15D7A0A1-5492-4DD5-9841-C08F491AAD88}" destId="{A7F204B9-FC9D-44E5-A4A6-D568E79D8881}" srcOrd="0" destOrd="0" parTransId="{85CC551C-6EEA-4F77-A370-127AC37C09CE}" sibTransId="{D9049B61-AC6B-48B7-83E3-77EE1F55B616}"/>
    <dgm:cxn modelId="{280509CB-1857-4CB2-9894-E7DAECB66A60}" type="presOf" srcId="{906F3A0E-F46C-47B4-BEF8-A7DC4735BE44}" destId="{256A1AEC-2BA7-44DE-A519-3D661600486F}" srcOrd="0" destOrd="4" presId="urn:microsoft.com/office/officeart/2005/8/layout/pyramid2"/>
    <dgm:cxn modelId="{752076F3-803A-40C2-9107-A02C5FE7A00A}" srcId="{9E1EC02C-FE46-4D68-AC67-A8DCD1FB4847}" destId="{15D7A0A1-5492-4DD5-9841-C08F491AAD88}" srcOrd="0" destOrd="0" parTransId="{D05009CF-B9B7-49B1-BD83-49F38598DE17}" sibTransId="{3273F850-D3D7-4733-B455-450B7D1D715B}"/>
    <dgm:cxn modelId="{6436A5F9-1F83-4800-B4C0-E8306886EB42}" srcId="{15D7A0A1-5492-4DD5-9841-C08F491AAD88}" destId="{EA0496D5-25A9-4BCF-81C7-20AEC36133B5}" srcOrd="4" destOrd="0" parTransId="{30235110-592F-4B47-9895-0B771EDA8B52}" sibTransId="{2F1AF0AD-BE77-4CE6-8A5D-FB6C0B9D626D}"/>
    <dgm:cxn modelId="{EDE61188-4B58-437D-A138-8F1DDA902409}" type="presOf" srcId="{EA0496D5-25A9-4BCF-81C7-20AEC36133B5}" destId="{256A1AEC-2BA7-44DE-A519-3D661600486F}" srcOrd="0" destOrd="5" presId="urn:microsoft.com/office/officeart/2005/8/layout/pyramid2"/>
    <dgm:cxn modelId="{6E4863DA-6ABC-41DE-92F6-015C7B6318BF}" srcId="{15D7A0A1-5492-4DD5-9841-C08F491AAD88}" destId="{906F3A0E-F46C-47B4-BEF8-A7DC4735BE44}" srcOrd="3" destOrd="0" parTransId="{17A8D82E-B9BF-407F-BB7E-A55E6A0DADBA}" sibTransId="{BC452725-E462-4AF3-B649-F6671CFCA212}"/>
    <dgm:cxn modelId="{BA92B188-70C6-4684-81A7-84449FE35C6F}" type="presOf" srcId="{9E1EC02C-FE46-4D68-AC67-A8DCD1FB4847}" destId="{070177AF-D1B8-4C36-A412-A559DA0F0341}" srcOrd="0" destOrd="0" presId="urn:microsoft.com/office/officeart/2005/8/layout/pyramid2"/>
    <dgm:cxn modelId="{C9D11985-A741-44F9-987A-BC1DD5052F42}" type="presOf" srcId="{15D7A0A1-5492-4DD5-9841-C08F491AAD88}" destId="{256A1AEC-2BA7-44DE-A519-3D661600486F}" srcOrd="0" destOrd="0" presId="urn:microsoft.com/office/officeart/2005/8/layout/pyramid2"/>
    <dgm:cxn modelId="{94D3A6F1-AC94-4FFD-8C78-F05455C29045}" type="presOf" srcId="{547CE7E9-7829-4EF5-B0B2-1E97F4DD3AEA}" destId="{256A1AEC-2BA7-44DE-A519-3D661600486F}" srcOrd="0" destOrd="2" presId="urn:microsoft.com/office/officeart/2005/8/layout/pyramid2"/>
    <dgm:cxn modelId="{93048657-97E4-4CD8-AF9D-91B23105FF1D}" type="presParOf" srcId="{070177AF-D1B8-4C36-A412-A559DA0F0341}" destId="{99DA70ED-B8CF-4E82-B56A-DA079CA8F658}" srcOrd="0" destOrd="0" presId="urn:microsoft.com/office/officeart/2005/8/layout/pyramid2"/>
    <dgm:cxn modelId="{CA15FDEB-E7B4-4D1A-A1D6-809CBEC8CC0A}" type="presParOf" srcId="{070177AF-D1B8-4C36-A412-A559DA0F0341}" destId="{03C96ED2-08B5-46AA-8CBD-2DC0CF7DE17E}" srcOrd="1" destOrd="0" presId="urn:microsoft.com/office/officeart/2005/8/layout/pyramid2"/>
    <dgm:cxn modelId="{74E3D5FA-02D1-469E-B87D-D6F6C1B4F691}" type="presParOf" srcId="{03C96ED2-08B5-46AA-8CBD-2DC0CF7DE17E}" destId="{256A1AEC-2BA7-44DE-A519-3D661600486F}" srcOrd="0" destOrd="0" presId="urn:microsoft.com/office/officeart/2005/8/layout/pyramid2"/>
    <dgm:cxn modelId="{24767E60-0781-44BB-9FA4-1484E50669C9}" type="presParOf" srcId="{03C96ED2-08B5-46AA-8CBD-2DC0CF7DE17E}" destId="{DF71E162-83B3-41FC-BBDA-1CA70F73E65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206054A-2284-4D4F-93A0-C2223DB9F8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511A324-97CE-432E-9C46-048C1468A29B}">
      <dgm:prSet phldrT="[Text]"/>
      <dgm:spPr/>
      <dgm:t>
        <a:bodyPr/>
        <a:lstStyle/>
        <a:p>
          <a:r>
            <a:rPr lang="en-US" dirty="0" smtClean="0"/>
            <a:t>Person</a:t>
          </a:r>
          <a:endParaRPr lang="en-US" dirty="0"/>
        </a:p>
      </dgm:t>
    </dgm:pt>
    <dgm:pt modelId="{58A50A53-8CAF-479F-B197-81E598EF3949}" type="parTrans" cxnId="{35265016-42A0-4CDE-B2CD-1724C093F44C}">
      <dgm:prSet/>
      <dgm:spPr/>
      <dgm:t>
        <a:bodyPr/>
        <a:lstStyle/>
        <a:p>
          <a:endParaRPr lang="en-US"/>
        </a:p>
      </dgm:t>
    </dgm:pt>
    <dgm:pt modelId="{6848321C-381F-4FD8-B90A-C110291C961A}" type="sibTrans" cxnId="{35265016-42A0-4CDE-B2CD-1724C093F44C}">
      <dgm:prSet/>
      <dgm:spPr/>
      <dgm:t>
        <a:bodyPr/>
        <a:lstStyle/>
        <a:p>
          <a:endParaRPr lang="en-US"/>
        </a:p>
      </dgm:t>
    </dgm:pt>
    <dgm:pt modelId="{C1E85771-5098-4B34-B938-E1EA765CFA57}">
      <dgm:prSet phldrT="[Text]"/>
      <dgm:spPr/>
      <dgm:t>
        <a:bodyPr/>
        <a:lstStyle/>
        <a:p>
          <a:r>
            <a:rPr lang="en-US" dirty="0" smtClean="0"/>
            <a:t>Entity</a:t>
          </a:r>
          <a:endParaRPr lang="en-US" dirty="0"/>
        </a:p>
      </dgm:t>
    </dgm:pt>
    <dgm:pt modelId="{656D1069-E6D1-47EA-BF51-2FD1C4862473}" type="parTrans" cxnId="{52E1FE34-A854-4BFA-A1E0-047D95F91432}">
      <dgm:prSet/>
      <dgm:spPr/>
      <dgm:t>
        <a:bodyPr/>
        <a:lstStyle/>
        <a:p>
          <a:endParaRPr lang="en-US" dirty="0"/>
        </a:p>
      </dgm:t>
    </dgm:pt>
    <dgm:pt modelId="{3D4E09FC-DBF6-4470-A503-0024D798A681}" type="sibTrans" cxnId="{52E1FE34-A854-4BFA-A1E0-047D95F91432}">
      <dgm:prSet/>
      <dgm:spPr/>
      <dgm:t>
        <a:bodyPr/>
        <a:lstStyle/>
        <a:p>
          <a:endParaRPr lang="en-US"/>
        </a:p>
      </dgm:t>
    </dgm:pt>
    <dgm:pt modelId="{9F20FC51-9EBD-42AE-A905-CF9D6AC5AE3C}">
      <dgm:prSet phldrT="[Text]"/>
      <dgm:spPr/>
      <dgm:t>
        <a:bodyPr/>
        <a:lstStyle/>
        <a:p>
          <a:r>
            <a:rPr lang="en-US" dirty="0" smtClean="0"/>
            <a:t>False</a:t>
          </a:r>
          <a:endParaRPr lang="en-US" dirty="0"/>
        </a:p>
      </dgm:t>
    </dgm:pt>
    <dgm:pt modelId="{10EDB473-CBDD-4962-8E5C-1F2E2719A11D}" type="parTrans" cxnId="{FF81B3DD-8D24-4F01-9732-53770C03F650}">
      <dgm:prSet/>
      <dgm:spPr/>
      <dgm:t>
        <a:bodyPr/>
        <a:lstStyle/>
        <a:p>
          <a:endParaRPr lang="en-US" dirty="0"/>
        </a:p>
      </dgm:t>
    </dgm:pt>
    <dgm:pt modelId="{00A6B176-A525-47AE-88E1-C21FDF5A2066}" type="sibTrans" cxnId="{FF81B3DD-8D24-4F01-9732-53770C03F650}">
      <dgm:prSet/>
      <dgm:spPr/>
      <dgm:t>
        <a:bodyPr/>
        <a:lstStyle/>
        <a:p>
          <a:endParaRPr lang="en-US"/>
        </a:p>
      </dgm:t>
    </dgm:pt>
    <dgm:pt modelId="{7D8B97F4-7321-4AC4-A60B-606384C07E16}">
      <dgm:prSet phldrT="[Text]"/>
      <dgm:spPr/>
      <dgm:t>
        <a:bodyPr/>
        <a:lstStyle/>
        <a:p>
          <a:r>
            <a:rPr lang="en-US" dirty="0" smtClean="0"/>
            <a:t>Real</a:t>
          </a:r>
          <a:endParaRPr lang="en-US" dirty="0"/>
        </a:p>
      </dgm:t>
    </dgm:pt>
    <dgm:pt modelId="{77084368-6F6A-4FFA-A10E-3F206ADCB1F4}" type="parTrans" cxnId="{70F3A223-9E16-4696-9EA8-6E6651981972}">
      <dgm:prSet/>
      <dgm:spPr/>
      <dgm:t>
        <a:bodyPr/>
        <a:lstStyle/>
        <a:p>
          <a:endParaRPr lang="en-US" dirty="0"/>
        </a:p>
      </dgm:t>
    </dgm:pt>
    <dgm:pt modelId="{A4CCF780-F53F-4F18-80E5-F7DDB927DA47}" type="sibTrans" cxnId="{70F3A223-9E16-4696-9EA8-6E6651981972}">
      <dgm:prSet/>
      <dgm:spPr/>
      <dgm:t>
        <a:bodyPr/>
        <a:lstStyle/>
        <a:p>
          <a:endParaRPr lang="en-US"/>
        </a:p>
      </dgm:t>
    </dgm:pt>
    <dgm:pt modelId="{6B1F8071-361B-40A0-B3F8-1CC6869F5925}">
      <dgm:prSet phldrT="[Text]"/>
      <dgm:spPr/>
      <dgm:t>
        <a:bodyPr/>
        <a:lstStyle/>
        <a:p>
          <a:r>
            <a:rPr lang="en-US" dirty="0" smtClean="0"/>
            <a:t>Action</a:t>
          </a:r>
          <a:endParaRPr lang="en-US" dirty="0"/>
        </a:p>
      </dgm:t>
    </dgm:pt>
    <dgm:pt modelId="{C6ED6593-4211-4D79-A656-D98CCD8FD6B1}" type="parTrans" cxnId="{4730CF11-2C7F-416B-8C17-65943756E29E}">
      <dgm:prSet/>
      <dgm:spPr/>
      <dgm:t>
        <a:bodyPr/>
        <a:lstStyle/>
        <a:p>
          <a:endParaRPr lang="en-US" dirty="0"/>
        </a:p>
      </dgm:t>
    </dgm:pt>
    <dgm:pt modelId="{A9E64525-EB9D-42C9-9697-1EDFB31083FC}" type="sibTrans" cxnId="{4730CF11-2C7F-416B-8C17-65943756E29E}">
      <dgm:prSet/>
      <dgm:spPr/>
      <dgm:t>
        <a:bodyPr/>
        <a:lstStyle/>
        <a:p>
          <a:endParaRPr lang="en-US"/>
        </a:p>
      </dgm:t>
    </dgm:pt>
    <dgm:pt modelId="{73D4639C-9E77-452C-B21B-F0A4118D9B20}">
      <dgm:prSet phldrT="[Text]"/>
      <dgm:spPr/>
      <dgm:t>
        <a:bodyPr/>
        <a:lstStyle/>
        <a:p>
          <a:r>
            <a:rPr lang="en-US" dirty="0" smtClean="0"/>
            <a:t>How To</a:t>
          </a:r>
          <a:endParaRPr lang="en-US" dirty="0"/>
        </a:p>
      </dgm:t>
    </dgm:pt>
    <dgm:pt modelId="{1AEBAF6E-CABF-4D4B-9CC7-97947243B1CD}" type="parTrans" cxnId="{B0BA8751-BAEF-448D-A25F-C3DCFB33BF72}">
      <dgm:prSet/>
      <dgm:spPr/>
      <dgm:t>
        <a:bodyPr/>
        <a:lstStyle/>
        <a:p>
          <a:endParaRPr lang="en-US" dirty="0"/>
        </a:p>
      </dgm:t>
    </dgm:pt>
    <dgm:pt modelId="{5D2CC66B-4D78-48E0-8FDF-59CDC78A30D9}" type="sibTrans" cxnId="{B0BA8751-BAEF-448D-A25F-C3DCFB33BF72}">
      <dgm:prSet/>
      <dgm:spPr/>
      <dgm:t>
        <a:bodyPr/>
        <a:lstStyle/>
        <a:p>
          <a:endParaRPr lang="en-US"/>
        </a:p>
      </dgm:t>
    </dgm:pt>
    <dgm:pt modelId="{AF90EAD3-DAAE-4CB8-978A-0322C7CB3F78}" type="pres">
      <dgm:prSet presAssocID="{2206054A-2284-4D4F-93A0-C2223DB9F8AD}" presName="diagram" presStyleCnt="0">
        <dgm:presLayoutVars>
          <dgm:chPref val="1"/>
          <dgm:dir/>
          <dgm:animOne val="branch"/>
          <dgm:animLvl val="lvl"/>
          <dgm:resizeHandles val="exact"/>
        </dgm:presLayoutVars>
      </dgm:prSet>
      <dgm:spPr/>
      <dgm:t>
        <a:bodyPr/>
        <a:lstStyle/>
        <a:p>
          <a:endParaRPr lang="en-US"/>
        </a:p>
      </dgm:t>
    </dgm:pt>
    <dgm:pt modelId="{B21CD4FA-5C3B-4017-B609-2EB1CA24EA42}" type="pres">
      <dgm:prSet presAssocID="{A511A324-97CE-432E-9C46-048C1468A29B}" presName="root1" presStyleCnt="0"/>
      <dgm:spPr/>
    </dgm:pt>
    <dgm:pt modelId="{0027329B-40EA-4166-A542-887F3100FC23}" type="pres">
      <dgm:prSet presAssocID="{A511A324-97CE-432E-9C46-048C1468A29B}" presName="LevelOneTextNode" presStyleLbl="node0" presStyleIdx="0" presStyleCnt="1">
        <dgm:presLayoutVars>
          <dgm:chPref val="3"/>
        </dgm:presLayoutVars>
      </dgm:prSet>
      <dgm:spPr/>
      <dgm:t>
        <a:bodyPr/>
        <a:lstStyle/>
        <a:p>
          <a:endParaRPr lang="en-US"/>
        </a:p>
      </dgm:t>
    </dgm:pt>
    <dgm:pt modelId="{CEFBA942-96AE-4B98-A613-72DFF1A4AD4A}" type="pres">
      <dgm:prSet presAssocID="{A511A324-97CE-432E-9C46-048C1468A29B}" presName="level2hierChild" presStyleCnt="0"/>
      <dgm:spPr/>
    </dgm:pt>
    <dgm:pt modelId="{4939DEC5-7A3C-4127-916F-F768D7285678}" type="pres">
      <dgm:prSet presAssocID="{656D1069-E6D1-47EA-BF51-2FD1C4862473}" presName="conn2-1" presStyleLbl="parChTrans1D2" presStyleIdx="0" presStyleCnt="2"/>
      <dgm:spPr/>
      <dgm:t>
        <a:bodyPr/>
        <a:lstStyle/>
        <a:p>
          <a:endParaRPr lang="en-US"/>
        </a:p>
      </dgm:t>
    </dgm:pt>
    <dgm:pt modelId="{1A8CBFF1-AA9A-46C0-BF71-D8BB57B32CFA}" type="pres">
      <dgm:prSet presAssocID="{656D1069-E6D1-47EA-BF51-2FD1C4862473}" presName="connTx" presStyleLbl="parChTrans1D2" presStyleIdx="0" presStyleCnt="2"/>
      <dgm:spPr/>
      <dgm:t>
        <a:bodyPr/>
        <a:lstStyle/>
        <a:p>
          <a:endParaRPr lang="en-US"/>
        </a:p>
      </dgm:t>
    </dgm:pt>
    <dgm:pt modelId="{937485B0-8B9C-40AE-826A-97A8E4981161}" type="pres">
      <dgm:prSet presAssocID="{C1E85771-5098-4B34-B938-E1EA765CFA57}" presName="root2" presStyleCnt="0"/>
      <dgm:spPr/>
    </dgm:pt>
    <dgm:pt modelId="{704CAE99-C05E-49EB-8AA6-A3A07EA28D47}" type="pres">
      <dgm:prSet presAssocID="{C1E85771-5098-4B34-B938-E1EA765CFA57}" presName="LevelTwoTextNode" presStyleLbl="node2" presStyleIdx="0" presStyleCnt="2">
        <dgm:presLayoutVars>
          <dgm:chPref val="3"/>
        </dgm:presLayoutVars>
      </dgm:prSet>
      <dgm:spPr/>
      <dgm:t>
        <a:bodyPr/>
        <a:lstStyle/>
        <a:p>
          <a:endParaRPr lang="en-US"/>
        </a:p>
      </dgm:t>
    </dgm:pt>
    <dgm:pt modelId="{564A7CE7-BBE4-45DE-995F-4A0EA10B98FE}" type="pres">
      <dgm:prSet presAssocID="{C1E85771-5098-4B34-B938-E1EA765CFA57}" presName="level3hierChild" presStyleCnt="0"/>
      <dgm:spPr/>
    </dgm:pt>
    <dgm:pt modelId="{D25223AD-1E9F-4F58-89B5-F49910F39117}" type="pres">
      <dgm:prSet presAssocID="{10EDB473-CBDD-4962-8E5C-1F2E2719A11D}" presName="conn2-1" presStyleLbl="parChTrans1D3" presStyleIdx="0" presStyleCnt="3"/>
      <dgm:spPr/>
      <dgm:t>
        <a:bodyPr/>
        <a:lstStyle/>
        <a:p>
          <a:endParaRPr lang="en-US"/>
        </a:p>
      </dgm:t>
    </dgm:pt>
    <dgm:pt modelId="{CA562C19-8A27-4086-BC6C-89A73B71F3F1}" type="pres">
      <dgm:prSet presAssocID="{10EDB473-CBDD-4962-8E5C-1F2E2719A11D}" presName="connTx" presStyleLbl="parChTrans1D3" presStyleIdx="0" presStyleCnt="3"/>
      <dgm:spPr/>
      <dgm:t>
        <a:bodyPr/>
        <a:lstStyle/>
        <a:p>
          <a:endParaRPr lang="en-US"/>
        </a:p>
      </dgm:t>
    </dgm:pt>
    <dgm:pt modelId="{7B1B2597-0887-4E8A-8C53-7334BB5B6EA1}" type="pres">
      <dgm:prSet presAssocID="{9F20FC51-9EBD-42AE-A905-CF9D6AC5AE3C}" presName="root2" presStyleCnt="0"/>
      <dgm:spPr/>
    </dgm:pt>
    <dgm:pt modelId="{06960433-2639-40CF-A14B-791F4E4F59B0}" type="pres">
      <dgm:prSet presAssocID="{9F20FC51-9EBD-42AE-A905-CF9D6AC5AE3C}" presName="LevelTwoTextNode" presStyleLbl="node3" presStyleIdx="0" presStyleCnt="3">
        <dgm:presLayoutVars>
          <dgm:chPref val="3"/>
        </dgm:presLayoutVars>
      </dgm:prSet>
      <dgm:spPr/>
      <dgm:t>
        <a:bodyPr/>
        <a:lstStyle/>
        <a:p>
          <a:endParaRPr lang="en-US"/>
        </a:p>
      </dgm:t>
    </dgm:pt>
    <dgm:pt modelId="{37B5DF44-DCD7-4006-B706-982230B8E434}" type="pres">
      <dgm:prSet presAssocID="{9F20FC51-9EBD-42AE-A905-CF9D6AC5AE3C}" presName="level3hierChild" presStyleCnt="0"/>
      <dgm:spPr/>
    </dgm:pt>
    <dgm:pt modelId="{97FCD7B7-5C42-4EB7-9243-3B531BBB6830}" type="pres">
      <dgm:prSet presAssocID="{77084368-6F6A-4FFA-A10E-3F206ADCB1F4}" presName="conn2-1" presStyleLbl="parChTrans1D3" presStyleIdx="1" presStyleCnt="3"/>
      <dgm:spPr/>
      <dgm:t>
        <a:bodyPr/>
        <a:lstStyle/>
        <a:p>
          <a:endParaRPr lang="en-US"/>
        </a:p>
      </dgm:t>
    </dgm:pt>
    <dgm:pt modelId="{DF6CA1D7-E476-441B-A8F9-58159310B192}" type="pres">
      <dgm:prSet presAssocID="{77084368-6F6A-4FFA-A10E-3F206ADCB1F4}" presName="connTx" presStyleLbl="parChTrans1D3" presStyleIdx="1" presStyleCnt="3"/>
      <dgm:spPr/>
      <dgm:t>
        <a:bodyPr/>
        <a:lstStyle/>
        <a:p>
          <a:endParaRPr lang="en-US"/>
        </a:p>
      </dgm:t>
    </dgm:pt>
    <dgm:pt modelId="{215B74AD-67EF-42CE-BF84-02B690361378}" type="pres">
      <dgm:prSet presAssocID="{7D8B97F4-7321-4AC4-A60B-606384C07E16}" presName="root2" presStyleCnt="0"/>
      <dgm:spPr/>
    </dgm:pt>
    <dgm:pt modelId="{585EBC7F-E25B-4EA8-B33E-EF4997E34314}" type="pres">
      <dgm:prSet presAssocID="{7D8B97F4-7321-4AC4-A60B-606384C07E16}" presName="LevelTwoTextNode" presStyleLbl="node3" presStyleIdx="1" presStyleCnt="3">
        <dgm:presLayoutVars>
          <dgm:chPref val="3"/>
        </dgm:presLayoutVars>
      </dgm:prSet>
      <dgm:spPr/>
      <dgm:t>
        <a:bodyPr/>
        <a:lstStyle/>
        <a:p>
          <a:endParaRPr lang="en-US"/>
        </a:p>
      </dgm:t>
    </dgm:pt>
    <dgm:pt modelId="{0608880B-2244-4EBE-ACD3-478A1965512F}" type="pres">
      <dgm:prSet presAssocID="{7D8B97F4-7321-4AC4-A60B-606384C07E16}" presName="level3hierChild" presStyleCnt="0"/>
      <dgm:spPr/>
    </dgm:pt>
    <dgm:pt modelId="{CA1A2B7A-5DFD-4FE0-89E0-5B12E58EDCE4}" type="pres">
      <dgm:prSet presAssocID="{C6ED6593-4211-4D79-A656-D98CCD8FD6B1}" presName="conn2-1" presStyleLbl="parChTrans1D2" presStyleIdx="1" presStyleCnt="2"/>
      <dgm:spPr/>
      <dgm:t>
        <a:bodyPr/>
        <a:lstStyle/>
        <a:p>
          <a:endParaRPr lang="en-US"/>
        </a:p>
      </dgm:t>
    </dgm:pt>
    <dgm:pt modelId="{F6C698FD-2552-4E69-9F6B-73C6B3B90934}" type="pres">
      <dgm:prSet presAssocID="{C6ED6593-4211-4D79-A656-D98CCD8FD6B1}" presName="connTx" presStyleLbl="parChTrans1D2" presStyleIdx="1" presStyleCnt="2"/>
      <dgm:spPr/>
      <dgm:t>
        <a:bodyPr/>
        <a:lstStyle/>
        <a:p>
          <a:endParaRPr lang="en-US"/>
        </a:p>
      </dgm:t>
    </dgm:pt>
    <dgm:pt modelId="{4B17D811-2418-4A64-87C1-ABFEAA0B1AF9}" type="pres">
      <dgm:prSet presAssocID="{6B1F8071-361B-40A0-B3F8-1CC6869F5925}" presName="root2" presStyleCnt="0"/>
      <dgm:spPr/>
    </dgm:pt>
    <dgm:pt modelId="{0262029E-1720-4505-9BE7-3BC07B4E4505}" type="pres">
      <dgm:prSet presAssocID="{6B1F8071-361B-40A0-B3F8-1CC6869F5925}" presName="LevelTwoTextNode" presStyleLbl="node2" presStyleIdx="1" presStyleCnt="2">
        <dgm:presLayoutVars>
          <dgm:chPref val="3"/>
        </dgm:presLayoutVars>
      </dgm:prSet>
      <dgm:spPr/>
      <dgm:t>
        <a:bodyPr/>
        <a:lstStyle/>
        <a:p>
          <a:endParaRPr lang="en-US"/>
        </a:p>
      </dgm:t>
    </dgm:pt>
    <dgm:pt modelId="{F5339DC1-503D-4979-911D-484AC8608AF4}" type="pres">
      <dgm:prSet presAssocID="{6B1F8071-361B-40A0-B3F8-1CC6869F5925}" presName="level3hierChild" presStyleCnt="0"/>
      <dgm:spPr/>
    </dgm:pt>
    <dgm:pt modelId="{9278F011-5EA5-4EF9-8230-44F57EE3A5C4}" type="pres">
      <dgm:prSet presAssocID="{1AEBAF6E-CABF-4D4B-9CC7-97947243B1CD}" presName="conn2-1" presStyleLbl="parChTrans1D3" presStyleIdx="2" presStyleCnt="3"/>
      <dgm:spPr/>
      <dgm:t>
        <a:bodyPr/>
        <a:lstStyle/>
        <a:p>
          <a:endParaRPr lang="en-US"/>
        </a:p>
      </dgm:t>
    </dgm:pt>
    <dgm:pt modelId="{FDAC636B-3C41-4D6D-B1F8-80FD1187A644}" type="pres">
      <dgm:prSet presAssocID="{1AEBAF6E-CABF-4D4B-9CC7-97947243B1CD}" presName="connTx" presStyleLbl="parChTrans1D3" presStyleIdx="2" presStyleCnt="3"/>
      <dgm:spPr/>
      <dgm:t>
        <a:bodyPr/>
        <a:lstStyle/>
        <a:p>
          <a:endParaRPr lang="en-US"/>
        </a:p>
      </dgm:t>
    </dgm:pt>
    <dgm:pt modelId="{9C942B9A-3C4B-4C67-AD9D-67486CFE3E0E}" type="pres">
      <dgm:prSet presAssocID="{73D4639C-9E77-452C-B21B-F0A4118D9B20}" presName="root2" presStyleCnt="0"/>
      <dgm:spPr/>
    </dgm:pt>
    <dgm:pt modelId="{163A7809-3E91-44C6-A805-93C28425EFDE}" type="pres">
      <dgm:prSet presAssocID="{73D4639C-9E77-452C-B21B-F0A4118D9B20}" presName="LevelTwoTextNode" presStyleLbl="node3" presStyleIdx="2" presStyleCnt="3">
        <dgm:presLayoutVars>
          <dgm:chPref val="3"/>
        </dgm:presLayoutVars>
      </dgm:prSet>
      <dgm:spPr/>
      <dgm:t>
        <a:bodyPr/>
        <a:lstStyle/>
        <a:p>
          <a:endParaRPr lang="en-US"/>
        </a:p>
      </dgm:t>
    </dgm:pt>
    <dgm:pt modelId="{D176B8CA-826B-441D-85DB-7D5E5C442D42}" type="pres">
      <dgm:prSet presAssocID="{73D4639C-9E77-452C-B21B-F0A4118D9B20}" presName="level3hierChild" presStyleCnt="0"/>
      <dgm:spPr/>
    </dgm:pt>
  </dgm:ptLst>
  <dgm:cxnLst>
    <dgm:cxn modelId="{6D6B4DCA-BFAD-48B2-8E94-1C5840FBC77E}" type="presOf" srcId="{77084368-6F6A-4FFA-A10E-3F206ADCB1F4}" destId="{97FCD7B7-5C42-4EB7-9243-3B531BBB6830}" srcOrd="0" destOrd="0" presId="urn:microsoft.com/office/officeart/2005/8/layout/hierarchy2"/>
    <dgm:cxn modelId="{52E1FE34-A854-4BFA-A1E0-047D95F91432}" srcId="{A511A324-97CE-432E-9C46-048C1468A29B}" destId="{C1E85771-5098-4B34-B938-E1EA765CFA57}" srcOrd="0" destOrd="0" parTransId="{656D1069-E6D1-47EA-BF51-2FD1C4862473}" sibTransId="{3D4E09FC-DBF6-4470-A503-0024D798A681}"/>
    <dgm:cxn modelId="{CCEC0712-37DF-4F9F-8E43-189839B9A5A8}" type="presOf" srcId="{656D1069-E6D1-47EA-BF51-2FD1C4862473}" destId="{1A8CBFF1-AA9A-46C0-BF71-D8BB57B32CFA}" srcOrd="1" destOrd="0" presId="urn:microsoft.com/office/officeart/2005/8/layout/hierarchy2"/>
    <dgm:cxn modelId="{D14D63E3-2BCB-428B-806D-5EF553C0E4B8}" type="presOf" srcId="{656D1069-E6D1-47EA-BF51-2FD1C4862473}" destId="{4939DEC5-7A3C-4127-916F-F768D7285678}" srcOrd="0" destOrd="0" presId="urn:microsoft.com/office/officeart/2005/8/layout/hierarchy2"/>
    <dgm:cxn modelId="{5B0036E0-ECAB-4B33-A42F-8AD264DD7570}" type="presOf" srcId="{C1E85771-5098-4B34-B938-E1EA765CFA57}" destId="{704CAE99-C05E-49EB-8AA6-A3A07EA28D47}" srcOrd="0" destOrd="0" presId="urn:microsoft.com/office/officeart/2005/8/layout/hierarchy2"/>
    <dgm:cxn modelId="{38989DD5-1B48-453F-8E42-E481ED3A8674}" type="presOf" srcId="{1AEBAF6E-CABF-4D4B-9CC7-97947243B1CD}" destId="{9278F011-5EA5-4EF9-8230-44F57EE3A5C4}" srcOrd="0" destOrd="0" presId="urn:microsoft.com/office/officeart/2005/8/layout/hierarchy2"/>
    <dgm:cxn modelId="{FF81B3DD-8D24-4F01-9732-53770C03F650}" srcId="{C1E85771-5098-4B34-B938-E1EA765CFA57}" destId="{9F20FC51-9EBD-42AE-A905-CF9D6AC5AE3C}" srcOrd="0" destOrd="0" parTransId="{10EDB473-CBDD-4962-8E5C-1F2E2719A11D}" sibTransId="{00A6B176-A525-47AE-88E1-C21FDF5A2066}"/>
    <dgm:cxn modelId="{21878F92-52AA-43B3-A886-03461F7115FB}" type="presOf" srcId="{10EDB473-CBDD-4962-8E5C-1F2E2719A11D}" destId="{D25223AD-1E9F-4F58-89B5-F49910F39117}" srcOrd="0" destOrd="0" presId="urn:microsoft.com/office/officeart/2005/8/layout/hierarchy2"/>
    <dgm:cxn modelId="{70F3A223-9E16-4696-9EA8-6E6651981972}" srcId="{C1E85771-5098-4B34-B938-E1EA765CFA57}" destId="{7D8B97F4-7321-4AC4-A60B-606384C07E16}" srcOrd="1" destOrd="0" parTransId="{77084368-6F6A-4FFA-A10E-3F206ADCB1F4}" sibTransId="{A4CCF780-F53F-4F18-80E5-F7DDB927DA47}"/>
    <dgm:cxn modelId="{F6FB4C3A-26BB-4CFE-86B4-C7E1CFC0DA91}" type="presOf" srcId="{6B1F8071-361B-40A0-B3F8-1CC6869F5925}" destId="{0262029E-1720-4505-9BE7-3BC07B4E4505}" srcOrd="0" destOrd="0" presId="urn:microsoft.com/office/officeart/2005/8/layout/hierarchy2"/>
    <dgm:cxn modelId="{11CE3227-B75E-4CFF-AD30-11521C79B25D}" type="presOf" srcId="{C6ED6593-4211-4D79-A656-D98CCD8FD6B1}" destId="{CA1A2B7A-5DFD-4FE0-89E0-5B12E58EDCE4}" srcOrd="0" destOrd="0" presId="urn:microsoft.com/office/officeart/2005/8/layout/hierarchy2"/>
    <dgm:cxn modelId="{F0EC9DEC-E71E-4FE3-8EFB-7F2C1161A7A0}" type="presOf" srcId="{10EDB473-CBDD-4962-8E5C-1F2E2719A11D}" destId="{CA562C19-8A27-4086-BC6C-89A73B71F3F1}" srcOrd="1" destOrd="0" presId="urn:microsoft.com/office/officeart/2005/8/layout/hierarchy2"/>
    <dgm:cxn modelId="{3B8D0793-AE5B-44CD-A8CD-FC4FFCB88F83}" type="presOf" srcId="{2206054A-2284-4D4F-93A0-C2223DB9F8AD}" destId="{AF90EAD3-DAAE-4CB8-978A-0322C7CB3F78}" srcOrd="0" destOrd="0" presId="urn:microsoft.com/office/officeart/2005/8/layout/hierarchy2"/>
    <dgm:cxn modelId="{16AC7639-EA2A-4BB4-BF76-D3D73DF12A08}" type="presOf" srcId="{A511A324-97CE-432E-9C46-048C1468A29B}" destId="{0027329B-40EA-4166-A542-887F3100FC23}" srcOrd="0" destOrd="0" presId="urn:microsoft.com/office/officeart/2005/8/layout/hierarchy2"/>
    <dgm:cxn modelId="{B0BA8751-BAEF-448D-A25F-C3DCFB33BF72}" srcId="{6B1F8071-361B-40A0-B3F8-1CC6869F5925}" destId="{73D4639C-9E77-452C-B21B-F0A4118D9B20}" srcOrd="0" destOrd="0" parTransId="{1AEBAF6E-CABF-4D4B-9CC7-97947243B1CD}" sibTransId="{5D2CC66B-4D78-48E0-8FDF-59CDC78A30D9}"/>
    <dgm:cxn modelId="{C1F330B4-776E-4159-A33E-9F1588F8AD84}" type="presOf" srcId="{7D8B97F4-7321-4AC4-A60B-606384C07E16}" destId="{585EBC7F-E25B-4EA8-B33E-EF4997E34314}" srcOrd="0" destOrd="0" presId="urn:microsoft.com/office/officeart/2005/8/layout/hierarchy2"/>
    <dgm:cxn modelId="{4730CF11-2C7F-416B-8C17-65943756E29E}" srcId="{A511A324-97CE-432E-9C46-048C1468A29B}" destId="{6B1F8071-361B-40A0-B3F8-1CC6869F5925}" srcOrd="1" destOrd="0" parTransId="{C6ED6593-4211-4D79-A656-D98CCD8FD6B1}" sibTransId="{A9E64525-EB9D-42C9-9697-1EDFB31083FC}"/>
    <dgm:cxn modelId="{4EFA3C02-05A9-4F29-975F-1CD5A7986D29}" type="presOf" srcId="{73D4639C-9E77-452C-B21B-F0A4118D9B20}" destId="{163A7809-3E91-44C6-A805-93C28425EFDE}" srcOrd="0" destOrd="0" presId="urn:microsoft.com/office/officeart/2005/8/layout/hierarchy2"/>
    <dgm:cxn modelId="{35265016-42A0-4CDE-B2CD-1724C093F44C}" srcId="{2206054A-2284-4D4F-93A0-C2223DB9F8AD}" destId="{A511A324-97CE-432E-9C46-048C1468A29B}" srcOrd="0" destOrd="0" parTransId="{58A50A53-8CAF-479F-B197-81E598EF3949}" sibTransId="{6848321C-381F-4FD8-B90A-C110291C961A}"/>
    <dgm:cxn modelId="{D634EA8F-E993-4181-9D34-37B596418144}" type="presOf" srcId="{1AEBAF6E-CABF-4D4B-9CC7-97947243B1CD}" destId="{FDAC636B-3C41-4D6D-B1F8-80FD1187A644}" srcOrd="1" destOrd="0" presId="urn:microsoft.com/office/officeart/2005/8/layout/hierarchy2"/>
    <dgm:cxn modelId="{D12DF345-B846-4C5F-8A31-D0748CE98F82}" type="presOf" srcId="{77084368-6F6A-4FFA-A10E-3F206ADCB1F4}" destId="{DF6CA1D7-E476-441B-A8F9-58159310B192}" srcOrd="1" destOrd="0" presId="urn:microsoft.com/office/officeart/2005/8/layout/hierarchy2"/>
    <dgm:cxn modelId="{39EF12F1-87F8-401A-B85A-13C7E7D7E1F1}" type="presOf" srcId="{C6ED6593-4211-4D79-A656-D98CCD8FD6B1}" destId="{F6C698FD-2552-4E69-9F6B-73C6B3B90934}" srcOrd="1" destOrd="0" presId="urn:microsoft.com/office/officeart/2005/8/layout/hierarchy2"/>
    <dgm:cxn modelId="{DFB0A7E4-97B4-4AAB-A20C-B20B922D9890}" type="presOf" srcId="{9F20FC51-9EBD-42AE-A905-CF9D6AC5AE3C}" destId="{06960433-2639-40CF-A14B-791F4E4F59B0}" srcOrd="0" destOrd="0" presId="urn:microsoft.com/office/officeart/2005/8/layout/hierarchy2"/>
    <dgm:cxn modelId="{F7667EC8-3C76-46A5-AF20-E96574477609}" type="presParOf" srcId="{AF90EAD3-DAAE-4CB8-978A-0322C7CB3F78}" destId="{B21CD4FA-5C3B-4017-B609-2EB1CA24EA42}" srcOrd="0" destOrd="0" presId="urn:microsoft.com/office/officeart/2005/8/layout/hierarchy2"/>
    <dgm:cxn modelId="{4CAA22D1-2208-4120-B271-A4B096BE99C6}" type="presParOf" srcId="{B21CD4FA-5C3B-4017-B609-2EB1CA24EA42}" destId="{0027329B-40EA-4166-A542-887F3100FC23}" srcOrd="0" destOrd="0" presId="urn:microsoft.com/office/officeart/2005/8/layout/hierarchy2"/>
    <dgm:cxn modelId="{16BEC5B3-5122-4F01-A371-530EFD052A6D}" type="presParOf" srcId="{B21CD4FA-5C3B-4017-B609-2EB1CA24EA42}" destId="{CEFBA942-96AE-4B98-A613-72DFF1A4AD4A}" srcOrd="1" destOrd="0" presId="urn:microsoft.com/office/officeart/2005/8/layout/hierarchy2"/>
    <dgm:cxn modelId="{358B9295-0C01-408F-A78F-00E1141A53DA}" type="presParOf" srcId="{CEFBA942-96AE-4B98-A613-72DFF1A4AD4A}" destId="{4939DEC5-7A3C-4127-916F-F768D7285678}" srcOrd="0" destOrd="0" presId="urn:microsoft.com/office/officeart/2005/8/layout/hierarchy2"/>
    <dgm:cxn modelId="{69D3453B-5978-4876-A57A-0F2437336FE5}" type="presParOf" srcId="{4939DEC5-7A3C-4127-916F-F768D7285678}" destId="{1A8CBFF1-AA9A-46C0-BF71-D8BB57B32CFA}" srcOrd="0" destOrd="0" presId="urn:microsoft.com/office/officeart/2005/8/layout/hierarchy2"/>
    <dgm:cxn modelId="{BB1B61A9-3B1B-49D8-8A12-0B05D485FA29}" type="presParOf" srcId="{CEFBA942-96AE-4B98-A613-72DFF1A4AD4A}" destId="{937485B0-8B9C-40AE-826A-97A8E4981161}" srcOrd="1" destOrd="0" presId="urn:microsoft.com/office/officeart/2005/8/layout/hierarchy2"/>
    <dgm:cxn modelId="{D18AF3EE-20D7-4CE1-9B0F-560B0F7DEEB6}" type="presParOf" srcId="{937485B0-8B9C-40AE-826A-97A8E4981161}" destId="{704CAE99-C05E-49EB-8AA6-A3A07EA28D47}" srcOrd="0" destOrd="0" presId="urn:microsoft.com/office/officeart/2005/8/layout/hierarchy2"/>
    <dgm:cxn modelId="{6F76AFAB-43EC-49ED-B47D-ADD48CF5DAAD}" type="presParOf" srcId="{937485B0-8B9C-40AE-826A-97A8E4981161}" destId="{564A7CE7-BBE4-45DE-995F-4A0EA10B98FE}" srcOrd="1" destOrd="0" presId="urn:microsoft.com/office/officeart/2005/8/layout/hierarchy2"/>
    <dgm:cxn modelId="{1A48BF25-3A14-4E23-933B-4ABDD12D7CB4}" type="presParOf" srcId="{564A7CE7-BBE4-45DE-995F-4A0EA10B98FE}" destId="{D25223AD-1E9F-4F58-89B5-F49910F39117}" srcOrd="0" destOrd="0" presId="urn:microsoft.com/office/officeart/2005/8/layout/hierarchy2"/>
    <dgm:cxn modelId="{AD2AEC68-1D70-4987-AE80-38FB8EFF24D4}" type="presParOf" srcId="{D25223AD-1E9F-4F58-89B5-F49910F39117}" destId="{CA562C19-8A27-4086-BC6C-89A73B71F3F1}" srcOrd="0" destOrd="0" presId="urn:microsoft.com/office/officeart/2005/8/layout/hierarchy2"/>
    <dgm:cxn modelId="{77CA455A-F66D-468C-A8B3-A2F76B375BAB}" type="presParOf" srcId="{564A7CE7-BBE4-45DE-995F-4A0EA10B98FE}" destId="{7B1B2597-0887-4E8A-8C53-7334BB5B6EA1}" srcOrd="1" destOrd="0" presId="urn:microsoft.com/office/officeart/2005/8/layout/hierarchy2"/>
    <dgm:cxn modelId="{D213066A-D81F-489C-88C3-84E77AE5E966}" type="presParOf" srcId="{7B1B2597-0887-4E8A-8C53-7334BB5B6EA1}" destId="{06960433-2639-40CF-A14B-791F4E4F59B0}" srcOrd="0" destOrd="0" presId="urn:microsoft.com/office/officeart/2005/8/layout/hierarchy2"/>
    <dgm:cxn modelId="{373AC37C-2270-4E41-A5D5-74C6189510B7}" type="presParOf" srcId="{7B1B2597-0887-4E8A-8C53-7334BB5B6EA1}" destId="{37B5DF44-DCD7-4006-B706-982230B8E434}" srcOrd="1" destOrd="0" presId="urn:microsoft.com/office/officeart/2005/8/layout/hierarchy2"/>
    <dgm:cxn modelId="{BBE1517E-6876-45BF-AE8B-D88A7FB9B277}" type="presParOf" srcId="{564A7CE7-BBE4-45DE-995F-4A0EA10B98FE}" destId="{97FCD7B7-5C42-4EB7-9243-3B531BBB6830}" srcOrd="2" destOrd="0" presId="urn:microsoft.com/office/officeart/2005/8/layout/hierarchy2"/>
    <dgm:cxn modelId="{183C0FDE-435D-4848-864D-F083C3CC7F44}" type="presParOf" srcId="{97FCD7B7-5C42-4EB7-9243-3B531BBB6830}" destId="{DF6CA1D7-E476-441B-A8F9-58159310B192}" srcOrd="0" destOrd="0" presId="urn:microsoft.com/office/officeart/2005/8/layout/hierarchy2"/>
    <dgm:cxn modelId="{7B6E95CC-6D70-42F4-AB08-D1015A656773}" type="presParOf" srcId="{564A7CE7-BBE4-45DE-995F-4A0EA10B98FE}" destId="{215B74AD-67EF-42CE-BF84-02B690361378}" srcOrd="3" destOrd="0" presId="urn:microsoft.com/office/officeart/2005/8/layout/hierarchy2"/>
    <dgm:cxn modelId="{1E90E2F9-428E-4A35-BC1C-C4505058662B}" type="presParOf" srcId="{215B74AD-67EF-42CE-BF84-02B690361378}" destId="{585EBC7F-E25B-4EA8-B33E-EF4997E34314}" srcOrd="0" destOrd="0" presId="urn:microsoft.com/office/officeart/2005/8/layout/hierarchy2"/>
    <dgm:cxn modelId="{F740E397-2664-4029-AC18-7F7326E878BD}" type="presParOf" srcId="{215B74AD-67EF-42CE-BF84-02B690361378}" destId="{0608880B-2244-4EBE-ACD3-478A1965512F}" srcOrd="1" destOrd="0" presId="urn:microsoft.com/office/officeart/2005/8/layout/hierarchy2"/>
    <dgm:cxn modelId="{C946E609-B154-464F-801C-1A232F0A92C2}" type="presParOf" srcId="{CEFBA942-96AE-4B98-A613-72DFF1A4AD4A}" destId="{CA1A2B7A-5DFD-4FE0-89E0-5B12E58EDCE4}" srcOrd="2" destOrd="0" presId="urn:microsoft.com/office/officeart/2005/8/layout/hierarchy2"/>
    <dgm:cxn modelId="{6A84CBB9-70A2-4409-BE8D-41E670D67DC8}" type="presParOf" srcId="{CA1A2B7A-5DFD-4FE0-89E0-5B12E58EDCE4}" destId="{F6C698FD-2552-4E69-9F6B-73C6B3B90934}" srcOrd="0" destOrd="0" presId="urn:microsoft.com/office/officeart/2005/8/layout/hierarchy2"/>
    <dgm:cxn modelId="{4DB1BCA1-7B20-4FBA-8B5D-1CA0B56E7B6E}" type="presParOf" srcId="{CEFBA942-96AE-4B98-A613-72DFF1A4AD4A}" destId="{4B17D811-2418-4A64-87C1-ABFEAA0B1AF9}" srcOrd="3" destOrd="0" presId="urn:microsoft.com/office/officeart/2005/8/layout/hierarchy2"/>
    <dgm:cxn modelId="{5C69EA82-CA02-4EA4-A2CB-F7E79DC0E12A}" type="presParOf" srcId="{4B17D811-2418-4A64-87C1-ABFEAA0B1AF9}" destId="{0262029E-1720-4505-9BE7-3BC07B4E4505}" srcOrd="0" destOrd="0" presId="urn:microsoft.com/office/officeart/2005/8/layout/hierarchy2"/>
    <dgm:cxn modelId="{48B1D487-B932-4CC2-9E7E-61EAEA618CA9}" type="presParOf" srcId="{4B17D811-2418-4A64-87C1-ABFEAA0B1AF9}" destId="{F5339DC1-503D-4979-911D-484AC8608AF4}" srcOrd="1" destOrd="0" presId="urn:microsoft.com/office/officeart/2005/8/layout/hierarchy2"/>
    <dgm:cxn modelId="{96FE5DBC-B603-4D31-83E8-3FD7BAD1C005}" type="presParOf" srcId="{F5339DC1-503D-4979-911D-484AC8608AF4}" destId="{9278F011-5EA5-4EF9-8230-44F57EE3A5C4}" srcOrd="0" destOrd="0" presId="urn:microsoft.com/office/officeart/2005/8/layout/hierarchy2"/>
    <dgm:cxn modelId="{DB64E087-A06A-4888-B009-35E01BE1D45C}" type="presParOf" srcId="{9278F011-5EA5-4EF9-8230-44F57EE3A5C4}" destId="{FDAC636B-3C41-4D6D-B1F8-80FD1187A644}" srcOrd="0" destOrd="0" presId="urn:microsoft.com/office/officeart/2005/8/layout/hierarchy2"/>
    <dgm:cxn modelId="{19093F48-7B2B-49E8-B282-620E858C76EC}" type="presParOf" srcId="{F5339DC1-503D-4979-911D-484AC8608AF4}" destId="{9C942B9A-3C4B-4C67-AD9D-67486CFE3E0E}" srcOrd="1" destOrd="0" presId="urn:microsoft.com/office/officeart/2005/8/layout/hierarchy2"/>
    <dgm:cxn modelId="{F0EB9F92-8AD4-46C2-93F6-27F7B517F428}" type="presParOf" srcId="{9C942B9A-3C4B-4C67-AD9D-67486CFE3E0E}" destId="{163A7809-3E91-44C6-A805-93C28425EFDE}" srcOrd="0" destOrd="0" presId="urn:microsoft.com/office/officeart/2005/8/layout/hierarchy2"/>
    <dgm:cxn modelId="{7BE4E56C-134E-4185-8F5D-02D7153213FA}" type="presParOf" srcId="{9C942B9A-3C4B-4C67-AD9D-67486CFE3E0E}" destId="{D176B8CA-826B-441D-85DB-7D5E5C442D4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06054A-2284-4D4F-93A0-C2223DB9F8A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511A324-97CE-432E-9C46-048C1468A29B}">
      <dgm:prSet phldrT="[Text]"/>
      <dgm:spPr/>
      <dgm:t>
        <a:bodyPr/>
        <a:lstStyle/>
        <a:p>
          <a:r>
            <a:rPr lang="en-US" dirty="0" smtClean="0"/>
            <a:t>Accounts Payable Manager</a:t>
          </a:r>
          <a:endParaRPr lang="en-US" dirty="0"/>
        </a:p>
      </dgm:t>
    </dgm:pt>
    <dgm:pt modelId="{58A50A53-8CAF-479F-B197-81E598EF3949}" type="parTrans" cxnId="{35265016-42A0-4CDE-B2CD-1724C093F44C}">
      <dgm:prSet/>
      <dgm:spPr/>
      <dgm:t>
        <a:bodyPr/>
        <a:lstStyle/>
        <a:p>
          <a:endParaRPr lang="en-US"/>
        </a:p>
      </dgm:t>
    </dgm:pt>
    <dgm:pt modelId="{6848321C-381F-4FD8-B90A-C110291C961A}" type="sibTrans" cxnId="{35265016-42A0-4CDE-B2CD-1724C093F44C}">
      <dgm:prSet/>
      <dgm:spPr/>
      <dgm:t>
        <a:bodyPr/>
        <a:lstStyle/>
        <a:p>
          <a:endParaRPr lang="en-US"/>
        </a:p>
      </dgm:t>
    </dgm:pt>
    <dgm:pt modelId="{C1E85771-5098-4B34-B938-E1EA765CFA57}">
      <dgm:prSet phldrT="[Text]"/>
      <dgm:spPr/>
      <dgm:t>
        <a:bodyPr/>
        <a:lstStyle/>
        <a:p>
          <a:r>
            <a:rPr lang="en-US" dirty="0" smtClean="0"/>
            <a:t>Vendor</a:t>
          </a:r>
          <a:endParaRPr lang="en-US" dirty="0"/>
        </a:p>
      </dgm:t>
    </dgm:pt>
    <dgm:pt modelId="{656D1069-E6D1-47EA-BF51-2FD1C4862473}" type="parTrans" cxnId="{52E1FE34-A854-4BFA-A1E0-047D95F91432}">
      <dgm:prSet/>
      <dgm:spPr/>
      <dgm:t>
        <a:bodyPr/>
        <a:lstStyle/>
        <a:p>
          <a:endParaRPr lang="en-US" dirty="0"/>
        </a:p>
      </dgm:t>
    </dgm:pt>
    <dgm:pt modelId="{3D4E09FC-DBF6-4470-A503-0024D798A681}" type="sibTrans" cxnId="{52E1FE34-A854-4BFA-A1E0-047D95F91432}">
      <dgm:prSet/>
      <dgm:spPr/>
      <dgm:t>
        <a:bodyPr/>
        <a:lstStyle/>
        <a:p>
          <a:endParaRPr lang="en-US"/>
        </a:p>
      </dgm:t>
    </dgm:pt>
    <dgm:pt modelId="{9F20FC51-9EBD-42AE-A905-CF9D6AC5AE3C}">
      <dgm:prSet phldrT="[Text]"/>
      <dgm:spPr/>
      <dgm:t>
        <a:bodyPr/>
        <a:lstStyle/>
        <a:p>
          <a:r>
            <a:rPr lang="en-US" dirty="0" smtClean="0"/>
            <a:t>False</a:t>
          </a:r>
          <a:endParaRPr lang="en-US" dirty="0"/>
        </a:p>
      </dgm:t>
    </dgm:pt>
    <dgm:pt modelId="{10EDB473-CBDD-4962-8E5C-1F2E2719A11D}" type="parTrans" cxnId="{FF81B3DD-8D24-4F01-9732-53770C03F650}">
      <dgm:prSet/>
      <dgm:spPr/>
      <dgm:t>
        <a:bodyPr/>
        <a:lstStyle/>
        <a:p>
          <a:endParaRPr lang="en-US" dirty="0"/>
        </a:p>
      </dgm:t>
    </dgm:pt>
    <dgm:pt modelId="{00A6B176-A525-47AE-88E1-C21FDF5A2066}" type="sibTrans" cxnId="{FF81B3DD-8D24-4F01-9732-53770C03F650}">
      <dgm:prSet/>
      <dgm:spPr/>
      <dgm:t>
        <a:bodyPr/>
        <a:lstStyle/>
        <a:p>
          <a:endParaRPr lang="en-US"/>
        </a:p>
      </dgm:t>
    </dgm:pt>
    <dgm:pt modelId="{7D8B97F4-7321-4AC4-A60B-606384C07E16}">
      <dgm:prSet phldrT="[Text]"/>
      <dgm:spPr/>
      <dgm:t>
        <a:bodyPr/>
        <a:lstStyle/>
        <a:p>
          <a:r>
            <a:rPr lang="en-US" dirty="0" smtClean="0"/>
            <a:t>Real</a:t>
          </a:r>
          <a:endParaRPr lang="en-US" dirty="0"/>
        </a:p>
      </dgm:t>
    </dgm:pt>
    <dgm:pt modelId="{77084368-6F6A-4FFA-A10E-3F206ADCB1F4}" type="parTrans" cxnId="{70F3A223-9E16-4696-9EA8-6E6651981972}">
      <dgm:prSet/>
      <dgm:spPr/>
      <dgm:t>
        <a:bodyPr/>
        <a:lstStyle/>
        <a:p>
          <a:endParaRPr lang="en-US" dirty="0"/>
        </a:p>
      </dgm:t>
    </dgm:pt>
    <dgm:pt modelId="{A4CCF780-F53F-4F18-80E5-F7DDB927DA47}" type="sibTrans" cxnId="{70F3A223-9E16-4696-9EA8-6E6651981972}">
      <dgm:prSet/>
      <dgm:spPr/>
      <dgm:t>
        <a:bodyPr/>
        <a:lstStyle/>
        <a:p>
          <a:endParaRPr lang="en-US"/>
        </a:p>
      </dgm:t>
    </dgm:pt>
    <dgm:pt modelId="{6B1F8071-361B-40A0-B3F8-1CC6869F5925}">
      <dgm:prSet phldrT="[Text]"/>
      <dgm:spPr/>
      <dgm:t>
        <a:bodyPr/>
        <a:lstStyle/>
        <a:p>
          <a:r>
            <a:rPr lang="en-US" dirty="0" smtClean="0"/>
            <a:t>Take over Identify</a:t>
          </a:r>
          <a:endParaRPr lang="en-US" dirty="0"/>
        </a:p>
      </dgm:t>
    </dgm:pt>
    <dgm:pt modelId="{C6ED6593-4211-4D79-A656-D98CCD8FD6B1}" type="parTrans" cxnId="{4730CF11-2C7F-416B-8C17-65943756E29E}">
      <dgm:prSet/>
      <dgm:spPr/>
      <dgm:t>
        <a:bodyPr/>
        <a:lstStyle/>
        <a:p>
          <a:endParaRPr lang="en-US" dirty="0"/>
        </a:p>
      </dgm:t>
    </dgm:pt>
    <dgm:pt modelId="{A9E64525-EB9D-42C9-9697-1EDFB31083FC}" type="sibTrans" cxnId="{4730CF11-2C7F-416B-8C17-65943756E29E}">
      <dgm:prSet/>
      <dgm:spPr/>
      <dgm:t>
        <a:bodyPr/>
        <a:lstStyle/>
        <a:p>
          <a:endParaRPr lang="en-US"/>
        </a:p>
      </dgm:t>
    </dgm:pt>
    <dgm:pt modelId="{73D4639C-9E77-452C-B21B-F0A4118D9B20}">
      <dgm:prSet phldrT="[Text]"/>
      <dgm:spPr/>
      <dgm:t>
        <a:bodyPr/>
        <a:lstStyle/>
        <a:p>
          <a:r>
            <a:rPr lang="en-US" dirty="0" smtClean="0"/>
            <a:t>Change Address</a:t>
          </a:r>
          <a:endParaRPr lang="en-US" dirty="0"/>
        </a:p>
      </dgm:t>
    </dgm:pt>
    <dgm:pt modelId="{1AEBAF6E-CABF-4D4B-9CC7-97947243B1CD}" type="parTrans" cxnId="{B0BA8751-BAEF-448D-A25F-C3DCFB33BF72}">
      <dgm:prSet/>
      <dgm:spPr/>
      <dgm:t>
        <a:bodyPr/>
        <a:lstStyle/>
        <a:p>
          <a:endParaRPr lang="en-US" dirty="0"/>
        </a:p>
      </dgm:t>
    </dgm:pt>
    <dgm:pt modelId="{5D2CC66B-4D78-48E0-8FDF-59CDC78A30D9}" type="sibTrans" cxnId="{B0BA8751-BAEF-448D-A25F-C3DCFB33BF72}">
      <dgm:prSet/>
      <dgm:spPr/>
      <dgm:t>
        <a:bodyPr/>
        <a:lstStyle/>
        <a:p>
          <a:endParaRPr lang="en-US"/>
        </a:p>
      </dgm:t>
    </dgm:pt>
    <dgm:pt modelId="{AF90EAD3-DAAE-4CB8-978A-0322C7CB3F78}" type="pres">
      <dgm:prSet presAssocID="{2206054A-2284-4D4F-93A0-C2223DB9F8AD}" presName="diagram" presStyleCnt="0">
        <dgm:presLayoutVars>
          <dgm:chPref val="1"/>
          <dgm:dir/>
          <dgm:animOne val="branch"/>
          <dgm:animLvl val="lvl"/>
          <dgm:resizeHandles val="exact"/>
        </dgm:presLayoutVars>
      </dgm:prSet>
      <dgm:spPr/>
      <dgm:t>
        <a:bodyPr/>
        <a:lstStyle/>
        <a:p>
          <a:endParaRPr lang="en-US"/>
        </a:p>
      </dgm:t>
    </dgm:pt>
    <dgm:pt modelId="{B21CD4FA-5C3B-4017-B609-2EB1CA24EA42}" type="pres">
      <dgm:prSet presAssocID="{A511A324-97CE-432E-9C46-048C1468A29B}" presName="root1" presStyleCnt="0"/>
      <dgm:spPr/>
    </dgm:pt>
    <dgm:pt modelId="{0027329B-40EA-4166-A542-887F3100FC23}" type="pres">
      <dgm:prSet presAssocID="{A511A324-97CE-432E-9C46-048C1468A29B}" presName="LevelOneTextNode" presStyleLbl="node0" presStyleIdx="0" presStyleCnt="1" custScaleY="163874">
        <dgm:presLayoutVars>
          <dgm:chPref val="3"/>
        </dgm:presLayoutVars>
      </dgm:prSet>
      <dgm:spPr/>
      <dgm:t>
        <a:bodyPr/>
        <a:lstStyle/>
        <a:p>
          <a:endParaRPr lang="en-US"/>
        </a:p>
      </dgm:t>
    </dgm:pt>
    <dgm:pt modelId="{CEFBA942-96AE-4B98-A613-72DFF1A4AD4A}" type="pres">
      <dgm:prSet presAssocID="{A511A324-97CE-432E-9C46-048C1468A29B}" presName="level2hierChild" presStyleCnt="0"/>
      <dgm:spPr/>
    </dgm:pt>
    <dgm:pt modelId="{4939DEC5-7A3C-4127-916F-F768D7285678}" type="pres">
      <dgm:prSet presAssocID="{656D1069-E6D1-47EA-BF51-2FD1C4862473}" presName="conn2-1" presStyleLbl="parChTrans1D2" presStyleIdx="0" presStyleCnt="2"/>
      <dgm:spPr/>
      <dgm:t>
        <a:bodyPr/>
        <a:lstStyle/>
        <a:p>
          <a:endParaRPr lang="en-US"/>
        </a:p>
      </dgm:t>
    </dgm:pt>
    <dgm:pt modelId="{1A8CBFF1-AA9A-46C0-BF71-D8BB57B32CFA}" type="pres">
      <dgm:prSet presAssocID="{656D1069-E6D1-47EA-BF51-2FD1C4862473}" presName="connTx" presStyleLbl="parChTrans1D2" presStyleIdx="0" presStyleCnt="2"/>
      <dgm:spPr/>
      <dgm:t>
        <a:bodyPr/>
        <a:lstStyle/>
        <a:p>
          <a:endParaRPr lang="en-US"/>
        </a:p>
      </dgm:t>
    </dgm:pt>
    <dgm:pt modelId="{937485B0-8B9C-40AE-826A-97A8E4981161}" type="pres">
      <dgm:prSet presAssocID="{C1E85771-5098-4B34-B938-E1EA765CFA57}" presName="root2" presStyleCnt="0"/>
      <dgm:spPr/>
    </dgm:pt>
    <dgm:pt modelId="{704CAE99-C05E-49EB-8AA6-A3A07EA28D47}" type="pres">
      <dgm:prSet presAssocID="{C1E85771-5098-4B34-B938-E1EA765CFA57}" presName="LevelTwoTextNode" presStyleLbl="node2" presStyleIdx="0" presStyleCnt="2">
        <dgm:presLayoutVars>
          <dgm:chPref val="3"/>
        </dgm:presLayoutVars>
      </dgm:prSet>
      <dgm:spPr/>
      <dgm:t>
        <a:bodyPr/>
        <a:lstStyle/>
        <a:p>
          <a:endParaRPr lang="en-US"/>
        </a:p>
      </dgm:t>
    </dgm:pt>
    <dgm:pt modelId="{564A7CE7-BBE4-45DE-995F-4A0EA10B98FE}" type="pres">
      <dgm:prSet presAssocID="{C1E85771-5098-4B34-B938-E1EA765CFA57}" presName="level3hierChild" presStyleCnt="0"/>
      <dgm:spPr/>
    </dgm:pt>
    <dgm:pt modelId="{D25223AD-1E9F-4F58-89B5-F49910F39117}" type="pres">
      <dgm:prSet presAssocID="{10EDB473-CBDD-4962-8E5C-1F2E2719A11D}" presName="conn2-1" presStyleLbl="parChTrans1D3" presStyleIdx="0" presStyleCnt="3"/>
      <dgm:spPr/>
      <dgm:t>
        <a:bodyPr/>
        <a:lstStyle/>
        <a:p>
          <a:endParaRPr lang="en-US"/>
        </a:p>
      </dgm:t>
    </dgm:pt>
    <dgm:pt modelId="{CA562C19-8A27-4086-BC6C-89A73B71F3F1}" type="pres">
      <dgm:prSet presAssocID="{10EDB473-CBDD-4962-8E5C-1F2E2719A11D}" presName="connTx" presStyleLbl="parChTrans1D3" presStyleIdx="0" presStyleCnt="3"/>
      <dgm:spPr/>
      <dgm:t>
        <a:bodyPr/>
        <a:lstStyle/>
        <a:p>
          <a:endParaRPr lang="en-US"/>
        </a:p>
      </dgm:t>
    </dgm:pt>
    <dgm:pt modelId="{7B1B2597-0887-4E8A-8C53-7334BB5B6EA1}" type="pres">
      <dgm:prSet presAssocID="{9F20FC51-9EBD-42AE-A905-CF9D6AC5AE3C}" presName="root2" presStyleCnt="0"/>
      <dgm:spPr/>
    </dgm:pt>
    <dgm:pt modelId="{06960433-2639-40CF-A14B-791F4E4F59B0}" type="pres">
      <dgm:prSet presAssocID="{9F20FC51-9EBD-42AE-A905-CF9D6AC5AE3C}" presName="LevelTwoTextNode" presStyleLbl="node3" presStyleIdx="0" presStyleCnt="3">
        <dgm:presLayoutVars>
          <dgm:chPref val="3"/>
        </dgm:presLayoutVars>
      </dgm:prSet>
      <dgm:spPr/>
      <dgm:t>
        <a:bodyPr/>
        <a:lstStyle/>
        <a:p>
          <a:endParaRPr lang="en-US"/>
        </a:p>
      </dgm:t>
    </dgm:pt>
    <dgm:pt modelId="{37B5DF44-DCD7-4006-B706-982230B8E434}" type="pres">
      <dgm:prSet presAssocID="{9F20FC51-9EBD-42AE-A905-CF9D6AC5AE3C}" presName="level3hierChild" presStyleCnt="0"/>
      <dgm:spPr/>
    </dgm:pt>
    <dgm:pt modelId="{97FCD7B7-5C42-4EB7-9243-3B531BBB6830}" type="pres">
      <dgm:prSet presAssocID="{77084368-6F6A-4FFA-A10E-3F206ADCB1F4}" presName="conn2-1" presStyleLbl="parChTrans1D3" presStyleIdx="1" presStyleCnt="3"/>
      <dgm:spPr/>
      <dgm:t>
        <a:bodyPr/>
        <a:lstStyle/>
        <a:p>
          <a:endParaRPr lang="en-US"/>
        </a:p>
      </dgm:t>
    </dgm:pt>
    <dgm:pt modelId="{DF6CA1D7-E476-441B-A8F9-58159310B192}" type="pres">
      <dgm:prSet presAssocID="{77084368-6F6A-4FFA-A10E-3F206ADCB1F4}" presName="connTx" presStyleLbl="parChTrans1D3" presStyleIdx="1" presStyleCnt="3"/>
      <dgm:spPr/>
      <dgm:t>
        <a:bodyPr/>
        <a:lstStyle/>
        <a:p>
          <a:endParaRPr lang="en-US"/>
        </a:p>
      </dgm:t>
    </dgm:pt>
    <dgm:pt modelId="{215B74AD-67EF-42CE-BF84-02B690361378}" type="pres">
      <dgm:prSet presAssocID="{7D8B97F4-7321-4AC4-A60B-606384C07E16}" presName="root2" presStyleCnt="0"/>
      <dgm:spPr/>
    </dgm:pt>
    <dgm:pt modelId="{585EBC7F-E25B-4EA8-B33E-EF4997E34314}" type="pres">
      <dgm:prSet presAssocID="{7D8B97F4-7321-4AC4-A60B-606384C07E16}" presName="LevelTwoTextNode" presStyleLbl="node3" presStyleIdx="1" presStyleCnt="3">
        <dgm:presLayoutVars>
          <dgm:chPref val="3"/>
        </dgm:presLayoutVars>
      </dgm:prSet>
      <dgm:spPr/>
      <dgm:t>
        <a:bodyPr/>
        <a:lstStyle/>
        <a:p>
          <a:endParaRPr lang="en-US"/>
        </a:p>
      </dgm:t>
    </dgm:pt>
    <dgm:pt modelId="{0608880B-2244-4EBE-ACD3-478A1965512F}" type="pres">
      <dgm:prSet presAssocID="{7D8B97F4-7321-4AC4-A60B-606384C07E16}" presName="level3hierChild" presStyleCnt="0"/>
      <dgm:spPr/>
    </dgm:pt>
    <dgm:pt modelId="{CA1A2B7A-5DFD-4FE0-89E0-5B12E58EDCE4}" type="pres">
      <dgm:prSet presAssocID="{C6ED6593-4211-4D79-A656-D98CCD8FD6B1}" presName="conn2-1" presStyleLbl="parChTrans1D2" presStyleIdx="1" presStyleCnt="2"/>
      <dgm:spPr/>
      <dgm:t>
        <a:bodyPr/>
        <a:lstStyle/>
        <a:p>
          <a:endParaRPr lang="en-US"/>
        </a:p>
      </dgm:t>
    </dgm:pt>
    <dgm:pt modelId="{F6C698FD-2552-4E69-9F6B-73C6B3B90934}" type="pres">
      <dgm:prSet presAssocID="{C6ED6593-4211-4D79-A656-D98CCD8FD6B1}" presName="connTx" presStyleLbl="parChTrans1D2" presStyleIdx="1" presStyleCnt="2"/>
      <dgm:spPr/>
      <dgm:t>
        <a:bodyPr/>
        <a:lstStyle/>
        <a:p>
          <a:endParaRPr lang="en-US"/>
        </a:p>
      </dgm:t>
    </dgm:pt>
    <dgm:pt modelId="{4B17D811-2418-4A64-87C1-ABFEAA0B1AF9}" type="pres">
      <dgm:prSet presAssocID="{6B1F8071-361B-40A0-B3F8-1CC6869F5925}" presName="root2" presStyleCnt="0"/>
      <dgm:spPr/>
    </dgm:pt>
    <dgm:pt modelId="{0262029E-1720-4505-9BE7-3BC07B4E4505}" type="pres">
      <dgm:prSet presAssocID="{6B1F8071-361B-40A0-B3F8-1CC6869F5925}" presName="LevelTwoTextNode" presStyleLbl="node2" presStyleIdx="1" presStyleCnt="2">
        <dgm:presLayoutVars>
          <dgm:chPref val="3"/>
        </dgm:presLayoutVars>
      </dgm:prSet>
      <dgm:spPr/>
      <dgm:t>
        <a:bodyPr/>
        <a:lstStyle/>
        <a:p>
          <a:endParaRPr lang="en-US"/>
        </a:p>
      </dgm:t>
    </dgm:pt>
    <dgm:pt modelId="{F5339DC1-503D-4979-911D-484AC8608AF4}" type="pres">
      <dgm:prSet presAssocID="{6B1F8071-361B-40A0-B3F8-1CC6869F5925}" presName="level3hierChild" presStyleCnt="0"/>
      <dgm:spPr/>
    </dgm:pt>
    <dgm:pt modelId="{9278F011-5EA5-4EF9-8230-44F57EE3A5C4}" type="pres">
      <dgm:prSet presAssocID="{1AEBAF6E-CABF-4D4B-9CC7-97947243B1CD}" presName="conn2-1" presStyleLbl="parChTrans1D3" presStyleIdx="2" presStyleCnt="3"/>
      <dgm:spPr/>
      <dgm:t>
        <a:bodyPr/>
        <a:lstStyle/>
        <a:p>
          <a:endParaRPr lang="en-US"/>
        </a:p>
      </dgm:t>
    </dgm:pt>
    <dgm:pt modelId="{FDAC636B-3C41-4D6D-B1F8-80FD1187A644}" type="pres">
      <dgm:prSet presAssocID="{1AEBAF6E-CABF-4D4B-9CC7-97947243B1CD}" presName="connTx" presStyleLbl="parChTrans1D3" presStyleIdx="2" presStyleCnt="3"/>
      <dgm:spPr/>
      <dgm:t>
        <a:bodyPr/>
        <a:lstStyle/>
        <a:p>
          <a:endParaRPr lang="en-US"/>
        </a:p>
      </dgm:t>
    </dgm:pt>
    <dgm:pt modelId="{9C942B9A-3C4B-4C67-AD9D-67486CFE3E0E}" type="pres">
      <dgm:prSet presAssocID="{73D4639C-9E77-452C-B21B-F0A4118D9B20}" presName="root2" presStyleCnt="0"/>
      <dgm:spPr/>
    </dgm:pt>
    <dgm:pt modelId="{163A7809-3E91-44C6-A805-93C28425EFDE}" type="pres">
      <dgm:prSet presAssocID="{73D4639C-9E77-452C-B21B-F0A4118D9B20}" presName="LevelTwoTextNode" presStyleLbl="node3" presStyleIdx="2" presStyleCnt="3">
        <dgm:presLayoutVars>
          <dgm:chPref val="3"/>
        </dgm:presLayoutVars>
      </dgm:prSet>
      <dgm:spPr/>
      <dgm:t>
        <a:bodyPr/>
        <a:lstStyle/>
        <a:p>
          <a:endParaRPr lang="en-US"/>
        </a:p>
      </dgm:t>
    </dgm:pt>
    <dgm:pt modelId="{D176B8CA-826B-441D-85DB-7D5E5C442D42}" type="pres">
      <dgm:prSet presAssocID="{73D4639C-9E77-452C-B21B-F0A4118D9B20}" presName="level3hierChild" presStyleCnt="0"/>
      <dgm:spPr/>
    </dgm:pt>
  </dgm:ptLst>
  <dgm:cxnLst>
    <dgm:cxn modelId="{AC70C523-19D8-4167-B809-E078AA5D7A0D}" type="presOf" srcId="{7D8B97F4-7321-4AC4-A60B-606384C07E16}" destId="{585EBC7F-E25B-4EA8-B33E-EF4997E34314}" srcOrd="0" destOrd="0" presId="urn:microsoft.com/office/officeart/2005/8/layout/hierarchy2"/>
    <dgm:cxn modelId="{52E1FE34-A854-4BFA-A1E0-047D95F91432}" srcId="{A511A324-97CE-432E-9C46-048C1468A29B}" destId="{C1E85771-5098-4B34-B938-E1EA765CFA57}" srcOrd="0" destOrd="0" parTransId="{656D1069-E6D1-47EA-BF51-2FD1C4862473}" sibTransId="{3D4E09FC-DBF6-4470-A503-0024D798A681}"/>
    <dgm:cxn modelId="{86D179B8-A0D9-4B35-A365-95024B433EF9}" type="presOf" srcId="{2206054A-2284-4D4F-93A0-C2223DB9F8AD}" destId="{AF90EAD3-DAAE-4CB8-978A-0322C7CB3F78}" srcOrd="0" destOrd="0" presId="urn:microsoft.com/office/officeart/2005/8/layout/hierarchy2"/>
    <dgm:cxn modelId="{DE4A32F4-A15B-4F55-868E-C9683FB6DBCE}" type="presOf" srcId="{C6ED6593-4211-4D79-A656-D98CCD8FD6B1}" destId="{F6C698FD-2552-4E69-9F6B-73C6B3B90934}" srcOrd="1" destOrd="0" presId="urn:microsoft.com/office/officeart/2005/8/layout/hierarchy2"/>
    <dgm:cxn modelId="{C2FE709C-D317-4AA2-93C2-88B0D7E2F039}" type="presOf" srcId="{9F20FC51-9EBD-42AE-A905-CF9D6AC5AE3C}" destId="{06960433-2639-40CF-A14B-791F4E4F59B0}" srcOrd="0" destOrd="0" presId="urn:microsoft.com/office/officeart/2005/8/layout/hierarchy2"/>
    <dgm:cxn modelId="{FF81B3DD-8D24-4F01-9732-53770C03F650}" srcId="{C1E85771-5098-4B34-B938-E1EA765CFA57}" destId="{9F20FC51-9EBD-42AE-A905-CF9D6AC5AE3C}" srcOrd="0" destOrd="0" parTransId="{10EDB473-CBDD-4962-8E5C-1F2E2719A11D}" sibTransId="{00A6B176-A525-47AE-88E1-C21FDF5A2066}"/>
    <dgm:cxn modelId="{62FA189A-1651-4218-864B-07493E5CD822}" type="presOf" srcId="{10EDB473-CBDD-4962-8E5C-1F2E2719A11D}" destId="{CA562C19-8A27-4086-BC6C-89A73B71F3F1}" srcOrd="1" destOrd="0" presId="urn:microsoft.com/office/officeart/2005/8/layout/hierarchy2"/>
    <dgm:cxn modelId="{45887BC3-9C19-4126-BD22-FBE90CF35BE0}" type="presOf" srcId="{73D4639C-9E77-452C-B21B-F0A4118D9B20}" destId="{163A7809-3E91-44C6-A805-93C28425EFDE}" srcOrd="0" destOrd="0" presId="urn:microsoft.com/office/officeart/2005/8/layout/hierarchy2"/>
    <dgm:cxn modelId="{70F3A223-9E16-4696-9EA8-6E6651981972}" srcId="{C1E85771-5098-4B34-B938-E1EA765CFA57}" destId="{7D8B97F4-7321-4AC4-A60B-606384C07E16}" srcOrd="1" destOrd="0" parTransId="{77084368-6F6A-4FFA-A10E-3F206ADCB1F4}" sibTransId="{A4CCF780-F53F-4F18-80E5-F7DDB927DA47}"/>
    <dgm:cxn modelId="{CF7B7E36-8760-44DF-BFF9-5B184C31F493}" type="presOf" srcId="{656D1069-E6D1-47EA-BF51-2FD1C4862473}" destId="{4939DEC5-7A3C-4127-916F-F768D7285678}" srcOrd="0" destOrd="0" presId="urn:microsoft.com/office/officeart/2005/8/layout/hierarchy2"/>
    <dgm:cxn modelId="{B3B45597-719F-4B18-8F2D-3D41D6061999}" type="presOf" srcId="{10EDB473-CBDD-4962-8E5C-1F2E2719A11D}" destId="{D25223AD-1E9F-4F58-89B5-F49910F39117}" srcOrd="0" destOrd="0" presId="urn:microsoft.com/office/officeart/2005/8/layout/hierarchy2"/>
    <dgm:cxn modelId="{DD6AF592-9B0A-415D-ADA2-92A1128A2D7D}" type="presOf" srcId="{C6ED6593-4211-4D79-A656-D98CCD8FD6B1}" destId="{CA1A2B7A-5DFD-4FE0-89E0-5B12E58EDCE4}" srcOrd="0" destOrd="0" presId="urn:microsoft.com/office/officeart/2005/8/layout/hierarchy2"/>
    <dgm:cxn modelId="{AB101AEE-4520-4A52-8AC1-2256ABDB0DD1}" type="presOf" srcId="{77084368-6F6A-4FFA-A10E-3F206ADCB1F4}" destId="{97FCD7B7-5C42-4EB7-9243-3B531BBB6830}" srcOrd="0" destOrd="0" presId="urn:microsoft.com/office/officeart/2005/8/layout/hierarchy2"/>
    <dgm:cxn modelId="{31563CB0-CCA3-4134-8EFD-0AB3946A901D}" type="presOf" srcId="{6B1F8071-361B-40A0-B3F8-1CC6869F5925}" destId="{0262029E-1720-4505-9BE7-3BC07B4E4505}" srcOrd="0" destOrd="0" presId="urn:microsoft.com/office/officeart/2005/8/layout/hierarchy2"/>
    <dgm:cxn modelId="{B0BA8751-BAEF-448D-A25F-C3DCFB33BF72}" srcId="{6B1F8071-361B-40A0-B3F8-1CC6869F5925}" destId="{73D4639C-9E77-452C-B21B-F0A4118D9B20}" srcOrd="0" destOrd="0" parTransId="{1AEBAF6E-CABF-4D4B-9CC7-97947243B1CD}" sibTransId="{5D2CC66B-4D78-48E0-8FDF-59CDC78A30D9}"/>
    <dgm:cxn modelId="{8DD0C5E8-F5A9-4911-8154-DA6A3E447AB7}" type="presOf" srcId="{77084368-6F6A-4FFA-A10E-3F206ADCB1F4}" destId="{DF6CA1D7-E476-441B-A8F9-58159310B192}" srcOrd="1" destOrd="0" presId="urn:microsoft.com/office/officeart/2005/8/layout/hierarchy2"/>
    <dgm:cxn modelId="{E52253CA-89EE-44CE-839C-4C0B5F0E3806}" type="presOf" srcId="{1AEBAF6E-CABF-4D4B-9CC7-97947243B1CD}" destId="{FDAC636B-3C41-4D6D-B1F8-80FD1187A644}" srcOrd="1" destOrd="0" presId="urn:microsoft.com/office/officeart/2005/8/layout/hierarchy2"/>
    <dgm:cxn modelId="{4730CF11-2C7F-416B-8C17-65943756E29E}" srcId="{A511A324-97CE-432E-9C46-048C1468A29B}" destId="{6B1F8071-361B-40A0-B3F8-1CC6869F5925}" srcOrd="1" destOrd="0" parTransId="{C6ED6593-4211-4D79-A656-D98CCD8FD6B1}" sibTransId="{A9E64525-EB9D-42C9-9697-1EDFB31083FC}"/>
    <dgm:cxn modelId="{35265016-42A0-4CDE-B2CD-1724C093F44C}" srcId="{2206054A-2284-4D4F-93A0-C2223DB9F8AD}" destId="{A511A324-97CE-432E-9C46-048C1468A29B}" srcOrd="0" destOrd="0" parTransId="{58A50A53-8CAF-479F-B197-81E598EF3949}" sibTransId="{6848321C-381F-4FD8-B90A-C110291C961A}"/>
    <dgm:cxn modelId="{C4B2D858-1D94-4091-B706-F5D745B1B681}" type="presOf" srcId="{C1E85771-5098-4B34-B938-E1EA765CFA57}" destId="{704CAE99-C05E-49EB-8AA6-A3A07EA28D47}" srcOrd="0" destOrd="0" presId="urn:microsoft.com/office/officeart/2005/8/layout/hierarchy2"/>
    <dgm:cxn modelId="{FECC28F4-79EF-4603-93CE-B4C61AF7A2B1}" type="presOf" srcId="{A511A324-97CE-432E-9C46-048C1468A29B}" destId="{0027329B-40EA-4166-A542-887F3100FC23}" srcOrd="0" destOrd="0" presId="urn:microsoft.com/office/officeart/2005/8/layout/hierarchy2"/>
    <dgm:cxn modelId="{6657C6CB-2BC5-4C1D-BD77-0A60D7544E10}" type="presOf" srcId="{656D1069-E6D1-47EA-BF51-2FD1C4862473}" destId="{1A8CBFF1-AA9A-46C0-BF71-D8BB57B32CFA}" srcOrd="1" destOrd="0" presId="urn:microsoft.com/office/officeart/2005/8/layout/hierarchy2"/>
    <dgm:cxn modelId="{22349263-7ABA-4753-9F77-E3C9481564E3}" type="presOf" srcId="{1AEBAF6E-CABF-4D4B-9CC7-97947243B1CD}" destId="{9278F011-5EA5-4EF9-8230-44F57EE3A5C4}" srcOrd="0" destOrd="0" presId="urn:microsoft.com/office/officeart/2005/8/layout/hierarchy2"/>
    <dgm:cxn modelId="{45BB85E2-E019-4C64-B09C-117A765CBA6C}" type="presParOf" srcId="{AF90EAD3-DAAE-4CB8-978A-0322C7CB3F78}" destId="{B21CD4FA-5C3B-4017-B609-2EB1CA24EA42}" srcOrd="0" destOrd="0" presId="urn:microsoft.com/office/officeart/2005/8/layout/hierarchy2"/>
    <dgm:cxn modelId="{ADECF92C-592E-4082-9B0D-761D3FE5B0FC}" type="presParOf" srcId="{B21CD4FA-5C3B-4017-B609-2EB1CA24EA42}" destId="{0027329B-40EA-4166-A542-887F3100FC23}" srcOrd="0" destOrd="0" presId="urn:microsoft.com/office/officeart/2005/8/layout/hierarchy2"/>
    <dgm:cxn modelId="{3D5A4194-61C6-4529-A12A-9492A4C9EDEA}" type="presParOf" srcId="{B21CD4FA-5C3B-4017-B609-2EB1CA24EA42}" destId="{CEFBA942-96AE-4B98-A613-72DFF1A4AD4A}" srcOrd="1" destOrd="0" presId="urn:microsoft.com/office/officeart/2005/8/layout/hierarchy2"/>
    <dgm:cxn modelId="{25180814-7FBF-411E-B541-1C1C5682AA80}" type="presParOf" srcId="{CEFBA942-96AE-4B98-A613-72DFF1A4AD4A}" destId="{4939DEC5-7A3C-4127-916F-F768D7285678}" srcOrd="0" destOrd="0" presId="urn:microsoft.com/office/officeart/2005/8/layout/hierarchy2"/>
    <dgm:cxn modelId="{730A8453-2D79-4F9F-9E84-85D0B16E4B4D}" type="presParOf" srcId="{4939DEC5-7A3C-4127-916F-F768D7285678}" destId="{1A8CBFF1-AA9A-46C0-BF71-D8BB57B32CFA}" srcOrd="0" destOrd="0" presId="urn:microsoft.com/office/officeart/2005/8/layout/hierarchy2"/>
    <dgm:cxn modelId="{84212B3B-D787-480F-A460-AD079530E890}" type="presParOf" srcId="{CEFBA942-96AE-4B98-A613-72DFF1A4AD4A}" destId="{937485B0-8B9C-40AE-826A-97A8E4981161}" srcOrd="1" destOrd="0" presId="urn:microsoft.com/office/officeart/2005/8/layout/hierarchy2"/>
    <dgm:cxn modelId="{27C7936B-F179-42B3-BC19-ECD15BBC9691}" type="presParOf" srcId="{937485B0-8B9C-40AE-826A-97A8E4981161}" destId="{704CAE99-C05E-49EB-8AA6-A3A07EA28D47}" srcOrd="0" destOrd="0" presId="urn:microsoft.com/office/officeart/2005/8/layout/hierarchy2"/>
    <dgm:cxn modelId="{51F0DA44-984B-45C5-BD31-0866FCFB994C}" type="presParOf" srcId="{937485B0-8B9C-40AE-826A-97A8E4981161}" destId="{564A7CE7-BBE4-45DE-995F-4A0EA10B98FE}" srcOrd="1" destOrd="0" presId="urn:microsoft.com/office/officeart/2005/8/layout/hierarchy2"/>
    <dgm:cxn modelId="{A9BB97C6-99F7-46BC-B0DF-CAA5A3CA65F7}" type="presParOf" srcId="{564A7CE7-BBE4-45DE-995F-4A0EA10B98FE}" destId="{D25223AD-1E9F-4F58-89B5-F49910F39117}" srcOrd="0" destOrd="0" presId="urn:microsoft.com/office/officeart/2005/8/layout/hierarchy2"/>
    <dgm:cxn modelId="{DB9851B9-2387-4D58-B5C4-64FE8B810A21}" type="presParOf" srcId="{D25223AD-1E9F-4F58-89B5-F49910F39117}" destId="{CA562C19-8A27-4086-BC6C-89A73B71F3F1}" srcOrd="0" destOrd="0" presId="urn:microsoft.com/office/officeart/2005/8/layout/hierarchy2"/>
    <dgm:cxn modelId="{8B3579E0-E040-4F81-A9D0-770BBD05F3F6}" type="presParOf" srcId="{564A7CE7-BBE4-45DE-995F-4A0EA10B98FE}" destId="{7B1B2597-0887-4E8A-8C53-7334BB5B6EA1}" srcOrd="1" destOrd="0" presId="urn:microsoft.com/office/officeart/2005/8/layout/hierarchy2"/>
    <dgm:cxn modelId="{8237FE33-2EC5-40FE-B646-C0D9F5C3AC8B}" type="presParOf" srcId="{7B1B2597-0887-4E8A-8C53-7334BB5B6EA1}" destId="{06960433-2639-40CF-A14B-791F4E4F59B0}" srcOrd="0" destOrd="0" presId="urn:microsoft.com/office/officeart/2005/8/layout/hierarchy2"/>
    <dgm:cxn modelId="{D467855A-DEE9-4D05-95F2-690D5C2144A2}" type="presParOf" srcId="{7B1B2597-0887-4E8A-8C53-7334BB5B6EA1}" destId="{37B5DF44-DCD7-4006-B706-982230B8E434}" srcOrd="1" destOrd="0" presId="urn:microsoft.com/office/officeart/2005/8/layout/hierarchy2"/>
    <dgm:cxn modelId="{3899BBAB-F6A9-434A-B001-E78DCB306482}" type="presParOf" srcId="{564A7CE7-BBE4-45DE-995F-4A0EA10B98FE}" destId="{97FCD7B7-5C42-4EB7-9243-3B531BBB6830}" srcOrd="2" destOrd="0" presId="urn:microsoft.com/office/officeart/2005/8/layout/hierarchy2"/>
    <dgm:cxn modelId="{84F12298-2048-40B2-A62E-46F1DEC6F849}" type="presParOf" srcId="{97FCD7B7-5C42-4EB7-9243-3B531BBB6830}" destId="{DF6CA1D7-E476-441B-A8F9-58159310B192}" srcOrd="0" destOrd="0" presId="urn:microsoft.com/office/officeart/2005/8/layout/hierarchy2"/>
    <dgm:cxn modelId="{7430309D-A722-4710-9F77-1EF4E8C4A160}" type="presParOf" srcId="{564A7CE7-BBE4-45DE-995F-4A0EA10B98FE}" destId="{215B74AD-67EF-42CE-BF84-02B690361378}" srcOrd="3" destOrd="0" presId="urn:microsoft.com/office/officeart/2005/8/layout/hierarchy2"/>
    <dgm:cxn modelId="{7E13E668-2191-43E7-926D-BCA961107719}" type="presParOf" srcId="{215B74AD-67EF-42CE-BF84-02B690361378}" destId="{585EBC7F-E25B-4EA8-B33E-EF4997E34314}" srcOrd="0" destOrd="0" presId="urn:microsoft.com/office/officeart/2005/8/layout/hierarchy2"/>
    <dgm:cxn modelId="{26902858-C0EC-46BB-B797-DD3AF07EE505}" type="presParOf" srcId="{215B74AD-67EF-42CE-BF84-02B690361378}" destId="{0608880B-2244-4EBE-ACD3-478A1965512F}" srcOrd="1" destOrd="0" presId="urn:microsoft.com/office/officeart/2005/8/layout/hierarchy2"/>
    <dgm:cxn modelId="{D504517C-C0CD-46C8-B63A-4F9DA74E6990}" type="presParOf" srcId="{CEFBA942-96AE-4B98-A613-72DFF1A4AD4A}" destId="{CA1A2B7A-5DFD-4FE0-89E0-5B12E58EDCE4}" srcOrd="2" destOrd="0" presId="urn:microsoft.com/office/officeart/2005/8/layout/hierarchy2"/>
    <dgm:cxn modelId="{B205A872-DDA1-45BE-A8CE-6FB539697F12}" type="presParOf" srcId="{CA1A2B7A-5DFD-4FE0-89E0-5B12E58EDCE4}" destId="{F6C698FD-2552-4E69-9F6B-73C6B3B90934}" srcOrd="0" destOrd="0" presId="urn:microsoft.com/office/officeart/2005/8/layout/hierarchy2"/>
    <dgm:cxn modelId="{817DD0BB-C622-491B-A364-EE0BC5748761}" type="presParOf" srcId="{CEFBA942-96AE-4B98-A613-72DFF1A4AD4A}" destId="{4B17D811-2418-4A64-87C1-ABFEAA0B1AF9}" srcOrd="3" destOrd="0" presId="urn:microsoft.com/office/officeart/2005/8/layout/hierarchy2"/>
    <dgm:cxn modelId="{B377AA8D-6E05-4434-BB6F-606FC9160EE6}" type="presParOf" srcId="{4B17D811-2418-4A64-87C1-ABFEAA0B1AF9}" destId="{0262029E-1720-4505-9BE7-3BC07B4E4505}" srcOrd="0" destOrd="0" presId="urn:microsoft.com/office/officeart/2005/8/layout/hierarchy2"/>
    <dgm:cxn modelId="{93257AE0-431F-4ABD-BC6B-BB6D3069A0DD}" type="presParOf" srcId="{4B17D811-2418-4A64-87C1-ABFEAA0B1AF9}" destId="{F5339DC1-503D-4979-911D-484AC8608AF4}" srcOrd="1" destOrd="0" presId="urn:microsoft.com/office/officeart/2005/8/layout/hierarchy2"/>
    <dgm:cxn modelId="{1217A74A-897F-4C01-BF8D-7F582F38FFC9}" type="presParOf" srcId="{F5339DC1-503D-4979-911D-484AC8608AF4}" destId="{9278F011-5EA5-4EF9-8230-44F57EE3A5C4}" srcOrd="0" destOrd="0" presId="urn:microsoft.com/office/officeart/2005/8/layout/hierarchy2"/>
    <dgm:cxn modelId="{A2D839F2-71F6-45B6-902D-3E27094DC2F1}" type="presParOf" srcId="{9278F011-5EA5-4EF9-8230-44F57EE3A5C4}" destId="{FDAC636B-3C41-4D6D-B1F8-80FD1187A644}" srcOrd="0" destOrd="0" presId="urn:microsoft.com/office/officeart/2005/8/layout/hierarchy2"/>
    <dgm:cxn modelId="{818559F6-E833-43CC-BDD5-12F135650E87}" type="presParOf" srcId="{F5339DC1-503D-4979-911D-484AC8608AF4}" destId="{9C942B9A-3C4B-4C67-AD9D-67486CFE3E0E}" srcOrd="1" destOrd="0" presId="urn:microsoft.com/office/officeart/2005/8/layout/hierarchy2"/>
    <dgm:cxn modelId="{BC4C0926-5C2D-4C41-8385-58F3E8705BF6}" type="presParOf" srcId="{9C942B9A-3C4B-4C67-AD9D-67486CFE3E0E}" destId="{163A7809-3E91-44C6-A805-93C28425EFDE}" srcOrd="0" destOrd="0" presId="urn:microsoft.com/office/officeart/2005/8/layout/hierarchy2"/>
    <dgm:cxn modelId="{001833DF-6263-4C99-A5A9-B58109146C40}" type="presParOf" srcId="{9C942B9A-3C4B-4C67-AD9D-67486CFE3E0E}" destId="{D176B8CA-826B-441D-85DB-7D5E5C442D4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9DD38B-622E-4333-AC52-928BCB04AF79}" type="doc">
      <dgm:prSet loTypeId="urn:microsoft.com/office/officeart/2005/8/layout/venn2" loCatId="relationship" qsTypeId="urn:microsoft.com/office/officeart/2005/8/quickstyle/3d1" qsCatId="3D" csTypeId="urn:microsoft.com/office/officeart/2005/8/colors/accent0_1" csCatId="mainScheme" phldr="1"/>
      <dgm:spPr/>
      <dgm:t>
        <a:bodyPr/>
        <a:lstStyle/>
        <a:p>
          <a:endParaRPr lang="en-US"/>
        </a:p>
      </dgm:t>
    </dgm:pt>
    <dgm:pt modelId="{E216DEF7-8387-4BA6-BA54-FEE1EED74D9D}">
      <dgm:prSet phldrT="[Text]">
        <dgm:style>
          <a:lnRef idx="2">
            <a:schemeClr val="dk1"/>
          </a:lnRef>
          <a:fillRef idx="1">
            <a:schemeClr val="lt1"/>
          </a:fillRef>
          <a:effectRef idx="0">
            <a:schemeClr val="dk1"/>
          </a:effectRef>
          <a:fontRef idx="minor">
            <a:schemeClr val="dk1"/>
          </a:fontRef>
        </dgm:style>
      </dgm:prSet>
      <dgm:spPr/>
      <dgm:t>
        <a:bodyPr/>
        <a:lstStyle/>
        <a:p>
          <a:r>
            <a:rPr lang="en-US" b="1" dirty="0"/>
            <a:t>PRIMARY FRAUD CLASSIFICATION</a:t>
          </a:r>
        </a:p>
      </dgm:t>
    </dgm:pt>
    <dgm:pt modelId="{EF713DEF-F8E6-4608-91C4-45694185C279}" type="parTrans" cxnId="{2C6FA3FB-3C42-4C58-A8F0-16B503B34059}">
      <dgm:prSet/>
      <dgm:spPr/>
      <dgm:t>
        <a:bodyPr/>
        <a:lstStyle/>
        <a:p>
          <a:endParaRPr lang="en-US"/>
        </a:p>
      </dgm:t>
    </dgm:pt>
    <dgm:pt modelId="{C15A147A-AF43-45BE-B8D5-00493627E537}" type="sibTrans" cxnId="{2C6FA3FB-3C42-4C58-A8F0-16B503B34059}">
      <dgm:prSet/>
      <dgm:spPr/>
      <dgm:t>
        <a:bodyPr/>
        <a:lstStyle/>
        <a:p>
          <a:endParaRPr lang="en-US"/>
        </a:p>
      </dgm:t>
    </dgm:pt>
    <dgm:pt modelId="{FD40E9A1-BD79-44B1-A29E-C312C65F1A97}">
      <dgm:prSet phldrT="[Text]">
        <dgm:style>
          <a:lnRef idx="2">
            <a:schemeClr val="dk1"/>
          </a:lnRef>
          <a:fillRef idx="1">
            <a:schemeClr val="lt1"/>
          </a:fillRef>
          <a:effectRef idx="0">
            <a:schemeClr val="dk1"/>
          </a:effectRef>
          <a:fontRef idx="minor">
            <a:schemeClr val="dk1"/>
          </a:fontRef>
        </dgm:style>
      </dgm:prSet>
      <dgm:spPr/>
      <dgm:t>
        <a:bodyPr/>
        <a:lstStyle/>
        <a:p>
          <a:r>
            <a:rPr lang="en-US" b="1" dirty="0"/>
            <a:t>SECONDARY FRAUD CLASSIFICATION</a:t>
          </a:r>
        </a:p>
      </dgm:t>
    </dgm:pt>
    <dgm:pt modelId="{1739BB57-54C9-4B06-8270-9FE3B05F7D7A}" type="parTrans" cxnId="{5B40D59A-022A-48B0-8FFE-E48C66656086}">
      <dgm:prSet/>
      <dgm:spPr/>
      <dgm:t>
        <a:bodyPr/>
        <a:lstStyle/>
        <a:p>
          <a:endParaRPr lang="en-US"/>
        </a:p>
      </dgm:t>
    </dgm:pt>
    <dgm:pt modelId="{194CCB06-55A9-4BB5-9206-664DCBD27E14}" type="sibTrans" cxnId="{5B40D59A-022A-48B0-8FFE-E48C66656086}">
      <dgm:prSet/>
      <dgm:spPr/>
      <dgm:t>
        <a:bodyPr/>
        <a:lstStyle/>
        <a:p>
          <a:endParaRPr lang="en-US"/>
        </a:p>
      </dgm:t>
    </dgm:pt>
    <dgm:pt modelId="{9F000034-3E60-4441-9FE0-9CC9FA0AE4BB}">
      <dgm:prSet phldrT="[Text]">
        <dgm:style>
          <a:lnRef idx="2">
            <a:schemeClr val="dk1"/>
          </a:lnRef>
          <a:fillRef idx="1">
            <a:schemeClr val="lt1"/>
          </a:fillRef>
          <a:effectRef idx="0">
            <a:schemeClr val="dk1"/>
          </a:effectRef>
          <a:fontRef idx="minor">
            <a:schemeClr val="dk1"/>
          </a:fontRef>
        </dgm:style>
      </dgm:prSet>
      <dgm:spPr/>
      <dgm:t>
        <a:bodyPr/>
        <a:lstStyle/>
        <a:p>
          <a:r>
            <a:rPr lang="en-US" b="1" dirty="0"/>
            <a:t>INHERENT FRAUD SCHEME</a:t>
          </a:r>
        </a:p>
      </dgm:t>
    </dgm:pt>
    <dgm:pt modelId="{294E5008-7562-419C-8722-B4B42E7D3F38}" type="parTrans" cxnId="{C2B9CBD6-CE03-477C-92E5-6766AA56822D}">
      <dgm:prSet/>
      <dgm:spPr/>
      <dgm:t>
        <a:bodyPr/>
        <a:lstStyle/>
        <a:p>
          <a:endParaRPr lang="en-US"/>
        </a:p>
      </dgm:t>
    </dgm:pt>
    <dgm:pt modelId="{33DA6956-85FC-43CD-BCAF-33958036B68B}" type="sibTrans" cxnId="{C2B9CBD6-CE03-477C-92E5-6766AA56822D}">
      <dgm:prSet/>
      <dgm:spPr/>
      <dgm:t>
        <a:bodyPr/>
        <a:lstStyle/>
        <a:p>
          <a:endParaRPr lang="en-US"/>
        </a:p>
      </dgm:t>
    </dgm:pt>
    <dgm:pt modelId="{D2B841DE-CB44-41FE-9913-83A17566F0CB}">
      <dgm:prSet phldrT="[Text]" custT="1">
        <dgm:style>
          <a:lnRef idx="2">
            <a:schemeClr val="dk1"/>
          </a:lnRef>
          <a:fillRef idx="1">
            <a:schemeClr val="lt1"/>
          </a:fillRef>
          <a:effectRef idx="0">
            <a:schemeClr val="dk1"/>
          </a:effectRef>
          <a:fontRef idx="minor">
            <a:schemeClr val="dk1"/>
          </a:fontRef>
        </dgm:style>
      </dgm:prSet>
      <dgm:spPr/>
      <dgm:t>
        <a:bodyPr/>
        <a:lstStyle/>
        <a:p>
          <a:r>
            <a:rPr lang="en-US" sz="1200" b="1" dirty="0"/>
            <a:t>FRAUD </a:t>
          </a:r>
          <a:r>
            <a:rPr lang="en-US" sz="1200" b="1" dirty="0" smtClean="0"/>
            <a:t>RISK STATEMENT</a:t>
          </a:r>
          <a:endParaRPr lang="en-US" sz="1200" b="1" dirty="0"/>
        </a:p>
      </dgm:t>
    </dgm:pt>
    <dgm:pt modelId="{B13737BB-511E-4CE1-8E89-9BF3288BE7E7}" type="sibTrans" cxnId="{5D67021E-AA04-42F6-9394-B64C21D5B001}">
      <dgm:prSet/>
      <dgm:spPr/>
      <dgm:t>
        <a:bodyPr/>
        <a:lstStyle/>
        <a:p>
          <a:endParaRPr lang="en-US"/>
        </a:p>
      </dgm:t>
    </dgm:pt>
    <dgm:pt modelId="{DB60678B-93D1-45A2-A4C3-15CFAFB3272E}" type="parTrans" cxnId="{5D67021E-AA04-42F6-9394-B64C21D5B001}">
      <dgm:prSet/>
      <dgm:spPr/>
      <dgm:t>
        <a:bodyPr/>
        <a:lstStyle/>
        <a:p>
          <a:endParaRPr lang="en-US"/>
        </a:p>
      </dgm:t>
    </dgm:pt>
    <dgm:pt modelId="{7D6F1B63-EDC3-4565-A073-F32C84A95059}" type="pres">
      <dgm:prSet presAssocID="{419DD38B-622E-4333-AC52-928BCB04AF79}" presName="Name0" presStyleCnt="0">
        <dgm:presLayoutVars>
          <dgm:chMax val="7"/>
          <dgm:resizeHandles val="exact"/>
        </dgm:presLayoutVars>
      </dgm:prSet>
      <dgm:spPr/>
      <dgm:t>
        <a:bodyPr/>
        <a:lstStyle/>
        <a:p>
          <a:endParaRPr lang="en-US"/>
        </a:p>
      </dgm:t>
    </dgm:pt>
    <dgm:pt modelId="{2625F7EE-4B1B-4252-A04A-DF35ABB63616}" type="pres">
      <dgm:prSet presAssocID="{419DD38B-622E-4333-AC52-928BCB04AF79}" presName="comp1" presStyleCnt="0"/>
      <dgm:spPr/>
      <dgm:t>
        <a:bodyPr/>
        <a:lstStyle/>
        <a:p>
          <a:endParaRPr lang="en-US"/>
        </a:p>
      </dgm:t>
    </dgm:pt>
    <dgm:pt modelId="{4FAA02EF-11B9-4A97-8F2B-83E834FCE673}" type="pres">
      <dgm:prSet presAssocID="{419DD38B-622E-4333-AC52-928BCB04AF79}" presName="circle1" presStyleLbl="node1" presStyleIdx="0" presStyleCnt="4"/>
      <dgm:spPr/>
      <dgm:t>
        <a:bodyPr/>
        <a:lstStyle/>
        <a:p>
          <a:endParaRPr lang="en-US"/>
        </a:p>
      </dgm:t>
    </dgm:pt>
    <dgm:pt modelId="{A9B17424-6645-43F6-BD3B-29FDFB114EC7}" type="pres">
      <dgm:prSet presAssocID="{419DD38B-622E-4333-AC52-928BCB04AF79}" presName="c1text" presStyleLbl="node1" presStyleIdx="0" presStyleCnt="4">
        <dgm:presLayoutVars>
          <dgm:bulletEnabled val="1"/>
        </dgm:presLayoutVars>
      </dgm:prSet>
      <dgm:spPr/>
      <dgm:t>
        <a:bodyPr/>
        <a:lstStyle/>
        <a:p>
          <a:endParaRPr lang="en-US"/>
        </a:p>
      </dgm:t>
    </dgm:pt>
    <dgm:pt modelId="{DCAD5996-DE4D-4FD1-9692-3892932AE18B}" type="pres">
      <dgm:prSet presAssocID="{419DD38B-622E-4333-AC52-928BCB04AF79}" presName="comp2" presStyleCnt="0"/>
      <dgm:spPr/>
      <dgm:t>
        <a:bodyPr/>
        <a:lstStyle/>
        <a:p>
          <a:endParaRPr lang="en-US"/>
        </a:p>
      </dgm:t>
    </dgm:pt>
    <dgm:pt modelId="{DA691786-B427-4C69-84DF-0A787A5E5908}" type="pres">
      <dgm:prSet presAssocID="{419DD38B-622E-4333-AC52-928BCB04AF79}" presName="circle2" presStyleLbl="node1" presStyleIdx="1" presStyleCnt="4"/>
      <dgm:spPr/>
      <dgm:t>
        <a:bodyPr/>
        <a:lstStyle/>
        <a:p>
          <a:endParaRPr lang="en-US"/>
        </a:p>
      </dgm:t>
    </dgm:pt>
    <dgm:pt modelId="{4E9E55EC-1FF4-4A7C-AD8F-03A85BD12EAF}" type="pres">
      <dgm:prSet presAssocID="{419DD38B-622E-4333-AC52-928BCB04AF79}" presName="c2text" presStyleLbl="node1" presStyleIdx="1" presStyleCnt="4">
        <dgm:presLayoutVars>
          <dgm:bulletEnabled val="1"/>
        </dgm:presLayoutVars>
      </dgm:prSet>
      <dgm:spPr/>
      <dgm:t>
        <a:bodyPr/>
        <a:lstStyle/>
        <a:p>
          <a:endParaRPr lang="en-US"/>
        </a:p>
      </dgm:t>
    </dgm:pt>
    <dgm:pt modelId="{5D3D1C8B-833A-455D-BAF7-16D0230244BC}" type="pres">
      <dgm:prSet presAssocID="{419DD38B-622E-4333-AC52-928BCB04AF79}" presName="comp3" presStyleCnt="0"/>
      <dgm:spPr/>
      <dgm:t>
        <a:bodyPr/>
        <a:lstStyle/>
        <a:p>
          <a:endParaRPr lang="en-US"/>
        </a:p>
      </dgm:t>
    </dgm:pt>
    <dgm:pt modelId="{24E1B3FD-158D-48FC-9CAD-159AEA6598A9}" type="pres">
      <dgm:prSet presAssocID="{419DD38B-622E-4333-AC52-928BCB04AF79}" presName="circle3" presStyleLbl="node1" presStyleIdx="2" presStyleCnt="4"/>
      <dgm:spPr/>
      <dgm:t>
        <a:bodyPr/>
        <a:lstStyle/>
        <a:p>
          <a:endParaRPr lang="en-US"/>
        </a:p>
      </dgm:t>
    </dgm:pt>
    <dgm:pt modelId="{5230C7AE-4ADB-49E6-A76C-C97507A98435}" type="pres">
      <dgm:prSet presAssocID="{419DD38B-622E-4333-AC52-928BCB04AF79}" presName="c3text" presStyleLbl="node1" presStyleIdx="2" presStyleCnt="4">
        <dgm:presLayoutVars>
          <dgm:bulletEnabled val="1"/>
        </dgm:presLayoutVars>
      </dgm:prSet>
      <dgm:spPr/>
      <dgm:t>
        <a:bodyPr/>
        <a:lstStyle/>
        <a:p>
          <a:endParaRPr lang="en-US"/>
        </a:p>
      </dgm:t>
    </dgm:pt>
    <dgm:pt modelId="{3BBA1E1E-5742-467F-AFC2-96E992D49370}" type="pres">
      <dgm:prSet presAssocID="{419DD38B-622E-4333-AC52-928BCB04AF79}" presName="comp4" presStyleCnt="0"/>
      <dgm:spPr/>
      <dgm:t>
        <a:bodyPr/>
        <a:lstStyle/>
        <a:p>
          <a:endParaRPr lang="en-US"/>
        </a:p>
      </dgm:t>
    </dgm:pt>
    <dgm:pt modelId="{2DB29109-0CE0-4308-90B3-E0161060DDD1}" type="pres">
      <dgm:prSet presAssocID="{419DD38B-622E-4333-AC52-928BCB04AF79}" presName="circle4" presStyleLbl="node1" presStyleIdx="3" presStyleCnt="4"/>
      <dgm:spPr/>
      <dgm:t>
        <a:bodyPr/>
        <a:lstStyle/>
        <a:p>
          <a:endParaRPr lang="en-US"/>
        </a:p>
      </dgm:t>
    </dgm:pt>
    <dgm:pt modelId="{D7B270AC-F98B-4431-97BB-D7346E402544}" type="pres">
      <dgm:prSet presAssocID="{419DD38B-622E-4333-AC52-928BCB04AF79}" presName="c4text" presStyleLbl="node1" presStyleIdx="3" presStyleCnt="4">
        <dgm:presLayoutVars>
          <dgm:bulletEnabled val="1"/>
        </dgm:presLayoutVars>
      </dgm:prSet>
      <dgm:spPr/>
      <dgm:t>
        <a:bodyPr/>
        <a:lstStyle/>
        <a:p>
          <a:endParaRPr lang="en-US"/>
        </a:p>
      </dgm:t>
    </dgm:pt>
  </dgm:ptLst>
  <dgm:cxnLst>
    <dgm:cxn modelId="{EF472D29-3AC5-4DF5-BD62-9E743CEA5674}" type="presOf" srcId="{9F000034-3E60-4441-9FE0-9CC9FA0AE4BB}" destId="{24E1B3FD-158D-48FC-9CAD-159AEA6598A9}" srcOrd="0" destOrd="0" presId="urn:microsoft.com/office/officeart/2005/8/layout/venn2"/>
    <dgm:cxn modelId="{C91309B0-D10E-4FC3-B23E-2A764F1046D1}" type="presOf" srcId="{D2B841DE-CB44-41FE-9913-83A17566F0CB}" destId="{D7B270AC-F98B-4431-97BB-D7346E402544}" srcOrd="1" destOrd="0" presId="urn:microsoft.com/office/officeart/2005/8/layout/venn2"/>
    <dgm:cxn modelId="{13D86DC6-0E03-4B77-9F50-315159721042}" type="presOf" srcId="{9F000034-3E60-4441-9FE0-9CC9FA0AE4BB}" destId="{5230C7AE-4ADB-49E6-A76C-C97507A98435}" srcOrd="1" destOrd="0" presId="urn:microsoft.com/office/officeart/2005/8/layout/venn2"/>
    <dgm:cxn modelId="{714CACDD-5CAA-4A7B-A4AB-54E59FA75697}" type="presOf" srcId="{FD40E9A1-BD79-44B1-A29E-C312C65F1A97}" destId="{DA691786-B427-4C69-84DF-0A787A5E5908}" srcOrd="0" destOrd="0" presId="urn:microsoft.com/office/officeart/2005/8/layout/venn2"/>
    <dgm:cxn modelId="{2C6FA3FB-3C42-4C58-A8F0-16B503B34059}" srcId="{419DD38B-622E-4333-AC52-928BCB04AF79}" destId="{E216DEF7-8387-4BA6-BA54-FEE1EED74D9D}" srcOrd="0" destOrd="0" parTransId="{EF713DEF-F8E6-4608-91C4-45694185C279}" sibTransId="{C15A147A-AF43-45BE-B8D5-00493627E537}"/>
    <dgm:cxn modelId="{3B194059-67D1-4954-8CDD-F938BF4A5BA4}" type="presOf" srcId="{419DD38B-622E-4333-AC52-928BCB04AF79}" destId="{7D6F1B63-EDC3-4565-A073-F32C84A95059}" srcOrd="0" destOrd="0" presId="urn:microsoft.com/office/officeart/2005/8/layout/venn2"/>
    <dgm:cxn modelId="{9B080C86-B429-4C5D-8236-8069BF9A44B8}" type="presOf" srcId="{E216DEF7-8387-4BA6-BA54-FEE1EED74D9D}" destId="{4FAA02EF-11B9-4A97-8F2B-83E834FCE673}" srcOrd="0" destOrd="0" presId="urn:microsoft.com/office/officeart/2005/8/layout/venn2"/>
    <dgm:cxn modelId="{FEE874EE-80A8-4361-AA08-EBCF3B826BE1}" type="presOf" srcId="{D2B841DE-CB44-41FE-9913-83A17566F0CB}" destId="{2DB29109-0CE0-4308-90B3-E0161060DDD1}" srcOrd="0" destOrd="0" presId="urn:microsoft.com/office/officeart/2005/8/layout/venn2"/>
    <dgm:cxn modelId="{074E76DA-CE96-402A-A406-5FFDBBA1E867}" type="presOf" srcId="{FD40E9A1-BD79-44B1-A29E-C312C65F1A97}" destId="{4E9E55EC-1FF4-4A7C-AD8F-03A85BD12EAF}" srcOrd="1" destOrd="0" presId="urn:microsoft.com/office/officeart/2005/8/layout/venn2"/>
    <dgm:cxn modelId="{C2B9CBD6-CE03-477C-92E5-6766AA56822D}" srcId="{419DD38B-622E-4333-AC52-928BCB04AF79}" destId="{9F000034-3E60-4441-9FE0-9CC9FA0AE4BB}" srcOrd="2" destOrd="0" parTransId="{294E5008-7562-419C-8722-B4B42E7D3F38}" sibTransId="{33DA6956-85FC-43CD-BCAF-33958036B68B}"/>
    <dgm:cxn modelId="{5B40D59A-022A-48B0-8FFE-E48C66656086}" srcId="{419DD38B-622E-4333-AC52-928BCB04AF79}" destId="{FD40E9A1-BD79-44B1-A29E-C312C65F1A97}" srcOrd="1" destOrd="0" parTransId="{1739BB57-54C9-4B06-8270-9FE3B05F7D7A}" sibTransId="{194CCB06-55A9-4BB5-9206-664DCBD27E14}"/>
    <dgm:cxn modelId="{5D67021E-AA04-42F6-9394-B64C21D5B001}" srcId="{419DD38B-622E-4333-AC52-928BCB04AF79}" destId="{D2B841DE-CB44-41FE-9913-83A17566F0CB}" srcOrd="3" destOrd="0" parTransId="{DB60678B-93D1-45A2-A4C3-15CFAFB3272E}" sibTransId="{B13737BB-511E-4CE1-8E89-9BF3288BE7E7}"/>
    <dgm:cxn modelId="{CF7A10A4-EC92-4CC9-847D-DA82326056C7}" type="presOf" srcId="{E216DEF7-8387-4BA6-BA54-FEE1EED74D9D}" destId="{A9B17424-6645-43F6-BD3B-29FDFB114EC7}" srcOrd="1" destOrd="0" presId="urn:microsoft.com/office/officeart/2005/8/layout/venn2"/>
    <dgm:cxn modelId="{F8EA5188-BB95-41F6-A73D-357B959DDDD7}" type="presParOf" srcId="{7D6F1B63-EDC3-4565-A073-F32C84A95059}" destId="{2625F7EE-4B1B-4252-A04A-DF35ABB63616}" srcOrd="0" destOrd="0" presId="urn:microsoft.com/office/officeart/2005/8/layout/venn2"/>
    <dgm:cxn modelId="{EF1478C6-4970-48D7-B99E-6699100B1F1D}" type="presParOf" srcId="{2625F7EE-4B1B-4252-A04A-DF35ABB63616}" destId="{4FAA02EF-11B9-4A97-8F2B-83E834FCE673}" srcOrd="0" destOrd="0" presId="urn:microsoft.com/office/officeart/2005/8/layout/venn2"/>
    <dgm:cxn modelId="{FF1278C7-32A3-4D0D-A843-B91ABA3DCB73}" type="presParOf" srcId="{2625F7EE-4B1B-4252-A04A-DF35ABB63616}" destId="{A9B17424-6645-43F6-BD3B-29FDFB114EC7}" srcOrd="1" destOrd="0" presId="urn:microsoft.com/office/officeart/2005/8/layout/venn2"/>
    <dgm:cxn modelId="{5B68CEBB-05AC-43B1-9D6D-663E4F627856}" type="presParOf" srcId="{7D6F1B63-EDC3-4565-A073-F32C84A95059}" destId="{DCAD5996-DE4D-4FD1-9692-3892932AE18B}" srcOrd="1" destOrd="0" presId="urn:microsoft.com/office/officeart/2005/8/layout/venn2"/>
    <dgm:cxn modelId="{FA2B7B2B-0320-494F-BB22-8242DD026759}" type="presParOf" srcId="{DCAD5996-DE4D-4FD1-9692-3892932AE18B}" destId="{DA691786-B427-4C69-84DF-0A787A5E5908}" srcOrd="0" destOrd="0" presId="urn:microsoft.com/office/officeart/2005/8/layout/venn2"/>
    <dgm:cxn modelId="{30EB1964-3102-4C10-B6CB-DB947D7EBE97}" type="presParOf" srcId="{DCAD5996-DE4D-4FD1-9692-3892932AE18B}" destId="{4E9E55EC-1FF4-4A7C-AD8F-03A85BD12EAF}" srcOrd="1" destOrd="0" presId="urn:microsoft.com/office/officeart/2005/8/layout/venn2"/>
    <dgm:cxn modelId="{4C92B368-0C04-4B5D-BC98-DA88ACFD2B7F}" type="presParOf" srcId="{7D6F1B63-EDC3-4565-A073-F32C84A95059}" destId="{5D3D1C8B-833A-455D-BAF7-16D0230244BC}" srcOrd="2" destOrd="0" presId="urn:microsoft.com/office/officeart/2005/8/layout/venn2"/>
    <dgm:cxn modelId="{4CB4897E-1835-4396-80FE-F879E5B696B2}" type="presParOf" srcId="{5D3D1C8B-833A-455D-BAF7-16D0230244BC}" destId="{24E1B3FD-158D-48FC-9CAD-159AEA6598A9}" srcOrd="0" destOrd="0" presId="urn:microsoft.com/office/officeart/2005/8/layout/venn2"/>
    <dgm:cxn modelId="{0A1FCFDD-4C7A-4BA5-81DE-84E213BE08C9}" type="presParOf" srcId="{5D3D1C8B-833A-455D-BAF7-16D0230244BC}" destId="{5230C7AE-4ADB-49E6-A76C-C97507A98435}" srcOrd="1" destOrd="0" presId="urn:microsoft.com/office/officeart/2005/8/layout/venn2"/>
    <dgm:cxn modelId="{A357C50A-85E0-4E5B-9209-C96411948525}" type="presParOf" srcId="{7D6F1B63-EDC3-4565-A073-F32C84A95059}" destId="{3BBA1E1E-5742-467F-AFC2-96E992D49370}" srcOrd="3" destOrd="0" presId="urn:microsoft.com/office/officeart/2005/8/layout/venn2"/>
    <dgm:cxn modelId="{9FF91681-B290-4ADC-94FD-373292AAF017}" type="presParOf" srcId="{3BBA1E1E-5742-467F-AFC2-96E992D49370}" destId="{2DB29109-0CE0-4308-90B3-E0161060DDD1}" srcOrd="0" destOrd="0" presId="urn:microsoft.com/office/officeart/2005/8/layout/venn2"/>
    <dgm:cxn modelId="{B1A591B7-C3E0-44DB-B186-5F092AEC9EA1}" type="presParOf" srcId="{3BBA1E1E-5742-467F-AFC2-96E992D49370}" destId="{D7B270AC-F98B-4431-97BB-D7346E402544}"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186896-238C-420B-B490-E2649CC7C6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E351D3-685F-41B2-8A7C-C94541A611C9}">
      <dgm:prSet phldrT="[Text]" custT="1"/>
      <dgm:spPr/>
      <dgm:t>
        <a:bodyPr/>
        <a:lstStyle/>
        <a:p>
          <a:endParaRPr lang="en-US" sz="1900" dirty="0" smtClean="0"/>
        </a:p>
        <a:p>
          <a:r>
            <a:rPr lang="en-US" sz="3200" dirty="0" smtClean="0"/>
            <a:t>High </a:t>
          </a:r>
        </a:p>
        <a:p>
          <a:r>
            <a:rPr lang="en-US" sz="3200" dirty="0" smtClean="0"/>
            <a:t>Concealment</a:t>
          </a:r>
        </a:p>
        <a:p>
          <a:endParaRPr lang="en-US" sz="1900" dirty="0"/>
        </a:p>
      </dgm:t>
    </dgm:pt>
    <dgm:pt modelId="{404D0492-9F3F-4BE8-896F-5116E7FC83B9}" type="parTrans" cxnId="{044D35A3-08B3-4C10-9735-F956137B22E3}">
      <dgm:prSet/>
      <dgm:spPr/>
      <dgm:t>
        <a:bodyPr/>
        <a:lstStyle/>
        <a:p>
          <a:endParaRPr lang="en-US"/>
        </a:p>
      </dgm:t>
    </dgm:pt>
    <dgm:pt modelId="{F8549D26-D3BA-4CC2-A238-F7E79A6DC5D2}" type="sibTrans" cxnId="{044D35A3-08B3-4C10-9735-F956137B22E3}">
      <dgm:prSet/>
      <dgm:spPr/>
      <dgm:t>
        <a:bodyPr/>
        <a:lstStyle/>
        <a:p>
          <a:endParaRPr lang="en-US"/>
        </a:p>
      </dgm:t>
    </dgm:pt>
    <dgm:pt modelId="{6F72A203-2E76-4B36-B8AE-9BDB0EB907B9}">
      <dgm:prSet phldrT="[Text]"/>
      <dgm:spPr/>
      <dgm:t>
        <a:bodyPr/>
        <a:lstStyle/>
        <a:p>
          <a:r>
            <a:rPr lang="en-US" dirty="0" smtClean="0"/>
            <a:t>Must look at transactions</a:t>
          </a:r>
          <a:endParaRPr lang="en-US" dirty="0"/>
        </a:p>
      </dgm:t>
    </dgm:pt>
    <dgm:pt modelId="{8B9BBF95-632D-4A05-8AE3-587D90D380D5}" type="parTrans" cxnId="{C48AF4CA-D731-475E-8883-F364BB603894}">
      <dgm:prSet/>
      <dgm:spPr/>
      <dgm:t>
        <a:bodyPr/>
        <a:lstStyle/>
        <a:p>
          <a:endParaRPr lang="en-US"/>
        </a:p>
      </dgm:t>
    </dgm:pt>
    <dgm:pt modelId="{D3BEF8A1-79D6-4F05-A44B-6562064E2247}" type="sibTrans" cxnId="{C48AF4CA-D731-475E-8883-F364BB603894}">
      <dgm:prSet/>
      <dgm:spPr/>
      <dgm:t>
        <a:bodyPr/>
        <a:lstStyle/>
        <a:p>
          <a:endParaRPr lang="en-US"/>
        </a:p>
      </dgm:t>
    </dgm:pt>
    <dgm:pt modelId="{35C6C30B-F09E-4A65-8029-737BAF52E9A1}">
      <dgm:prSet phldrT="[Text]"/>
      <dgm:spPr/>
      <dgm:t>
        <a:bodyPr/>
        <a:lstStyle/>
        <a:p>
          <a:r>
            <a:rPr lang="en-US" dirty="0" smtClean="0"/>
            <a:t>No match</a:t>
          </a:r>
          <a:endParaRPr lang="en-US" dirty="0"/>
        </a:p>
      </dgm:t>
    </dgm:pt>
    <dgm:pt modelId="{0BCCACEF-C04B-4CB4-B4E7-5079CB7E1723}" type="parTrans" cxnId="{4581699D-168F-41EA-883E-CBE4D4A3A0DD}">
      <dgm:prSet/>
      <dgm:spPr/>
      <dgm:t>
        <a:bodyPr/>
        <a:lstStyle/>
        <a:p>
          <a:endParaRPr lang="en-US"/>
        </a:p>
      </dgm:t>
    </dgm:pt>
    <dgm:pt modelId="{1C02C211-1466-4868-8F31-6A56B50D07F9}" type="sibTrans" cxnId="{4581699D-168F-41EA-883E-CBE4D4A3A0DD}">
      <dgm:prSet/>
      <dgm:spPr/>
      <dgm:t>
        <a:bodyPr/>
        <a:lstStyle/>
        <a:p>
          <a:endParaRPr lang="en-US"/>
        </a:p>
      </dgm:t>
    </dgm:pt>
    <dgm:pt modelId="{CE1AAE8F-ADF2-4FDE-BA62-E1BEF5722995}">
      <dgm:prSet phldrT="[Text]" custT="1"/>
      <dgm:spPr/>
      <dgm:t>
        <a:bodyPr/>
        <a:lstStyle/>
        <a:p>
          <a:r>
            <a:rPr lang="en-US" sz="3200" dirty="0" smtClean="0"/>
            <a:t>Medium Concealment</a:t>
          </a:r>
          <a:endParaRPr lang="en-US" sz="3200" dirty="0"/>
        </a:p>
      </dgm:t>
    </dgm:pt>
    <dgm:pt modelId="{586844B1-1729-4F73-A6BA-052714F1C50A}" type="parTrans" cxnId="{428E3EE8-1699-4662-BE7E-2809C7E95B49}">
      <dgm:prSet/>
      <dgm:spPr/>
      <dgm:t>
        <a:bodyPr/>
        <a:lstStyle/>
        <a:p>
          <a:endParaRPr lang="en-US"/>
        </a:p>
      </dgm:t>
    </dgm:pt>
    <dgm:pt modelId="{AE88EA3F-B59E-44FF-AC4F-F8ABB538896D}" type="sibTrans" cxnId="{428E3EE8-1699-4662-BE7E-2809C7E95B49}">
      <dgm:prSet/>
      <dgm:spPr/>
      <dgm:t>
        <a:bodyPr/>
        <a:lstStyle/>
        <a:p>
          <a:endParaRPr lang="en-US"/>
        </a:p>
      </dgm:t>
    </dgm:pt>
    <dgm:pt modelId="{5D08EDB0-F185-43B4-A25D-31F4F372FF40}">
      <dgm:prSet phldrT="[Text]"/>
      <dgm:spPr/>
      <dgm:t>
        <a:bodyPr/>
        <a:lstStyle/>
        <a:p>
          <a:r>
            <a:rPr lang="en-US" dirty="0" smtClean="0"/>
            <a:t>Limited linkage between vendor and perpetrator</a:t>
          </a:r>
          <a:endParaRPr lang="en-US" dirty="0"/>
        </a:p>
      </dgm:t>
    </dgm:pt>
    <dgm:pt modelId="{EF5354C7-BA54-499A-A926-DD7D47381F04}" type="parTrans" cxnId="{69B09C0E-1874-4563-A377-4BECF2721804}">
      <dgm:prSet/>
      <dgm:spPr/>
      <dgm:t>
        <a:bodyPr/>
        <a:lstStyle/>
        <a:p>
          <a:endParaRPr lang="en-US"/>
        </a:p>
      </dgm:t>
    </dgm:pt>
    <dgm:pt modelId="{E9407215-C687-4BEF-AFBA-22EC0A182855}" type="sibTrans" cxnId="{69B09C0E-1874-4563-A377-4BECF2721804}">
      <dgm:prSet/>
      <dgm:spPr/>
      <dgm:t>
        <a:bodyPr/>
        <a:lstStyle/>
        <a:p>
          <a:endParaRPr lang="en-US"/>
        </a:p>
      </dgm:t>
    </dgm:pt>
    <dgm:pt modelId="{6A56DC28-4019-4B43-B3FF-846433074FF1}">
      <dgm:prSet phldrT="[Text]"/>
      <dgm:spPr/>
      <dgm:t>
        <a:bodyPr/>
        <a:lstStyle/>
        <a:p>
          <a:r>
            <a:rPr lang="en-US" dirty="0" smtClean="0"/>
            <a:t>Close match</a:t>
          </a:r>
          <a:endParaRPr lang="en-US" dirty="0"/>
        </a:p>
      </dgm:t>
    </dgm:pt>
    <dgm:pt modelId="{CF016F09-5781-4396-A6A3-5B3EFBD5D169}" type="parTrans" cxnId="{C70D7F7F-E166-4A95-8254-27B2F3299DB1}">
      <dgm:prSet/>
      <dgm:spPr/>
      <dgm:t>
        <a:bodyPr/>
        <a:lstStyle/>
        <a:p>
          <a:endParaRPr lang="en-US"/>
        </a:p>
      </dgm:t>
    </dgm:pt>
    <dgm:pt modelId="{93E7646B-877B-47C5-BC1D-0AD344A21DDF}" type="sibTrans" cxnId="{C70D7F7F-E166-4A95-8254-27B2F3299DB1}">
      <dgm:prSet/>
      <dgm:spPr/>
      <dgm:t>
        <a:bodyPr/>
        <a:lstStyle/>
        <a:p>
          <a:endParaRPr lang="en-US"/>
        </a:p>
      </dgm:t>
    </dgm:pt>
    <dgm:pt modelId="{7E7C41B7-941E-4766-A670-582FFDD42400}">
      <dgm:prSet phldrT="[Text]" custT="1"/>
      <dgm:spPr/>
      <dgm:t>
        <a:bodyPr/>
        <a:lstStyle/>
        <a:p>
          <a:r>
            <a:rPr lang="en-US" sz="3200" dirty="0" smtClean="0"/>
            <a:t>Low </a:t>
          </a:r>
        </a:p>
        <a:p>
          <a:r>
            <a:rPr lang="en-US" sz="3200" dirty="0" smtClean="0"/>
            <a:t>Concealment</a:t>
          </a:r>
          <a:endParaRPr lang="en-US" sz="3200" dirty="0"/>
        </a:p>
      </dgm:t>
    </dgm:pt>
    <dgm:pt modelId="{502C5468-D351-4607-84A6-6CC46C6A70C2}" type="parTrans" cxnId="{0955CBDA-7D22-4A22-97C8-C413927C04F6}">
      <dgm:prSet/>
      <dgm:spPr/>
      <dgm:t>
        <a:bodyPr/>
        <a:lstStyle/>
        <a:p>
          <a:endParaRPr lang="en-US"/>
        </a:p>
      </dgm:t>
    </dgm:pt>
    <dgm:pt modelId="{00C864EA-A347-48B3-ACE4-14E51320C743}" type="sibTrans" cxnId="{0955CBDA-7D22-4A22-97C8-C413927C04F6}">
      <dgm:prSet/>
      <dgm:spPr/>
      <dgm:t>
        <a:bodyPr/>
        <a:lstStyle/>
        <a:p>
          <a:endParaRPr lang="en-US"/>
        </a:p>
      </dgm:t>
    </dgm:pt>
    <dgm:pt modelId="{E4620B60-D3C9-480E-A03D-6AF329679A40}">
      <dgm:prSet phldrT="[Text]"/>
      <dgm:spPr/>
      <dgm:t>
        <a:bodyPr/>
        <a:lstStyle/>
        <a:p>
          <a:r>
            <a:rPr lang="en-US" dirty="0" smtClean="0"/>
            <a:t>Linkage between vendor and perpetrator</a:t>
          </a:r>
          <a:endParaRPr lang="en-US" dirty="0"/>
        </a:p>
      </dgm:t>
    </dgm:pt>
    <dgm:pt modelId="{448FC887-CC28-46FC-BAA9-FF21BF27ED22}" type="parTrans" cxnId="{E50B4421-9029-40BE-9E9C-487AFD49B1DB}">
      <dgm:prSet/>
      <dgm:spPr/>
      <dgm:t>
        <a:bodyPr/>
        <a:lstStyle/>
        <a:p>
          <a:endParaRPr lang="en-US"/>
        </a:p>
      </dgm:t>
    </dgm:pt>
    <dgm:pt modelId="{7D6CA348-BD8C-4BF8-928E-E9E445E8AFEA}" type="sibTrans" cxnId="{E50B4421-9029-40BE-9E9C-487AFD49B1DB}">
      <dgm:prSet/>
      <dgm:spPr/>
      <dgm:t>
        <a:bodyPr/>
        <a:lstStyle/>
        <a:p>
          <a:endParaRPr lang="en-US"/>
        </a:p>
      </dgm:t>
    </dgm:pt>
    <dgm:pt modelId="{61B93552-B21B-401D-A280-EAB2CA1B2780}">
      <dgm:prSet phldrT="[Text]"/>
      <dgm:spPr/>
      <dgm:t>
        <a:bodyPr/>
        <a:lstStyle/>
        <a:p>
          <a:r>
            <a:rPr lang="en-US" dirty="0" smtClean="0"/>
            <a:t>Exact match</a:t>
          </a:r>
          <a:endParaRPr lang="en-US" dirty="0"/>
        </a:p>
      </dgm:t>
    </dgm:pt>
    <dgm:pt modelId="{DF6062AB-3AC6-4F0C-BB95-F3951F444086}" type="parTrans" cxnId="{82BE6ADB-07FE-4676-BCC1-E8B61316C430}">
      <dgm:prSet/>
      <dgm:spPr/>
      <dgm:t>
        <a:bodyPr/>
        <a:lstStyle/>
        <a:p>
          <a:endParaRPr lang="en-US"/>
        </a:p>
      </dgm:t>
    </dgm:pt>
    <dgm:pt modelId="{40C67F70-05AF-471F-9CB6-DA5EA421B68B}" type="sibTrans" cxnId="{82BE6ADB-07FE-4676-BCC1-E8B61316C430}">
      <dgm:prSet/>
      <dgm:spPr/>
      <dgm:t>
        <a:bodyPr/>
        <a:lstStyle/>
        <a:p>
          <a:endParaRPr lang="en-US"/>
        </a:p>
      </dgm:t>
    </dgm:pt>
    <dgm:pt modelId="{776E1B45-CDB1-489D-919C-02D0DFCA811C}" type="pres">
      <dgm:prSet presAssocID="{97186896-238C-420B-B490-E2649CC7C6D4}" presName="Name0" presStyleCnt="0">
        <dgm:presLayoutVars>
          <dgm:dir/>
          <dgm:animLvl val="lvl"/>
          <dgm:resizeHandles val="exact"/>
        </dgm:presLayoutVars>
      </dgm:prSet>
      <dgm:spPr/>
      <dgm:t>
        <a:bodyPr/>
        <a:lstStyle/>
        <a:p>
          <a:endParaRPr lang="en-US"/>
        </a:p>
      </dgm:t>
    </dgm:pt>
    <dgm:pt modelId="{1F1928A1-28A7-40ED-840E-9F247273309F}" type="pres">
      <dgm:prSet presAssocID="{FBE351D3-685F-41B2-8A7C-C94541A611C9}" presName="linNode" presStyleCnt="0"/>
      <dgm:spPr/>
    </dgm:pt>
    <dgm:pt modelId="{DC5207E7-529C-4715-B8B4-B11CF2B186DD}" type="pres">
      <dgm:prSet presAssocID="{FBE351D3-685F-41B2-8A7C-C94541A611C9}" presName="parentText" presStyleLbl="node1" presStyleIdx="0" presStyleCnt="3">
        <dgm:presLayoutVars>
          <dgm:chMax val="1"/>
          <dgm:bulletEnabled val="1"/>
        </dgm:presLayoutVars>
      </dgm:prSet>
      <dgm:spPr/>
      <dgm:t>
        <a:bodyPr/>
        <a:lstStyle/>
        <a:p>
          <a:endParaRPr lang="en-US"/>
        </a:p>
      </dgm:t>
    </dgm:pt>
    <dgm:pt modelId="{2D97947D-2934-49EF-911E-B9BA0E308983}" type="pres">
      <dgm:prSet presAssocID="{FBE351D3-685F-41B2-8A7C-C94541A611C9}" presName="descendantText" presStyleLbl="alignAccFollowNode1" presStyleIdx="0" presStyleCnt="3">
        <dgm:presLayoutVars>
          <dgm:bulletEnabled val="1"/>
        </dgm:presLayoutVars>
      </dgm:prSet>
      <dgm:spPr/>
      <dgm:t>
        <a:bodyPr/>
        <a:lstStyle/>
        <a:p>
          <a:endParaRPr lang="en-US"/>
        </a:p>
      </dgm:t>
    </dgm:pt>
    <dgm:pt modelId="{D9D6BCC4-B56E-4198-B517-6498A9859AAC}" type="pres">
      <dgm:prSet presAssocID="{F8549D26-D3BA-4CC2-A238-F7E79A6DC5D2}" presName="sp" presStyleCnt="0"/>
      <dgm:spPr/>
    </dgm:pt>
    <dgm:pt modelId="{47500863-1AA0-40A4-8382-62882A87EE7E}" type="pres">
      <dgm:prSet presAssocID="{CE1AAE8F-ADF2-4FDE-BA62-E1BEF5722995}" presName="linNode" presStyleCnt="0"/>
      <dgm:spPr/>
    </dgm:pt>
    <dgm:pt modelId="{62728AE9-3717-4788-BDEB-7A5C37E3FC51}" type="pres">
      <dgm:prSet presAssocID="{CE1AAE8F-ADF2-4FDE-BA62-E1BEF5722995}" presName="parentText" presStyleLbl="node1" presStyleIdx="1" presStyleCnt="3">
        <dgm:presLayoutVars>
          <dgm:chMax val="1"/>
          <dgm:bulletEnabled val="1"/>
        </dgm:presLayoutVars>
      </dgm:prSet>
      <dgm:spPr/>
      <dgm:t>
        <a:bodyPr/>
        <a:lstStyle/>
        <a:p>
          <a:endParaRPr lang="en-US"/>
        </a:p>
      </dgm:t>
    </dgm:pt>
    <dgm:pt modelId="{505A670F-2E11-4C63-8E0D-FC26DD70746A}" type="pres">
      <dgm:prSet presAssocID="{CE1AAE8F-ADF2-4FDE-BA62-E1BEF5722995}" presName="descendantText" presStyleLbl="alignAccFollowNode1" presStyleIdx="1" presStyleCnt="3">
        <dgm:presLayoutVars>
          <dgm:bulletEnabled val="1"/>
        </dgm:presLayoutVars>
      </dgm:prSet>
      <dgm:spPr/>
      <dgm:t>
        <a:bodyPr/>
        <a:lstStyle/>
        <a:p>
          <a:endParaRPr lang="en-US"/>
        </a:p>
      </dgm:t>
    </dgm:pt>
    <dgm:pt modelId="{57551EDF-AB7A-4F62-8842-EB0008467F0E}" type="pres">
      <dgm:prSet presAssocID="{AE88EA3F-B59E-44FF-AC4F-F8ABB538896D}" presName="sp" presStyleCnt="0"/>
      <dgm:spPr/>
    </dgm:pt>
    <dgm:pt modelId="{F29D9716-292C-4CAE-B3D9-6323CA7F5BEA}" type="pres">
      <dgm:prSet presAssocID="{7E7C41B7-941E-4766-A670-582FFDD42400}" presName="linNode" presStyleCnt="0"/>
      <dgm:spPr/>
    </dgm:pt>
    <dgm:pt modelId="{AA34B1A5-FCB3-45F1-80EA-B4DFEEFFFC1B}" type="pres">
      <dgm:prSet presAssocID="{7E7C41B7-941E-4766-A670-582FFDD42400}" presName="parentText" presStyleLbl="node1" presStyleIdx="2" presStyleCnt="3">
        <dgm:presLayoutVars>
          <dgm:chMax val="1"/>
          <dgm:bulletEnabled val="1"/>
        </dgm:presLayoutVars>
      </dgm:prSet>
      <dgm:spPr/>
      <dgm:t>
        <a:bodyPr/>
        <a:lstStyle/>
        <a:p>
          <a:endParaRPr lang="en-US"/>
        </a:p>
      </dgm:t>
    </dgm:pt>
    <dgm:pt modelId="{39E586B9-4838-470F-BBB2-ED00815FE6E1}" type="pres">
      <dgm:prSet presAssocID="{7E7C41B7-941E-4766-A670-582FFDD42400}" presName="descendantText" presStyleLbl="alignAccFollowNode1" presStyleIdx="2" presStyleCnt="3">
        <dgm:presLayoutVars>
          <dgm:bulletEnabled val="1"/>
        </dgm:presLayoutVars>
      </dgm:prSet>
      <dgm:spPr/>
      <dgm:t>
        <a:bodyPr/>
        <a:lstStyle/>
        <a:p>
          <a:endParaRPr lang="en-US"/>
        </a:p>
      </dgm:t>
    </dgm:pt>
  </dgm:ptLst>
  <dgm:cxnLst>
    <dgm:cxn modelId="{E50B4421-9029-40BE-9E9C-487AFD49B1DB}" srcId="{7E7C41B7-941E-4766-A670-582FFDD42400}" destId="{E4620B60-D3C9-480E-A03D-6AF329679A40}" srcOrd="0" destOrd="0" parTransId="{448FC887-CC28-46FC-BAA9-FF21BF27ED22}" sibTransId="{7D6CA348-BD8C-4BF8-928E-E9E445E8AFEA}"/>
    <dgm:cxn modelId="{3C775A65-6D26-4ECD-AF23-2875F2FC8A79}" type="presOf" srcId="{5D08EDB0-F185-43B4-A25D-31F4F372FF40}" destId="{505A670F-2E11-4C63-8E0D-FC26DD70746A}" srcOrd="0" destOrd="0" presId="urn:microsoft.com/office/officeart/2005/8/layout/vList5"/>
    <dgm:cxn modelId="{2653A6B8-A746-40BC-B24C-7F0113B14B36}" type="presOf" srcId="{E4620B60-D3C9-480E-A03D-6AF329679A40}" destId="{39E586B9-4838-470F-BBB2-ED00815FE6E1}" srcOrd="0" destOrd="0" presId="urn:microsoft.com/office/officeart/2005/8/layout/vList5"/>
    <dgm:cxn modelId="{C70D7F7F-E166-4A95-8254-27B2F3299DB1}" srcId="{CE1AAE8F-ADF2-4FDE-BA62-E1BEF5722995}" destId="{6A56DC28-4019-4B43-B3FF-846433074FF1}" srcOrd="1" destOrd="0" parTransId="{CF016F09-5781-4396-A6A3-5B3EFBD5D169}" sibTransId="{93E7646B-877B-47C5-BC1D-0AD344A21DDF}"/>
    <dgm:cxn modelId="{428E3EE8-1699-4662-BE7E-2809C7E95B49}" srcId="{97186896-238C-420B-B490-E2649CC7C6D4}" destId="{CE1AAE8F-ADF2-4FDE-BA62-E1BEF5722995}" srcOrd="1" destOrd="0" parTransId="{586844B1-1729-4F73-A6BA-052714F1C50A}" sibTransId="{AE88EA3F-B59E-44FF-AC4F-F8ABB538896D}"/>
    <dgm:cxn modelId="{0E5CDB48-5FA9-42F3-B897-2AEC23579551}" type="presOf" srcId="{FBE351D3-685F-41B2-8A7C-C94541A611C9}" destId="{DC5207E7-529C-4715-B8B4-B11CF2B186DD}" srcOrd="0" destOrd="0" presId="urn:microsoft.com/office/officeart/2005/8/layout/vList5"/>
    <dgm:cxn modelId="{9083C1AF-4E23-4907-B1B5-770AF4312103}" type="presOf" srcId="{6A56DC28-4019-4B43-B3FF-846433074FF1}" destId="{505A670F-2E11-4C63-8E0D-FC26DD70746A}" srcOrd="0" destOrd="1" presId="urn:microsoft.com/office/officeart/2005/8/layout/vList5"/>
    <dgm:cxn modelId="{12143494-FFD7-4E8A-92FB-4520A61AC56D}" type="presOf" srcId="{97186896-238C-420B-B490-E2649CC7C6D4}" destId="{776E1B45-CDB1-489D-919C-02D0DFCA811C}" srcOrd="0" destOrd="0" presId="urn:microsoft.com/office/officeart/2005/8/layout/vList5"/>
    <dgm:cxn modelId="{82BE6ADB-07FE-4676-BCC1-E8B61316C430}" srcId="{7E7C41B7-941E-4766-A670-582FFDD42400}" destId="{61B93552-B21B-401D-A280-EAB2CA1B2780}" srcOrd="1" destOrd="0" parTransId="{DF6062AB-3AC6-4F0C-BB95-F3951F444086}" sibTransId="{40C67F70-05AF-471F-9CB6-DA5EA421B68B}"/>
    <dgm:cxn modelId="{C48AF4CA-D731-475E-8883-F364BB603894}" srcId="{FBE351D3-685F-41B2-8A7C-C94541A611C9}" destId="{6F72A203-2E76-4B36-B8AE-9BDB0EB907B9}" srcOrd="0" destOrd="0" parTransId="{8B9BBF95-632D-4A05-8AE3-587D90D380D5}" sibTransId="{D3BEF8A1-79D6-4F05-A44B-6562064E2247}"/>
    <dgm:cxn modelId="{044D35A3-08B3-4C10-9735-F956137B22E3}" srcId="{97186896-238C-420B-B490-E2649CC7C6D4}" destId="{FBE351D3-685F-41B2-8A7C-C94541A611C9}" srcOrd="0" destOrd="0" parTransId="{404D0492-9F3F-4BE8-896F-5116E7FC83B9}" sibTransId="{F8549D26-D3BA-4CC2-A238-F7E79A6DC5D2}"/>
    <dgm:cxn modelId="{6778847D-B60C-4BE6-9934-2430A8978AA5}" type="presOf" srcId="{61B93552-B21B-401D-A280-EAB2CA1B2780}" destId="{39E586B9-4838-470F-BBB2-ED00815FE6E1}" srcOrd="0" destOrd="1" presId="urn:microsoft.com/office/officeart/2005/8/layout/vList5"/>
    <dgm:cxn modelId="{F72D9EA7-FC5E-4A1B-B3AF-CF3470283F47}" type="presOf" srcId="{7E7C41B7-941E-4766-A670-582FFDD42400}" destId="{AA34B1A5-FCB3-45F1-80EA-B4DFEEFFFC1B}" srcOrd="0" destOrd="0" presId="urn:microsoft.com/office/officeart/2005/8/layout/vList5"/>
    <dgm:cxn modelId="{70AB53F0-27BB-4CBB-864F-D5E218FC2C7E}" type="presOf" srcId="{CE1AAE8F-ADF2-4FDE-BA62-E1BEF5722995}" destId="{62728AE9-3717-4788-BDEB-7A5C37E3FC51}" srcOrd="0" destOrd="0" presId="urn:microsoft.com/office/officeart/2005/8/layout/vList5"/>
    <dgm:cxn modelId="{0955CBDA-7D22-4A22-97C8-C413927C04F6}" srcId="{97186896-238C-420B-B490-E2649CC7C6D4}" destId="{7E7C41B7-941E-4766-A670-582FFDD42400}" srcOrd="2" destOrd="0" parTransId="{502C5468-D351-4607-84A6-6CC46C6A70C2}" sibTransId="{00C864EA-A347-48B3-ACE4-14E51320C743}"/>
    <dgm:cxn modelId="{E29517B3-AFD3-411F-800F-B10D4E86FB1F}" type="presOf" srcId="{35C6C30B-F09E-4A65-8029-737BAF52E9A1}" destId="{2D97947D-2934-49EF-911E-B9BA0E308983}" srcOrd="0" destOrd="1" presId="urn:microsoft.com/office/officeart/2005/8/layout/vList5"/>
    <dgm:cxn modelId="{69B09C0E-1874-4563-A377-4BECF2721804}" srcId="{CE1AAE8F-ADF2-4FDE-BA62-E1BEF5722995}" destId="{5D08EDB0-F185-43B4-A25D-31F4F372FF40}" srcOrd="0" destOrd="0" parTransId="{EF5354C7-BA54-499A-A926-DD7D47381F04}" sibTransId="{E9407215-C687-4BEF-AFBA-22EC0A182855}"/>
    <dgm:cxn modelId="{4581699D-168F-41EA-883E-CBE4D4A3A0DD}" srcId="{FBE351D3-685F-41B2-8A7C-C94541A611C9}" destId="{35C6C30B-F09E-4A65-8029-737BAF52E9A1}" srcOrd="1" destOrd="0" parTransId="{0BCCACEF-C04B-4CB4-B4E7-5079CB7E1723}" sibTransId="{1C02C211-1466-4868-8F31-6A56B50D07F9}"/>
    <dgm:cxn modelId="{CFE67037-9F6D-4F22-A11D-751527247B82}" type="presOf" srcId="{6F72A203-2E76-4B36-B8AE-9BDB0EB907B9}" destId="{2D97947D-2934-49EF-911E-B9BA0E308983}" srcOrd="0" destOrd="0" presId="urn:microsoft.com/office/officeart/2005/8/layout/vList5"/>
    <dgm:cxn modelId="{544FFF27-C70B-4E7A-8D92-C154206EC837}" type="presParOf" srcId="{776E1B45-CDB1-489D-919C-02D0DFCA811C}" destId="{1F1928A1-28A7-40ED-840E-9F247273309F}" srcOrd="0" destOrd="0" presId="urn:microsoft.com/office/officeart/2005/8/layout/vList5"/>
    <dgm:cxn modelId="{6B8C4692-E1FB-475E-AD22-983B576BD290}" type="presParOf" srcId="{1F1928A1-28A7-40ED-840E-9F247273309F}" destId="{DC5207E7-529C-4715-B8B4-B11CF2B186DD}" srcOrd="0" destOrd="0" presId="urn:microsoft.com/office/officeart/2005/8/layout/vList5"/>
    <dgm:cxn modelId="{23DD46E5-56F1-40EA-8921-F6E5D0B752D0}" type="presParOf" srcId="{1F1928A1-28A7-40ED-840E-9F247273309F}" destId="{2D97947D-2934-49EF-911E-B9BA0E308983}" srcOrd="1" destOrd="0" presId="urn:microsoft.com/office/officeart/2005/8/layout/vList5"/>
    <dgm:cxn modelId="{B7610CAB-D993-4AF5-911A-80737A939740}" type="presParOf" srcId="{776E1B45-CDB1-489D-919C-02D0DFCA811C}" destId="{D9D6BCC4-B56E-4198-B517-6498A9859AAC}" srcOrd="1" destOrd="0" presId="urn:microsoft.com/office/officeart/2005/8/layout/vList5"/>
    <dgm:cxn modelId="{13E0D050-378B-41C6-A1A8-97B2638F85EE}" type="presParOf" srcId="{776E1B45-CDB1-489D-919C-02D0DFCA811C}" destId="{47500863-1AA0-40A4-8382-62882A87EE7E}" srcOrd="2" destOrd="0" presId="urn:microsoft.com/office/officeart/2005/8/layout/vList5"/>
    <dgm:cxn modelId="{3166B6C3-5FB6-44FC-A471-1E96823F56C9}" type="presParOf" srcId="{47500863-1AA0-40A4-8382-62882A87EE7E}" destId="{62728AE9-3717-4788-BDEB-7A5C37E3FC51}" srcOrd="0" destOrd="0" presId="urn:microsoft.com/office/officeart/2005/8/layout/vList5"/>
    <dgm:cxn modelId="{B281C384-150E-4294-803C-F981598807A7}" type="presParOf" srcId="{47500863-1AA0-40A4-8382-62882A87EE7E}" destId="{505A670F-2E11-4C63-8E0D-FC26DD70746A}" srcOrd="1" destOrd="0" presId="urn:microsoft.com/office/officeart/2005/8/layout/vList5"/>
    <dgm:cxn modelId="{367F9F4D-9741-4A8C-B24F-2C8112A9F220}" type="presParOf" srcId="{776E1B45-CDB1-489D-919C-02D0DFCA811C}" destId="{57551EDF-AB7A-4F62-8842-EB0008467F0E}" srcOrd="3" destOrd="0" presId="urn:microsoft.com/office/officeart/2005/8/layout/vList5"/>
    <dgm:cxn modelId="{40796F46-E365-43D0-8976-C362E8F62C0B}" type="presParOf" srcId="{776E1B45-CDB1-489D-919C-02D0DFCA811C}" destId="{F29D9716-292C-4CAE-B3D9-6323CA7F5BEA}" srcOrd="4" destOrd="0" presId="urn:microsoft.com/office/officeart/2005/8/layout/vList5"/>
    <dgm:cxn modelId="{F6180C70-BA19-4974-AE63-C599BECA7D95}" type="presParOf" srcId="{F29D9716-292C-4CAE-B3D9-6323CA7F5BEA}" destId="{AA34B1A5-FCB3-45F1-80EA-B4DFEEFFFC1B}" srcOrd="0" destOrd="0" presId="urn:microsoft.com/office/officeart/2005/8/layout/vList5"/>
    <dgm:cxn modelId="{2F0F47DD-65E2-493C-BBBA-5AC2DF2DD359}" type="presParOf" srcId="{F29D9716-292C-4CAE-B3D9-6323CA7F5BEA}" destId="{39E586B9-4838-470F-BBB2-ED00815FE6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186896-238C-420B-B490-E2649CC7C6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E351D3-685F-41B2-8A7C-C94541A611C9}">
      <dgm:prSet phldrT="[Text]" custT="1"/>
      <dgm:spPr/>
      <dgm:t>
        <a:bodyPr/>
        <a:lstStyle/>
        <a:p>
          <a:endParaRPr lang="en-US" sz="1900" dirty="0" smtClean="0"/>
        </a:p>
        <a:p>
          <a:r>
            <a:rPr lang="en-US" sz="3200" dirty="0" smtClean="0"/>
            <a:t>High </a:t>
          </a:r>
        </a:p>
        <a:p>
          <a:r>
            <a:rPr lang="en-US" sz="3200" dirty="0" smtClean="0"/>
            <a:t>Concealment</a:t>
          </a:r>
        </a:p>
        <a:p>
          <a:endParaRPr lang="en-US" sz="1900" dirty="0"/>
        </a:p>
      </dgm:t>
    </dgm:pt>
    <dgm:pt modelId="{404D0492-9F3F-4BE8-896F-5116E7FC83B9}" type="parTrans" cxnId="{044D35A3-08B3-4C10-9735-F956137B22E3}">
      <dgm:prSet/>
      <dgm:spPr/>
      <dgm:t>
        <a:bodyPr/>
        <a:lstStyle/>
        <a:p>
          <a:endParaRPr lang="en-US"/>
        </a:p>
      </dgm:t>
    </dgm:pt>
    <dgm:pt modelId="{F8549D26-D3BA-4CC2-A238-F7E79A6DC5D2}" type="sibTrans" cxnId="{044D35A3-08B3-4C10-9735-F956137B22E3}">
      <dgm:prSet/>
      <dgm:spPr/>
      <dgm:t>
        <a:bodyPr/>
        <a:lstStyle/>
        <a:p>
          <a:endParaRPr lang="en-US"/>
        </a:p>
      </dgm:t>
    </dgm:pt>
    <dgm:pt modelId="{61B93552-B21B-401D-A280-EAB2CA1B2780}">
      <dgm:prSet phldrT="[Text]"/>
      <dgm:spPr/>
      <dgm:t>
        <a:bodyPr/>
        <a:lstStyle/>
        <a:p>
          <a:r>
            <a:rPr lang="en-US" dirty="0" smtClean="0"/>
            <a:t>Exact match</a:t>
          </a:r>
          <a:endParaRPr lang="en-US" dirty="0"/>
        </a:p>
      </dgm:t>
    </dgm:pt>
    <dgm:pt modelId="{DF6062AB-3AC6-4F0C-BB95-F3951F444086}" type="parTrans" cxnId="{82BE6ADB-07FE-4676-BCC1-E8B61316C430}">
      <dgm:prSet/>
      <dgm:spPr/>
      <dgm:t>
        <a:bodyPr/>
        <a:lstStyle/>
        <a:p>
          <a:endParaRPr lang="en-US"/>
        </a:p>
      </dgm:t>
    </dgm:pt>
    <dgm:pt modelId="{40C67F70-05AF-471F-9CB6-DA5EA421B68B}" type="sibTrans" cxnId="{82BE6ADB-07FE-4676-BCC1-E8B61316C430}">
      <dgm:prSet/>
      <dgm:spPr/>
      <dgm:t>
        <a:bodyPr/>
        <a:lstStyle/>
        <a:p>
          <a:endParaRPr lang="en-US"/>
        </a:p>
      </dgm:t>
    </dgm:pt>
    <dgm:pt modelId="{E4620B60-D3C9-480E-A03D-6AF329679A40}">
      <dgm:prSet phldrT="[Text]"/>
      <dgm:spPr/>
      <dgm:t>
        <a:bodyPr/>
        <a:lstStyle/>
        <a:p>
          <a:r>
            <a:rPr lang="en-US" dirty="0" smtClean="0"/>
            <a:t>Same bank and same account number</a:t>
          </a:r>
          <a:endParaRPr lang="en-US" dirty="0"/>
        </a:p>
      </dgm:t>
    </dgm:pt>
    <dgm:pt modelId="{7D6CA348-BD8C-4BF8-928E-E9E445E8AFEA}" type="sibTrans" cxnId="{E50B4421-9029-40BE-9E9C-487AFD49B1DB}">
      <dgm:prSet/>
      <dgm:spPr/>
      <dgm:t>
        <a:bodyPr/>
        <a:lstStyle/>
        <a:p>
          <a:endParaRPr lang="en-US"/>
        </a:p>
      </dgm:t>
    </dgm:pt>
    <dgm:pt modelId="{448FC887-CC28-46FC-BAA9-FF21BF27ED22}" type="parTrans" cxnId="{E50B4421-9029-40BE-9E9C-487AFD49B1DB}">
      <dgm:prSet/>
      <dgm:spPr/>
      <dgm:t>
        <a:bodyPr/>
        <a:lstStyle/>
        <a:p>
          <a:endParaRPr lang="en-US"/>
        </a:p>
      </dgm:t>
    </dgm:pt>
    <dgm:pt modelId="{7E7C41B7-941E-4766-A670-582FFDD42400}">
      <dgm:prSet phldrT="[Text]" custT="1"/>
      <dgm:spPr/>
      <dgm:t>
        <a:bodyPr/>
        <a:lstStyle/>
        <a:p>
          <a:r>
            <a:rPr lang="en-US" sz="3200" dirty="0" smtClean="0"/>
            <a:t>Low </a:t>
          </a:r>
        </a:p>
        <a:p>
          <a:r>
            <a:rPr lang="en-US" sz="3200" dirty="0" smtClean="0"/>
            <a:t>Concealment</a:t>
          </a:r>
          <a:endParaRPr lang="en-US" sz="3200" dirty="0"/>
        </a:p>
      </dgm:t>
    </dgm:pt>
    <dgm:pt modelId="{00C864EA-A347-48B3-ACE4-14E51320C743}" type="sibTrans" cxnId="{0955CBDA-7D22-4A22-97C8-C413927C04F6}">
      <dgm:prSet/>
      <dgm:spPr/>
      <dgm:t>
        <a:bodyPr/>
        <a:lstStyle/>
        <a:p>
          <a:endParaRPr lang="en-US"/>
        </a:p>
      </dgm:t>
    </dgm:pt>
    <dgm:pt modelId="{502C5468-D351-4607-84A6-6CC46C6A70C2}" type="parTrans" cxnId="{0955CBDA-7D22-4A22-97C8-C413927C04F6}">
      <dgm:prSet/>
      <dgm:spPr/>
      <dgm:t>
        <a:bodyPr/>
        <a:lstStyle/>
        <a:p>
          <a:endParaRPr lang="en-US"/>
        </a:p>
      </dgm:t>
    </dgm:pt>
    <dgm:pt modelId="{6A56DC28-4019-4B43-B3FF-846433074FF1}">
      <dgm:prSet phldrT="[Text]"/>
      <dgm:spPr/>
      <dgm:t>
        <a:bodyPr/>
        <a:lstStyle/>
        <a:p>
          <a:r>
            <a:rPr lang="en-US" dirty="0" smtClean="0"/>
            <a:t>Close match</a:t>
          </a:r>
          <a:endParaRPr lang="en-US" dirty="0"/>
        </a:p>
      </dgm:t>
    </dgm:pt>
    <dgm:pt modelId="{93E7646B-877B-47C5-BC1D-0AD344A21DDF}" type="sibTrans" cxnId="{C70D7F7F-E166-4A95-8254-27B2F3299DB1}">
      <dgm:prSet/>
      <dgm:spPr/>
      <dgm:t>
        <a:bodyPr/>
        <a:lstStyle/>
        <a:p>
          <a:endParaRPr lang="en-US"/>
        </a:p>
      </dgm:t>
    </dgm:pt>
    <dgm:pt modelId="{CF016F09-5781-4396-A6A3-5B3EFBD5D169}" type="parTrans" cxnId="{C70D7F7F-E166-4A95-8254-27B2F3299DB1}">
      <dgm:prSet/>
      <dgm:spPr/>
      <dgm:t>
        <a:bodyPr/>
        <a:lstStyle/>
        <a:p>
          <a:endParaRPr lang="en-US"/>
        </a:p>
      </dgm:t>
    </dgm:pt>
    <dgm:pt modelId="{5D08EDB0-F185-43B4-A25D-31F4F372FF40}">
      <dgm:prSet phldrT="[Text]"/>
      <dgm:spPr/>
      <dgm:t>
        <a:bodyPr/>
        <a:lstStyle/>
        <a:p>
          <a:r>
            <a:rPr lang="en-US" dirty="0" smtClean="0"/>
            <a:t>Same bank, different account number</a:t>
          </a:r>
          <a:endParaRPr lang="en-US" dirty="0"/>
        </a:p>
      </dgm:t>
    </dgm:pt>
    <dgm:pt modelId="{E9407215-C687-4BEF-AFBA-22EC0A182855}" type="sibTrans" cxnId="{69B09C0E-1874-4563-A377-4BECF2721804}">
      <dgm:prSet/>
      <dgm:spPr/>
      <dgm:t>
        <a:bodyPr/>
        <a:lstStyle/>
        <a:p>
          <a:endParaRPr lang="en-US"/>
        </a:p>
      </dgm:t>
    </dgm:pt>
    <dgm:pt modelId="{EF5354C7-BA54-499A-A926-DD7D47381F04}" type="parTrans" cxnId="{69B09C0E-1874-4563-A377-4BECF2721804}">
      <dgm:prSet/>
      <dgm:spPr/>
      <dgm:t>
        <a:bodyPr/>
        <a:lstStyle/>
        <a:p>
          <a:endParaRPr lang="en-US"/>
        </a:p>
      </dgm:t>
    </dgm:pt>
    <dgm:pt modelId="{CE1AAE8F-ADF2-4FDE-BA62-E1BEF5722995}">
      <dgm:prSet phldrT="[Text]" custT="1"/>
      <dgm:spPr/>
      <dgm:t>
        <a:bodyPr/>
        <a:lstStyle/>
        <a:p>
          <a:r>
            <a:rPr lang="en-US" sz="3200" dirty="0" smtClean="0"/>
            <a:t>Medium Concealment</a:t>
          </a:r>
          <a:endParaRPr lang="en-US" sz="3200" dirty="0"/>
        </a:p>
      </dgm:t>
    </dgm:pt>
    <dgm:pt modelId="{AE88EA3F-B59E-44FF-AC4F-F8ABB538896D}" type="sibTrans" cxnId="{428E3EE8-1699-4662-BE7E-2809C7E95B49}">
      <dgm:prSet/>
      <dgm:spPr/>
      <dgm:t>
        <a:bodyPr/>
        <a:lstStyle/>
        <a:p>
          <a:endParaRPr lang="en-US"/>
        </a:p>
      </dgm:t>
    </dgm:pt>
    <dgm:pt modelId="{586844B1-1729-4F73-A6BA-052714F1C50A}" type="parTrans" cxnId="{428E3EE8-1699-4662-BE7E-2809C7E95B49}">
      <dgm:prSet/>
      <dgm:spPr/>
      <dgm:t>
        <a:bodyPr/>
        <a:lstStyle/>
        <a:p>
          <a:endParaRPr lang="en-US"/>
        </a:p>
      </dgm:t>
    </dgm:pt>
    <dgm:pt modelId="{35C6C30B-F09E-4A65-8029-737BAF52E9A1}">
      <dgm:prSet phldrT="[Text]"/>
      <dgm:spPr/>
      <dgm:t>
        <a:bodyPr/>
        <a:lstStyle/>
        <a:p>
          <a:r>
            <a:rPr lang="en-US" dirty="0" smtClean="0"/>
            <a:t>No match</a:t>
          </a:r>
          <a:endParaRPr lang="en-US" dirty="0"/>
        </a:p>
      </dgm:t>
    </dgm:pt>
    <dgm:pt modelId="{1C02C211-1466-4868-8F31-6A56B50D07F9}" type="sibTrans" cxnId="{4581699D-168F-41EA-883E-CBE4D4A3A0DD}">
      <dgm:prSet/>
      <dgm:spPr/>
      <dgm:t>
        <a:bodyPr/>
        <a:lstStyle/>
        <a:p>
          <a:endParaRPr lang="en-US"/>
        </a:p>
      </dgm:t>
    </dgm:pt>
    <dgm:pt modelId="{0BCCACEF-C04B-4CB4-B4E7-5079CB7E1723}" type="parTrans" cxnId="{4581699D-168F-41EA-883E-CBE4D4A3A0DD}">
      <dgm:prSet/>
      <dgm:spPr/>
      <dgm:t>
        <a:bodyPr/>
        <a:lstStyle/>
        <a:p>
          <a:endParaRPr lang="en-US"/>
        </a:p>
      </dgm:t>
    </dgm:pt>
    <dgm:pt modelId="{6F72A203-2E76-4B36-B8AE-9BDB0EB907B9}">
      <dgm:prSet phldrT="[Text]"/>
      <dgm:spPr/>
      <dgm:t>
        <a:bodyPr/>
        <a:lstStyle/>
        <a:p>
          <a:r>
            <a:rPr lang="en-US" dirty="0" smtClean="0"/>
            <a:t>Different bank</a:t>
          </a:r>
          <a:endParaRPr lang="en-US" dirty="0"/>
        </a:p>
      </dgm:t>
    </dgm:pt>
    <dgm:pt modelId="{D3BEF8A1-79D6-4F05-A44B-6562064E2247}" type="sibTrans" cxnId="{C48AF4CA-D731-475E-8883-F364BB603894}">
      <dgm:prSet/>
      <dgm:spPr/>
      <dgm:t>
        <a:bodyPr/>
        <a:lstStyle/>
        <a:p>
          <a:endParaRPr lang="en-US"/>
        </a:p>
      </dgm:t>
    </dgm:pt>
    <dgm:pt modelId="{8B9BBF95-632D-4A05-8AE3-587D90D380D5}" type="parTrans" cxnId="{C48AF4CA-D731-475E-8883-F364BB603894}">
      <dgm:prSet/>
      <dgm:spPr/>
      <dgm:t>
        <a:bodyPr/>
        <a:lstStyle/>
        <a:p>
          <a:endParaRPr lang="en-US"/>
        </a:p>
      </dgm:t>
    </dgm:pt>
    <dgm:pt modelId="{776E1B45-CDB1-489D-919C-02D0DFCA811C}" type="pres">
      <dgm:prSet presAssocID="{97186896-238C-420B-B490-E2649CC7C6D4}" presName="Name0" presStyleCnt="0">
        <dgm:presLayoutVars>
          <dgm:dir/>
          <dgm:animLvl val="lvl"/>
          <dgm:resizeHandles val="exact"/>
        </dgm:presLayoutVars>
      </dgm:prSet>
      <dgm:spPr/>
      <dgm:t>
        <a:bodyPr/>
        <a:lstStyle/>
        <a:p>
          <a:endParaRPr lang="en-US"/>
        </a:p>
      </dgm:t>
    </dgm:pt>
    <dgm:pt modelId="{1F1928A1-28A7-40ED-840E-9F247273309F}" type="pres">
      <dgm:prSet presAssocID="{FBE351D3-685F-41B2-8A7C-C94541A611C9}" presName="linNode" presStyleCnt="0"/>
      <dgm:spPr/>
    </dgm:pt>
    <dgm:pt modelId="{DC5207E7-529C-4715-B8B4-B11CF2B186DD}" type="pres">
      <dgm:prSet presAssocID="{FBE351D3-685F-41B2-8A7C-C94541A611C9}" presName="parentText" presStyleLbl="node1" presStyleIdx="0" presStyleCnt="3">
        <dgm:presLayoutVars>
          <dgm:chMax val="1"/>
          <dgm:bulletEnabled val="1"/>
        </dgm:presLayoutVars>
      </dgm:prSet>
      <dgm:spPr/>
      <dgm:t>
        <a:bodyPr/>
        <a:lstStyle/>
        <a:p>
          <a:endParaRPr lang="en-US"/>
        </a:p>
      </dgm:t>
    </dgm:pt>
    <dgm:pt modelId="{2D97947D-2934-49EF-911E-B9BA0E308983}" type="pres">
      <dgm:prSet presAssocID="{FBE351D3-685F-41B2-8A7C-C94541A611C9}" presName="descendantText" presStyleLbl="alignAccFollowNode1" presStyleIdx="0" presStyleCnt="3">
        <dgm:presLayoutVars>
          <dgm:bulletEnabled val="1"/>
        </dgm:presLayoutVars>
      </dgm:prSet>
      <dgm:spPr/>
      <dgm:t>
        <a:bodyPr/>
        <a:lstStyle/>
        <a:p>
          <a:endParaRPr lang="en-US"/>
        </a:p>
      </dgm:t>
    </dgm:pt>
    <dgm:pt modelId="{D9D6BCC4-B56E-4198-B517-6498A9859AAC}" type="pres">
      <dgm:prSet presAssocID="{F8549D26-D3BA-4CC2-A238-F7E79A6DC5D2}" presName="sp" presStyleCnt="0"/>
      <dgm:spPr/>
    </dgm:pt>
    <dgm:pt modelId="{47500863-1AA0-40A4-8382-62882A87EE7E}" type="pres">
      <dgm:prSet presAssocID="{CE1AAE8F-ADF2-4FDE-BA62-E1BEF5722995}" presName="linNode" presStyleCnt="0"/>
      <dgm:spPr/>
    </dgm:pt>
    <dgm:pt modelId="{62728AE9-3717-4788-BDEB-7A5C37E3FC51}" type="pres">
      <dgm:prSet presAssocID="{CE1AAE8F-ADF2-4FDE-BA62-E1BEF5722995}" presName="parentText" presStyleLbl="node1" presStyleIdx="1" presStyleCnt="3">
        <dgm:presLayoutVars>
          <dgm:chMax val="1"/>
          <dgm:bulletEnabled val="1"/>
        </dgm:presLayoutVars>
      </dgm:prSet>
      <dgm:spPr/>
      <dgm:t>
        <a:bodyPr/>
        <a:lstStyle/>
        <a:p>
          <a:endParaRPr lang="en-US"/>
        </a:p>
      </dgm:t>
    </dgm:pt>
    <dgm:pt modelId="{505A670F-2E11-4C63-8E0D-FC26DD70746A}" type="pres">
      <dgm:prSet presAssocID="{CE1AAE8F-ADF2-4FDE-BA62-E1BEF5722995}" presName="descendantText" presStyleLbl="alignAccFollowNode1" presStyleIdx="1" presStyleCnt="3">
        <dgm:presLayoutVars>
          <dgm:bulletEnabled val="1"/>
        </dgm:presLayoutVars>
      </dgm:prSet>
      <dgm:spPr/>
      <dgm:t>
        <a:bodyPr/>
        <a:lstStyle/>
        <a:p>
          <a:endParaRPr lang="en-US"/>
        </a:p>
      </dgm:t>
    </dgm:pt>
    <dgm:pt modelId="{57551EDF-AB7A-4F62-8842-EB0008467F0E}" type="pres">
      <dgm:prSet presAssocID="{AE88EA3F-B59E-44FF-AC4F-F8ABB538896D}" presName="sp" presStyleCnt="0"/>
      <dgm:spPr/>
    </dgm:pt>
    <dgm:pt modelId="{F29D9716-292C-4CAE-B3D9-6323CA7F5BEA}" type="pres">
      <dgm:prSet presAssocID="{7E7C41B7-941E-4766-A670-582FFDD42400}" presName="linNode" presStyleCnt="0"/>
      <dgm:spPr/>
    </dgm:pt>
    <dgm:pt modelId="{AA34B1A5-FCB3-45F1-80EA-B4DFEEFFFC1B}" type="pres">
      <dgm:prSet presAssocID="{7E7C41B7-941E-4766-A670-582FFDD42400}" presName="parentText" presStyleLbl="node1" presStyleIdx="2" presStyleCnt="3">
        <dgm:presLayoutVars>
          <dgm:chMax val="1"/>
          <dgm:bulletEnabled val="1"/>
        </dgm:presLayoutVars>
      </dgm:prSet>
      <dgm:spPr/>
      <dgm:t>
        <a:bodyPr/>
        <a:lstStyle/>
        <a:p>
          <a:endParaRPr lang="en-US"/>
        </a:p>
      </dgm:t>
    </dgm:pt>
    <dgm:pt modelId="{39E586B9-4838-470F-BBB2-ED00815FE6E1}" type="pres">
      <dgm:prSet presAssocID="{7E7C41B7-941E-4766-A670-582FFDD42400}" presName="descendantText" presStyleLbl="alignAccFollowNode1" presStyleIdx="2" presStyleCnt="3">
        <dgm:presLayoutVars>
          <dgm:bulletEnabled val="1"/>
        </dgm:presLayoutVars>
      </dgm:prSet>
      <dgm:spPr/>
      <dgm:t>
        <a:bodyPr/>
        <a:lstStyle/>
        <a:p>
          <a:endParaRPr lang="en-US"/>
        </a:p>
      </dgm:t>
    </dgm:pt>
  </dgm:ptLst>
  <dgm:cxnLst>
    <dgm:cxn modelId="{428E3EE8-1699-4662-BE7E-2809C7E95B49}" srcId="{97186896-238C-420B-B490-E2649CC7C6D4}" destId="{CE1AAE8F-ADF2-4FDE-BA62-E1BEF5722995}" srcOrd="1" destOrd="0" parTransId="{586844B1-1729-4F73-A6BA-052714F1C50A}" sibTransId="{AE88EA3F-B59E-44FF-AC4F-F8ABB538896D}"/>
    <dgm:cxn modelId="{E50B4421-9029-40BE-9E9C-487AFD49B1DB}" srcId="{7E7C41B7-941E-4766-A670-582FFDD42400}" destId="{E4620B60-D3C9-480E-A03D-6AF329679A40}" srcOrd="0" destOrd="0" parTransId="{448FC887-CC28-46FC-BAA9-FF21BF27ED22}" sibTransId="{7D6CA348-BD8C-4BF8-928E-E9E445E8AFEA}"/>
    <dgm:cxn modelId="{E9C8BD7D-9129-49ED-B2AB-5F579493E712}" type="presOf" srcId="{97186896-238C-420B-B490-E2649CC7C6D4}" destId="{776E1B45-CDB1-489D-919C-02D0DFCA811C}" srcOrd="0" destOrd="0" presId="urn:microsoft.com/office/officeart/2005/8/layout/vList5"/>
    <dgm:cxn modelId="{AF054124-BCFC-4902-B7D9-AC25AEBFFF68}" type="presOf" srcId="{FBE351D3-685F-41B2-8A7C-C94541A611C9}" destId="{DC5207E7-529C-4715-B8B4-B11CF2B186DD}" srcOrd="0" destOrd="0" presId="urn:microsoft.com/office/officeart/2005/8/layout/vList5"/>
    <dgm:cxn modelId="{53F0EA2A-6C8B-46C5-A28F-55959C54FD58}" type="presOf" srcId="{7E7C41B7-941E-4766-A670-582FFDD42400}" destId="{AA34B1A5-FCB3-45F1-80EA-B4DFEEFFFC1B}" srcOrd="0" destOrd="0" presId="urn:microsoft.com/office/officeart/2005/8/layout/vList5"/>
    <dgm:cxn modelId="{4581699D-168F-41EA-883E-CBE4D4A3A0DD}" srcId="{FBE351D3-685F-41B2-8A7C-C94541A611C9}" destId="{35C6C30B-F09E-4A65-8029-737BAF52E9A1}" srcOrd="1" destOrd="0" parTransId="{0BCCACEF-C04B-4CB4-B4E7-5079CB7E1723}" sibTransId="{1C02C211-1466-4868-8F31-6A56B50D07F9}"/>
    <dgm:cxn modelId="{7A5FD684-1254-458B-9A97-45F8F59CFD14}" type="presOf" srcId="{6F72A203-2E76-4B36-B8AE-9BDB0EB907B9}" destId="{2D97947D-2934-49EF-911E-B9BA0E308983}" srcOrd="0" destOrd="0" presId="urn:microsoft.com/office/officeart/2005/8/layout/vList5"/>
    <dgm:cxn modelId="{39D95180-4C44-4317-AFC1-ED6E9AF8C157}" type="presOf" srcId="{35C6C30B-F09E-4A65-8029-737BAF52E9A1}" destId="{2D97947D-2934-49EF-911E-B9BA0E308983}" srcOrd="0" destOrd="1" presId="urn:microsoft.com/office/officeart/2005/8/layout/vList5"/>
    <dgm:cxn modelId="{C48AF4CA-D731-475E-8883-F364BB603894}" srcId="{FBE351D3-685F-41B2-8A7C-C94541A611C9}" destId="{6F72A203-2E76-4B36-B8AE-9BDB0EB907B9}" srcOrd="0" destOrd="0" parTransId="{8B9BBF95-632D-4A05-8AE3-587D90D380D5}" sibTransId="{D3BEF8A1-79D6-4F05-A44B-6562064E2247}"/>
    <dgm:cxn modelId="{414E410F-D9DE-4A78-A4D1-4EAB0888BAAF}" type="presOf" srcId="{5D08EDB0-F185-43B4-A25D-31F4F372FF40}" destId="{505A670F-2E11-4C63-8E0D-FC26DD70746A}" srcOrd="0" destOrd="0" presId="urn:microsoft.com/office/officeart/2005/8/layout/vList5"/>
    <dgm:cxn modelId="{82BE6ADB-07FE-4676-BCC1-E8B61316C430}" srcId="{7E7C41B7-941E-4766-A670-582FFDD42400}" destId="{61B93552-B21B-401D-A280-EAB2CA1B2780}" srcOrd="1" destOrd="0" parTransId="{DF6062AB-3AC6-4F0C-BB95-F3951F444086}" sibTransId="{40C67F70-05AF-471F-9CB6-DA5EA421B68B}"/>
    <dgm:cxn modelId="{69B09C0E-1874-4563-A377-4BECF2721804}" srcId="{CE1AAE8F-ADF2-4FDE-BA62-E1BEF5722995}" destId="{5D08EDB0-F185-43B4-A25D-31F4F372FF40}" srcOrd="0" destOrd="0" parTransId="{EF5354C7-BA54-499A-A926-DD7D47381F04}" sibTransId="{E9407215-C687-4BEF-AFBA-22EC0A182855}"/>
    <dgm:cxn modelId="{C70D7F7F-E166-4A95-8254-27B2F3299DB1}" srcId="{CE1AAE8F-ADF2-4FDE-BA62-E1BEF5722995}" destId="{6A56DC28-4019-4B43-B3FF-846433074FF1}" srcOrd="1" destOrd="0" parTransId="{CF016F09-5781-4396-A6A3-5B3EFBD5D169}" sibTransId="{93E7646B-877B-47C5-BC1D-0AD344A21DDF}"/>
    <dgm:cxn modelId="{CED93BBC-084C-45A1-A631-B9BD55704A2C}" type="presOf" srcId="{61B93552-B21B-401D-A280-EAB2CA1B2780}" destId="{39E586B9-4838-470F-BBB2-ED00815FE6E1}" srcOrd="0" destOrd="1" presId="urn:microsoft.com/office/officeart/2005/8/layout/vList5"/>
    <dgm:cxn modelId="{22A40090-74AF-4B25-8A15-87FDBCDDCF38}" type="presOf" srcId="{CE1AAE8F-ADF2-4FDE-BA62-E1BEF5722995}" destId="{62728AE9-3717-4788-BDEB-7A5C37E3FC51}" srcOrd="0" destOrd="0" presId="urn:microsoft.com/office/officeart/2005/8/layout/vList5"/>
    <dgm:cxn modelId="{044D35A3-08B3-4C10-9735-F956137B22E3}" srcId="{97186896-238C-420B-B490-E2649CC7C6D4}" destId="{FBE351D3-685F-41B2-8A7C-C94541A611C9}" srcOrd="0" destOrd="0" parTransId="{404D0492-9F3F-4BE8-896F-5116E7FC83B9}" sibTransId="{F8549D26-D3BA-4CC2-A238-F7E79A6DC5D2}"/>
    <dgm:cxn modelId="{0955CBDA-7D22-4A22-97C8-C413927C04F6}" srcId="{97186896-238C-420B-B490-E2649CC7C6D4}" destId="{7E7C41B7-941E-4766-A670-582FFDD42400}" srcOrd="2" destOrd="0" parTransId="{502C5468-D351-4607-84A6-6CC46C6A70C2}" sibTransId="{00C864EA-A347-48B3-ACE4-14E51320C743}"/>
    <dgm:cxn modelId="{15012E68-CCA2-4780-B8DF-924F5A9B2115}" type="presOf" srcId="{E4620B60-D3C9-480E-A03D-6AF329679A40}" destId="{39E586B9-4838-470F-BBB2-ED00815FE6E1}" srcOrd="0" destOrd="0" presId="urn:microsoft.com/office/officeart/2005/8/layout/vList5"/>
    <dgm:cxn modelId="{B503E814-D328-420B-A335-396D52BD4B54}" type="presOf" srcId="{6A56DC28-4019-4B43-B3FF-846433074FF1}" destId="{505A670F-2E11-4C63-8E0D-FC26DD70746A}" srcOrd="0" destOrd="1" presId="urn:microsoft.com/office/officeart/2005/8/layout/vList5"/>
    <dgm:cxn modelId="{518D73C5-8F78-4E03-895D-8F9BC010E40A}" type="presParOf" srcId="{776E1B45-CDB1-489D-919C-02D0DFCA811C}" destId="{1F1928A1-28A7-40ED-840E-9F247273309F}" srcOrd="0" destOrd="0" presId="urn:microsoft.com/office/officeart/2005/8/layout/vList5"/>
    <dgm:cxn modelId="{E655323F-2B02-4365-9F13-0CEE32885AAA}" type="presParOf" srcId="{1F1928A1-28A7-40ED-840E-9F247273309F}" destId="{DC5207E7-529C-4715-B8B4-B11CF2B186DD}" srcOrd="0" destOrd="0" presId="urn:microsoft.com/office/officeart/2005/8/layout/vList5"/>
    <dgm:cxn modelId="{525F9487-2A52-4153-8F4B-48E567A8F751}" type="presParOf" srcId="{1F1928A1-28A7-40ED-840E-9F247273309F}" destId="{2D97947D-2934-49EF-911E-B9BA0E308983}" srcOrd="1" destOrd="0" presId="urn:microsoft.com/office/officeart/2005/8/layout/vList5"/>
    <dgm:cxn modelId="{8DA9BE77-7A46-498E-A72B-3C2680854C40}" type="presParOf" srcId="{776E1B45-CDB1-489D-919C-02D0DFCA811C}" destId="{D9D6BCC4-B56E-4198-B517-6498A9859AAC}" srcOrd="1" destOrd="0" presId="urn:microsoft.com/office/officeart/2005/8/layout/vList5"/>
    <dgm:cxn modelId="{B678FF8B-3676-4D3D-94CC-DDF621FEEA04}" type="presParOf" srcId="{776E1B45-CDB1-489D-919C-02D0DFCA811C}" destId="{47500863-1AA0-40A4-8382-62882A87EE7E}" srcOrd="2" destOrd="0" presId="urn:microsoft.com/office/officeart/2005/8/layout/vList5"/>
    <dgm:cxn modelId="{45C4770F-CD72-432A-83DA-53EABD85ACFD}" type="presParOf" srcId="{47500863-1AA0-40A4-8382-62882A87EE7E}" destId="{62728AE9-3717-4788-BDEB-7A5C37E3FC51}" srcOrd="0" destOrd="0" presId="urn:microsoft.com/office/officeart/2005/8/layout/vList5"/>
    <dgm:cxn modelId="{171D3957-452D-4DA9-B51E-13D36CE55691}" type="presParOf" srcId="{47500863-1AA0-40A4-8382-62882A87EE7E}" destId="{505A670F-2E11-4C63-8E0D-FC26DD70746A}" srcOrd="1" destOrd="0" presId="urn:microsoft.com/office/officeart/2005/8/layout/vList5"/>
    <dgm:cxn modelId="{C172529B-EE35-4142-B841-C7FA042EB89B}" type="presParOf" srcId="{776E1B45-CDB1-489D-919C-02D0DFCA811C}" destId="{57551EDF-AB7A-4F62-8842-EB0008467F0E}" srcOrd="3" destOrd="0" presId="urn:microsoft.com/office/officeart/2005/8/layout/vList5"/>
    <dgm:cxn modelId="{2E21618E-D24D-47E4-8C0E-B9AE8C3E9D30}" type="presParOf" srcId="{776E1B45-CDB1-489D-919C-02D0DFCA811C}" destId="{F29D9716-292C-4CAE-B3D9-6323CA7F5BEA}" srcOrd="4" destOrd="0" presId="urn:microsoft.com/office/officeart/2005/8/layout/vList5"/>
    <dgm:cxn modelId="{9CA50A51-4EFD-4BE2-BB6F-33F8AFA7D823}" type="presParOf" srcId="{F29D9716-292C-4CAE-B3D9-6323CA7F5BEA}" destId="{AA34B1A5-FCB3-45F1-80EA-B4DFEEFFFC1B}" srcOrd="0" destOrd="0" presId="urn:microsoft.com/office/officeart/2005/8/layout/vList5"/>
    <dgm:cxn modelId="{E2EFBDA0-AFA7-4DA1-B8B1-D8B0FF6CAA21}" type="presParOf" srcId="{F29D9716-292C-4CAE-B3D9-6323CA7F5BEA}" destId="{39E586B9-4838-470F-BBB2-ED00815FE6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186896-238C-420B-B490-E2649CC7C6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E351D3-685F-41B2-8A7C-C94541A611C9}">
      <dgm:prSet phldrT="[Text]" custT="1"/>
      <dgm:spPr/>
      <dgm:t>
        <a:bodyPr/>
        <a:lstStyle/>
        <a:p>
          <a:endParaRPr lang="en-US" sz="1900" dirty="0" smtClean="0"/>
        </a:p>
        <a:p>
          <a:r>
            <a:rPr lang="en-US" sz="3200" dirty="0" smtClean="0"/>
            <a:t>High </a:t>
          </a:r>
        </a:p>
        <a:p>
          <a:r>
            <a:rPr lang="en-US" sz="3200" dirty="0" smtClean="0"/>
            <a:t>Concealment</a:t>
          </a:r>
        </a:p>
        <a:p>
          <a:endParaRPr lang="en-US" sz="1900" dirty="0"/>
        </a:p>
      </dgm:t>
    </dgm:pt>
    <dgm:pt modelId="{404D0492-9F3F-4BE8-896F-5116E7FC83B9}" type="parTrans" cxnId="{044D35A3-08B3-4C10-9735-F956137B22E3}">
      <dgm:prSet/>
      <dgm:spPr/>
      <dgm:t>
        <a:bodyPr/>
        <a:lstStyle/>
        <a:p>
          <a:endParaRPr lang="en-US"/>
        </a:p>
      </dgm:t>
    </dgm:pt>
    <dgm:pt modelId="{F8549D26-D3BA-4CC2-A238-F7E79A6DC5D2}" type="sibTrans" cxnId="{044D35A3-08B3-4C10-9735-F956137B22E3}">
      <dgm:prSet/>
      <dgm:spPr/>
      <dgm:t>
        <a:bodyPr/>
        <a:lstStyle/>
        <a:p>
          <a:endParaRPr lang="en-US"/>
        </a:p>
      </dgm:t>
    </dgm:pt>
    <dgm:pt modelId="{6F72A203-2E76-4B36-B8AE-9BDB0EB907B9}">
      <dgm:prSet phldrT="[Text]"/>
      <dgm:spPr/>
      <dgm:t>
        <a:bodyPr/>
        <a:lstStyle/>
        <a:p>
          <a:r>
            <a:rPr lang="en-US" dirty="0" smtClean="0"/>
            <a:t>Relies on auditors professional experience</a:t>
          </a:r>
          <a:endParaRPr lang="en-US" dirty="0"/>
        </a:p>
      </dgm:t>
    </dgm:pt>
    <dgm:pt modelId="{8B9BBF95-632D-4A05-8AE3-587D90D380D5}" type="parTrans" cxnId="{C48AF4CA-D731-475E-8883-F364BB603894}">
      <dgm:prSet/>
      <dgm:spPr/>
      <dgm:t>
        <a:bodyPr/>
        <a:lstStyle/>
        <a:p>
          <a:endParaRPr lang="en-US"/>
        </a:p>
      </dgm:t>
    </dgm:pt>
    <dgm:pt modelId="{D3BEF8A1-79D6-4F05-A44B-6562064E2247}" type="sibTrans" cxnId="{C48AF4CA-D731-475E-8883-F364BB603894}">
      <dgm:prSet/>
      <dgm:spPr/>
      <dgm:t>
        <a:bodyPr/>
        <a:lstStyle/>
        <a:p>
          <a:endParaRPr lang="en-US"/>
        </a:p>
      </dgm:t>
    </dgm:pt>
    <dgm:pt modelId="{35C6C30B-F09E-4A65-8029-737BAF52E9A1}">
      <dgm:prSet phldrT="[Text]"/>
      <dgm:spPr/>
      <dgm:t>
        <a:bodyPr/>
        <a:lstStyle/>
        <a:p>
          <a:r>
            <a:rPr lang="en-US" dirty="0" smtClean="0"/>
            <a:t>No match</a:t>
          </a:r>
          <a:endParaRPr lang="en-US" dirty="0"/>
        </a:p>
      </dgm:t>
    </dgm:pt>
    <dgm:pt modelId="{0BCCACEF-C04B-4CB4-B4E7-5079CB7E1723}" type="parTrans" cxnId="{4581699D-168F-41EA-883E-CBE4D4A3A0DD}">
      <dgm:prSet/>
      <dgm:spPr/>
      <dgm:t>
        <a:bodyPr/>
        <a:lstStyle/>
        <a:p>
          <a:endParaRPr lang="en-US"/>
        </a:p>
      </dgm:t>
    </dgm:pt>
    <dgm:pt modelId="{1C02C211-1466-4868-8F31-6A56B50D07F9}" type="sibTrans" cxnId="{4581699D-168F-41EA-883E-CBE4D4A3A0DD}">
      <dgm:prSet/>
      <dgm:spPr/>
      <dgm:t>
        <a:bodyPr/>
        <a:lstStyle/>
        <a:p>
          <a:endParaRPr lang="en-US"/>
        </a:p>
      </dgm:t>
    </dgm:pt>
    <dgm:pt modelId="{CE1AAE8F-ADF2-4FDE-BA62-E1BEF5722995}">
      <dgm:prSet phldrT="[Text]" custT="1"/>
      <dgm:spPr/>
      <dgm:t>
        <a:bodyPr/>
        <a:lstStyle/>
        <a:p>
          <a:r>
            <a:rPr lang="en-US" sz="3200" dirty="0" smtClean="0"/>
            <a:t>Medium Concealment</a:t>
          </a:r>
          <a:endParaRPr lang="en-US" sz="3200" dirty="0"/>
        </a:p>
      </dgm:t>
    </dgm:pt>
    <dgm:pt modelId="{586844B1-1729-4F73-A6BA-052714F1C50A}" type="parTrans" cxnId="{428E3EE8-1699-4662-BE7E-2809C7E95B49}">
      <dgm:prSet/>
      <dgm:spPr/>
      <dgm:t>
        <a:bodyPr/>
        <a:lstStyle/>
        <a:p>
          <a:endParaRPr lang="en-US"/>
        </a:p>
      </dgm:t>
    </dgm:pt>
    <dgm:pt modelId="{AE88EA3F-B59E-44FF-AC4F-F8ABB538896D}" type="sibTrans" cxnId="{428E3EE8-1699-4662-BE7E-2809C7E95B49}">
      <dgm:prSet/>
      <dgm:spPr/>
      <dgm:t>
        <a:bodyPr/>
        <a:lstStyle/>
        <a:p>
          <a:endParaRPr lang="en-US"/>
        </a:p>
      </dgm:t>
    </dgm:pt>
    <dgm:pt modelId="{5D08EDB0-F185-43B4-A25D-31F4F372FF40}">
      <dgm:prSet phldrT="[Text]"/>
      <dgm:spPr/>
      <dgm:t>
        <a:bodyPr/>
        <a:lstStyle/>
        <a:p>
          <a:r>
            <a:rPr lang="en-US" dirty="0" smtClean="0"/>
            <a:t>Limited linkage between vendor and perpetrator</a:t>
          </a:r>
          <a:endParaRPr lang="en-US" dirty="0"/>
        </a:p>
      </dgm:t>
    </dgm:pt>
    <dgm:pt modelId="{EF5354C7-BA54-499A-A926-DD7D47381F04}" type="parTrans" cxnId="{69B09C0E-1874-4563-A377-4BECF2721804}">
      <dgm:prSet/>
      <dgm:spPr/>
      <dgm:t>
        <a:bodyPr/>
        <a:lstStyle/>
        <a:p>
          <a:endParaRPr lang="en-US"/>
        </a:p>
      </dgm:t>
    </dgm:pt>
    <dgm:pt modelId="{E9407215-C687-4BEF-AFBA-22EC0A182855}" type="sibTrans" cxnId="{69B09C0E-1874-4563-A377-4BECF2721804}">
      <dgm:prSet/>
      <dgm:spPr/>
      <dgm:t>
        <a:bodyPr/>
        <a:lstStyle/>
        <a:p>
          <a:endParaRPr lang="en-US"/>
        </a:p>
      </dgm:t>
    </dgm:pt>
    <dgm:pt modelId="{6A56DC28-4019-4B43-B3FF-846433074FF1}">
      <dgm:prSet phldrT="[Text]"/>
      <dgm:spPr/>
      <dgm:t>
        <a:bodyPr/>
        <a:lstStyle/>
        <a:p>
          <a:r>
            <a:rPr lang="en-US" dirty="0" smtClean="0"/>
            <a:t>Close match</a:t>
          </a:r>
          <a:endParaRPr lang="en-US" dirty="0"/>
        </a:p>
      </dgm:t>
    </dgm:pt>
    <dgm:pt modelId="{CF016F09-5781-4396-A6A3-5B3EFBD5D169}" type="parTrans" cxnId="{C70D7F7F-E166-4A95-8254-27B2F3299DB1}">
      <dgm:prSet/>
      <dgm:spPr/>
      <dgm:t>
        <a:bodyPr/>
        <a:lstStyle/>
        <a:p>
          <a:endParaRPr lang="en-US"/>
        </a:p>
      </dgm:t>
    </dgm:pt>
    <dgm:pt modelId="{93E7646B-877B-47C5-BC1D-0AD344A21DDF}" type="sibTrans" cxnId="{C70D7F7F-E166-4A95-8254-27B2F3299DB1}">
      <dgm:prSet/>
      <dgm:spPr/>
      <dgm:t>
        <a:bodyPr/>
        <a:lstStyle/>
        <a:p>
          <a:endParaRPr lang="en-US"/>
        </a:p>
      </dgm:t>
    </dgm:pt>
    <dgm:pt modelId="{7E7C41B7-941E-4766-A670-582FFDD42400}">
      <dgm:prSet phldrT="[Text]" custT="1"/>
      <dgm:spPr/>
      <dgm:t>
        <a:bodyPr/>
        <a:lstStyle/>
        <a:p>
          <a:r>
            <a:rPr lang="en-US" sz="3200" dirty="0" smtClean="0"/>
            <a:t>Low </a:t>
          </a:r>
        </a:p>
        <a:p>
          <a:r>
            <a:rPr lang="en-US" sz="3200" dirty="0" smtClean="0"/>
            <a:t>Concealment</a:t>
          </a:r>
          <a:endParaRPr lang="en-US" sz="3200" dirty="0"/>
        </a:p>
      </dgm:t>
    </dgm:pt>
    <dgm:pt modelId="{502C5468-D351-4607-84A6-6CC46C6A70C2}" type="parTrans" cxnId="{0955CBDA-7D22-4A22-97C8-C413927C04F6}">
      <dgm:prSet/>
      <dgm:spPr/>
      <dgm:t>
        <a:bodyPr/>
        <a:lstStyle/>
        <a:p>
          <a:endParaRPr lang="en-US"/>
        </a:p>
      </dgm:t>
    </dgm:pt>
    <dgm:pt modelId="{00C864EA-A347-48B3-ACE4-14E51320C743}" type="sibTrans" cxnId="{0955CBDA-7D22-4A22-97C8-C413927C04F6}">
      <dgm:prSet/>
      <dgm:spPr/>
      <dgm:t>
        <a:bodyPr/>
        <a:lstStyle/>
        <a:p>
          <a:endParaRPr lang="en-US"/>
        </a:p>
      </dgm:t>
    </dgm:pt>
    <dgm:pt modelId="{E4620B60-D3C9-480E-A03D-6AF329679A40}">
      <dgm:prSet phldrT="[Text]"/>
      <dgm:spPr/>
      <dgm:t>
        <a:bodyPr/>
        <a:lstStyle/>
        <a:p>
          <a:r>
            <a:rPr lang="en-US" dirty="0" smtClean="0"/>
            <a:t>Red flags visible to naked eye</a:t>
          </a:r>
          <a:endParaRPr lang="en-US" dirty="0"/>
        </a:p>
      </dgm:t>
    </dgm:pt>
    <dgm:pt modelId="{448FC887-CC28-46FC-BAA9-FF21BF27ED22}" type="parTrans" cxnId="{E50B4421-9029-40BE-9E9C-487AFD49B1DB}">
      <dgm:prSet/>
      <dgm:spPr/>
      <dgm:t>
        <a:bodyPr/>
        <a:lstStyle/>
        <a:p>
          <a:endParaRPr lang="en-US"/>
        </a:p>
      </dgm:t>
    </dgm:pt>
    <dgm:pt modelId="{7D6CA348-BD8C-4BF8-928E-E9E445E8AFEA}" type="sibTrans" cxnId="{E50B4421-9029-40BE-9E9C-487AFD49B1DB}">
      <dgm:prSet/>
      <dgm:spPr/>
      <dgm:t>
        <a:bodyPr/>
        <a:lstStyle/>
        <a:p>
          <a:endParaRPr lang="en-US"/>
        </a:p>
      </dgm:t>
    </dgm:pt>
    <dgm:pt modelId="{61B93552-B21B-401D-A280-EAB2CA1B2780}">
      <dgm:prSet phldrT="[Text]"/>
      <dgm:spPr/>
      <dgm:t>
        <a:bodyPr/>
        <a:lstStyle/>
        <a:p>
          <a:r>
            <a:rPr lang="en-US" dirty="0" smtClean="0"/>
            <a:t>Exact match</a:t>
          </a:r>
          <a:endParaRPr lang="en-US" dirty="0"/>
        </a:p>
      </dgm:t>
    </dgm:pt>
    <dgm:pt modelId="{DF6062AB-3AC6-4F0C-BB95-F3951F444086}" type="parTrans" cxnId="{82BE6ADB-07FE-4676-BCC1-E8B61316C430}">
      <dgm:prSet/>
      <dgm:spPr/>
      <dgm:t>
        <a:bodyPr/>
        <a:lstStyle/>
        <a:p>
          <a:endParaRPr lang="en-US"/>
        </a:p>
      </dgm:t>
    </dgm:pt>
    <dgm:pt modelId="{40C67F70-05AF-471F-9CB6-DA5EA421B68B}" type="sibTrans" cxnId="{82BE6ADB-07FE-4676-BCC1-E8B61316C430}">
      <dgm:prSet/>
      <dgm:spPr/>
      <dgm:t>
        <a:bodyPr/>
        <a:lstStyle/>
        <a:p>
          <a:endParaRPr lang="en-US"/>
        </a:p>
      </dgm:t>
    </dgm:pt>
    <dgm:pt modelId="{776E1B45-CDB1-489D-919C-02D0DFCA811C}" type="pres">
      <dgm:prSet presAssocID="{97186896-238C-420B-B490-E2649CC7C6D4}" presName="Name0" presStyleCnt="0">
        <dgm:presLayoutVars>
          <dgm:dir/>
          <dgm:animLvl val="lvl"/>
          <dgm:resizeHandles val="exact"/>
        </dgm:presLayoutVars>
      </dgm:prSet>
      <dgm:spPr/>
      <dgm:t>
        <a:bodyPr/>
        <a:lstStyle/>
        <a:p>
          <a:endParaRPr lang="en-US"/>
        </a:p>
      </dgm:t>
    </dgm:pt>
    <dgm:pt modelId="{1F1928A1-28A7-40ED-840E-9F247273309F}" type="pres">
      <dgm:prSet presAssocID="{FBE351D3-685F-41B2-8A7C-C94541A611C9}" presName="linNode" presStyleCnt="0"/>
      <dgm:spPr/>
    </dgm:pt>
    <dgm:pt modelId="{DC5207E7-529C-4715-B8B4-B11CF2B186DD}" type="pres">
      <dgm:prSet presAssocID="{FBE351D3-685F-41B2-8A7C-C94541A611C9}" presName="parentText" presStyleLbl="node1" presStyleIdx="0" presStyleCnt="3">
        <dgm:presLayoutVars>
          <dgm:chMax val="1"/>
          <dgm:bulletEnabled val="1"/>
        </dgm:presLayoutVars>
      </dgm:prSet>
      <dgm:spPr/>
      <dgm:t>
        <a:bodyPr/>
        <a:lstStyle/>
        <a:p>
          <a:endParaRPr lang="en-US"/>
        </a:p>
      </dgm:t>
    </dgm:pt>
    <dgm:pt modelId="{2D97947D-2934-49EF-911E-B9BA0E308983}" type="pres">
      <dgm:prSet presAssocID="{FBE351D3-685F-41B2-8A7C-C94541A611C9}" presName="descendantText" presStyleLbl="alignAccFollowNode1" presStyleIdx="0" presStyleCnt="3">
        <dgm:presLayoutVars>
          <dgm:bulletEnabled val="1"/>
        </dgm:presLayoutVars>
      </dgm:prSet>
      <dgm:spPr/>
      <dgm:t>
        <a:bodyPr/>
        <a:lstStyle/>
        <a:p>
          <a:endParaRPr lang="en-US"/>
        </a:p>
      </dgm:t>
    </dgm:pt>
    <dgm:pt modelId="{D9D6BCC4-B56E-4198-B517-6498A9859AAC}" type="pres">
      <dgm:prSet presAssocID="{F8549D26-D3BA-4CC2-A238-F7E79A6DC5D2}" presName="sp" presStyleCnt="0"/>
      <dgm:spPr/>
    </dgm:pt>
    <dgm:pt modelId="{47500863-1AA0-40A4-8382-62882A87EE7E}" type="pres">
      <dgm:prSet presAssocID="{CE1AAE8F-ADF2-4FDE-BA62-E1BEF5722995}" presName="linNode" presStyleCnt="0"/>
      <dgm:spPr/>
    </dgm:pt>
    <dgm:pt modelId="{62728AE9-3717-4788-BDEB-7A5C37E3FC51}" type="pres">
      <dgm:prSet presAssocID="{CE1AAE8F-ADF2-4FDE-BA62-E1BEF5722995}" presName="parentText" presStyleLbl="node1" presStyleIdx="1" presStyleCnt="3">
        <dgm:presLayoutVars>
          <dgm:chMax val="1"/>
          <dgm:bulletEnabled val="1"/>
        </dgm:presLayoutVars>
      </dgm:prSet>
      <dgm:spPr/>
      <dgm:t>
        <a:bodyPr/>
        <a:lstStyle/>
        <a:p>
          <a:endParaRPr lang="en-US"/>
        </a:p>
      </dgm:t>
    </dgm:pt>
    <dgm:pt modelId="{505A670F-2E11-4C63-8E0D-FC26DD70746A}" type="pres">
      <dgm:prSet presAssocID="{CE1AAE8F-ADF2-4FDE-BA62-E1BEF5722995}" presName="descendantText" presStyleLbl="alignAccFollowNode1" presStyleIdx="1" presStyleCnt="3">
        <dgm:presLayoutVars>
          <dgm:bulletEnabled val="1"/>
        </dgm:presLayoutVars>
      </dgm:prSet>
      <dgm:spPr/>
      <dgm:t>
        <a:bodyPr/>
        <a:lstStyle/>
        <a:p>
          <a:endParaRPr lang="en-US"/>
        </a:p>
      </dgm:t>
    </dgm:pt>
    <dgm:pt modelId="{57551EDF-AB7A-4F62-8842-EB0008467F0E}" type="pres">
      <dgm:prSet presAssocID="{AE88EA3F-B59E-44FF-AC4F-F8ABB538896D}" presName="sp" presStyleCnt="0"/>
      <dgm:spPr/>
    </dgm:pt>
    <dgm:pt modelId="{F29D9716-292C-4CAE-B3D9-6323CA7F5BEA}" type="pres">
      <dgm:prSet presAssocID="{7E7C41B7-941E-4766-A670-582FFDD42400}" presName="linNode" presStyleCnt="0"/>
      <dgm:spPr/>
    </dgm:pt>
    <dgm:pt modelId="{AA34B1A5-FCB3-45F1-80EA-B4DFEEFFFC1B}" type="pres">
      <dgm:prSet presAssocID="{7E7C41B7-941E-4766-A670-582FFDD42400}" presName="parentText" presStyleLbl="node1" presStyleIdx="2" presStyleCnt="3">
        <dgm:presLayoutVars>
          <dgm:chMax val="1"/>
          <dgm:bulletEnabled val="1"/>
        </dgm:presLayoutVars>
      </dgm:prSet>
      <dgm:spPr/>
      <dgm:t>
        <a:bodyPr/>
        <a:lstStyle/>
        <a:p>
          <a:endParaRPr lang="en-US"/>
        </a:p>
      </dgm:t>
    </dgm:pt>
    <dgm:pt modelId="{39E586B9-4838-470F-BBB2-ED00815FE6E1}" type="pres">
      <dgm:prSet presAssocID="{7E7C41B7-941E-4766-A670-582FFDD42400}" presName="descendantText" presStyleLbl="alignAccFollowNode1" presStyleIdx="2" presStyleCnt="3">
        <dgm:presLayoutVars>
          <dgm:bulletEnabled val="1"/>
        </dgm:presLayoutVars>
      </dgm:prSet>
      <dgm:spPr/>
      <dgm:t>
        <a:bodyPr/>
        <a:lstStyle/>
        <a:p>
          <a:endParaRPr lang="en-US"/>
        </a:p>
      </dgm:t>
    </dgm:pt>
  </dgm:ptLst>
  <dgm:cxnLst>
    <dgm:cxn modelId="{E50B4421-9029-40BE-9E9C-487AFD49B1DB}" srcId="{7E7C41B7-941E-4766-A670-582FFDD42400}" destId="{E4620B60-D3C9-480E-A03D-6AF329679A40}" srcOrd="0" destOrd="0" parTransId="{448FC887-CC28-46FC-BAA9-FF21BF27ED22}" sibTransId="{7D6CA348-BD8C-4BF8-928E-E9E445E8AFEA}"/>
    <dgm:cxn modelId="{C70D7F7F-E166-4A95-8254-27B2F3299DB1}" srcId="{CE1AAE8F-ADF2-4FDE-BA62-E1BEF5722995}" destId="{6A56DC28-4019-4B43-B3FF-846433074FF1}" srcOrd="1" destOrd="0" parTransId="{CF016F09-5781-4396-A6A3-5B3EFBD5D169}" sibTransId="{93E7646B-877B-47C5-BC1D-0AD344A21DDF}"/>
    <dgm:cxn modelId="{428E3EE8-1699-4662-BE7E-2809C7E95B49}" srcId="{97186896-238C-420B-B490-E2649CC7C6D4}" destId="{CE1AAE8F-ADF2-4FDE-BA62-E1BEF5722995}" srcOrd="1" destOrd="0" parTransId="{586844B1-1729-4F73-A6BA-052714F1C50A}" sibTransId="{AE88EA3F-B59E-44FF-AC4F-F8ABB538896D}"/>
    <dgm:cxn modelId="{BD718B1B-7FBA-4CF5-ABE3-89A901139D6C}" type="presOf" srcId="{61B93552-B21B-401D-A280-EAB2CA1B2780}" destId="{39E586B9-4838-470F-BBB2-ED00815FE6E1}" srcOrd="0" destOrd="1" presId="urn:microsoft.com/office/officeart/2005/8/layout/vList5"/>
    <dgm:cxn modelId="{32391519-ACB4-4667-8BA7-49D5456C3434}" type="presOf" srcId="{6F72A203-2E76-4B36-B8AE-9BDB0EB907B9}" destId="{2D97947D-2934-49EF-911E-B9BA0E308983}" srcOrd="0" destOrd="0" presId="urn:microsoft.com/office/officeart/2005/8/layout/vList5"/>
    <dgm:cxn modelId="{570EAB14-E696-4FBC-9F60-9D94C233198E}" type="presOf" srcId="{E4620B60-D3C9-480E-A03D-6AF329679A40}" destId="{39E586B9-4838-470F-BBB2-ED00815FE6E1}" srcOrd="0" destOrd="0" presId="urn:microsoft.com/office/officeart/2005/8/layout/vList5"/>
    <dgm:cxn modelId="{BDB8A20A-02FB-4150-AEA5-56D5C862BDE6}" type="presOf" srcId="{CE1AAE8F-ADF2-4FDE-BA62-E1BEF5722995}" destId="{62728AE9-3717-4788-BDEB-7A5C37E3FC51}" srcOrd="0" destOrd="0" presId="urn:microsoft.com/office/officeart/2005/8/layout/vList5"/>
    <dgm:cxn modelId="{82BE6ADB-07FE-4676-BCC1-E8B61316C430}" srcId="{7E7C41B7-941E-4766-A670-582FFDD42400}" destId="{61B93552-B21B-401D-A280-EAB2CA1B2780}" srcOrd="1" destOrd="0" parTransId="{DF6062AB-3AC6-4F0C-BB95-F3951F444086}" sibTransId="{40C67F70-05AF-471F-9CB6-DA5EA421B68B}"/>
    <dgm:cxn modelId="{4C9889AE-AA08-4F6D-975B-A827B73477A8}" type="presOf" srcId="{97186896-238C-420B-B490-E2649CC7C6D4}" destId="{776E1B45-CDB1-489D-919C-02D0DFCA811C}" srcOrd="0" destOrd="0" presId="urn:microsoft.com/office/officeart/2005/8/layout/vList5"/>
    <dgm:cxn modelId="{C48AF4CA-D731-475E-8883-F364BB603894}" srcId="{FBE351D3-685F-41B2-8A7C-C94541A611C9}" destId="{6F72A203-2E76-4B36-B8AE-9BDB0EB907B9}" srcOrd="0" destOrd="0" parTransId="{8B9BBF95-632D-4A05-8AE3-587D90D380D5}" sibTransId="{D3BEF8A1-79D6-4F05-A44B-6562064E2247}"/>
    <dgm:cxn modelId="{044D35A3-08B3-4C10-9735-F956137B22E3}" srcId="{97186896-238C-420B-B490-E2649CC7C6D4}" destId="{FBE351D3-685F-41B2-8A7C-C94541A611C9}" srcOrd="0" destOrd="0" parTransId="{404D0492-9F3F-4BE8-896F-5116E7FC83B9}" sibTransId="{F8549D26-D3BA-4CC2-A238-F7E79A6DC5D2}"/>
    <dgm:cxn modelId="{FBE0FD67-544E-46A0-8689-A8ED24CB837D}" type="presOf" srcId="{7E7C41B7-941E-4766-A670-582FFDD42400}" destId="{AA34B1A5-FCB3-45F1-80EA-B4DFEEFFFC1B}" srcOrd="0" destOrd="0" presId="urn:microsoft.com/office/officeart/2005/8/layout/vList5"/>
    <dgm:cxn modelId="{7A8178DB-82D2-45AE-99CC-B41D2DB4F95C}" type="presOf" srcId="{5D08EDB0-F185-43B4-A25D-31F4F372FF40}" destId="{505A670F-2E11-4C63-8E0D-FC26DD70746A}" srcOrd="0" destOrd="0" presId="urn:microsoft.com/office/officeart/2005/8/layout/vList5"/>
    <dgm:cxn modelId="{0955CBDA-7D22-4A22-97C8-C413927C04F6}" srcId="{97186896-238C-420B-B490-E2649CC7C6D4}" destId="{7E7C41B7-941E-4766-A670-582FFDD42400}" srcOrd="2" destOrd="0" parTransId="{502C5468-D351-4607-84A6-6CC46C6A70C2}" sibTransId="{00C864EA-A347-48B3-ACE4-14E51320C743}"/>
    <dgm:cxn modelId="{2168D02C-2D60-4668-AA84-356F86C6AC91}" type="presOf" srcId="{FBE351D3-685F-41B2-8A7C-C94541A611C9}" destId="{DC5207E7-529C-4715-B8B4-B11CF2B186DD}" srcOrd="0" destOrd="0" presId="urn:microsoft.com/office/officeart/2005/8/layout/vList5"/>
    <dgm:cxn modelId="{69B09C0E-1874-4563-A377-4BECF2721804}" srcId="{CE1AAE8F-ADF2-4FDE-BA62-E1BEF5722995}" destId="{5D08EDB0-F185-43B4-A25D-31F4F372FF40}" srcOrd="0" destOrd="0" parTransId="{EF5354C7-BA54-499A-A926-DD7D47381F04}" sibTransId="{E9407215-C687-4BEF-AFBA-22EC0A182855}"/>
    <dgm:cxn modelId="{4581699D-168F-41EA-883E-CBE4D4A3A0DD}" srcId="{FBE351D3-685F-41B2-8A7C-C94541A611C9}" destId="{35C6C30B-F09E-4A65-8029-737BAF52E9A1}" srcOrd="1" destOrd="0" parTransId="{0BCCACEF-C04B-4CB4-B4E7-5079CB7E1723}" sibTransId="{1C02C211-1466-4868-8F31-6A56B50D07F9}"/>
    <dgm:cxn modelId="{EB5111D4-BBEE-42E8-8CE6-E831C47113D5}" type="presOf" srcId="{6A56DC28-4019-4B43-B3FF-846433074FF1}" destId="{505A670F-2E11-4C63-8E0D-FC26DD70746A}" srcOrd="0" destOrd="1" presId="urn:microsoft.com/office/officeart/2005/8/layout/vList5"/>
    <dgm:cxn modelId="{28CD2D3E-3052-47B4-8419-BAACFEF69BB3}" type="presOf" srcId="{35C6C30B-F09E-4A65-8029-737BAF52E9A1}" destId="{2D97947D-2934-49EF-911E-B9BA0E308983}" srcOrd="0" destOrd="1" presId="urn:microsoft.com/office/officeart/2005/8/layout/vList5"/>
    <dgm:cxn modelId="{A4B18742-7E5E-4CB8-ACCC-D5F7363259F6}" type="presParOf" srcId="{776E1B45-CDB1-489D-919C-02D0DFCA811C}" destId="{1F1928A1-28A7-40ED-840E-9F247273309F}" srcOrd="0" destOrd="0" presId="urn:microsoft.com/office/officeart/2005/8/layout/vList5"/>
    <dgm:cxn modelId="{0CC20012-4DCC-44AF-A390-74F48DC03E14}" type="presParOf" srcId="{1F1928A1-28A7-40ED-840E-9F247273309F}" destId="{DC5207E7-529C-4715-B8B4-B11CF2B186DD}" srcOrd="0" destOrd="0" presId="urn:microsoft.com/office/officeart/2005/8/layout/vList5"/>
    <dgm:cxn modelId="{FE7A2188-22F4-4401-B812-B93EC7935F86}" type="presParOf" srcId="{1F1928A1-28A7-40ED-840E-9F247273309F}" destId="{2D97947D-2934-49EF-911E-B9BA0E308983}" srcOrd="1" destOrd="0" presId="urn:microsoft.com/office/officeart/2005/8/layout/vList5"/>
    <dgm:cxn modelId="{E81AB10C-6C1A-433B-93FC-D84CB00A12DD}" type="presParOf" srcId="{776E1B45-CDB1-489D-919C-02D0DFCA811C}" destId="{D9D6BCC4-B56E-4198-B517-6498A9859AAC}" srcOrd="1" destOrd="0" presId="urn:microsoft.com/office/officeart/2005/8/layout/vList5"/>
    <dgm:cxn modelId="{BE12BC95-2392-4547-9181-620EB567EA27}" type="presParOf" srcId="{776E1B45-CDB1-489D-919C-02D0DFCA811C}" destId="{47500863-1AA0-40A4-8382-62882A87EE7E}" srcOrd="2" destOrd="0" presId="urn:microsoft.com/office/officeart/2005/8/layout/vList5"/>
    <dgm:cxn modelId="{BC43FDD6-6388-457C-9977-5A9496047A76}" type="presParOf" srcId="{47500863-1AA0-40A4-8382-62882A87EE7E}" destId="{62728AE9-3717-4788-BDEB-7A5C37E3FC51}" srcOrd="0" destOrd="0" presId="urn:microsoft.com/office/officeart/2005/8/layout/vList5"/>
    <dgm:cxn modelId="{3DF0C06E-C0C3-4137-BAC5-F208393722D8}" type="presParOf" srcId="{47500863-1AA0-40A4-8382-62882A87EE7E}" destId="{505A670F-2E11-4C63-8E0D-FC26DD70746A}" srcOrd="1" destOrd="0" presId="urn:microsoft.com/office/officeart/2005/8/layout/vList5"/>
    <dgm:cxn modelId="{8AC49971-9C25-478B-AA28-1103634F7CC4}" type="presParOf" srcId="{776E1B45-CDB1-489D-919C-02D0DFCA811C}" destId="{57551EDF-AB7A-4F62-8842-EB0008467F0E}" srcOrd="3" destOrd="0" presId="urn:microsoft.com/office/officeart/2005/8/layout/vList5"/>
    <dgm:cxn modelId="{491D5C40-BAAF-461F-ADA0-A20A56CCCB7F}" type="presParOf" srcId="{776E1B45-CDB1-489D-919C-02D0DFCA811C}" destId="{F29D9716-292C-4CAE-B3D9-6323CA7F5BEA}" srcOrd="4" destOrd="0" presId="urn:microsoft.com/office/officeart/2005/8/layout/vList5"/>
    <dgm:cxn modelId="{C6E9BB9C-3754-4AC0-8FF8-A589800555D9}" type="presParOf" srcId="{F29D9716-292C-4CAE-B3D9-6323CA7F5BEA}" destId="{AA34B1A5-FCB3-45F1-80EA-B4DFEEFFFC1B}" srcOrd="0" destOrd="0" presId="urn:microsoft.com/office/officeart/2005/8/layout/vList5"/>
    <dgm:cxn modelId="{C5BA9E3B-5E22-4787-9036-AED1D7B37B9F}" type="presParOf" srcId="{F29D9716-292C-4CAE-B3D9-6323CA7F5BEA}" destId="{39E586B9-4838-470F-BBB2-ED00815FE6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79B545E-986E-4756-AB94-3DD2AD0CB297}" type="doc">
      <dgm:prSet loTypeId="urn:microsoft.com/office/officeart/2005/8/layout/pyramid2" loCatId="list" qsTypeId="urn:microsoft.com/office/officeart/2005/8/quickstyle/simple1" qsCatId="simple" csTypeId="urn:microsoft.com/office/officeart/2005/8/colors/accent1_2" csCatId="accent1" phldr="1"/>
      <dgm:spPr/>
    </dgm:pt>
    <dgm:pt modelId="{7BE6F2BB-F8B9-455A-9A8C-B670AB70E770}">
      <dgm:prSet phldrT="[Text]"/>
      <dgm:spPr/>
      <dgm:t>
        <a:bodyPr/>
        <a:lstStyle/>
        <a:p>
          <a:r>
            <a:rPr lang="en-US" dirty="0" smtClean="0">
              <a:solidFill>
                <a:srgbClr val="000000"/>
              </a:solidFill>
            </a:rPr>
            <a:t>Person</a:t>
          </a:r>
          <a:endParaRPr lang="en-US" dirty="0">
            <a:solidFill>
              <a:srgbClr val="000000"/>
            </a:solidFill>
          </a:endParaRPr>
        </a:p>
      </dgm:t>
    </dgm:pt>
    <dgm:pt modelId="{34E63F24-9CC0-451D-B0AB-5E58B2862890}" type="parTrans" cxnId="{C310319A-FDC6-47D8-87A8-21B9FBDCFF8A}">
      <dgm:prSet/>
      <dgm:spPr/>
      <dgm:t>
        <a:bodyPr/>
        <a:lstStyle/>
        <a:p>
          <a:endParaRPr lang="en-US"/>
        </a:p>
      </dgm:t>
    </dgm:pt>
    <dgm:pt modelId="{18F271FA-CD2C-4D06-8991-7E5D0CF4AB5C}" type="sibTrans" cxnId="{C310319A-FDC6-47D8-87A8-21B9FBDCFF8A}">
      <dgm:prSet/>
      <dgm:spPr/>
      <dgm:t>
        <a:bodyPr/>
        <a:lstStyle/>
        <a:p>
          <a:endParaRPr lang="en-US"/>
        </a:p>
      </dgm:t>
    </dgm:pt>
    <dgm:pt modelId="{55CF69D9-E9F8-4B11-8686-827BD3892958}">
      <dgm:prSet phldrT="[Text]"/>
      <dgm:spPr/>
      <dgm:t>
        <a:bodyPr/>
        <a:lstStyle/>
        <a:p>
          <a:r>
            <a:rPr lang="en-US" dirty="0" smtClean="0">
              <a:solidFill>
                <a:srgbClr val="000000"/>
              </a:solidFill>
            </a:rPr>
            <a:t>The Act</a:t>
          </a:r>
          <a:endParaRPr lang="en-US" dirty="0">
            <a:solidFill>
              <a:srgbClr val="000000"/>
            </a:solidFill>
          </a:endParaRPr>
        </a:p>
      </dgm:t>
    </dgm:pt>
    <dgm:pt modelId="{3D6DD096-B12E-4277-A296-86B5B702B409}" type="parTrans" cxnId="{8AFB367C-3E96-47EF-B5D8-4139BFED4C9E}">
      <dgm:prSet/>
      <dgm:spPr/>
      <dgm:t>
        <a:bodyPr/>
        <a:lstStyle/>
        <a:p>
          <a:endParaRPr lang="en-US"/>
        </a:p>
      </dgm:t>
    </dgm:pt>
    <dgm:pt modelId="{568B7EB3-763B-47F4-AD28-13C248356EDE}" type="sibTrans" cxnId="{8AFB367C-3E96-47EF-B5D8-4139BFED4C9E}">
      <dgm:prSet/>
      <dgm:spPr/>
      <dgm:t>
        <a:bodyPr/>
        <a:lstStyle/>
        <a:p>
          <a:endParaRPr lang="en-US"/>
        </a:p>
      </dgm:t>
    </dgm:pt>
    <dgm:pt modelId="{67232A02-B2D3-45FA-A6A0-A7477D8C664D}">
      <dgm:prSet phldrT="[Text]"/>
      <dgm:spPr/>
      <dgm:t>
        <a:bodyPr/>
        <a:lstStyle/>
        <a:p>
          <a:r>
            <a:rPr lang="en-US" b="1" dirty="0" smtClean="0">
              <a:solidFill>
                <a:srgbClr val="000000"/>
              </a:solidFill>
            </a:rPr>
            <a:t>The Money</a:t>
          </a:r>
          <a:endParaRPr lang="en-US" b="1" dirty="0">
            <a:solidFill>
              <a:srgbClr val="000000"/>
            </a:solidFill>
          </a:endParaRPr>
        </a:p>
      </dgm:t>
    </dgm:pt>
    <dgm:pt modelId="{5DB0AD4D-C8A0-40EF-9E76-05FC59559BA8}" type="parTrans" cxnId="{905709F1-F6A5-4471-9D2A-56729089A6BE}">
      <dgm:prSet/>
      <dgm:spPr/>
      <dgm:t>
        <a:bodyPr/>
        <a:lstStyle/>
        <a:p>
          <a:endParaRPr lang="en-US"/>
        </a:p>
      </dgm:t>
    </dgm:pt>
    <dgm:pt modelId="{0E00986F-9DF5-4DBE-9CA2-93F288DB248D}" type="sibTrans" cxnId="{905709F1-F6A5-4471-9D2A-56729089A6BE}">
      <dgm:prSet/>
      <dgm:spPr/>
      <dgm:t>
        <a:bodyPr/>
        <a:lstStyle/>
        <a:p>
          <a:endParaRPr lang="en-US"/>
        </a:p>
      </dgm:t>
    </dgm:pt>
    <dgm:pt modelId="{A0087B98-4178-4289-913A-BF9E921409AF}" type="pres">
      <dgm:prSet presAssocID="{579B545E-986E-4756-AB94-3DD2AD0CB297}" presName="compositeShape" presStyleCnt="0">
        <dgm:presLayoutVars>
          <dgm:dir/>
          <dgm:resizeHandles/>
        </dgm:presLayoutVars>
      </dgm:prSet>
      <dgm:spPr/>
    </dgm:pt>
    <dgm:pt modelId="{3420D41C-02B2-4AC3-BF84-3A58C03099A5}" type="pres">
      <dgm:prSet presAssocID="{579B545E-986E-4756-AB94-3DD2AD0CB297}" presName="pyramid" presStyleLbl="node1" presStyleIdx="0" presStyleCnt="1"/>
      <dgm:spPr/>
    </dgm:pt>
    <dgm:pt modelId="{65776785-E782-4AF7-876B-98B76BE5D349}" type="pres">
      <dgm:prSet presAssocID="{579B545E-986E-4756-AB94-3DD2AD0CB297}" presName="theList" presStyleCnt="0"/>
      <dgm:spPr/>
    </dgm:pt>
    <dgm:pt modelId="{8B424EBC-3707-4F63-921A-6E278FA0E1AB}" type="pres">
      <dgm:prSet presAssocID="{7BE6F2BB-F8B9-455A-9A8C-B670AB70E770}" presName="aNode" presStyleLbl="fgAcc1" presStyleIdx="0" presStyleCnt="3">
        <dgm:presLayoutVars>
          <dgm:bulletEnabled val="1"/>
        </dgm:presLayoutVars>
      </dgm:prSet>
      <dgm:spPr/>
      <dgm:t>
        <a:bodyPr/>
        <a:lstStyle/>
        <a:p>
          <a:endParaRPr lang="en-US"/>
        </a:p>
      </dgm:t>
    </dgm:pt>
    <dgm:pt modelId="{3C1363D6-41B9-4249-9033-9FCDD76E17F1}" type="pres">
      <dgm:prSet presAssocID="{7BE6F2BB-F8B9-455A-9A8C-B670AB70E770}" presName="aSpace" presStyleCnt="0"/>
      <dgm:spPr/>
    </dgm:pt>
    <dgm:pt modelId="{DF8511B8-EDF4-4CC0-B3B1-7572611DEBB2}" type="pres">
      <dgm:prSet presAssocID="{55CF69D9-E9F8-4B11-8686-827BD3892958}" presName="aNode" presStyleLbl="fgAcc1" presStyleIdx="1" presStyleCnt="3">
        <dgm:presLayoutVars>
          <dgm:bulletEnabled val="1"/>
        </dgm:presLayoutVars>
      </dgm:prSet>
      <dgm:spPr/>
      <dgm:t>
        <a:bodyPr/>
        <a:lstStyle/>
        <a:p>
          <a:endParaRPr lang="en-US"/>
        </a:p>
      </dgm:t>
    </dgm:pt>
    <dgm:pt modelId="{286986F8-CEE0-43E0-8053-67612E366024}" type="pres">
      <dgm:prSet presAssocID="{55CF69D9-E9F8-4B11-8686-827BD3892958}" presName="aSpace" presStyleCnt="0"/>
      <dgm:spPr/>
    </dgm:pt>
    <dgm:pt modelId="{98808D5F-193C-4483-925B-755353C19738}" type="pres">
      <dgm:prSet presAssocID="{67232A02-B2D3-45FA-A6A0-A7477D8C664D}" presName="aNode" presStyleLbl="fgAcc1" presStyleIdx="2" presStyleCnt="3">
        <dgm:presLayoutVars>
          <dgm:bulletEnabled val="1"/>
        </dgm:presLayoutVars>
      </dgm:prSet>
      <dgm:spPr/>
      <dgm:t>
        <a:bodyPr/>
        <a:lstStyle/>
        <a:p>
          <a:endParaRPr lang="en-US"/>
        </a:p>
      </dgm:t>
    </dgm:pt>
    <dgm:pt modelId="{1AF08CF3-0A23-4341-B19D-D09CC8FE6379}" type="pres">
      <dgm:prSet presAssocID="{67232A02-B2D3-45FA-A6A0-A7477D8C664D}" presName="aSpace" presStyleCnt="0"/>
      <dgm:spPr/>
    </dgm:pt>
  </dgm:ptLst>
  <dgm:cxnLst>
    <dgm:cxn modelId="{905709F1-F6A5-4471-9D2A-56729089A6BE}" srcId="{579B545E-986E-4756-AB94-3DD2AD0CB297}" destId="{67232A02-B2D3-45FA-A6A0-A7477D8C664D}" srcOrd="2" destOrd="0" parTransId="{5DB0AD4D-C8A0-40EF-9E76-05FC59559BA8}" sibTransId="{0E00986F-9DF5-4DBE-9CA2-93F288DB248D}"/>
    <dgm:cxn modelId="{C310319A-FDC6-47D8-87A8-21B9FBDCFF8A}" srcId="{579B545E-986E-4756-AB94-3DD2AD0CB297}" destId="{7BE6F2BB-F8B9-455A-9A8C-B670AB70E770}" srcOrd="0" destOrd="0" parTransId="{34E63F24-9CC0-451D-B0AB-5E58B2862890}" sibTransId="{18F271FA-CD2C-4D06-8991-7E5D0CF4AB5C}"/>
    <dgm:cxn modelId="{26663F53-714F-4EC5-A33A-E143220F7531}" type="presOf" srcId="{7BE6F2BB-F8B9-455A-9A8C-B670AB70E770}" destId="{8B424EBC-3707-4F63-921A-6E278FA0E1AB}" srcOrd="0" destOrd="0" presId="urn:microsoft.com/office/officeart/2005/8/layout/pyramid2"/>
    <dgm:cxn modelId="{17A47EE4-13E1-4ED2-B9E4-B48993DFBD3D}" type="presOf" srcId="{55CF69D9-E9F8-4B11-8686-827BD3892958}" destId="{DF8511B8-EDF4-4CC0-B3B1-7572611DEBB2}" srcOrd="0" destOrd="0" presId="urn:microsoft.com/office/officeart/2005/8/layout/pyramid2"/>
    <dgm:cxn modelId="{24FE3825-DFAB-4587-9723-9EC259F61B03}" type="presOf" srcId="{67232A02-B2D3-45FA-A6A0-A7477D8C664D}" destId="{98808D5F-193C-4483-925B-755353C19738}" srcOrd="0" destOrd="0" presId="urn:microsoft.com/office/officeart/2005/8/layout/pyramid2"/>
    <dgm:cxn modelId="{8AFB367C-3E96-47EF-B5D8-4139BFED4C9E}" srcId="{579B545E-986E-4756-AB94-3DD2AD0CB297}" destId="{55CF69D9-E9F8-4B11-8686-827BD3892958}" srcOrd="1" destOrd="0" parTransId="{3D6DD096-B12E-4277-A296-86B5B702B409}" sibTransId="{568B7EB3-763B-47F4-AD28-13C248356EDE}"/>
    <dgm:cxn modelId="{E38A4620-A60E-49B7-9EFB-BFF49372BB51}" type="presOf" srcId="{579B545E-986E-4756-AB94-3DD2AD0CB297}" destId="{A0087B98-4178-4289-913A-BF9E921409AF}" srcOrd="0" destOrd="0" presId="urn:microsoft.com/office/officeart/2005/8/layout/pyramid2"/>
    <dgm:cxn modelId="{A8241E8B-4223-4C4F-93A6-83946AEB95AF}" type="presParOf" srcId="{A0087B98-4178-4289-913A-BF9E921409AF}" destId="{3420D41C-02B2-4AC3-BF84-3A58C03099A5}" srcOrd="0" destOrd="0" presId="urn:microsoft.com/office/officeart/2005/8/layout/pyramid2"/>
    <dgm:cxn modelId="{72B6A454-49EA-4DF7-BFCC-F65A3EF8A45D}" type="presParOf" srcId="{A0087B98-4178-4289-913A-BF9E921409AF}" destId="{65776785-E782-4AF7-876B-98B76BE5D349}" srcOrd="1" destOrd="0" presId="urn:microsoft.com/office/officeart/2005/8/layout/pyramid2"/>
    <dgm:cxn modelId="{CE0D028B-36CD-4E12-A83F-1BDB8BD56CCC}" type="presParOf" srcId="{65776785-E782-4AF7-876B-98B76BE5D349}" destId="{8B424EBC-3707-4F63-921A-6E278FA0E1AB}" srcOrd="0" destOrd="0" presId="urn:microsoft.com/office/officeart/2005/8/layout/pyramid2"/>
    <dgm:cxn modelId="{3E477573-7E91-49AF-A518-F0850771C481}" type="presParOf" srcId="{65776785-E782-4AF7-876B-98B76BE5D349}" destId="{3C1363D6-41B9-4249-9033-9FCDD76E17F1}" srcOrd="1" destOrd="0" presId="urn:microsoft.com/office/officeart/2005/8/layout/pyramid2"/>
    <dgm:cxn modelId="{7E83E724-95C6-4C50-BA74-BEFCA2D3598B}" type="presParOf" srcId="{65776785-E782-4AF7-876B-98B76BE5D349}" destId="{DF8511B8-EDF4-4CC0-B3B1-7572611DEBB2}" srcOrd="2" destOrd="0" presId="urn:microsoft.com/office/officeart/2005/8/layout/pyramid2"/>
    <dgm:cxn modelId="{6E927392-6BB2-4BA7-968F-867221CC2CE7}" type="presParOf" srcId="{65776785-E782-4AF7-876B-98B76BE5D349}" destId="{286986F8-CEE0-43E0-8053-67612E366024}" srcOrd="3" destOrd="0" presId="urn:microsoft.com/office/officeart/2005/8/layout/pyramid2"/>
    <dgm:cxn modelId="{F9F5577E-D079-4C31-B939-0C5B3DB548B3}" type="presParOf" srcId="{65776785-E782-4AF7-876B-98B76BE5D349}" destId="{98808D5F-193C-4483-925B-755353C19738}" srcOrd="4" destOrd="0" presId="urn:microsoft.com/office/officeart/2005/8/layout/pyramid2"/>
    <dgm:cxn modelId="{A9A77E75-1CA0-4B97-B944-189D308F50E9}" type="presParOf" srcId="{65776785-E782-4AF7-876B-98B76BE5D349}" destId="{1AF08CF3-0A23-4341-B19D-D09CC8FE6379}"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7462D3-0695-412E-A661-0DB1D65097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9A17FB-98EF-49BE-9FF4-815A3FAF04DA}">
      <dgm:prSet phldrT="[Text]"/>
      <dgm:spPr/>
      <dgm:t>
        <a:bodyPr/>
        <a:lstStyle/>
        <a:p>
          <a:r>
            <a:rPr lang="en-US" dirty="0" smtClean="0"/>
            <a:t>Organization</a:t>
          </a:r>
          <a:endParaRPr lang="en-US" dirty="0"/>
        </a:p>
      </dgm:t>
    </dgm:pt>
    <dgm:pt modelId="{BAB95179-F8C1-4AF1-9213-CB592AF3A3CB}" type="parTrans" cxnId="{124215B7-D7A2-42A3-8EA0-96322B1E095B}">
      <dgm:prSet/>
      <dgm:spPr/>
      <dgm:t>
        <a:bodyPr/>
        <a:lstStyle/>
        <a:p>
          <a:endParaRPr lang="en-US"/>
        </a:p>
      </dgm:t>
    </dgm:pt>
    <dgm:pt modelId="{3407C68D-26C3-4031-8352-05CEFE84E5B9}" type="sibTrans" cxnId="{124215B7-D7A2-42A3-8EA0-96322B1E095B}">
      <dgm:prSet/>
      <dgm:spPr/>
      <dgm:t>
        <a:bodyPr/>
        <a:lstStyle/>
        <a:p>
          <a:endParaRPr lang="en-US"/>
        </a:p>
      </dgm:t>
    </dgm:pt>
    <dgm:pt modelId="{0C3435C3-23AB-4F17-8960-3FF497D4DAA5}">
      <dgm:prSet phldrT="[Text]" custT="1"/>
      <dgm:spPr/>
      <dgm:t>
        <a:bodyPr/>
        <a:lstStyle/>
        <a:p>
          <a:r>
            <a:rPr lang="en-US" sz="2400" dirty="0" smtClean="0"/>
            <a:t>Threat and vulnerability assessment</a:t>
          </a:r>
          <a:endParaRPr lang="en-US" sz="2400" dirty="0"/>
        </a:p>
      </dgm:t>
    </dgm:pt>
    <dgm:pt modelId="{296E9B4F-A6C6-4113-8CD4-D3683254B29B}" type="parTrans" cxnId="{1C7F407E-57EC-445B-83CB-8F02794247D7}">
      <dgm:prSet/>
      <dgm:spPr/>
      <dgm:t>
        <a:bodyPr/>
        <a:lstStyle/>
        <a:p>
          <a:endParaRPr lang="en-US"/>
        </a:p>
      </dgm:t>
    </dgm:pt>
    <dgm:pt modelId="{3844AE6D-ECC7-48D1-A990-915185774E03}" type="sibTrans" cxnId="{1C7F407E-57EC-445B-83CB-8F02794247D7}">
      <dgm:prSet/>
      <dgm:spPr/>
      <dgm:t>
        <a:bodyPr/>
        <a:lstStyle/>
        <a:p>
          <a:endParaRPr lang="en-US"/>
        </a:p>
      </dgm:t>
    </dgm:pt>
    <dgm:pt modelId="{6F76BEBF-CDDA-48FA-8C36-1AE26B9C6CF0}">
      <dgm:prSet phldrT="[Text]" custT="1"/>
      <dgm:spPr/>
      <dgm:t>
        <a:bodyPr/>
        <a:lstStyle/>
        <a:p>
          <a:r>
            <a:rPr lang="en-US" sz="2400" dirty="0" smtClean="0"/>
            <a:t>Primary and secondary fraud categories</a:t>
          </a:r>
          <a:endParaRPr lang="en-US" sz="2400" dirty="0"/>
        </a:p>
      </dgm:t>
    </dgm:pt>
    <dgm:pt modelId="{EAF17F02-D753-4A5D-AB4F-A1A606219200}" type="parTrans" cxnId="{49AFAF14-4779-4EE9-BACA-A306CB1BE703}">
      <dgm:prSet/>
      <dgm:spPr/>
      <dgm:t>
        <a:bodyPr/>
        <a:lstStyle/>
        <a:p>
          <a:endParaRPr lang="en-US"/>
        </a:p>
      </dgm:t>
    </dgm:pt>
    <dgm:pt modelId="{17855D3F-096F-4C07-83CE-6F840724AC40}" type="sibTrans" cxnId="{49AFAF14-4779-4EE9-BACA-A306CB1BE703}">
      <dgm:prSet/>
      <dgm:spPr/>
      <dgm:t>
        <a:bodyPr/>
        <a:lstStyle/>
        <a:p>
          <a:endParaRPr lang="en-US"/>
        </a:p>
      </dgm:t>
    </dgm:pt>
    <dgm:pt modelId="{8C6E6A0B-9DDC-45B1-8E29-6EECA082A31D}">
      <dgm:prSet phldrT="[Text]"/>
      <dgm:spPr/>
      <dgm:t>
        <a:bodyPr/>
        <a:lstStyle/>
        <a:p>
          <a:r>
            <a:rPr lang="en-US" dirty="0" smtClean="0"/>
            <a:t>Business System</a:t>
          </a:r>
          <a:endParaRPr lang="en-US" dirty="0"/>
        </a:p>
      </dgm:t>
    </dgm:pt>
    <dgm:pt modelId="{FB87813E-B175-4FA5-918F-F5F2EE0BF21D}" type="parTrans" cxnId="{5B26FA4E-E581-41C2-98A8-A63A6BC4074B}">
      <dgm:prSet/>
      <dgm:spPr/>
      <dgm:t>
        <a:bodyPr/>
        <a:lstStyle/>
        <a:p>
          <a:endParaRPr lang="en-US"/>
        </a:p>
      </dgm:t>
    </dgm:pt>
    <dgm:pt modelId="{DB30F764-BE73-40E6-B968-0776C1114AA3}" type="sibTrans" cxnId="{5B26FA4E-E581-41C2-98A8-A63A6BC4074B}">
      <dgm:prSet/>
      <dgm:spPr/>
      <dgm:t>
        <a:bodyPr/>
        <a:lstStyle/>
        <a:p>
          <a:endParaRPr lang="en-US"/>
        </a:p>
      </dgm:t>
    </dgm:pt>
    <dgm:pt modelId="{20968F2F-7847-47F3-929C-CA61D66EF6DE}">
      <dgm:prSet phldrT="[Text]"/>
      <dgm:spPr/>
      <dgm:t>
        <a:bodyPr/>
        <a:lstStyle/>
        <a:p>
          <a:r>
            <a:rPr lang="en-US" dirty="0" smtClean="0"/>
            <a:t>Fraud risk assessment</a:t>
          </a:r>
          <a:endParaRPr lang="en-US" dirty="0"/>
        </a:p>
      </dgm:t>
    </dgm:pt>
    <dgm:pt modelId="{A029B864-6990-45E4-92D8-A1EFBE34A111}" type="parTrans" cxnId="{A193E5CF-E058-4A4F-BECD-BAD0BBC80EB0}">
      <dgm:prSet/>
      <dgm:spPr/>
      <dgm:t>
        <a:bodyPr/>
        <a:lstStyle/>
        <a:p>
          <a:endParaRPr lang="en-US"/>
        </a:p>
      </dgm:t>
    </dgm:pt>
    <dgm:pt modelId="{7E51AB40-469D-4AC0-A10E-604B26A52C92}" type="sibTrans" cxnId="{A193E5CF-E058-4A4F-BECD-BAD0BBC80EB0}">
      <dgm:prSet/>
      <dgm:spPr/>
      <dgm:t>
        <a:bodyPr/>
        <a:lstStyle/>
        <a:p>
          <a:endParaRPr lang="en-US"/>
        </a:p>
      </dgm:t>
    </dgm:pt>
    <dgm:pt modelId="{190F6561-277B-416C-81C0-B9242475B89A}">
      <dgm:prSet phldrT="[Text]"/>
      <dgm:spPr/>
      <dgm:t>
        <a:bodyPr/>
        <a:lstStyle/>
        <a:p>
          <a:r>
            <a:rPr lang="en-US" dirty="0" smtClean="0"/>
            <a:t>Inherent schemes</a:t>
          </a:r>
          <a:endParaRPr lang="en-US" dirty="0"/>
        </a:p>
      </dgm:t>
    </dgm:pt>
    <dgm:pt modelId="{B65701AC-C780-40B0-A729-91F8F8FA589C}" type="parTrans" cxnId="{49A0A4EC-1B17-4611-B578-6CB07BB7A5B8}">
      <dgm:prSet/>
      <dgm:spPr/>
      <dgm:t>
        <a:bodyPr/>
        <a:lstStyle/>
        <a:p>
          <a:endParaRPr lang="en-US"/>
        </a:p>
      </dgm:t>
    </dgm:pt>
    <dgm:pt modelId="{4688A638-89D9-4DFD-898D-FCC6ECA80392}" type="sibTrans" cxnId="{49A0A4EC-1B17-4611-B578-6CB07BB7A5B8}">
      <dgm:prSet/>
      <dgm:spPr/>
      <dgm:t>
        <a:bodyPr/>
        <a:lstStyle/>
        <a:p>
          <a:endParaRPr lang="en-US"/>
        </a:p>
      </dgm:t>
    </dgm:pt>
    <dgm:pt modelId="{4AFC81A8-D7BE-4E80-B011-8BA034DCAE4E}">
      <dgm:prSet phldrT="[Text]"/>
      <dgm:spPr/>
      <dgm:t>
        <a:bodyPr/>
        <a:lstStyle/>
        <a:p>
          <a:r>
            <a:rPr lang="en-US" dirty="0" smtClean="0"/>
            <a:t>Audit Program</a:t>
          </a:r>
          <a:endParaRPr lang="en-US" dirty="0"/>
        </a:p>
      </dgm:t>
    </dgm:pt>
    <dgm:pt modelId="{CD18934C-2F69-4461-9B76-B76E83D6D082}" type="parTrans" cxnId="{432BDF0E-E6E6-4E3C-8D92-47C18CEF802D}">
      <dgm:prSet/>
      <dgm:spPr/>
      <dgm:t>
        <a:bodyPr/>
        <a:lstStyle/>
        <a:p>
          <a:endParaRPr lang="en-US"/>
        </a:p>
      </dgm:t>
    </dgm:pt>
    <dgm:pt modelId="{0DC14868-5604-4EF1-B322-9A6496F5964B}" type="sibTrans" cxnId="{432BDF0E-E6E6-4E3C-8D92-47C18CEF802D}">
      <dgm:prSet/>
      <dgm:spPr/>
      <dgm:t>
        <a:bodyPr/>
        <a:lstStyle/>
        <a:p>
          <a:endParaRPr lang="en-US"/>
        </a:p>
      </dgm:t>
    </dgm:pt>
    <dgm:pt modelId="{4662928C-6622-46A7-A30E-1CD4B730E820}">
      <dgm:prSet phldrT="[Text]"/>
      <dgm:spPr/>
      <dgm:t>
        <a:bodyPr/>
        <a:lstStyle/>
        <a:p>
          <a:r>
            <a:rPr lang="en-US" dirty="0" smtClean="0"/>
            <a:t>Fraud risk assessment</a:t>
          </a:r>
          <a:endParaRPr lang="en-US" dirty="0"/>
        </a:p>
      </dgm:t>
    </dgm:pt>
    <dgm:pt modelId="{510AF2C2-0FB7-4F6A-87BC-53528588A8A6}" type="parTrans" cxnId="{934B36BB-4AF8-4B17-BD0C-C9BD1975CC4B}">
      <dgm:prSet/>
      <dgm:spPr/>
      <dgm:t>
        <a:bodyPr/>
        <a:lstStyle/>
        <a:p>
          <a:endParaRPr lang="en-US"/>
        </a:p>
      </dgm:t>
    </dgm:pt>
    <dgm:pt modelId="{BAC3764A-A75D-4203-9D2B-4064B840E92B}" type="sibTrans" cxnId="{934B36BB-4AF8-4B17-BD0C-C9BD1975CC4B}">
      <dgm:prSet/>
      <dgm:spPr/>
      <dgm:t>
        <a:bodyPr/>
        <a:lstStyle/>
        <a:p>
          <a:endParaRPr lang="en-US"/>
        </a:p>
      </dgm:t>
    </dgm:pt>
    <dgm:pt modelId="{6D6CE092-5CA2-4C14-83AC-04DC9DD56860}">
      <dgm:prSet phldrT="[Text]"/>
      <dgm:spPr/>
      <dgm:t>
        <a:bodyPr/>
        <a:lstStyle/>
        <a:p>
          <a:r>
            <a:rPr lang="en-US" dirty="0" smtClean="0"/>
            <a:t>Fraud risk statement</a:t>
          </a:r>
          <a:endParaRPr lang="en-US" dirty="0"/>
        </a:p>
      </dgm:t>
    </dgm:pt>
    <dgm:pt modelId="{A445FFD8-4B54-45A3-89F5-CBAA0F116FB4}" type="parTrans" cxnId="{FFFCDEB2-B6EC-48E5-BB02-EAAF56C0BEDD}">
      <dgm:prSet/>
      <dgm:spPr/>
      <dgm:t>
        <a:bodyPr/>
        <a:lstStyle/>
        <a:p>
          <a:endParaRPr lang="en-US"/>
        </a:p>
      </dgm:t>
    </dgm:pt>
    <dgm:pt modelId="{4CE0548D-2182-45D0-89FB-4D6650C4EFA7}" type="sibTrans" cxnId="{FFFCDEB2-B6EC-48E5-BB02-EAAF56C0BEDD}">
      <dgm:prSet/>
      <dgm:spPr/>
      <dgm:t>
        <a:bodyPr/>
        <a:lstStyle/>
        <a:p>
          <a:endParaRPr lang="en-US"/>
        </a:p>
      </dgm:t>
    </dgm:pt>
    <dgm:pt modelId="{DE740E1F-5CFA-4F8C-8EAA-67E7BA8E5792}">
      <dgm:prSet phldrT="[Text]"/>
      <dgm:spPr/>
      <dgm:t>
        <a:bodyPr/>
        <a:lstStyle/>
        <a:p>
          <a:r>
            <a:rPr lang="en-US" dirty="0" smtClean="0"/>
            <a:t>Assess probability</a:t>
          </a:r>
          <a:endParaRPr lang="en-US" dirty="0"/>
        </a:p>
      </dgm:t>
    </dgm:pt>
    <dgm:pt modelId="{C3F1CE2F-BFFC-430D-95E6-992CAFB9CA66}" type="parTrans" cxnId="{CBABC553-8569-4A44-907D-60132F37AA07}">
      <dgm:prSet/>
      <dgm:spPr/>
      <dgm:t>
        <a:bodyPr/>
        <a:lstStyle/>
        <a:p>
          <a:endParaRPr lang="en-US"/>
        </a:p>
      </dgm:t>
    </dgm:pt>
    <dgm:pt modelId="{EC2509B9-3A7F-4F50-A53A-51E0E0289869}" type="sibTrans" cxnId="{CBABC553-8569-4A44-907D-60132F37AA07}">
      <dgm:prSet/>
      <dgm:spPr/>
      <dgm:t>
        <a:bodyPr/>
        <a:lstStyle/>
        <a:p>
          <a:endParaRPr lang="en-US"/>
        </a:p>
      </dgm:t>
    </dgm:pt>
    <dgm:pt modelId="{78D9F230-3E62-42AA-B9C6-9429C13D2129}">
      <dgm:prSet phldrT="[Text]"/>
      <dgm:spPr/>
      <dgm:t>
        <a:bodyPr/>
        <a:lstStyle/>
        <a:p>
          <a:r>
            <a:rPr lang="en-US" dirty="0" smtClean="0"/>
            <a:t>Build audit program</a:t>
          </a:r>
          <a:endParaRPr lang="en-US" dirty="0"/>
        </a:p>
      </dgm:t>
    </dgm:pt>
    <dgm:pt modelId="{3CA0E994-858E-44EA-8FF0-C5D2490DA5D1}" type="parTrans" cxnId="{FCDF929D-4532-4606-B076-93D317E12149}">
      <dgm:prSet/>
      <dgm:spPr/>
      <dgm:t>
        <a:bodyPr/>
        <a:lstStyle/>
        <a:p>
          <a:endParaRPr lang="en-US"/>
        </a:p>
      </dgm:t>
    </dgm:pt>
    <dgm:pt modelId="{6FAD2E93-0429-40DB-BA3A-4F2666C86109}" type="sibTrans" cxnId="{FCDF929D-4532-4606-B076-93D317E12149}">
      <dgm:prSet/>
      <dgm:spPr/>
      <dgm:t>
        <a:bodyPr/>
        <a:lstStyle/>
        <a:p>
          <a:endParaRPr lang="en-US"/>
        </a:p>
      </dgm:t>
    </dgm:pt>
    <dgm:pt modelId="{61707738-6250-4CF7-BC3F-4103F1C685FD}">
      <dgm:prSet phldrT="[Text]" custT="1"/>
      <dgm:spPr/>
      <dgm:t>
        <a:bodyPr/>
        <a:lstStyle/>
        <a:p>
          <a:r>
            <a:rPr lang="en-US" sz="2400" dirty="0" smtClean="0"/>
            <a:t>Assign responsibility</a:t>
          </a:r>
          <a:endParaRPr lang="en-US" sz="2400" dirty="0"/>
        </a:p>
      </dgm:t>
    </dgm:pt>
    <dgm:pt modelId="{0B95A1ED-23C0-4715-9D1B-0DFA3854B2B0}" type="sibTrans" cxnId="{921029DE-1762-42D3-8E9D-D7D05DF4215C}">
      <dgm:prSet/>
      <dgm:spPr/>
      <dgm:t>
        <a:bodyPr/>
        <a:lstStyle/>
        <a:p>
          <a:endParaRPr lang="en-US"/>
        </a:p>
      </dgm:t>
    </dgm:pt>
    <dgm:pt modelId="{B392CE70-D470-446B-B82F-526E2C39A4E5}" type="parTrans" cxnId="{921029DE-1762-42D3-8E9D-D7D05DF4215C}">
      <dgm:prSet/>
      <dgm:spPr/>
      <dgm:t>
        <a:bodyPr/>
        <a:lstStyle/>
        <a:p>
          <a:endParaRPr lang="en-US"/>
        </a:p>
      </dgm:t>
    </dgm:pt>
    <dgm:pt modelId="{0077396F-A951-496B-BA20-0C6CFE2DD6B9}" type="pres">
      <dgm:prSet presAssocID="{B47462D3-0695-412E-A661-0DB1D6509721}" presName="linearFlow" presStyleCnt="0">
        <dgm:presLayoutVars>
          <dgm:dir/>
          <dgm:animLvl val="lvl"/>
          <dgm:resizeHandles val="exact"/>
        </dgm:presLayoutVars>
      </dgm:prSet>
      <dgm:spPr/>
      <dgm:t>
        <a:bodyPr/>
        <a:lstStyle/>
        <a:p>
          <a:endParaRPr lang="en-US"/>
        </a:p>
      </dgm:t>
    </dgm:pt>
    <dgm:pt modelId="{11FB6451-D6EF-4D00-A4F8-45F2EC55190F}" type="pres">
      <dgm:prSet presAssocID="{2B9A17FB-98EF-49BE-9FF4-815A3FAF04DA}" presName="composite" presStyleCnt="0"/>
      <dgm:spPr/>
    </dgm:pt>
    <dgm:pt modelId="{50D00DEB-DA71-43D8-BECB-65AFCC244170}" type="pres">
      <dgm:prSet presAssocID="{2B9A17FB-98EF-49BE-9FF4-815A3FAF04DA}" presName="parentText" presStyleLbl="alignNode1" presStyleIdx="0" presStyleCnt="3">
        <dgm:presLayoutVars>
          <dgm:chMax val="1"/>
          <dgm:bulletEnabled val="1"/>
        </dgm:presLayoutVars>
      </dgm:prSet>
      <dgm:spPr/>
      <dgm:t>
        <a:bodyPr/>
        <a:lstStyle/>
        <a:p>
          <a:endParaRPr lang="en-US"/>
        </a:p>
      </dgm:t>
    </dgm:pt>
    <dgm:pt modelId="{4B3CA737-F23A-4917-B208-9D86F98BB656}" type="pres">
      <dgm:prSet presAssocID="{2B9A17FB-98EF-49BE-9FF4-815A3FAF04DA}" presName="descendantText" presStyleLbl="alignAcc1" presStyleIdx="0" presStyleCnt="3">
        <dgm:presLayoutVars>
          <dgm:bulletEnabled val="1"/>
        </dgm:presLayoutVars>
      </dgm:prSet>
      <dgm:spPr/>
      <dgm:t>
        <a:bodyPr/>
        <a:lstStyle/>
        <a:p>
          <a:endParaRPr lang="en-US"/>
        </a:p>
      </dgm:t>
    </dgm:pt>
    <dgm:pt modelId="{26DC82A0-F923-46AD-833F-587F12C30C29}" type="pres">
      <dgm:prSet presAssocID="{3407C68D-26C3-4031-8352-05CEFE84E5B9}" presName="sp" presStyleCnt="0"/>
      <dgm:spPr/>
    </dgm:pt>
    <dgm:pt modelId="{EF986CD3-7B49-4A70-8CEE-4843108DC814}" type="pres">
      <dgm:prSet presAssocID="{8C6E6A0B-9DDC-45B1-8E29-6EECA082A31D}" presName="composite" presStyleCnt="0"/>
      <dgm:spPr/>
    </dgm:pt>
    <dgm:pt modelId="{E288672D-F35C-4291-AB92-35945935394E}" type="pres">
      <dgm:prSet presAssocID="{8C6E6A0B-9DDC-45B1-8E29-6EECA082A31D}" presName="parentText" presStyleLbl="alignNode1" presStyleIdx="1" presStyleCnt="3">
        <dgm:presLayoutVars>
          <dgm:chMax val="1"/>
          <dgm:bulletEnabled val="1"/>
        </dgm:presLayoutVars>
      </dgm:prSet>
      <dgm:spPr/>
      <dgm:t>
        <a:bodyPr/>
        <a:lstStyle/>
        <a:p>
          <a:endParaRPr lang="en-US"/>
        </a:p>
      </dgm:t>
    </dgm:pt>
    <dgm:pt modelId="{829C3B5F-0D7C-4116-85BF-BBB1B7AF18DC}" type="pres">
      <dgm:prSet presAssocID="{8C6E6A0B-9DDC-45B1-8E29-6EECA082A31D}" presName="descendantText" presStyleLbl="alignAcc1" presStyleIdx="1" presStyleCnt="3">
        <dgm:presLayoutVars>
          <dgm:bulletEnabled val="1"/>
        </dgm:presLayoutVars>
      </dgm:prSet>
      <dgm:spPr/>
      <dgm:t>
        <a:bodyPr/>
        <a:lstStyle/>
        <a:p>
          <a:endParaRPr lang="en-US"/>
        </a:p>
      </dgm:t>
    </dgm:pt>
    <dgm:pt modelId="{C50D1DE6-A52D-49A8-B5C7-E79F862D3AD9}" type="pres">
      <dgm:prSet presAssocID="{DB30F764-BE73-40E6-B968-0776C1114AA3}" presName="sp" presStyleCnt="0"/>
      <dgm:spPr/>
    </dgm:pt>
    <dgm:pt modelId="{1FF0CD12-2CE9-48A0-AD35-FCAC2042CA48}" type="pres">
      <dgm:prSet presAssocID="{4AFC81A8-D7BE-4E80-B011-8BA034DCAE4E}" presName="composite" presStyleCnt="0"/>
      <dgm:spPr/>
    </dgm:pt>
    <dgm:pt modelId="{338EEE61-78E6-4A1F-BFE8-43116A5F2AAF}" type="pres">
      <dgm:prSet presAssocID="{4AFC81A8-D7BE-4E80-B011-8BA034DCAE4E}" presName="parentText" presStyleLbl="alignNode1" presStyleIdx="2" presStyleCnt="3">
        <dgm:presLayoutVars>
          <dgm:chMax val="1"/>
          <dgm:bulletEnabled val="1"/>
        </dgm:presLayoutVars>
      </dgm:prSet>
      <dgm:spPr/>
      <dgm:t>
        <a:bodyPr/>
        <a:lstStyle/>
        <a:p>
          <a:endParaRPr lang="en-US"/>
        </a:p>
      </dgm:t>
    </dgm:pt>
    <dgm:pt modelId="{D4D7763C-95CC-4E5A-B867-7269439E2618}" type="pres">
      <dgm:prSet presAssocID="{4AFC81A8-D7BE-4E80-B011-8BA034DCAE4E}" presName="descendantText" presStyleLbl="alignAcc1" presStyleIdx="2" presStyleCnt="3">
        <dgm:presLayoutVars>
          <dgm:bulletEnabled val="1"/>
        </dgm:presLayoutVars>
      </dgm:prSet>
      <dgm:spPr/>
      <dgm:t>
        <a:bodyPr/>
        <a:lstStyle/>
        <a:p>
          <a:endParaRPr lang="en-US"/>
        </a:p>
      </dgm:t>
    </dgm:pt>
  </dgm:ptLst>
  <dgm:cxnLst>
    <dgm:cxn modelId="{A3286BC5-A796-4A09-AA68-990E6BCADF15}" type="presOf" srcId="{B47462D3-0695-412E-A661-0DB1D6509721}" destId="{0077396F-A951-496B-BA20-0C6CFE2DD6B9}" srcOrd="0" destOrd="0" presId="urn:microsoft.com/office/officeart/2005/8/layout/chevron2"/>
    <dgm:cxn modelId="{49AFAF14-4779-4EE9-BACA-A306CB1BE703}" srcId="{2B9A17FB-98EF-49BE-9FF4-815A3FAF04DA}" destId="{6F76BEBF-CDDA-48FA-8C36-1AE26B9C6CF0}" srcOrd="2" destOrd="0" parTransId="{EAF17F02-D753-4A5D-AB4F-A1A606219200}" sibTransId="{17855D3F-096F-4C07-83CE-6F840724AC40}"/>
    <dgm:cxn modelId="{124215B7-D7A2-42A3-8EA0-96322B1E095B}" srcId="{B47462D3-0695-412E-A661-0DB1D6509721}" destId="{2B9A17FB-98EF-49BE-9FF4-815A3FAF04DA}" srcOrd="0" destOrd="0" parTransId="{BAB95179-F8C1-4AF1-9213-CB592AF3A3CB}" sibTransId="{3407C68D-26C3-4031-8352-05CEFE84E5B9}"/>
    <dgm:cxn modelId="{8EB86F9B-232D-4668-B862-16DEDC3E1A0E}" type="presOf" srcId="{61707738-6250-4CF7-BC3F-4103F1C685FD}" destId="{4B3CA737-F23A-4917-B208-9D86F98BB656}" srcOrd="0" destOrd="1" presId="urn:microsoft.com/office/officeart/2005/8/layout/chevron2"/>
    <dgm:cxn modelId="{49A0A4EC-1B17-4611-B578-6CB07BB7A5B8}" srcId="{8C6E6A0B-9DDC-45B1-8E29-6EECA082A31D}" destId="{190F6561-277B-416C-81C0-B9242475B89A}" srcOrd="2" destOrd="0" parTransId="{B65701AC-C780-40B0-A729-91F8F8FA589C}" sibTransId="{4688A638-89D9-4DFD-898D-FCC6ECA80392}"/>
    <dgm:cxn modelId="{644DF17A-C336-4C55-B8DC-40CBA753EF44}" type="presOf" srcId="{6F76BEBF-CDDA-48FA-8C36-1AE26B9C6CF0}" destId="{4B3CA737-F23A-4917-B208-9D86F98BB656}" srcOrd="0" destOrd="2" presId="urn:microsoft.com/office/officeart/2005/8/layout/chevron2"/>
    <dgm:cxn modelId="{0D000479-84F5-43D6-9529-A18192DF1FAB}" type="presOf" srcId="{2B9A17FB-98EF-49BE-9FF4-815A3FAF04DA}" destId="{50D00DEB-DA71-43D8-BECB-65AFCC244170}" srcOrd="0" destOrd="0" presId="urn:microsoft.com/office/officeart/2005/8/layout/chevron2"/>
    <dgm:cxn modelId="{934B36BB-4AF8-4B17-BD0C-C9BD1975CC4B}" srcId="{4AFC81A8-D7BE-4E80-B011-8BA034DCAE4E}" destId="{4662928C-6622-46A7-A30E-1CD4B730E820}" srcOrd="0" destOrd="0" parTransId="{510AF2C2-0FB7-4F6A-87BC-53528588A8A6}" sibTransId="{BAC3764A-A75D-4203-9D2B-4064B840E92B}"/>
    <dgm:cxn modelId="{432BDF0E-E6E6-4E3C-8D92-47C18CEF802D}" srcId="{B47462D3-0695-412E-A661-0DB1D6509721}" destId="{4AFC81A8-D7BE-4E80-B011-8BA034DCAE4E}" srcOrd="2" destOrd="0" parTransId="{CD18934C-2F69-4461-9B76-B76E83D6D082}" sibTransId="{0DC14868-5604-4EF1-B322-9A6496F5964B}"/>
    <dgm:cxn modelId="{E22C918B-29B1-421E-98C7-6BE783AA8DD8}" type="presOf" srcId="{20968F2F-7847-47F3-929C-CA61D66EF6DE}" destId="{829C3B5F-0D7C-4116-85BF-BBB1B7AF18DC}" srcOrd="0" destOrd="0" presId="urn:microsoft.com/office/officeart/2005/8/layout/chevron2"/>
    <dgm:cxn modelId="{1C7F407E-57EC-445B-83CB-8F02794247D7}" srcId="{2B9A17FB-98EF-49BE-9FF4-815A3FAF04DA}" destId="{0C3435C3-23AB-4F17-8960-3FF497D4DAA5}" srcOrd="0" destOrd="0" parTransId="{296E9B4F-A6C6-4113-8CD4-D3683254B29B}" sibTransId="{3844AE6D-ECC7-48D1-A990-915185774E03}"/>
    <dgm:cxn modelId="{921029DE-1762-42D3-8E9D-D7D05DF4215C}" srcId="{2B9A17FB-98EF-49BE-9FF4-815A3FAF04DA}" destId="{61707738-6250-4CF7-BC3F-4103F1C685FD}" srcOrd="1" destOrd="0" parTransId="{B392CE70-D470-446B-B82F-526E2C39A4E5}" sibTransId="{0B95A1ED-23C0-4715-9D1B-0DFA3854B2B0}"/>
    <dgm:cxn modelId="{10F3595B-0A19-4D85-A048-64108969A874}" type="presOf" srcId="{4AFC81A8-D7BE-4E80-B011-8BA034DCAE4E}" destId="{338EEE61-78E6-4A1F-BFE8-43116A5F2AAF}" srcOrd="0" destOrd="0" presId="urn:microsoft.com/office/officeart/2005/8/layout/chevron2"/>
    <dgm:cxn modelId="{73FD510E-7166-4605-97B7-40FD552EB0E2}" type="presOf" srcId="{8C6E6A0B-9DDC-45B1-8E29-6EECA082A31D}" destId="{E288672D-F35C-4291-AB92-35945935394E}" srcOrd="0" destOrd="0" presId="urn:microsoft.com/office/officeart/2005/8/layout/chevron2"/>
    <dgm:cxn modelId="{FCDF929D-4532-4606-B076-93D317E12149}" srcId="{4AFC81A8-D7BE-4E80-B011-8BA034DCAE4E}" destId="{78D9F230-3E62-42AA-B9C6-9429C13D2129}" srcOrd="1" destOrd="0" parTransId="{3CA0E994-858E-44EA-8FF0-C5D2490DA5D1}" sibTransId="{6FAD2E93-0429-40DB-BA3A-4F2666C86109}"/>
    <dgm:cxn modelId="{C66CE864-0757-4F9F-BDDC-9F44D3D45E0C}" type="presOf" srcId="{0C3435C3-23AB-4F17-8960-3FF497D4DAA5}" destId="{4B3CA737-F23A-4917-B208-9D86F98BB656}" srcOrd="0" destOrd="0" presId="urn:microsoft.com/office/officeart/2005/8/layout/chevron2"/>
    <dgm:cxn modelId="{5DF9BE75-2394-49AE-999E-B4E73B122AD8}" type="presOf" srcId="{DE740E1F-5CFA-4F8C-8EAA-67E7BA8E5792}" destId="{829C3B5F-0D7C-4116-85BF-BBB1B7AF18DC}" srcOrd="0" destOrd="1" presId="urn:microsoft.com/office/officeart/2005/8/layout/chevron2"/>
    <dgm:cxn modelId="{BB41EEC5-560E-4761-802C-B79D0FA38E7B}" type="presOf" srcId="{6D6CE092-5CA2-4C14-83AC-04DC9DD56860}" destId="{D4D7763C-95CC-4E5A-B867-7269439E2618}" srcOrd="0" destOrd="2" presId="urn:microsoft.com/office/officeart/2005/8/layout/chevron2"/>
    <dgm:cxn modelId="{5B26FA4E-E581-41C2-98A8-A63A6BC4074B}" srcId="{B47462D3-0695-412E-A661-0DB1D6509721}" destId="{8C6E6A0B-9DDC-45B1-8E29-6EECA082A31D}" srcOrd="1" destOrd="0" parTransId="{FB87813E-B175-4FA5-918F-F5F2EE0BF21D}" sibTransId="{DB30F764-BE73-40E6-B968-0776C1114AA3}"/>
    <dgm:cxn modelId="{D3B4F59F-BC3A-43EB-BEE5-86EA39F3168B}" type="presOf" srcId="{190F6561-277B-416C-81C0-B9242475B89A}" destId="{829C3B5F-0D7C-4116-85BF-BBB1B7AF18DC}" srcOrd="0" destOrd="2" presId="urn:microsoft.com/office/officeart/2005/8/layout/chevron2"/>
    <dgm:cxn modelId="{FFFCDEB2-B6EC-48E5-BB02-EAAF56C0BEDD}" srcId="{4AFC81A8-D7BE-4E80-B011-8BA034DCAE4E}" destId="{6D6CE092-5CA2-4C14-83AC-04DC9DD56860}" srcOrd="2" destOrd="0" parTransId="{A445FFD8-4B54-45A3-89F5-CBAA0F116FB4}" sibTransId="{4CE0548D-2182-45D0-89FB-4D6650C4EFA7}"/>
    <dgm:cxn modelId="{A3C84BAE-D0D8-49D2-A3AF-EB71F6F201C1}" type="presOf" srcId="{78D9F230-3E62-42AA-B9C6-9429C13D2129}" destId="{D4D7763C-95CC-4E5A-B867-7269439E2618}" srcOrd="0" destOrd="1" presId="urn:microsoft.com/office/officeart/2005/8/layout/chevron2"/>
    <dgm:cxn modelId="{A193E5CF-E058-4A4F-BECD-BAD0BBC80EB0}" srcId="{8C6E6A0B-9DDC-45B1-8E29-6EECA082A31D}" destId="{20968F2F-7847-47F3-929C-CA61D66EF6DE}" srcOrd="0" destOrd="0" parTransId="{A029B864-6990-45E4-92D8-A1EFBE34A111}" sibTransId="{7E51AB40-469D-4AC0-A10E-604B26A52C92}"/>
    <dgm:cxn modelId="{CBABC553-8569-4A44-907D-60132F37AA07}" srcId="{8C6E6A0B-9DDC-45B1-8E29-6EECA082A31D}" destId="{DE740E1F-5CFA-4F8C-8EAA-67E7BA8E5792}" srcOrd="1" destOrd="0" parTransId="{C3F1CE2F-BFFC-430D-95E6-992CAFB9CA66}" sibTransId="{EC2509B9-3A7F-4F50-A53A-51E0E0289869}"/>
    <dgm:cxn modelId="{906B4EBC-0814-4EE7-ADCB-D1EE1C4F3BFD}" type="presOf" srcId="{4662928C-6622-46A7-A30E-1CD4B730E820}" destId="{D4D7763C-95CC-4E5A-B867-7269439E2618}" srcOrd="0" destOrd="0" presId="urn:microsoft.com/office/officeart/2005/8/layout/chevron2"/>
    <dgm:cxn modelId="{03DBAB0A-DEB0-4D0D-817C-0014E0E3F9CE}" type="presParOf" srcId="{0077396F-A951-496B-BA20-0C6CFE2DD6B9}" destId="{11FB6451-D6EF-4D00-A4F8-45F2EC55190F}" srcOrd="0" destOrd="0" presId="urn:microsoft.com/office/officeart/2005/8/layout/chevron2"/>
    <dgm:cxn modelId="{7AD8148B-E50B-4C74-A737-E3DE8F29931D}" type="presParOf" srcId="{11FB6451-D6EF-4D00-A4F8-45F2EC55190F}" destId="{50D00DEB-DA71-43D8-BECB-65AFCC244170}" srcOrd="0" destOrd="0" presId="urn:microsoft.com/office/officeart/2005/8/layout/chevron2"/>
    <dgm:cxn modelId="{FD63E518-CA4E-4046-97E8-1003F63BF852}" type="presParOf" srcId="{11FB6451-D6EF-4D00-A4F8-45F2EC55190F}" destId="{4B3CA737-F23A-4917-B208-9D86F98BB656}" srcOrd="1" destOrd="0" presId="urn:microsoft.com/office/officeart/2005/8/layout/chevron2"/>
    <dgm:cxn modelId="{A23D35E6-EC81-4C34-89DE-65529BE1273D}" type="presParOf" srcId="{0077396F-A951-496B-BA20-0C6CFE2DD6B9}" destId="{26DC82A0-F923-46AD-833F-587F12C30C29}" srcOrd="1" destOrd="0" presId="urn:microsoft.com/office/officeart/2005/8/layout/chevron2"/>
    <dgm:cxn modelId="{AF6EFA00-F584-44F1-8E7C-9EF333602174}" type="presParOf" srcId="{0077396F-A951-496B-BA20-0C6CFE2DD6B9}" destId="{EF986CD3-7B49-4A70-8CEE-4843108DC814}" srcOrd="2" destOrd="0" presId="urn:microsoft.com/office/officeart/2005/8/layout/chevron2"/>
    <dgm:cxn modelId="{087EDF1D-633A-4A41-AB3F-FB3370CAD440}" type="presParOf" srcId="{EF986CD3-7B49-4A70-8CEE-4843108DC814}" destId="{E288672D-F35C-4291-AB92-35945935394E}" srcOrd="0" destOrd="0" presId="urn:microsoft.com/office/officeart/2005/8/layout/chevron2"/>
    <dgm:cxn modelId="{AFF45EF0-5C60-4684-BB8D-078FAAE26F0A}" type="presParOf" srcId="{EF986CD3-7B49-4A70-8CEE-4843108DC814}" destId="{829C3B5F-0D7C-4116-85BF-BBB1B7AF18DC}" srcOrd="1" destOrd="0" presId="urn:microsoft.com/office/officeart/2005/8/layout/chevron2"/>
    <dgm:cxn modelId="{15B5F699-F267-4F47-9979-6F935FF654AE}" type="presParOf" srcId="{0077396F-A951-496B-BA20-0C6CFE2DD6B9}" destId="{C50D1DE6-A52D-49A8-B5C7-E79F862D3AD9}" srcOrd="3" destOrd="0" presId="urn:microsoft.com/office/officeart/2005/8/layout/chevron2"/>
    <dgm:cxn modelId="{1A296E7F-6DF6-44CD-B7F5-F27A92F61F0B}" type="presParOf" srcId="{0077396F-A951-496B-BA20-0C6CFE2DD6B9}" destId="{1FF0CD12-2CE9-48A0-AD35-FCAC2042CA48}" srcOrd="4" destOrd="0" presId="urn:microsoft.com/office/officeart/2005/8/layout/chevron2"/>
    <dgm:cxn modelId="{766F0BAD-6244-4328-AA65-8EA9CCCD3BCD}" type="presParOf" srcId="{1FF0CD12-2CE9-48A0-AD35-FCAC2042CA48}" destId="{338EEE61-78E6-4A1F-BFE8-43116A5F2AAF}" srcOrd="0" destOrd="0" presId="urn:microsoft.com/office/officeart/2005/8/layout/chevron2"/>
    <dgm:cxn modelId="{8F803C8B-C135-4475-84ED-7059C7393662}" type="presParOf" srcId="{1FF0CD12-2CE9-48A0-AD35-FCAC2042CA48}" destId="{D4D7763C-95CC-4E5A-B867-7269439E261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47FB228-5AFB-4BA4-86B7-F67D87B29F1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0F79EAF-D859-485E-AA99-5A5B43CD08CA}">
      <dgm:prSet phldrT="[Text]"/>
      <dgm:spPr/>
      <dgm:t>
        <a:bodyPr/>
        <a:lstStyle/>
        <a:p>
          <a:r>
            <a:rPr lang="en-US" dirty="0" smtClean="0"/>
            <a:t>Scenario</a:t>
          </a:r>
          <a:endParaRPr lang="en-US" dirty="0"/>
        </a:p>
      </dgm:t>
    </dgm:pt>
    <dgm:pt modelId="{F5D4288E-94AF-4BD2-9516-04DBD9DE9CBA}" type="parTrans" cxnId="{EAF2F7ED-6A10-4C1C-B940-2763A482F645}">
      <dgm:prSet/>
      <dgm:spPr/>
      <dgm:t>
        <a:bodyPr/>
        <a:lstStyle/>
        <a:p>
          <a:endParaRPr lang="en-US"/>
        </a:p>
      </dgm:t>
    </dgm:pt>
    <dgm:pt modelId="{98CB0E5D-FD0A-4FDB-8D88-54E6DB7F5CF7}" type="sibTrans" cxnId="{EAF2F7ED-6A10-4C1C-B940-2763A482F645}">
      <dgm:prSet/>
      <dgm:spPr/>
      <dgm:t>
        <a:bodyPr/>
        <a:lstStyle/>
        <a:p>
          <a:endParaRPr lang="en-US"/>
        </a:p>
      </dgm:t>
    </dgm:pt>
    <dgm:pt modelId="{0D56DA64-9BC0-48DA-BED2-33D22F772C53}">
      <dgm:prSet phldrT="[Text]"/>
      <dgm:spPr/>
      <dgm:t>
        <a:bodyPr/>
        <a:lstStyle/>
        <a:p>
          <a:r>
            <a:rPr lang="en-US" dirty="0" smtClean="0"/>
            <a:t>Strategy</a:t>
          </a:r>
          <a:endParaRPr lang="en-US" dirty="0"/>
        </a:p>
      </dgm:t>
    </dgm:pt>
    <dgm:pt modelId="{AED10E07-AA89-406A-95F8-101B8E0F3E6C}" type="parTrans" cxnId="{4CE3C83B-6882-4F2F-A24A-C212B4B719CA}">
      <dgm:prSet/>
      <dgm:spPr/>
      <dgm:t>
        <a:bodyPr/>
        <a:lstStyle/>
        <a:p>
          <a:endParaRPr lang="en-US"/>
        </a:p>
      </dgm:t>
    </dgm:pt>
    <dgm:pt modelId="{EDDAEE80-8AA6-4C90-BF2D-CC586F2D10DD}" type="sibTrans" cxnId="{4CE3C83B-6882-4F2F-A24A-C212B4B719CA}">
      <dgm:prSet/>
      <dgm:spPr/>
      <dgm:t>
        <a:bodyPr/>
        <a:lstStyle/>
        <a:p>
          <a:endParaRPr lang="en-US"/>
        </a:p>
      </dgm:t>
    </dgm:pt>
    <dgm:pt modelId="{3034E826-88BE-49AB-88E2-4233738F5E29}">
      <dgm:prSet phldrT="[Text]"/>
      <dgm:spPr/>
      <dgm:t>
        <a:bodyPr/>
        <a:lstStyle/>
        <a:p>
          <a:r>
            <a:rPr lang="en-US" dirty="0" smtClean="0"/>
            <a:t>Concealment</a:t>
          </a:r>
          <a:endParaRPr lang="en-US" dirty="0"/>
        </a:p>
      </dgm:t>
    </dgm:pt>
    <dgm:pt modelId="{74A007B8-790A-4726-98EC-DF569FA39166}" type="parTrans" cxnId="{9438794D-5C1E-4234-B1FB-984BF99A0AE6}">
      <dgm:prSet/>
      <dgm:spPr/>
      <dgm:t>
        <a:bodyPr/>
        <a:lstStyle/>
        <a:p>
          <a:endParaRPr lang="en-US"/>
        </a:p>
      </dgm:t>
    </dgm:pt>
    <dgm:pt modelId="{C57C8E20-92D9-4666-B38F-133884BFC483}" type="sibTrans" cxnId="{9438794D-5C1E-4234-B1FB-984BF99A0AE6}">
      <dgm:prSet/>
      <dgm:spPr/>
      <dgm:t>
        <a:bodyPr/>
        <a:lstStyle/>
        <a:p>
          <a:endParaRPr lang="en-US"/>
        </a:p>
      </dgm:t>
    </dgm:pt>
    <dgm:pt modelId="{DC58ACA5-5A55-42D9-B416-5842944CABEB}">
      <dgm:prSet phldrT="[Text]"/>
      <dgm:spPr/>
      <dgm:t>
        <a:bodyPr/>
        <a:lstStyle/>
        <a:p>
          <a:r>
            <a:rPr lang="en-US" dirty="0" smtClean="0"/>
            <a:t>Entity</a:t>
          </a:r>
        </a:p>
        <a:p>
          <a:r>
            <a:rPr lang="en-US" dirty="0" smtClean="0"/>
            <a:t>Transaction</a:t>
          </a:r>
          <a:endParaRPr lang="en-US" dirty="0"/>
        </a:p>
      </dgm:t>
    </dgm:pt>
    <dgm:pt modelId="{1C7C1469-450F-44EB-A32F-0B8C123A91FB}" type="parTrans" cxnId="{678E368B-0775-4445-861B-9739F44C024A}">
      <dgm:prSet/>
      <dgm:spPr/>
      <dgm:t>
        <a:bodyPr/>
        <a:lstStyle/>
        <a:p>
          <a:endParaRPr lang="en-US"/>
        </a:p>
      </dgm:t>
    </dgm:pt>
    <dgm:pt modelId="{B0AAAA61-F59D-469B-9F03-7071B50DB8B2}" type="sibTrans" cxnId="{678E368B-0775-4445-861B-9739F44C024A}">
      <dgm:prSet/>
      <dgm:spPr/>
      <dgm:t>
        <a:bodyPr/>
        <a:lstStyle/>
        <a:p>
          <a:endParaRPr lang="en-US"/>
        </a:p>
      </dgm:t>
    </dgm:pt>
    <dgm:pt modelId="{958797B1-7BDB-4169-B69F-1BB282A02EBD}">
      <dgm:prSet phldrT="[Text]"/>
      <dgm:spPr/>
      <dgm:t>
        <a:bodyPr/>
        <a:lstStyle/>
        <a:p>
          <a:r>
            <a:rPr lang="en-US" dirty="0" smtClean="0"/>
            <a:t>Plan</a:t>
          </a:r>
          <a:endParaRPr lang="en-US" dirty="0"/>
        </a:p>
      </dgm:t>
    </dgm:pt>
    <dgm:pt modelId="{8835BFB6-E54F-47F1-852F-61B5F19BD364}" type="parTrans" cxnId="{898251B0-5EF2-4808-A4E6-2414AB7AD46D}">
      <dgm:prSet/>
      <dgm:spPr/>
      <dgm:t>
        <a:bodyPr/>
        <a:lstStyle/>
        <a:p>
          <a:endParaRPr lang="en-US"/>
        </a:p>
      </dgm:t>
    </dgm:pt>
    <dgm:pt modelId="{63DC4F0D-A1D0-4E69-A162-49E107A78383}" type="sibTrans" cxnId="{898251B0-5EF2-4808-A4E6-2414AB7AD46D}">
      <dgm:prSet/>
      <dgm:spPr/>
      <dgm:t>
        <a:bodyPr/>
        <a:lstStyle/>
        <a:p>
          <a:endParaRPr lang="en-US"/>
        </a:p>
      </dgm:t>
    </dgm:pt>
    <dgm:pt modelId="{667926D3-B49D-4CDA-B97D-80953AC488E6}" type="pres">
      <dgm:prSet presAssocID="{947FB228-5AFB-4BA4-86B7-F67D87B29F1A}" presName="cycle" presStyleCnt="0">
        <dgm:presLayoutVars>
          <dgm:dir/>
          <dgm:resizeHandles val="exact"/>
        </dgm:presLayoutVars>
      </dgm:prSet>
      <dgm:spPr/>
      <dgm:t>
        <a:bodyPr/>
        <a:lstStyle/>
        <a:p>
          <a:endParaRPr lang="en-US"/>
        </a:p>
      </dgm:t>
    </dgm:pt>
    <dgm:pt modelId="{60DEE901-B24E-4895-8F3B-29A7D1F9ED9B}" type="pres">
      <dgm:prSet presAssocID="{E0F79EAF-D859-485E-AA99-5A5B43CD08CA}" presName="node" presStyleLbl="node1" presStyleIdx="0" presStyleCnt="5">
        <dgm:presLayoutVars>
          <dgm:bulletEnabled val="1"/>
        </dgm:presLayoutVars>
      </dgm:prSet>
      <dgm:spPr/>
      <dgm:t>
        <a:bodyPr/>
        <a:lstStyle/>
        <a:p>
          <a:endParaRPr lang="en-US"/>
        </a:p>
      </dgm:t>
    </dgm:pt>
    <dgm:pt modelId="{CE28612D-D4E4-43D0-93B3-F3A107D91A54}" type="pres">
      <dgm:prSet presAssocID="{E0F79EAF-D859-485E-AA99-5A5B43CD08CA}" presName="spNode" presStyleCnt="0"/>
      <dgm:spPr/>
    </dgm:pt>
    <dgm:pt modelId="{61164EE3-AB9A-4EBA-A4E4-C8A5267EAE24}" type="pres">
      <dgm:prSet presAssocID="{98CB0E5D-FD0A-4FDB-8D88-54E6DB7F5CF7}" presName="sibTrans" presStyleLbl="sibTrans1D1" presStyleIdx="0" presStyleCnt="5"/>
      <dgm:spPr/>
      <dgm:t>
        <a:bodyPr/>
        <a:lstStyle/>
        <a:p>
          <a:endParaRPr lang="en-US"/>
        </a:p>
      </dgm:t>
    </dgm:pt>
    <dgm:pt modelId="{290C5C6B-8A14-4CC2-B9CC-A697C0EDD3B9}" type="pres">
      <dgm:prSet presAssocID="{0D56DA64-9BC0-48DA-BED2-33D22F772C53}" presName="node" presStyleLbl="node1" presStyleIdx="1" presStyleCnt="5">
        <dgm:presLayoutVars>
          <dgm:bulletEnabled val="1"/>
        </dgm:presLayoutVars>
      </dgm:prSet>
      <dgm:spPr/>
      <dgm:t>
        <a:bodyPr/>
        <a:lstStyle/>
        <a:p>
          <a:endParaRPr lang="en-US"/>
        </a:p>
      </dgm:t>
    </dgm:pt>
    <dgm:pt modelId="{F97F01BE-6BD7-4B41-8E41-4A4AFC1ECC21}" type="pres">
      <dgm:prSet presAssocID="{0D56DA64-9BC0-48DA-BED2-33D22F772C53}" presName="spNode" presStyleCnt="0"/>
      <dgm:spPr/>
    </dgm:pt>
    <dgm:pt modelId="{9387D0E4-BC8D-43F2-82F5-DBCEFAB37587}" type="pres">
      <dgm:prSet presAssocID="{EDDAEE80-8AA6-4C90-BF2D-CC586F2D10DD}" presName="sibTrans" presStyleLbl="sibTrans1D1" presStyleIdx="1" presStyleCnt="5"/>
      <dgm:spPr/>
      <dgm:t>
        <a:bodyPr/>
        <a:lstStyle/>
        <a:p>
          <a:endParaRPr lang="en-US"/>
        </a:p>
      </dgm:t>
    </dgm:pt>
    <dgm:pt modelId="{54D93EDE-0AA0-4A5F-BC19-B95D434DF457}" type="pres">
      <dgm:prSet presAssocID="{3034E826-88BE-49AB-88E2-4233738F5E29}" presName="node" presStyleLbl="node1" presStyleIdx="2" presStyleCnt="5" custRadScaleRad="97196" custRadScaleInc="-5043">
        <dgm:presLayoutVars>
          <dgm:bulletEnabled val="1"/>
        </dgm:presLayoutVars>
      </dgm:prSet>
      <dgm:spPr/>
      <dgm:t>
        <a:bodyPr/>
        <a:lstStyle/>
        <a:p>
          <a:endParaRPr lang="en-US"/>
        </a:p>
      </dgm:t>
    </dgm:pt>
    <dgm:pt modelId="{74362271-7D33-459D-8B19-DEFC79CEEDAC}" type="pres">
      <dgm:prSet presAssocID="{3034E826-88BE-49AB-88E2-4233738F5E29}" presName="spNode" presStyleCnt="0"/>
      <dgm:spPr/>
    </dgm:pt>
    <dgm:pt modelId="{6CE1F41D-A36A-4B1F-896C-6D9D8F4B7A6B}" type="pres">
      <dgm:prSet presAssocID="{C57C8E20-92D9-4666-B38F-133884BFC483}" presName="sibTrans" presStyleLbl="sibTrans1D1" presStyleIdx="2" presStyleCnt="5"/>
      <dgm:spPr/>
      <dgm:t>
        <a:bodyPr/>
        <a:lstStyle/>
        <a:p>
          <a:endParaRPr lang="en-US"/>
        </a:p>
      </dgm:t>
    </dgm:pt>
    <dgm:pt modelId="{20072D3C-BAE2-495A-BA72-B711C1762F97}" type="pres">
      <dgm:prSet presAssocID="{DC58ACA5-5A55-42D9-B416-5842944CABEB}" presName="node" presStyleLbl="node1" presStyleIdx="3" presStyleCnt="5">
        <dgm:presLayoutVars>
          <dgm:bulletEnabled val="1"/>
        </dgm:presLayoutVars>
      </dgm:prSet>
      <dgm:spPr/>
      <dgm:t>
        <a:bodyPr/>
        <a:lstStyle/>
        <a:p>
          <a:endParaRPr lang="en-US"/>
        </a:p>
      </dgm:t>
    </dgm:pt>
    <dgm:pt modelId="{7F37E4DF-16E8-4E35-B2C2-A50ED9311E75}" type="pres">
      <dgm:prSet presAssocID="{DC58ACA5-5A55-42D9-B416-5842944CABEB}" presName="spNode" presStyleCnt="0"/>
      <dgm:spPr/>
    </dgm:pt>
    <dgm:pt modelId="{05863E62-3E5A-48E0-BDED-9B74E096FF96}" type="pres">
      <dgm:prSet presAssocID="{B0AAAA61-F59D-469B-9F03-7071B50DB8B2}" presName="sibTrans" presStyleLbl="sibTrans1D1" presStyleIdx="3" presStyleCnt="5"/>
      <dgm:spPr/>
      <dgm:t>
        <a:bodyPr/>
        <a:lstStyle/>
        <a:p>
          <a:endParaRPr lang="en-US"/>
        </a:p>
      </dgm:t>
    </dgm:pt>
    <dgm:pt modelId="{A7BFEA14-4843-460C-BEAF-851671F14BFD}" type="pres">
      <dgm:prSet presAssocID="{958797B1-7BDB-4169-B69F-1BB282A02EBD}" presName="node" presStyleLbl="node1" presStyleIdx="4" presStyleCnt="5">
        <dgm:presLayoutVars>
          <dgm:bulletEnabled val="1"/>
        </dgm:presLayoutVars>
      </dgm:prSet>
      <dgm:spPr/>
      <dgm:t>
        <a:bodyPr/>
        <a:lstStyle/>
        <a:p>
          <a:endParaRPr lang="en-US"/>
        </a:p>
      </dgm:t>
    </dgm:pt>
    <dgm:pt modelId="{78F5DA61-9ADD-4E24-8081-18FB4AF95931}" type="pres">
      <dgm:prSet presAssocID="{958797B1-7BDB-4169-B69F-1BB282A02EBD}" presName="spNode" presStyleCnt="0"/>
      <dgm:spPr/>
    </dgm:pt>
    <dgm:pt modelId="{54B9565F-CAAE-45E8-B71D-210D18169B18}" type="pres">
      <dgm:prSet presAssocID="{63DC4F0D-A1D0-4E69-A162-49E107A78383}" presName="sibTrans" presStyleLbl="sibTrans1D1" presStyleIdx="4" presStyleCnt="5"/>
      <dgm:spPr/>
      <dgm:t>
        <a:bodyPr/>
        <a:lstStyle/>
        <a:p>
          <a:endParaRPr lang="en-US"/>
        </a:p>
      </dgm:t>
    </dgm:pt>
  </dgm:ptLst>
  <dgm:cxnLst>
    <dgm:cxn modelId="{EAF2F7ED-6A10-4C1C-B940-2763A482F645}" srcId="{947FB228-5AFB-4BA4-86B7-F67D87B29F1A}" destId="{E0F79EAF-D859-485E-AA99-5A5B43CD08CA}" srcOrd="0" destOrd="0" parTransId="{F5D4288E-94AF-4BD2-9516-04DBD9DE9CBA}" sibTransId="{98CB0E5D-FD0A-4FDB-8D88-54E6DB7F5CF7}"/>
    <dgm:cxn modelId="{4CE3C83B-6882-4F2F-A24A-C212B4B719CA}" srcId="{947FB228-5AFB-4BA4-86B7-F67D87B29F1A}" destId="{0D56DA64-9BC0-48DA-BED2-33D22F772C53}" srcOrd="1" destOrd="0" parTransId="{AED10E07-AA89-406A-95F8-101B8E0F3E6C}" sibTransId="{EDDAEE80-8AA6-4C90-BF2D-CC586F2D10DD}"/>
    <dgm:cxn modelId="{5D1B34E8-C445-49D8-875B-71AAEA13477B}" type="presOf" srcId="{3034E826-88BE-49AB-88E2-4233738F5E29}" destId="{54D93EDE-0AA0-4A5F-BC19-B95D434DF457}" srcOrd="0" destOrd="0" presId="urn:microsoft.com/office/officeart/2005/8/layout/cycle5"/>
    <dgm:cxn modelId="{DE4E22D6-DDBE-451A-B4D4-B7631AD9E109}" type="presOf" srcId="{DC58ACA5-5A55-42D9-B416-5842944CABEB}" destId="{20072D3C-BAE2-495A-BA72-B711C1762F97}" srcOrd="0" destOrd="0" presId="urn:microsoft.com/office/officeart/2005/8/layout/cycle5"/>
    <dgm:cxn modelId="{8BA23621-BA0D-4215-A066-95C45271EB77}" type="presOf" srcId="{B0AAAA61-F59D-469B-9F03-7071B50DB8B2}" destId="{05863E62-3E5A-48E0-BDED-9B74E096FF96}" srcOrd="0" destOrd="0" presId="urn:microsoft.com/office/officeart/2005/8/layout/cycle5"/>
    <dgm:cxn modelId="{41792DE8-8202-4BB1-A6BB-180D313E5DD8}" type="presOf" srcId="{0D56DA64-9BC0-48DA-BED2-33D22F772C53}" destId="{290C5C6B-8A14-4CC2-B9CC-A697C0EDD3B9}" srcOrd="0" destOrd="0" presId="urn:microsoft.com/office/officeart/2005/8/layout/cycle5"/>
    <dgm:cxn modelId="{F66D1E41-6270-4F8C-8CEE-D59B19375790}" type="presOf" srcId="{98CB0E5D-FD0A-4FDB-8D88-54E6DB7F5CF7}" destId="{61164EE3-AB9A-4EBA-A4E4-C8A5267EAE24}" srcOrd="0" destOrd="0" presId="urn:microsoft.com/office/officeart/2005/8/layout/cycle5"/>
    <dgm:cxn modelId="{D9A95F6E-6C78-42B2-9D17-D8D9EF3F486A}" type="presOf" srcId="{958797B1-7BDB-4169-B69F-1BB282A02EBD}" destId="{A7BFEA14-4843-460C-BEAF-851671F14BFD}" srcOrd="0" destOrd="0" presId="urn:microsoft.com/office/officeart/2005/8/layout/cycle5"/>
    <dgm:cxn modelId="{A8B5E36F-5982-4E3C-9560-AC58EB5A53AF}" type="presOf" srcId="{947FB228-5AFB-4BA4-86B7-F67D87B29F1A}" destId="{667926D3-B49D-4CDA-B97D-80953AC488E6}" srcOrd="0" destOrd="0" presId="urn:microsoft.com/office/officeart/2005/8/layout/cycle5"/>
    <dgm:cxn modelId="{57CEF7B8-7681-446A-92C8-DBDBD24DC962}" type="presOf" srcId="{E0F79EAF-D859-485E-AA99-5A5B43CD08CA}" destId="{60DEE901-B24E-4895-8F3B-29A7D1F9ED9B}" srcOrd="0" destOrd="0" presId="urn:microsoft.com/office/officeart/2005/8/layout/cycle5"/>
    <dgm:cxn modelId="{678E368B-0775-4445-861B-9739F44C024A}" srcId="{947FB228-5AFB-4BA4-86B7-F67D87B29F1A}" destId="{DC58ACA5-5A55-42D9-B416-5842944CABEB}" srcOrd="3" destOrd="0" parTransId="{1C7C1469-450F-44EB-A32F-0B8C123A91FB}" sibTransId="{B0AAAA61-F59D-469B-9F03-7071B50DB8B2}"/>
    <dgm:cxn modelId="{9438794D-5C1E-4234-B1FB-984BF99A0AE6}" srcId="{947FB228-5AFB-4BA4-86B7-F67D87B29F1A}" destId="{3034E826-88BE-49AB-88E2-4233738F5E29}" srcOrd="2" destOrd="0" parTransId="{74A007B8-790A-4726-98EC-DF569FA39166}" sibTransId="{C57C8E20-92D9-4666-B38F-133884BFC483}"/>
    <dgm:cxn modelId="{6A547433-3336-4818-8E40-3D6A9C870AE3}" type="presOf" srcId="{EDDAEE80-8AA6-4C90-BF2D-CC586F2D10DD}" destId="{9387D0E4-BC8D-43F2-82F5-DBCEFAB37587}" srcOrd="0" destOrd="0" presId="urn:microsoft.com/office/officeart/2005/8/layout/cycle5"/>
    <dgm:cxn modelId="{A340CEFC-8F5C-475C-A4C1-EE46B6834839}" type="presOf" srcId="{C57C8E20-92D9-4666-B38F-133884BFC483}" destId="{6CE1F41D-A36A-4B1F-896C-6D9D8F4B7A6B}" srcOrd="0" destOrd="0" presId="urn:microsoft.com/office/officeart/2005/8/layout/cycle5"/>
    <dgm:cxn modelId="{898251B0-5EF2-4808-A4E6-2414AB7AD46D}" srcId="{947FB228-5AFB-4BA4-86B7-F67D87B29F1A}" destId="{958797B1-7BDB-4169-B69F-1BB282A02EBD}" srcOrd="4" destOrd="0" parTransId="{8835BFB6-E54F-47F1-852F-61B5F19BD364}" sibTransId="{63DC4F0D-A1D0-4E69-A162-49E107A78383}"/>
    <dgm:cxn modelId="{D0871731-7AE4-497A-ADFB-02BCD3CD7382}" type="presOf" srcId="{63DC4F0D-A1D0-4E69-A162-49E107A78383}" destId="{54B9565F-CAAE-45E8-B71D-210D18169B18}" srcOrd="0" destOrd="0" presId="urn:microsoft.com/office/officeart/2005/8/layout/cycle5"/>
    <dgm:cxn modelId="{7181F12E-BA2A-492A-8B77-BEE52F19F0B2}" type="presParOf" srcId="{667926D3-B49D-4CDA-B97D-80953AC488E6}" destId="{60DEE901-B24E-4895-8F3B-29A7D1F9ED9B}" srcOrd="0" destOrd="0" presId="urn:microsoft.com/office/officeart/2005/8/layout/cycle5"/>
    <dgm:cxn modelId="{BD937571-B551-4182-822E-F6D82E0A5806}" type="presParOf" srcId="{667926D3-B49D-4CDA-B97D-80953AC488E6}" destId="{CE28612D-D4E4-43D0-93B3-F3A107D91A54}" srcOrd="1" destOrd="0" presId="urn:microsoft.com/office/officeart/2005/8/layout/cycle5"/>
    <dgm:cxn modelId="{3ECF9DDC-E853-4478-A5D8-10A0FF203A44}" type="presParOf" srcId="{667926D3-B49D-4CDA-B97D-80953AC488E6}" destId="{61164EE3-AB9A-4EBA-A4E4-C8A5267EAE24}" srcOrd="2" destOrd="0" presId="urn:microsoft.com/office/officeart/2005/8/layout/cycle5"/>
    <dgm:cxn modelId="{96253560-766A-4418-9D77-ED61FA2093DD}" type="presParOf" srcId="{667926D3-B49D-4CDA-B97D-80953AC488E6}" destId="{290C5C6B-8A14-4CC2-B9CC-A697C0EDD3B9}" srcOrd="3" destOrd="0" presId="urn:microsoft.com/office/officeart/2005/8/layout/cycle5"/>
    <dgm:cxn modelId="{0AA8B89D-2975-4DFA-B874-8F9C94CBBA5B}" type="presParOf" srcId="{667926D3-B49D-4CDA-B97D-80953AC488E6}" destId="{F97F01BE-6BD7-4B41-8E41-4A4AFC1ECC21}" srcOrd="4" destOrd="0" presId="urn:microsoft.com/office/officeart/2005/8/layout/cycle5"/>
    <dgm:cxn modelId="{7E597FC7-C980-4EE8-8AA3-DBD701FBF6FB}" type="presParOf" srcId="{667926D3-B49D-4CDA-B97D-80953AC488E6}" destId="{9387D0E4-BC8D-43F2-82F5-DBCEFAB37587}" srcOrd="5" destOrd="0" presId="urn:microsoft.com/office/officeart/2005/8/layout/cycle5"/>
    <dgm:cxn modelId="{446988F8-C8D5-446A-AA4E-129C596F9333}" type="presParOf" srcId="{667926D3-B49D-4CDA-B97D-80953AC488E6}" destId="{54D93EDE-0AA0-4A5F-BC19-B95D434DF457}" srcOrd="6" destOrd="0" presId="urn:microsoft.com/office/officeart/2005/8/layout/cycle5"/>
    <dgm:cxn modelId="{E93CDB94-22B6-458A-8CF4-994A874FBD86}" type="presParOf" srcId="{667926D3-B49D-4CDA-B97D-80953AC488E6}" destId="{74362271-7D33-459D-8B19-DEFC79CEEDAC}" srcOrd="7" destOrd="0" presId="urn:microsoft.com/office/officeart/2005/8/layout/cycle5"/>
    <dgm:cxn modelId="{C0658A4F-0FF0-419C-AABD-14029C115F12}" type="presParOf" srcId="{667926D3-B49D-4CDA-B97D-80953AC488E6}" destId="{6CE1F41D-A36A-4B1F-896C-6D9D8F4B7A6B}" srcOrd="8" destOrd="0" presId="urn:microsoft.com/office/officeart/2005/8/layout/cycle5"/>
    <dgm:cxn modelId="{73F0F2C1-1696-4629-845A-0A61679D416B}" type="presParOf" srcId="{667926D3-B49D-4CDA-B97D-80953AC488E6}" destId="{20072D3C-BAE2-495A-BA72-B711C1762F97}" srcOrd="9" destOrd="0" presId="urn:microsoft.com/office/officeart/2005/8/layout/cycle5"/>
    <dgm:cxn modelId="{5DE34A40-42FD-4D6F-BE2A-946CD5451200}" type="presParOf" srcId="{667926D3-B49D-4CDA-B97D-80953AC488E6}" destId="{7F37E4DF-16E8-4E35-B2C2-A50ED9311E75}" srcOrd="10" destOrd="0" presId="urn:microsoft.com/office/officeart/2005/8/layout/cycle5"/>
    <dgm:cxn modelId="{1C15F054-C4E7-432B-AE2C-A9D5247A3207}" type="presParOf" srcId="{667926D3-B49D-4CDA-B97D-80953AC488E6}" destId="{05863E62-3E5A-48E0-BDED-9B74E096FF96}" srcOrd="11" destOrd="0" presId="urn:microsoft.com/office/officeart/2005/8/layout/cycle5"/>
    <dgm:cxn modelId="{AF0AD75C-4067-47C4-A105-F698F7CC6365}" type="presParOf" srcId="{667926D3-B49D-4CDA-B97D-80953AC488E6}" destId="{A7BFEA14-4843-460C-BEAF-851671F14BFD}" srcOrd="12" destOrd="0" presId="urn:microsoft.com/office/officeart/2005/8/layout/cycle5"/>
    <dgm:cxn modelId="{599E646F-CE21-441B-AE11-B81995F4DF0C}" type="presParOf" srcId="{667926D3-B49D-4CDA-B97D-80953AC488E6}" destId="{78F5DA61-9ADD-4E24-8081-18FB4AF95931}" srcOrd="13" destOrd="0" presId="urn:microsoft.com/office/officeart/2005/8/layout/cycle5"/>
    <dgm:cxn modelId="{2AA32F56-04F6-4B11-9B2D-01D9F94A974E}" type="presParOf" srcId="{667926D3-B49D-4CDA-B97D-80953AC488E6}" destId="{54B9565F-CAAE-45E8-B71D-210D18169B1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132C0A8-BDF6-4F4E-8B63-AD5E99387AD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6C6AED6E-7E3F-4040-8D64-E1F81677A33F}">
      <dgm:prSet phldrT="[Text]"/>
      <dgm:spPr/>
      <dgm:t>
        <a:bodyPr/>
        <a:lstStyle/>
        <a:p>
          <a:r>
            <a:rPr lang="en-US" dirty="0" smtClean="0"/>
            <a:t>RED FLAG</a:t>
          </a:r>
          <a:endParaRPr lang="en-US" dirty="0"/>
        </a:p>
      </dgm:t>
    </dgm:pt>
    <dgm:pt modelId="{17EFAB4D-345B-400C-804C-966DABF3DA01}" type="parTrans" cxnId="{4DBF4146-6165-4F5C-98BE-6790ED1A2E7C}">
      <dgm:prSet/>
      <dgm:spPr/>
      <dgm:t>
        <a:bodyPr/>
        <a:lstStyle/>
        <a:p>
          <a:endParaRPr lang="en-US"/>
        </a:p>
      </dgm:t>
    </dgm:pt>
    <dgm:pt modelId="{71ADEF21-8339-4D85-ABB1-004116E21B72}" type="sibTrans" cxnId="{4DBF4146-6165-4F5C-98BE-6790ED1A2E7C}">
      <dgm:prSet/>
      <dgm:spPr/>
      <dgm:t>
        <a:bodyPr/>
        <a:lstStyle/>
        <a:p>
          <a:endParaRPr lang="en-US"/>
        </a:p>
      </dgm:t>
    </dgm:pt>
    <dgm:pt modelId="{34E15BAF-58FC-476D-A5DD-31FD86185242}">
      <dgm:prSet phldrT="[Text]"/>
      <dgm:spPr/>
      <dgm:t>
        <a:bodyPr/>
        <a:lstStyle/>
        <a:p>
          <a:r>
            <a:rPr lang="en-US" dirty="0" smtClean="0"/>
            <a:t>INTEGRATE</a:t>
          </a:r>
          <a:endParaRPr lang="en-US" dirty="0"/>
        </a:p>
      </dgm:t>
    </dgm:pt>
    <dgm:pt modelId="{0428FCD8-94E3-46F5-B4E0-564A7946879C}" type="parTrans" cxnId="{DEA8BD7E-4B36-4ECB-B52B-329911D1D1AB}">
      <dgm:prSet/>
      <dgm:spPr/>
      <dgm:t>
        <a:bodyPr/>
        <a:lstStyle/>
        <a:p>
          <a:endParaRPr lang="en-US"/>
        </a:p>
      </dgm:t>
    </dgm:pt>
    <dgm:pt modelId="{5F5B7A3E-A498-4CC4-9632-722E140B90E6}" type="sibTrans" cxnId="{DEA8BD7E-4B36-4ECB-B52B-329911D1D1AB}">
      <dgm:prSet/>
      <dgm:spPr/>
      <dgm:t>
        <a:bodyPr/>
        <a:lstStyle/>
        <a:p>
          <a:endParaRPr lang="en-US"/>
        </a:p>
      </dgm:t>
    </dgm:pt>
    <dgm:pt modelId="{D18DC5A9-5BC5-4777-B751-A57F469A44A6}">
      <dgm:prSet phldrT="[Text]"/>
      <dgm:spPr/>
      <dgm:t>
        <a:bodyPr/>
        <a:lstStyle/>
        <a:p>
          <a:r>
            <a:rPr lang="en-US" dirty="0" smtClean="0"/>
            <a:t>Invoice Number</a:t>
          </a:r>
          <a:endParaRPr lang="en-US" dirty="0"/>
        </a:p>
      </dgm:t>
    </dgm:pt>
    <dgm:pt modelId="{DB2A24E2-4A0A-4BA1-8D10-22F6FC3C57C8}" type="parTrans" cxnId="{677FA840-8F2C-4C0D-94C1-51F18D48BDF0}">
      <dgm:prSet/>
      <dgm:spPr/>
      <dgm:t>
        <a:bodyPr/>
        <a:lstStyle/>
        <a:p>
          <a:endParaRPr lang="en-US"/>
        </a:p>
      </dgm:t>
    </dgm:pt>
    <dgm:pt modelId="{82E2F3D5-9B24-4254-AECB-C800941BBDF1}" type="sibTrans" cxnId="{677FA840-8F2C-4C0D-94C1-51F18D48BDF0}">
      <dgm:prSet/>
      <dgm:spPr/>
      <dgm:t>
        <a:bodyPr/>
        <a:lstStyle/>
        <a:p>
          <a:endParaRPr lang="en-US"/>
        </a:p>
      </dgm:t>
    </dgm:pt>
    <dgm:pt modelId="{19FBFE11-B851-4795-98B7-D7F7EFC8325B}">
      <dgm:prSet phldrT="[Text]"/>
      <dgm:spPr/>
      <dgm:t>
        <a:bodyPr/>
        <a:lstStyle/>
        <a:p>
          <a:r>
            <a:rPr lang="en-US" dirty="0" smtClean="0"/>
            <a:t>FRAUD AUDIT</a:t>
          </a:r>
          <a:endParaRPr lang="en-US" dirty="0"/>
        </a:p>
      </dgm:t>
    </dgm:pt>
    <dgm:pt modelId="{1107F1E6-F66A-4717-BF2B-9FE8308FB841}" type="parTrans" cxnId="{3D1CF165-6EC5-4AC5-9DEC-518A0C671763}">
      <dgm:prSet/>
      <dgm:spPr/>
      <dgm:t>
        <a:bodyPr/>
        <a:lstStyle/>
        <a:p>
          <a:endParaRPr lang="en-US"/>
        </a:p>
      </dgm:t>
    </dgm:pt>
    <dgm:pt modelId="{B0EC39D4-EA37-4DA8-97C2-1B641915AE3D}" type="sibTrans" cxnId="{3D1CF165-6EC5-4AC5-9DEC-518A0C671763}">
      <dgm:prSet/>
      <dgm:spPr/>
      <dgm:t>
        <a:bodyPr/>
        <a:lstStyle/>
        <a:p>
          <a:endParaRPr lang="en-US"/>
        </a:p>
      </dgm:t>
    </dgm:pt>
    <dgm:pt modelId="{37D61B5E-971B-4F1D-AF50-A64E34967FE0}" type="pres">
      <dgm:prSet presAssocID="{6132C0A8-BDF6-4F4E-8B63-AD5E99387AD3}" presName="compositeShape" presStyleCnt="0">
        <dgm:presLayoutVars>
          <dgm:chMax val="9"/>
          <dgm:dir/>
          <dgm:resizeHandles val="exact"/>
        </dgm:presLayoutVars>
      </dgm:prSet>
      <dgm:spPr/>
      <dgm:t>
        <a:bodyPr/>
        <a:lstStyle/>
        <a:p>
          <a:endParaRPr lang="en-US"/>
        </a:p>
      </dgm:t>
    </dgm:pt>
    <dgm:pt modelId="{E7090802-3746-4F97-931B-77AAB3DFBF24}" type="pres">
      <dgm:prSet presAssocID="{6132C0A8-BDF6-4F4E-8B63-AD5E99387AD3}" presName="triangle1" presStyleLbl="node1" presStyleIdx="0" presStyleCnt="4">
        <dgm:presLayoutVars>
          <dgm:bulletEnabled val="1"/>
        </dgm:presLayoutVars>
      </dgm:prSet>
      <dgm:spPr/>
      <dgm:t>
        <a:bodyPr/>
        <a:lstStyle/>
        <a:p>
          <a:endParaRPr lang="en-US"/>
        </a:p>
      </dgm:t>
    </dgm:pt>
    <dgm:pt modelId="{08989D84-C695-4ADA-A23D-B3483EEBC0F7}" type="pres">
      <dgm:prSet presAssocID="{6132C0A8-BDF6-4F4E-8B63-AD5E99387AD3}" presName="triangle2" presStyleLbl="node1" presStyleIdx="1" presStyleCnt="4">
        <dgm:presLayoutVars>
          <dgm:bulletEnabled val="1"/>
        </dgm:presLayoutVars>
      </dgm:prSet>
      <dgm:spPr/>
      <dgm:t>
        <a:bodyPr/>
        <a:lstStyle/>
        <a:p>
          <a:endParaRPr lang="en-US"/>
        </a:p>
      </dgm:t>
    </dgm:pt>
    <dgm:pt modelId="{BEE8E123-EAED-4BF2-8F3B-585C31D5BA3B}" type="pres">
      <dgm:prSet presAssocID="{6132C0A8-BDF6-4F4E-8B63-AD5E99387AD3}" presName="triangle3" presStyleLbl="node1" presStyleIdx="2" presStyleCnt="4">
        <dgm:presLayoutVars>
          <dgm:bulletEnabled val="1"/>
        </dgm:presLayoutVars>
      </dgm:prSet>
      <dgm:spPr/>
      <dgm:t>
        <a:bodyPr/>
        <a:lstStyle/>
        <a:p>
          <a:endParaRPr lang="en-US"/>
        </a:p>
      </dgm:t>
    </dgm:pt>
    <dgm:pt modelId="{3835DD77-13C8-4FD7-90BB-462DD5D092A1}" type="pres">
      <dgm:prSet presAssocID="{6132C0A8-BDF6-4F4E-8B63-AD5E99387AD3}" presName="triangle4" presStyleLbl="node1" presStyleIdx="3" presStyleCnt="4">
        <dgm:presLayoutVars>
          <dgm:bulletEnabled val="1"/>
        </dgm:presLayoutVars>
      </dgm:prSet>
      <dgm:spPr/>
      <dgm:t>
        <a:bodyPr/>
        <a:lstStyle/>
        <a:p>
          <a:endParaRPr lang="en-US"/>
        </a:p>
      </dgm:t>
    </dgm:pt>
  </dgm:ptLst>
  <dgm:cxnLst>
    <dgm:cxn modelId="{BCDE5297-DFD8-4CA2-B337-A84A946A0A63}" type="presOf" srcId="{D18DC5A9-5BC5-4777-B751-A57F469A44A6}" destId="{BEE8E123-EAED-4BF2-8F3B-585C31D5BA3B}" srcOrd="0" destOrd="0" presId="urn:microsoft.com/office/officeart/2005/8/layout/pyramid4"/>
    <dgm:cxn modelId="{3D1CF165-6EC5-4AC5-9DEC-518A0C671763}" srcId="{6132C0A8-BDF6-4F4E-8B63-AD5E99387AD3}" destId="{19FBFE11-B851-4795-98B7-D7F7EFC8325B}" srcOrd="3" destOrd="0" parTransId="{1107F1E6-F66A-4717-BF2B-9FE8308FB841}" sibTransId="{B0EC39D4-EA37-4DA8-97C2-1B641915AE3D}"/>
    <dgm:cxn modelId="{E54A6D83-0859-43D7-91CC-C87FC82ED9E6}" type="presOf" srcId="{6132C0A8-BDF6-4F4E-8B63-AD5E99387AD3}" destId="{37D61B5E-971B-4F1D-AF50-A64E34967FE0}" srcOrd="0" destOrd="0" presId="urn:microsoft.com/office/officeart/2005/8/layout/pyramid4"/>
    <dgm:cxn modelId="{552AD290-8862-488B-AC27-86C6E87C84CE}" type="presOf" srcId="{34E15BAF-58FC-476D-A5DD-31FD86185242}" destId="{08989D84-C695-4ADA-A23D-B3483EEBC0F7}" srcOrd="0" destOrd="0" presId="urn:microsoft.com/office/officeart/2005/8/layout/pyramid4"/>
    <dgm:cxn modelId="{DEA8BD7E-4B36-4ECB-B52B-329911D1D1AB}" srcId="{6132C0A8-BDF6-4F4E-8B63-AD5E99387AD3}" destId="{34E15BAF-58FC-476D-A5DD-31FD86185242}" srcOrd="1" destOrd="0" parTransId="{0428FCD8-94E3-46F5-B4E0-564A7946879C}" sibTransId="{5F5B7A3E-A498-4CC4-9632-722E140B90E6}"/>
    <dgm:cxn modelId="{677FA840-8F2C-4C0D-94C1-51F18D48BDF0}" srcId="{6132C0A8-BDF6-4F4E-8B63-AD5E99387AD3}" destId="{D18DC5A9-5BC5-4777-B751-A57F469A44A6}" srcOrd="2" destOrd="0" parTransId="{DB2A24E2-4A0A-4BA1-8D10-22F6FC3C57C8}" sibTransId="{82E2F3D5-9B24-4254-AECB-C800941BBDF1}"/>
    <dgm:cxn modelId="{69CDB365-8B02-4865-A528-14ED7B44CCDC}" type="presOf" srcId="{6C6AED6E-7E3F-4040-8D64-E1F81677A33F}" destId="{E7090802-3746-4F97-931B-77AAB3DFBF24}" srcOrd="0" destOrd="0" presId="urn:microsoft.com/office/officeart/2005/8/layout/pyramid4"/>
    <dgm:cxn modelId="{9CDEE33A-7601-4F4A-B7E6-5DE2A26A0D93}" type="presOf" srcId="{19FBFE11-B851-4795-98B7-D7F7EFC8325B}" destId="{3835DD77-13C8-4FD7-90BB-462DD5D092A1}" srcOrd="0" destOrd="0" presId="urn:microsoft.com/office/officeart/2005/8/layout/pyramid4"/>
    <dgm:cxn modelId="{4DBF4146-6165-4F5C-98BE-6790ED1A2E7C}" srcId="{6132C0A8-BDF6-4F4E-8B63-AD5E99387AD3}" destId="{6C6AED6E-7E3F-4040-8D64-E1F81677A33F}" srcOrd="0" destOrd="0" parTransId="{17EFAB4D-345B-400C-804C-966DABF3DA01}" sibTransId="{71ADEF21-8339-4D85-ABB1-004116E21B72}"/>
    <dgm:cxn modelId="{3DAF25AC-4BBA-4628-A02F-997F776587F3}" type="presParOf" srcId="{37D61B5E-971B-4F1D-AF50-A64E34967FE0}" destId="{E7090802-3746-4F97-931B-77AAB3DFBF24}" srcOrd="0" destOrd="0" presId="urn:microsoft.com/office/officeart/2005/8/layout/pyramid4"/>
    <dgm:cxn modelId="{2F1AD2AA-1BDA-48ED-98D1-43FD010F5A88}" type="presParOf" srcId="{37D61B5E-971B-4F1D-AF50-A64E34967FE0}" destId="{08989D84-C695-4ADA-A23D-B3483EEBC0F7}" srcOrd="1" destOrd="0" presId="urn:microsoft.com/office/officeart/2005/8/layout/pyramid4"/>
    <dgm:cxn modelId="{F956A7E0-A2A9-4E10-AF54-49C14474672F}" type="presParOf" srcId="{37D61B5E-971B-4F1D-AF50-A64E34967FE0}" destId="{BEE8E123-EAED-4BF2-8F3B-585C31D5BA3B}" srcOrd="2" destOrd="0" presId="urn:microsoft.com/office/officeart/2005/8/layout/pyramid4"/>
    <dgm:cxn modelId="{42C99DEB-4970-4DB3-A898-4D8522FDD797}" type="presParOf" srcId="{37D61B5E-971B-4F1D-AF50-A64E34967FE0}" destId="{3835DD77-13C8-4FD7-90BB-462DD5D092A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5224D10-90D0-426A-A8B8-7BF2C8B2864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2DD0E1C-4305-4BE0-A070-03D43EB3D6FC}">
      <dgm:prSet phldrT="[Text]"/>
      <dgm:spPr/>
      <dgm:t>
        <a:bodyPr/>
        <a:lstStyle/>
        <a:p>
          <a:r>
            <a:rPr lang="en-US" dirty="0" smtClean="0">
              <a:solidFill>
                <a:srgbClr val="000000"/>
              </a:solidFill>
              <a:latin typeface="Century Schoolbook"/>
            </a:rPr>
            <a:t>Fraud Audit Procedure</a:t>
          </a:r>
          <a:endParaRPr lang="en-US" dirty="0">
            <a:solidFill>
              <a:srgbClr val="000000"/>
            </a:solidFill>
            <a:latin typeface="Century Schoolbook"/>
          </a:endParaRPr>
        </a:p>
      </dgm:t>
    </dgm:pt>
    <dgm:pt modelId="{FE4B3DCA-68E1-47E9-9EE3-2BE40EA9DC32}" type="parTrans" cxnId="{36F7BBB7-C987-4CF5-A799-5665C9A4F203}">
      <dgm:prSet/>
      <dgm:spPr/>
      <dgm:t>
        <a:bodyPr/>
        <a:lstStyle/>
        <a:p>
          <a:endParaRPr lang="en-US"/>
        </a:p>
      </dgm:t>
    </dgm:pt>
    <dgm:pt modelId="{8D99D263-CAF2-486F-A306-6BA6E18A5E78}" type="sibTrans" cxnId="{36F7BBB7-C987-4CF5-A799-5665C9A4F203}">
      <dgm:prSet/>
      <dgm:spPr/>
      <dgm:t>
        <a:bodyPr/>
        <a:lstStyle/>
        <a:p>
          <a:endParaRPr lang="en-US"/>
        </a:p>
      </dgm:t>
    </dgm:pt>
    <dgm:pt modelId="{AA73A499-F6A5-406D-A53E-1EDBEF469BA6}">
      <dgm:prSet phldrT="[Text]"/>
      <dgm:spPr/>
      <dgm:t>
        <a:bodyPr/>
        <a:lstStyle/>
        <a:p>
          <a:r>
            <a:rPr lang="en-US" dirty="0" smtClean="0">
              <a:latin typeface="Century Schoolbook"/>
            </a:rPr>
            <a:t>Must be designed for the specific fraud scenario</a:t>
          </a:r>
          <a:endParaRPr lang="en-US" dirty="0">
            <a:latin typeface="Century Schoolbook"/>
          </a:endParaRPr>
        </a:p>
      </dgm:t>
    </dgm:pt>
    <dgm:pt modelId="{1461F650-3525-4831-A3BF-D4DA775B5F9A}" type="parTrans" cxnId="{4D4F36E3-1E79-4E0E-94D6-3898BDAF06DB}">
      <dgm:prSet/>
      <dgm:spPr/>
      <dgm:t>
        <a:bodyPr/>
        <a:lstStyle/>
        <a:p>
          <a:endParaRPr lang="en-US"/>
        </a:p>
      </dgm:t>
    </dgm:pt>
    <dgm:pt modelId="{DD03B2BD-A6A1-4142-A648-4D37102A915C}" type="sibTrans" cxnId="{4D4F36E3-1E79-4E0E-94D6-3898BDAF06DB}">
      <dgm:prSet/>
      <dgm:spPr/>
      <dgm:t>
        <a:bodyPr/>
        <a:lstStyle/>
        <a:p>
          <a:endParaRPr lang="en-US"/>
        </a:p>
      </dgm:t>
    </dgm:pt>
    <dgm:pt modelId="{E252F1DD-E04A-4DDB-9343-F7193779FB93}">
      <dgm:prSet phldrT="[Text]"/>
      <dgm:spPr/>
      <dgm:t>
        <a:bodyPr/>
        <a:lstStyle/>
        <a:p>
          <a:r>
            <a:rPr lang="en-US" dirty="0" smtClean="0">
              <a:latin typeface="Century Schoolbook"/>
            </a:rPr>
            <a:t>Correlation between evidence considered and fraud detection</a:t>
          </a:r>
          <a:endParaRPr lang="en-US" dirty="0">
            <a:latin typeface="Century Schoolbook"/>
          </a:endParaRPr>
        </a:p>
      </dgm:t>
    </dgm:pt>
    <dgm:pt modelId="{4E84ECCD-8139-437C-9956-2E106E18B64D}" type="parTrans" cxnId="{46CDFC4E-B766-40F4-AB32-164E65D9B958}">
      <dgm:prSet/>
      <dgm:spPr/>
      <dgm:t>
        <a:bodyPr/>
        <a:lstStyle/>
        <a:p>
          <a:endParaRPr lang="en-US"/>
        </a:p>
      </dgm:t>
    </dgm:pt>
    <dgm:pt modelId="{A2AB432D-5CC4-40D8-A3C1-2D4E85D0C09F}" type="sibTrans" cxnId="{46CDFC4E-B766-40F4-AB32-164E65D9B958}">
      <dgm:prSet/>
      <dgm:spPr/>
      <dgm:t>
        <a:bodyPr/>
        <a:lstStyle/>
        <a:p>
          <a:endParaRPr lang="en-US"/>
        </a:p>
      </dgm:t>
    </dgm:pt>
    <dgm:pt modelId="{D5FC63EB-386B-4362-BC62-6532975BF353}">
      <dgm:prSet phldrT="[Text]"/>
      <dgm:spPr/>
      <dgm:t>
        <a:bodyPr/>
        <a:lstStyle/>
        <a:p>
          <a:r>
            <a:rPr lang="en-US" dirty="0" smtClean="0">
              <a:latin typeface="Century Schoolbook"/>
            </a:rPr>
            <a:t>Must consider the concealment strategies corresponding to the specific fraud scenario</a:t>
          </a:r>
          <a:endParaRPr lang="en-US" dirty="0">
            <a:latin typeface="Century Schoolbook"/>
          </a:endParaRPr>
        </a:p>
      </dgm:t>
    </dgm:pt>
    <dgm:pt modelId="{125D4444-FF10-4BEB-9EA5-698DAC512D25}" type="parTrans" cxnId="{4759A969-C965-43EF-A759-15BE555C2E12}">
      <dgm:prSet/>
      <dgm:spPr/>
      <dgm:t>
        <a:bodyPr/>
        <a:lstStyle/>
        <a:p>
          <a:endParaRPr lang="en-US"/>
        </a:p>
      </dgm:t>
    </dgm:pt>
    <dgm:pt modelId="{F5AABFC2-5B6E-46D7-A42C-5B09748010A2}" type="sibTrans" cxnId="{4759A969-C965-43EF-A759-15BE555C2E12}">
      <dgm:prSet/>
      <dgm:spPr/>
      <dgm:t>
        <a:bodyPr/>
        <a:lstStyle/>
        <a:p>
          <a:endParaRPr lang="en-US"/>
        </a:p>
      </dgm:t>
    </dgm:pt>
    <dgm:pt modelId="{6FB0E6A0-0133-4903-9488-7E08D145733B}">
      <dgm:prSet phldrT="[Text]" custT="1"/>
      <dgm:spPr/>
      <dgm:t>
        <a:bodyPr/>
        <a:lstStyle/>
        <a:p>
          <a:r>
            <a:rPr lang="en-US" sz="2300" dirty="0" smtClean="0">
              <a:latin typeface="Century Schoolbook"/>
            </a:rPr>
            <a:t>Design audit approach based on the mechanics of the fraud scenario and concealment strategy</a:t>
          </a:r>
          <a:endParaRPr lang="en-US" sz="2300" dirty="0">
            <a:latin typeface="Century Schoolbook"/>
          </a:endParaRPr>
        </a:p>
      </dgm:t>
    </dgm:pt>
    <dgm:pt modelId="{38CC4B0E-E9BB-458A-BB5C-B3E10FE60F54}" type="parTrans" cxnId="{3F85874D-7707-4210-8C5E-0151022C183F}">
      <dgm:prSet/>
      <dgm:spPr/>
      <dgm:t>
        <a:bodyPr/>
        <a:lstStyle/>
        <a:p>
          <a:endParaRPr lang="en-US"/>
        </a:p>
      </dgm:t>
    </dgm:pt>
    <dgm:pt modelId="{3BAFA672-29EA-44AB-9E33-886DB6C2350A}" type="sibTrans" cxnId="{3F85874D-7707-4210-8C5E-0151022C183F}">
      <dgm:prSet/>
      <dgm:spPr/>
      <dgm:t>
        <a:bodyPr/>
        <a:lstStyle/>
        <a:p>
          <a:endParaRPr lang="en-US"/>
        </a:p>
      </dgm:t>
    </dgm:pt>
    <dgm:pt modelId="{6B19809C-CC2A-4C63-A9DC-8BC2E12ECD95}" type="pres">
      <dgm:prSet presAssocID="{95224D10-90D0-426A-A8B8-7BF2C8B2864F}" presName="diagram" presStyleCnt="0">
        <dgm:presLayoutVars>
          <dgm:chMax val="1"/>
          <dgm:dir/>
          <dgm:animLvl val="ctr"/>
          <dgm:resizeHandles val="exact"/>
        </dgm:presLayoutVars>
      </dgm:prSet>
      <dgm:spPr/>
      <dgm:t>
        <a:bodyPr/>
        <a:lstStyle/>
        <a:p>
          <a:endParaRPr lang="en-US"/>
        </a:p>
      </dgm:t>
    </dgm:pt>
    <dgm:pt modelId="{1434A022-BCCA-4D7E-94E5-44521D2F32C2}" type="pres">
      <dgm:prSet presAssocID="{95224D10-90D0-426A-A8B8-7BF2C8B2864F}" presName="matrix" presStyleCnt="0"/>
      <dgm:spPr/>
    </dgm:pt>
    <dgm:pt modelId="{CC9418D9-E13C-4429-96CE-8C72D322F0CD}" type="pres">
      <dgm:prSet presAssocID="{95224D10-90D0-426A-A8B8-7BF2C8B2864F}" presName="tile1" presStyleLbl="node1" presStyleIdx="0" presStyleCnt="4"/>
      <dgm:spPr/>
      <dgm:t>
        <a:bodyPr/>
        <a:lstStyle/>
        <a:p>
          <a:endParaRPr lang="en-US"/>
        </a:p>
      </dgm:t>
    </dgm:pt>
    <dgm:pt modelId="{7C67B907-D862-474D-BA43-0377A97D8EBC}" type="pres">
      <dgm:prSet presAssocID="{95224D10-90D0-426A-A8B8-7BF2C8B2864F}" presName="tile1text" presStyleLbl="node1" presStyleIdx="0" presStyleCnt="4">
        <dgm:presLayoutVars>
          <dgm:chMax val="0"/>
          <dgm:chPref val="0"/>
          <dgm:bulletEnabled val="1"/>
        </dgm:presLayoutVars>
      </dgm:prSet>
      <dgm:spPr/>
      <dgm:t>
        <a:bodyPr/>
        <a:lstStyle/>
        <a:p>
          <a:endParaRPr lang="en-US"/>
        </a:p>
      </dgm:t>
    </dgm:pt>
    <dgm:pt modelId="{A9491E78-98D9-4947-A7B8-7570215F5B5F}" type="pres">
      <dgm:prSet presAssocID="{95224D10-90D0-426A-A8B8-7BF2C8B2864F}" presName="tile2" presStyleLbl="node1" presStyleIdx="1" presStyleCnt="4" custLinFactNeighborX="-1005" custLinFactNeighborY="-2015"/>
      <dgm:spPr/>
      <dgm:t>
        <a:bodyPr/>
        <a:lstStyle/>
        <a:p>
          <a:endParaRPr lang="en-US"/>
        </a:p>
      </dgm:t>
    </dgm:pt>
    <dgm:pt modelId="{946290C6-C12E-46E1-8F7F-5DE0F66054DC}" type="pres">
      <dgm:prSet presAssocID="{95224D10-90D0-426A-A8B8-7BF2C8B2864F}" presName="tile2text" presStyleLbl="node1" presStyleIdx="1" presStyleCnt="4">
        <dgm:presLayoutVars>
          <dgm:chMax val="0"/>
          <dgm:chPref val="0"/>
          <dgm:bulletEnabled val="1"/>
        </dgm:presLayoutVars>
      </dgm:prSet>
      <dgm:spPr/>
      <dgm:t>
        <a:bodyPr/>
        <a:lstStyle/>
        <a:p>
          <a:endParaRPr lang="en-US"/>
        </a:p>
      </dgm:t>
    </dgm:pt>
    <dgm:pt modelId="{8F52D3B0-1B79-40AA-B4D8-9279325D6AFF}" type="pres">
      <dgm:prSet presAssocID="{95224D10-90D0-426A-A8B8-7BF2C8B2864F}" presName="tile3" presStyleLbl="node1" presStyleIdx="2" presStyleCnt="4" custLinFactNeighborY="643"/>
      <dgm:spPr/>
      <dgm:t>
        <a:bodyPr/>
        <a:lstStyle/>
        <a:p>
          <a:endParaRPr lang="en-US"/>
        </a:p>
      </dgm:t>
    </dgm:pt>
    <dgm:pt modelId="{398793E2-CF8E-4645-AD96-A006EAE3E721}" type="pres">
      <dgm:prSet presAssocID="{95224D10-90D0-426A-A8B8-7BF2C8B2864F}" presName="tile3text" presStyleLbl="node1" presStyleIdx="2" presStyleCnt="4">
        <dgm:presLayoutVars>
          <dgm:chMax val="0"/>
          <dgm:chPref val="0"/>
          <dgm:bulletEnabled val="1"/>
        </dgm:presLayoutVars>
      </dgm:prSet>
      <dgm:spPr/>
      <dgm:t>
        <a:bodyPr/>
        <a:lstStyle/>
        <a:p>
          <a:endParaRPr lang="en-US"/>
        </a:p>
      </dgm:t>
    </dgm:pt>
    <dgm:pt modelId="{71102571-61A8-42E2-AEF7-98E1C788A61E}" type="pres">
      <dgm:prSet presAssocID="{95224D10-90D0-426A-A8B8-7BF2C8B2864F}" presName="tile4" presStyleLbl="node1" presStyleIdx="3" presStyleCnt="4" custLinFactNeighborX="-1005"/>
      <dgm:spPr/>
      <dgm:t>
        <a:bodyPr/>
        <a:lstStyle/>
        <a:p>
          <a:endParaRPr lang="en-US"/>
        </a:p>
      </dgm:t>
    </dgm:pt>
    <dgm:pt modelId="{75509FDB-8B29-4DC0-A931-0DD1A009BB89}" type="pres">
      <dgm:prSet presAssocID="{95224D10-90D0-426A-A8B8-7BF2C8B2864F}" presName="tile4text" presStyleLbl="node1" presStyleIdx="3" presStyleCnt="4">
        <dgm:presLayoutVars>
          <dgm:chMax val="0"/>
          <dgm:chPref val="0"/>
          <dgm:bulletEnabled val="1"/>
        </dgm:presLayoutVars>
      </dgm:prSet>
      <dgm:spPr/>
      <dgm:t>
        <a:bodyPr/>
        <a:lstStyle/>
        <a:p>
          <a:endParaRPr lang="en-US"/>
        </a:p>
      </dgm:t>
    </dgm:pt>
    <dgm:pt modelId="{C1730D1D-DCDB-4C89-B866-875A709FF8B7}" type="pres">
      <dgm:prSet presAssocID="{95224D10-90D0-426A-A8B8-7BF2C8B2864F}" presName="centerTile" presStyleLbl="fgShp" presStyleIdx="0" presStyleCnt="1" custScaleX="181463" custScaleY="101763">
        <dgm:presLayoutVars>
          <dgm:chMax val="0"/>
          <dgm:chPref val="0"/>
        </dgm:presLayoutVars>
      </dgm:prSet>
      <dgm:spPr/>
      <dgm:t>
        <a:bodyPr/>
        <a:lstStyle/>
        <a:p>
          <a:endParaRPr lang="en-US"/>
        </a:p>
      </dgm:t>
    </dgm:pt>
  </dgm:ptLst>
  <dgm:cxnLst>
    <dgm:cxn modelId="{0D6C3C08-68F7-44B2-8575-DA67330F7E6E}" type="presOf" srcId="{95224D10-90D0-426A-A8B8-7BF2C8B2864F}" destId="{6B19809C-CC2A-4C63-A9DC-8BC2E12ECD95}" srcOrd="0" destOrd="0" presId="urn:microsoft.com/office/officeart/2005/8/layout/matrix1"/>
    <dgm:cxn modelId="{46CDFC4E-B766-40F4-AB32-164E65D9B958}" srcId="{02DD0E1C-4305-4BE0-A070-03D43EB3D6FC}" destId="{E252F1DD-E04A-4DDB-9343-F7193779FB93}" srcOrd="1" destOrd="0" parTransId="{4E84ECCD-8139-437C-9956-2E106E18B64D}" sibTransId="{A2AB432D-5CC4-40D8-A3C1-2D4E85D0C09F}"/>
    <dgm:cxn modelId="{8DE74BBC-99AE-4BCC-B609-3A55A9F5D720}" type="presOf" srcId="{E252F1DD-E04A-4DDB-9343-F7193779FB93}" destId="{946290C6-C12E-46E1-8F7F-5DE0F66054DC}" srcOrd="1" destOrd="0" presId="urn:microsoft.com/office/officeart/2005/8/layout/matrix1"/>
    <dgm:cxn modelId="{3F85874D-7707-4210-8C5E-0151022C183F}" srcId="{02DD0E1C-4305-4BE0-A070-03D43EB3D6FC}" destId="{6FB0E6A0-0133-4903-9488-7E08D145733B}" srcOrd="3" destOrd="0" parTransId="{38CC4B0E-E9BB-458A-BB5C-B3E10FE60F54}" sibTransId="{3BAFA672-29EA-44AB-9E33-886DB6C2350A}"/>
    <dgm:cxn modelId="{81987DA7-27E2-41BB-B1FA-30ABF072CEFA}" type="presOf" srcId="{AA73A499-F6A5-406D-A53E-1EDBEF469BA6}" destId="{7C67B907-D862-474D-BA43-0377A97D8EBC}" srcOrd="1" destOrd="0" presId="urn:microsoft.com/office/officeart/2005/8/layout/matrix1"/>
    <dgm:cxn modelId="{124D0AA8-C33E-4D15-B7C2-4A3787EC78BC}" type="presOf" srcId="{6FB0E6A0-0133-4903-9488-7E08D145733B}" destId="{75509FDB-8B29-4DC0-A931-0DD1A009BB89}" srcOrd="1" destOrd="0" presId="urn:microsoft.com/office/officeart/2005/8/layout/matrix1"/>
    <dgm:cxn modelId="{6D5847CD-E9D8-4563-BE72-8B640CD46046}" type="presOf" srcId="{02DD0E1C-4305-4BE0-A070-03D43EB3D6FC}" destId="{C1730D1D-DCDB-4C89-B866-875A709FF8B7}" srcOrd="0" destOrd="0" presId="urn:microsoft.com/office/officeart/2005/8/layout/matrix1"/>
    <dgm:cxn modelId="{C69127F0-D384-4F5D-A075-F288CEC22AE4}" type="presOf" srcId="{AA73A499-F6A5-406D-A53E-1EDBEF469BA6}" destId="{CC9418D9-E13C-4429-96CE-8C72D322F0CD}" srcOrd="0" destOrd="0" presId="urn:microsoft.com/office/officeart/2005/8/layout/matrix1"/>
    <dgm:cxn modelId="{36F7BBB7-C987-4CF5-A799-5665C9A4F203}" srcId="{95224D10-90D0-426A-A8B8-7BF2C8B2864F}" destId="{02DD0E1C-4305-4BE0-A070-03D43EB3D6FC}" srcOrd="0" destOrd="0" parTransId="{FE4B3DCA-68E1-47E9-9EE3-2BE40EA9DC32}" sibTransId="{8D99D263-CAF2-486F-A306-6BA6E18A5E78}"/>
    <dgm:cxn modelId="{33384C38-2A0A-48C7-BD67-D3127952B6B1}" type="presOf" srcId="{E252F1DD-E04A-4DDB-9343-F7193779FB93}" destId="{A9491E78-98D9-4947-A7B8-7570215F5B5F}" srcOrd="0" destOrd="0" presId="urn:microsoft.com/office/officeart/2005/8/layout/matrix1"/>
    <dgm:cxn modelId="{4759A969-C965-43EF-A759-15BE555C2E12}" srcId="{02DD0E1C-4305-4BE0-A070-03D43EB3D6FC}" destId="{D5FC63EB-386B-4362-BC62-6532975BF353}" srcOrd="2" destOrd="0" parTransId="{125D4444-FF10-4BEB-9EA5-698DAC512D25}" sibTransId="{F5AABFC2-5B6E-46D7-A42C-5B09748010A2}"/>
    <dgm:cxn modelId="{8D76B6C1-2A57-42A5-A4DF-16B8F95A3582}" type="presOf" srcId="{6FB0E6A0-0133-4903-9488-7E08D145733B}" destId="{71102571-61A8-42E2-AEF7-98E1C788A61E}" srcOrd="0" destOrd="0" presId="urn:microsoft.com/office/officeart/2005/8/layout/matrix1"/>
    <dgm:cxn modelId="{4D4F36E3-1E79-4E0E-94D6-3898BDAF06DB}" srcId="{02DD0E1C-4305-4BE0-A070-03D43EB3D6FC}" destId="{AA73A499-F6A5-406D-A53E-1EDBEF469BA6}" srcOrd="0" destOrd="0" parTransId="{1461F650-3525-4831-A3BF-D4DA775B5F9A}" sibTransId="{DD03B2BD-A6A1-4142-A648-4D37102A915C}"/>
    <dgm:cxn modelId="{F02A26E9-A1E8-4D0F-815D-D1F15B6AAA98}" type="presOf" srcId="{D5FC63EB-386B-4362-BC62-6532975BF353}" destId="{8F52D3B0-1B79-40AA-B4D8-9279325D6AFF}" srcOrd="0" destOrd="0" presId="urn:microsoft.com/office/officeart/2005/8/layout/matrix1"/>
    <dgm:cxn modelId="{8DE07145-B5D1-4A01-8D45-5D7FF52BA203}" type="presOf" srcId="{D5FC63EB-386B-4362-BC62-6532975BF353}" destId="{398793E2-CF8E-4645-AD96-A006EAE3E721}" srcOrd="1" destOrd="0" presId="urn:microsoft.com/office/officeart/2005/8/layout/matrix1"/>
    <dgm:cxn modelId="{671BD90E-E5CD-468B-A24D-984D6164027E}" type="presParOf" srcId="{6B19809C-CC2A-4C63-A9DC-8BC2E12ECD95}" destId="{1434A022-BCCA-4D7E-94E5-44521D2F32C2}" srcOrd="0" destOrd="0" presId="urn:microsoft.com/office/officeart/2005/8/layout/matrix1"/>
    <dgm:cxn modelId="{3F4B7EB8-3557-402E-8853-46F6C3D62DEC}" type="presParOf" srcId="{1434A022-BCCA-4D7E-94E5-44521D2F32C2}" destId="{CC9418D9-E13C-4429-96CE-8C72D322F0CD}" srcOrd="0" destOrd="0" presId="urn:microsoft.com/office/officeart/2005/8/layout/matrix1"/>
    <dgm:cxn modelId="{FA562907-3ACB-4610-81AA-490B1A66400C}" type="presParOf" srcId="{1434A022-BCCA-4D7E-94E5-44521D2F32C2}" destId="{7C67B907-D862-474D-BA43-0377A97D8EBC}" srcOrd="1" destOrd="0" presId="urn:microsoft.com/office/officeart/2005/8/layout/matrix1"/>
    <dgm:cxn modelId="{AA638A32-D041-4655-ACE7-B2F9858D1739}" type="presParOf" srcId="{1434A022-BCCA-4D7E-94E5-44521D2F32C2}" destId="{A9491E78-98D9-4947-A7B8-7570215F5B5F}" srcOrd="2" destOrd="0" presId="urn:microsoft.com/office/officeart/2005/8/layout/matrix1"/>
    <dgm:cxn modelId="{D46E8DA4-0DCE-4EC0-B79F-A980919DBCE3}" type="presParOf" srcId="{1434A022-BCCA-4D7E-94E5-44521D2F32C2}" destId="{946290C6-C12E-46E1-8F7F-5DE0F66054DC}" srcOrd="3" destOrd="0" presId="urn:microsoft.com/office/officeart/2005/8/layout/matrix1"/>
    <dgm:cxn modelId="{CFB6FFAE-CE9D-49D5-82D0-7F2F4A8896D9}" type="presParOf" srcId="{1434A022-BCCA-4D7E-94E5-44521D2F32C2}" destId="{8F52D3B0-1B79-40AA-B4D8-9279325D6AFF}" srcOrd="4" destOrd="0" presId="urn:microsoft.com/office/officeart/2005/8/layout/matrix1"/>
    <dgm:cxn modelId="{023A720D-1CE4-4721-90CE-F34000B097D8}" type="presParOf" srcId="{1434A022-BCCA-4D7E-94E5-44521D2F32C2}" destId="{398793E2-CF8E-4645-AD96-A006EAE3E721}" srcOrd="5" destOrd="0" presId="urn:microsoft.com/office/officeart/2005/8/layout/matrix1"/>
    <dgm:cxn modelId="{47857271-7EDA-4405-BACE-3788BA488880}" type="presParOf" srcId="{1434A022-BCCA-4D7E-94E5-44521D2F32C2}" destId="{71102571-61A8-42E2-AEF7-98E1C788A61E}" srcOrd="6" destOrd="0" presId="urn:microsoft.com/office/officeart/2005/8/layout/matrix1"/>
    <dgm:cxn modelId="{16961F12-B218-47B0-87E2-B2CC35208A27}" type="presParOf" srcId="{1434A022-BCCA-4D7E-94E5-44521D2F32C2}" destId="{75509FDB-8B29-4DC0-A931-0DD1A009BB89}" srcOrd="7" destOrd="0" presId="urn:microsoft.com/office/officeart/2005/8/layout/matrix1"/>
    <dgm:cxn modelId="{CBF08CA9-AE43-4A04-9D9A-3253B7551B19}" type="presParOf" srcId="{6B19809C-CC2A-4C63-A9DC-8BC2E12ECD95}" destId="{C1730D1D-DCDB-4C89-B866-875A709FF8B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DD38B-622E-4333-AC52-928BCB04AF79}" type="doc">
      <dgm:prSet loTypeId="urn:microsoft.com/office/officeart/2005/8/layout/venn2" loCatId="relationship" qsTypeId="urn:microsoft.com/office/officeart/2005/8/quickstyle/3d1" qsCatId="3D" csTypeId="urn:microsoft.com/office/officeart/2005/8/colors/accent0_1" csCatId="mainScheme" phldr="1"/>
      <dgm:spPr/>
      <dgm:t>
        <a:bodyPr/>
        <a:lstStyle/>
        <a:p>
          <a:endParaRPr lang="en-US"/>
        </a:p>
      </dgm:t>
    </dgm:pt>
    <dgm:pt modelId="{E216DEF7-8387-4BA6-BA54-FEE1EED74D9D}">
      <dgm:prSet phldrT="[Text]">
        <dgm:style>
          <a:lnRef idx="2">
            <a:schemeClr val="dk1"/>
          </a:lnRef>
          <a:fillRef idx="1">
            <a:schemeClr val="lt1"/>
          </a:fillRef>
          <a:effectRef idx="0">
            <a:schemeClr val="dk1"/>
          </a:effectRef>
          <a:fontRef idx="minor">
            <a:schemeClr val="dk1"/>
          </a:fontRef>
        </dgm:style>
      </dgm:prSet>
      <dgm:spPr/>
      <dgm:t>
        <a:bodyPr/>
        <a:lstStyle/>
        <a:p>
          <a:r>
            <a:rPr lang="en-US" b="1" dirty="0"/>
            <a:t>PRIMARY FRAUD CLASSIFICATION</a:t>
          </a:r>
        </a:p>
      </dgm:t>
    </dgm:pt>
    <dgm:pt modelId="{EF713DEF-F8E6-4608-91C4-45694185C279}" type="parTrans" cxnId="{2C6FA3FB-3C42-4C58-A8F0-16B503B34059}">
      <dgm:prSet/>
      <dgm:spPr/>
      <dgm:t>
        <a:bodyPr/>
        <a:lstStyle/>
        <a:p>
          <a:endParaRPr lang="en-US"/>
        </a:p>
      </dgm:t>
    </dgm:pt>
    <dgm:pt modelId="{C15A147A-AF43-45BE-B8D5-00493627E537}" type="sibTrans" cxnId="{2C6FA3FB-3C42-4C58-A8F0-16B503B34059}">
      <dgm:prSet/>
      <dgm:spPr/>
      <dgm:t>
        <a:bodyPr/>
        <a:lstStyle/>
        <a:p>
          <a:endParaRPr lang="en-US"/>
        </a:p>
      </dgm:t>
    </dgm:pt>
    <dgm:pt modelId="{FD40E9A1-BD79-44B1-A29E-C312C65F1A97}">
      <dgm:prSet phldrT="[Text]">
        <dgm:style>
          <a:lnRef idx="2">
            <a:schemeClr val="dk1"/>
          </a:lnRef>
          <a:fillRef idx="1">
            <a:schemeClr val="lt1"/>
          </a:fillRef>
          <a:effectRef idx="0">
            <a:schemeClr val="dk1"/>
          </a:effectRef>
          <a:fontRef idx="minor">
            <a:schemeClr val="dk1"/>
          </a:fontRef>
        </dgm:style>
      </dgm:prSet>
      <dgm:spPr/>
      <dgm:t>
        <a:bodyPr/>
        <a:lstStyle/>
        <a:p>
          <a:r>
            <a:rPr lang="en-US" b="1" dirty="0"/>
            <a:t>SECONDARY FRAUD CLASSIFICATION</a:t>
          </a:r>
        </a:p>
      </dgm:t>
    </dgm:pt>
    <dgm:pt modelId="{1739BB57-54C9-4B06-8270-9FE3B05F7D7A}" type="parTrans" cxnId="{5B40D59A-022A-48B0-8FFE-E48C66656086}">
      <dgm:prSet/>
      <dgm:spPr/>
      <dgm:t>
        <a:bodyPr/>
        <a:lstStyle/>
        <a:p>
          <a:endParaRPr lang="en-US"/>
        </a:p>
      </dgm:t>
    </dgm:pt>
    <dgm:pt modelId="{194CCB06-55A9-4BB5-9206-664DCBD27E14}" type="sibTrans" cxnId="{5B40D59A-022A-48B0-8FFE-E48C66656086}">
      <dgm:prSet/>
      <dgm:spPr/>
      <dgm:t>
        <a:bodyPr/>
        <a:lstStyle/>
        <a:p>
          <a:endParaRPr lang="en-US"/>
        </a:p>
      </dgm:t>
    </dgm:pt>
    <dgm:pt modelId="{9F000034-3E60-4441-9FE0-9CC9FA0AE4BB}">
      <dgm:prSet phldrT="[Text]">
        <dgm:style>
          <a:lnRef idx="2">
            <a:schemeClr val="dk1"/>
          </a:lnRef>
          <a:fillRef idx="1">
            <a:schemeClr val="lt1"/>
          </a:fillRef>
          <a:effectRef idx="0">
            <a:schemeClr val="dk1"/>
          </a:effectRef>
          <a:fontRef idx="minor">
            <a:schemeClr val="dk1"/>
          </a:fontRef>
        </dgm:style>
      </dgm:prSet>
      <dgm:spPr/>
      <dgm:t>
        <a:bodyPr/>
        <a:lstStyle/>
        <a:p>
          <a:r>
            <a:rPr lang="en-US" b="1" dirty="0"/>
            <a:t>INHERENT FRAUD SCHEME</a:t>
          </a:r>
        </a:p>
      </dgm:t>
    </dgm:pt>
    <dgm:pt modelId="{294E5008-7562-419C-8722-B4B42E7D3F38}" type="parTrans" cxnId="{C2B9CBD6-CE03-477C-92E5-6766AA56822D}">
      <dgm:prSet/>
      <dgm:spPr/>
      <dgm:t>
        <a:bodyPr/>
        <a:lstStyle/>
        <a:p>
          <a:endParaRPr lang="en-US"/>
        </a:p>
      </dgm:t>
    </dgm:pt>
    <dgm:pt modelId="{33DA6956-85FC-43CD-BCAF-33958036B68B}" type="sibTrans" cxnId="{C2B9CBD6-CE03-477C-92E5-6766AA56822D}">
      <dgm:prSet/>
      <dgm:spPr/>
      <dgm:t>
        <a:bodyPr/>
        <a:lstStyle/>
        <a:p>
          <a:endParaRPr lang="en-US"/>
        </a:p>
      </dgm:t>
    </dgm:pt>
    <dgm:pt modelId="{D2B841DE-CB44-41FE-9913-83A17566F0CB}">
      <dgm:prSet phldrT="[Text]">
        <dgm:style>
          <a:lnRef idx="2">
            <a:schemeClr val="dk1"/>
          </a:lnRef>
          <a:fillRef idx="1">
            <a:schemeClr val="lt1"/>
          </a:fillRef>
          <a:effectRef idx="0">
            <a:schemeClr val="dk1"/>
          </a:effectRef>
          <a:fontRef idx="minor">
            <a:schemeClr val="dk1"/>
          </a:fontRef>
        </dgm:style>
      </dgm:prSet>
      <dgm:spPr/>
      <dgm:t>
        <a:bodyPr/>
        <a:lstStyle/>
        <a:p>
          <a:r>
            <a:rPr lang="en-US" b="1" dirty="0"/>
            <a:t>FRAUD </a:t>
          </a:r>
          <a:r>
            <a:rPr lang="en-US" b="1" dirty="0" smtClean="0"/>
            <a:t>RISK STATEMENT</a:t>
          </a:r>
          <a:endParaRPr lang="en-US" b="1" dirty="0"/>
        </a:p>
      </dgm:t>
    </dgm:pt>
    <dgm:pt modelId="{DB60678B-93D1-45A2-A4C3-15CFAFB3272E}" type="parTrans" cxnId="{5D67021E-AA04-42F6-9394-B64C21D5B001}">
      <dgm:prSet/>
      <dgm:spPr/>
      <dgm:t>
        <a:bodyPr/>
        <a:lstStyle/>
        <a:p>
          <a:endParaRPr lang="en-US"/>
        </a:p>
      </dgm:t>
    </dgm:pt>
    <dgm:pt modelId="{B13737BB-511E-4CE1-8E89-9BF3288BE7E7}" type="sibTrans" cxnId="{5D67021E-AA04-42F6-9394-B64C21D5B001}">
      <dgm:prSet/>
      <dgm:spPr/>
      <dgm:t>
        <a:bodyPr/>
        <a:lstStyle/>
        <a:p>
          <a:endParaRPr lang="en-US"/>
        </a:p>
      </dgm:t>
    </dgm:pt>
    <dgm:pt modelId="{7D6F1B63-EDC3-4565-A073-F32C84A95059}" type="pres">
      <dgm:prSet presAssocID="{419DD38B-622E-4333-AC52-928BCB04AF79}" presName="Name0" presStyleCnt="0">
        <dgm:presLayoutVars>
          <dgm:chMax val="7"/>
          <dgm:resizeHandles val="exact"/>
        </dgm:presLayoutVars>
      </dgm:prSet>
      <dgm:spPr/>
      <dgm:t>
        <a:bodyPr/>
        <a:lstStyle/>
        <a:p>
          <a:endParaRPr lang="en-US"/>
        </a:p>
      </dgm:t>
    </dgm:pt>
    <dgm:pt modelId="{2625F7EE-4B1B-4252-A04A-DF35ABB63616}" type="pres">
      <dgm:prSet presAssocID="{419DD38B-622E-4333-AC52-928BCB04AF79}" presName="comp1" presStyleCnt="0"/>
      <dgm:spPr/>
      <dgm:t>
        <a:bodyPr/>
        <a:lstStyle/>
        <a:p>
          <a:endParaRPr lang="en-US"/>
        </a:p>
      </dgm:t>
    </dgm:pt>
    <dgm:pt modelId="{4FAA02EF-11B9-4A97-8F2B-83E834FCE673}" type="pres">
      <dgm:prSet presAssocID="{419DD38B-622E-4333-AC52-928BCB04AF79}" presName="circle1" presStyleLbl="node1" presStyleIdx="0" presStyleCnt="4"/>
      <dgm:spPr/>
      <dgm:t>
        <a:bodyPr/>
        <a:lstStyle/>
        <a:p>
          <a:endParaRPr lang="en-US"/>
        </a:p>
      </dgm:t>
    </dgm:pt>
    <dgm:pt modelId="{A9B17424-6645-43F6-BD3B-29FDFB114EC7}" type="pres">
      <dgm:prSet presAssocID="{419DD38B-622E-4333-AC52-928BCB04AF79}" presName="c1text" presStyleLbl="node1" presStyleIdx="0" presStyleCnt="4">
        <dgm:presLayoutVars>
          <dgm:bulletEnabled val="1"/>
        </dgm:presLayoutVars>
      </dgm:prSet>
      <dgm:spPr/>
      <dgm:t>
        <a:bodyPr/>
        <a:lstStyle/>
        <a:p>
          <a:endParaRPr lang="en-US"/>
        </a:p>
      </dgm:t>
    </dgm:pt>
    <dgm:pt modelId="{DCAD5996-DE4D-4FD1-9692-3892932AE18B}" type="pres">
      <dgm:prSet presAssocID="{419DD38B-622E-4333-AC52-928BCB04AF79}" presName="comp2" presStyleCnt="0"/>
      <dgm:spPr/>
      <dgm:t>
        <a:bodyPr/>
        <a:lstStyle/>
        <a:p>
          <a:endParaRPr lang="en-US"/>
        </a:p>
      </dgm:t>
    </dgm:pt>
    <dgm:pt modelId="{DA691786-B427-4C69-84DF-0A787A5E5908}" type="pres">
      <dgm:prSet presAssocID="{419DD38B-622E-4333-AC52-928BCB04AF79}" presName="circle2" presStyleLbl="node1" presStyleIdx="1" presStyleCnt="4"/>
      <dgm:spPr/>
      <dgm:t>
        <a:bodyPr/>
        <a:lstStyle/>
        <a:p>
          <a:endParaRPr lang="en-US"/>
        </a:p>
      </dgm:t>
    </dgm:pt>
    <dgm:pt modelId="{4E9E55EC-1FF4-4A7C-AD8F-03A85BD12EAF}" type="pres">
      <dgm:prSet presAssocID="{419DD38B-622E-4333-AC52-928BCB04AF79}" presName="c2text" presStyleLbl="node1" presStyleIdx="1" presStyleCnt="4">
        <dgm:presLayoutVars>
          <dgm:bulletEnabled val="1"/>
        </dgm:presLayoutVars>
      </dgm:prSet>
      <dgm:spPr/>
      <dgm:t>
        <a:bodyPr/>
        <a:lstStyle/>
        <a:p>
          <a:endParaRPr lang="en-US"/>
        </a:p>
      </dgm:t>
    </dgm:pt>
    <dgm:pt modelId="{5D3D1C8B-833A-455D-BAF7-16D0230244BC}" type="pres">
      <dgm:prSet presAssocID="{419DD38B-622E-4333-AC52-928BCB04AF79}" presName="comp3" presStyleCnt="0"/>
      <dgm:spPr/>
      <dgm:t>
        <a:bodyPr/>
        <a:lstStyle/>
        <a:p>
          <a:endParaRPr lang="en-US"/>
        </a:p>
      </dgm:t>
    </dgm:pt>
    <dgm:pt modelId="{24E1B3FD-158D-48FC-9CAD-159AEA6598A9}" type="pres">
      <dgm:prSet presAssocID="{419DD38B-622E-4333-AC52-928BCB04AF79}" presName="circle3" presStyleLbl="node1" presStyleIdx="2" presStyleCnt="4"/>
      <dgm:spPr/>
      <dgm:t>
        <a:bodyPr/>
        <a:lstStyle/>
        <a:p>
          <a:endParaRPr lang="en-US"/>
        </a:p>
      </dgm:t>
    </dgm:pt>
    <dgm:pt modelId="{5230C7AE-4ADB-49E6-A76C-C97507A98435}" type="pres">
      <dgm:prSet presAssocID="{419DD38B-622E-4333-AC52-928BCB04AF79}" presName="c3text" presStyleLbl="node1" presStyleIdx="2" presStyleCnt="4">
        <dgm:presLayoutVars>
          <dgm:bulletEnabled val="1"/>
        </dgm:presLayoutVars>
      </dgm:prSet>
      <dgm:spPr/>
      <dgm:t>
        <a:bodyPr/>
        <a:lstStyle/>
        <a:p>
          <a:endParaRPr lang="en-US"/>
        </a:p>
      </dgm:t>
    </dgm:pt>
    <dgm:pt modelId="{3BBA1E1E-5742-467F-AFC2-96E992D49370}" type="pres">
      <dgm:prSet presAssocID="{419DD38B-622E-4333-AC52-928BCB04AF79}" presName="comp4" presStyleCnt="0"/>
      <dgm:spPr/>
      <dgm:t>
        <a:bodyPr/>
        <a:lstStyle/>
        <a:p>
          <a:endParaRPr lang="en-US"/>
        </a:p>
      </dgm:t>
    </dgm:pt>
    <dgm:pt modelId="{2DB29109-0CE0-4308-90B3-E0161060DDD1}" type="pres">
      <dgm:prSet presAssocID="{419DD38B-622E-4333-AC52-928BCB04AF79}" presName="circle4" presStyleLbl="node1" presStyleIdx="3" presStyleCnt="4"/>
      <dgm:spPr/>
      <dgm:t>
        <a:bodyPr/>
        <a:lstStyle/>
        <a:p>
          <a:endParaRPr lang="en-US"/>
        </a:p>
      </dgm:t>
    </dgm:pt>
    <dgm:pt modelId="{D7B270AC-F98B-4431-97BB-D7346E402544}" type="pres">
      <dgm:prSet presAssocID="{419DD38B-622E-4333-AC52-928BCB04AF79}" presName="c4text" presStyleLbl="node1" presStyleIdx="3" presStyleCnt="4">
        <dgm:presLayoutVars>
          <dgm:bulletEnabled val="1"/>
        </dgm:presLayoutVars>
      </dgm:prSet>
      <dgm:spPr/>
      <dgm:t>
        <a:bodyPr/>
        <a:lstStyle/>
        <a:p>
          <a:endParaRPr lang="en-US"/>
        </a:p>
      </dgm:t>
    </dgm:pt>
  </dgm:ptLst>
  <dgm:cxnLst>
    <dgm:cxn modelId="{BDAB5842-087E-4B62-B4D9-C39C40BBCC37}" type="presOf" srcId="{9F000034-3E60-4441-9FE0-9CC9FA0AE4BB}" destId="{5230C7AE-4ADB-49E6-A76C-C97507A98435}" srcOrd="1" destOrd="0" presId="urn:microsoft.com/office/officeart/2005/8/layout/venn2"/>
    <dgm:cxn modelId="{FCF0D87F-9935-4747-A71B-34361AA6FE81}" type="presOf" srcId="{D2B841DE-CB44-41FE-9913-83A17566F0CB}" destId="{2DB29109-0CE0-4308-90B3-E0161060DDD1}" srcOrd="0" destOrd="0" presId="urn:microsoft.com/office/officeart/2005/8/layout/venn2"/>
    <dgm:cxn modelId="{2C6FA3FB-3C42-4C58-A8F0-16B503B34059}" srcId="{419DD38B-622E-4333-AC52-928BCB04AF79}" destId="{E216DEF7-8387-4BA6-BA54-FEE1EED74D9D}" srcOrd="0" destOrd="0" parTransId="{EF713DEF-F8E6-4608-91C4-45694185C279}" sibTransId="{C15A147A-AF43-45BE-B8D5-00493627E537}"/>
    <dgm:cxn modelId="{2B92BC44-B371-4F3F-947A-A1BED220504D}" type="presOf" srcId="{E216DEF7-8387-4BA6-BA54-FEE1EED74D9D}" destId="{4FAA02EF-11B9-4A97-8F2B-83E834FCE673}" srcOrd="0" destOrd="0" presId="urn:microsoft.com/office/officeart/2005/8/layout/venn2"/>
    <dgm:cxn modelId="{320C923E-11FF-4A51-B2B3-B70B2615D9EC}" type="presOf" srcId="{419DD38B-622E-4333-AC52-928BCB04AF79}" destId="{7D6F1B63-EDC3-4565-A073-F32C84A95059}" srcOrd="0" destOrd="0" presId="urn:microsoft.com/office/officeart/2005/8/layout/venn2"/>
    <dgm:cxn modelId="{450E1E3E-7B1F-4944-9947-7619C9DB72A8}" type="presOf" srcId="{9F000034-3E60-4441-9FE0-9CC9FA0AE4BB}" destId="{24E1B3FD-158D-48FC-9CAD-159AEA6598A9}" srcOrd="0" destOrd="0" presId="urn:microsoft.com/office/officeart/2005/8/layout/venn2"/>
    <dgm:cxn modelId="{F0A2E199-5BE1-48D1-BA25-72CB9D8952CB}" type="presOf" srcId="{D2B841DE-CB44-41FE-9913-83A17566F0CB}" destId="{D7B270AC-F98B-4431-97BB-D7346E402544}" srcOrd="1" destOrd="0" presId="urn:microsoft.com/office/officeart/2005/8/layout/venn2"/>
    <dgm:cxn modelId="{C2B9CBD6-CE03-477C-92E5-6766AA56822D}" srcId="{419DD38B-622E-4333-AC52-928BCB04AF79}" destId="{9F000034-3E60-4441-9FE0-9CC9FA0AE4BB}" srcOrd="2" destOrd="0" parTransId="{294E5008-7562-419C-8722-B4B42E7D3F38}" sibTransId="{33DA6956-85FC-43CD-BCAF-33958036B68B}"/>
    <dgm:cxn modelId="{5B40D59A-022A-48B0-8FFE-E48C66656086}" srcId="{419DD38B-622E-4333-AC52-928BCB04AF79}" destId="{FD40E9A1-BD79-44B1-A29E-C312C65F1A97}" srcOrd="1" destOrd="0" parTransId="{1739BB57-54C9-4B06-8270-9FE3B05F7D7A}" sibTransId="{194CCB06-55A9-4BB5-9206-664DCBD27E14}"/>
    <dgm:cxn modelId="{5D67021E-AA04-42F6-9394-B64C21D5B001}" srcId="{419DD38B-622E-4333-AC52-928BCB04AF79}" destId="{D2B841DE-CB44-41FE-9913-83A17566F0CB}" srcOrd="3" destOrd="0" parTransId="{DB60678B-93D1-45A2-A4C3-15CFAFB3272E}" sibTransId="{B13737BB-511E-4CE1-8E89-9BF3288BE7E7}"/>
    <dgm:cxn modelId="{20E324BF-80E5-4BA2-A6A6-2DA94E324887}" type="presOf" srcId="{FD40E9A1-BD79-44B1-A29E-C312C65F1A97}" destId="{4E9E55EC-1FF4-4A7C-AD8F-03A85BD12EAF}" srcOrd="1" destOrd="0" presId="urn:microsoft.com/office/officeart/2005/8/layout/venn2"/>
    <dgm:cxn modelId="{E89CC97E-4A2C-4854-A8F3-F6E5A7F79C7B}" type="presOf" srcId="{FD40E9A1-BD79-44B1-A29E-C312C65F1A97}" destId="{DA691786-B427-4C69-84DF-0A787A5E5908}" srcOrd="0" destOrd="0" presId="urn:microsoft.com/office/officeart/2005/8/layout/venn2"/>
    <dgm:cxn modelId="{F9E232C6-B467-4AC0-AF56-1467CC7FE2C7}" type="presOf" srcId="{E216DEF7-8387-4BA6-BA54-FEE1EED74D9D}" destId="{A9B17424-6645-43F6-BD3B-29FDFB114EC7}" srcOrd="1" destOrd="0" presId="urn:microsoft.com/office/officeart/2005/8/layout/venn2"/>
    <dgm:cxn modelId="{F311336B-908C-4621-A291-1F9B4DB31ED8}" type="presParOf" srcId="{7D6F1B63-EDC3-4565-A073-F32C84A95059}" destId="{2625F7EE-4B1B-4252-A04A-DF35ABB63616}" srcOrd="0" destOrd="0" presId="urn:microsoft.com/office/officeart/2005/8/layout/venn2"/>
    <dgm:cxn modelId="{41B18759-D878-4C3F-A0C0-44B5CBC3F6BB}" type="presParOf" srcId="{2625F7EE-4B1B-4252-A04A-DF35ABB63616}" destId="{4FAA02EF-11B9-4A97-8F2B-83E834FCE673}" srcOrd="0" destOrd="0" presId="urn:microsoft.com/office/officeart/2005/8/layout/venn2"/>
    <dgm:cxn modelId="{1E9AF1A4-993E-492E-9F4C-8D9594F5F593}" type="presParOf" srcId="{2625F7EE-4B1B-4252-A04A-DF35ABB63616}" destId="{A9B17424-6645-43F6-BD3B-29FDFB114EC7}" srcOrd="1" destOrd="0" presId="urn:microsoft.com/office/officeart/2005/8/layout/venn2"/>
    <dgm:cxn modelId="{3C827469-EBB6-41A9-9D92-7A561FED324D}" type="presParOf" srcId="{7D6F1B63-EDC3-4565-A073-F32C84A95059}" destId="{DCAD5996-DE4D-4FD1-9692-3892932AE18B}" srcOrd="1" destOrd="0" presId="urn:microsoft.com/office/officeart/2005/8/layout/venn2"/>
    <dgm:cxn modelId="{5F0B1002-563B-4FA9-A841-B0815F11E7C8}" type="presParOf" srcId="{DCAD5996-DE4D-4FD1-9692-3892932AE18B}" destId="{DA691786-B427-4C69-84DF-0A787A5E5908}" srcOrd="0" destOrd="0" presId="urn:microsoft.com/office/officeart/2005/8/layout/venn2"/>
    <dgm:cxn modelId="{8B1B65C8-8F87-4259-8E7D-A97D7E1C83E4}" type="presParOf" srcId="{DCAD5996-DE4D-4FD1-9692-3892932AE18B}" destId="{4E9E55EC-1FF4-4A7C-AD8F-03A85BD12EAF}" srcOrd="1" destOrd="0" presId="urn:microsoft.com/office/officeart/2005/8/layout/venn2"/>
    <dgm:cxn modelId="{59533279-B8EE-4ABE-9239-B6DCA37A331C}" type="presParOf" srcId="{7D6F1B63-EDC3-4565-A073-F32C84A95059}" destId="{5D3D1C8B-833A-455D-BAF7-16D0230244BC}" srcOrd="2" destOrd="0" presId="urn:microsoft.com/office/officeart/2005/8/layout/venn2"/>
    <dgm:cxn modelId="{8A7B880E-0AB7-468D-B38C-355A0A6F6B15}" type="presParOf" srcId="{5D3D1C8B-833A-455D-BAF7-16D0230244BC}" destId="{24E1B3FD-158D-48FC-9CAD-159AEA6598A9}" srcOrd="0" destOrd="0" presId="urn:microsoft.com/office/officeart/2005/8/layout/venn2"/>
    <dgm:cxn modelId="{B97D4C69-4E34-4EAA-9FA9-4566AECC6E60}" type="presParOf" srcId="{5D3D1C8B-833A-455D-BAF7-16D0230244BC}" destId="{5230C7AE-4ADB-49E6-A76C-C97507A98435}" srcOrd="1" destOrd="0" presId="urn:microsoft.com/office/officeart/2005/8/layout/venn2"/>
    <dgm:cxn modelId="{ACCB363C-FCCB-4524-A5AE-589C611B2F63}" type="presParOf" srcId="{7D6F1B63-EDC3-4565-A073-F32C84A95059}" destId="{3BBA1E1E-5742-467F-AFC2-96E992D49370}" srcOrd="3" destOrd="0" presId="urn:microsoft.com/office/officeart/2005/8/layout/venn2"/>
    <dgm:cxn modelId="{C152AA7B-41AB-459B-BD95-EFCAFA2550F2}" type="presParOf" srcId="{3BBA1E1E-5742-467F-AFC2-96E992D49370}" destId="{2DB29109-0CE0-4308-90B3-E0161060DDD1}" srcOrd="0" destOrd="0" presId="urn:microsoft.com/office/officeart/2005/8/layout/venn2"/>
    <dgm:cxn modelId="{8B3F1783-E7AD-4D1C-AA5A-195822A4D505}" type="presParOf" srcId="{3BBA1E1E-5742-467F-AFC2-96E992D49370}" destId="{D7B270AC-F98B-4431-97BB-D7346E402544}"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239E21-2705-47C7-9B2C-F1E8C3D44C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47D9B17-C5D7-417A-A255-07A00C5C7A4A}">
      <dgm:prSet phldrT="[Text]"/>
      <dgm:spPr/>
      <dgm:t>
        <a:bodyPr/>
        <a:lstStyle/>
        <a:p>
          <a:r>
            <a:rPr lang="en-US" dirty="0" smtClean="0"/>
            <a:t>Inherent Fraud Risk</a:t>
          </a:r>
          <a:endParaRPr lang="en-US" dirty="0"/>
        </a:p>
      </dgm:t>
    </dgm:pt>
    <dgm:pt modelId="{1C6BEC78-64FE-4766-AAB9-9229803B4600}" type="parTrans" cxnId="{8EDCDC52-4B48-40B4-BBBA-37A795AB27CC}">
      <dgm:prSet/>
      <dgm:spPr/>
      <dgm:t>
        <a:bodyPr/>
        <a:lstStyle/>
        <a:p>
          <a:endParaRPr lang="en-US"/>
        </a:p>
      </dgm:t>
    </dgm:pt>
    <dgm:pt modelId="{C934A470-102A-4280-B298-C056C37E707D}" type="sibTrans" cxnId="{8EDCDC52-4B48-40B4-BBBA-37A795AB27CC}">
      <dgm:prSet/>
      <dgm:spPr/>
      <dgm:t>
        <a:bodyPr/>
        <a:lstStyle/>
        <a:p>
          <a:endParaRPr lang="en-US"/>
        </a:p>
      </dgm:t>
    </dgm:pt>
    <dgm:pt modelId="{98AED924-B5AD-4BDE-88B6-3284A50D173C}">
      <dgm:prSet phldrT="[Text]"/>
      <dgm:spPr/>
      <dgm:t>
        <a:bodyPr/>
        <a:lstStyle/>
        <a:p>
          <a:r>
            <a:rPr lang="en-US" dirty="0" smtClean="0"/>
            <a:t>Generic or high level</a:t>
          </a:r>
          <a:endParaRPr lang="en-US" dirty="0"/>
        </a:p>
      </dgm:t>
    </dgm:pt>
    <dgm:pt modelId="{412E927C-6C57-4DBC-A8EE-4BDD3C7D02AD}" type="parTrans" cxnId="{1935EA70-73F3-4281-8E30-D27306F3B410}">
      <dgm:prSet/>
      <dgm:spPr/>
      <dgm:t>
        <a:bodyPr/>
        <a:lstStyle/>
        <a:p>
          <a:endParaRPr lang="en-US"/>
        </a:p>
      </dgm:t>
    </dgm:pt>
    <dgm:pt modelId="{8B811447-A1CD-48D6-904B-A801785BC314}" type="sibTrans" cxnId="{1935EA70-73F3-4281-8E30-D27306F3B410}">
      <dgm:prSet/>
      <dgm:spPr/>
      <dgm:t>
        <a:bodyPr/>
        <a:lstStyle/>
        <a:p>
          <a:endParaRPr lang="en-US"/>
        </a:p>
      </dgm:t>
    </dgm:pt>
    <dgm:pt modelId="{D5DE3CD8-9698-4992-AD8C-9705F19A409C}">
      <dgm:prSet phldrT="[Text]"/>
      <dgm:spPr/>
      <dgm:t>
        <a:bodyPr/>
        <a:lstStyle/>
        <a:p>
          <a:r>
            <a:rPr lang="en-US" dirty="0" smtClean="0"/>
            <a:t>Entity / action</a:t>
          </a:r>
          <a:endParaRPr lang="en-US" dirty="0"/>
        </a:p>
      </dgm:t>
    </dgm:pt>
    <dgm:pt modelId="{F214B8A1-C1F7-43F3-8B24-D6ACAD125D88}" type="parTrans" cxnId="{B0F3A41C-18FD-47D1-B56B-AC7DF1914AEF}">
      <dgm:prSet/>
      <dgm:spPr/>
      <dgm:t>
        <a:bodyPr/>
        <a:lstStyle/>
        <a:p>
          <a:endParaRPr lang="en-US"/>
        </a:p>
      </dgm:t>
    </dgm:pt>
    <dgm:pt modelId="{F3192A96-408D-414C-AAF2-0147F8C4C547}" type="sibTrans" cxnId="{B0F3A41C-18FD-47D1-B56B-AC7DF1914AEF}">
      <dgm:prSet/>
      <dgm:spPr/>
      <dgm:t>
        <a:bodyPr/>
        <a:lstStyle/>
        <a:p>
          <a:endParaRPr lang="en-US"/>
        </a:p>
      </dgm:t>
    </dgm:pt>
    <dgm:pt modelId="{A926D3EA-6589-4946-A7EF-FEC13CF3E8B0}">
      <dgm:prSet phldrT="[Text]"/>
      <dgm:spPr/>
      <dgm:t>
        <a:bodyPr/>
        <a:lstStyle/>
        <a:p>
          <a:r>
            <a:rPr lang="en-US" dirty="0" smtClean="0"/>
            <a:t>Fraud Risk Statement</a:t>
          </a:r>
          <a:endParaRPr lang="en-US" dirty="0"/>
        </a:p>
      </dgm:t>
    </dgm:pt>
    <dgm:pt modelId="{0E817C62-A364-4407-971E-C0F9BD51B147}" type="parTrans" cxnId="{E1358172-A642-4F80-ADF7-A8BB5FBE5B09}">
      <dgm:prSet/>
      <dgm:spPr/>
      <dgm:t>
        <a:bodyPr/>
        <a:lstStyle/>
        <a:p>
          <a:endParaRPr lang="en-US"/>
        </a:p>
      </dgm:t>
    </dgm:pt>
    <dgm:pt modelId="{5E416A99-28C6-42FE-A61E-D484F9556AF5}" type="sibTrans" cxnId="{E1358172-A642-4F80-ADF7-A8BB5FBE5B09}">
      <dgm:prSet/>
      <dgm:spPr/>
      <dgm:t>
        <a:bodyPr/>
        <a:lstStyle/>
        <a:p>
          <a:endParaRPr lang="en-US"/>
        </a:p>
      </dgm:t>
    </dgm:pt>
    <dgm:pt modelId="{4A2D76A0-225A-4550-B7C0-F78A77A4967D}">
      <dgm:prSet phldrT="[Text]"/>
      <dgm:spPr/>
      <dgm:t>
        <a:bodyPr/>
        <a:lstStyle/>
        <a:p>
          <a:r>
            <a:rPr lang="en-US" dirty="0" smtClean="0"/>
            <a:t>Description of a threat facing the organization that has an element of deceit or concealment </a:t>
          </a:r>
          <a:endParaRPr lang="en-US" dirty="0"/>
        </a:p>
      </dgm:t>
    </dgm:pt>
    <dgm:pt modelId="{C2BE2597-39B7-43AC-834A-31578F1FF56A}" type="parTrans" cxnId="{2FBF3F54-18FB-430B-9102-BF65B0FC3899}">
      <dgm:prSet/>
      <dgm:spPr/>
      <dgm:t>
        <a:bodyPr/>
        <a:lstStyle/>
        <a:p>
          <a:endParaRPr lang="en-US"/>
        </a:p>
      </dgm:t>
    </dgm:pt>
    <dgm:pt modelId="{4D790A45-089F-4FC5-94FD-B9587BCF4F77}" type="sibTrans" cxnId="{2FBF3F54-18FB-430B-9102-BF65B0FC3899}">
      <dgm:prSet/>
      <dgm:spPr/>
      <dgm:t>
        <a:bodyPr/>
        <a:lstStyle/>
        <a:p>
          <a:endParaRPr lang="en-US"/>
        </a:p>
      </dgm:t>
    </dgm:pt>
    <dgm:pt modelId="{72B5C1EF-78A7-48F9-8F2F-9272C777C8E5}">
      <dgm:prSet phldrT="[Text]"/>
      <dgm:spPr/>
      <dgm:t>
        <a:bodyPr/>
        <a:lstStyle/>
        <a:p>
          <a:r>
            <a:rPr lang="en-US" dirty="0" smtClean="0"/>
            <a:t>Five components</a:t>
          </a:r>
          <a:endParaRPr lang="en-US" dirty="0"/>
        </a:p>
      </dgm:t>
    </dgm:pt>
    <dgm:pt modelId="{B70A64FB-558C-4E08-8752-DD38CB146918}" type="parTrans" cxnId="{054B6C83-1727-4809-A039-2A228DE40B0E}">
      <dgm:prSet/>
      <dgm:spPr/>
      <dgm:t>
        <a:bodyPr/>
        <a:lstStyle/>
        <a:p>
          <a:endParaRPr lang="en-US"/>
        </a:p>
      </dgm:t>
    </dgm:pt>
    <dgm:pt modelId="{E91B2E06-38F0-4634-A07B-5D5DBBF66C39}" type="sibTrans" cxnId="{054B6C83-1727-4809-A039-2A228DE40B0E}">
      <dgm:prSet/>
      <dgm:spPr/>
      <dgm:t>
        <a:bodyPr/>
        <a:lstStyle/>
        <a:p>
          <a:endParaRPr lang="en-US"/>
        </a:p>
      </dgm:t>
    </dgm:pt>
    <dgm:pt modelId="{30A93EC8-D20E-4D72-B967-E9C578661140}">
      <dgm:prSet phldrT="[Text]"/>
      <dgm:spPr/>
      <dgm:t>
        <a:bodyPr/>
        <a:lstStyle/>
        <a:p>
          <a:r>
            <a:rPr lang="en-US" dirty="0" smtClean="0"/>
            <a:t>Fraud Scenario</a:t>
          </a:r>
          <a:endParaRPr lang="en-US" dirty="0"/>
        </a:p>
      </dgm:t>
    </dgm:pt>
    <dgm:pt modelId="{C7CEAD06-6384-4DFF-AF00-FD9E3A2136C3}" type="parTrans" cxnId="{9E947DA1-32F6-46EA-8295-B1D19E43FF27}">
      <dgm:prSet/>
      <dgm:spPr/>
      <dgm:t>
        <a:bodyPr/>
        <a:lstStyle/>
        <a:p>
          <a:endParaRPr lang="en-US"/>
        </a:p>
      </dgm:t>
    </dgm:pt>
    <dgm:pt modelId="{CD1AA595-38B7-447F-9677-222FA5FBDDE0}" type="sibTrans" cxnId="{9E947DA1-32F6-46EA-8295-B1D19E43FF27}">
      <dgm:prSet/>
      <dgm:spPr/>
      <dgm:t>
        <a:bodyPr/>
        <a:lstStyle/>
        <a:p>
          <a:endParaRPr lang="en-US"/>
        </a:p>
      </dgm:t>
    </dgm:pt>
    <dgm:pt modelId="{7E917F63-E393-46AD-8498-23312706D081}">
      <dgm:prSet phldrT="[Text]"/>
      <dgm:spPr/>
      <dgm:t>
        <a:bodyPr/>
        <a:lstStyle/>
        <a:p>
          <a:r>
            <a:rPr lang="en-US" dirty="0" smtClean="0"/>
            <a:t>How someone would perpetrate a fraud risk statement against your organization</a:t>
          </a:r>
          <a:endParaRPr lang="en-US" dirty="0"/>
        </a:p>
      </dgm:t>
    </dgm:pt>
    <dgm:pt modelId="{F5FE0FEC-EC8C-4069-B583-65D2B5EAA052}" type="parTrans" cxnId="{B0A50FD9-14B6-455F-8109-3C0919C93E88}">
      <dgm:prSet/>
      <dgm:spPr/>
      <dgm:t>
        <a:bodyPr/>
        <a:lstStyle/>
        <a:p>
          <a:endParaRPr lang="en-US"/>
        </a:p>
      </dgm:t>
    </dgm:pt>
    <dgm:pt modelId="{011D5623-2F51-43B9-9CFA-9B4167964021}" type="sibTrans" cxnId="{B0A50FD9-14B6-455F-8109-3C0919C93E88}">
      <dgm:prSet/>
      <dgm:spPr/>
      <dgm:t>
        <a:bodyPr/>
        <a:lstStyle/>
        <a:p>
          <a:endParaRPr lang="en-US"/>
        </a:p>
      </dgm:t>
    </dgm:pt>
    <dgm:pt modelId="{941A01F0-6048-4773-A5C1-0140C0985F09}">
      <dgm:prSet phldrT="[Text]"/>
      <dgm:spPr/>
      <dgm:t>
        <a:bodyPr/>
        <a:lstStyle/>
        <a:p>
          <a:r>
            <a:rPr lang="en-US" dirty="0" smtClean="0"/>
            <a:t>Internal control vulnerability</a:t>
          </a:r>
          <a:endParaRPr lang="en-US" dirty="0"/>
        </a:p>
      </dgm:t>
    </dgm:pt>
    <dgm:pt modelId="{326EFF1E-722B-41B3-B13A-A71FA6921648}" type="parTrans" cxnId="{16CB5561-732C-49C3-97AA-D0B0E681E788}">
      <dgm:prSet/>
      <dgm:spPr/>
      <dgm:t>
        <a:bodyPr/>
        <a:lstStyle/>
        <a:p>
          <a:endParaRPr lang="en-US"/>
        </a:p>
      </dgm:t>
    </dgm:pt>
    <dgm:pt modelId="{85556E85-5B35-42AD-9774-5193FA100B27}" type="sibTrans" cxnId="{16CB5561-732C-49C3-97AA-D0B0E681E788}">
      <dgm:prSet/>
      <dgm:spPr/>
      <dgm:t>
        <a:bodyPr/>
        <a:lstStyle/>
        <a:p>
          <a:endParaRPr lang="en-US"/>
        </a:p>
      </dgm:t>
    </dgm:pt>
    <dgm:pt modelId="{D88B789B-5F78-4A7B-A05B-EA8CF6812BF1}">
      <dgm:prSet phldrT="[Text]"/>
      <dgm:spPr/>
      <dgm:t>
        <a:bodyPr/>
        <a:lstStyle/>
        <a:p>
          <a:r>
            <a:rPr lang="en-US" dirty="0" smtClean="0"/>
            <a:t>Easy to understand</a:t>
          </a:r>
          <a:endParaRPr lang="en-US" dirty="0"/>
        </a:p>
      </dgm:t>
    </dgm:pt>
    <dgm:pt modelId="{E4693028-1C4D-4788-BEA9-143A3BD4B89C}" type="parTrans" cxnId="{3C576AAB-0095-47F1-AF0B-9ABFA843AB62}">
      <dgm:prSet/>
      <dgm:spPr/>
    </dgm:pt>
    <dgm:pt modelId="{FC6198DD-9CD5-4FFB-85AB-C79728BD3AC3}" type="sibTrans" cxnId="{3C576AAB-0095-47F1-AF0B-9ABFA843AB62}">
      <dgm:prSet/>
      <dgm:spPr/>
    </dgm:pt>
    <dgm:pt modelId="{1E0F0323-E992-410A-BC3B-90BC23F31EF1}">
      <dgm:prSet/>
      <dgm:spPr/>
      <dgm:t>
        <a:bodyPr/>
        <a:lstStyle/>
        <a:p>
          <a:r>
            <a:rPr lang="en-US" dirty="0" smtClean="0"/>
            <a:t>Five components</a:t>
          </a:r>
          <a:endParaRPr lang="en-US" dirty="0"/>
        </a:p>
      </dgm:t>
    </dgm:pt>
    <dgm:pt modelId="{50281713-1BE1-4D57-8130-D56A68C7F35F}" type="parTrans" cxnId="{9B723132-1807-436A-9A3B-C0536064B995}">
      <dgm:prSet/>
      <dgm:spPr/>
      <dgm:t>
        <a:bodyPr/>
        <a:lstStyle/>
        <a:p>
          <a:endParaRPr lang="en-US"/>
        </a:p>
      </dgm:t>
    </dgm:pt>
    <dgm:pt modelId="{D83295DB-BAB5-474E-A112-D5484618AEEB}" type="sibTrans" cxnId="{9B723132-1807-436A-9A3B-C0536064B995}">
      <dgm:prSet/>
      <dgm:spPr/>
      <dgm:t>
        <a:bodyPr/>
        <a:lstStyle/>
        <a:p>
          <a:endParaRPr lang="en-US"/>
        </a:p>
      </dgm:t>
    </dgm:pt>
    <dgm:pt modelId="{9F84A19A-D9B1-4F2B-84AE-82E1BDAF5BF6}">
      <dgm:prSet phldrT="[Text]"/>
      <dgm:spPr/>
      <dgm:t>
        <a:bodyPr/>
        <a:lstStyle/>
        <a:p>
          <a:r>
            <a:rPr lang="en-US" dirty="0" smtClean="0"/>
            <a:t>Drives the audit program</a:t>
          </a:r>
          <a:endParaRPr lang="en-US" dirty="0"/>
        </a:p>
      </dgm:t>
    </dgm:pt>
    <dgm:pt modelId="{490ECDDB-C279-4C2B-96E3-EEF10A9C250B}" type="parTrans" cxnId="{6AD4547A-3701-4523-99DC-0EEBA7966BBC}">
      <dgm:prSet/>
      <dgm:spPr/>
    </dgm:pt>
    <dgm:pt modelId="{BDDA4458-4C36-4D41-8043-419CBFB37B2C}" type="sibTrans" cxnId="{6AD4547A-3701-4523-99DC-0EEBA7966BBC}">
      <dgm:prSet/>
      <dgm:spPr/>
    </dgm:pt>
    <dgm:pt modelId="{4D18D72C-832F-4C57-8C02-198D0736122C}" type="pres">
      <dgm:prSet presAssocID="{8B239E21-2705-47C7-9B2C-F1E8C3D44C50}" presName="Name0" presStyleCnt="0">
        <dgm:presLayoutVars>
          <dgm:dir/>
          <dgm:animLvl val="lvl"/>
          <dgm:resizeHandles val="exact"/>
        </dgm:presLayoutVars>
      </dgm:prSet>
      <dgm:spPr/>
      <dgm:t>
        <a:bodyPr/>
        <a:lstStyle/>
        <a:p>
          <a:endParaRPr lang="en-US"/>
        </a:p>
      </dgm:t>
    </dgm:pt>
    <dgm:pt modelId="{D5CB45B2-615D-4CA6-83B8-816652EF0C9E}" type="pres">
      <dgm:prSet presAssocID="{647D9B17-C5D7-417A-A255-07A00C5C7A4A}" presName="linNode" presStyleCnt="0"/>
      <dgm:spPr/>
    </dgm:pt>
    <dgm:pt modelId="{D0B069DA-AFC2-4EA5-A14D-3E6EF51FDD43}" type="pres">
      <dgm:prSet presAssocID="{647D9B17-C5D7-417A-A255-07A00C5C7A4A}" presName="parentText" presStyleLbl="node1" presStyleIdx="0" presStyleCnt="3">
        <dgm:presLayoutVars>
          <dgm:chMax val="1"/>
          <dgm:bulletEnabled val="1"/>
        </dgm:presLayoutVars>
      </dgm:prSet>
      <dgm:spPr/>
      <dgm:t>
        <a:bodyPr/>
        <a:lstStyle/>
        <a:p>
          <a:endParaRPr lang="en-US"/>
        </a:p>
      </dgm:t>
    </dgm:pt>
    <dgm:pt modelId="{909CA0DE-8C6B-4F25-8A9E-359DE7F8869E}" type="pres">
      <dgm:prSet presAssocID="{647D9B17-C5D7-417A-A255-07A00C5C7A4A}" presName="descendantText" presStyleLbl="alignAccFollowNode1" presStyleIdx="0" presStyleCnt="3">
        <dgm:presLayoutVars>
          <dgm:bulletEnabled val="1"/>
        </dgm:presLayoutVars>
      </dgm:prSet>
      <dgm:spPr/>
      <dgm:t>
        <a:bodyPr/>
        <a:lstStyle/>
        <a:p>
          <a:endParaRPr lang="en-US"/>
        </a:p>
      </dgm:t>
    </dgm:pt>
    <dgm:pt modelId="{31341B5B-442C-4165-8685-AE10D59D44E2}" type="pres">
      <dgm:prSet presAssocID="{C934A470-102A-4280-B298-C056C37E707D}" presName="sp" presStyleCnt="0"/>
      <dgm:spPr/>
    </dgm:pt>
    <dgm:pt modelId="{2D18B1B5-E823-4836-802E-5CF2D971C042}" type="pres">
      <dgm:prSet presAssocID="{A926D3EA-6589-4946-A7EF-FEC13CF3E8B0}" presName="linNode" presStyleCnt="0"/>
      <dgm:spPr/>
    </dgm:pt>
    <dgm:pt modelId="{13B442D8-539D-44FC-8886-9165320773DE}" type="pres">
      <dgm:prSet presAssocID="{A926D3EA-6589-4946-A7EF-FEC13CF3E8B0}" presName="parentText" presStyleLbl="node1" presStyleIdx="1" presStyleCnt="3">
        <dgm:presLayoutVars>
          <dgm:chMax val="1"/>
          <dgm:bulletEnabled val="1"/>
        </dgm:presLayoutVars>
      </dgm:prSet>
      <dgm:spPr/>
      <dgm:t>
        <a:bodyPr/>
        <a:lstStyle/>
        <a:p>
          <a:endParaRPr lang="en-US"/>
        </a:p>
      </dgm:t>
    </dgm:pt>
    <dgm:pt modelId="{A268FB2F-056D-4DC5-A37A-177F65B6FD87}" type="pres">
      <dgm:prSet presAssocID="{A926D3EA-6589-4946-A7EF-FEC13CF3E8B0}" presName="descendantText" presStyleLbl="alignAccFollowNode1" presStyleIdx="1" presStyleCnt="3">
        <dgm:presLayoutVars>
          <dgm:bulletEnabled val="1"/>
        </dgm:presLayoutVars>
      </dgm:prSet>
      <dgm:spPr/>
      <dgm:t>
        <a:bodyPr/>
        <a:lstStyle/>
        <a:p>
          <a:endParaRPr lang="en-US"/>
        </a:p>
      </dgm:t>
    </dgm:pt>
    <dgm:pt modelId="{2830DFDB-F4B6-4689-809C-157FB5BB48F3}" type="pres">
      <dgm:prSet presAssocID="{5E416A99-28C6-42FE-A61E-D484F9556AF5}" presName="sp" presStyleCnt="0"/>
      <dgm:spPr/>
    </dgm:pt>
    <dgm:pt modelId="{D3FAE9FB-2377-49D5-A9D8-492B019C9D9F}" type="pres">
      <dgm:prSet presAssocID="{30A93EC8-D20E-4D72-B967-E9C578661140}" presName="linNode" presStyleCnt="0"/>
      <dgm:spPr/>
    </dgm:pt>
    <dgm:pt modelId="{BD099FA5-E54C-4549-AA5F-09D3D30CD51B}" type="pres">
      <dgm:prSet presAssocID="{30A93EC8-D20E-4D72-B967-E9C578661140}" presName="parentText" presStyleLbl="node1" presStyleIdx="2" presStyleCnt="3">
        <dgm:presLayoutVars>
          <dgm:chMax val="1"/>
          <dgm:bulletEnabled val="1"/>
        </dgm:presLayoutVars>
      </dgm:prSet>
      <dgm:spPr/>
      <dgm:t>
        <a:bodyPr/>
        <a:lstStyle/>
        <a:p>
          <a:endParaRPr lang="en-US"/>
        </a:p>
      </dgm:t>
    </dgm:pt>
    <dgm:pt modelId="{5DD038E7-4417-4F90-99C4-6CF43B62AD50}" type="pres">
      <dgm:prSet presAssocID="{30A93EC8-D20E-4D72-B967-E9C578661140}" presName="descendantText" presStyleLbl="alignAccFollowNode1" presStyleIdx="2" presStyleCnt="3">
        <dgm:presLayoutVars>
          <dgm:bulletEnabled val="1"/>
        </dgm:presLayoutVars>
      </dgm:prSet>
      <dgm:spPr/>
      <dgm:t>
        <a:bodyPr/>
        <a:lstStyle/>
        <a:p>
          <a:endParaRPr lang="en-US"/>
        </a:p>
      </dgm:t>
    </dgm:pt>
  </dgm:ptLst>
  <dgm:cxnLst>
    <dgm:cxn modelId="{1935EA70-73F3-4281-8E30-D27306F3B410}" srcId="{647D9B17-C5D7-417A-A255-07A00C5C7A4A}" destId="{98AED924-B5AD-4BDE-88B6-3284A50D173C}" srcOrd="0" destOrd="0" parTransId="{412E927C-6C57-4DBC-A8EE-4BDD3C7D02AD}" sibTransId="{8B811447-A1CD-48D6-904B-A801785BC314}"/>
    <dgm:cxn modelId="{EC23388D-C1F8-4490-ACAD-AEB04BEC6F3C}" type="presOf" srcId="{72B5C1EF-78A7-48F9-8F2F-9272C777C8E5}" destId="{A268FB2F-056D-4DC5-A37A-177F65B6FD87}" srcOrd="0" destOrd="1" presId="urn:microsoft.com/office/officeart/2005/8/layout/vList5"/>
    <dgm:cxn modelId="{40D9CDE3-A744-45C1-BAA5-2D3AF64EA765}" type="presOf" srcId="{8B239E21-2705-47C7-9B2C-F1E8C3D44C50}" destId="{4D18D72C-832F-4C57-8C02-198D0736122C}" srcOrd="0" destOrd="0" presId="urn:microsoft.com/office/officeart/2005/8/layout/vList5"/>
    <dgm:cxn modelId="{2FBF3F54-18FB-430B-9102-BF65B0FC3899}" srcId="{A926D3EA-6589-4946-A7EF-FEC13CF3E8B0}" destId="{4A2D76A0-225A-4550-B7C0-F78A77A4967D}" srcOrd="0" destOrd="0" parTransId="{C2BE2597-39B7-43AC-834A-31578F1FF56A}" sibTransId="{4D790A45-089F-4FC5-94FD-B9587BCF4F77}"/>
    <dgm:cxn modelId="{054B6C83-1727-4809-A039-2A228DE40B0E}" srcId="{A926D3EA-6589-4946-A7EF-FEC13CF3E8B0}" destId="{72B5C1EF-78A7-48F9-8F2F-9272C777C8E5}" srcOrd="1" destOrd="0" parTransId="{B70A64FB-558C-4E08-8752-DD38CB146918}" sibTransId="{E91B2E06-38F0-4634-A07B-5D5DBBF66C39}"/>
    <dgm:cxn modelId="{16CB5561-732C-49C3-97AA-D0B0E681E788}" srcId="{30A93EC8-D20E-4D72-B967-E9C578661140}" destId="{941A01F0-6048-4773-A5C1-0140C0985F09}" srcOrd="2" destOrd="0" parTransId="{326EFF1E-722B-41B3-B13A-A71FA6921648}" sibTransId="{85556E85-5B35-42AD-9774-5193FA100B27}"/>
    <dgm:cxn modelId="{2D128831-9ED1-4C7A-A050-B2BE23EF07CD}" type="presOf" srcId="{1E0F0323-E992-410A-BC3B-90BC23F31EF1}" destId="{5DD038E7-4417-4F90-99C4-6CF43B62AD50}" srcOrd="0" destOrd="1" presId="urn:microsoft.com/office/officeart/2005/8/layout/vList5"/>
    <dgm:cxn modelId="{24F9A208-8C91-4C1F-B01F-1BF1247EC581}" type="presOf" srcId="{30A93EC8-D20E-4D72-B967-E9C578661140}" destId="{BD099FA5-E54C-4549-AA5F-09D3D30CD51B}" srcOrd="0" destOrd="0" presId="urn:microsoft.com/office/officeart/2005/8/layout/vList5"/>
    <dgm:cxn modelId="{0EEE5F82-BE1B-433D-9AD8-D1DA9970FB19}" type="presOf" srcId="{9F84A19A-D9B1-4F2B-84AE-82E1BDAF5BF6}" destId="{A268FB2F-056D-4DC5-A37A-177F65B6FD87}" srcOrd="0" destOrd="2" presId="urn:microsoft.com/office/officeart/2005/8/layout/vList5"/>
    <dgm:cxn modelId="{81F60745-8239-407E-B57F-46E7C55D58B4}" type="presOf" srcId="{941A01F0-6048-4773-A5C1-0140C0985F09}" destId="{5DD038E7-4417-4F90-99C4-6CF43B62AD50}" srcOrd="0" destOrd="2" presId="urn:microsoft.com/office/officeart/2005/8/layout/vList5"/>
    <dgm:cxn modelId="{809122E0-5166-49CF-B2C0-288F566ADC83}" type="presOf" srcId="{D5DE3CD8-9698-4992-AD8C-9705F19A409C}" destId="{909CA0DE-8C6B-4F25-8A9E-359DE7F8869E}" srcOrd="0" destOrd="1" presId="urn:microsoft.com/office/officeart/2005/8/layout/vList5"/>
    <dgm:cxn modelId="{E0450018-FB98-4BEF-BC54-C8533F4447DD}" type="presOf" srcId="{7E917F63-E393-46AD-8498-23312706D081}" destId="{5DD038E7-4417-4F90-99C4-6CF43B62AD50}" srcOrd="0" destOrd="0" presId="urn:microsoft.com/office/officeart/2005/8/layout/vList5"/>
    <dgm:cxn modelId="{9E947DA1-32F6-46EA-8295-B1D19E43FF27}" srcId="{8B239E21-2705-47C7-9B2C-F1E8C3D44C50}" destId="{30A93EC8-D20E-4D72-B967-E9C578661140}" srcOrd="2" destOrd="0" parTransId="{C7CEAD06-6384-4DFF-AF00-FD9E3A2136C3}" sibTransId="{CD1AA595-38B7-447F-9677-222FA5FBDDE0}"/>
    <dgm:cxn modelId="{9B723132-1807-436A-9A3B-C0536064B995}" srcId="{30A93EC8-D20E-4D72-B967-E9C578661140}" destId="{1E0F0323-E992-410A-BC3B-90BC23F31EF1}" srcOrd="1" destOrd="0" parTransId="{50281713-1BE1-4D57-8130-D56A68C7F35F}" sibTransId="{D83295DB-BAB5-474E-A112-D5484618AEEB}"/>
    <dgm:cxn modelId="{8EDCDC52-4B48-40B4-BBBA-37A795AB27CC}" srcId="{8B239E21-2705-47C7-9B2C-F1E8C3D44C50}" destId="{647D9B17-C5D7-417A-A255-07A00C5C7A4A}" srcOrd="0" destOrd="0" parTransId="{1C6BEC78-64FE-4766-AAB9-9229803B4600}" sibTransId="{C934A470-102A-4280-B298-C056C37E707D}"/>
    <dgm:cxn modelId="{E1358172-A642-4F80-ADF7-A8BB5FBE5B09}" srcId="{8B239E21-2705-47C7-9B2C-F1E8C3D44C50}" destId="{A926D3EA-6589-4946-A7EF-FEC13CF3E8B0}" srcOrd="1" destOrd="0" parTransId="{0E817C62-A364-4407-971E-C0F9BD51B147}" sibTransId="{5E416A99-28C6-42FE-A61E-D484F9556AF5}"/>
    <dgm:cxn modelId="{CCE0FE48-288C-4791-9880-CFCFCC2B6BEF}" type="presOf" srcId="{647D9B17-C5D7-417A-A255-07A00C5C7A4A}" destId="{D0B069DA-AFC2-4EA5-A14D-3E6EF51FDD43}" srcOrd="0" destOrd="0" presId="urn:microsoft.com/office/officeart/2005/8/layout/vList5"/>
    <dgm:cxn modelId="{94F99706-5720-436B-9A9C-1E091A0FA833}" type="presOf" srcId="{D88B789B-5F78-4A7B-A05B-EA8CF6812BF1}" destId="{909CA0DE-8C6B-4F25-8A9E-359DE7F8869E}" srcOrd="0" destOrd="2" presId="urn:microsoft.com/office/officeart/2005/8/layout/vList5"/>
    <dgm:cxn modelId="{0C1CE1FE-A0D2-485B-9D84-B633324FD41A}" type="presOf" srcId="{98AED924-B5AD-4BDE-88B6-3284A50D173C}" destId="{909CA0DE-8C6B-4F25-8A9E-359DE7F8869E}" srcOrd="0" destOrd="0" presId="urn:microsoft.com/office/officeart/2005/8/layout/vList5"/>
    <dgm:cxn modelId="{533ABCC7-CED0-41C2-8D97-7F38099FE64B}" type="presOf" srcId="{A926D3EA-6589-4946-A7EF-FEC13CF3E8B0}" destId="{13B442D8-539D-44FC-8886-9165320773DE}" srcOrd="0" destOrd="0" presId="urn:microsoft.com/office/officeart/2005/8/layout/vList5"/>
    <dgm:cxn modelId="{B0F3A41C-18FD-47D1-B56B-AC7DF1914AEF}" srcId="{647D9B17-C5D7-417A-A255-07A00C5C7A4A}" destId="{D5DE3CD8-9698-4992-AD8C-9705F19A409C}" srcOrd="1" destOrd="0" parTransId="{F214B8A1-C1F7-43F3-8B24-D6ACAD125D88}" sibTransId="{F3192A96-408D-414C-AAF2-0147F8C4C547}"/>
    <dgm:cxn modelId="{6AD4547A-3701-4523-99DC-0EEBA7966BBC}" srcId="{A926D3EA-6589-4946-A7EF-FEC13CF3E8B0}" destId="{9F84A19A-D9B1-4F2B-84AE-82E1BDAF5BF6}" srcOrd="2" destOrd="0" parTransId="{490ECDDB-C279-4C2B-96E3-EEF10A9C250B}" sibTransId="{BDDA4458-4C36-4D41-8043-419CBFB37B2C}"/>
    <dgm:cxn modelId="{B0A50FD9-14B6-455F-8109-3C0919C93E88}" srcId="{30A93EC8-D20E-4D72-B967-E9C578661140}" destId="{7E917F63-E393-46AD-8498-23312706D081}" srcOrd="0" destOrd="0" parTransId="{F5FE0FEC-EC8C-4069-B583-65D2B5EAA052}" sibTransId="{011D5623-2F51-43B9-9CFA-9B4167964021}"/>
    <dgm:cxn modelId="{3C576AAB-0095-47F1-AF0B-9ABFA843AB62}" srcId="{647D9B17-C5D7-417A-A255-07A00C5C7A4A}" destId="{D88B789B-5F78-4A7B-A05B-EA8CF6812BF1}" srcOrd="2" destOrd="0" parTransId="{E4693028-1C4D-4788-BEA9-143A3BD4B89C}" sibTransId="{FC6198DD-9CD5-4FFB-85AB-C79728BD3AC3}"/>
    <dgm:cxn modelId="{8C64409F-100C-4A86-B703-47F5B78D63CE}" type="presOf" srcId="{4A2D76A0-225A-4550-B7C0-F78A77A4967D}" destId="{A268FB2F-056D-4DC5-A37A-177F65B6FD87}" srcOrd="0" destOrd="0" presId="urn:microsoft.com/office/officeart/2005/8/layout/vList5"/>
    <dgm:cxn modelId="{6ABE54A2-360C-4FB4-83D7-B2C93104A65D}" type="presParOf" srcId="{4D18D72C-832F-4C57-8C02-198D0736122C}" destId="{D5CB45B2-615D-4CA6-83B8-816652EF0C9E}" srcOrd="0" destOrd="0" presId="urn:microsoft.com/office/officeart/2005/8/layout/vList5"/>
    <dgm:cxn modelId="{C574D889-D2A3-4F47-9148-FA8E0943DDC0}" type="presParOf" srcId="{D5CB45B2-615D-4CA6-83B8-816652EF0C9E}" destId="{D0B069DA-AFC2-4EA5-A14D-3E6EF51FDD43}" srcOrd="0" destOrd="0" presId="urn:microsoft.com/office/officeart/2005/8/layout/vList5"/>
    <dgm:cxn modelId="{3428470A-C121-4C26-A5FE-473294F85B19}" type="presParOf" srcId="{D5CB45B2-615D-4CA6-83B8-816652EF0C9E}" destId="{909CA0DE-8C6B-4F25-8A9E-359DE7F8869E}" srcOrd="1" destOrd="0" presId="urn:microsoft.com/office/officeart/2005/8/layout/vList5"/>
    <dgm:cxn modelId="{FC600420-75BC-4C7B-BA7D-2B26B2E56566}" type="presParOf" srcId="{4D18D72C-832F-4C57-8C02-198D0736122C}" destId="{31341B5B-442C-4165-8685-AE10D59D44E2}" srcOrd="1" destOrd="0" presId="urn:microsoft.com/office/officeart/2005/8/layout/vList5"/>
    <dgm:cxn modelId="{DD994A86-4F3F-4DF6-9C9E-DAA70D02AB9C}" type="presParOf" srcId="{4D18D72C-832F-4C57-8C02-198D0736122C}" destId="{2D18B1B5-E823-4836-802E-5CF2D971C042}" srcOrd="2" destOrd="0" presId="urn:microsoft.com/office/officeart/2005/8/layout/vList5"/>
    <dgm:cxn modelId="{4115DFDA-7C8F-49CE-9377-CC6EC90BD8CB}" type="presParOf" srcId="{2D18B1B5-E823-4836-802E-5CF2D971C042}" destId="{13B442D8-539D-44FC-8886-9165320773DE}" srcOrd="0" destOrd="0" presId="urn:microsoft.com/office/officeart/2005/8/layout/vList5"/>
    <dgm:cxn modelId="{67C3CBB6-1C27-47C1-9992-21ED6E31E393}" type="presParOf" srcId="{2D18B1B5-E823-4836-802E-5CF2D971C042}" destId="{A268FB2F-056D-4DC5-A37A-177F65B6FD87}" srcOrd="1" destOrd="0" presId="urn:microsoft.com/office/officeart/2005/8/layout/vList5"/>
    <dgm:cxn modelId="{41725A51-3257-440A-932F-6E1334D68ED6}" type="presParOf" srcId="{4D18D72C-832F-4C57-8C02-198D0736122C}" destId="{2830DFDB-F4B6-4689-809C-157FB5BB48F3}" srcOrd="3" destOrd="0" presId="urn:microsoft.com/office/officeart/2005/8/layout/vList5"/>
    <dgm:cxn modelId="{0EDFAFB7-DAFD-4713-92BA-CF635A81D411}" type="presParOf" srcId="{4D18D72C-832F-4C57-8C02-198D0736122C}" destId="{D3FAE9FB-2377-49D5-A9D8-492B019C9D9F}" srcOrd="4" destOrd="0" presId="urn:microsoft.com/office/officeart/2005/8/layout/vList5"/>
    <dgm:cxn modelId="{CAD597CB-1CD4-4E6D-B3CC-5AF3920AE007}" type="presParOf" srcId="{D3FAE9FB-2377-49D5-A9D8-492B019C9D9F}" destId="{BD099FA5-E54C-4549-AA5F-09D3D30CD51B}" srcOrd="0" destOrd="0" presId="urn:microsoft.com/office/officeart/2005/8/layout/vList5"/>
    <dgm:cxn modelId="{19E6A94B-9A50-4405-A6F4-1EE1833330F5}" type="presParOf" srcId="{D3FAE9FB-2377-49D5-A9D8-492B019C9D9F}" destId="{5DD038E7-4417-4F90-99C4-6CF43B62AD5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B99236-1425-40BB-AFF2-B20C56A12E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D04C21-4545-4B11-8B75-254672F58654}">
      <dgm:prSet phldrT="[Text]" custT="1"/>
      <dgm:spPr/>
      <dgm:t>
        <a:bodyPr/>
        <a:lstStyle/>
        <a:p>
          <a:r>
            <a:rPr lang="en-US" sz="2400" dirty="0" smtClean="0"/>
            <a:t>Offender and Victim</a:t>
          </a:r>
          <a:endParaRPr lang="en-US" sz="2400" dirty="0"/>
        </a:p>
      </dgm:t>
    </dgm:pt>
    <dgm:pt modelId="{A16FC7DE-ED9A-4269-8301-675934469B6F}" type="parTrans" cxnId="{B20608B8-27B6-45C4-BBEA-97657AE7EB0D}">
      <dgm:prSet/>
      <dgm:spPr/>
      <dgm:t>
        <a:bodyPr/>
        <a:lstStyle/>
        <a:p>
          <a:endParaRPr lang="en-US"/>
        </a:p>
      </dgm:t>
    </dgm:pt>
    <dgm:pt modelId="{FC659E77-785E-4D8D-A9AD-0FA5DBCA9DCE}" type="sibTrans" cxnId="{B20608B8-27B6-45C4-BBEA-97657AE7EB0D}">
      <dgm:prSet/>
      <dgm:spPr/>
      <dgm:t>
        <a:bodyPr/>
        <a:lstStyle/>
        <a:p>
          <a:endParaRPr lang="en-US"/>
        </a:p>
      </dgm:t>
    </dgm:pt>
    <dgm:pt modelId="{625C3954-57AE-4138-A94F-E8DA173FD51C}">
      <dgm:prSet custT="1"/>
      <dgm:spPr/>
      <dgm:t>
        <a:bodyPr/>
        <a:lstStyle/>
        <a:p>
          <a:r>
            <a:rPr lang="en-US" sz="2400" dirty="0" smtClean="0"/>
            <a:t>Primary Category</a:t>
          </a:r>
        </a:p>
      </dgm:t>
    </dgm:pt>
    <dgm:pt modelId="{46439162-78EB-4BA9-BB52-D4B701F6ABAC}" type="parTrans" cxnId="{3BED7CBD-6D62-4F8D-A5C5-67ACAE08F967}">
      <dgm:prSet/>
      <dgm:spPr/>
      <dgm:t>
        <a:bodyPr/>
        <a:lstStyle/>
        <a:p>
          <a:endParaRPr lang="en-US"/>
        </a:p>
      </dgm:t>
    </dgm:pt>
    <dgm:pt modelId="{E3B529CE-08FD-42B5-B057-192A1156B13E}" type="sibTrans" cxnId="{3BED7CBD-6D62-4F8D-A5C5-67ACAE08F967}">
      <dgm:prSet/>
      <dgm:spPr/>
      <dgm:t>
        <a:bodyPr/>
        <a:lstStyle/>
        <a:p>
          <a:endParaRPr lang="en-US"/>
        </a:p>
      </dgm:t>
    </dgm:pt>
    <dgm:pt modelId="{B5D99851-5B40-4F59-B2AF-DA99F8FEE3AA}">
      <dgm:prSet custT="1"/>
      <dgm:spPr/>
      <dgm:t>
        <a:bodyPr/>
        <a:lstStyle/>
        <a:p>
          <a:r>
            <a:rPr lang="en-US" sz="2400" dirty="0" smtClean="0"/>
            <a:t>Secondary Category</a:t>
          </a:r>
        </a:p>
      </dgm:t>
    </dgm:pt>
    <dgm:pt modelId="{52341CCF-29C6-4CD8-AC08-6F583A341304}" type="parTrans" cxnId="{BCE4B042-9397-4306-B1E0-0BCE3E03C6C4}">
      <dgm:prSet/>
      <dgm:spPr/>
      <dgm:t>
        <a:bodyPr/>
        <a:lstStyle/>
        <a:p>
          <a:endParaRPr lang="en-US"/>
        </a:p>
      </dgm:t>
    </dgm:pt>
    <dgm:pt modelId="{D65D113B-5428-42FD-BC3B-FC599B57C2BA}" type="sibTrans" cxnId="{BCE4B042-9397-4306-B1E0-0BCE3E03C6C4}">
      <dgm:prSet/>
      <dgm:spPr/>
      <dgm:t>
        <a:bodyPr/>
        <a:lstStyle/>
        <a:p>
          <a:endParaRPr lang="en-US"/>
        </a:p>
      </dgm:t>
    </dgm:pt>
    <dgm:pt modelId="{D8F751C0-B2B1-4C70-90A1-15710F0AD9FC}">
      <dgm:prSet custT="1"/>
      <dgm:spPr/>
      <dgm:t>
        <a:bodyPr/>
        <a:lstStyle/>
        <a:p>
          <a:r>
            <a:rPr lang="en-US" sz="2400" dirty="0" smtClean="0"/>
            <a:t>Inherent Scheme to the Fraud Risk Statement</a:t>
          </a:r>
        </a:p>
      </dgm:t>
    </dgm:pt>
    <dgm:pt modelId="{7A1B5CBA-6C40-4AAE-87CE-3D83CE196CB3}" type="parTrans" cxnId="{F5491097-6933-43EA-AD80-A602308B93C4}">
      <dgm:prSet/>
      <dgm:spPr/>
      <dgm:t>
        <a:bodyPr/>
        <a:lstStyle/>
        <a:p>
          <a:endParaRPr lang="en-US"/>
        </a:p>
      </dgm:t>
    </dgm:pt>
    <dgm:pt modelId="{3FD6A069-1BF1-4F5F-81FC-2EEF66881A79}" type="sibTrans" cxnId="{F5491097-6933-43EA-AD80-A602308B93C4}">
      <dgm:prSet/>
      <dgm:spPr/>
      <dgm:t>
        <a:bodyPr/>
        <a:lstStyle/>
        <a:p>
          <a:endParaRPr lang="en-US"/>
        </a:p>
      </dgm:t>
    </dgm:pt>
    <dgm:pt modelId="{EA9C608A-056F-45CC-847F-2E82328D6FF7}" type="pres">
      <dgm:prSet presAssocID="{BCB99236-1425-40BB-AFF2-B20C56A12EDD}" presName="Name0" presStyleCnt="0">
        <dgm:presLayoutVars>
          <dgm:dir/>
          <dgm:resizeHandles val="exact"/>
        </dgm:presLayoutVars>
      </dgm:prSet>
      <dgm:spPr/>
      <dgm:t>
        <a:bodyPr/>
        <a:lstStyle/>
        <a:p>
          <a:endParaRPr lang="en-US"/>
        </a:p>
      </dgm:t>
    </dgm:pt>
    <dgm:pt modelId="{B22835DB-2642-42DD-B312-62FEB86620B8}" type="pres">
      <dgm:prSet presAssocID="{28D04C21-4545-4B11-8B75-254672F58654}" presName="node" presStyleLbl="node1" presStyleIdx="0" presStyleCnt="4" custScaleY="50544" custLinFactNeighborX="21909" custLinFactNeighborY="-24718">
        <dgm:presLayoutVars>
          <dgm:bulletEnabled val="1"/>
        </dgm:presLayoutVars>
      </dgm:prSet>
      <dgm:spPr/>
      <dgm:t>
        <a:bodyPr/>
        <a:lstStyle/>
        <a:p>
          <a:endParaRPr lang="en-US"/>
        </a:p>
      </dgm:t>
    </dgm:pt>
    <dgm:pt modelId="{897CE62D-EC71-41E4-9E70-89B1FC195737}" type="pres">
      <dgm:prSet presAssocID="{FC659E77-785E-4D8D-A9AD-0FA5DBCA9DCE}" presName="sibTrans" presStyleCnt="0"/>
      <dgm:spPr/>
    </dgm:pt>
    <dgm:pt modelId="{44D21E05-6292-4E20-B8F2-A883709ECFF4}" type="pres">
      <dgm:prSet presAssocID="{625C3954-57AE-4138-A94F-E8DA173FD51C}" presName="node" presStyleLbl="node1" presStyleIdx="1" presStyleCnt="4" custScaleY="50544" custLinFactNeighborX="10955" custLinFactNeighborY="-297">
        <dgm:presLayoutVars>
          <dgm:bulletEnabled val="1"/>
        </dgm:presLayoutVars>
      </dgm:prSet>
      <dgm:spPr/>
      <dgm:t>
        <a:bodyPr/>
        <a:lstStyle/>
        <a:p>
          <a:endParaRPr lang="en-US"/>
        </a:p>
      </dgm:t>
    </dgm:pt>
    <dgm:pt modelId="{20A5CDCD-19B5-447E-8644-A197C3EBAD33}" type="pres">
      <dgm:prSet presAssocID="{E3B529CE-08FD-42B5-B057-192A1156B13E}" presName="sibTrans" presStyleCnt="0"/>
      <dgm:spPr/>
    </dgm:pt>
    <dgm:pt modelId="{23479548-957A-4FC1-AC6B-80206B1BF3A2}" type="pres">
      <dgm:prSet presAssocID="{B5D99851-5B40-4F59-B2AF-DA99F8FEE3AA}" presName="node" presStyleLbl="node1" presStyleIdx="2" presStyleCnt="4" custScaleY="50544" custLinFactNeighborX="0" custLinFactNeighborY="24421">
        <dgm:presLayoutVars>
          <dgm:bulletEnabled val="1"/>
        </dgm:presLayoutVars>
      </dgm:prSet>
      <dgm:spPr/>
      <dgm:t>
        <a:bodyPr/>
        <a:lstStyle/>
        <a:p>
          <a:endParaRPr lang="en-US"/>
        </a:p>
      </dgm:t>
    </dgm:pt>
    <dgm:pt modelId="{494BD565-8850-427A-AD05-4AC0E5A50672}" type="pres">
      <dgm:prSet presAssocID="{D65D113B-5428-42FD-BC3B-FC599B57C2BA}" presName="sibTrans" presStyleCnt="0"/>
      <dgm:spPr/>
    </dgm:pt>
    <dgm:pt modelId="{685FEC3F-599E-4F7A-A098-9DBF0392276C}" type="pres">
      <dgm:prSet presAssocID="{D8F751C0-B2B1-4C70-90A1-15710F0AD9FC}" presName="node" presStyleLbl="node1" presStyleIdx="3" presStyleCnt="4" custScaleX="118206">
        <dgm:presLayoutVars>
          <dgm:bulletEnabled val="1"/>
        </dgm:presLayoutVars>
      </dgm:prSet>
      <dgm:spPr/>
      <dgm:t>
        <a:bodyPr/>
        <a:lstStyle/>
        <a:p>
          <a:endParaRPr lang="en-US"/>
        </a:p>
      </dgm:t>
    </dgm:pt>
  </dgm:ptLst>
  <dgm:cxnLst>
    <dgm:cxn modelId="{3BED7CBD-6D62-4F8D-A5C5-67ACAE08F967}" srcId="{BCB99236-1425-40BB-AFF2-B20C56A12EDD}" destId="{625C3954-57AE-4138-A94F-E8DA173FD51C}" srcOrd="1" destOrd="0" parTransId="{46439162-78EB-4BA9-BB52-D4B701F6ABAC}" sibTransId="{E3B529CE-08FD-42B5-B057-192A1156B13E}"/>
    <dgm:cxn modelId="{BCE4B042-9397-4306-B1E0-0BCE3E03C6C4}" srcId="{BCB99236-1425-40BB-AFF2-B20C56A12EDD}" destId="{B5D99851-5B40-4F59-B2AF-DA99F8FEE3AA}" srcOrd="2" destOrd="0" parTransId="{52341CCF-29C6-4CD8-AC08-6F583A341304}" sibTransId="{D65D113B-5428-42FD-BC3B-FC599B57C2BA}"/>
    <dgm:cxn modelId="{0BBFAF94-E3D6-42BD-9A97-AE7A80C7C4E1}" type="presOf" srcId="{B5D99851-5B40-4F59-B2AF-DA99F8FEE3AA}" destId="{23479548-957A-4FC1-AC6B-80206B1BF3A2}" srcOrd="0" destOrd="0" presId="urn:microsoft.com/office/officeart/2005/8/layout/hList6"/>
    <dgm:cxn modelId="{1684F7C9-2FB3-4B65-918D-0AD773DA27F7}" type="presOf" srcId="{28D04C21-4545-4B11-8B75-254672F58654}" destId="{B22835DB-2642-42DD-B312-62FEB86620B8}" srcOrd="0" destOrd="0" presId="urn:microsoft.com/office/officeart/2005/8/layout/hList6"/>
    <dgm:cxn modelId="{4217B061-847F-4704-A926-9B89BD50295A}" type="presOf" srcId="{D8F751C0-B2B1-4C70-90A1-15710F0AD9FC}" destId="{685FEC3F-599E-4F7A-A098-9DBF0392276C}" srcOrd="0" destOrd="0" presId="urn:microsoft.com/office/officeart/2005/8/layout/hList6"/>
    <dgm:cxn modelId="{F5491097-6933-43EA-AD80-A602308B93C4}" srcId="{BCB99236-1425-40BB-AFF2-B20C56A12EDD}" destId="{D8F751C0-B2B1-4C70-90A1-15710F0AD9FC}" srcOrd="3" destOrd="0" parTransId="{7A1B5CBA-6C40-4AAE-87CE-3D83CE196CB3}" sibTransId="{3FD6A069-1BF1-4F5F-81FC-2EEF66881A79}"/>
    <dgm:cxn modelId="{FD4F5F79-8088-442F-BF3E-7BA9AC530937}" type="presOf" srcId="{625C3954-57AE-4138-A94F-E8DA173FD51C}" destId="{44D21E05-6292-4E20-B8F2-A883709ECFF4}" srcOrd="0" destOrd="0" presId="urn:microsoft.com/office/officeart/2005/8/layout/hList6"/>
    <dgm:cxn modelId="{4A5AF3E9-6588-4825-81D3-FC8099F6E9F1}" type="presOf" srcId="{BCB99236-1425-40BB-AFF2-B20C56A12EDD}" destId="{EA9C608A-056F-45CC-847F-2E82328D6FF7}" srcOrd="0" destOrd="0" presId="urn:microsoft.com/office/officeart/2005/8/layout/hList6"/>
    <dgm:cxn modelId="{B20608B8-27B6-45C4-BBEA-97657AE7EB0D}" srcId="{BCB99236-1425-40BB-AFF2-B20C56A12EDD}" destId="{28D04C21-4545-4B11-8B75-254672F58654}" srcOrd="0" destOrd="0" parTransId="{A16FC7DE-ED9A-4269-8301-675934469B6F}" sibTransId="{FC659E77-785E-4D8D-A9AD-0FA5DBCA9DCE}"/>
    <dgm:cxn modelId="{D7A4FB1B-506C-4565-AFD2-A0F3C5BB9083}" type="presParOf" srcId="{EA9C608A-056F-45CC-847F-2E82328D6FF7}" destId="{B22835DB-2642-42DD-B312-62FEB86620B8}" srcOrd="0" destOrd="0" presId="urn:microsoft.com/office/officeart/2005/8/layout/hList6"/>
    <dgm:cxn modelId="{C0595D60-D9F3-4B3D-859F-11E3C37F1E11}" type="presParOf" srcId="{EA9C608A-056F-45CC-847F-2E82328D6FF7}" destId="{897CE62D-EC71-41E4-9E70-89B1FC195737}" srcOrd="1" destOrd="0" presId="urn:microsoft.com/office/officeart/2005/8/layout/hList6"/>
    <dgm:cxn modelId="{0962C662-3BD0-42C9-BA0F-FE06057D2D45}" type="presParOf" srcId="{EA9C608A-056F-45CC-847F-2E82328D6FF7}" destId="{44D21E05-6292-4E20-B8F2-A883709ECFF4}" srcOrd="2" destOrd="0" presId="urn:microsoft.com/office/officeart/2005/8/layout/hList6"/>
    <dgm:cxn modelId="{29EF5AF5-0728-41D9-B305-C9EF37BFFA4F}" type="presParOf" srcId="{EA9C608A-056F-45CC-847F-2E82328D6FF7}" destId="{20A5CDCD-19B5-447E-8644-A197C3EBAD33}" srcOrd="3" destOrd="0" presId="urn:microsoft.com/office/officeart/2005/8/layout/hList6"/>
    <dgm:cxn modelId="{F55D3FD0-BAD3-4250-BC5D-20A1983BC411}" type="presParOf" srcId="{EA9C608A-056F-45CC-847F-2E82328D6FF7}" destId="{23479548-957A-4FC1-AC6B-80206B1BF3A2}" srcOrd="4" destOrd="0" presId="urn:microsoft.com/office/officeart/2005/8/layout/hList6"/>
    <dgm:cxn modelId="{1E8E5947-1510-4768-B705-9AF2721AE738}" type="presParOf" srcId="{EA9C608A-056F-45CC-847F-2E82328D6FF7}" destId="{494BD565-8850-427A-AD05-4AC0E5A50672}" srcOrd="5" destOrd="0" presId="urn:microsoft.com/office/officeart/2005/8/layout/hList6"/>
    <dgm:cxn modelId="{4565CF24-C43E-4C9C-8D82-4E1829502B69}" type="presParOf" srcId="{EA9C608A-056F-45CC-847F-2E82328D6FF7}" destId="{685FEC3F-599E-4F7A-A098-9DBF0392276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AF0443-8B04-4266-A9A7-6A2D7A92A7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3D140A-0AE1-456E-9A2C-3702D4B52D84}">
      <dgm:prSet phldrT="[Text]" custT="1"/>
      <dgm:spPr/>
      <dgm:t>
        <a:bodyPr/>
        <a:lstStyle/>
        <a:p>
          <a:r>
            <a:rPr lang="en-US" sz="2000" dirty="0" smtClean="0"/>
            <a:t>Asset Misappropriation</a:t>
          </a:r>
          <a:endParaRPr lang="en-US" sz="2000" dirty="0"/>
        </a:p>
      </dgm:t>
    </dgm:pt>
    <dgm:pt modelId="{EA363C45-0EB2-4087-A777-EB27599CF540}" type="parTrans" cxnId="{581EB47D-B0D2-4310-B540-E6B5A11F7782}">
      <dgm:prSet/>
      <dgm:spPr/>
      <dgm:t>
        <a:bodyPr/>
        <a:lstStyle/>
        <a:p>
          <a:endParaRPr lang="en-US"/>
        </a:p>
      </dgm:t>
    </dgm:pt>
    <dgm:pt modelId="{A4A90A28-C90B-4014-99E4-C478A1ED4EEA}" type="sibTrans" cxnId="{581EB47D-B0D2-4310-B540-E6B5A11F7782}">
      <dgm:prSet/>
      <dgm:spPr/>
      <dgm:t>
        <a:bodyPr/>
        <a:lstStyle/>
        <a:p>
          <a:endParaRPr lang="en-US"/>
        </a:p>
      </dgm:t>
    </dgm:pt>
    <dgm:pt modelId="{20EFEFAE-F408-4B10-A61B-AE59B0347247}">
      <dgm:prSet phldrT="[Text]" custT="1"/>
      <dgm:spPr>
        <a:solidFill>
          <a:schemeClr val="accent1"/>
        </a:solidFill>
      </dgm:spPr>
      <dgm:t>
        <a:bodyPr/>
        <a:lstStyle/>
        <a:p>
          <a:r>
            <a:rPr lang="en-US" sz="2000" dirty="0" smtClean="0"/>
            <a:t>Corruption / Extortion</a:t>
          </a:r>
          <a:endParaRPr lang="en-US" sz="2000" dirty="0"/>
        </a:p>
      </dgm:t>
    </dgm:pt>
    <dgm:pt modelId="{8C6CA6EF-1113-447B-B572-F9770A2DADCA}" type="parTrans" cxnId="{C9DA1958-91D6-415E-BC20-9C075B610112}">
      <dgm:prSet/>
      <dgm:spPr/>
      <dgm:t>
        <a:bodyPr/>
        <a:lstStyle/>
        <a:p>
          <a:endParaRPr lang="en-US"/>
        </a:p>
      </dgm:t>
    </dgm:pt>
    <dgm:pt modelId="{29E109AB-D972-46B9-8B1F-FBDC595F11CF}" type="sibTrans" cxnId="{C9DA1958-91D6-415E-BC20-9C075B610112}">
      <dgm:prSet/>
      <dgm:spPr/>
      <dgm:t>
        <a:bodyPr/>
        <a:lstStyle/>
        <a:p>
          <a:endParaRPr lang="en-US"/>
        </a:p>
      </dgm:t>
    </dgm:pt>
    <dgm:pt modelId="{E2669039-0ACF-448E-BE1C-E50895B19C27}">
      <dgm:prSet phldrT="[Text]" custT="1"/>
      <dgm:spPr/>
      <dgm:t>
        <a:bodyPr/>
        <a:lstStyle/>
        <a:p>
          <a:r>
            <a:rPr lang="en-US" sz="2000" dirty="0" smtClean="0"/>
            <a:t>Financial Reporting</a:t>
          </a:r>
          <a:endParaRPr lang="en-US" sz="2000" dirty="0"/>
        </a:p>
      </dgm:t>
    </dgm:pt>
    <dgm:pt modelId="{3DC9DFAF-B3F2-4F5C-A846-A250173EF246}" type="parTrans" cxnId="{C43F3627-07F9-4F7E-B9D3-480AD2B5D418}">
      <dgm:prSet/>
      <dgm:spPr/>
      <dgm:t>
        <a:bodyPr/>
        <a:lstStyle/>
        <a:p>
          <a:endParaRPr lang="en-US"/>
        </a:p>
      </dgm:t>
    </dgm:pt>
    <dgm:pt modelId="{542B7AF4-1B24-4204-9030-2DC5A25712FA}" type="sibTrans" cxnId="{C43F3627-07F9-4F7E-B9D3-480AD2B5D418}">
      <dgm:prSet/>
      <dgm:spPr/>
      <dgm:t>
        <a:bodyPr/>
        <a:lstStyle/>
        <a:p>
          <a:endParaRPr lang="en-US"/>
        </a:p>
      </dgm:t>
    </dgm:pt>
    <dgm:pt modelId="{108A7916-EF05-4A64-A919-17F8EED6A56F}">
      <dgm:prSet phldrT="[Text]" custT="1"/>
      <dgm:spPr/>
      <dgm:t>
        <a:bodyPr/>
        <a:lstStyle/>
        <a:p>
          <a:r>
            <a:rPr lang="en-US" sz="2000" dirty="0" smtClean="0"/>
            <a:t>Revenue Obtained Improperly</a:t>
          </a:r>
          <a:endParaRPr lang="en-US" sz="2000" dirty="0"/>
        </a:p>
      </dgm:t>
    </dgm:pt>
    <dgm:pt modelId="{B3E19D7B-F5A9-4CA9-8C81-74B9B2652DC7}" type="parTrans" cxnId="{CA84D01B-E34A-4E64-B08E-32A907D042E8}">
      <dgm:prSet/>
      <dgm:spPr/>
      <dgm:t>
        <a:bodyPr/>
        <a:lstStyle/>
        <a:p>
          <a:endParaRPr lang="en-US"/>
        </a:p>
      </dgm:t>
    </dgm:pt>
    <dgm:pt modelId="{D0060425-0BF5-4083-ADA5-990D03D8C119}" type="sibTrans" cxnId="{CA84D01B-E34A-4E64-B08E-32A907D042E8}">
      <dgm:prSet/>
      <dgm:spPr/>
      <dgm:t>
        <a:bodyPr/>
        <a:lstStyle/>
        <a:p>
          <a:endParaRPr lang="en-US"/>
        </a:p>
      </dgm:t>
    </dgm:pt>
    <dgm:pt modelId="{8F428302-9568-436F-B84C-8D3FB25B388E}">
      <dgm:prSet phldrT="[Text]" custT="1"/>
      <dgm:spPr/>
      <dgm:t>
        <a:bodyPr/>
        <a:lstStyle/>
        <a:p>
          <a:r>
            <a:rPr lang="en-US" sz="2000" dirty="0" smtClean="0"/>
            <a:t>Expense Avoidance</a:t>
          </a:r>
          <a:endParaRPr lang="en-US" sz="2000" dirty="0"/>
        </a:p>
      </dgm:t>
    </dgm:pt>
    <dgm:pt modelId="{CDE21F98-B508-4EE9-9C8C-02101704549B}" type="parTrans" cxnId="{0687F23E-A06A-41BA-B266-2E80CACD0278}">
      <dgm:prSet/>
      <dgm:spPr/>
      <dgm:t>
        <a:bodyPr/>
        <a:lstStyle/>
        <a:p>
          <a:endParaRPr lang="en-US"/>
        </a:p>
      </dgm:t>
    </dgm:pt>
    <dgm:pt modelId="{8C8DC0BB-7159-49AD-9B7C-950152C8FEBF}" type="sibTrans" cxnId="{0687F23E-A06A-41BA-B266-2E80CACD0278}">
      <dgm:prSet/>
      <dgm:spPr/>
      <dgm:t>
        <a:bodyPr/>
        <a:lstStyle/>
        <a:p>
          <a:endParaRPr lang="en-US"/>
        </a:p>
      </dgm:t>
    </dgm:pt>
    <dgm:pt modelId="{98773E58-CA1F-415B-950E-427D0143FE60}" type="pres">
      <dgm:prSet presAssocID="{99AF0443-8B04-4266-A9A7-6A2D7A92A7F3}" presName="linear" presStyleCnt="0">
        <dgm:presLayoutVars>
          <dgm:dir/>
          <dgm:animLvl val="lvl"/>
          <dgm:resizeHandles val="exact"/>
        </dgm:presLayoutVars>
      </dgm:prSet>
      <dgm:spPr/>
      <dgm:t>
        <a:bodyPr/>
        <a:lstStyle/>
        <a:p>
          <a:endParaRPr lang="en-US"/>
        </a:p>
      </dgm:t>
    </dgm:pt>
    <dgm:pt modelId="{3F380730-BE02-4080-8150-FFD3DBBDA2D2}" type="pres">
      <dgm:prSet presAssocID="{813D140A-0AE1-456E-9A2C-3702D4B52D84}" presName="parentLin" presStyleCnt="0"/>
      <dgm:spPr/>
    </dgm:pt>
    <dgm:pt modelId="{82C1AC97-770A-40F4-96F8-0EBAF56212B7}" type="pres">
      <dgm:prSet presAssocID="{813D140A-0AE1-456E-9A2C-3702D4B52D84}" presName="parentLeftMargin" presStyleLbl="node1" presStyleIdx="0" presStyleCnt="5"/>
      <dgm:spPr/>
      <dgm:t>
        <a:bodyPr/>
        <a:lstStyle/>
        <a:p>
          <a:endParaRPr lang="en-US"/>
        </a:p>
      </dgm:t>
    </dgm:pt>
    <dgm:pt modelId="{C4537D90-7589-4249-8BF2-10581B8915EA}" type="pres">
      <dgm:prSet presAssocID="{813D140A-0AE1-456E-9A2C-3702D4B52D84}" presName="parentText" presStyleLbl="node1" presStyleIdx="0" presStyleCnt="5">
        <dgm:presLayoutVars>
          <dgm:chMax val="0"/>
          <dgm:bulletEnabled val="1"/>
        </dgm:presLayoutVars>
      </dgm:prSet>
      <dgm:spPr/>
      <dgm:t>
        <a:bodyPr/>
        <a:lstStyle/>
        <a:p>
          <a:endParaRPr lang="en-US"/>
        </a:p>
      </dgm:t>
    </dgm:pt>
    <dgm:pt modelId="{0865E960-AE0F-408A-AF89-B93362863323}" type="pres">
      <dgm:prSet presAssocID="{813D140A-0AE1-456E-9A2C-3702D4B52D84}" presName="negativeSpace" presStyleCnt="0"/>
      <dgm:spPr/>
    </dgm:pt>
    <dgm:pt modelId="{654B0B41-C268-46F1-8D1C-A9520D16BC60}" type="pres">
      <dgm:prSet presAssocID="{813D140A-0AE1-456E-9A2C-3702D4B52D84}" presName="childText" presStyleLbl="conFgAcc1" presStyleIdx="0" presStyleCnt="5" custScaleX="85492">
        <dgm:presLayoutVars>
          <dgm:bulletEnabled val="1"/>
        </dgm:presLayoutVars>
      </dgm:prSet>
      <dgm:spPr/>
    </dgm:pt>
    <dgm:pt modelId="{C257B16E-C349-437E-8066-CBDD6F851169}" type="pres">
      <dgm:prSet presAssocID="{A4A90A28-C90B-4014-99E4-C478A1ED4EEA}" presName="spaceBetweenRectangles" presStyleCnt="0"/>
      <dgm:spPr/>
    </dgm:pt>
    <dgm:pt modelId="{82C8DE8D-8473-4E18-8525-66FC996671DE}" type="pres">
      <dgm:prSet presAssocID="{20EFEFAE-F408-4B10-A61B-AE59B0347247}" presName="parentLin" presStyleCnt="0"/>
      <dgm:spPr/>
    </dgm:pt>
    <dgm:pt modelId="{1A1AB9CF-7F01-4619-9414-19389B216B4D}" type="pres">
      <dgm:prSet presAssocID="{20EFEFAE-F408-4B10-A61B-AE59B0347247}" presName="parentLeftMargin" presStyleLbl="node1" presStyleIdx="0" presStyleCnt="5"/>
      <dgm:spPr/>
      <dgm:t>
        <a:bodyPr/>
        <a:lstStyle/>
        <a:p>
          <a:endParaRPr lang="en-US"/>
        </a:p>
      </dgm:t>
    </dgm:pt>
    <dgm:pt modelId="{5EAF7EA7-711F-4B3E-B033-05F14319B67C}" type="pres">
      <dgm:prSet presAssocID="{20EFEFAE-F408-4B10-A61B-AE59B0347247}" presName="parentText" presStyleLbl="node1" presStyleIdx="1" presStyleCnt="5">
        <dgm:presLayoutVars>
          <dgm:chMax val="0"/>
          <dgm:bulletEnabled val="1"/>
        </dgm:presLayoutVars>
      </dgm:prSet>
      <dgm:spPr/>
      <dgm:t>
        <a:bodyPr/>
        <a:lstStyle/>
        <a:p>
          <a:endParaRPr lang="en-US"/>
        </a:p>
      </dgm:t>
    </dgm:pt>
    <dgm:pt modelId="{91B1C841-2A9C-470C-A25E-9BCEAD7A3B37}" type="pres">
      <dgm:prSet presAssocID="{20EFEFAE-F408-4B10-A61B-AE59B0347247}" presName="negativeSpace" presStyleCnt="0"/>
      <dgm:spPr/>
    </dgm:pt>
    <dgm:pt modelId="{14853308-BE13-4D4D-8B74-3DC323002466}" type="pres">
      <dgm:prSet presAssocID="{20EFEFAE-F408-4B10-A61B-AE59B0347247}" presName="childText" presStyleLbl="conFgAcc1" presStyleIdx="1" presStyleCnt="5" custScaleX="85492">
        <dgm:presLayoutVars>
          <dgm:bulletEnabled val="1"/>
        </dgm:presLayoutVars>
      </dgm:prSet>
      <dgm:spPr/>
    </dgm:pt>
    <dgm:pt modelId="{FD8354E9-26A0-4449-B326-5AC438BD4812}" type="pres">
      <dgm:prSet presAssocID="{29E109AB-D972-46B9-8B1F-FBDC595F11CF}" presName="spaceBetweenRectangles" presStyleCnt="0"/>
      <dgm:spPr/>
    </dgm:pt>
    <dgm:pt modelId="{B9B1B764-E4D9-4898-A67A-A5090DCB53CA}" type="pres">
      <dgm:prSet presAssocID="{E2669039-0ACF-448E-BE1C-E50895B19C27}" presName="parentLin" presStyleCnt="0"/>
      <dgm:spPr/>
    </dgm:pt>
    <dgm:pt modelId="{E2A41EA9-5539-486B-B471-DB5231F26051}" type="pres">
      <dgm:prSet presAssocID="{E2669039-0ACF-448E-BE1C-E50895B19C27}" presName="parentLeftMargin" presStyleLbl="node1" presStyleIdx="1" presStyleCnt="5"/>
      <dgm:spPr/>
      <dgm:t>
        <a:bodyPr/>
        <a:lstStyle/>
        <a:p>
          <a:endParaRPr lang="en-US"/>
        </a:p>
      </dgm:t>
    </dgm:pt>
    <dgm:pt modelId="{4FE82515-F8D7-4115-BFB3-6EB83CF5B1D7}" type="pres">
      <dgm:prSet presAssocID="{E2669039-0ACF-448E-BE1C-E50895B19C27}" presName="parentText" presStyleLbl="node1" presStyleIdx="2" presStyleCnt="5">
        <dgm:presLayoutVars>
          <dgm:chMax val="0"/>
          <dgm:bulletEnabled val="1"/>
        </dgm:presLayoutVars>
      </dgm:prSet>
      <dgm:spPr/>
      <dgm:t>
        <a:bodyPr/>
        <a:lstStyle/>
        <a:p>
          <a:endParaRPr lang="en-US"/>
        </a:p>
      </dgm:t>
    </dgm:pt>
    <dgm:pt modelId="{91FEC56E-050C-4AE6-A864-2B5EB2399BE8}" type="pres">
      <dgm:prSet presAssocID="{E2669039-0ACF-448E-BE1C-E50895B19C27}" presName="negativeSpace" presStyleCnt="0"/>
      <dgm:spPr/>
    </dgm:pt>
    <dgm:pt modelId="{2EC3E6B9-02BF-4680-A0F5-82CB711BFAC7}" type="pres">
      <dgm:prSet presAssocID="{E2669039-0ACF-448E-BE1C-E50895B19C27}" presName="childText" presStyleLbl="conFgAcc1" presStyleIdx="2" presStyleCnt="5" custScaleX="85492">
        <dgm:presLayoutVars>
          <dgm:bulletEnabled val="1"/>
        </dgm:presLayoutVars>
      </dgm:prSet>
      <dgm:spPr/>
    </dgm:pt>
    <dgm:pt modelId="{2F6690C3-25E7-4B3A-BE54-ED9507880C53}" type="pres">
      <dgm:prSet presAssocID="{542B7AF4-1B24-4204-9030-2DC5A25712FA}" presName="spaceBetweenRectangles" presStyleCnt="0"/>
      <dgm:spPr/>
    </dgm:pt>
    <dgm:pt modelId="{3333E6CB-A1F6-4BCA-A65C-6BD87F2C5116}" type="pres">
      <dgm:prSet presAssocID="{108A7916-EF05-4A64-A919-17F8EED6A56F}" presName="parentLin" presStyleCnt="0"/>
      <dgm:spPr/>
    </dgm:pt>
    <dgm:pt modelId="{B00D9F7D-8ED8-4421-A1BF-037D2CFE6F52}" type="pres">
      <dgm:prSet presAssocID="{108A7916-EF05-4A64-A919-17F8EED6A56F}" presName="parentLeftMargin" presStyleLbl="node1" presStyleIdx="2" presStyleCnt="5"/>
      <dgm:spPr/>
      <dgm:t>
        <a:bodyPr/>
        <a:lstStyle/>
        <a:p>
          <a:endParaRPr lang="en-US"/>
        </a:p>
      </dgm:t>
    </dgm:pt>
    <dgm:pt modelId="{FA7D1F83-893C-4121-96BD-ECD8AA401368}" type="pres">
      <dgm:prSet presAssocID="{108A7916-EF05-4A64-A919-17F8EED6A56F}" presName="parentText" presStyleLbl="node1" presStyleIdx="3" presStyleCnt="5">
        <dgm:presLayoutVars>
          <dgm:chMax val="0"/>
          <dgm:bulletEnabled val="1"/>
        </dgm:presLayoutVars>
      </dgm:prSet>
      <dgm:spPr/>
      <dgm:t>
        <a:bodyPr/>
        <a:lstStyle/>
        <a:p>
          <a:endParaRPr lang="en-US"/>
        </a:p>
      </dgm:t>
    </dgm:pt>
    <dgm:pt modelId="{5FF7EB62-2BC2-4117-8330-78ABBC548128}" type="pres">
      <dgm:prSet presAssocID="{108A7916-EF05-4A64-A919-17F8EED6A56F}" presName="negativeSpace" presStyleCnt="0"/>
      <dgm:spPr/>
    </dgm:pt>
    <dgm:pt modelId="{AD6EFD19-CF69-4E57-86EA-4467991613F2}" type="pres">
      <dgm:prSet presAssocID="{108A7916-EF05-4A64-A919-17F8EED6A56F}" presName="childText" presStyleLbl="conFgAcc1" presStyleIdx="3" presStyleCnt="5" custScaleX="85492">
        <dgm:presLayoutVars>
          <dgm:bulletEnabled val="1"/>
        </dgm:presLayoutVars>
      </dgm:prSet>
      <dgm:spPr/>
    </dgm:pt>
    <dgm:pt modelId="{3963740A-CFA8-4730-B312-0F43DC72512E}" type="pres">
      <dgm:prSet presAssocID="{D0060425-0BF5-4083-ADA5-990D03D8C119}" presName="spaceBetweenRectangles" presStyleCnt="0"/>
      <dgm:spPr/>
    </dgm:pt>
    <dgm:pt modelId="{67B4691F-8F46-4417-A697-07BB701D5798}" type="pres">
      <dgm:prSet presAssocID="{8F428302-9568-436F-B84C-8D3FB25B388E}" presName="parentLin" presStyleCnt="0"/>
      <dgm:spPr/>
    </dgm:pt>
    <dgm:pt modelId="{D8F7ACED-EA47-4C9A-B43D-1822E3303912}" type="pres">
      <dgm:prSet presAssocID="{8F428302-9568-436F-B84C-8D3FB25B388E}" presName="parentLeftMargin" presStyleLbl="node1" presStyleIdx="3" presStyleCnt="5"/>
      <dgm:spPr/>
      <dgm:t>
        <a:bodyPr/>
        <a:lstStyle/>
        <a:p>
          <a:endParaRPr lang="en-US"/>
        </a:p>
      </dgm:t>
    </dgm:pt>
    <dgm:pt modelId="{6A5B83A8-37D2-4D33-89A0-C90B51F49AFD}" type="pres">
      <dgm:prSet presAssocID="{8F428302-9568-436F-B84C-8D3FB25B388E}" presName="parentText" presStyleLbl="node1" presStyleIdx="4" presStyleCnt="5">
        <dgm:presLayoutVars>
          <dgm:chMax val="0"/>
          <dgm:bulletEnabled val="1"/>
        </dgm:presLayoutVars>
      </dgm:prSet>
      <dgm:spPr/>
      <dgm:t>
        <a:bodyPr/>
        <a:lstStyle/>
        <a:p>
          <a:endParaRPr lang="en-US"/>
        </a:p>
      </dgm:t>
    </dgm:pt>
    <dgm:pt modelId="{E6D6F72E-3B0D-45E8-AA36-3AA39E98CF63}" type="pres">
      <dgm:prSet presAssocID="{8F428302-9568-436F-B84C-8D3FB25B388E}" presName="negativeSpace" presStyleCnt="0"/>
      <dgm:spPr/>
    </dgm:pt>
    <dgm:pt modelId="{7CAFD572-8DB3-4712-B60F-E82B8798AFFD}" type="pres">
      <dgm:prSet presAssocID="{8F428302-9568-436F-B84C-8D3FB25B388E}" presName="childText" presStyleLbl="conFgAcc1" presStyleIdx="4" presStyleCnt="5" custScaleX="85492">
        <dgm:presLayoutVars>
          <dgm:bulletEnabled val="1"/>
        </dgm:presLayoutVars>
      </dgm:prSet>
      <dgm:spPr/>
    </dgm:pt>
  </dgm:ptLst>
  <dgm:cxnLst>
    <dgm:cxn modelId="{2396BD3D-3704-4639-A377-2969AA404281}" type="presOf" srcId="{8F428302-9568-436F-B84C-8D3FB25B388E}" destId="{6A5B83A8-37D2-4D33-89A0-C90B51F49AFD}" srcOrd="1" destOrd="0" presId="urn:microsoft.com/office/officeart/2005/8/layout/list1"/>
    <dgm:cxn modelId="{1C3ECDB0-A036-4C57-933E-5A56353C6482}" type="presOf" srcId="{20EFEFAE-F408-4B10-A61B-AE59B0347247}" destId="{5EAF7EA7-711F-4B3E-B033-05F14319B67C}" srcOrd="1" destOrd="0" presId="urn:microsoft.com/office/officeart/2005/8/layout/list1"/>
    <dgm:cxn modelId="{A98D635B-E26C-450C-B695-1AB3CDE0076F}" type="presOf" srcId="{20EFEFAE-F408-4B10-A61B-AE59B0347247}" destId="{1A1AB9CF-7F01-4619-9414-19389B216B4D}" srcOrd="0" destOrd="0" presId="urn:microsoft.com/office/officeart/2005/8/layout/list1"/>
    <dgm:cxn modelId="{21EDDD70-F67A-4D0B-9A05-8C5E5D24568A}" type="presOf" srcId="{E2669039-0ACF-448E-BE1C-E50895B19C27}" destId="{E2A41EA9-5539-486B-B471-DB5231F26051}" srcOrd="0" destOrd="0" presId="urn:microsoft.com/office/officeart/2005/8/layout/list1"/>
    <dgm:cxn modelId="{22DD19B3-A865-4627-B591-040726E9D773}" type="presOf" srcId="{8F428302-9568-436F-B84C-8D3FB25B388E}" destId="{D8F7ACED-EA47-4C9A-B43D-1822E3303912}" srcOrd="0" destOrd="0" presId="urn:microsoft.com/office/officeart/2005/8/layout/list1"/>
    <dgm:cxn modelId="{856C74C4-032C-4270-8175-5C3F3E8D3C29}" type="presOf" srcId="{99AF0443-8B04-4266-A9A7-6A2D7A92A7F3}" destId="{98773E58-CA1F-415B-950E-427D0143FE60}" srcOrd="0" destOrd="0" presId="urn:microsoft.com/office/officeart/2005/8/layout/list1"/>
    <dgm:cxn modelId="{AB7FCAD7-4963-4C80-BEDA-C48F314ABD2D}" type="presOf" srcId="{813D140A-0AE1-456E-9A2C-3702D4B52D84}" destId="{82C1AC97-770A-40F4-96F8-0EBAF56212B7}" srcOrd="0" destOrd="0" presId="urn:microsoft.com/office/officeart/2005/8/layout/list1"/>
    <dgm:cxn modelId="{0687F23E-A06A-41BA-B266-2E80CACD0278}" srcId="{99AF0443-8B04-4266-A9A7-6A2D7A92A7F3}" destId="{8F428302-9568-436F-B84C-8D3FB25B388E}" srcOrd="4" destOrd="0" parTransId="{CDE21F98-B508-4EE9-9C8C-02101704549B}" sibTransId="{8C8DC0BB-7159-49AD-9B7C-950152C8FEBF}"/>
    <dgm:cxn modelId="{CA84D01B-E34A-4E64-B08E-32A907D042E8}" srcId="{99AF0443-8B04-4266-A9A7-6A2D7A92A7F3}" destId="{108A7916-EF05-4A64-A919-17F8EED6A56F}" srcOrd="3" destOrd="0" parTransId="{B3E19D7B-F5A9-4CA9-8C81-74B9B2652DC7}" sibTransId="{D0060425-0BF5-4083-ADA5-990D03D8C119}"/>
    <dgm:cxn modelId="{7D707E3C-ED23-4EDF-9859-ADF497B76996}" type="presOf" srcId="{108A7916-EF05-4A64-A919-17F8EED6A56F}" destId="{B00D9F7D-8ED8-4421-A1BF-037D2CFE6F52}" srcOrd="0" destOrd="0" presId="urn:microsoft.com/office/officeart/2005/8/layout/list1"/>
    <dgm:cxn modelId="{C9DA1958-91D6-415E-BC20-9C075B610112}" srcId="{99AF0443-8B04-4266-A9A7-6A2D7A92A7F3}" destId="{20EFEFAE-F408-4B10-A61B-AE59B0347247}" srcOrd="1" destOrd="0" parTransId="{8C6CA6EF-1113-447B-B572-F9770A2DADCA}" sibTransId="{29E109AB-D972-46B9-8B1F-FBDC595F11CF}"/>
    <dgm:cxn modelId="{C43F3627-07F9-4F7E-B9D3-480AD2B5D418}" srcId="{99AF0443-8B04-4266-A9A7-6A2D7A92A7F3}" destId="{E2669039-0ACF-448E-BE1C-E50895B19C27}" srcOrd="2" destOrd="0" parTransId="{3DC9DFAF-B3F2-4F5C-A846-A250173EF246}" sibTransId="{542B7AF4-1B24-4204-9030-2DC5A25712FA}"/>
    <dgm:cxn modelId="{5BEA3E27-C30B-4DC4-ACB8-22C7DFB52A32}" type="presOf" srcId="{108A7916-EF05-4A64-A919-17F8EED6A56F}" destId="{FA7D1F83-893C-4121-96BD-ECD8AA401368}" srcOrd="1" destOrd="0" presId="urn:microsoft.com/office/officeart/2005/8/layout/list1"/>
    <dgm:cxn modelId="{F8619EE5-CB9B-46E6-92A7-D848879BC6B8}" type="presOf" srcId="{E2669039-0ACF-448E-BE1C-E50895B19C27}" destId="{4FE82515-F8D7-4115-BFB3-6EB83CF5B1D7}" srcOrd="1" destOrd="0" presId="urn:microsoft.com/office/officeart/2005/8/layout/list1"/>
    <dgm:cxn modelId="{5B117C2E-885B-474B-BC29-6413A2FE1CE3}" type="presOf" srcId="{813D140A-0AE1-456E-9A2C-3702D4B52D84}" destId="{C4537D90-7589-4249-8BF2-10581B8915EA}" srcOrd="1" destOrd="0" presId="urn:microsoft.com/office/officeart/2005/8/layout/list1"/>
    <dgm:cxn modelId="{581EB47D-B0D2-4310-B540-E6B5A11F7782}" srcId="{99AF0443-8B04-4266-A9A7-6A2D7A92A7F3}" destId="{813D140A-0AE1-456E-9A2C-3702D4B52D84}" srcOrd="0" destOrd="0" parTransId="{EA363C45-0EB2-4087-A777-EB27599CF540}" sibTransId="{A4A90A28-C90B-4014-99E4-C478A1ED4EEA}"/>
    <dgm:cxn modelId="{2135933A-3898-424E-B844-368029654CBB}" type="presParOf" srcId="{98773E58-CA1F-415B-950E-427D0143FE60}" destId="{3F380730-BE02-4080-8150-FFD3DBBDA2D2}" srcOrd="0" destOrd="0" presId="urn:microsoft.com/office/officeart/2005/8/layout/list1"/>
    <dgm:cxn modelId="{2B56C03E-C65F-4925-8BC0-C33F1F308B5E}" type="presParOf" srcId="{3F380730-BE02-4080-8150-FFD3DBBDA2D2}" destId="{82C1AC97-770A-40F4-96F8-0EBAF56212B7}" srcOrd="0" destOrd="0" presId="urn:microsoft.com/office/officeart/2005/8/layout/list1"/>
    <dgm:cxn modelId="{60BBC26B-AA34-4973-926B-20C22023422B}" type="presParOf" srcId="{3F380730-BE02-4080-8150-FFD3DBBDA2D2}" destId="{C4537D90-7589-4249-8BF2-10581B8915EA}" srcOrd="1" destOrd="0" presId="urn:microsoft.com/office/officeart/2005/8/layout/list1"/>
    <dgm:cxn modelId="{D6CE7880-21AE-40BF-B8A4-9132B1F1A2A1}" type="presParOf" srcId="{98773E58-CA1F-415B-950E-427D0143FE60}" destId="{0865E960-AE0F-408A-AF89-B93362863323}" srcOrd="1" destOrd="0" presId="urn:microsoft.com/office/officeart/2005/8/layout/list1"/>
    <dgm:cxn modelId="{3FB84447-7B64-4A88-A9A0-D88FF9A6D71D}" type="presParOf" srcId="{98773E58-CA1F-415B-950E-427D0143FE60}" destId="{654B0B41-C268-46F1-8D1C-A9520D16BC60}" srcOrd="2" destOrd="0" presId="urn:microsoft.com/office/officeart/2005/8/layout/list1"/>
    <dgm:cxn modelId="{5D8AF021-C5F7-4AF9-A35D-692A2CB2DB1E}" type="presParOf" srcId="{98773E58-CA1F-415B-950E-427D0143FE60}" destId="{C257B16E-C349-437E-8066-CBDD6F851169}" srcOrd="3" destOrd="0" presId="urn:microsoft.com/office/officeart/2005/8/layout/list1"/>
    <dgm:cxn modelId="{EFB83922-2CCE-4C85-A981-A6D7EF4C85BF}" type="presParOf" srcId="{98773E58-CA1F-415B-950E-427D0143FE60}" destId="{82C8DE8D-8473-4E18-8525-66FC996671DE}" srcOrd="4" destOrd="0" presId="urn:microsoft.com/office/officeart/2005/8/layout/list1"/>
    <dgm:cxn modelId="{3D82292B-0B8C-439F-823D-D96823FDD08B}" type="presParOf" srcId="{82C8DE8D-8473-4E18-8525-66FC996671DE}" destId="{1A1AB9CF-7F01-4619-9414-19389B216B4D}" srcOrd="0" destOrd="0" presId="urn:microsoft.com/office/officeart/2005/8/layout/list1"/>
    <dgm:cxn modelId="{7FC2E491-99E5-4712-9A93-461F0498E85A}" type="presParOf" srcId="{82C8DE8D-8473-4E18-8525-66FC996671DE}" destId="{5EAF7EA7-711F-4B3E-B033-05F14319B67C}" srcOrd="1" destOrd="0" presId="urn:microsoft.com/office/officeart/2005/8/layout/list1"/>
    <dgm:cxn modelId="{2743AA08-7A8E-47DE-B018-2EF7C09E8752}" type="presParOf" srcId="{98773E58-CA1F-415B-950E-427D0143FE60}" destId="{91B1C841-2A9C-470C-A25E-9BCEAD7A3B37}" srcOrd="5" destOrd="0" presId="urn:microsoft.com/office/officeart/2005/8/layout/list1"/>
    <dgm:cxn modelId="{A28C7FBC-7929-4D0C-8832-5CF236BD0F77}" type="presParOf" srcId="{98773E58-CA1F-415B-950E-427D0143FE60}" destId="{14853308-BE13-4D4D-8B74-3DC323002466}" srcOrd="6" destOrd="0" presId="urn:microsoft.com/office/officeart/2005/8/layout/list1"/>
    <dgm:cxn modelId="{3AC00186-B97C-49D0-A265-5398AD5FAE79}" type="presParOf" srcId="{98773E58-CA1F-415B-950E-427D0143FE60}" destId="{FD8354E9-26A0-4449-B326-5AC438BD4812}" srcOrd="7" destOrd="0" presId="urn:microsoft.com/office/officeart/2005/8/layout/list1"/>
    <dgm:cxn modelId="{770D738E-0804-47C2-87EF-0EB80D4FA85B}" type="presParOf" srcId="{98773E58-CA1F-415B-950E-427D0143FE60}" destId="{B9B1B764-E4D9-4898-A67A-A5090DCB53CA}" srcOrd="8" destOrd="0" presId="urn:microsoft.com/office/officeart/2005/8/layout/list1"/>
    <dgm:cxn modelId="{A5A434B8-F49B-4A09-927F-68692222E652}" type="presParOf" srcId="{B9B1B764-E4D9-4898-A67A-A5090DCB53CA}" destId="{E2A41EA9-5539-486B-B471-DB5231F26051}" srcOrd="0" destOrd="0" presId="urn:microsoft.com/office/officeart/2005/8/layout/list1"/>
    <dgm:cxn modelId="{A61F9C07-44EE-4366-BF0D-224F382378B3}" type="presParOf" srcId="{B9B1B764-E4D9-4898-A67A-A5090DCB53CA}" destId="{4FE82515-F8D7-4115-BFB3-6EB83CF5B1D7}" srcOrd="1" destOrd="0" presId="urn:microsoft.com/office/officeart/2005/8/layout/list1"/>
    <dgm:cxn modelId="{0D40F4BA-E0AD-4DA2-B1B1-E9B861770DD5}" type="presParOf" srcId="{98773E58-CA1F-415B-950E-427D0143FE60}" destId="{91FEC56E-050C-4AE6-A864-2B5EB2399BE8}" srcOrd="9" destOrd="0" presId="urn:microsoft.com/office/officeart/2005/8/layout/list1"/>
    <dgm:cxn modelId="{E818B5A1-DCEA-4E95-BBAB-C4C348F4E124}" type="presParOf" srcId="{98773E58-CA1F-415B-950E-427D0143FE60}" destId="{2EC3E6B9-02BF-4680-A0F5-82CB711BFAC7}" srcOrd="10" destOrd="0" presId="urn:microsoft.com/office/officeart/2005/8/layout/list1"/>
    <dgm:cxn modelId="{B13E6EEF-2B1C-4E96-A60E-F7AAAC25A26A}" type="presParOf" srcId="{98773E58-CA1F-415B-950E-427D0143FE60}" destId="{2F6690C3-25E7-4B3A-BE54-ED9507880C53}" srcOrd="11" destOrd="0" presId="urn:microsoft.com/office/officeart/2005/8/layout/list1"/>
    <dgm:cxn modelId="{E44D1730-2D5E-497F-B22A-6BDF6BEEA882}" type="presParOf" srcId="{98773E58-CA1F-415B-950E-427D0143FE60}" destId="{3333E6CB-A1F6-4BCA-A65C-6BD87F2C5116}" srcOrd="12" destOrd="0" presId="urn:microsoft.com/office/officeart/2005/8/layout/list1"/>
    <dgm:cxn modelId="{E3F9E537-5A32-4041-A58F-CB488EA339CE}" type="presParOf" srcId="{3333E6CB-A1F6-4BCA-A65C-6BD87F2C5116}" destId="{B00D9F7D-8ED8-4421-A1BF-037D2CFE6F52}" srcOrd="0" destOrd="0" presId="urn:microsoft.com/office/officeart/2005/8/layout/list1"/>
    <dgm:cxn modelId="{AF40F88F-29BE-44BA-9768-AE8DEB5EB082}" type="presParOf" srcId="{3333E6CB-A1F6-4BCA-A65C-6BD87F2C5116}" destId="{FA7D1F83-893C-4121-96BD-ECD8AA401368}" srcOrd="1" destOrd="0" presId="urn:microsoft.com/office/officeart/2005/8/layout/list1"/>
    <dgm:cxn modelId="{094DE498-D420-4685-92A3-D08CB8F2046F}" type="presParOf" srcId="{98773E58-CA1F-415B-950E-427D0143FE60}" destId="{5FF7EB62-2BC2-4117-8330-78ABBC548128}" srcOrd="13" destOrd="0" presId="urn:microsoft.com/office/officeart/2005/8/layout/list1"/>
    <dgm:cxn modelId="{46679F62-ECC0-4E4E-8239-1ECA9DE7F416}" type="presParOf" srcId="{98773E58-CA1F-415B-950E-427D0143FE60}" destId="{AD6EFD19-CF69-4E57-86EA-4467991613F2}" srcOrd="14" destOrd="0" presId="urn:microsoft.com/office/officeart/2005/8/layout/list1"/>
    <dgm:cxn modelId="{DB032090-F78F-4ACA-AFFF-6E5FD5F609B5}" type="presParOf" srcId="{98773E58-CA1F-415B-950E-427D0143FE60}" destId="{3963740A-CFA8-4730-B312-0F43DC72512E}" srcOrd="15" destOrd="0" presId="urn:microsoft.com/office/officeart/2005/8/layout/list1"/>
    <dgm:cxn modelId="{63BA78AE-E7CD-4E97-BEBF-2561324AD778}" type="presParOf" srcId="{98773E58-CA1F-415B-950E-427D0143FE60}" destId="{67B4691F-8F46-4417-A697-07BB701D5798}" srcOrd="16" destOrd="0" presId="urn:microsoft.com/office/officeart/2005/8/layout/list1"/>
    <dgm:cxn modelId="{7CDD80CD-54B3-48C7-AA3D-DF47F7BAD0AC}" type="presParOf" srcId="{67B4691F-8F46-4417-A697-07BB701D5798}" destId="{D8F7ACED-EA47-4C9A-B43D-1822E3303912}" srcOrd="0" destOrd="0" presId="urn:microsoft.com/office/officeart/2005/8/layout/list1"/>
    <dgm:cxn modelId="{70E5A9BD-59A9-48B2-9EAD-22ADF855C276}" type="presParOf" srcId="{67B4691F-8F46-4417-A697-07BB701D5798}" destId="{6A5B83A8-37D2-4D33-89A0-C90B51F49AFD}" srcOrd="1" destOrd="0" presId="urn:microsoft.com/office/officeart/2005/8/layout/list1"/>
    <dgm:cxn modelId="{7996B4A5-FB53-4F62-B380-FA38BDDF18F1}" type="presParOf" srcId="{98773E58-CA1F-415B-950E-427D0143FE60}" destId="{E6D6F72E-3B0D-45E8-AA36-3AA39E98CF63}" srcOrd="17" destOrd="0" presId="urn:microsoft.com/office/officeart/2005/8/layout/list1"/>
    <dgm:cxn modelId="{30FABC52-BE64-44C4-9C0E-35792736BFAB}" type="presParOf" srcId="{98773E58-CA1F-415B-950E-427D0143FE60}" destId="{7CAFD572-8DB3-4712-B60F-E82B8798AFF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AF0443-8B04-4266-A9A7-6A2D7A92A7F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13D140A-0AE1-456E-9A2C-3702D4B52D84}">
      <dgm:prSet phldrT="[Text]" custT="1"/>
      <dgm:spPr/>
      <dgm:t>
        <a:bodyPr/>
        <a:lstStyle/>
        <a:p>
          <a:r>
            <a:rPr lang="en-US" sz="2000" dirty="0" smtClean="0"/>
            <a:t>Government Regulation Avoidance</a:t>
          </a:r>
          <a:endParaRPr lang="en-US" sz="2000" dirty="0"/>
        </a:p>
      </dgm:t>
    </dgm:pt>
    <dgm:pt modelId="{EA363C45-0EB2-4087-A777-EB27599CF540}" type="parTrans" cxnId="{581EB47D-B0D2-4310-B540-E6B5A11F7782}">
      <dgm:prSet/>
      <dgm:spPr/>
      <dgm:t>
        <a:bodyPr/>
        <a:lstStyle/>
        <a:p>
          <a:endParaRPr lang="en-US"/>
        </a:p>
      </dgm:t>
    </dgm:pt>
    <dgm:pt modelId="{A4A90A28-C90B-4014-99E4-C478A1ED4EEA}" type="sibTrans" cxnId="{581EB47D-B0D2-4310-B540-E6B5A11F7782}">
      <dgm:prSet/>
      <dgm:spPr/>
      <dgm:t>
        <a:bodyPr/>
        <a:lstStyle/>
        <a:p>
          <a:endParaRPr lang="en-US"/>
        </a:p>
      </dgm:t>
    </dgm:pt>
    <dgm:pt modelId="{20EFEFAE-F408-4B10-A61B-AE59B0347247}">
      <dgm:prSet phldrT="[Text]" custT="1"/>
      <dgm:spPr/>
      <dgm:t>
        <a:bodyPr/>
        <a:lstStyle/>
        <a:p>
          <a:r>
            <a:rPr lang="en-US" sz="2000" dirty="0" smtClean="0"/>
            <a:t>Improper Obtain / Loss Information</a:t>
          </a:r>
          <a:endParaRPr lang="en-US" sz="2000" dirty="0"/>
        </a:p>
      </dgm:t>
    </dgm:pt>
    <dgm:pt modelId="{8C6CA6EF-1113-447B-B572-F9770A2DADCA}" type="parTrans" cxnId="{C9DA1958-91D6-415E-BC20-9C075B610112}">
      <dgm:prSet/>
      <dgm:spPr/>
      <dgm:t>
        <a:bodyPr/>
        <a:lstStyle/>
        <a:p>
          <a:endParaRPr lang="en-US"/>
        </a:p>
      </dgm:t>
    </dgm:pt>
    <dgm:pt modelId="{29E109AB-D972-46B9-8B1F-FBDC595F11CF}" type="sibTrans" cxnId="{C9DA1958-91D6-415E-BC20-9C075B610112}">
      <dgm:prSet/>
      <dgm:spPr/>
      <dgm:t>
        <a:bodyPr/>
        <a:lstStyle/>
        <a:p>
          <a:endParaRPr lang="en-US"/>
        </a:p>
      </dgm:t>
    </dgm:pt>
    <dgm:pt modelId="{E2669039-0ACF-448E-BE1C-E50895B19C27}">
      <dgm:prSet phldrT="[Text]" custT="1"/>
      <dgm:spPr/>
      <dgm:t>
        <a:bodyPr/>
        <a:lstStyle/>
        <a:p>
          <a:r>
            <a:rPr lang="en-US" sz="2000" dirty="0" smtClean="0"/>
            <a:t>Computer Fraud</a:t>
          </a:r>
          <a:endParaRPr lang="en-US" sz="2000" dirty="0"/>
        </a:p>
      </dgm:t>
    </dgm:pt>
    <dgm:pt modelId="{3DC9DFAF-B3F2-4F5C-A846-A250173EF246}" type="parTrans" cxnId="{C43F3627-07F9-4F7E-B9D3-480AD2B5D418}">
      <dgm:prSet/>
      <dgm:spPr/>
      <dgm:t>
        <a:bodyPr/>
        <a:lstStyle/>
        <a:p>
          <a:endParaRPr lang="en-US"/>
        </a:p>
      </dgm:t>
    </dgm:pt>
    <dgm:pt modelId="{542B7AF4-1B24-4204-9030-2DC5A25712FA}" type="sibTrans" cxnId="{C43F3627-07F9-4F7E-B9D3-480AD2B5D418}">
      <dgm:prSet/>
      <dgm:spPr/>
      <dgm:t>
        <a:bodyPr/>
        <a:lstStyle/>
        <a:p>
          <a:endParaRPr lang="en-US"/>
        </a:p>
      </dgm:t>
    </dgm:pt>
    <dgm:pt modelId="{108A7916-EF05-4A64-A919-17F8EED6A56F}">
      <dgm:prSet phldrT="[Text]" custT="1"/>
      <dgm:spPr/>
      <dgm:t>
        <a:bodyPr/>
        <a:lstStyle/>
        <a:p>
          <a:r>
            <a:rPr lang="en-US" sz="2000" dirty="0" smtClean="0"/>
            <a:t>Management Override Concerns</a:t>
          </a:r>
          <a:endParaRPr lang="en-US" sz="2000" dirty="0"/>
        </a:p>
      </dgm:t>
    </dgm:pt>
    <dgm:pt modelId="{B3E19D7B-F5A9-4CA9-8C81-74B9B2652DC7}" type="parTrans" cxnId="{CA84D01B-E34A-4E64-B08E-32A907D042E8}">
      <dgm:prSet/>
      <dgm:spPr/>
      <dgm:t>
        <a:bodyPr/>
        <a:lstStyle/>
        <a:p>
          <a:endParaRPr lang="en-US"/>
        </a:p>
      </dgm:t>
    </dgm:pt>
    <dgm:pt modelId="{D0060425-0BF5-4083-ADA5-990D03D8C119}" type="sibTrans" cxnId="{CA84D01B-E34A-4E64-B08E-32A907D042E8}">
      <dgm:prSet/>
      <dgm:spPr/>
      <dgm:t>
        <a:bodyPr/>
        <a:lstStyle/>
        <a:p>
          <a:endParaRPr lang="en-US"/>
        </a:p>
      </dgm:t>
    </dgm:pt>
    <dgm:pt modelId="{8F428302-9568-436F-B84C-8D3FB25B388E}">
      <dgm:prSet phldrT="[Text]" custT="1"/>
      <dgm:spPr/>
      <dgm:t>
        <a:bodyPr/>
        <a:lstStyle/>
        <a:p>
          <a:r>
            <a:rPr lang="en-US" sz="2000" dirty="0" smtClean="0"/>
            <a:t>Other Areas</a:t>
          </a:r>
          <a:endParaRPr lang="en-US" sz="2000" dirty="0"/>
        </a:p>
      </dgm:t>
    </dgm:pt>
    <dgm:pt modelId="{CDE21F98-B508-4EE9-9C8C-02101704549B}" type="parTrans" cxnId="{0687F23E-A06A-41BA-B266-2E80CACD0278}">
      <dgm:prSet/>
      <dgm:spPr/>
      <dgm:t>
        <a:bodyPr/>
        <a:lstStyle/>
        <a:p>
          <a:endParaRPr lang="en-US"/>
        </a:p>
      </dgm:t>
    </dgm:pt>
    <dgm:pt modelId="{8C8DC0BB-7159-49AD-9B7C-950152C8FEBF}" type="sibTrans" cxnId="{0687F23E-A06A-41BA-B266-2E80CACD0278}">
      <dgm:prSet/>
      <dgm:spPr/>
      <dgm:t>
        <a:bodyPr/>
        <a:lstStyle/>
        <a:p>
          <a:endParaRPr lang="en-US"/>
        </a:p>
      </dgm:t>
    </dgm:pt>
    <dgm:pt modelId="{98773E58-CA1F-415B-950E-427D0143FE60}" type="pres">
      <dgm:prSet presAssocID="{99AF0443-8B04-4266-A9A7-6A2D7A92A7F3}" presName="linear" presStyleCnt="0">
        <dgm:presLayoutVars>
          <dgm:dir/>
          <dgm:animLvl val="lvl"/>
          <dgm:resizeHandles val="exact"/>
        </dgm:presLayoutVars>
      </dgm:prSet>
      <dgm:spPr/>
      <dgm:t>
        <a:bodyPr/>
        <a:lstStyle/>
        <a:p>
          <a:endParaRPr lang="en-US"/>
        </a:p>
      </dgm:t>
    </dgm:pt>
    <dgm:pt modelId="{3F380730-BE02-4080-8150-FFD3DBBDA2D2}" type="pres">
      <dgm:prSet presAssocID="{813D140A-0AE1-456E-9A2C-3702D4B52D84}" presName="parentLin" presStyleCnt="0"/>
      <dgm:spPr/>
    </dgm:pt>
    <dgm:pt modelId="{82C1AC97-770A-40F4-96F8-0EBAF56212B7}" type="pres">
      <dgm:prSet presAssocID="{813D140A-0AE1-456E-9A2C-3702D4B52D84}" presName="parentLeftMargin" presStyleLbl="node1" presStyleIdx="0" presStyleCnt="5"/>
      <dgm:spPr/>
      <dgm:t>
        <a:bodyPr/>
        <a:lstStyle/>
        <a:p>
          <a:endParaRPr lang="en-US"/>
        </a:p>
      </dgm:t>
    </dgm:pt>
    <dgm:pt modelId="{C4537D90-7589-4249-8BF2-10581B8915EA}" type="pres">
      <dgm:prSet presAssocID="{813D140A-0AE1-456E-9A2C-3702D4B52D84}" presName="parentText" presStyleLbl="node1" presStyleIdx="0" presStyleCnt="5">
        <dgm:presLayoutVars>
          <dgm:chMax val="0"/>
          <dgm:bulletEnabled val="1"/>
        </dgm:presLayoutVars>
      </dgm:prSet>
      <dgm:spPr/>
      <dgm:t>
        <a:bodyPr/>
        <a:lstStyle/>
        <a:p>
          <a:endParaRPr lang="en-US"/>
        </a:p>
      </dgm:t>
    </dgm:pt>
    <dgm:pt modelId="{0865E960-AE0F-408A-AF89-B93362863323}" type="pres">
      <dgm:prSet presAssocID="{813D140A-0AE1-456E-9A2C-3702D4B52D84}" presName="negativeSpace" presStyleCnt="0"/>
      <dgm:spPr/>
    </dgm:pt>
    <dgm:pt modelId="{654B0B41-C268-46F1-8D1C-A9520D16BC60}" type="pres">
      <dgm:prSet presAssocID="{813D140A-0AE1-456E-9A2C-3702D4B52D84}" presName="childText" presStyleLbl="conFgAcc1" presStyleIdx="0" presStyleCnt="5" custScaleX="85492">
        <dgm:presLayoutVars>
          <dgm:bulletEnabled val="1"/>
        </dgm:presLayoutVars>
      </dgm:prSet>
      <dgm:spPr/>
    </dgm:pt>
    <dgm:pt modelId="{C257B16E-C349-437E-8066-CBDD6F851169}" type="pres">
      <dgm:prSet presAssocID="{A4A90A28-C90B-4014-99E4-C478A1ED4EEA}" presName="spaceBetweenRectangles" presStyleCnt="0"/>
      <dgm:spPr/>
    </dgm:pt>
    <dgm:pt modelId="{82C8DE8D-8473-4E18-8525-66FC996671DE}" type="pres">
      <dgm:prSet presAssocID="{20EFEFAE-F408-4B10-A61B-AE59B0347247}" presName="parentLin" presStyleCnt="0"/>
      <dgm:spPr/>
    </dgm:pt>
    <dgm:pt modelId="{1A1AB9CF-7F01-4619-9414-19389B216B4D}" type="pres">
      <dgm:prSet presAssocID="{20EFEFAE-F408-4B10-A61B-AE59B0347247}" presName="parentLeftMargin" presStyleLbl="node1" presStyleIdx="0" presStyleCnt="5"/>
      <dgm:spPr/>
      <dgm:t>
        <a:bodyPr/>
        <a:lstStyle/>
        <a:p>
          <a:endParaRPr lang="en-US"/>
        </a:p>
      </dgm:t>
    </dgm:pt>
    <dgm:pt modelId="{5EAF7EA7-711F-4B3E-B033-05F14319B67C}" type="pres">
      <dgm:prSet presAssocID="{20EFEFAE-F408-4B10-A61B-AE59B0347247}" presName="parentText" presStyleLbl="node1" presStyleIdx="1" presStyleCnt="5">
        <dgm:presLayoutVars>
          <dgm:chMax val="0"/>
          <dgm:bulletEnabled val="1"/>
        </dgm:presLayoutVars>
      </dgm:prSet>
      <dgm:spPr/>
      <dgm:t>
        <a:bodyPr/>
        <a:lstStyle/>
        <a:p>
          <a:endParaRPr lang="en-US"/>
        </a:p>
      </dgm:t>
    </dgm:pt>
    <dgm:pt modelId="{91B1C841-2A9C-470C-A25E-9BCEAD7A3B37}" type="pres">
      <dgm:prSet presAssocID="{20EFEFAE-F408-4B10-A61B-AE59B0347247}" presName="negativeSpace" presStyleCnt="0"/>
      <dgm:spPr/>
    </dgm:pt>
    <dgm:pt modelId="{14853308-BE13-4D4D-8B74-3DC323002466}" type="pres">
      <dgm:prSet presAssocID="{20EFEFAE-F408-4B10-A61B-AE59B0347247}" presName="childText" presStyleLbl="conFgAcc1" presStyleIdx="1" presStyleCnt="5" custScaleX="85492">
        <dgm:presLayoutVars>
          <dgm:bulletEnabled val="1"/>
        </dgm:presLayoutVars>
      </dgm:prSet>
      <dgm:spPr/>
    </dgm:pt>
    <dgm:pt modelId="{FD8354E9-26A0-4449-B326-5AC438BD4812}" type="pres">
      <dgm:prSet presAssocID="{29E109AB-D972-46B9-8B1F-FBDC595F11CF}" presName="spaceBetweenRectangles" presStyleCnt="0"/>
      <dgm:spPr/>
    </dgm:pt>
    <dgm:pt modelId="{B9B1B764-E4D9-4898-A67A-A5090DCB53CA}" type="pres">
      <dgm:prSet presAssocID="{E2669039-0ACF-448E-BE1C-E50895B19C27}" presName="parentLin" presStyleCnt="0"/>
      <dgm:spPr/>
    </dgm:pt>
    <dgm:pt modelId="{E2A41EA9-5539-486B-B471-DB5231F26051}" type="pres">
      <dgm:prSet presAssocID="{E2669039-0ACF-448E-BE1C-E50895B19C27}" presName="parentLeftMargin" presStyleLbl="node1" presStyleIdx="1" presStyleCnt="5"/>
      <dgm:spPr/>
      <dgm:t>
        <a:bodyPr/>
        <a:lstStyle/>
        <a:p>
          <a:endParaRPr lang="en-US"/>
        </a:p>
      </dgm:t>
    </dgm:pt>
    <dgm:pt modelId="{4FE82515-F8D7-4115-BFB3-6EB83CF5B1D7}" type="pres">
      <dgm:prSet presAssocID="{E2669039-0ACF-448E-BE1C-E50895B19C27}" presName="parentText" presStyleLbl="node1" presStyleIdx="2" presStyleCnt="5">
        <dgm:presLayoutVars>
          <dgm:chMax val="0"/>
          <dgm:bulletEnabled val="1"/>
        </dgm:presLayoutVars>
      </dgm:prSet>
      <dgm:spPr/>
      <dgm:t>
        <a:bodyPr/>
        <a:lstStyle/>
        <a:p>
          <a:endParaRPr lang="en-US"/>
        </a:p>
      </dgm:t>
    </dgm:pt>
    <dgm:pt modelId="{91FEC56E-050C-4AE6-A864-2B5EB2399BE8}" type="pres">
      <dgm:prSet presAssocID="{E2669039-0ACF-448E-BE1C-E50895B19C27}" presName="negativeSpace" presStyleCnt="0"/>
      <dgm:spPr/>
    </dgm:pt>
    <dgm:pt modelId="{2EC3E6B9-02BF-4680-A0F5-82CB711BFAC7}" type="pres">
      <dgm:prSet presAssocID="{E2669039-0ACF-448E-BE1C-E50895B19C27}" presName="childText" presStyleLbl="conFgAcc1" presStyleIdx="2" presStyleCnt="5" custScaleX="85492">
        <dgm:presLayoutVars>
          <dgm:bulletEnabled val="1"/>
        </dgm:presLayoutVars>
      </dgm:prSet>
      <dgm:spPr/>
    </dgm:pt>
    <dgm:pt modelId="{2F6690C3-25E7-4B3A-BE54-ED9507880C53}" type="pres">
      <dgm:prSet presAssocID="{542B7AF4-1B24-4204-9030-2DC5A25712FA}" presName="spaceBetweenRectangles" presStyleCnt="0"/>
      <dgm:spPr/>
    </dgm:pt>
    <dgm:pt modelId="{3333E6CB-A1F6-4BCA-A65C-6BD87F2C5116}" type="pres">
      <dgm:prSet presAssocID="{108A7916-EF05-4A64-A919-17F8EED6A56F}" presName="parentLin" presStyleCnt="0"/>
      <dgm:spPr/>
    </dgm:pt>
    <dgm:pt modelId="{B00D9F7D-8ED8-4421-A1BF-037D2CFE6F52}" type="pres">
      <dgm:prSet presAssocID="{108A7916-EF05-4A64-A919-17F8EED6A56F}" presName="parentLeftMargin" presStyleLbl="node1" presStyleIdx="2" presStyleCnt="5"/>
      <dgm:spPr/>
      <dgm:t>
        <a:bodyPr/>
        <a:lstStyle/>
        <a:p>
          <a:endParaRPr lang="en-US"/>
        </a:p>
      </dgm:t>
    </dgm:pt>
    <dgm:pt modelId="{FA7D1F83-893C-4121-96BD-ECD8AA401368}" type="pres">
      <dgm:prSet presAssocID="{108A7916-EF05-4A64-A919-17F8EED6A56F}" presName="parentText" presStyleLbl="node1" presStyleIdx="3" presStyleCnt="5">
        <dgm:presLayoutVars>
          <dgm:chMax val="0"/>
          <dgm:bulletEnabled val="1"/>
        </dgm:presLayoutVars>
      </dgm:prSet>
      <dgm:spPr/>
      <dgm:t>
        <a:bodyPr/>
        <a:lstStyle/>
        <a:p>
          <a:endParaRPr lang="en-US"/>
        </a:p>
      </dgm:t>
    </dgm:pt>
    <dgm:pt modelId="{5FF7EB62-2BC2-4117-8330-78ABBC548128}" type="pres">
      <dgm:prSet presAssocID="{108A7916-EF05-4A64-A919-17F8EED6A56F}" presName="negativeSpace" presStyleCnt="0"/>
      <dgm:spPr/>
    </dgm:pt>
    <dgm:pt modelId="{AD6EFD19-CF69-4E57-86EA-4467991613F2}" type="pres">
      <dgm:prSet presAssocID="{108A7916-EF05-4A64-A919-17F8EED6A56F}" presName="childText" presStyleLbl="conFgAcc1" presStyleIdx="3" presStyleCnt="5" custScaleX="85492">
        <dgm:presLayoutVars>
          <dgm:bulletEnabled val="1"/>
        </dgm:presLayoutVars>
      </dgm:prSet>
      <dgm:spPr/>
    </dgm:pt>
    <dgm:pt modelId="{3963740A-CFA8-4730-B312-0F43DC72512E}" type="pres">
      <dgm:prSet presAssocID="{D0060425-0BF5-4083-ADA5-990D03D8C119}" presName="spaceBetweenRectangles" presStyleCnt="0"/>
      <dgm:spPr/>
    </dgm:pt>
    <dgm:pt modelId="{67B4691F-8F46-4417-A697-07BB701D5798}" type="pres">
      <dgm:prSet presAssocID="{8F428302-9568-436F-B84C-8D3FB25B388E}" presName="parentLin" presStyleCnt="0"/>
      <dgm:spPr/>
    </dgm:pt>
    <dgm:pt modelId="{D8F7ACED-EA47-4C9A-B43D-1822E3303912}" type="pres">
      <dgm:prSet presAssocID="{8F428302-9568-436F-B84C-8D3FB25B388E}" presName="parentLeftMargin" presStyleLbl="node1" presStyleIdx="3" presStyleCnt="5"/>
      <dgm:spPr/>
      <dgm:t>
        <a:bodyPr/>
        <a:lstStyle/>
        <a:p>
          <a:endParaRPr lang="en-US"/>
        </a:p>
      </dgm:t>
    </dgm:pt>
    <dgm:pt modelId="{6A5B83A8-37D2-4D33-89A0-C90B51F49AFD}" type="pres">
      <dgm:prSet presAssocID="{8F428302-9568-436F-B84C-8D3FB25B388E}" presName="parentText" presStyleLbl="node1" presStyleIdx="4" presStyleCnt="5">
        <dgm:presLayoutVars>
          <dgm:chMax val="0"/>
          <dgm:bulletEnabled val="1"/>
        </dgm:presLayoutVars>
      </dgm:prSet>
      <dgm:spPr/>
      <dgm:t>
        <a:bodyPr/>
        <a:lstStyle/>
        <a:p>
          <a:endParaRPr lang="en-US"/>
        </a:p>
      </dgm:t>
    </dgm:pt>
    <dgm:pt modelId="{E6D6F72E-3B0D-45E8-AA36-3AA39E98CF63}" type="pres">
      <dgm:prSet presAssocID="{8F428302-9568-436F-B84C-8D3FB25B388E}" presName="negativeSpace" presStyleCnt="0"/>
      <dgm:spPr/>
    </dgm:pt>
    <dgm:pt modelId="{7CAFD572-8DB3-4712-B60F-E82B8798AFFD}" type="pres">
      <dgm:prSet presAssocID="{8F428302-9568-436F-B84C-8D3FB25B388E}" presName="childText" presStyleLbl="conFgAcc1" presStyleIdx="4" presStyleCnt="5" custScaleX="85492">
        <dgm:presLayoutVars>
          <dgm:bulletEnabled val="1"/>
        </dgm:presLayoutVars>
      </dgm:prSet>
      <dgm:spPr/>
    </dgm:pt>
  </dgm:ptLst>
  <dgm:cxnLst>
    <dgm:cxn modelId="{C43F3627-07F9-4F7E-B9D3-480AD2B5D418}" srcId="{99AF0443-8B04-4266-A9A7-6A2D7A92A7F3}" destId="{E2669039-0ACF-448E-BE1C-E50895B19C27}" srcOrd="2" destOrd="0" parTransId="{3DC9DFAF-B3F2-4F5C-A846-A250173EF246}" sibTransId="{542B7AF4-1B24-4204-9030-2DC5A25712FA}"/>
    <dgm:cxn modelId="{0687F23E-A06A-41BA-B266-2E80CACD0278}" srcId="{99AF0443-8B04-4266-A9A7-6A2D7A92A7F3}" destId="{8F428302-9568-436F-B84C-8D3FB25B388E}" srcOrd="4" destOrd="0" parTransId="{CDE21F98-B508-4EE9-9C8C-02101704549B}" sibTransId="{8C8DC0BB-7159-49AD-9B7C-950152C8FEBF}"/>
    <dgm:cxn modelId="{FFDCE4AC-3B1F-4047-B8F3-571347110353}" type="presOf" srcId="{8F428302-9568-436F-B84C-8D3FB25B388E}" destId="{6A5B83A8-37D2-4D33-89A0-C90B51F49AFD}" srcOrd="1" destOrd="0" presId="urn:microsoft.com/office/officeart/2005/8/layout/list1"/>
    <dgm:cxn modelId="{85253966-1A5F-4C9E-98AF-5F9A1BFBDF39}" type="presOf" srcId="{20EFEFAE-F408-4B10-A61B-AE59B0347247}" destId="{1A1AB9CF-7F01-4619-9414-19389B216B4D}" srcOrd="0" destOrd="0" presId="urn:microsoft.com/office/officeart/2005/8/layout/list1"/>
    <dgm:cxn modelId="{A8B3D377-931D-4109-9400-574A7CC9161B}" type="presOf" srcId="{E2669039-0ACF-448E-BE1C-E50895B19C27}" destId="{4FE82515-F8D7-4115-BFB3-6EB83CF5B1D7}" srcOrd="1" destOrd="0" presId="urn:microsoft.com/office/officeart/2005/8/layout/list1"/>
    <dgm:cxn modelId="{A6EF0190-499A-4FB5-93C2-57F233AD6520}" type="presOf" srcId="{8F428302-9568-436F-B84C-8D3FB25B388E}" destId="{D8F7ACED-EA47-4C9A-B43D-1822E3303912}" srcOrd="0" destOrd="0" presId="urn:microsoft.com/office/officeart/2005/8/layout/list1"/>
    <dgm:cxn modelId="{F8A40D44-DF88-4F15-9BCE-0D2B076D746C}" type="presOf" srcId="{99AF0443-8B04-4266-A9A7-6A2D7A92A7F3}" destId="{98773E58-CA1F-415B-950E-427D0143FE60}" srcOrd="0" destOrd="0" presId="urn:microsoft.com/office/officeart/2005/8/layout/list1"/>
    <dgm:cxn modelId="{E40040A8-4B33-486E-95B0-1DE9FB1268FF}" type="presOf" srcId="{813D140A-0AE1-456E-9A2C-3702D4B52D84}" destId="{C4537D90-7589-4249-8BF2-10581B8915EA}" srcOrd="1" destOrd="0" presId="urn:microsoft.com/office/officeart/2005/8/layout/list1"/>
    <dgm:cxn modelId="{E69B56D4-363A-49FD-BFC7-B9BEE4D2EA74}" type="presOf" srcId="{E2669039-0ACF-448E-BE1C-E50895B19C27}" destId="{E2A41EA9-5539-486B-B471-DB5231F26051}" srcOrd="0" destOrd="0" presId="urn:microsoft.com/office/officeart/2005/8/layout/list1"/>
    <dgm:cxn modelId="{8D70885E-65D8-4EDF-9FD3-639211BE26CC}" type="presOf" srcId="{20EFEFAE-F408-4B10-A61B-AE59B0347247}" destId="{5EAF7EA7-711F-4B3E-B033-05F14319B67C}" srcOrd="1" destOrd="0" presId="urn:microsoft.com/office/officeart/2005/8/layout/list1"/>
    <dgm:cxn modelId="{E982DA80-7D05-48FA-8FA1-A818F6E4188F}" type="presOf" srcId="{813D140A-0AE1-456E-9A2C-3702D4B52D84}" destId="{82C1AC97-770A-40F4-96F8-0EBAF56212B7}" srcOrd="0" destOrd="0" presId="urn:microsoft.com/office/officeart/2005/8/layout/list1"/>
    <dgm:cxn modelId="{C9DA1958-91D6-415E-BC20-9C075B610112}" srcId="{99AF0443-8B04-4266-A9A7-6A2D7A92A7F3}" destId="{20EFEFAE-F408-4B10-A61B-AE59B0347247}" srcOrd="1" destOrd="0" parTransId="{8C6CA6EF-1113-447B-B572-F9770A2DADCA}" sibTransId="{29E109AB-D972-46B9-8B1F-FBDC595F11CF}"/>
    <dgm:cxn modelId="{11846700-66D7-487A-B70A-9A28248DE1E8}" type="presOf" srcId="{108A7916-EF05-4A64-A919-17F8EED6A56F}" destId="{B00D9F7D-8ED8-4421-A1BF-037D2CFE6F52}" srcOrd="0" destOrd="0" presId="urn:microsoft.com/office/officeart/2005/8/layout/list1"/>
    <dgm:cxn modelId="{581EB47D-B0D2-4310-B540-E6B5A11F7782}" srcId="{99AF0443-8B04-4266-A9A7-6A2D7A92A7F3}" destId="{813D140A-0AE1-456E-9A2C-3702D4B52D84}" srcOrd="0" destOrd="0" parTransId="{EA363C45-0EB2-4087-A777-EB27599CF540}" sibTransId="{A4A90A28-C90B-4014-99E4-C478A1ED4EEA}"/>
    <dgm:cxn modelId="{CA84D01B-E34A-4E64-B08E-32A907D042E8}" srcId="{99AF0443-8B04-4266-A9A7-6A2D7A92A7F3}" destId="{108A7916-EF05-4A64-A919-17F8EED6A56F}" srcOrd="3" destOrd="0" parTransId="{B3E19D7B-F5A9-4CA9-8C81-74B9B2652DC7}" sibTransId="{D0060425-0BF5-4083-ADA5-990D03D8C119}"/>
    <dgm:cxn modelId="{5947673F-1601-4E95-B269-F2CC7D46C403}" type="presOf" srcId="{108A7916-EF05-4A64-A919-17F8EED6A56F}" destId="{FA7D1F83-893C-4121-96BD-ECD8AA401368}" srcOrd="1" destOrd="0" presId="urn:microsoft.com/office/officeart/2005/8/layout/list1"/>
    <dgm:cxn modelId="{0BDE338B-C927-43FA-A2A5-662D3A32440F}" type="presParOf" srcId="{98773E58-CA1F-415B-950E-427D0143FE60}" destId="{3F380730-BE02-4080-8150-FFD3DBBDA2D2}" srcOrd="0" destOrd="0" presId="urn:microsoft.com/office/officeart/2005/8/layout/list1"/>
    <dgm:cxn modelId="{4E58C66B-D349-4703-8166-5410C132C9AE}" type="presParOf" srcId="{3F380730-BE02-4080-8150-FFD3DBBDA2D2}" destId="{82C1AC97-770A-40F4-96F8-0EBAF56212B7}" srcOrd="0" destOrd="0" presId="urn:microsoft.com/office/officeart/2005/8/layout/list1"/>
    <dgm:cxn modelId="{9BD5D800-1DBF-46FA-8C94-3698EAD916D3}" type="presParOf" srcId="{3F380730-BE02-4080-8150-FFD3DBBDA2D2}" destId="{C4537D90-7589-4249-8BF2-10581B8915EA}" srcOrd="1" destOrd="0" presId="urn:microsoft.com/office/officeart/2005/8/layout/list1"/>
    <dgm:cxn modelId="{A6007949-7024-4971-AE10-E1C3D42824E4}" type="presParOf" srcId="{98773E58-CA1F-415B-950E-427D0143FE60}" destId="{0865E960-AE0F-408A-AF89-B93362863323}" srcOrd="1" destOrd="0" presId="urn:microsoft.com/office/officeart/2005/8/layout/list1"/>
    <dgm:cxn modelId="{8BD97639-DBF1-4A30-92C4-E00C46E03FC6}" type="presParOf" srcId="{98773E58-CA1F-415B-950E-427D0143FE60}" destId="{654B0B41-C268-46F1-8D1C-A9520D16BC60}" srcOrd="2" destOrd="0" presId="urn:microsoft.com/office/officeart/2005/8/layout/list1"/>
    <dgm:cxn modelId="{012CDB30-7C1B-4823-98CD-2CB6E8522EC9}" type="presParOf" srcId="{98773E58-CA1F-415B-950E-427D0143FE60}" destId="{C257B16E-C349-437E-8066-CBDD6F851169}" srcOrd="3" destOrd="0" presId="urn:microsoft.com/office/officeart/2005/8/layout/list1"/>
    <dgm:cxn modelId="{66F41C5B-A1BB-402B-AF70-362AEF753AA1}" type="presParOf" srcId="{98773E58-CA1F-415B-950E-427D0143FE60}" destId="{82C8DE8D-8473-4E18-8525-66FC996671DE}" srcOrd="4" destOrd="0" presId="urn:microsoft.com/office/officeart/2005/8/layout/list1"/>
    <dgm:cxn modelId="{2C8DE48C-52D5-4DBA-973B-EF180F8E447D}" type="presParOf" srcId="{82C8DE8D-8473-4E18-8525-66FC996671DE}" destId="{1A1AB9CF-7F01-4619-9414-19389B216B4D}" srcOrd="0" destOrd="0" presId="urn:microsoft.com/office/officeart/2005/8/layout/list1"/>
    <dgm:cxn modelId="{717E85D1-D03F-4754-BC79-050FAE6643C0}" type="presParOf" srcId="{82C8DE8D-8473-4E18-8525-66FC996671DE}" destId="{5EAF7EA7-711F-4B3E-B033-05F14319B67C}" srcOrd="1" destOrd="0" presId="urn:microsoft.com/office/officeart/2005/8/layout/list1"/>
    <dgm:cxn modelId="{5B275A0C-689D-40D8-ABC5-809EC57230CF}" type="presParOf" srcId="{98773E58-CA1F-415B-950E-427D0143FE60}" destId="{91B1C841-2A9C-470C-A25E-9BCEAD7A3B37}" srcOrd="5" destOrd="0" presId="urn:microsoft.com/office/officeart/2005/8/layout/list1"/>
    <dgm:cxn modelId="{5ACBA810-DF63-4C54-B2CB-C9029FE8310C}" type="presParOf" srcId="{98773E58-CA1F-415B-950E-427D0143FE60}" destId="{14853308-BE13-4D4D-8B74-3DC323002466}" srcOrd="6" destOrd="0" presId="urn:microsoft.com/office/officeart/2005/8/layout/list1"/>
    <dgm:cxn modelId="{3D5BB8D1-C46B-4775-B89D-7498D9C8CA0F}" type="presParOf" srcId="{98773E58-CA1F-415B-950E-427D0143FE60}" destId="{FD8354E9-26A0-4449-B326-5AC438BD4812}" srcOrd="7" destOrd="0" presId="urn:microsoft.com/office/officeart/2005/8/layout/list1"/>
    <dgm:cxn modelId="{466D9FDF-A888-41E2-B1AE-1ADAB13C769B}" type="presParOf" srcId="{98773E58-CA1F-415B-950E-427D0143FE60}" destId="{B9B1B764-E4D9-4898-A67A-A5090DCB53CA}" srcOrd="8" destOrd="0" presId="urn:microsoft.com/office/officeart/2005/8/layout/list1"/>
    <dgm:cxn modelId="{1D5860E2-4063-44D5-ABF6-4F27C87D9C12}" type="presParOf" srcId="{B9B1B764-E4D9-4898-A67A-A5090DCB53CA}" destId="{E2A41EA9-5539-486B-B471-DB5231F26051}" srcOrd="0" destOrd="0" presId="urn:microsoft.com/office/officeart/2005/8/layout/list1"/>
    <dgm:cxn modelId="{BE2C7F98-00B9-43DD-8528-6E0CDF6F3996}" type="presParOf" srcId="{B9B1B764-E4D9-4898-A67A-A5090DCB53CA}" destId="{4FE82515-F8D7-4115-BFB3-6EB83CF5B1D7}" srcOrd="1" destOrd="0" presId="urn:microsoft.com/office/officeart/2005/8/layout/list1"/>
    <dgm:cxn modelId="{054C0FCA-44D8-4643-A98A-A43B418FCBD9}" type="presParOf" srcId="{98773E58-CA1F-415B-950E-427D0143FE60}" destId="{91FEC56E-050C-4AE6-A864-2B5EB2399BE8}" srcOrd="9" destOrd="0" presId="urn:microsoft.com/office/officeart/2005/8/layout/list1"/>
    <dgm:cxn modelId="{9F512876-641F-42D0-9056-1AB5422FA1FC}" type="presParOf" srcId="{98773E58-CA1F-415B-950E-427D0143FE60}" destId="{2EC3E6B9-02BF-4680-A0F5-82CB711BFAC7}" srcOrd="10" destOrd="0" presId="urn:microsoft.com/office/officeart/2005/8/layout/list1"/>
    <dgm:cxn modelId="{5B7273E0-2A91-4BA2-90D0-B6259D241BB5}" type="presParOf" srcId="{98773E58-CA1F-415B-950E-427D0143FE60}" destId="{2F6690C3-25E7-4B3A-BE54-ED9507880C53}" srcOrd="11" destOrd="0" presId="urn:microsoft.com/office/officeart/2005/8/layout/list1"/>
    <dgm:cxn modelId="{978F928A-C006-451B-AAE3-DAEBDD7EA224}" type="presParOf" srcId="{98773E58-CA1F-415B-950E-427D0143FE60}" destId="{3333E6CB-A1F6-4BCA-A65C-6BD87F2C5116}" srcOrd="12" destOrd="0" presId="urn:microsoft.com/office/officeart/2005/8/layout/list1"/>
    <dgm:cxn modelId="{1320DF80-0198-4B27-8F77-8FD419C89886}" type="presParOf" srcId="{3333E6CB-A1F6-4BCA-A65C-6BD87F2C5116}" destId="{B00D9F7D-8ED8-4421-A1BF-037D2CFE6F52}" srcOrd="0" destOrd="0" presId="urn:microsoft.com/office/officeart/2005/8/layout/list1"/>
    <dgm:cxn modelId="{C2F69D99-D872-4396-A40E-78A1B8EA4569}" type="presParOf" srcId="{3333E6CB-A1F6-4BCA-A65C-6BD87F2C5116}" destId="{FA7D1F83-893C-4121-96BD-ECD8AA401368}" srcOrd="1" destOrd="0" presId="urn:microsoft.com/office/officeart/2005/8/layout/list1"/>
    <dgm:cxn modelId="{28F7EB07-EC56-4971-8ADE-1378DB7E90FA}" type="presParOf" srcId="{98773E58-CA1F-415B-950E-427D0143FE60}" destId="{5FF7EB62-2BC2-4117-8330-78ABBC548128}" srcOrd="13" destOrd="0" presId="urn:microsoft.com/office/officeart/2005/8/layout/list1"/>
    <dgm:cxn modelId="{AB2CAF86-1766-4B87-AA74-2DA21E257211}" type="presParOf" srcId="{98773E58-CA1F-415B-950E-427D0143FE60}" destId="{AD6EFD19-CF69-4E57-86EA-4467991613F2}" srcOrd="14" destOrd="0" presId="urn:microsoft.com/office/officeart/2005/8/layout/list1"/>
    <dgm:cxn modelId="{29027EEA-B094-470A-A542-C1BC3B5FBB3C}" type="presParOf" srcId="{98773E58-CA1F-415B-950E-427D0143FE60}" destId="{3963740A-CFA8-4730-B312-0F43DC72512E}" srcOrd="15" destOrd="0" presId="urn:microsoft.com/office/officeart/2005/8/layout/list1"/>
    <dgm:cxn modelId="{EE0E2D4E-3EE8-4816-AA82-B72E63234B7A}" type="presParOf" srcId="{98773E58-CA1F-415B-950E-427D0143FE60}" destId="{67B4691F-8F46-4417-A697-07BB701D5798}" srcOrd="16" destOrd="0" presId="urn:microsoft.com/office/officeart/2005/8/layout/list1"/>
    <dgm:cxn modelId="{B6EADD06-2DF2-46C8-81EF-413F657BEE05}" type="presParOf" srcId="{67B4691F-8F46-4417-A697-07BB701D5798}" destId="{D8F7ACED-EA47-4C9A-B43D-1822E3303912}" srcOrd="0" destOrd="0" presId="urn:microsoft.com/office/officeart/2005/8/layout/list1"/>
    <dgm:cxn modelId="{81266915-898C-4322-938F-EACFF1AB6FE1}" type="presParOf" srcId="{67B4691F-8F46-4417-A697-07BB701D5798}" destId="{6A5B83A8-37D2-4D33-89A0-C90B51F49AFD}" srcOrd="1" destOrd="0" presId="urn:microsoft.com/office/officeart/2005/8/layout/list1"/>
    <dgm:cxn modelId="{950BA055-BCAE-428D-B141-F952FF92351C}" type="presParOf" srcId="{98773E58-CA1F-415B-950E-427D0143FE60}" destId="{E6D6F72E-3B0D-45E8-AA36-3AA39E98CF63}" srcOrd="17" destOrd="0" presId="urn:microsoft.com/office/officeart/2005/8/layout/list1"/>
    <dgm:cxn modelId="{967FB867-7D86-459C-BBB3-E5DCB4672379}" type="presParOf" srcId="{98773E58-CA1F-415B-950E-427D0143FE60}" destId="{7CAFD572-8DB3-4712-B60F-E82B8798AFFD}"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1EC02C-FE46-4D68-AC67-A8DCD1FB4847}" type="doc">
      <dgm:prSet loTypeId="urn:microsoft.com/office/officeart/2005/8/layout/pyramid2" loCatId="list" qsTypeId="urn:microsoft.com/office/officeart/2005/8/quickstyle/3d3" qsCatId="3D" csTypeId="urn:microsoft.com/office/officeart/2005/8/colors/accent1_2" csCatId="accent1" phldr="1"/>
      <dgm:spPr/>
    </dgm:pt>
    <dgm:pt modelId="{15D7A0A1-5492-4DD5-9841-C08F491AAD88}">
      <dgm:prSet phldrT="[Text]"/>
      <dgm:spPr/>
      <dgm:t>
        <a:bodyPr/>
        <a:lstStyle/>
        <a:p>
          <a:pPr>
            <a:spcAft>
              <a:spcPct val="35000"/>
            </a:spcAft>
          </a:pPr>
          <a:r>
            <a:rPr lang="en-US" sz="3000" dirty="0" smtClean="0">
              <a:solidFill>
                <a:srgbClr val="000000"/>
              </a:solidFill>
            </a:rPr>
            <a:t>Asset Misappropriation</a:t>
          </a:r>
          <a:endParaRPr lang="en-US" sz="3000" dirty="0">
            <a:solidFill>
              <a:srgbClr val="000000"/>
            </a:solidFill>
          </a:endParaRPr>
        </a:p>
      </dgm:t>
    </dgm:pt>
    <dgm:pt modelId="{D05009CF-B9B7-49B1-BD83-49F38598DE17}" type="parTrans" cxnId="{752076F3-803A-40C2-9107-A02C5FE7A00A}">
      <dgm:prSet/>
      <dgm:spPr/>
      <dgm:t>
        <a:bodyPr/>
        <a:lstStyle/>
        <a:p>
          <a:endParaRPr lang="en-US"/>
        </a:p>
      </dgm:t>
    </dgm:pt>
    <dgm:pt modelId="{3273F850-D3D7-4733-B455-450B7D1D715B}" type="sibTrans" cxnId="{752076F3-803A-40C2-9107-A02C5FE7A00A}">
      <dgm:prSet/>
      <dgm:spPr/>
      <dgm:t>
        <a:bodyPr/>
        <a:lstStyle/>
        <a:p>
          <a:endParaRPr lang="en-US"/>
        </a:p>
      </dgm:t>
    </dgm:pt>
    <dgm:pt modelId="{A7F204B9-FC9D-44E5-A4A6-D568E79D8881}">
      <dgm:prSet phldrT="[Text]" custT="1"/>
      <dgm:spPr/>
      <dgm:t>
        <a:bodyPr/>
        <a:lstStyle/>
        <a:p>
          <a:pPr>
            <a:spcAft>
              <a:spcPts val="1000"/>
            </a:spcAft>
          </a:pPr>
          <a:r>
            <a:rPr lang="en-US" sz="2400" dirty="0" smtClean="0">
              <a:solidFill>
                <a:srgbClr val="000000"/>
              </a:solidFill>
            </a:rPr>
            <a:t>Theft of monetary funds</a:t>
          </a:r>
          <a:endParaRPr lang="en-US" sz="2400" dirty="0">
            <a:solidFill>
              <a:srgbClr val="000000"/>
            </a:solidFill>
          </a:endParaRPr>
        </a:p>
      </dgm:t>
    </dgm:pt>
    <dgm:pt modelId="{85CC551C-6EEA-4F77-A370-127AC37C09CE}" type="parTrans" cxnId="{3710083D-8E0A-47D4-B20B-464407131B97}">
      <dgm:prSet/>
      <dgm:spPr/>
      <dgm:t>
        <a:bodyPr/>
        <a:lstStyle/>
        <a:p>
          <a:endParaRPr lang="en-US"/>
        </a:p>
      </dgm:t>
    </dgm:pt>
    <dgm:pt modelId="{D9049B61-AC6B-48B7-83E3-77EE1F55B616}" type="sibTrans" cxnId="{3710083D-8E0A-47D4-B20B-464407131B97}">
      <dgm:prSet/>
      <dgm:spPr/>
      <dgm:t>
        <a:bodyPr/>
        <a:lstStyle/>
        <a:p>
          <a:endParaRPr lang="en-US"/>
        </a:p>
      </dgm:t>
    </dgm:pt>
    <dgm:pt modelId="{99FD3A4C-384E-4B6B-8123-9A704B505124}">
      <dgm:prSet custT="1"/>
      <dgm:spPr/>
      <dgm:t>
        <a:bodyPr/>
        <a:lstStyle/>
        <a:p>
          <a:pPr>
            <a:spcAft>
              <a:spcPts val="1000"/>
            </a:spcAft>
          </a:pPr>
          <a:r>
            <a:rPr lang="en-US" sz="2400" dirty="0" smtClean="0">
              <a:solidFill>
                <a:srgbClr val="000000"/>
              </a:solidFill>
            </a:rPr>
            <a:t>Theft of tangible asset</a:t>
          </a:r>
        </a:p>
      </dgm:t>
    </dgm:pt>
    <dgm:pt modelId="{79C0A588-4591-40D2-B2D0-98F2A35851A2}" type="parTrans" cxnId="{6CED7251-FE1F-4007-A26A-4E6A7F7300E5}">
      <dgm:prSet/>
      <dgm:spPr/>
      <dgm:t>
        <a:bodyPr/>
        <a:lstStyle/>
        <a:p>
          <a:endParaRPr lang="en-US"/>
        </a:p>
      </dgm:t>
    </dgm:pt>
    <dgm:pt modelId="{7753D2D0-A634-42B1-A6B9-304315A319E9}" type="sibTrans" cxnId="{6CED7251-FE1F-4007-A26A-4E6A7F7300E5}">
      <dgm:prSet/>
      <dgm:spPr/>
      <dgm:t>
        <a:bodyPr/>
        <a:lstStyle/>
        <a:p>
          <a:endParaRPr lang="en-US"/>
        </a:p>
      </dgm:t>
    </dgm:pt>
    <dgm:pt modelId="{5E64E15F-036D-432F-B1FE-72F6352E5917}">
      <dgm:prSet custT="1"/>
      <dgm:spPr/>
      <dgm:t>
        <a:bodyPr/>
        <a:lstStyle/>
        <a:p>
          <a:pPr>
            <a:spcAft>
              <a:spcPts val="1000"/>
            </a:spcAft>
          </a:pPr>
          <a:r>
            <a:rPr lang="en-US" sz="2400" dirty="0" smtClean="0">
              <a:solidFill>
                <a:srgbClr val="000000"/>
              </a:solidFill>
            </a:rPr>
            <a:t>Misuse of assets</a:t>
          </a:r>
        </a:p>
      </dgm:t>
    </dgm:pt>
    <dgm:pt modelId="{DFF0E5A7-5489-45B5-982E-19A2B0DF4F4F}" type="parTrans" cxnId="{1EF57DAC-A773-4471-B141-0FC98835D5B6}">
      <dgm:prSet/>
      <dgm:spPr/>
      <dgm:t>
        <a:bodyPr/>
        <a:lstStyle/>
        <a:p>
          <a:endParaRPr lang="en-US"/>
        </a:p>
      </dgm:t>
    </dgm:pt>
    <dgm:pt modelId="{04DB1425-64BF-4C90-B102-4F5C64E10139}" type="sibTrans" cxnId="{1EF57DAC-A773-4471-B141-0FC98835D5B6}">
      <dgm:prSet/>
      <dgm:spPr/>
      <dgm:t>
        <a:bodyPr/>
        <a:lstStyle/>
        <a:p>
          <a:endParaRPr lang="en-US"/>
        </a:p>
      </dgm:t>
    </dgm:pt>
    <dgm:pt modelId="{F8555B03-F5EC-4AD3-89D4-32743A111CD0}">
      <dgm:prSet custT="1"/>
      <dgm:spPr/>
      <dgm:t>
        <a:bodyPr/>
        <a:lstStyle/>
        <a:p>
          <a:pPr>
            <a:spcAft>
              <a:spcPts val="1000"/>
            </a:spcAft>
          </a:pPr>
          <a:r>
            <a:rPr lang="en-US" sz="2400" dirty="0" smtClean="0">
              <a:solidFill>
                <a:srgbClr val="000000"/>
              </a:solidFill>
            </a:rPr>
            <a:t>Lack of business purpose</a:t>
          </a:r>
        </a:p>
      </dgm:t>
    </dgm:pt>
    <dgm:pt modelId="{E51BC8E3-ABFD-4A73-A31A-1729408B27AF}" type="parTrans" cxnId="{A243876C-BDEC-4686-A3C0-21DBA14CE864}">
      <dgm:prSet/>
      <dgm:spPr/>
      <dgm:t>
        <a:bodyPr/>
        <a:lstStyle/>
        <a:p>
          <a:endParaRPr lang="en-US"/>
        </a:p>
      </dgm:t>
    </dgm:pt>
    <dgm:pt modelId="{2B70694F-8A72-4276-B8D3-0DD63BC455D4}" type="sibTrans" cxnId="{A243876C-BDEC-4686-A3C0-21DBA14CE864}">
      <dgm:prSet/>
      <dgm:spPr/>
      <dgm:t>
        <a:bodyPr/>
        <a:lstStyle/>
        <a:p>
          <a:endParaRPr lang="en-US"/>
        </a:p>
      </dgm:t>
    </dgm:pt>
    <dgm:pt modelId="{8743DB88-7ED0-4553-89EB-70303B0DB5CC}">
      <dgm:prSet custT="1"/>
      <dgm:spPr/>
      <dgm:t>
        <a:bodyPr/>
        <a:lstStyle/>
        <a:p>
          <a:pPr>
            <a:spcAft>
              <a:spcPts val="1000"/>
            </a:spcAft>
          </a:pPr>
          <a:r>
            <a:rPr lang="en-US" sz="2400" dirty="0" smtClean="0">
              <a:solidFill>
                <a:srgbClr val="000000"/>
              </a:solidFill>
            </a:rPr>
            <a:t>Related party/conflict of interest</a:t>
          </a:r>
        </a:p>
      </dgm:t>
    </dgm:pt>
    <dgm:pt modelId="{D51B073E-ECAE-4ABB-8EFD-2B6EACF4932F}" type="parTrans" cxnId="{29B701C8-CC04-4169-BD1F-4A1679A45C6D}">
      <dgm:prSet/>
      <dgm:spPr/>
      <dgm:t>
        <a:bodyPr/>
        <a:lstStyle/>
        <a:p>
          <a:endParaRPr lang="en-US"/>
        </a:p>
      </dgm:t>
    </dgm:pt>
    <dgm:pt modelId="{E9A09D71-C2E8-4EA2-9A54-6FA080EC5BBB}" type="sibTrans" cxnId="{29B701C8-CC04-4169-BD1F-4A1679A45C6D}">
      <dgm:prSet/>
      <dgm:spPr/>
      <dgm:t>
        <a:bodyPr/>
        <a:lstStyle/>
        <a:p>
          <a:endParaRPr lang="en-US"/>
        </a:p>
      </dgm:t>
    </dgm:pt>
    <dgm:pt modelId="{F28DCDAD-1B5F-4FCD-BE02-09072CB7DC82}">
      <dgm:prSet custT="1"/>
      <dgm:spPr/>
      <dgm:t>
        <a:bodyPr/>
        <a:lstStyle/>
        <a:p>
          <a:pPr>
            <a:spcAft>
              <a:spcPts val="1000"/>
            </a:spcAft>
          </a:pPr>
          <a:r>
            <a:rPr lang="en-US" sz="2400" dirty="0" smtClean="0">
              <a:solidFill>
                <a:srgbClr val="000000"/>
              </a:solidFill>
            </a:rPr>
            <a:t>Dispose of asset below FMV</a:t>
          </a:r>
        </a:p>
      </dgm:t>
    </dgm:pt>
    <dgm:pt modelId="{F68D37D2-E0B9-4486-8482-3D494A116960}" type="parTrans" cxnId="{5811E5E6-42D5-4608-A619-4F34E8642C82}">
      <dgm:prSet/>
      <dgm:spPr/>
      <dgm:t>
        <a:bodyPr/>
        <a:lstStyle/>
        <a:p>
          <a:endParaRPr lang="en-US"/>
        </a:p>
      </dgm:t>
    </dgm:pt>
    <dgm:pt modelId="{41CA4EFE-B1FD-4DA3-903C-F83D5C853078}" type="sibTrans" cxnId="{5811E5E6-42D5-4608-A619-4F34E8642C82}">
      <dgm:prSet/>
      <dgm:spPr/>
      <dgm:t>
        <a:bodyPr/>
        <a:lstStyle/>
        <a:p>
          <a:endParaRPr lang="en-US"/>
        </a:p>
      </dgm:t>
    </dgm:pt>
    <dgm:pt modelId="{256EF40C-CD9C-4DAC-8E26-45B9EAE27CFE}">
      <dgm:prSet custT="1"/>
      <dgm:spPr/>
      <dgm:t>
        <a:bodyPr/>
        <a:lstStyle/>
        <a:p>
          <a:pPr>
            <a:spcAft>
              <a:spcPts val="1000"/>
            </a:spcAft>
          </a:pPr>
          <a:r>
            <a:rPr lang="en-US" sz="2400" dirty="0" smtClean="0">
              <a:solidFill>
                <a:srgbClr val="000000"/>
              </a:solidFill>
            </a:rPr>
            <a:t>Acquire of asset above FMV</a:t>
          </a:r>
        </a:p>
      </dgm:t>
    </dgm:pt>
    <dgm:pt modelId="{57524066-B6E7-4AEF-8265-13FB4C0EFF38}" type="parTrans" cxnId="{208FE141-5BEA-4B92-A305-21DD3B0CD20C}">
      <dgm:prSet/>
      <dgm:spPr/>
      <dgm:t>
        <a:bodyPr/>
        <a:lstStyle/>
        <a:p>
          <a:endParaRPr lang="en-US"/>
        </a:p>
      </dgm:t>
    </dgm:pt>
    <dgm:pt modelId="{B4EC4D9C-EF42-4716-85D4-6DF4C24C3AC5}" type="sibTrans" cxnId="{208FE141-5BEA-4B92-A305-21DD3B0CD20C}">
      <dgm:prSet/>
      <dgm:spPr/>
      <dgm:t>
        <a:bodyPr/>
        <a:lstStyle/>
        <a:p>
          <a:endParaRPr lang="en-US"/>
        </a:p>
      </dgm:t>
    </dgm:pt>
    <dgm:pt modelId="{070177AF-D1B8-4C36-A412-A559DA0F0341}" type="pres">
      <dgm:prSet presAssocID="{9E1EC02C-FE46-4D68-AC67-A8DCD1FB4847}" presName="compositeShape" presStyleCnt="0">
        <dgm:presLayoutVars>
          <dgm:dir/>
          <dgm:resizeHandles/>
        </dgm:presLayoutVars>
      </dgm:prSet>
      <dgm:spPr/>
    </dgm:pt>
    <dgm:pt modelId="{99DA70ED-B8CF-4E82-B56A-DA079CA8F658}" type="pres">
      <dgm:prSet presAssocID="{9E1EC02C-FE46-4D68-AC67-A8DCD1FB4847}" presName="pyramid" presStyleLbl="node1" presStyleIdx="0" presStyleCnt="1"/>
      <dgm:spPr/>
    </dgm:pt>
    <dgm:pt modelId="{03C96ED2-08B5-46AA-8CBD-2DC0CF7DE17E}" type="pres">
      <dgm:prSet presAssocID="{9E1EC02C-FE46-4D68-AC67-A8DCD1FB4847}" presName="theList" presStyleCnt="0"/>
      <dgm:spPr/>
    </dgm:pt>
    <dgm:pt modelId="{256A1AEC-2BA7-44DE-A519-3D661600486F}" type="pres">
      <dgm:prSet presAssocID="{15D7A0A1-5492-4DD5-9841-C08F491AAD88}" presName="aNode" presStyleLbl="fgAcc1" presStyleIdx="0" presStyleCnt="1" custScaleX="152051" custScaleY="1532934" custLinFactNeighborX="16060" custLinFactNeighborY="57758">
        <dgm:presLayoutVars>
          <dgm:bulletEnabled val="1"/>
        </dgm:presLayoutVars>
      </dgm:prSet>
      <dgm:spPr/>
      <dgm:t>
        <a:bodyPr/>
        <a:lstStyle/>
        <a:p>
          <a:endParaRPr lang="en-US"/>
        </a:p>
      </dgm:t>
    </dgm:pt>
    <dgm:pt modelId="{DF71E162-83B3-41FC-BBDA-1CA70F73E650}" type="pres">
      <dgm:prSet presAssocID="{15D7A0A1-5492-4DD5-9841-C08F491AAD88}" presName="aSpace" presStyleCnt="0"/>
      <dgm:spPr/>
    </dgm:pt>
  </dgm:ptLst>
  <dgm:cxnLst>
    <dgm:cxn modelId="{B44C0954-898F-415B-9FCE-79F774D1D34D}" type="presOf" srcId="{15D7A0A1-5492-4DD5-9841-C08F491AAD88}" destId="{256A1AEC-2BA7-44DE-A519-3D661600486F}" srcOrd="0" destOrd="0" presId="urn:microsoft.com/office/officeart/2005/8/layout/pyramid2"/>
    <dgm:cxn modelId="{B8221393-1373-4EE4-B1E8-21253ECB2B76}" type="presOf" srcId="{F28DCDAD-1B5F-4FCD-BE02-09072CB7DC82}" destId="{256A1AEC-2BA7-44DE-A519-3D661600486F}" srcOrd="0" destOrd="6" presId="urn:microsoft.com/office/officeart/2005/8/layout/pyramid2"/>
    <dgm:cxn modelId="{BE1585CA-5714-4210-B992-4867EE9E9B78}" type="presOf" srcId="{256EF40C-CD9C-4DAC-8E26-45B9EAE27CFE}" destId="{256A1AEC-2BA7-44DE-A519-3D661600486F}" srcOrd="0" destOrd="7" presId="urn:microsoft.com/office/officeart/2005/8/layout/pyramid2"/>
    <dgm:cxn modelId="{1EF57DAC-A773-4471-B141-0FC98835D5B6}" srcId="{15D7A0A1-5492-4DD5-9841-C08F491AAD88}" destId="{5E64E15F-036D-432F-B1FE-72F6352E5917}" srcOrd="2" destOrd="0" parTransId="{DFF0E5A7-5489-45B5-982E-19A2B0DF4F4F}" sibTransId="{04DB1425-64BF-4C90-B102-4F5C64E10139}"/>
    <dgm:cxn modelId="{752076F3-803A-40C2-9107-A02C5FE7A00A}" srcId="{9E1EC02C-FE46-4D68-AC67-A8DCD1FB4847}" destId="{15D7A0A1-5492-4DD5-9841-C08F491AAD88}" srcOrd="0" destOrd="0" parTransId="{D05009CF-B9B7-49B1-BD83-49F38598DE17}" sibTransId="{3273F850-D3D7-4733-B455-450B7D1D715B}"/>
    <dgm:cxn modelId="{0C3ED357-3F93-405B-8847-FF8AFE41EA35}" type="presOf" srcId="{9E1EC02C-FE46-4D68-AC67-A8DCD1FB4847}" destId="{070177AF-D1B8-4C36-A412-A559DA0F0341}" srcOrd="0" destOrd="0" presId="urn:microsoft.com/office/officeart/2005/8/layout/pyramid2"/>
    <dgm:cxn modelId="{84E352E1-42B1-42D7-A0C9-A4785CEABC56}" type="presOf" srcId="{A7F204B9-FC9D-44E5-A4A6-D568E79D8881}" destId="{256A1AEC-2BA7-44DE-A519-3D661600486F}" srcOrd="0" destOrd="1" presId="urn:microsoft.com/office/officeart/2005/8/layout/pyramid2"/>
    <dgm:cxn modelId="{3710083D-8E0A-47D4-B20B-464407131B97}" srcId="{15D7A0A1-5492-4DD5-9841-C08F491AAD88}" destId="{A7F204B9-FC9D-44E5-A4A6-D568E79D8881}" srcOrd="0" destOrd="0" parTransId="{85CC551C-6EEA-4F77-A370-127AC37C09CE}" sibTransId="{D9049B61-AC6B-48B7-83E3-77EE1F55B616}"/>
    <dgm:cxn modelId="{84BB77FE-9275-41F2-A13A-F4117E8EBE25}" type="presOf" srcId="{99FD3A4C-384E-4B6B-8123-9A704B505124}" destId="{256A1AEC-2BA7-44DE-A519-3D661600486F}" srcOrd="0" destOrd="2" presId="urn:microsoft.com/office/officeart/2005/8/layout/pyramid2"/>
    <dgm:cxn modelId="{856F2AA0-17B2-4990-8B75-FBE4A0672763}" type="presOf" srcId="{8743DB88-7ED0-4553-89EB-70303B0DB5CC}" destId="{256A1AEC-2BA7-44DE-A519-3D661600486F}" srcOrd="0" destOrd="5" presId="urn:microsoft.com/office/officeart/2005/8/layout/pyramid2"/>
    <dgm:cxn modelId="{E5A30A1D-20EC-429F-99D4-02DFCE858BAB}" type="presOf" srcId="{F8555B03-F5EC-4AD3-89D4-32743A111CD0}" destId="{256A1AEC-2BA7-44DE-A519-3D661600486F}" srcOrd="0" destOrd="4" presId="urn:microsoft.com/office/officeart/2005/8/layout/pyramid2"/>
    <dgm:cxn modelId="{5A4D0042-6C21-4C88-BBA1-D73F33A77901}" type="presOf" srcId="{5E64E15F-036D-432F-B1FE-72F6352E5917}" destId="{256A1AEC-2BA7-44DE-A519-3D661600486F}" srcOrd="0" destOrd="3" presId="urn:microsoft.com/office/officeart/2005/8/layout/pyramid2"/>
    <dgm:cxn modelId="{29B701C8-CC04-4169-BD1F-4A1679A45C6D}" srcId="{15D7A0A1-5492-4DD5-9841-C08F491AAD88}" destId="{8743DB88-7ED0-4553-89EB-70303B0DB5CC}" srcOrd="4" destOrd="0" parTransId="{D51B073E-ECAE-4ABB-8EFD-2B6EACF4932F}" sibTransId="{E9A09D71-C2E8-4EA2-9A54-6FA080EC5BBB}"/>
    <dgm:cxn modelId="{208FE141-5BEA-4B92-A305-21DD3B0CD20C}" srcId="{15D7A0A1-5492-4DD5-9841-C08F491AAD88}" destId="{256EF40C-CD9C-4DAC-8E26-45B9EAE27CFE}" srcOrd="6" destOrd="0" parTransId="{57524066-B6E7-4AEF-8265-13FB4C0EFF38}" sibTransId="{B4EC4D9C-EF42-4716-85D4-6DF4C24C3AC5}"/>
    <dgm:cxn modelId="{5811E5E6-42D5-4608-A619-4F34E8642C82}" srcId="{15D7A0A1-5492-4DD5-9841-C08F491AAD88}" destId="{F28DCDAD-1B5F-4FCD-BE02-09072CB7DC82}" srcOrd="5" destOrd="0" parTransId="{F68D37D2-E0B9-4486-8482-3D494A116960}" sibTransId="{41CA4EFE-B1FD-4DA3-903C-F83D5C853078}"/>
    <dgm:cxn modelId="{A243876C-BDEC-4686-A3C0-21DBA14CE864}" srcId="{15D7A0A1-5492-4DD5-9841-C08F491AAD88}" destId="{F8555B03-F5EC-4AD3-89D4-32743A111CD0}" srcOrd="3" destOrd="0" parTransId="{E51BC8E3-ABFD-4A73-A31A-1729408B27AF}" sibTransId="{2B70694F-8A72-4276-B8D3-0DD63BC455D4}"/>
    <dgm:cxn modelId="{6CED7251-FE1F-4007-A26A-4E6A7F7300E5}" srcId="{15D7A0A1-5492-4DD5-9841-C08F491AAD88}" destId="{99FD3A4C-384E-4B6B-8123-9A704B505124}" srcOrd="1" destOrd="0" parTransId="{79C0A588-4591-40D2-B2D0-98F2A35851A2}" sibTransId="{7753D2D0-A634-42B1-A6B9-304315A319E9}"/>
    <dgm:cxn modelId="{C2B6FD91-0E5F-471D-A925-4358C6A8540D}" type="presParOf" srcId="{070177AF-D1B8-4C36-A412-A559DA0F0341}" destId="{99DA70ED-B8CF-4E82-B56A-DA079CA8F658}" srcOrd="0" destOrd="0" presId="urn:microsoft.com/office/officeart/2005/8/layout/pyramid2"/>
    <dgm:cxn modelId="{39E4B660-6E9B-4D74-8F5B-9F73DC068992}" type="presParOf" srcId="{070177AF-D1B8-4C36-A412-A559DA0F0341}" destId="{03C96ED2-08B5-46AA-8CBD-2DC0CF7DE17E}" srcOrd="1" destOrd="0" presId="urn:microsoft.com/office/officeart/2005/8/layout/pyramid2"/>
    <dgm:cxn modelId="{ADCFF1D1-412C-4BEC-9ACF-9DCDE95D1F54}" type="presParOf" srcId="{03C96ED2-08B5-46AA-8CBD-2DC0CF7DE17E}" destId="{256A1AEC-2BA7-44DE-A519-3D661600486F}" srcOrd="0" destOrd="0" presId="urn:microsoft.com/office/officeart/2005/8/layout/pyramid2"/>
    <dgm:cxn modelId="{2FF455E1-C282-4B4B-9596-82DEF93B2C0E}" type="presParOf" srcId="{03C96ED2-08B5-46AA-8CBD-2DC0CF7DE17E}" destId="{DF71E162-83B3-41FC-BBDA-1CA70F73E65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1EC02C-FE46-4D68-AC67-A8DCD1FB4847}" type="doc">
      <dgm:prSet loTypeId="urn:microsoft.com/office/officeart/2005/8/layout/pyramid2" loCatId="list" qsTypeId="urn:microsoft.com/office/officeart/2005/8/quickstyle/3d3" qsCatId="3D" csTypeId="urn:microsoft.com/office/officeart/2005/8/colors/accent1_2" csCatId="accent1" phldr="1"/>
      <dgm:spPr/>
    </dgm:pt>
    <dgm:pt modelId="{15D7A0A1-5492-4DD5-9841-C08F491AAD88}">
      <dgm:prSet phldrT="[Text]"/>
      <dgm:spPr/>
      <dgm:t>
        <a:bodyPr/>
        <a:lstStyle/>
        <a:p>
          <a:pPr>
            <a:spcAft>
              <a:spcPct val="35000"/>
            </a:spcAft>
          </a:pPr>
          <a:r>
            <a:rPr lang="en-US" sz="3000" dirty="0" smtClean="0">
              <a:solidFill>
                <a:srgbClr val="000000"/>
              </a:solidFill>
            </a:rPr>
            <a:t>Financial Reporting</a:t>
          </a:r>
          <a:endParaRPr lang="en-US" sz="3000" dirty="0">
            <a:solidFill>
              <a:srgbClr val="000000"/>
            </a:solidFill>
          </a:endParaRPr>
        </a:p>
      </dgm:t>
    </dgm:pt>
    <dgm:pt modelId="{D05009CF-B9B7-49B1-BD83-49F38598DE17}" type="parTrans" cxnId="{752076F3-803A-40C2-9107-A02C5FE7A00A}">
      <dgm:prSet/>
      <dgm:spPr/>
      <dgm:t>
        <a:bodyPr/>
        <a:lstStyle/>
        <a:p>
          <a:endParaRPr lang="en-US"/>
        </a:p>
      </dgm:t>
    </dgm:pt>
    <dgm:pt modelId="{3273F850-D3D7-4733-B455-450B7D1D715B}" type="sibTrans" cxnId="{752076F3-803A-40C2-9107-A02C5FE7A00A}">
      <dgm:prSet/>
      <dgm:spPr/>
      <dgm:t>
        <a:bodyPr/>
        <a:lstStyle/>
        <a:p>
          <a:endParaRPr lang="en-US"/>
        </a:p>
      </dgm:t>
    </dgm:pt>
    <dgm:pt modelId="{F8555B03-F5EC-4AD3-89D4-32743A111CD0}">
      <dgm:prSet custT="1"/>
      <dgm:spPr/>
      <dgm:t>
        <a:bodyPr/>
        <a:lstStyle/>
        <a:p>
          <a:pPr>
            <a:spcAft>
              <a:spcPts val="1000"/>
            </a:spcAft>
          </a:pPr>
          <a:r>
            <a:rPr lang="en-US" sz="2400" dirty="0" smtClean="0">
              <a:solidFill>
                <a:srgbClr val="000000"/>
              </a:solidFill>
            </a:rPr>
            <a:t>Failure to record or write-off</a:t>
          </a:r>
        </a:p>
      </dgm:t>
    </dgm:pt>
    <dgm:pt modelId="{2B70694F-8A72-4276-B8D3-0DD63BC455D4}" type="sibTrans" cxnId="{A243876C-BDEC-4686-A3C0-21DBA14CE864}">
      <dgm:prSet/>
      <dgm:spPr/>
      <dgm:t>
        <a:bodyPr/>
        <a:lstStyle/>
        <a:p>
          <a:endParaRPr lang="en-US"/>
        </a:p>
      </dgm:t>
    </dgm:pt>
    <dgm:pt modelId="{E51BC8E3-ABFD-4A73-A31A-1729408B27AF}" type="parTrans" cxnId="{A243876C-BDEC-4686-A3C0-21DBA14CE864}">
      <dgm:prSet/>
      <dgm:spPr/>
      <dgm:t>
        <a:bodyPr/>
        <a:lstStyle/>
        <a:p>
          <a:endParaRPr lang="en-US"/>
        </a:p>
      </dgm:t>
    </dgm:pt>
    <dgm:pt modelId="{5E64E15F-036D-432F-B1FE-72F6352E5917}">
      <dgm:prSet custT="1"/>
      <dgm:spPr/>
      <dgm:t>
        <a:bodyPr/>
        <a:lstStyle/>
        <a:p>
          <a:pPr>
            <a:spcAft>
              <a:spcPts val="1000"/>
            </a:spcAft>
          </a:pPr>
          <a:r>
            <a:rPr lang="en-US" sz="2400" dirty="0" smtClean="0">
              <a:solidFill>
                <a:srgbClr val="000000"/>
              </a:solidFill>
            </a:rPr>
            <a:t>Improper accounting treatment for class of transactions</a:t>
          </a:r>
        </a:p>
      </dgm:t>
    </dgm:pt>
    <dgm:pt modelId="{04DB1425-64BF-4C90-B102-4F5C64E10139}" type="sibTrans" cxnId="{1EF57DAC-A773-4471-B141-0FC98835D5B6}">
      <dgm:prSet/>
      <dgm:spPr/>
      <dgm:t>
        <a:bodyPr/>
        <a:lstStyle/>
        <a:p>
          <a:endParaRPr lang="en-US"/>
        </a:p>
      </dgm:t>
    </dgm:pt>
    <dgm:pt modelId="{DFF0E5A7-5489-45B5-982E-19A2B0DF4F4F}" type="parTrans" cxnId="{1EF57DAC-A773-4471-B141-0FC98835D5B6}">
      <dgm:prSet/>
      <dgm:spPr/>
      <dgm:t>
        <a:bodyPr/>
        <a:lstStyle/>
        <a:p>
          <a:endParaRPr lang="en-US"/>
        </a:p>
      </dgm:t>
    </dgm:pt>
    <dgm:pt modelId="{99FD3A4C-384E-4B6B-8123-9A704B505124}">
      <dgm:prSet custT="1"/>
      <dgm:spPr/>
      <dgm:t>
        <a:bodyPr/>
        <a:lstStyle/>
        <a:p>
          <a:pPr>
            <a:spcAft>
              <a:spcPts val="1000"/>
            </a:spcAft>
          </a:pPr>
          <a:r>
            <a:rPr lang="en-US" sz="2400" dirty="0" smtClean="0">
              <a:solidFill>
                <a:srgbClr val="000000"/>
              </a:solidFill>
            </a:rPr>
            <a:t>Improper recognition of transaction</a:t>
          </a:r>
        </a:p>
      </dgm:t>
    </dgm:pt>
    <dgm:pt modelId="{7753D2D0-A634-42B1-A6B9-304315A319E9}" type="sibTrans" cxnId="{6CED7251-FE1F-4007-A26A-4E6A7F7300E5}">
      <dgm:prSet/>
      <dgm:spPr/>
      <dgm:t>
        <a:bodyPr/>
        <a:lstStyle/>
        <a:p>
          <a:endParaRPr lang="en-US"/>
        </a:p>
      </dgm:t>
    </dgm:pt>
    <dgm:pt modelId="{79C0A588-4591-40D2-B2D0-98F2A35851A2}" type="parTrans" cxnId="{6CED7251-FE1F-4007-A26A-4E6A7F7300E5}">
      <dgm:prSet/>
      <dgm:spPr/>
      <dgm:t>
        <a:bodyPr/>
        <a:lstStyle/>
        <a:p>
          <a:endParaRPr lang="en-US"/>
        </a:p>
      </dgm:t>
    </dgm:pt>
    <dgm:pt modelId="{A7F204B9-FC9D-44E5-A4A6-D568E79D8881}">
      <dgm:prSet phldrT="[Text]" custT="1"/>
      <dgm:spPr/>
      <dgm:t>
        <a:bodyPr/>
        <a:lstStyle/>
        <a:p>
          <a:pPr>
            <a:spcAft>
              <a:spcPts val="1000"/>
            </a:spcAft>
          </a:pPr>
          <a:r>
            <a:rPr lang="en-US" sz="2400" dirty="0" smtClean="0">
              <a:solidFill>
                <a:srgbClr val="000000"/>
              </a:solidFill>
            </a:rPr>
            <a:t>False transaction</a:t>
          </a:r>
          <a:endParaRPr lang="en-US" sz="2400" dirty="0">
            <a:solidFill>
              <a:srgbClr val="000000"/>
            </a:solidFill>
          </a:endParaRPr>
        </a:p>
      </dgm:t>
    </dgm:pt>
    <dgm:pt modelId="{D9049B61-AC6B-48B7-83E3-77EE1F55B616}" type="sibTrans" cxnId="{3710083D-8E0A-47D4-B20B-464407131B97}">
      <dgm:prSet/>
      <dgm:spPr/>
      <dgm:t>
        <a:bodyPr/>
        <a:lstStyle/>
        <a:p>
          <a:endParaRPr lang="en-US"/>
        </a:p>
      </dgm:t>
    </dgm:pt>
    <dgm:pt modelId="{85CC551C-6EEA-4F77-A370-127AC37C09CE}" type="parTrans" cxnId="{3710083D-8E0A-47D4-B20B-464407131B97}">
      <dgm:prSet/>
      <dgm:spPr/>
      <dgm:t>
        <a:bodyPr/>
        <a:lstStyle/>
        <a:p>
          <a:endParaRPr lang="en-US"/>
        </a:p>
      </dgm:t>
    </dgm:pt>
    <dgm:pt modelId="{070177AF-D1B8-4C36-A412-A559DA0F0341}" type="pres">
      <dgm:prSet presAssocID="{9E1EC02C-FE46-4D68-AC67-A8DCD1FB4847}" presName="compositeShape" presStyleCnt="0">
        <dgm:presLayoutVars>
          <dgm:dir/>
          <dgm:resizeHandles/>
        </dgm:presLayoutVars>
      </dgm:prSet>
      <dgm:spPr/>
    </dgm:pt>
    <dgm:pt modelId="{99DA70ED-B8CF-4E82-B56A-DA079CA8F658}" type="pres">
      <dgm:prSet presAssocID="{9E1EC02C-FE46-4D68-AC67-A8DCD1FB4847}" presName="pyramid" presStyleLbl="node1" presStyleIdx="0" presStyleCnt="1"/>
      <dgm:spPr/>
    </dgm:pt>
    <dgm:pt modelId="{03C96ED2-08B5-46AA-8CBD-2DC0CF7DE17E}" type="pres">
      <dgm:prSet presAssocID="{9E1EC02C-FE46-4D68-AC67-A8DCD1FB4847}" presName="theList" presStyleCnt="0"/>
      <dgm:spPr/>
    </dgm:pt>
    <dgm:pt modelId="{256A1AEC-2BA7-44DE-A519-3D661600486F}" type="pres">
      <dgm:prSet presAssocID="{15D7A0A1-5492-4DD5-9841-C08F491AAD88}" presName="aNode" presStyleLbl="fgAcc1" presStyleIdx="0" presStyleCnt="1" custScaleX="152051" custScaleY="1532934" custLinFactNeighborX="16060" custLinFactNeighborY="57758">
        <dgm:presLayoutVars>
          <dgm:bulletEnabled val="1"/>
        </dgm:presLayoutVars>
      </dgm:prSet>
      <dgm:spPr/>
      <dgm:t>
        <a:bodyPr/>
        <a:lstStyle/>
        <a:p>
          <a:endParaRPr lang="en-US"/>
        </a:p>
      </dgm:t>
    </dgm:pt>
    <dgm:pt modelId="{DF71E162-83B3-41FC-BBDA-1CA70F73E650}" type="pres">
      <dgm:prSet presAssocID="{15D7A0A1-5492-4DD5-9841-C08F491AAD88}" presName="aSpace" presStyleCnt="0"/>
      <dgm:spPr/>
    </dgm:pt>
  </dgm:ptLst>
  <dgm:cxnLst>
    <dgm:cxn modelId="{31092F44-F8BC-4404-8B1D-80DBF0362975}" type="presOf" srcId="{15D7A0A1-5492-4DD5-9841-C08F491AAD88}" destId="{256A1AEC-2BA7-44DE-A519-3D661600486F}" srcOrd="0" destOrd="0" presId="urn:microsoft.com/office/officeart/2005/8/layout/pyramid2"/>
    <dgm:cxn modelId="{F68B1930-9CA8-44BF-9DB7-37DBFA4D6A6C}" type="presOf" srcId="{5E64E15F-036D-432F-B1FE-72F6352E5917}" destId="{256A1AEC-2BA7-44DE-A519-3D661600486F}" srcOrd="0" destOrd="3" presId="urn:microsoft.com/office/officeart/2005/8/layout/pyramid2"/>
    <dgm:cxn modelId="{EAB335ED-D5E0-4545-83DE-5BE54225A38F}" type="presOf" srcId="{F8555B03-F5EC-4AD3-89D4-32743A111CD0}" destId="{256A1AEC-2BA7-44DE-A519-3D661600486F}" srcOrd="0" destOrd="4" presId="urn:microsoft.com/office/officeart/2005/8/layout/pyramid2"/>
    <dgm:cxn modelId="{3710083D-8E0A-47D4-B20B-464407131B97}" srcId="{15D7A0A1-5492-4DD5-9841-C08F491AAD88}" destId="{A7F204B9-FC9D-44E5-A4A6-D568E79D8881}" srcOrd="0" destOrd="0" parTransId="{85CC551C-6EEA-4F77-A370-127AC37C09CE}" sibTransId="{D9049B61-AC6B-48B7-83E3-77EE1F55B616}"/>
    <dgm:cxn modelId="{A243876C-BDEC-4686-A3C0-21DBA14CE864}" srcId="{15D7A0A1-5492-4DD5-9841-C08F491AAD88}" destId="{F8555B03-F5EC-4AD3-89D4-32743A111CD0}" srcOrd="3" destOrd="0" parTransId="{E51BC8E3-ABFD-4A73-A31A-1729408B27AF}" sibTransId="{2B70694F-8A72-4276-B8D3-0DD63BC455D4}"/>
    <dgm:cxn modelId="{752076F3-803A-40C2-9107-A02C5FE7A00A}" srcId="{9E1EC02C-FE46-4D68-AC67-A8DCD1FB4847}" destId="{15D7A0A1-5492-4DD5-9841-C08F491AAD88}" srcOrd="0" destOrd="0" parTransId="{D05009CF-B9B7-49B1-BD83-49F38598DE17}" sibTransId="{3273F850-D3D7-4733-B455-450B7D1D715B}"/>
    <dgm:cxn modelId="{1EF57DAC-A773-4471-B141-0FC98835D5B6}" srcId="{15D7A0A1-5492-4DD5-9841-C08F491AAD88}" destId="{5E64E15F-036D-432F-B1FE-72F6352E5917}" srcOrd="2" destOrd="0" parTransId="{DFF0E5A7-5489-45B5-982E-19A2B0DF4F4F}" sibTransId="{04DB1425-64BF-4C90-B102-4F5C64E10139}"/>
    <dgm:cxn modelId="{6CED7251-FE1F-4007-A26A-4E6A7F7300E5}" srcId="{15D7A0A1-5492-4DD5-9841-C08F491AAD88}" destId="{99FD3A4C-384E-4B6B-8123-9A704B505124}" srcOrd="1" destOrd="0" parTransId="{79C0A588-4591-40D2-B2D0-98F2A35851A2}" sibTransId="{7753D2D0-A634-42B1-A6B9-304315A319E9}"/>
    <dgm:cxn modelId="{11C924A0-4611-4FD7-8992-176A99535AF2}" type="presOf" srcId="{A7F204B9-FC9D-44E5-A4A6-D568E79D8881}" destId="{256A1AEC-2BA7-44DE-A519-3D661600486F}" srcOrd="0" destOrd="1" presId="urn:microsoft.com/office/officeart/2005/8/layout/pyramid2"/>
    <dgm:cxn modelId="{079F8841-730B-4B69-BE28-8825BCB59319}" type="presOf" srcId="{9E1EC02C-FE46-4D68-AC67-A8DCD1FB4847}" destId="{070177AF-D1B8-4C36-A412-A559DA0F0341}" srcOrd="0" destOrd="0" presId="urn:microsoft.com/office/officeart/2005/8/layout/pyramid2"/>
    <dgm:cxn modelId="{50146ACC-F3B7-4D3C-A2F7-6B97AA4988B3}" type="presOf" srcId="{99FD3A4C-384E-4B6B-8123-9A704B505124}" destId="{256A1AEC-2BA7-44DE-A519-3D661600486F}" srcOrd="0" destOrd="2" presId="urn:microsoft.com/office/officeart/2005/8/layout/pyramid2"/>
    <dgm:cxn modelId="{7513A07A-346B-4403-8D9C-8200D53943CB}" type="presParOf" srcId="{070177AF-D1B8-4C36-A412-A559DA0F0341}" destId="{99DA70ED-B8CF-4E82-B56A-DA079CA8F658}" srcOrd="0" destOrd="0" presId="urn:microsoft.com/office/officeart/2005/8/layout/pyramid2"/>
    <dgm:cxn modelId="{D0C79DDA-DFFE-4A03-8F85-B9D3D9B9D5A3}" type="presParOf" srcId="{070177AF-D1B8-4C36-A412-A559DA0F0341}" destId="{03C96ED2-08B5-46AA-8CBD-2DC0CF7DE17E}" srcOrd="1" destOrd="0" presId="urn:microsoft.com/office/officeart/2005/8/layout/pyramid2"/>
    <dgm:cxn modelId="{6E2E63FA-1729-4449-878A-1A7860F6306D}" type="presParOf" srcId="{03C96ED2-08B5-46AA-8CBD-2DC0CF7DE17E}" destId="{256A1AEC-2BA7-44DE-A519-3D661600486F}" srcOrd="0" destOrd="0" presId="urn:microsoft.com/office/officeart/2005/8/layout/pyramid2"/>
    <dgm:cxn modelId="{283A33D9-0354-41B5-87C3-5481B4AE5FFD}" type="presParOf" srcId="{03C96ED2-08B5-46AA-8CBD-2DC0CF7DE17E}" destId="{DF71E162-83B3-41FC-BBDA-1CA70F73E650}"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529C1-2E95-4954-BF9F-2A318B3942AB}">
      <dsp:nvSpPr>
        <dsp:cNvPr id="0" name=""/>
        <dsp:cNvSpPr/>
      </dsp:nvSpPr>
      <dsp:spPr>
        <a:xfrm>
          <a:off x="0" y="0"/>
          <a:ext cx="7300912" cy="1527968"/>
        </a:xfrm>
        <a:prstGeom prst="roundRect">
          <a:avLst>
            <a:gd name="adj" fmla="val 10000"/>
          </a:avLst>
        </a:prstGeo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pPr>
          <a:r>
            <a:rPr lang="en-US" sz="1700" kern="1200" dirty="0" smtClean="0">
              <a:solidFill>
                <a:sysClr val="windowText" lastClr="000000"/>
              </a:solidFill>
              <a:latin typeface="+mn-lt"/>
              <a:ea typeface="+mn-ea"/>
              <a:cs typeface="+mn-cs"/>
            </a:rPr>
            <a:t>  </a:t>
          </a:r>
          <a:r>
            <a:rPr lang="en-US" sz="1900" kern="1200" dirty="0" smtClean="0">
              <a:solidFill>
                <a:sysClr val="windowText" lastClr="000000"/>
              </a:solidFill>
              <a:latin typeface="+mn-lt"/>
              <a:ea typeface="+mn-ea"/>
              <a:cs typeface="+mn-cs"/>
            </a:rPr>
            <a:t>Acts committed on, by, or for the organization</a:t>
          </a:r>
        </a:p>
        <a:p>
          <a:pPr marL="117475" lvl="0" indent="0" algn="l" defTabSz="755650">
            <a:lnSpc>
              <a:spcPct val="90000"/>
            </a:lnSpc>
            <a:spcBef>
              <a:spcPct val="0"/>
            </a:spcBef>
            <a:spcAft>
              <a:spcPct val="35000"/>
            </a:spcAft>
          </a:pPr>
          <a:r>
            <a:rPr lang="en-US" sz="1900" kern="1200" dirty="0" smtClean="0">
              <a:solidFill>
                <a:sysClr val="windowText" lastClr="000000"/>
              </a:solidFill>
              <a:latin typeface="+mn-lt"/>
              <a:ea typeface="+mn-ea"/>
              <a:cs typeface="+mn-cs"/>
            </a:rPr>
            <a:t>Acts are committed by an internal or external</a:t>
          </a:r>
          <a:br>
            <a:rPr lang="en-US" sz="1900" kern="1200" dirty="0" smtClean="0">
              <a:solidFill>
                <a:sysClr val="windowText" lastClr="000000"/>
              </a:solidFill>
              <a:latin typeface="+mn-lt"/>
              <a:ea typeface="+mn-ea"/>
              <a:cs typeface="+mn-cs"/>
            </a:rPr>
          </a:br>
          <a:r>
            <a:rPr lang="en-US" sz="1900" kern="1200" dirty="0" smtClean="0">
              <a:solidFill>
                <a:sysClr val="windowText" lastClr="000000"/>
              </a:solidFill>
              <a:latin typeface="+mn-lt"/>
              <a:ea typeface="+mn-ea"/>
              <a:cs typeface="+mn-cs"/>
            </a:rPr>
            <a:t>source</a:t>
          </a:r>
        </a:p>
        <a:p>
          <a:pPr marL="117475" lvl="0" indent="0" algn="l" defTabSz="755650">
            <a:lnSpc>
              <a:spcPct val="90000"/>
            </a:lnSpc>
            <a:spcBef>
              <a:spcPct val="0"/>
            </a:spcBef>
            <a:spcAft>
              <a:spcPct val="35000"/>
            </a:spcAft>
          </a:pPr>
          <a:r>
            <a:rPr lang="en-US" sz="1900" kern="1200" dirty="0" smtClean="0">
              <a:solidFill>
                <a:sysClr val="windowText" lastClr="000000"/>
              </a:solidFill>
              <a:latin typeface="+mn-lt"/>
              <a:ea typeface="+mn-ea"/>
              <a:cs typeface="+mn-cs"/>
            </a:rPr>
            <a:t>Acts are intentional and concealed</a:t>
          </a:r>
          <a:endParaRPr lang="en-US" sz="1900" kern="1200" dirty="0">
            <a:solidFill>
              <a:sysClr val="windowText" lastClr="000000">
                <a:lumMod val="50000"/>
                <a:lumOff val="50000"/>
              </a:sysClr>
            </a:solidFill>
            <a:latin typeface="+mn-lt"/>
            <a:ea typeface="+mn-ea"/>
            <a:cs typeface="+mn-cs"/>
          </a:endParaRPr>
        </a:p>
      </dsp:txBody>
      <dsp:txXfrm>
        <a:off x="1612979" y="0"/>
        <a:ext cx="5687932" cy="1527968"/>
      </dsp:txXfrm>
    </dsp:sp>
    <dsp:sp modelId="{162F46E5-292C-4BE0-87BC-58BFEE0287E0}">
      <dsp:nvSpPr>
        <dsp:cNvPr id="0" name=""/>
        <dsp:cNvSpPr/>
      </dsp:nvSpPr>
      <dsp:spPr>
        <a:xfrm>
          <a:off x="152796" y="152796"/>
          <a:ext cx="1460182" cy="1222375"/>
        </a:xfrm>
        <a:prstGeom prst="roundRect">
          <a:avLst>
            <a:gd name="adj" fmla="val 10000"/>
          </a:avLst>
        </a:prstGeom>
        <a:solidFill>
          <a:srgbClr val="FE8637">
            <a:tint val="50000"/>
            <a:hueOff val="0"/>
            <a:satOff val="0"/>
            <a:lumOff val="0"/>
            <a:alphaOff val="0"/>
          </a:srgbClr>
        </a:solid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51691722-967A-49A7-8C7A-251A5A37FC23}">
      <dsp:nvSpPr>
        <dsp:cNvPr id="0" name=""/>
        <dsp:cNvSpPr/>
      </dsp:nvSpPr>
      <dsp:spPr>
        <a:xfrm>
          <a:off x="0" y="1653766"/>
          <a:ext cx="7300912" cy="1527968"/>
        </a:xfrm>
        <a:prstGeom prst="roundRect">
          <a:avLst>
            <a:gd name="adj" fmla="val 10000"/>
          </a:avLst>
        </a:prstGeo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17475" lvl="0" indent="0" algn="l" defTabSz="844550">
            <a:lnSpc>
              <a:spcPct val="90000"/>
            </a:lnSpc>
            <a:spcBef>
              <a:spcPct val="0"/>
            </a:spcBef>
            <a:spcAft>
              <a:spcPct val="35000"/>
            </a:spcAft>
          </a:pPr>
          <a:r>
            <a:rPr lang="en-US" sz="1900" kern="1200" dirty="0" smtClean="0">
              <a:solidFill>
                <a:sysClr val="windowText" lastClr="000000"/>
              </a:solidFill>
              <a:latin typeface="+mn-lt"/>
              <a:ea typeface="+mn-ea"/>
              <a:cs typeface="+mn-cs"/>
            </a:rPr>
            <a:t>Acts are illegal</a:t>
          </a:r>
        </a:p>
        <a:p>
          <a:pPr marL="117475" lvl="0" indent="0" algn="l" defTabSz="844550">
            <a:lnSpc>
              <a:spcPct val="90000"/>
            </a:lnSpc>
            <a:spcBef>
              <a:spcPct val="0"/>
            </a:spcBef>
            <a:spcAft>
              <a:spcPct val="35000"/>
            </a:spcAft>
          </a:pPr>
          <a:r>
            <a:rPr lang="en-US" sz="1900" kern="1200" dirty="0" smtClean="0">
              <a:solidFill>
                <a:sysClr val="windowText" lastClr="000000"/>
              </a:solidFill>
              <a:latin typeface="+mn-lt"/>
              <a:ea typeface="+mn-ea"/>
              <a:cs typeface="+mn-cs"/>
            </a:rPr>
            <a:t>Acts also cause: financial misstatement, policy violation, ethical lapse, or a perception issue</a:t>
          </a:r>
          <a:endParaRPr lang="en-US" sz="2000" kern="1200" dirty="0">
            <a:solidFill>
              <a:sysClr val="window" lastClr="FFFFFF"/>
            </a:solidFill>
            <a:latin typeface="+mn-lt"/>
            <a:ea typeface="+mn-ea"/>
            <a:cs typeface="+mn-cs"/>
          </a:endParaRPr>
        </a:p>
      </dsp:txBody>
      <dsp:txXfrm>
        <a:off x="1612979" y="1653766"/>
        <a:ext cx="5687932" cy="1527968"/>
      </dsp:txXfrm>
    </dsp:sp>
    <dsp:sp modelId="{5DCBCAF7-78AA-4A3F-9A8A-0D6D4304A191}">
      <dsp:nvSpPr>
        <dsp:cNvPr id="0" name=""/>
        <dsp:cNvSpPr/>
      </dsp:nvSpPr>
      <dsp:spPr>
        <a:xfrm flipV="1">
          <a:off x="836644" y="2247910"/>
          <a:ext cx="44360" cy="63490"/>
        </a:xfrm>
        <a:prstGeom prst="roundRect">
          <a:avLst>
            <a:gd name="adj" fmla="val 10000"/>
          </a:avLst>
        </a:prstGeom>
        <a:blipFill rotWithShape="0">
          <a:blip xmlns:r="http://schemas.openxmlformats.org/officeDocument/2006/relationships" r:embed="rId1"/>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B38455FD-4395-4779-8E4B-A888C8E95D07}">
      <dsp:nvSpPr>
        <dsp:cNvPr id="0" name=""/>
        <dsp:cNvSpPr/>
      </dsp:nvSpPr>
      <dsp:spPr>
        <a:xfrm>
          <a:off x="0" y="3361531"/>
          <a:ext cx="7300912" cy="1527968"/>
        </a:xfrm>
        <a:prstGeom prst="roundRect">
          <a:avLst>
            <a:gd name="adj" fmla="val 10000"/>
          </a:avLst>
        </a:prstGeom>
        <a:gradFill rotWithShape="0">
          <a:gsLst>
            <a:gs pos="0">
              <a:srgbClr val="FE8637">
                <a:hueOff val="0"/>
                <a:satOff val="0"/>
                <a:lumOff val="0"/>
                <a:alphaOff val="0"/>
                <a:shade val="60000"/>
              </a:srgbClr>
            </a:gs>
            <a:gs pos="33000">
              <a:srgbClr val="FE8637">
                <a:hueOff val="0"/>
                <a:satOff val="0"/>
                <a:lumOff val="0"/>
                <a:alphaOff val="0"/>
                <a:tint val="86500"/>
              </a:srgbClr>
            </a:gs>
            <a:gs pos="46750">
              <a:srgbClr val="FE8637">
                <a:hueOff val="0"/>
                <a:satOff val="0"/>
                <a:lumOff val="0"/>
                <a:alphaOff val="0"/>
                <a:tint val="71000"/>
                <a:satMod val="112000"/>
              </a:srgbClr>
            </a:gs>
            <a:gs pos="53000">
              <a:srgbClr val="FE8637">
                <a:hueOff val="0"/>
                <a:satOff val="0"/>
                <a:lumOff val="0"/>
                <a:alphaOff val="0"/>
                <a:tint val="71000"/>
                <a:satMod val="112000"/>
              </a:srgbClr>
            </a:gs>
            <a:gs pos="68000">
              <a:srgbClr val="FE8637">
                <a:hueOff val="0"/>
                <a:satOff val="0"/>
                <a:lumOff val="0"/>
                <a:alphaOff val="0"/>
                <a:tint val="86000"/>
              </a:srgbClr>
            </a:gs>
            <a:gs pos="100000">
              <a:srgbClr val="FE8637">
                <a:hueOff val="0"/>
                <a:satOff val="0"/>
                <a:lumOff val="0"/>
                <a:alphaOff val="0"/>
                <a:shade val="60000"/>
              </a:srgb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114300" lvl="0" indent="0" algn="l" defTabSz="844550">
            <a:lnSpc>
              <a:spcPct val="90000"/>
            </a:lnSpc>
            <a:spcBef>
              <a:spcPct val="0"/>
            </a:spcBef>
            <a:spcAft>
              <a:spcPct val="35000"/>
            </a:spcAft>
          </a:pPr>
          <a:r>
            <a:rPr lang="en-US" sz="1900" kern="1200" dirty="0" smtClean="0">
              <a:solidFill>
                <a:sysClr val="windowText" lastClr="000000"/>
              </a:solidFill>
              <a:latin typeface="+mn-lt"/>
              <a:ea typeface="+mn-ea"/>
              <a:cs typeface="+mn-cs"/>
            </a:rPr>
            <a:t>Acts cause a loss of company funds, company value, or reputation, or any other unauthorized benefit loss (whether received personally or by others)</a:t>
          </a:r>
          <a:endParaRPr lang="en-US" sz="1900" kern="1200" dirty="0">
            <a:solidFill>
              <a:sysClr val="windowText" lastClr="000000"/>
            </a:solidFill>
            <a:latin typeface="+mn-lt"/>
            <a:ea typeface="+mn-ea"/>
            <a:cs typeface="+mn-cs"/>
          </a:endParaRPr>
        </a:p>
      </dsp:txBody>
      <dsp:txXfrm>
        <a:off x="1612979" y="3361531"/>
        <a:ext cx="5687932" cy="1527968"/>
      </dsp:txXfrm>
    </dsp:sp>
    <dsp:sp modelId="{2CA7ECC0-CC4B-4CF0-A2CC-E8D13171B46B}">
      <dsp:nvSpPr>
        <dsp:cNvPr id="0" name=""/>
        <dsp:cNvSpPr/>
      </dsp:nvSpPr>
      <dsp:spPr>
        <a:xfrm>
          <a:off x="152796" y="3514328"/>
          <a:ext cx="1460182" cy="1222375"/>
        </a:xfrm>
        <a:prstGeom prst="roundRect">
          <a:avLst>
            <a:gd name="adj" fmla="val 10000"/>
          </a:avLst>
        </a:prstGeom>
        <a:blipFill rotWithShape="0">
          <a:blip xmlns:r="http://schemas.openxmlformats.org/officeDocument/2006/relationships" r:embed="rId2"/>
          <a:stretch>
            <a:fillRect/>
          </a:stretch>
        </a:blip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00DEB-DA71-43D8-BECB-65AFCC244170}">
      <dsp:nvSpPr>
        <dsp:cNvPr id="0" name=""/>
        <dsp:cNvSpPr/>
      </dsp:nvSpPr>
      <dsp:spPr>
        <a:xfrm rot="5400000">
          <a:off x="-262462" y="266973"/>
          <a:ext cx="1749748" cy="12248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Organization</a:t>
          </a:r>
          <a:endParaRPr lang="en-US" sz="1600" kern="1200" dirty="0"/>
        </a:p>
      </dsp:txBody>
      <dsp:txXfrm rot="-5400000">
        <a:off x="0" y="616923"/>
        <a:ext cx="1224824" cy="524924"/>
      </dsp:txXfrm>
    </dsp:sp>
    <dsp:sp modelId="{4B3CA737-F23A-4917-B208-9D86F98BB656}">
      <dsp:nvSpPr>
        <dsp:cNvPr id="0" name=""/>
        <dsp:cNvSpPr/>
      </dsp:nvSpPr>
      <dsp:spPr>
        <a:xfrm rot="5400000">
          <a:off x="3777543" y="-2548208"/>
          <a:ext cx="1137336" cy="6242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Threat and vulnerability assessment</a:t>
          </a:r>
          <a:endParaRPr lang="en-US" sz="2400" kern="1200" dirty="0"/>
        </a:p>
        <a:p>
          <a:pPr marL="228600" lvl="1" indent="-228600" algn="l" defTabSz="1066800">
            <a:lnSpc>
              <a:spcPct val="90000"/>
            </a:lnSpc>
            <a:spcBef>
              <a:spcPct val="0"/>
            </a:spcBef>
            <a:spcAft>
              <a:spcPct val="15000"/>
            </a:spcAft>
            <a:buChar char="••"/>
          </a:pPr>
          <a:r>
            <a:rPr lang="en-US" sz="2400" kern="1200" dirty="0" smtClean="0"/>
            <a:t>Assign responsibility</a:t>
          </a:r>
          <a:endParaRPr lang="en-US" sz="2400" kern="1200" dirty="0"/>
        </a:p>
        <a:p>
          <a:pPr marL="228600" lvl="1" indent="-228600" algn="l" defTabSz="1066800">
            <a:lnSpc>
              <a:spcPct val="90000"/>
            </a:lnSpc>
            <a:spcBef>
              <a:spcPct val="0"/>
            </a:spcBef>
            <a:spcAft>
              <a:spcPct val="15000"/>
            </a:spcAft>
            <a:buChar char="••"/>
          </a:pPr>
          <a:r>
            <a:rPr lang="en-US" sz="2400" kern="1200" dirty="0" smtClean="0"/>
            <a:t>Primary and secondary fraud categories</a:t>
          </a:r>
          <a:endParaRPr lang="en-US" sz="2400" kern="1200" dirty="0"/>
        </a:p>
      </dsp:txBody>
      <dsp:txXfrm rot="-5400000">
        <a:off x="1224824" y="60031"/>
        <a:ext cx="6187255" cy="1026296"/>
      </dsp:txXfrm>
    </dsp:sp>
    <dsp:sp modelId="{E288672D-F35C-4291-AB92-35945935394E}">
      <dsp:nvSpPr>
        <dsp:cNvPr id="0" name=""/>
        <dsp:cNvSpPr/>
      </dsp:nvSpPr>
      <dsp:spPr>
        <a:xfrm rot="5400000">
          <a:off x="-262462" y="1824400"/>
          <a:ext cx="1749748" cy="12248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Business System</a:t>
          </a:r>
          <a:endParaRPr lang="en-US" sz="1600" kern="1200" dirty="0"/>
        </a:p>
      </dsp:txBody>
      <dsp:txXfrm rot="-5400000">
        <a:off x="0" y="2174350"/>
        <a:ext cx="1224824" cy="524924"/>
      </dsp:txXfrm>
    </dsp:sp>
    <dsp:sp modelId="{829C3B5F-0D7C-4116-85BF-BBB1B7AF18DC}">
      <dsp:nvSpPr>
        <dsp:cNvPr id="0" name=""/>
        <dsp:cNvSpPr/>
      </dsp:nvSpPr>
      <dsp:spPr>
        <a:xfrm rot="5400000">
          <a:off x="3777543" y="-990781"/>
          <a:ext cx="1137336" cy="6242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Fraud risk assessment</a:t>
          </a:r>
          <a:endParaRPr lang="en-US" sz="2200" kern="1200" dirty="0"/>
        </a:p>
        <a:p>
          <a:pPr marL="228600" lvl="1" indent="-228600" algn="l" defTabSz="977900">
            <a:lnSpc>
              <a:spcPct val="90000"/>
            </a:lnSpc>
            <a:spcBef>
              <a:spcPct val="0"/>
            </a:spcBef>
            <a:spcAft>
              <a:spcPct val="15000"/>
            </a:spcAft>
            <a:buChar char="••"/>
          </a:pPr>
          <a:r>
            <a:rPr lang="en-US" sz="2200" kern="1200" dirty="0" smtClean="0"/>
            <a:t>Assess probability</a:t>
          </a:r>
          <a:endParaRPr lang="en-US" sz="2200" kern="1200" dirty="0"/>
        </a:p>
        <a:p>
          <a:pPr marL="228600" lvl="1" indent="-228600" algn="l" defTabSz="977900">
            <a:lnSpc>
              <a:spcPct val="90000"/>
            </a:lnSpc>
            <a:spcBef>
              <a:spcPct val="0"/>
            </a:spcBef>
            <a:spcAft>
              <a:spcPct val="15000"/>
            </a:spcAft>
            <a:buChar char="••"/>
          </a:pPr>
          <a:r>
            <a:rPr lang="en-US" sz="2200" kern="1200" dirty="0" smtClean="0"/>
            <a:t>Inherent schemes</a:t>
          </a:r>
          <a:endParaRPr lang="en-US" sz="2200" kern="1200" dirty="0"/>
        </a:p>
      </dsp:txBody>
      <dsp:txXfrm rot="-5400000">
        <a:off x="1224824" y="1617458"/>
        <a:ext cx="6187255" cy="1026296"/>
      </dsp:txXfrm>
    </dsp:sp>
    <dsp:sp modelId="{338EEE61-78E6-4A1F-BFE8-43116A5F2AAF}">
      <dsp:nvSpPr>
        <dsp:cNvPr id="0" name=""/>
        <dsp:cNvSpPr/>
      </dsp:nvSpPr>
      <dsp:spPr>
        <a:xfrm rot="5400000">
          <a:off x="-262462" y="3381827"/>
          <a:ext cx="1749748" cy="122482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Audit Program</a:t>
          </a:r>
          <a:endParaRPr lang="en-US" sz="1600" kern="1200" dirty="0"/>
        </a:p>
      </dsp:txBody>
      <dsp:txXfrm rot="-5400000">
        <a:off x="0" y="3731777"/>
        <a:ext cx="1224824" cy="524924"/>
      </dsp:txXfrm>
    </dsp:sp>
    <dsp:sp modelId="{D4D7763C-95CC-4E5A-B867-7269439E2618}">
      <dsp:nvSpPr>
        <dsp:cNvPr id="0" name=""/>
        <dsp:cNvSpPr/>
      </dsp:nvSpPr>
      <dsp:spPr>
        <a:xfrm rot="5400000">
          <a:off x="3777543" y="566645"/>
          <a:ext cx="1137336" cy="624277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Fraud risk assessment</a:t>
          </a:r>
          <a:endParaRPr lang="en-US" sz="2200" kern="1200" dirty="0"/>
        </a:p>
        <a:p>
          <a:pPr marL="228600" lvl="1" indent="-228600" algn="l" defTabSz="977900">
            <a:lnSpc>
              <a:spcPct val="90000"/>
            </a:lnSpc>
            <a:spcBef>
              <a:spcPct val="0"/>
            </a:spcBef>
            <a:spcAft>
              <a:spcPct val="15000"/>
            </a:spcAft>
            <a:buChar char="••"/>
          </a:pPr>
          <a:r>
            <a:rPr lang="en-US" sz="2200" kern="1200" dirty="0" smtClean="0"/>
            <a:t>Build audit program</a:t>
          </a:r>
          <a:endParaRPr lang="en-US" sz="2200" kern="1200" dirty="0"/>
        </a:p>
        <a:p>
          <a:pPr marL="228600" lvl="1" indent="-228600" algn="l" defTabSz="977900">
            <a:lnSpc>
              <a:spcPct val="90000"/>
            </a:lnSpc>
            <a:spcBef>
              <a:spcPct val="0"/>
            </a:spcBef>
            <a:spcAft>
              <a:spcPct val="15000"/>
            </a:spcAft>
            <a:buChar char="••"/>
          </a:pPr>
          <a:r>
            <a:rPr lang="en-US" sz="2200" kern="1200" dirty="0" smtClean="0"/>
            <a:t>Fraud risk statement</a:t>
          </a:r>
          <a:endParaRPr lang="en-US" sz="2200" kern="1200" dirty="0"/>
        </a:p>
      </dsp:txBody>
      <dsp:txXfrm rot="-5400000">
        <a:off x="1224824" y="3174884"/>
        <a:ext cx="6187255" cy="10262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A02EF-11B9-4A97-8F2B-83E834FCE673}">
      <dsp:nvSpPr>
        <dsp:cNvPr id="0" name=""/>
        <dsp:cNvSpPr/>
      </dsp:nvSpPr>
      <dsp:spPr>
        <a:xfrm>
          <a:off x="1851818" y="0"/>
          <a:ext cx="4525963" cy="4525963"/>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t>PRIMARY FRAUD CLASSIFICATION</a:t>
          </a:r>
        </a:p>
      </dsp:txBody>
      <dsp:txXfrm>
        <a:off x="3482070" y="226298"/>
        <a:ext cx="1265459" cy="678894"/>
      </dsp:txXfrm>
    </dsp:sp>
    <dsp:sp modelId="{DA691786-B427-4C69-84DF-0A787A5E5908}">
      <dsp:nvSpPr>
        <dsp:cNvPr id="0" name=""/>
        <dsp:cNvSpPr/>
      </dsp:nvSpPr>
      <dsp:spPr>
        <a:xfrm>
          <a:off x="2304414" y="905192"/>
          <a:ext cx="3620770" cy="3620770"/>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t>SECONDARY FRAUD CLASSIFICATION</a:t>
          </a:r>
        </a:p>
      </dsp:txBody>
      <dsp:txXfrm>
        <a:off x="3482070" y="1122438"/>
        <a:ext cx="1265459" cy="651738"/>
      </dsp:txXfrm>
    </dsp:sp>
    <dsp:sp modelId="{24E1B3FD-158D-48FC-9CAD-159AEA6598A9}">
      <dsp:nvSpPr>
        <dsp:cNvPr id="0" name=""/>
        <dsp:cNvSpPr/>
      </dsp:nvSpPr>
      <dsp:spPr>
        <a:xfrm>
          <a:off x="2757011" y="1810385"/>
          <a:ext cx="2715577" cy="2715577"/>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t>INHERENT FRAUD SCHEME</a:t>
          </a:r>
        </a:p>
      </dsp:txBody>
      <dsp:txXfrm>
        <a:off x="3482070" y="2014053"/>
        <a:ext cx="1265459" cy="611005"/>
      </dsp:txXfrm>
    </dsp:sp>
    <dsp:sp modelId="{2DB29109-0CE0-4308-90B3-E0161060DDD1}">
      <dsp:nvSpPr>
        <dsp:cNvPr id="0" name=""/>
        <dsp:cNvSpPr/>
      </dsp:nvSpPr>
      <dsp:spPr>
        <a:xfrm>
          <a:off x="3209607" y="2715577"/>
          <a:ext cx="1810385" cy="1810385"/>
        </a:xfrm>
        <a:prstGeom prst="ellipse">
          <a:avLst/>
        </a:prstGeom>
        <a:solidFill>
          <a:schemeClr val="lt1"/>
        </a:solidFill>
        <a:ln w="25400" cap="flat" cmpd="sng" algn="ctr">
          <a:solidFill>
            <a:schemeClr val="dk1"/>
          </a:solidFill>
          <a:prstDash val="solid"/>
        </a:ln>
        <a:effectLst/>
        <a:scene3d>
          <a:camera prst="orthographicFront"/>
          <a:lightRig rig="flat" dir="t"/>
        </a:scene3d>
        <a:sp3d/>
      </dsp:spPr>
      <dsp:style>
        <a:lnRef idx="2">
          <a:schemeClr val="dk1"/>
        </a:lnRef>
        <a:fillRef idx="1">
          <a:schemeClr val="lt1"/>
        </a:fillRef>
        <a:effectRef idx="0">
          <a:schemeClr val="dk1"/>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b="1" kern="1200" dirty="0"/>
            <a:t>FRAUD </a:t>
          </a:r>
          <a:r>
            <a:rPr lang="en-US" sz="1000" b="1" kern="1200" dirty="0" smtClean="0"/>
            <a:t>RISK STATEMENT</a:t>
          </a:r>
          <a:endParaRPr lang="en-US" sz="1000" b="1" kern="1200" dirty="0"/>
        </a:p>
      </dsp:txBody>
      <dsp:txXfrm>
        <a:off x="3474732" y="3168174"/>
        <a:ext cx="1280135" cy="905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CA0DE-8C6B-4F25-8A9E-359DE7F8869E}">
      <dsp:nvSpPr>
        <dsp:cNvPr id="0" name=""/>
        <dsp:cNvSpPr/>
      </dsp:nvSpPr>
      <dsp:spPr>
        <a:xfrm rot="5400000">
          <a:off x="4982662" y="-1857552"/>
          <a:ext cx="1244203" cy="52750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Generic or high level</a:t>
          </a:r>
          <a:endParaRPr lang="en-US" sz="1800" kern="1200" dirty="0"/>
        </a:p>
        <a:p>
          <a:pPr marL="171450" lvl="1" indent="-171450" algn="l" defTabSz="800100">
            <a:lnSpc>
              <a:spcPct val="90000"/>
            </a:lnSpc>
            <a:spcBef>
              <a:spcPct val="0"/>
            </a:spcBef>
            <a:spcAft>
              <a:spcPct val="15000"/>
            </a:spcAft>
            <a:buChar char="••"/>
          </a:pPr>
          <a:r>
            <a:rPr lang="en-US" sz="1800" kern="1200" dirty="0" smtClean="0"/>
            <a:t>Entity / action</a:t>
          </a:r>
          <a:endParaRPr lang="en-US" sz="1800" kern="1200" dirty="0"/>
        </a:p>
        <a:p>
          <a:pPr marL="171450" lvl="1" indent="-171450" algn="l" defTabSz="800100">
            <a:lnSpc>
              <a:spcPct val="90000"/>
            </a:lnSpc>
            <a:spcBef>
              <a:spcPct val="0"/>
            </a:spcBef>
            <a:spcAft>
              <a:spcPct val="15000"/>
            </a:spcAft>
            <a:buChar char="••"/>
          </a:pPr>
          <a:r>
            <a:rPr lang="en-US" sz="1800" kern="1200" dirty="0" smtClean="0"/>
            <a:t>Easy to understand</a:t>
          </a:r>
          <a:endParaRPr lang="en-US" sz="1800" kern="1200" dirty="0"/>
        </a:p>
      </dsp:txBody>
      <dsp:txXfrm rot="-5400000">
        <a:off x="2967228" y="218619"/>
        <a:ext cx="5214335" cy="1122729"/>
      </dsp:txXfrm>
    </dsp:sp>
    <dsp:sp modelId="{D0B069DA-AFC2-4EA5-A14D-3E6EF51FDD43}">
      <dsp:nvSpPr>
        <dsp:cNvPr id="0" name=""/>
        <dsp:cNvSpPr/>
      </dsp:nvSpPr>
      <dsp:spPr>
        <a:xfrm>
          <a:off x="0" y="2356"/>
          <a:ext cx="2967228" cy="1555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Inherent Fraud Risk</a:t>
          </a:r>
          <a:endParaRPr lang="en-US" sz="4000" kern="1200" dirty="0"/>
        </a:p>
      </dsp:txBody>
      <dsp:txXfrm>
        <a:off x="75921" y="78277"/>
        <a:ext cx="2815386" cy="1403411"/>
      </dsp:txXfrm>
    </dsp:sp>
    <dsp:sp modelId="{A268FB2F-056D-4DC5-A37A-177F65B6FD87}">
      <dsp:nvSpPr>
        <dsp:cNvPr id="0" name=""/>
        <dsp:cNvSpPr/>
      </dsp:nvSpPr>
      <dsp:spPr>
        <a:xfrm rot="5400000">
          <a:off x="4982662" y="-224536"/>
          <a:ext cx="1244203" cy="52750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Description of a threat facing the organization that has an element of deceit or concealment </a:t>
          </a:r>
          <a:endParaRPr lang="en-US" sz="1800" kern="1200" dirty="0"/>
        </a:p>
        <a:p>
          <a:pPr marL="171450" lvl="1" indent="-171450" algn="l" defTabSz="800100">
            <a:lnSpc>
              <a:spcPct val="90000"/>
            </a:lnSpc>
            <a:spcBef>
              <a:spcPct val="0"/>
            </a:spcBef>
            <a:spcAft>
              <a:spcPct val="15000"/>
            </a:spcAft>
            <a:buChar char="••"/>
          </a:pPr>
          <a:r>
            <a:rPr lang="en-US" sz="1800" kern="1200" dirty="0" smtClean="0"/>
            <a:t>Five components</a:t>
          </a:r>
          <a:endParaRPr lang="en-US" sz="1800" kern="1200" dirty="0"/>
        </a:p>
        <a:p>
          <a:pPr marL="171450" lvl="1" indent="-171450" algn="l" defTabSz="800100">
            <a:lnSpc>
              <a:spcPct val="90000"/>
            </a:lnSpc>
            <a:spcBef>
              <a:spcPct val="0"/>
            </a:spcBef>
            <a:spcAft>
              <a:spcPct val="15000"/>
            </a:spcAft>
            <a:buChar char="••"/>
          </a:pPr>
          <a:r>
            <a:rPr lang="en-US" sz="1800" kern="1200" dirty="0" smtClean="0"/>
            <a:t>Drives the audit program</a:t>
          </a:r>
          <a:endParaRPr lang="en-US" sz="1800" kern="1200" dirty="0"/>
        </a:p>
      </dsp:txBody>
      <dsp:txXfrm rot="-5400000">
        <a:off x="2967228" y="1851635"/>
        <a:ext cx="5214335" cy="1122729"/>
      </dsp:txXfrm>
    </dsp:sp>
    <dsp:sp modelId="{13B442D8-539D-44FC-8886-9165320773DE}">
      <dsp:nvSpPr>
        <dsp:cNvPr id="0" name=""/>
        <dsp:cNvSpPr/>
      </dsp:nvSpPr>
      <dsp:spPr>
        <a:xfrm>
          <a:off x="0" y="1635373"/>
          <a:ext cx="2967228" cy="1555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Fraud Risk Statement</a:t>
          </a:r>
          <a:endParaRPr lang="en-US" sz="4000" kern="1200" dirty="0"/>
        </a:p>
      </dsp:txBody>
      <dsp:txXfrm>
        <a:off x="75921" y="1711294"/>
        <a:ext cx="2815386" cy="1403411"/>
      </dsp:txXfrm>
    </dsp:sp>
    <dsp:sp modelId="{5DD038E7-4417-4F90-99C4-6CF43B62AD50}">
      <dsp:nvSpPr>
        <dsp:cNvPr id="0" name=""/>
        <dsp:cNvSpPr/>
      </dsp:nvSpPr>
      <dsp:spPr>
        <a:xfrm rot="5400000">
          <a:off x="4982662" y="1408480"/>
          <a:ext cx="1244203" cy="527507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How someone would perpetrate a fraud risk statement against your organization</a:t>
          </a:r>
          <a:endParaRPr lang="en-US" sz="1800" kern="1200" dirty="0"/>
        </a:p>
        <a:p>
          <a:pPr marL="171450" lvl="1" indent="-171450" algn="l" defTabSz="800100">
            <a:lnSpc>
              <a:spcPct val="90000"/>
            </a:lnSpc>
            <a:spcBef>
              <a:spcPct val="0"/>
            </a:spcBef>
            <a:spcAft>
              <a:spcPct val="15000"/>
            </a:spcAft>
            <a:buChar char="••"/>
          </a:pPr>
          <a:r>
            <a:rPr lang="en-US" sz="1800" kern="1200" dirty="0" smtClean="0"/>
            <a:t>Five components</a:t>
          </a:r>
          <a:endParaRPr lang="en-US" sz="1800" kern="1200" dirty="0"/>
        </a:p>
        <a:p>
          <a:pPr marL="171450" lvl="1" indent="-171450" algn="l" defTabSz="800100">
            <a:lnSpc>
              <a:spcPct val="90000"/>
            </a:lnSpc>
            <a:spcBef>
              <a:spcPct val="0"/>
            </a:spcBef>
            <a:spcAft>
              <a:spcPct val="15000"/>
            </a:spcAft>
            <a:buChar char="••"/>
          </a:pPr>
          <a:r>
            <a:rPr lang="en-US" sz="1800" kern="1200" dirty="0" smtClean="0"/>
            <a:t>Internal control vulnerability</a:t>
          </a:r>
          <a:endParaRPr lang="en-US" sz="1800" kern="1200" dirty="0"/>
        </a:p>
      </dsp:txBody>
      <dsp:txXfrm rot="-5400000">
        <a:off x="2967228" y="3484652"/>
        <a:ext cx="5214335" cy="1122729"/>
      </dsp:txXfrm>
    </dsp:sp>
    <dsp:sp modelId="{BD099FA5-E54C-4549-AA5F-09D3D30CD51B}">
      <dsp:nvSpPr>
        <dsp:cNvPr id="0" name=""/>
        <dsp:cNvSpPr/>
      </dsp:nvSpPr>
      <dsp:spPr>
        <a:xfrm>
          <a:off x="0" y="3268389"/>
          <a:ext cx="2967228" cy="15552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Fraud Scenario</a:t>
          </a:r>
          <a:endParaRPr lang="en-US" sz="4000" kern="1200" dirty="0"/>
        </a:p>
      </dsp:txBody>
      <dsp:txXfrm>
        <a:off x="75921" y="3344310"/>
        <a:ext cx="2815386" cy="1403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835DB-2642-42DD-B312-62FEB86620B8}">
      <dsp:nvSpPr>
        <dsp:cNvPr id="0" name=""/>
        <dsp:cNvSpPr/>
      </dsp:nvSpPr>
      <dsp:spPr>
        <a:xfrm rot="16200000">
          <a:off x="-240328" y="274196"/>
          <a:ext cx="2463325" cy="191590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smtClean="0"/>
            <a:t>Offender and Victim</a:t>
          </a:r>
          <a:endParaRPr lang="en-US" sz="2400" kern="1200" dirty="0"/>
        </a:p>
      </dsp:txBody>
      <dsp:txXfrm rot="5400000">
        <a:off x="33382" y="493151"/>
        <a:ext cx="1915906" cy="1477995"/>
      </dsp:txXfrm>
    </dsp:sp>
    <dsp:sp modelId="{44D21E05-6292-4E20-B8F2-A883709ECFF4}">
      <dsp:nvSpPr>
        <dsp:cNvPr id="0" name=""/>
        <dsp:cNvSpPr/>
      </dsp:nvSpPr>
      <dsp:spPr>
        <a:xfrm rot="16200000">
          <a:off x="1803531" y="1464384"/>
          <a:ext cx="2463325" cy="191590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smtClean="0"/>
            <a:t>Primary Category</a:t>
          </a:r>
        </a:p>
      </dsp:txBody>
      <dsp:txXfrm rot="5400000">
        <a:off x="2077241" y="1683339"/>
        <a:ext cx="1915906" cy="1477995"/>
      </dsp:txXfrm>
    </dsp:sp>
    <dsp:sp modelId="{23479548-957A-4FC1-AC6B-80206B1BF3A2}">
      <dsp:nvSpPr>
        <dsp:cNvPr id="0" name=""/>
        <dsp:cNvSpPr/>
      </dsp:nvSpPr>
      <dsp:spPr>
        <a:xfrm rot="16200000">
          <a:off x="3847389" y="2669047"/>
          <a:ext cx="2463325" cy="191590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smtClean="0"/>
            <a:t>Secondary Category</a:t>
          </a:r>
        </a:p>
      </dsp:txBody>
      <dsp:txXfrm rot="5400000">
        <a:off x="4121099" y="2888002"/>
        <a:ext cx="1915906" cy="1477995"/>
      </dsp:txXfrm>
    </dsp:sp>
    <dsp:sp modelId="{685FEC3F-599E-4F7A-A098-9DBF0392276C}">
      <dsp:nvSpPr>
        <dsp:cNvPr id="0" name=""/>
        <dsp:cNvSpPr/>
      </dsp:nvSpPr>
      <dsp:spPr>
        <a:xfrm rot="16200000">
          <a:off x="4876244" y="1304454"/>
          <a:ext cx="4873625" cy="2264716"/>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a:lnSpc>
              <a:spcPct val="90000"/>
            </a:lnSpc>
            <a:spcBef>
              <a:spcPct val="0"/>
            </a:spcBef>
            <a:spcAft>
              <a:spcPct val="35000"/>
            </a:spcAft>
          </a:pPr>
          <a:r>
            <a:rPr lang="en-US" sz="2400" kern="1200" dirty="0" smtClean="0"/>
            <a:t>Inherent Scheme to the Fraud Risk Statement</a:t>
          </a:r>
        </a:p>
      </dsp:txBody>
      <dsp:txXfrm rot="5400000">
        <a:off x="6180698" y="974725"/>
        <a:ext cx="2264716" cy="2924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0B41-C268-46F1-8D1C-A9520D16BC60}">
      <dsp:nvSpPr>
        <dsp:cNvPr id="0" name=""/>
        <dsp:cNvSpPr/>
      </dsp:nvSpPr>
      <dsp:spPr>
        <a:xfrm>
          <a:off x="0" y="367199"/>
          <a:ext cx="35922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37D90-7589-4249-8BF2-10581B8915EA}">
      <dsp:nvSpPr>
        <dsp:cNvPr id="0" name=""/>
        <dsp:cNvSpPr/>
      </dsp:nvSpPr>
      <dsp:spPr>
        <a:xfrm>
          <a:off x="210094" y="71999"/>
          <a:ext cx="29413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75" tIns="0" rIns="111175" bIns="0" numCol="1" spcCol="1270" anchor="ctr" anchorCtr="0">
          <a:noAutofit/>
        </a:bodyPr>
        <a:lstStyle/>
        <a:p>
          <a:pPr lvl="0" algn="l" defTabSz="889000">
            <a:lnSpc>
              <a:spcPct val="90000"/>
            </a:lnSpc>
            <a:spcBef>
              <a:spcPct val="0"/>
            </a:spcBef>
            <a:spcAft>
              <a:spcPct val="35000"/>
            </a:spcAft>
          </a:pPr>
          <a:r>
            <a:rPr lang="en-US" sz="2000" kern="1200" dirty="0" smtClean="0"/>
            <a:t>Asset Misappropriation</a:t>
          </a:r>
          <a:endParaRPr lang="en-US" sz="2000" kern="1200" dirty="0"/>
        </a:p>
      </dsp:txBody>
      <dsp:txXfrm>
        <a:off x="238915" y="100820"/>
        <a:ext cx="2883674" cy="532758"/>
      </dsp:txXfrm>
    </dsp:sp>
    <dsp:sp modelId="{14853308-BE13-4D4D-8B74-3DC323002466}">
      <dsp:nvSpPr>
        <dsp:cNvPr id="0" name=""/>
        <dsp:cNvSpPr/>
      </dsp:nvSpPr>
      <dsp:spPr>
        <a:xfrm>
          <a:off x="0" y="1274400"/>
          <a:ext cx="35922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F7EA7-711F-4B3E-B033-05F14319B67C}">
      <dsp:nvSpPr>
        <dsp:cNvPr id="0" name=""/>
        <dsp:cNvSpPr/>
      </dsp:nvSpPr>
      <dsp:spPr>
        <a:xfrm>
          <a:off x="210094" y="979199"/>
          <a:ext cx="2941316" cy="59040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75" tIns="0" rIns="111175" bIns="0" numCol="1" spcCol="1270" anchor="ctr" anchorCtr="0">
          <a:noAutofit/>
        </a:bodyPr>
        <a:lstStyle/>
        <a:p>
          <a:pPr lvl="0" algn="l" defTabSz="889000">
            <a:lnSpc>
              <a:spcPct val="90000"/>
            </a:lnSpc>
            <a:spcBef>
              <a:spcPct val="0"/>
            </a:spcBef>
            <a:spcAft>
              <a:spcPct val="35000"/>
            </a:spcAft>
          </a:pPr>
          <a:r>
            <a:rPr lang="en-US" sz="2000" kern="1200" dirty="0" smtClean="0"/>
            <a:t>Corruption / Extortion</a:t>
          </a:r>
          <a:endParaRPr lang="en-US" sz="2000" kern="1200" dirty="0"/>
        </a:p>
      </dsp:txBody>
      <dsp:txXfrm>
        <a:off x="238915" y="1008020"/>
        <a:ext cx="2883674" cy="532758"/>
      </dsp:txXfrm>
    </dsp:sp>
    <dsp:sp modelId="{2EC3E6B9-02BF-4680-A0F5-82CB711BFAC7}">
      <dsp:nvSpPr>
        <dsp:cNvPr id="0" name=""/>
        <dsp:cNvSpPr/>
      </dsp:nvSpPr>
      <dsp:spPr>
        <a:xfrm>
          <a:off x="0" y="2181600"/>
          <a:ext cx="35922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82515-F8D7-4115-BFB3-6EB83CF5B1D7}">
      <dsp:nvSpPr>
        <dsp:cNvPr id="0" name=""/>
        <dsp:cNvSpPr/>
      </dsp:nvSpPr>
      <dsp:spPr>
        <a:xfrm>
          <a:off x="210094" y="1886400"/>
          <a:ext cx="29413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75" tIns="0" rIns="111175" bIns="0" numCol="1" spcCol="1270" anchor="ctr" anchorCtr="0">
          <a:noAutofit/>
        </a:bodyPr>
        <a:lstStyle/>
        <a:p>
          <a:pPr lvl="0" algn="l" defTabSz="889000">
            <a:lnSpc>
              <a:spcPct val="90000"/>
            </a:lnSpc>
            <a:spcBef>
              <a:spcPct val="0"/>
            </a:spcBef>
            <a:spcAft>
              <a:spcPct val="35000"/>
            </a:spcAft>
          </a:pPr>
          <a:r>
            <a:rPr lang="en-US" sz="2000" kern="1200" dirty="0" smtClean="0"/>
            <a:t>Financial Reporting</a:t>
          </a:r>
          <a:endParaRPr lang="en-US" sz="2000" kern="1200" dirty="0"/>
        </a:p>
      </dsp:txBody>
      <dsp:txXfrm>
        <a:off x="238915" y="1915221"/>
        <a:ext cx="2883674" cy="532758"/>
      </dsp:txXfrm>
    </dsp:sp>
    <dsp:sp modelId="{AD6EFD19-CF69-4E57-86EA-4467991613F2}">
      <dsp:nvSpPr>
        <dsp:cNvPr id="0" name=""/>
        <dsp:cNvSpPr/>
      </dsp:nvSpPr>
      <dsp:spPr>
        <a:xfrm>
          <a:off x="0" y="3088800"/>
          <a:ext cx="35922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D1F83-893C-4121-96BD-ECD8AA401368}">
      <dsp:nvSpPr>
        <dsp:cNvPr id="0" name=""/>
        <dsp:cNvSpPr/>
      </dsp:nvSpPr>
      <dsp:spPr>
        <a:xfrm>
          <a:off x="210094" y="2793599"/>
          <a:ext cx="29413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75" tIns="0" rIns="111175" bIns="0" numCol="1" spcCol="1270" anchor="ctr" anchorCtr="0">
          <a:noAutofit/>
        </a:bodyPr>
        <a:lstStyle/>
        <a:p>
          <a:pPr lvl="0" algn="l" defTabSz="889000">
            <a:lnSpc>
              <a:spcPct val="90000"/>
            </a:lnSpc>
            <a:spcBef>
              <a:spcPct val="0"/>
            </a:spcBef>
            <a:spcAft>
              <a:spcPct val="35000"/>
            </a:spcAft>
          </a:pPr>
          <a:r>
            <a:rPr lang="en-US" sz="2000" kern="1200" dirty="0" smtClean="0"/>
            <a:t>Revenue Obtained Improperly</a:t>
          </a:r>
          <a:endParaRPr lang="en-US" sz="2000" kern="1200" dirty="0"/>
        </a:p>
      </dsp:txBody>
      <dsp:txXfrm>
        <a:off x="238915" y="2822420"/>
        <a:ext cx="2883674" cy="532758"/>
      </dsp:txXfrm>
    </dsp:sp>
    <dsp:sp modelId="{7CAFD572-8DB3-4712-B60F-E82B8798AFFD}">
      <dsp:nvSpPr>
        <dsp:cNvPr id="0" name=""/>
        <dsp:cNvSpPr/>
      </dsp:nvSpPr>
      <dsp:spPr>
        <a:xfrm>
          <a:off x="0" y="3996000"/>
          <a:ext cx="3592272"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B83A8-37D2-4D33-89A0-C90B51F49AFD}">
      <dsp:nvSpPr>
        <dsp:cNvPr id="0" name=""/>
        <dsp:cNvSpPr/>
      </dsp:nvSpPr>
      <dsp:spPr>
        <a:xfrm>
          <a:off x="210094" y="3700800"/>
          <a:ext cx="2941316"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175" tIns="0" rIns="111175" bIns="0" numCol="1" spcCol="1270" anchor="ctr" anchorCtr="0">
          <a:noAutofit/>
        </a:bodyPr>
        <a:lstStyle/>
        <a:p>
          <a:pPr lvl="0" algn="l" defTabSz="889000">
            <a:lnSpc>
              <a:spcPct val="90000"/>
            </a:lnSpc>
            <a:spcBef>
              <a:spcPct val="0"/>
            </a:spcBef>
            <a:spcAft>
              <a:spcPct val="35000"/>
            </a:spcAft>
          </a:pPr>
          <a:r>
            <a:rPr lang="en-US" sz="2000" kern="1200" dirty="0" smtClean="0"/>
            <a:t>Expense Avoidance</a:t>
          </a:r>
          <a:endParaRPr lang="en-US" sz="2000" kern="1200" dirty="0"/>
        </a:p>
      </dsp:txBody>
      <dsp:txXfrm>
        <a:off x="238915" y="3729621"/>
        <a:ext cx="2883674"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B0B41-C268-46F1-8D1C-A9520D16BC60}">
      <dsp:nvSpPr>
        <dsp:cNvPr id="0" name=""/>
        <dsp:cNvSpPr/>
      </dsp:nvSpPr>
      <dsp:spPr>
        <a:xfrm>
          <a:off x="0" y="367199"/>
          <a:ext cx="359925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537D90-7589-4249-8BF2-10581B8915EA}">
      <dsp:nvSpPr>
        <dsp:cNvPr id="0" name=""/>
        <dsp:cNvSpPr/>
      </dsp:nvSpPr>
      <dsp:spPr>
        <a:xfrm>
          <a:off x="210502" y="71999"/>
          <a:ext cx="294703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391" tIns="0" rIns="111391" bIns="0" numCol="1" spcCol="1270" anchor="ctr" anchorCtr="0">
          <a:noAutofit/>
        </a:bodyPr>
        <a:lstStyle/>
        <a:p>
          <a:pPr lvl="0" algn="l" defTabSz="889000">
            <a:lnSpc>
              <a:spcPct val="90000"/>
            </a:lnSpc>
            <a:spcBef>
              <a:spcPct val="0"/>
            </a:spcBef>
            <a:spcAft>
              <a:spcPct val="35000"/>
            </a:spcAft>
          </a:pPr>
          <a:r>
            <a:rPr lang="en-US" sz="2000" kern="1200" dirty="0" smtClean="0"/>
            <a:t>Government Regulation Avoidance</a:t>
          </a:r>
          <a:endParaRPr lang="en-US" sz="2000" kern="1200" dirty="0"/>
        </a:p>
      </dsp:txBody>
      <dsp:txXfrm>
        <a:off x="239323" y="100820"/>
        <a:ext cx="2889393" cy="532758"/>
      </dsp:txXfrm>
    </dsp:sp>
    <dsp:sp modelId="{14853308-BE13-4D4D-8B74-3DC323002466}">
      <dsp:nvSpPr>
        <dsp:cNvPr id="0" name=""/>
        <dsp:cNvSpPr/>
      </dsp:nvSpPr>
      <dsp:spPr>
        <a:xfrm>
          <a:off x="0" y="1274400"/>
          <a:ext cx="359925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AF7EA7-711F-4B3E-B033-05F14319B67C}">
      <dsp:nvSpPr>
        <dsp:cNvPr id="0" name=""/>
        <dsp:cNvSpPr/>
      </dsp:nvSpPr>
      <dsp:spPr>
        <a:xfrm>
          <a:off x="210502" y="979199"/>
          <a:ext cx="294703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391" tIns="0" rIns="111391" bIns="0" numCol="1" spcCol="1270" anchor="ctr" anchorCtr="0">
          <a:noAutofit/>
        </a:bodyPr>
        <a:lstStyle/>
        <a:p>
          <a:pPr lvl="0" algn="l" defTabSz="889000">
            <a:lnSpc>
              <a:spcPct val="90000"/>
            </a:lnSpc>
            <a:spcBef>
              <a:spcPct val="0"/>
            </a:spcBef>
            <a:spcAft>
              <a:spcPct val="35000"/>
            </a:spcAft>
          </a:pPr>
          <a:r>
            <a:rPr lang="en-US" sz="2000" kern="1200" dirty="0" smtClean="0"/>
            <a:t>Improper Obtain / Loss Information</a:t>
          </a:r>
          <a:endParaRPr lang="en-US" sz="2000" kern="1200" dirty="0"/>
        </a:p>
      </dsp:txBody>
      <dsp:txXfrm>
        <a:off x="239323" y="1008020"/>
        <a:ext cx="2889393" cy="532758"/>
      </dsp:txXfrm>
    </dsp:sp>
    <dsp:sp modelId="{2EC3E6B9-02BF-4680-A0F5-82CB711BFAC7}">
      <dsp:nvSpPr>
        <dsp:cNvPr id="0" name=""/>
        <dsp:cNvSpPr/>
      </dsp:nvSpPr>
      <dsp:spPr>
        <a:xfrm>
          <a:off x="0" y="2181600"/>
          <a:ext cx="359925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82515-F8D7-4115-BFB3-6EB83CF5B1D7}">
      <dsp:nvSpPr>
        <dsp:cNvPr id="0" name=""/>
        <dsp:cNvSpPr/>
      </dsp:nvSpPr>
      <dsp:spPr>
        <a:xfrm>
          <a:off x="210502" y="1886400"/>
          <a:ext cx="294703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391" tIns="0" rIns="111391" bIns="0" numCol="1" spcCol="1270" anchor="ctr" anchorCtr="0">
          <a:noAutofit/>
        </a:bodyPr>
        <a:lstStyle/>
        <a:p>
          <a:pPr lvl="0" algn="l" defTabSz="889000">
            <a:lnSpc>
              <a:spcPct val="90000"/>
            </a:lnSpc>
            <a:spcBef>
              <a:spcPct val="0"/>
            </a:spcBef>
            <a:spcAft>
              <a:spcPct val="35000"/>
            </a:spcAft>
          </a:pPr>
          <a:r>
            <a:rPr lang="en-US" sz="2000" kern="1200" dirty="0" smtClean="0"/>
            <a:t>Computer Fraud</a:t>
          </a:r>
          <a:endParaRPr lang="en-US" sz="2000" kern="1200" dirty="0"/>
        </a:p>
      </dsp:txBody>
      <dsp:txXfrm>
        <a:off x="239323" y="1915221"/>
        <a:ext cx="2889393" cy="532758"/>
      </dsp:txXfrm>
    </dsp:sp>
    <dsp:sp modelId="{AD6EFD19-CF69-4E57-86EA-4467991613F2}">
      <dsp:nvSpPr>
        <dsp:cNvPr id="0" name=""/>
        <dsp:cNvSpPr/>
      </dsp:nvSpPr>
      <dsp:spPr>
        <a:xfrm>
          <a:off x="0" y="3088800"/>
          <a:ext cx="359925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D1F83-893C-4121-96BD-ECD8AA401368}">
      <dsp:nvSpPr>
        <dsp:cNvPr id="0" name=""/>
        <dsp:cNvSpPr/>
      </dsp:nvSpPr>
      <dsp:spPr>
        <a:xfrm>
          <a:off x="210502" y="2793599"/>
          <a:ext cx="294703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391" tIns="0" rIns="111391" bIns="0" numCol="1" spcCol="1270" anchor="ctr" anchorCtr="0">
          <a:noAutofit/>
        </a:bodyPr>
        <a:lstStyle/>
        <a:p>
          <a:pPr lvl="0" algn="l" defTabSz="889000">
            <a:lnSpc>
              <a:spcPct val="90000"/>
            </a:lnSpc>
            <a:spcBef>
              <a:spcPct val="0"/>
            </a:spcBef>
            <a:spcAft>
              <a:spcPct val="35000"/>
            </a:spcAft>
          </a:pPr>
          <a:r>
            <a:rPr lang="en-US" sz="2000" kern="1200" dirty="0" smtClean="0"/>
            <a:t>Management Override Concerns</a:t>
          </a:r>
          <a:endParaRPr lang="en-US" sz="2000" kern="1200" dirty="0"/>
        </a:p>
      </dsp:txBody>
      <dsp:txXfrm>
        <a:off x="239323" y="2822420"/>
        <a:ext cx="2889393" cy="532758"/>
      </dsp:txXfrm>
    </dsp:sp>
    <dsp:sp modelId="{7CAFD572-8DB3-4712-B60F-E82B8798AFFD}">
      <dsp:nvSpPr>
        <dsp:cNvPr id="0" name=""/>
        <dsp:cNvSpPr/>
      </dsp:nvSpPr>
      <dsp:spPr>
        <a:xfrm>
          <a:off x="0" y="3996000"/>
          <a:ext cx="359925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5B83A8-37D2-4D33-89A0-C90B51F49AFD}">
      <dsp:nvSpPr>
        <dsp:cNvPr id="0" name=""/>
        <dsp:cNvSpPr/>
      </dsp:nvSpPr>
      <dsp:spPr>
        <a:xfrm>
          <a:off x="210502" y="3700800"/>
          <a:ext cx="2947035"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391" tIns="0" rIns="111391" bIns="0" numCol="1" spcCol="1270" anchor="ctr" anchorCtr="0">
          <a:noAutofit/>
        </a:bodyPr>
        <a:lstStyle/>
        <a:p>
          <a:pPr lvl="0" algn="l" defTabSz="889000">
            <a:lnSpc>
              <a:spcPct val="90000"/>
            </a:lnSpc>
            <a:spcBef>
              <a:spcPct val="0"/>
            </a:spcBef>
            <a:spcAft>
              <a:spcPct val="35000"/>
            </a:spcAft>
          </a:pPr>
          <a:r>
            <a:rPr lang="en-US" sz="2000" kern="1200" dirty="0" smtClean="0"/>
            <a:t>Other Areas</a:t>
          </a:r>
          <a:endParaRPr lang="en-US" sz="2000" kern="1200" dirty="0"/>
        </a:p>
      </dsp:txBody>
      <dsp:txXfrm>
        <a:off x="239323" y="3729621"/>
        <a:ext cx="2889393" cy="5327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12"/>
          <p:cNvSpPr>
            <a:spLocks noGrp="1" noChangeArrowheads="1"/>
          </p:cNvSpPr>
          <p:nvPr>
            <p:ph type="hdr" sz="quarter"/>
          </p:nvPr>
        </p:nvSpPr>
        <p:spPr bwMode="auto">
          <a:xfrm>
            <a:off x="560832" y="434576"/>
            <a:ext cx="5888736" cy="302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503" tIns="48753" rIns="97503" bIns="48753" numCol="1" anchor="t" anchorCtr="0" compatLnSpc="1">
            <a:prstTxWarp prst="textNoShape">
              <a:avLst/>
            </a:prstTxWarp>
          </a:bodyPr>
          <a:lstStyle>
            <a:lvl1pPr algn="ctr" defTabSz="976155">
              <a:spcBef>
                <a:spcPct val="0"/>
              </a:spcBef>
              <a:buClrTx/>
              <a:buFontTx/>
              <a:buNone/>
              <a:defRPr sz="1000">
                <a:latin typeface="Tahoma" pitchFamily="34" charset="0"/>
              </a:defRPr>
            </a:lvl1pPr>
          </a:lstStyle>
          <a:p>
            <a:r>
              <a:rPr lang="en-US" kern="0" dirty="0" smtClean="0"/>
              <a:t>Integrat9ing Fraud Into the Audit Program</a:t>
            </a:r>
            <a:endParaRPr lang="en-US" kern="0" dirty="0"/>
          </a:p>
        </p:txBody>
      </p:sp>
      <p:sp>
        <p:nvSpPr>
          <p:cNvPr id="4109" name="Line 13"/>
          <p:cNvSpPr>
            <a:spLocks noChangeShapeType="1"/>
          </p:cNvSpPr>
          <p:nvPr/>
        </p:nvSpPr>
        <p:spPr bwMode="auto">
          <a:xfrm>
            <a:off x="589511" y="659026"/>
            <a:ext cx="5837751"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23" tIns="45862" rIns="91723" bIns="45862" anchor="ctr"/>
          <a:lstStyle/>
          <a:p>
            <a:endParaRPr lang="en-US" dirty="0"/>
          </a:p>
        </p:txBody>
      </p:sp>
      <p:sp>
        <p:nvSpPr>
          <p:cNvPr id="6" name="Rectangle 10"/>
          <p:cNvSpPr>
            <a:spLocks noChangeArrowheads="1"/>
          </p:cNvSpPr>
          <p:nvPr/>
        </p:nvSpPr>
        <p:spPr bwMode="auto">
          <a:xfrm>
            <a:off x="576765" y="8635784"/>
            <a:ext cx="5923788" cy="40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658" tIns="0" rIns="18658" bIns="0" anchor="b"/>
          <a:lstStyle/>
          <a:p>
            <a:pPr defTabSz="780286">
              <a:spcBef>
                <a:spcPct val="0"/>
              </a:spcBef>
              <a:buClrTx/>
              <a:buNone/>
              <a:tabLst>
                <a:tab pos="3446000" algn="ctr"/>
                <a:tab pos="5847371" algn="r"/>
              </a:tabLst>
            </a:pPr>
            <a:endParaRPr lang="en-US" sz="1000" kern="0" dirty="0">
              <a:solidFill>
                <a:srgbClr val="000000"/>
              </a:solidFill>
              <a:latin typeface="Tahoma" pitchFamily="34" charset="0"/>
            </a:endParaRPr>
          </a:p>
          <a:p>
            <a:pPr defTabSz="780286">
              <a:spcBef>
                <a:spcPct val="0"/>
              </a:spcBef>
              <a:buClrTx/>
              <a:buNone/>
              <a:tabLst>
                <a:tab pos="3446000" algn="ctr"/>
                <a:tab pos="5847371" algn="r"/>
              </a:tabLst>
            </a:pPr>
            <a:r>
              <a:rPr lang="en-US" sz="1000" kern="0" dirty="0">
                <a:solidFill>
                  <a:srgbClr val="000000"/>
                </a:solidFill>
                <a:latin typeface="Tahoma" pitchFamily="34" charset="0"/>
              </a:rPr>
              <a:t>© </a:t>
            </a:r>
            <a:r>
              <a:rPr lang="en-US" sz="1000" kern="0" dirty="0">
                <a:solidFill>
                  <a:srgbClr val="000000"/>
                </a:solidFill>
                <a:latin typeface="Tahoma" pitchFamily="34" charset="0"/>
                <a:cs typeface="Times New Roman" pitchFamily="18" charset="0"/>
              </a:rPr>
              <a:t>Fraud Auditing, Inc.</a:t>
            </a:r>
            <a:r>
              <a:rPr lang="en-US" sz="1000" kern="0" dirty="0">
                <a:solidFill>
                  <a:srgbClr val="000000"/>
                </a:solidFill>
                <a:latin typeface="Tahoma" pitchFamily="34" charset="0"/>
              </a:rPr>
              <a:t> 	Section 1 - Page </a:t>
            </a:r>
            <a:fld id="{B1DDB9F7-1A01-46B9-9AE6-4AECAB53524D}" type="slidenum">
              <a:rPr lang="en-US" sz="1000" kern="0">
                <a:solidFill>
                  <a:srgbClr val="000000"/>
                </a:solidFill>
                <a:latin typeface="Tahoma" pitchFamily="34" charset="0"/>
              </a:rPr>
              <a:pPr defTabSz="780286">
                <a:spcBef>
                  <a:spcPct val="0"/>
                </a:spcBef>
                <a:buClrTx/>
                <a:buNone/>
                <a:tabLst>
                  <a:tab pos="3446000" algn="ctr"/>
                  <a:tab pos="5847371" algn="r"/>
                </a:tabLst>
              </a:pPr>
              <a:t>‹#›</a:t>
            </a:fld>
            <a:r>
              <a:rPr lang="en-US" sz="1000" kern="0" dirty="0">
                <a:solidFill>
                  <a:srgbClr val="000000"/>
                </a:solidFill>
                <a:latin typeface="Tahoma" pitchFamily="34" charset="0"/>
              </a:rPr>
              <a:t>	</a:t>
            </a:r>
            <a:r>
              <a:rPr lang="en-US" sz="1000" kern="0" dirty="0" smtClean="0">
                <a:solidFill>
                  <a:srgbClr val="000000"/>
                </a:solidFill>
                <a:latin typeface="Tahoma" pitchFamily="34" charset="0"/>
              </a:rPr>
              <a:t>01/15/19</a:t>
            </a:r>
            <a:endParaRPr lang="en-US" sz="1000" kern="0" dirty="0">
              <a:solidFill>
                <a:srgbClr val="000000"/>
              </a:solidFill>
              <a:latin typeface="Tahoma" pitchFamily="34" charset="0"/>
            </a:endParaRPr>
          </a:p>
          <a:p>
            <a:pPr defTabSz="780286">
              <a:spcBef>
                <a:spcPct val="0"/>
              </a:spcBef>
              <a:buClrTx/>
              <a:buNone/>
              <a:tabLst>
                <a:tab pos="3446000" algn="ctr"/>
                <a:tab pos="5847371" algn="r"/>
              </a:tabLst>
            </a:pPr>
            <a:endParaRPr lang="en-US" sz="1000" kern="0" dirty="0">
              <a:solidFill>
                <a:srgbClr val="000000"/>
              </a:solidFill>
              <a:latin typeface="Tahoma" pitchFamily="34" charset="0"/>
              <a:cs typeface="Times New Roman" pitchFamily="18" charset="0"/>
            </a:endParaRPr>
          </a:p>
        </p:txBody>
      </p:sp>
      <p:sp>
        <p:nvSpPr>
          <p:cNvPr id="7" name="Line 11"/>
          <p:cNvSpPr>
            <a:spLocks noChangeShapeType="1"/>
          </p:cNvSpPr>
          <p:nvPr/>
        </p:nvSpPr>
        <p:spPr bwMode="auto">
          <a:xfrm>
            <a:off x="571986" y="8707416"/>
            <a:ext cx="5904669" cy="159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723" tIns="45862" rIns="91723" bIns="45862" anchor="ctr"/>
          <a:lstStyle/>
          <a:p>
            <a:endParaRPr lang="en-US" dirty="0"/>
          </a:p>
        </p:txBody>
      </p:sp>
    </p:spTree>
    <p:extLst>
      <p:ext uri="{BB962C8B-B14F-4D97-AF65-F5344CB8AC3E}">
        <p14:creationId xmlns:p14="http://schemas.microsoft.com/office/powerpoint/2010/main" val="288110159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9"/>
          <p:cNvSpPr>
            <a:spLocks noGrp="1" noRot="1" noChangeAspect="1" noChangeArrowheads="1" noTextEdit="1"/>
          </p:cNvSpPr>
          <p:nvPr>
            <p:ph type="sldImg" idx="2"/>
          </p:nvPr>
        </p:nvSpPr>
        <p:spPr bwMode="auto">
          <a:xfrm>
            <a:off x="600075" y="639763"/>
            <a:ext cx="5927725" cy="44465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9" name="Line 11"/>
          <p:cNvSpPr>
            <a:spLocks noChangeShapeType="1"/>
          </p:cNvSpPr>
          <p:nvPr/>
        </p:nvSpPr>
        <p:spPr bwMode="auto">
          <a:xfrm>
            <a:off x="591105" y="458453"/>
            <a:ext cx="5914228" cy="1592"/>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23" tIns="45862" rIns="91723" bIns="45862" anchor="ctr"/>
          <a:lstStyle/>
          <a:p>
            <a:endParaRPr lang="en-US" dirty="0"/>
          </a:p>
        </p:txBody>
      </p:sp>
      <p:sp>
        <p:nvSpPr>
          <p:cNvPr id="2062" name="Text Box 14"/>
          <p:cNvSpPr txBox="1">
            <a:spLocks noChangeArrowheads="1"/>
          </p:cNvSpPr>
          <p:nvPr/>
        </p:nvSpPr>
        <p:spPr bwMode="auto">
          <a:xfrm>
            <a:off x="549680" y="5103469"/>
            <a:ext cx="6119760" cy="33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18" tIns="45210" rIns="90418" bIns="45210">
            <a:spAutoFit/>
          </a:bodyPr>
          <a:lstStyle>
            <a:lvl1pPr defTabSz="901700">
              <a:spcBef>
                <a:spcPct val="0"/>
              </a:spcBef>
              <a:defRPr sz="2400">
                <a:solidFill>
                  <a:schemeClr val="tx1"/>
                </a:solidFill>
                <a:latin typeface="Times New Roman" pitchFamily="18" charset="0"/>
              </a:defRPr>
            </a:lvl1pPr>
            <a:lvl2pPr marL="450850" defTabSz="901700">
              <a:spcBef>
                <a:spcPct val="0"/>
              </a:spcBef>
              <a:defRPr sz="2400">
                <a:solidFill>
                  <a:schemeClr val="tx1"/>
                </a:solidFill>
                <a:latin typeface="Times New Roman" pitchFamily="18" charset="0"/>
              </a:defRPr>
            </a:lvl2pPr>
            <a:lvl3pPr marL="901700" defTabSz="901700">
              <a:spcBef>
                <a:spcPct val="0"/>
              </a:spcBef>
              <a:defRPr sz="2400">
                <a:solidFill>
                  <a:schemeClr val="tx1"/>
                </a:solidFill>
                <a:latin typeface="Times New Roman" pitchFamily="18" charset="0"/>
              </a:defRPr>
            </a:lvl3pPr>
            <a:lvl4pPr marL="1352550" defTabSz="901700">
              <a:spcBef>
                <a:spcPct val="0"/>
              </a:spcBef>
              <a:defRPr sz="2400">
                <a:solidFill>
                  <a:schemeClr val="tx1"/>
                </a:solidFill>
                <a:latin typeface="Times New Roman" pitchFamily="18" charset="0"/>
              </a:defRPr>
            </a:lvl4pPr>
            <a:lvl5pPr marL="1803400" defTabSz="901700">
              <a:spcBef>
                <a:spcPct val="0"/>
              </a:spcBef>
              <a:defRPr sz="2400">
                <a:solidFill>
                  <a:schemeClr val="tx1"/>
                </a:solidFill>
                <a:latin typeface="Times New Roman" pitchFamily="18" charset="0"/>
              </a:defRPr>
            </a:lvl5pPr>
            <a:lvl6pPr marL="2260600" defTabSz="901700" eaLnBrk="0" fontAlgn="base" hangingPunct="0">
              <a:spcBef>
                <a:spcPct val="0"/>
              </a:spcBef>
              <a:spcAft>
                <a:spcPct val="0"/>
              </a:spcAft>
              <a:defRPr sz="2400">
                <a:solidFill>
                  <a:schemeClr val="tx1"/>
                </a:solidFill>
                <a:latin typeface="Times New Roman" pitchFamily="18" charset="0"/>
              </a:defRPr>
            </a:lvl6pPr>
            <a:lvl7pPr marL="2717800" defTabSz="901700" eaLnBrk="0" fontAlgn="base" hangingPunct="0">
              <a:spcBef>
                <a:spcPct val="0"/>
              </a:spcBef>
              <a:spcAft>
                <a:spcPct val="0"/>
              </a:spcAft>
              <a:defRPr sz="2400">
                <a:solidFill>
                  <a:schemeClr val="tx1"/>
                </a:solidFill>
                <a:latin typeface="Times New Roman" pitchFamily="18" charset="0"/>
              </a:defRPr>
            </a:lvl7pPr>
            <a:lvl8pPr marL="3175000" defTabSz="901700" eaLnBrk="0" fontAlgn="base" hangingPunct="0">
              <a:spcBef>
                <a:spcPct val="0"/>
              </a:spcBef>
              <a:spcAft>
                <a:spcPct val="0"/>
              </a:spcAft>
              <a:defRPr sz="2400">
                <a:solidFill>
                  <a:schemeClr val="tx1"/>
                </a:solidFill>
                <a:latin typeface="Times New Roman" pitchFamily="18" charset="0"/>
              </a:defRPr>
            </a:lvl8pPr>
            <a:lvl9pPr marL="3632200" defTabSz="9017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Tx/>
              <a:buFontTx/>
              <a:buNone/>
            </a:pPr>
            <a:r>
              <a:rPr lang="en-US" sz="1300" dirty="0">
                <a:latin typeface="Tahoma" pitchFamily="34" charset="0"/>
              </a:rPr>
              <a:t>Notes</a:t>
            </a:r>
          </a:p>
          <a:p>
            <a:pPr>
              <a:lnSpc>
                <a:spcPct val="150000"/>
              </a:lnSpc>
              <a:spcBef>
                <a:spcPct val="50000"/>
              </a:spcBef>
              <a:buClrTx/>
              <a:buFontTx/>
              <a:buNone/>
            </a:pPr>
            <a:r>
              <a:rPr lang="en-US" sz="1300" dirty="0">
                <a:latin typeface="Tahoma"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070" name="Line 22"/>
          <p:cNvSpPr>
            <a:spLocks noChangeShapeType="1"/>
          </p:cNvSpPr>
          <p:nvPr/>
        </p:nvSpPr>
        <p:spPr bwMode="auto">
          <a:xfrm flipV="1">
            <a:off x="571986" y="8670804"/>
            <a:ext cx="6024164"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723" tIns="45862" rIns="91723" bIns="45862" anchor="ctr"/>
          <a:lstStyle/>
          <a:p>
            <a:endParaRPr lang="en-US" dirty="0"/>
          </a:p>
        </p:txBody>
      </p:sp>
      <p:sp>
        <p:nvSpPr>
          <p:cNvPr id="2" name="Header Placeholder 1"/>
          <p:cNvSpPr>
            <a:spLocks noGrp="1"/>
          </p:cNvSpPr>
          <p:nvPr>
            <p:ph type="hdr" sz="quarter"/>
          </p:nvPr>
        </p:nvSpPr>
        <p:spPr>
          <a:xfrm>
            <a:off x="0" y="154969"/>
            <a:ext cx="6669440" cy="309851"/>
          </a:xfrm>
          <a:prstGeom prst="rect">
            <a:avLst/>
          </a:prstGeom>
        </p:spPr>
        <p:txBody>
          <a:bodyPr vert="horz" lIns="91723" tIns="45862" rIns="91723" bIns="45862" rtlCol="0"/>
          <a:lstStyle>
            <a:lvl1pPr algn="ctr">
              <a:defRPr sz="1200">
                <a:latin typeface="Century Schoolbook"/>
              </a:defRPr>
            </a:lvl1pPr>
          </a:lstStyle>
          <a:p>
            <a:pPr>
              <a:buFont typeface="Symbol" pitchFamily="18" charset="2"/>
              <a:buNone/>
            </a:pPr>
            <a:r>
              <a:rPr lang="en-US" dirty="0" smtClean="0"/>
              <a:t>Integrating Fraud Into the Audit Program</a:t>
            </a:r>
            <a:endParaRPr lang="en-US" dirty="0"/>
          </a:p>
        </p:txBody>
      </p:sp>
      <p:sp>
        <p:nvSpPr>
          <p:cNvPr id="3" name="Slide Number Placeholder 2"/>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1443FEB-C9E2-445A-BFE5-DA4FEA69645C}" type="slidenum">
              <a:rPr lang="en-US" smtClean="0"/>
              <a:t>‹#›</a:t>
            </a:fld>
            <a:endParaRPr lang="en-US" dirty="0"/>
          </a:p>
        </p:txBody>
      </p:sp>
      <p:sp>
        <p:nvSpPr>
          <p:cNvPr id="5" name="Footer Placeholder 4"/>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FRAUD AUDITING, INC</a:t>
            </a:r>
            <a:endParaRPr lang="en-US" dirty="0"/>
          </a:p>
        </p:txBody>
      </p:sp>
    </p:spTree>
    <p:extLst>
      <p:ext uri="{BB962C8B-B14F-4D97-AF65-F5344CB8AC3E}">
        <p14:creationId xmlns:p14="http://schemas.microsoft.com/office/powerpoint/2010/main" val="3515039652"/>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1</a:t>
            </a:fld>
            <a:r>
              <a:rPr lang="en-US" dirty="0" smtClean="0"/>
              <a:t>	01/15/18</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192509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11</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165627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spect="1" noChangeArrowheads="1" noTextEdit="1"/>
          </p:cNvSpPr>
          <p:nvPr>
            <p:ph type="sldImg"/>
          </p:nvPr>
        </p:nvSpPr>
        <p:spPr>
          <a:ln/>
        </p:spPr>
      </p:sp>
      <p:sp>
        <p:nvSpPr>
          <p:cNvPr id="91141" name="Rectangle 6"/>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	Section 1 - Page </a:t>
            </a:r>
            <a:fld id="{D80A9CF1-1EFF-449B-8C56-1B5CBF2272F1}" type="slidenum">
              <a:rPr lang="en-US" smtClean="0"/>
              <a:pPr/>
              <a:t>18</a:t>
            </a:fld>
            <a:r>
              <a:rPr lang="en-US" dirty="0" smtClean="0"/>
              <a:t>	01/15/18</a:t>
            </a:r>
          </a:p>
          <a:p>
            <a:r>
              <a:rPr lang="en-US" dirty="0" smtClean="0"/>
              <a:t>© Fraud Auditing, Inc.</a:t>
            </a:r>
            <a:endParaRPr lang="en-US" dirty="0"/>
          </a:p>
        </p:txBody>
      </p:sp>
    </p:spTree>
    <p:extLst>
      <p:ext uri="{BB962C8B-B14F-4D97-AF65-F5344CB8AC3E}">
        <p14:creationId xmlns:p14="http://schemas.microsoft.com/office/powerpoint/2010/main" val="422233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19</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12534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Rot="1" noChangeAspect="1" noChangeArrowheads="1" noTextEdit="1"/>
          </p:cNvSpPr>
          <p:nvPr>
            <p:ph type="sldImg"/>
          </p:nvPr>
        </p:nvSpPr>
        <p:spPr>
          <a:ln/>
        </p:spPr>
      </p:sp>
      <p:sp>
        <p:nvSpPr>
          <p:cNvPr id="72709"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	Section 1 - Page </a:t>
            </a:r>
            <a:fld id="{D80A9CF1-1EFF-449B-8C56-1B5CBF2272F1}" type="slidenum">
              <a:rPr lang="en-US" smtClean="0"/>
              <a:pPr/>
              <a:t>20</a:t>
            </a:fld>
            <a:r>
              <a:rPr lang="en-US" dirty="0"/>
              <a:t>	</a:t>
            </a:r>
            <a:r>
              <a:rPr lang="en-US" dirty="0" smtClean="0"/>
              <a:t>01/15/18</a:t>
            </a:r>
          </a:p>
          <a:p>
            <a:r>
              <a:rPr lang="en-US" dirty="0" smtClean="0"/>
              <a:t>© Fraud Auditing, Inc.</a:t>
            </a:r>
            <a:endParaRPr lang="en-US" dirty="0"/>
          </a:p>
        </p:txBody>
      </p:sp>
    </p:spTree>
    <p:extLst>
      <p:ext uri="{BB962C8B-B14F-4D97-AF65-F5344CB8AC3E}">
        <p14:creationId xmlns:p14="http://schemas.microsoft.com/office/powerpoint/2010/main" val="45506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21</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14551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24</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402865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spect="1" noChangeArrowheads="1" noTextEdit="1"/>
          </p:cNvSpPr>
          <p:nvPr>
            <p:ph type="sldImg"/>
          </p:nvPr>
        </p:nvSpPr>
        <p:spPr>
          <a:ln/>
        </p:spPr>
      </p:sp>
      <p:sp>
        <p:nvSpPr>
          <p:cNvPr id="91141" name="Rectangle 6"/>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	Section 1 - Page </a:t>
            </a:r>
            <a:fld id="{D80A9CF1-1EFF-449B-8C56-1B5CBF2272F1}" type="slidenum">
              <a:rPr lang="en-US" smtClean="0"/>
              <a:pPr/>
              <a:t>25</a:t>
            </a:fld>
            <a:endParaRPr lang="en-US" dirty="0" smtClean="0"/>
          </a:p>
          <a:p>
            <a:r>
              <a:rPr lang="en-US" dirty="0" smtClean="0"/>
              <a:t>© Fraud Auditing, Inc.</a:t>
            </a:r>
            <a:endParaRPr lang="en-US" dirty="0"/>
          </a:p>
        </p:txBody>
      </p:sp>
    </p:spTree>
    <p:extLst>
      <p:ext uri="{BB962C8B-B14F-4D97-AF65-F5344CB8AC3E}">
        <p14:creationId xmlns:p14="http://schemas.microsoft.com/office/powerpoint/2010/main" val="42223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26</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436783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Rot="1" noChangeAspect="1" noChangeArrowheads="1" noTextEdit="1"/>
          </p:cNvSpPr>
          <p:nvPr>
            <p:ph type="sldImg"/>
          </p:nvPr>
        </p:nvSpPr>
        <p:spPr>
          <a:ln/>
        </p:spPr>
      </p:sp>
      <p:sp>
        <p:nvSpPr>
          <p:cNvPr id="77829"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27</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629115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29</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50361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2</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647465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Rot="1" noChangeAspect="1" noChangeArrowheads="1" noTextEdit="1"/>
          </p:cNvSpPr>
          <p:nvPr>
            <p:ph type="sldImg"/>
          </p:nvPr>
        </p:nvSpPr>
        <p:spPr>
          <a:ln/>
        </p:spPr>
      </p:sp>
      <p:sp>
        <p:nvSpPr>
          <p:cNvPr id="78853"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30</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847904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50753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Rot="1" noChangeAspect="1" noChangeArrowheads="1" noTextEdit="1"/>
          </p:cNvSpPr>
          <p:nvPr>
            <p:ph type="sldImg"/>
          </p:nvPr>
        </p:nvSpPr>
        <p:spPr>
          <a:ln/>
        </p:spPr>
      </p:sp>
      <p:sp>
        <p:nvSpPr>
          <p:cNvPr id="80901"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32</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524770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4023" y="4403725"/>
            <a:ext cx="5712177" cy="4171950"/>
          </a:xfrm>
          <a:prstGeom prst="rect">
            <a:avLst/>
          </a:prstGeom>
        </p:spPr>
        <p:txBody>
          <a:bodyPr lIns="91723" tIns="45862" rIns="91723" bIns="45862"/>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3 - Page </a:t>
            </a:r>
            <a:fld id="{D80A9CF1-1EFF-449B-8C56-1B5CBF2272F1}" type="slidenum">
              <a:rPr lang="en-US" smtClean="0"/>
              <a:pPr/>
              <a:t>33</a:t>
            </a:fld>
            <a:r>
              <a:rPr lang="en-US" dirty="0" smtClean="0"/>
              <a:t>	OAF3400513</a:t>
            </a:r>
          </a:p>
          <a:p>
            <a:r>
              <a:rPr lang="en-US" dirty="0" smtClean="0"/>
              <a:t>© Fraud Auditing, Inc.</a:t>
            </a:r>
            <a:endParaRPr lang="en-US" dirty="0"/>
          </a:p>
        </p:txBody>
      </p:sp>
      <p:sp>
        <p:nvSpPr>
          <p:cNvPr id="5" name="Header Placeholder 4"/>
          <p:cNvSpPr>
            <a:spLocks noGrp="1"/>
          </p:cNvSpPr>
          <p:nvPr>
            <p:ph type="hdr" sz="quarter" idx="11"/>
          </p:nvPr>
        </p:nvSpPr>
        <p:spPr>
          <a:xfrm>
            <a:off x="2" y="0"/>
            <a:ext cx="3094637" cy="463550"/>
          </a:xfrm>
          <a:prstGeom prst="rect">
            <a:avLst/>
          </a:prstGeom>
        </p:spPr>
        <p:txBody>
          <a:bodyPr/>
          <a:lstStyle/>
          <a:p>
            <a:r>
              <a:rPr lang="en-US" dirty="0" smtClean="0"/>
              <a:t>Preparing the Corruption Risk Assessment</a:t>
            </a:r>
            <a:endParaRPr lang="en-US" dirty="0"/>
          </a:p>
        </p:txBody>
      </p:sp>
    </p:spTree>
    <p:extLst>
      <p:ext uri="{BB962C8B-B14F-4D97-AF65-F5344CB8AC3E}">
        <p14:creationId xmlns:p14="http://schemas.microsoft.com/office/powerpoint/2010/main" val="3362525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ln/>
        </p:spPr>
      </p:sp>
      <p:sp>
        <p:nvSpPr>
          <p:cNvPr id="81925"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34</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763233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ln/>
        </p:spPr>
      </p:sp>
      <p:sp>
        <p:nvSpPr>
          <p:cNvPr id="81925"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76323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ln/>
        </p:spPr>
      </p:sp>
      <p:sp>
        <p:nvSpPr>
          <p:cNvPr id="81925"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36</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763233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ln/>
        </p:spPr>
      </p:sp>
      <p:sp>
        <p:nvSpPr>
          <p:cNvPr id="81925"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37</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76323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Rot="1" noChangeAspect="1" noChangeArrowheads="1" noTextEdit="1"/>
          </p:cNvSpPr>
          <p:nvPr>
            <p:ph type="sldImg"/>
          </p:nvPr>
        </p:nvSpPr>
        <p:spPr>
          <a:ln/>
        </p:spPr>
      </p:sp>
      <p:sp>
        <p:nvSpPr>
          <p:cNvPr id="81925" name="Rectangle 5"/>
          <p:cNvSpPr>
            <a:spLocks noGrp="1" noChangeArrowheads="1"/>
          </p:cNvSpPr>
          <p:nvPr>
            <p:ph type="body" idx="1"/>
          </p:nvPr>
        </p:nvSpPr>
        <p:spPr bwMode="auto">
          <a:xfrm>
            <a:off x="713053" y="4402850"/>
            <a:ext cx="5714118"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43" tIns="45972" rIns="91943" bIns="4597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38</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763233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39</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45574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3</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1016940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Rot="1" noChangeAspect="1" noChangeArrowheads="1" noTextEdit="1"/>
          </p:cNvSpPr>
          <p:nvPr>
            <p:ph type="sldImg"/>
          </p:nvPr>
        </p:nvSpPr>
        <p:spPr>
          <a:ln/>
        </p:spPr>
      </p:sp>
      <p:sp>
        <p:nvSpPr>
          <p:cNvPr id="83973"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40</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859630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457651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42</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452348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bwMode="auto">
          <a:xfrm>
            <a:off x="714672" y="4404445"/>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43</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520709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44</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291667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6667577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46</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598366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spect="1" noChangeArrowheads="1" noTextEdit="1"/>
          </p:cNvSpPr>
          <p:nvPr>
            <p:ph type="sldImg"/>
          </p:nvPr>
        </p:nvSpPr>
        <p:spPr>
          <a:ln/>
        </p:spPr>
      </p:sp>
      <p:sp>
        <p:nvSpPr>
          <p:cNvPr id="91141" name="Rectangle 6"/>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47</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4222330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48</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455741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49</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135013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5</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3639646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50</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998803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Rot="1" noChangeAspect="1" noChangeArrowheads="1" noTextEdit="1"/>
          </p:cNvSpPr>
          <p:nvPr>
            <p:ph type="sldImg"/>
          </p:nvPr>
        </p:nvSpPr>
        <p:spPr>
          <a:ln/>
        </p:spPr>
      </p:sp>
      <p:sp>
        <p:nvSpPr>
          <p:cNvPr id="94213"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948998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52</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852907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53</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2643331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Rot="1" noChangeAspect="1" noChangeArrowheads="1" noTextEdit="1"/>
          </p:cNvSpPr>
          <p:nvPr>
            <p:ph type="sldImg"/>
          </p:nvPr>
        </p:nvSpPr>
        <p:spPr>
          <a:ln/>
        </p:spPr>
      </p:sp>
      <p:sp>
        <p:nvSpPr>
          <p:cNvPr id="98309"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54</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350672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853338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56</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17272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57</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939129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58</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180200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59</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140524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6</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3348818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60</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071944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Rot="1" noChangeAspect="1" noChangeArrowheads="1" noTextEdit="1"/>
          </p:cNvSpPr>
          <p:nvPr>
            <p:ph type="sldImg"/>
          </p:nvPr>
        </p:nvSpPr>
        <p:spPr>
          <a:ln/>
        </p:spPr>
      </p:sp>
      <p:sp>
        <p:nvSpPr>
          <p:cNvPr id="90117"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3097352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bwMode="auto">
          <a:xfrm>
            <a:off x="701677" y="4416511"/>
            <a:ext cx="5607050" cy="41832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62</a:t>
            </a:fld>
            <a:r>
              <a:rPr lang="en-US" dirty="0" smtClean="0"/>
              <a:t>	OAF2010713</a:t>
            </a:r>
          </a:p>
          <a:p>
            <a:r>
              <a:rPr lang="en-US" dirty="0" smtClean="0"/>
              <a:t>©Fraud Auditing, Inc.</a:t>
            </a:r>
            <a:endParaRPr lang="en-US" dirty="0"/>
          </a:p>
        </p:txBody>
      </p:sp>
      <p:sp>
        <p:nvSpPr>
          <p:cNvPr id="3" name="Header Placeholder 2"/>
          <p:cNvSpPr>
            <a:spLocks noGrp="1"/>
          </p:cNvSpPr>
          <p:nvPr>
            <p:ph type="hdr" sz="quarter" idx="11"/>
          </p:nvPr>
        </p:nvSpPr>
        <p:spPr/>
        <p:txBody>
          <a:bodyPr/>
          <a:lstStyle/>
          <a:p>
            <a:r>
              <a:rPr lang="en-US" dirty="0" smtClean="0"/>
              <a:t>Understanding Fraud</a:t>
            </a:r>
            <a:endParaRPr lang="en-US" dirty="0"/>
          </a:p>
        </p:txBody>
      </p:sp>
    </p:spTree>
    <p:extLst>
      <p:ext uri="{BB962C8B-B14F-4D97-AF65-F5344CB8AC3E}">
        <p14:creationId xmlns:p14="http://schemas.microsoft.com/office/powerpoint/2010/main" val="2662779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Rot="1" noChangeAspect="1" noChangeArrowheads="1" noTextEdit="1"/>
          </p:cNvSpPr>
          <p:nvPr>
            <p:ph type="sldImg"/>
          </p:nvPr>
        </p:nvSpPr>
        <p:spPr>
          <a:ln/>
        </p:spPr>
      </p:sp>
      <p:sp>
        <p:nvSpPr>
          <p:cNvPr id="103429"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3" tIns="45857" rIns="91713" bIns="45857"/>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63</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322425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64</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3027205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523018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Rot="1" noChangeAspect="1" noChangeArrowheads="1" noTextEdit="1"/>
          </p:cNvSpPr>
          <p:nvPr>
            <p:ph type="sldImg"/>
          </p:nvPr>
        </p:nvSpPr>
        <p:spPr>
          <a:ln/>
        </p:spPr>
      </p:sp>
      <p:sp>
        <p:nvSpPr>
          <p:cNvPr id="106501"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69</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214768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Rot="1" noChangeAspect="1" noChangeArrowheads="1" noTextEdit="1"/>
          </p:cNvSpPr>
          <p:nvPr>
            <p:ph type="sldImg"/>
          </p:nvPr>
        </p:nvSpPr>
        <p:spPr>
          <a:ln/>
        </p:spPr>
      </p:sp>
      <p:sp>
        <p:nvSpPr>
          <p:cNvPr id="107525"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70</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3314560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Rot="1" noChangeAspect="1" noChangeArrowheads="1" noTextEdit="1"/>
          </p:cNvSpPr>
          <p:nvPr>
            <p:ph type="sldImg"/>
          </p:nvPr>
        </p:nvSpPr>
        <p:spPr>
          <a:ln/>
        </p:spPr>
      </p:sp>
      <p:sp>
        <p:nvSpPr>
          <p:cNvPr id="108549"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8970870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72</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200130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7</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1353416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Rot="1" noChangeAspect="1" noChangeArrowheads="1" noTextEdit="1"/>
          </p:cNvSpPr>
          <p:nvPr>
            <p:ph type="sldImg"/>
          </p:nvPr>
        </p:nvSpPr>
        <p:spPr>
          <a:ln/>
        </p:spPr>
      </p:sp>
      <p:sp>
        <p:nvSpPr>
          <p:cNvPr id="112645" name="Rectangle 5"/>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73</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3442264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Slide Image Placeholder 1"/>
          <p:cNvSpPr>
            <a:spLocks noGrp="1" noRot="1" noChangeAspect="1" noTextEdit="1"/>
          </p:cNvSpPr>
          <p:nvPr>
            <p:ph type="sldImg"/>
          </p:nvPr>
        </p:nvSpPr>
        <p:spPr>
          <a:ln/>
        </p:spPr>
      </p:sp>
      <p:sp>
        <p:nvSpPr>
          <p:cNvPr id="113669"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74</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4291380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271281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76</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6183067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77</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23434490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spect="1" noChangeArrowheads="1" noTextEdit="1"/>
          </p:cNvSpPr>
          <p:nvPr>
            <p:ph type="sldImg"/>
          </p:nvPr>
        </p:nvSpPr>
        <p:spPr>
          <a:ln/>
        </p:spPr>
      </p:sp>
      <p:sp>
        <p:nvSpPr>
          <p:cNvPr id="91141" name="Rectangle 6"/>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79</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42223309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bwMode="auto">
          <a:xfrm>
            <a:off x="701677" y="4416511"/>
            <a:ext cx="5607050" cy="41832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80</a:t>
            </a:fld>
            <a:r>
              <a:rPr lang="en-US" dirty="0" smtClean="0"/>
              <a:t>	OAF2010713</a:t>
            </a:r>
          </a:p>
          <a:p>
            <a:r>
              <a:rPr lang="en-US" dirty="0" smtClean="0"/>
              <a:t>©Fraud Auditing, Inc.</a:t>
            </a:r>
            <a:endParaRPr lang="en-US" dirty="0"/>
          </a:p>
        </p:txBody>
      </p:sp>
      <p:sp>
        <p:nvSpPr>
          <p:cNvPr id="3" name="Header Placeholder 2"/>
          <p:cNvSpPr>
            <a:spLocks noGrp="1"/>
          </p:cNvSpPr>
          <p:nvPr>
            <p:ph type="hdr" sz="quarter" idx="11"/>
          </p:nvPr>
        </p:nvSpPr>
        <p:spPr/>
        <p:txBody>
          <a:bodyPr/>
          <a:lstStyle/>
          <a:p>
            <a:r>
              <a:rPr lang="en-US" dirty="0" smtClean="0"/>
              <a:t>Understanding Fraud</a:t>
            </a:r>
            <a:endParaRPr lang="en-US" dirty="0"/>
          </a:p>
        </p:txBody>
      </p:sp>
    </p:spTree>
    <p:extLst>
      <p:ext uri="{BB962C8B-B14F-4D97-AF65-F5344CB8AC3E}">
        <p14:creationId xmlns:p14="http://schemas.microsoft.com/office/powerpoint/2010/main" val="24135375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81</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767245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7"/>
          <p:cNvSpPr txBox="1">
            <a:spLocks noGrp="1" noChangeArrowheads="1"/>
          </p:cNvSpPr>
          <p:nvPr/>
        </p:nvSpPr>
        <p:spPr bwMode="auto">
          <a:xfrm>
            <a:off x="3970341" y="8829824"/>
            <a:ext cx="3038475" cy="46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3" tIns="46586" rIns="93173" bIns="46586" anchor="b"/>
          <a:lstStyle>
            <a:lvl1pPr defTabSz="928688">
              <a:defRPr sz="3000">
                <a:solidFill>
                  <a:schemeClr val="tx1"/>
                </a:solidFill>
                <a:latin typeface="Arial" pitchFamily="34" charset="0"/>
              </a:defRPr>
            </a:lvl1pPr>
            <a:lvl2pPr marL="742950" indent="-285750" defTabSz="928688">
              <a:defRPr sz="3000">
                <a:solidFill>
                  <a:schemeClr val="tx1"/>
                </a:solidFill>
                <a:latin typeface="Arial" pitchFamily="34" charset="0"/>
              </a:defRPr>
            </a:lvl2pPr>
            <a:lvl3pPr marL="1143000" indent="-228600" defTabSz="928688">
              <a:defRPr sz="3000">
                <a:solidFill>
                  <a:schemeClr val="tx1"/>
                </a:solidFill>
                <a:latin typeface="Arial" pitchFamily="34" charset="0"/>
              </a:defRPr>
            </a:lvl3pPr>
            <a:lvl4pPr marL="1600200" indent="-228600" defTabSz="928688">
              <a:defRPr sz="3000">
                <a:solidFill>
                  <a:schemeClr val="tx1"/>
                </a:solidFill>
                <a:latin typeface="Arial" pitchFamily="34" charset="0"/>
              </a:defRPr>
            </a:lvl4pPr>
            <a:lvl5pPr marL="2057400" indent="-228600" defTabSz="928688">
              <a:defRPr sz="3000">
                <a:solidFill>
                  <a:schemeClr val="tx1"/>
                </a:solidFill>
                <a:latin typeface="Arial" pitchFamily="34" charset="0"/>
              </a:defRPr>
            </a:lvl5pPr>
            <a:lvl6pPr marL="2514600" indent="-228600" defTabSz="928688"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defTabSz="928688"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defTabSz="928688"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defTabSz="928688"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lgn="r" eaLnBrk="1" hangingPunct="1">
              <a:spcBef>
                <a:spcPct val="0"/>
              </a:spcBef>
              <a:buClrTx/>
              <a:buFontTx/>
              <a:buNone/>
            </a:pPr>
            <a:fld id="{D761128D-D916-4C73-8FB1-30D8DB42F41A}" type="slidenum">
              <a:rPr lang="en-US" sz="1200">
                <a:cs typeface="Arial" pitchFamily="34" charset="0"/>
              </a:rPr>
              <a:pPr algn="r" eaLnBrk="1" hangingPunct="1">
                <a:spcBef>
                  <a:spcPct val="0"/>
                </a:spcBef>
                <a:buClrTx/>
                <a:buFontTx/>
                <a:buNone/>
              </a:pPr>
              <a:t>82</a:t>
            </a:fld>
            <a:endParaRPr lang="en-US" sz="1200" dirty="0">
              <a:cs typeface="Arial" pitchFamily="34" charset="0"/>
            </a:endParaRPr>
          </a:p>
        </p:txBody>
      </p:sp>
      <p:sp>
        <p:nvSpPr>
          <p:cNvPr id="50183" name="Rectangle 5"/>
          <p:cNvSpPr>
            <a:spLocks noGrp="1" noRot="1" noChangeAspect="1" noChangeArrowheads="1" noTextEdit="1"/>
          </p:cNvSpPr>
          <p:nvPr>
            <p:ph type="sldImg"/>
          </p:nvPr>
        </p:nvSpPr>
        <p:spPr>
          <a:ln/>
        </p:spPr>
      </p:sp>
      <p:sp>
        <p:nvSpPr>
          <p:cNvPr id="50184" name="Rectangle 6"/>
          <p:cNvSpPr>
            <a:spLocks noGrp="1" noChangeArrowheads="1"/>
          </p:cNvSpPr>
          <p:nvPr>
            <p:ph type="body" idx="1"/>
          </p:nvPr>
        </p:nvSpPr>
        <p:spPr bwMode="auto">
          <a:xfrm>
            <a:off x="701677" y="4416511"/>
            <a:ext cx="5607050" cy="41832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4 - Page </a:t>
            </a:r>
            <a:fld id="{D80A9CF1-1EFF-449B-8C56-1B5CBF2272F1}" type="slidenum">
              <a:rPr lang="en-US" smtClean="0"/>
              <a:pPr/>
              <a:t>82</a:t>
            </a:fld>
            <a:r>
              <a:rPr lang="en-US" dirty="0" smtClean="0"/>
              <a:t>	OAF301 0413</a:t>
            </a:r>
          </a:p>
          <a:p>
            <a:r>
              <a:rPr lang="en-US" dirty="0" smtClean="0"/>
              <a:t>©Fraud Auditing, Inc.</a:t>
            </a:r>
            <a:endParaRPr lang="en-US" dirty="0"/>
          </a:p>
        </p:txBody>
      </p:sp>
      <p:sp>
        <p:nvSpPr>
          <p:cNvPr id="5" name="Header Placeholder 4"/>
          <p:cNvSpPr>
            <a:spLocks noGrp="1"/>
          </p:cNvSpPr>
          <p:nvPr>
            <p:ph type="hdr" sz="quarter" idx="11"/>
          </p:nvPr>
        </p:nvSpPr>
        <p:spPr/>
        <p:txBody>
          <a:bodyPr/>
          <a:lstStyle/>
          <a:p>
            <a:r>
              <a:rPr lang="en-US" dirty="0" smtClean="0"/>
              <a:t>TITLE</a:t>
            </a:r>
            <a:endParaRPr lang="en-US" dirty="0"/>
          </a:p>
        </p:txBody>
      </p:sp>
    </p:spTree>
    <p:extLst>
      <p:ext uri="{BB962C8B-B14F-4D97-AF65-F5344CB8AC3E}">
        <p14:creationId xmlns:p14="http://schemas.microsoft.com/office/powerpoint/2010/main" val="34972080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Rectangle 5"/>
          <p:cNvSpPr>
            <a:spLocks noGrp="1" noRot="1" noChangeAspect="1" noChangeArrowheads="1" noTextEdit="1"/>
          </p:cNvSpPr>
          <p:nvPr>
            <p:ph type="sldImg"/>
          </p:nvPr>
        </p:nvSpPr>
        <p:spPr>
          <a:ln/>
        </p:spPr>
      </p:sp>
      <p:sp>
        <p:nvSpPr>
          <p:cNvPr id="51208" name="Rectangle 6"/>
          <p:cNvSpPr>
            <a:spLocks noGrp="1" noChangeArrowheads="1"/>
          </p:cNvSpPr>
          <p:nvPr>
            <p:ph type="body" idx="1"/>
          </p:nvPr>
        </p:nvSpPr>
        <p:spPr bwMode="auto">
          <a:xfrm>
            <a:off x="701677" y="4416511"/>
            <a:ext cx="5607050" cy="41832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4 - Page </a:t>
            </a:r>
            <a:fld id="{D80A9CF1-1EFF-449B-8C56-1B5CBF2272F1}" type="slidenum">
              <a:rPr lang="en-US" smtClean="0"/>
              <a:pPr/>
              <a:t>83</a:t>
            </a:fld>
            <a:r>
              <a:rPr lang="en-US" dirty="0" smtClean="0"/>
              <a:t>	OAF301 0413</a:t>
            </a:r>
          </a:p>
          <a:p>
            <a:r>
              <a:rPr lang="en-US" dirty="0" smtClean="0"/>
              <a:t>©Fraud Auditing, Inc.</a:t>
            </a:r>
            <a:endParaRPr lang="en-US" dirty="0"/>
          </a:p>
        </p:txBody>
      </p:sp>
      <p:sp>
        <p:nvSpPr>
          <p:cNvPr id="5" name="Header Placeholder 4"/>
          <p:cNvSpPr>
            <a:spLocks noGrp="1"/>
          </p:cNvSpPr>
          <p:nvPr>
            <p:ph type="hdr" sz="quarter" idx="11"/>
          </p:nvPr>
        </p:nvSpPr>
        <p:spPr/>
        <p:txBody>
          <a:bodyPr/>
          <a:lstStyle/>
          <a:p>
            <a:r>
              <a:rPr lang="en-US" dirty="0" smtClean="0"/>
              <a:t>TITLE</a:t>
            </a:r>
            <a:endParaRPr lang="en-US" dirty="0"/>
          </a:p>
        </p:txBody>
      </p:sp>
    </p:spTree>
    <p:extLst>
      <p:ext uri="{BB962C8B-B14F-4D97-AF65-F5344CB8AC3E}">
        <p14:creationId xmlns:p14="http://schemas.microsoft.com/office/powerpoint/2010/main" val="147579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8</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5648229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1723" tIns="45862" rIns="91723" bIns="45862"/>
          <a:lstStyle/>
          <a:p>
            <a:endParaRPr lang="en-US" dirty="0"/>
          </a:p>
        </p:txBody>
      </p:sp>
      <p:sp>
        <p:nvSpPr>
          <p:cNvPr id="6" name="Slide Number Placeholder 5"/>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4 - Page </a:t>
            </a:r>
            <a:fld id="{D80A9CF1-1EFF-449B-8C56-1B5CBF2272F1}" type="slidenum">
              <a:rPr lang="en-US" smtClean="0"/>
              <a:pPr/>
              <a:t>84</a:t>
            </a:fld>
            <a:r>
              <a:rPr lang="en-US" dirty="0" smtClean="0"/>
              <a:t>	OAF301 0413</a:t>
            </a:r>
          </a:p>
          <a:p>
            <a:r>
              <a:rPr lang="en-US" dirty="0" smtClean="0"/>
              <a:t>©Fraud Auditing, Inc.</a:t>
            </a:r>
            <a:endParaRPr lang="en-US" dirty="0"/>
          </a:p>
        </p:txBody>
      </p:sp>
      <p:sp>
        <p:nvSpPr>
          <p:cNvPr id="7" name="Header Placeholder 6"/>
          <p:cNvSpPr>
            <a:spLocks noGrp="1"/>
          </p:cNvSpPr>
          <p:nvPr>
            <p:ph type="hdr" sz="quarter" idx="11"/>
          </p:nvPr>
        </p:nvSpPr>
        <p:spPr/>
        <p:txBody>
          <a:bodyPr/>
          <a:lstStyle/>
          <a:p>
            <a:r>
              <a:rPr lang="en-US" dirty="0" smtClean="0"/>
              <a:t>TITLE</a:t>
            </a:r>
            <a:endParaRPr lang="en-US" dirty="0"/>
          </a:p>
        </p:txBody>
      </p:sp>
    </p:spTree>
    <p:extLst>
      <p:ext uri="{BB962C8B-B14F-4D97-AF65-F5344CB8AC3E}">
        <p14:creationId xmlns:p14="http://schemas.microsoft.com/office/powerpoint/2010/main" val="2219481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85</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26577452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86</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755675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5"/>
          <p:cNvSpPr>
            <a:spLocks noGrp="1" noRot="1" noChangeAspect="1" noChangeArrowheads="1" noTextEdit="1"/>
          </p:cNvSpPr>
          <p:nvPr>
            <p:ph type="sldImg"/>
          </p:nvPr>
        </p:nvSpPr>
        <p:spPr>
          <a:ln/>
        </p:spPr>
      </p:sp>
      <p:sp>
        <p:nvSpPr>
          <p:cNvPr id="54280" name="Rectangle 6"/>
          <p:cNvSpPr>
            <a:spLocks noGrp="1" noChangeArrowheads="1"/>
          </p:cNvSpPr>
          <p:nvPr>
            <p:ph type="body" idx="1"/>
          </p:nvPr>
        </p:nvSpPr>
        <p:spPr bwMode="auto">
          <a:xfrm>
            <a:off x="701677" y="4416511"/>
            <a:ext cx="5607050" cy="41832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23" tIns="45862" rIns="91723" bIns="45862"/>
          <a:lstStyle/>
          <a:p>
            <a:endParaRPr lang="en-US" dirty="0" smtClean="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4 - Page </a:t>
            </a:r>
            <a:fld id="{D80A9CF1-1EFF-449B-8C56-1B5CBF2272F1}" type="slidenum">
              <a:rPr lang="en-US" smtClean="0"/>
              <a:pPr/>
              <a:t>87</a:t>
            </a:fld>
            <a:r>
              <a:rPr lang="en-US" dirty="0" smtClean="0"/>
              <a:t>	OAF301 0413</a:t>
            </a:r>
          </a:p>
          <a:p>
            <a:r>
              <a:rPr lang="en-US" dirty="0" smtClean="0"/>
              <a:t>©Fraud Auditing, Inc.</a:t>
            </a:r>
            <a:endParaRPr lang="en-US" dirty="0"/>
          </a:p>
        </p:txBody>
      </p:sp>
      <p:sp>
        <p:nvSpPr>
          <p:cNvPr id="5" name="Header Placeholder 4"/>
          <p:cNvSpPr>
            <a:spLocks noGrp="1"/>
          </p:cNvSpPr>
          <p:nvPr>
            <p:ph type="hdr" sz="quarter" idx="11"/>
          </p:nvPr>
        </p:nvSpPr>
        <p:spPr/>
        <p:txBody>
          <a:bodyPr/>
          <a:lstStyle/>
          <a:p>
            <a:r>
              <a:rPr lang="en-US" dirty="0" smtClean="0"/>
              <a:t>TITLE</a:t>
            </a:r>
            <a:endParaRPr lang="en-US" dirty="0"/>
          </a:p>
        </p:txBody>
      </p:sp>
    </p:spTree>
    <p:extLst>
      <p:ext uri="{BB962C8B-B14F-4D97-AF65-F5344CB8AC3E}">
        <p14:creationId xmlns:p14="http://schemas.microsoft.com/office/powerpoint/2010/main" val="5665399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9133" y="4433209"/>
            <a:ext cx="5586735" cy="4199039"/>
          </a:xfrm>
          <a:prstGeom prst="rect">
            <a:avLst/>
          </a:prstGeom>
        </p:spPr>
        <p:txBody>
          <a:bodyPr lIns="91723" tIns="45862" rIns="91723" bIns="45862"/>
          <a:lstStyle/>
          <a:p>
            <a:endParaRPr lang="en-US" dirty="0"/>
          </a:p>
        </p:txBody>
      </p:sp>
      <p:sp>
        <p:nvSpPr>
          <p:cNvPr id="6" name="Slide Number Placeholder 5"/>
          <p:cNvSpPr>
            <a:spLocks noGrp="1"/>
          </p:cNvSpPr>
          <p:nvPr>
            <p:ph type="sldNum" sz="quarter" idx="10"/>
          </p:nvPr>
        </p:nvSpPr>
        <p:spPr>
          <a:xfrm>
            <a:off x="584732" y="8613498"/>
            <a:ext cx="6024164" cy="402737"/>
          </a:xfrm>
          <a:prstGeom prst="rect">
            <a:avLst/>
          </a:prstGeom>
        </p:spPr>
        <p:txBody>
          <a:bodyPr/>
          <a:lstStyle/>
          <a:p>
            <a:r>
              <a:rPr lang="en-US" dirty="0" smtClean="0">
                <a:solidFill>
                  <a:srgbClr val="000000"/>
                </a:solidFill>
              </a:rPr>
              <a:t>MIS Training Institute 	Introduction - Page </a:t>
            </a:r>
            <a:fld id="{D80A9CF1-1EFF-449B-8C56-1B5CBF2272F1}" type="slidenum">
              <a:rPr lang="en-US" smtClean="0">
                <a:solidFill>
                  <a:srgbClr val="000000"/>
                </a:solidFill>
              </a:rPr>
              <a:pPr/>
              <a:t>89</a:t>
            </a:fld>
            <a:r>
              <a:rPr lang="en-US" dirty="0" smtClean="0">
                <a:solidFill>
                  <a:srgbClr val="000000"/>
                </a:solidFill>
              </a:rPr>
              <a:t>	OAF315 0713</a:t>
            </a:r>
          </a:p>
          <a:p>
            <a:r>
              <a:rPr lang="en-US" dirty="0" smtClean="0">
                <a:solidFill>
                  <a:srgbClr val="000000"/>
                </a:solidFill>
              </a:rPr>
              <a:t>©Fraud Auditing, Inc.</a:t>
            </a:r>
            <a:endParaRPr lang="en-US" dirty="0">
              <a:solidFill>
                <a:srgbClr val="000000"/>
              </a:solidFill>
            </a:endParaRPr>
          </a:p>
        </p:txBody>
      </p:sp>
      <p:sp>
        <p:nvSpPr>
          <p:cNvPr id="7" name="Header Placeholder 6"/>
          <p:cNvSpPr>
            <a:spLocks noGrp="1"/>
          </p:cNvSpPr>
          <p:nvPr>
            <p:ph type="hdr" sz="quarter" idx="11"/>
          </p:nvPr>
        </p:nvSpPr>
        <p:spPr/>
        <p:txBody>
          <a:bodyPr/>
          <a:lstStyle/>
          <a:p>
            <a:r>
              <a:rPr lang="en-US" dirty="0" smtClean="0">
                <a:solidFill>
                  <a:srgbClr val="000000"/>
                </a:solidFill>
              </a:rPr>
              <a:t>Introduction to Data Mining</a:t>
            </a:r>
            <a:endParaRPr lang="en-US" dirty="0">
              <a:solidFill>
                <a:srgbClr val="000000"/>
              </a:solidFill>
            </a:endParaRPr>
          </a:p>
        </p:txBody>
      </p:sp>
    </p:spTree>
    <p:extLst>
      <p:ext uri="{BB962C8B-B14F-4D97-AF65-F5344CB8AC3E}">
        <p14:creationId xmlns:p14="http://schemas.microsoft.com/office/powerpoint/2010/main" val="22547226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90</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4543597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91</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22648777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8" y="4387136"/>
            <a:ext cx="5732950" cy="4156234"/>
          </a:xfrm>
          <a:prstGeom prst="rect">
            <a:avLst/>
          </a:prstGeom>
        </p:spPr>
        <p:txBody>
          <a:bodyPr lIns="91723" tIns="45862" rIns="91723" bIns="45862"/>
          <a:lstStyle/>
          <a:p>
            <a:endParaRPr lang="en-US" dirty="0"/>
          </a:p>
        </p:txBody>
      </p:sp>
      <p:sp>
        <p:nvSpPr>
          <p:cNvPr id="6" name="Slide Number Placeholder 5"/>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3 - Page </a:t>
            </a:r>
            <a:fld id="{D80A9CF1-1EFF-449B-8C56-1B5CBF2272F1}" type="slidenum">
              <a:rPr lang="en-US" smtClean="0"/>
              <a:pPr/>
              <a:t>92</a:t>
            </a:fld>
            <a:r>
              <a:rPr lang="en-US" dirty="0" smtClean="0"/>
              <a:t>	OAF411 0613</a:t>
            </a:r>
          </a:p>
          <a:p>
            <a:r>
              <a:rPr lang="en-US" dirty="0" smtClean="0"/>
              <a:t>©Fraud Auditing, Inc.</a:t>
            </a:r>
            <a:endParaRPr lang="en-US" dirty="0"/>
          </a:p>
        </p:txBody>
      </p:sp>
      <p:sp>
        <p:nvSpPr>
          <p:cNvPr id="7" name="Header Placeholder 6"/>
          <p:cNvSpPr>
            <a:spLocks noGrp="1"/>
          </p:cNvSpPr>
          <p:nvPr>
            <p:ph type="hdr" sz="quarter" idx="11"/>
          </p:nvPr>
        </p:nvSpPr>
        <p:spPr/>
        <p:txBody>
          <a:bodyPr/>
          <a:lstStyle/>
          <a:p>
            <a:r>
              <a:rPr lang="en-US" dirty="0" smtClean="0"/>
              <a:t>Conducting the Fraud Audit</a:t>
            </a:r>
            <a:endParaRPr lang="en-US" dirty="0"/>
          </a:p>
        </p:txBody>
      </p:sp>
    </p:spTree>
    <p:extLst>
      <p:ext uri="{BB962C8B-B14F-4D97-AF65-F5344CB8AC3E}">
        <p14:creationId xmlns:p14="http://schemas.microsoft.com/office/powerpoint/2010/main" val="7427282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Rot="1" noChangeAspect="1" noChangeArrowheads="1" noTextEdit="1"/>
          </p:cNvSpPr>
          <p:nvPr>
            <p:ph type="sldImg"/>
          </p:nvPr>
        </p:nvSpPr>
        <p:spPr>
          <a:ln/>
        </p:spPr>
      </p:sp>
      <p:sp>
        <p:nvSpPr>
          <p:cNvPr id="91141" name="Rectangle 6"/>
          <p:cNvSpPr>
            <a:spLocks noGrp="1" noChangeArrowheads="1"/>
          </p:cNvSpPr>
          <p:nvPr>
            <p:ph type="body" idx="1"/>
          </p:nvPr>
        </p:nvSpPr>
        <p:spPr bwMode="auto">
          <a:xfrm>
            <a:off x="714670" y="4404443"/>
            <a:ext cx="5710885" cy="4171791"/>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723" tIns="45862" rIns="91723" bIns="45862"/>
          <a:lstStyle/>
          <a:p>
            <a:endParaRPr lang="en-US" dirty="0" smtClean="0"/>
          </a:p>
        </p:txBody>
      </p:sp>
      <p:sp>
        <p:nvSpPr>
          <p:cNvPr id="2" name="Slide Number Placeholder 1"/>
          <p:cNvSpPr>
            <a:spLocks noGrp="1"/>
          </p:cNvSpPr>
          <p:nvPr>
            <p:ph type="sldNum" sz="quarter" idx="10"/>
          </p:nvPr>
        </p:nvSpPr>
        <p:spPr>
          <a:xfrm>
            <a:off x="584732" y="8613498"/>
            <a:ext cx="6024164" cy="402737"/>
          </a:xfrm>
          <a:prstGeom prst="rect">
            <a:avLst/>
          </a:prstGeom>
        </p:spPr>
        <p:txBody>
          <a:bodyPr/>
          <a:lstStyle/>
          <a:p>
            <a:r>
              <a:rPr lang="en-US" dirty="0" smtClean="0"/>
              <a:t>MIS Training Institute 	Section 1 - Page </a:t>
            </a:r>
            <a:fld id="{D80A9CF1-1EFF-449B-8C56-1B5CBF2272F1}" type="slidenum">
              <a:rPr lang="en-US" smtClean="0"/>
              <a:pPr/>
              <a:t>95</a:t>
            </a:fld>
            <a:r>
              <a:rPr lang="en-US" dirty="0" smtClean="0"/>
              <a:t>	OAF301 0413</a:t>
            </a:r>
          </a:p>
          <a:p>
            <a:r>
              <a:rPr lang="en-US" dirty="0" smtClean="0"/>
              <a:t>© Fraud Auditing, Inc.</a:t>
            </a:r>
            <a:endParaRPr lang="en-US" dirty="0"/>
          </a:p>
        </p:txBody>
      </p:sp>
    </p:spTree>
    <p:extLst>
      <p:ext uri="{BB962C8B-B14F-4D97-AF65-F5344CB8AC3E}">
        <p14:creationId xmlns:p14="http://schemas.microsoft.com/office/powerpoint/2010/main" val="13775744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96</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527277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9</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22235057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endParaRPr lang="en-US" dirty="0"/>
          </a:p>
        </p:txBody>
      </p:sp>
      <p:sp>
        <p:nvSpPr>
          <p:cNvPr id="4" name="Slide Number Placeholder 3"/>
          <p:cNvSpPr>
            <a:spLocks noGrp="1"/>
          </p:cNvSpPr>
          <p:nvPr>
            <p:ph type="sldNum" sz="quarter" idx="10"/>
          </p:nvPr>
        </p:nvSpPr>
        <p:spPr>
          <a:xfrm>
            <a:off x="584732" y="8613498"/>
            <a:ext cx="6024164" cy="402737"/>
          </a:xfrm>
          <a:prstGeom prst="rect">
            <a:avLst/>
          </a:prstGeom>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97</a:t>
            </a:fld>
            <a:r>
              <a:rPr lang="en-US" dirty="0" smtClean="0"/>
              <a:t>	103113</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WHAT IS A FRAUD SCENARIO</a:t>
            </a:r>
            <a:endParaRPr lang="en-US" dirty="0"/>
          </a:p>
        </p:txBody>
      </p:sp>
    </p:spTree>
    <p:extLst>
      <p:ext uri="{BB962C8B-B14F-4D97-AF65-F5344CB8AC3E}">
        <p14:creationId xmlns:p14="http://schemas.microsoft.com/office/powerpoint/2010/main" val="311065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tabLst>
                <a:tab pos="3446000" algn="ctr"/>
                <a:tab pos="5847371" algn="r"/>
              </a:tabLst>
            </a:pPr>
            <a:endParaRPr lang="en-US" kern="0" dirty="0" smtClean="0">
              <a:solidFill>
                <a:srgbClr val="000000"/>
              </a:solidFill>
            </a:endParaRPr>
          </a:p>
          <a:p>
            <a:pPr>
              <a:tabLst>
                <a:tab pos="3446000" algn="ctr"/>
                <a:tab pos="5847371" algn="r"/>
              </a:tabLst>
            </a:pPr>
            <a:r>
              <a:rPr lang="en-US" kern="0" dirty="0" smtClean="0">
                <a:solidFill>
                  <a:srgbClr val="000000"/>
                </a:solidFill>
              </a:rPr>
              <a:t>© </a:t>
            </a:r>
            <a:r>
              <a:rPr lang="en-US" kern="0" dirty="0" smtClean="0">
                <a:solidFill>
                  <a:srgbClr val="000000"/>
                </a:solidFill>
                <a:cs typeface="Times New Roman" pitchFamily="18" charset="0"/>
              </a:rPr>
              <a:t>Fraud Auditing, Inc.</a:t>
            </a:r>
            <a:r>
              <a:rPr lang="en-US" dirty="0" smtClean="0"/>
              <a:t>	Section 1 - Page </a:t>
            </a:r>
            <a:fld id="{D80A9CF1-1EFF-449B-8C56-1B5CBF2272F1}" type="slidenum">
              <a:rPr lang="en-US" smtClean="0"/>
              <a:pPr>
                <a:tabLst>
                  <a:tab pos="3446000" algn="ctr"/>
                  <a:tab pos="5847371" algn="r"/>
                </a:tabLst>
              </a:pPr>
              <a:t>10</a:t>
            </a:fld>
            <a:r>
              <a:rPr lang="en-US" dirty="0" smtClean="0"/>
              <a:t>	01/31/19</a:t>
            </a:r>
          </a:p>
          <a:p>
            <a:endParaRPr lang="en-US" dirty="0"/>
          </a:p>
        </p:txBody>
      </p:sp>
      <p:sp>
        <p:nvSpPr>
          <p:cNvPr id="5" name="Header Placeholder 4"/>
          <p:cNvSpPr>
            <a:spLocks noGrp="1"/>
          </p:cNvSpPr>
          <p:nvPr>
            <p:ph type="hdr" sz="quarter" idx="11"/>
          </p:nvPr>
        </p:nvSpPr>
        <p:spPr/>
        <p:txBody>
          <a:bodyPr/>
          <a:lstStyle/>
          <a:p>
            <a:pPr>
              <a:buFont typeface="Symbol" pitchFamily="18" charset="2"/>
              <a:buNone/>
            </a:pPr>
            <a:r>
              <a:rPr lang="en-US" dirty="0" smtClean="0"/>
              <a:t>USE OF FRAUD DATA ANALYTICS  TO UNCOVER FRAUD IN CORE BUSINESS SYSTEMS</a:t>
            </a:r>
            <a:endParaRPr lang="en-US" dirty="0"/>
          </a:p>
        </p:txBody>
      </p:sp>
    </p:spTree>
    <p:extLst>
      <p:ext uri="{BB962C8B-B14F-4D97-AF65-F5344CB8AC3E}">
        <p14:creationId xmlns:p14="http://schemas.microsoft.com/office/powerpoint/2010/main" val="50610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DF5D5"/>
        </a:solidFill>
        <a:effectLst/>
      </p:bgPr>
    </p:bg>
    <p:spTree>
      <p:nvGrpSpPr>
        <p:cNvPr id="1" name=""/>
        <p:cNvGrpSpPr/>
        <p:nvPr/>
      </p:nvGrpSpPr>
      <p:grpSpPr>
        <a:xfrm>
          <a:off x="0" y="0"/>
          <a:ext cx="0" cy="0"/>
          <a:chOff x="0" y="0"/>
          <a:chExt cx="0" cy="0"/>
        </a:xfrm>
      </p:grpSpPr>
      <p:sp>
        <p:nvSpPr>
          <p:cNvPr id="178195" name="Rectangle 19"/>
          <p:cNvSpPr>
            <a:spLocks noGrp="1" noChangeArrowheads="1"/>
          </p:cNvSpPr>
          <p:nvPr>
            <p:ph type="ctrTitle" sz="quarter" hasCustomPrompt="1"/>
          </p:nvPr>
        </p:nvSpPr>
        <p:spPr>
          <a:xfrm>
            <a:off x="836613" y="1758950"/>
            <a:ext cx="7772400" cy="1521460"/>
          </a:xfrm>
          <a:prstGeom prst="rect">
            <a:avLst/>
          </a:prstGeom>
          <a:extLst>
            <a:ext uri="{91240B29-F687-4F45-9708-019B960494DF}">
              <a14:hiddenLine xmlns:a14="http://schemas.microsoft.com/office/drawing/2010/main" w="9525" algn="ctr">
                <a:solidFill>
                  <a:schemeClr val="tx1"/>
                </a:solidFill>
                <a:miter lim="800000"/>
                <a:headEnd/>
                <a:tailEnd/>
              </a14:hiddenLine>
            </a:ext>
          </a:extLst>
        </p:spPr>
        <p:txBody>
          <a:bodyPr/>
          <a:lstStyle>
            <a:lvl1pPr>
              <a:lnSpc>
                <a:spcPct val="150000"/>
              </a:lnSpc>
              <a:defRPr sz="3600" baseline="0"/>
            </a:lvl1pPr>
          </a:lstStyle>
          <a:p>
            <a:pPr lvl="0"/>
            <a:r>
              <a:rPr lang="en-US" noProof="0" dirty="0" smtClean="0"/>
              <a:t>CLICK TO EDIT MASTER TITLE STYLE</a:t>
            </a:r>
          </a:p>
        </p:txBody>
      </p:sp>
      <p:pic>
        <p:nvPicPr>
          <p:cNvPr id="102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4881" y="5902326"/>
            <a:ext cx="17557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bwMode="auto">
          <a:xfrm>
            <a:off x="8977313" y="0"/>
            <a:ext cx="166687" cy="6858000"/>
          </a:xfrm>
          <a:prstGeom prst="rect">
            <a:avLst/>
          </a:prstGeom>
          <a:solidFill>
            <a:srgbClr val="FEC3AE">
              <a:alpha val="86667"/>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6" name="Group 16"/>
          <p:cNvGrpSpPr>
            <a:grpSpLocks/>
          </p:cNvGrpSpPr>
          <p:nvPr userDrawn="1"/>
        </p:nvGrpSpPr>
        <p:grpSpPr bwMode="auto">
          <a:xfrm>
            <a:off x="8885238" y="0"/>
            <a:ext cx="258762" cy="6858000"/>
            <a:chOff x="5597" y="0"/>
            <a:chExt cx="163" cy="4320"/>
          </a:xfrm>
        </p:grpSpPr>
        <p:sp>
          <p:nvSpPr>
            <p:cNvPr id="7" name="Straight Connector 6"/>
            <p:cNvSpPr>
              <a:spLocks noChangeShapeType="1"/>
            </p:cNvSpPr>
            <p:nvPr/>
          </p:nvSpPr>
          <p:spPr bwMode="auto">
            <a:xfrm>
              <a:off x="5597" y="0"/>
              <a:ext cx="0" cy="4320"/>
            </a:xfrm>
            <a:prstGeom prst="line">
              <a:avLst/>
            </a:prstGeom>
            <a:noFill/>
            <a:ln w="38100" cap="flat" cmpd="sng" algn="ctr">
              <a:solidFill>
                <a:srgbClr val="FE8637">
                  <a:tint val="60000"/>
                  <a:alpha val="93000"/>
                </a:srgb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Straight Connector 8"/>
            <p:cNvSpPr>
              <a:spLocks noChangeShapeType="1"/>
            </p:cNvSpPr>
            <p:nvPr/>
          </p:nvSpPr>
          <p:spPr bwMode="auto">
            <a:xfrm>
              <a:off x="5664" y="0"/>
              <a:ext cx="0" cy="4320"/>
            </a:xfrm>
            <a:prstGeom prst="line">
              <a:avLst/>
            </a:prstGeom>
            <a:noFill/>
            <a:ln w="19050" algn="ctr">
              <a:solidFill>
                <a:srgbClr val="FE8637"/>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bwMode="auto">
            <a:xfrm>
              <a:off x="5655" y="0"/>
              <a:ext cx="105" cy="4320"/>
            </a:xfrm>
            <a:prstGeom prst="rect">
              <a:avLst/>
            </a:prstGeom>
            <a:solidFill>
              <a:srgbClr val="FEC3AE">
                <a:alpha val="86667"/>
              </a:srgbClr>
            </a:solidFill>
            <a:ln w="381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10" name="Straight Connector 10"/>
            <p:cNvSpPr>
              <a:spLocks noChangeShapeType="1"/>
            </p:cNvSpPr>
            <p:nvPr/>
          </p:nvSpPr>
          <p:spPr bwMode="auto">
            <a:xfrm>
              <a:off x="5623" y="0"/>
              <a:ext cx="0" cy="4320"/>
            </a:xfrm>
            <a:prstGeom prst="line">
              <a:avLst/>
            </a:prstGeom>
            <a:noFill/>
            <a:ln w="9525" algn="ctr">
              <a:solidFill>
                <a:srgbClr val="FE8637"/>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11" name="Straight Connector 10"/>
          <p:cNvSpPr>
            <a:spLocks noChangeShapeType="1"/>
          </p:cNvSpPr>
          <p:nvPr userDrawn="1"/>
        </p:nvSpPr>
        <p:spPr bwMode="auto">
          <a:xfrm>
            <a:off x="76200" y="0"/>
            <a:ext cx="0" cy="6858000"/>
          </a:xfrm>
          <a:prstGeom prst="line">
            <a:avLst/>
          </a:prstGeom>
          <a:noFill/>
          <a:ln w="57150" cap="flat" cmpd="thickThin" algn="ctr">
            <a:solidFill>
              <a:srgbClr val="FE8637">
                <a:tint val="60000"/>
              </a:srgb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hasCustomPrompt="1"/>
          </p:nvPr>
        </p:nvSpPr>
        <p:spPr bwMode="auto">
          <a:xfrm>
            <a:off x="457200" y="274638"/>
            <a:ext cx="8266113" cy="899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defRPr baseline="0"/>
            </a:lvl1pPr>
          </a:lstStyle>
          <a:p>
            <a:pPr lvl="0" algn="l" rtl="0" eaLnBrk="0" fontAlgn="base" hangingPunct="0">
              <a:spcBef>
                <a:spcPct val="0"/>
              </a:spcBef>
              <a:spcAft>
                <a:spcPct val="0"/>
              </a:spcAft>
            </a:pPr>
            <a:r>
              <a:rPr lang="en-US" dirty="0" smtClean="0"/>
              <a:t>CLICK TO EDIT MASTER TITLE STYLE</a:t>
            </a:r>
          </a:p>
        </p:txBody>
      </p:sp>
      <p:sp>
        <p:nvSpPr>
          <p:cNvPr id="5" name="Text Placeholder 12"/>
          <p:cNvSpPr>
            <a:spLocks noGrp="1"/>
          </p:cNvSpPr>
          <p:nvPr>
            <p:ph idx="1"/>
          </p:nvPr>
        </p:nvSpPr>
        <p:spPr bwMode="auto">
          <a:xfrm>
            <a:off x="457200" y="1463040"/>
            <a:ext cx="8242300" cy="48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8633999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7" name="Group 16"/>
          <p:cNvGrpSpPr>
            <a:grpSpLocks/>
          </p:cNvGrpSpPr>
          <p:nvPr userDrawn="1"/>
        </p:nvGrpSpPr>
        <p:grpSpPr bwMode="auto">
          <a:xfrm>
            <a:off x="8885238" y="0"/>
            <a:ext cx="258762" cy="6858000"/>
            <a:chOff x="5597" y="0"/>
            <a:chExt cx="163" cy="4320"/>
          </a:xfrm>
        </p:grpSpPr>
        <p:sp>
          <p:nvSpPr>
            <p:cNvPr id="8" name="Straight Connector 7"/>
            <p:cNvSpPr>
              <a:spLocks noChangeShapeType="1"/>
            </p:cNvSpPr>
            <p:nvPr/>
          </p:nvSpPr>
          <p:spPr bwMode="auto">
            <a:xfrm>
              <a:off x="5597" y="0"/>
              <a:ext cx="0" cy="432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endParaRPr>
            </a:p>
          </p:txBody>
        </p:sp>
        <p:sp>
          <p:nvSpPr>
            <p:cNvPr id="10" name="Straight Connector 7"/>
            <p:cNvSpPr>
              <a:spLocks noChangeShapeType="1"/>
            </p:cNvSpPr>
            <p:nvPr/>
          </p:nvSpPr>
          <p:spPr bwMode="auto">
            <a:xfrm>
              <a:off x="5664" y="0"/>
              <a:ext cx="0" cy="432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 name="Rectangle 11"/>
            <p:cNvSpPr/>
            <p:nvPr/>
          </p:nvSpPr>
          <p:spPr bwMode="auto">
            <a:xfrm>
              <a:off x="5655" y="0"/>
              <a:ext cx="105" cy="432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Straight Connector 9"/>
            <p:cNvSpPr>
              <a:spLocks noChangeShapeType="1"/>
            </p:cNvSpPr>
            <p:nvPr/>
          </p:nvSpPr>
          <p:spPr bwMode="auto">
            <a:xfrm>
              <a:off x="5623" y="0"/>
              <a:ext cx="0" cy="432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dirty="0"/>
            </a:p>
          </p:txBody>
        </p:sp>
      </p:grpSp>
      <p:sp>
        <p:nvSpPr>
          <p:cNvPr id="2" name="Title 1"/>
          <p:cNvSpPr>
            <a:spLocks noGrp="1"/>
          </p:cNvSpPr>
          <p:nvPr>
            <p:ph type="title"/>
          </p:nvPr>
        </p:nvSpPr>
        <p:spPr>
          <a:xfrm>
            <a:off x="457200" y="274638"/>
            <a:ext cx="8266113" cy="899535"/>
          </a:xfrm>
          <a:prstGeom prst="rect">
            <a:avLst/>
          </a:prstGeom>
        </p:spPr>
        <p:txBody>
          <a:bodyPr/>
          <a:lstStyle>
            <a:lvl1pPr algn="l">
              <a:defRPr/>
            </a:lvl1p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67088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DF5D5"/>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269875" y="6373813"/>
            <a:ext cx="864552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27" tIns="0" rIns="19327" bIns="0" anchor="b"/>
          <a:lstStyle/>
          <a:p>
            <a:pPr defTabSz="808038">
              <a:spcBef>
                <a:spcPct val="0"/>
              </a:spcBef>
              <a:buClrTx/>
              <a:buFontTx/>
              <a:buNone/>
              <a:tabLst>
                <a:tab pos="4689475" algn="ctr"/>
                <a:tab pos="8572500" algn="r"/>
              </a:tabLst>
            </a:pPr>
            <a:r>
              <a:rPr lang="en-US" sz="1000" kern="0" baseline="0" dirty="0" smtClean="0">
                <a:solidFill>
                  <a:srgbClr val="000000"/>
                </a:solidFill>
                <a:latin typeface="Tahoma" pitchFamily="34" charset="0"/>
              </a:rPr>
              <a:t>© Fraud Auditing, Inc. </a:t>
            </a:r>
            <a:r>
              <a:rPr lang="en-US" sz="1000" kern="0" baseline="0" dirty="0">
                <a:solidFill>
                  <a:srgbClr val="000000"/>
                </a:solidFill>
                <a:latin typeface="Tahoma" pitchFamily="34" charset="0"/>
              </a:rPr>
              <a:t>	</a:t>
            </a:r>
            <a:r>
              <a:rPr lang="en-US" sz="1000" kern="0" baseline="0" dirty="0" smtClean="0">
                <a:solidFill>
                  <a:srgbClr val="000000"/>
                </a:solidFill>
                <a:latin typeface="Tahoma" pitchFamily="34" charset="0"/>
              </a:rPr>
              <a:t>Section 1 - Slide </a:t>
            </a:r>
            <a:fld id="{20CBDC8F-F259-4722-BDD5-2F5A799D0E5B}" type="slidenum">
              <a:rPr lang="en-US" sz="1000" kern="0" baseline="0" smtClean="0">
                <a:solidFill>
                  <a:srgbClr val="000000"/>
                </a:solidFill>
                <a:latin typeface="Tahoma" pitchFamily="34" charset="0"/>
              </a:rPr>
              <a:pPr defTabSz="808038">
                <a:spcBef>
                  <a:spcPct val="0"/>
                </a:spcBef>
                <a:buClrTx/>
                <a:buFontTx/>
                <a:buNone/>
                <a:tabLst>
                  <a:tab pos="4689475" algn="ctr"/>
                  <a:tab pos="8572500" algn="r"/>
                </a:tabLst>
              </a:pPr>
              <a:t>‹#›</a:t>
            </a:fld>
            <a:r>
              <a:rPr lang="en-US" sz="1000" kern="0" baseline="0" dirty="0">
                <a:solidFill>
                  <a:srgbClr val="000000"/>
                </a:solidFill>
                <a:latin typeface="Tahoma" pitchFamily="34" charset="0"/>
              </a:rPr>
              <a:t>	</a:t>
            </a:r>
            <a:r>
              <a:rPr lang="en-US" sz="1000" kern="0" baseline="0" dirty="0" smtClean="0">
                <a:solidFill>
                  <a:srgbClr val="000000"/>
                </a:solidFill>
                <a:latin typeface="Tahoma" pitchFamily="34" charset="0"/>
              </a:rPr>
              <a:t>01/15/19</a:t>
            </a:r>
            <a:endParaRPr lang="en-US" sz="1000" kern="0" baseline="0" dirty="0">
              <a:solidFill>
                <a:srgbClr val="000000"/>
              </a:solidFill>
              <a:latin typeface="Tahoma" pitchFamily="34" charset="0"/>
            </a:endParaRPr>
          </a:p>
          <a:p>
            <a:pPr defTabSz="808038">
              <a:spcBef>
                <a:spcPct val="0"/>
              </a:spcBef>
              <a:buClrTx/>
              <a:buFontTx/>
              <a:buNone/>
              <a:tabLst>
                <a:tab pos="4572000" algn="ctr"/>
                <a:tab pos="8572500" algn="r"/>
              </a:tabLst>
            </a:pPr>
            <a:endParaRPr lang="en-US" sz="1000" kern="0" baseline="0" dirty="0">
              <a:solidFill>
                <a:srgbClr val="000000"/>
              </a:solidFill>
              <a:latin typeface="Tahoma" pitchFamily="34" charset="0"/>
            </a:endParaRPr>
          </a:p>
        </p:txBody>
      </p:sp>
      <p:sp>
        <p:nvSpPr>
          <p:cNvPr id="7" name="Line 7"/>
          <p:cNvSpPr>
            <a:spLocks noChangeShapeType="1"/>
          </p:cNvSpPr>
          <p:nvPr userDrawn="1"/>
        </p:nvSpPr>
        <p:spPr bwMode="auto">
          <a:xfrm>
            <a:off x="247650" y="6343650"/>
            <a:ext cx="8601075" cy="0"/>
          </a:xfrm>
          <a:prstGeom prst="line">
            <a:avLst/>
          </a:prstGeom>
          <a:noFill/>
          <a:ln w="1270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lstStyle/>
          <a:p>
            <a:endParaRPr lang="en-US" dirty="0">
              <a:solidFill>
                <a:srgbClr val="000000"/>
              </a:solidFill>
            </a:endParaRPr>
          </a:p>
        </p:txBody>
      </p:sp>
      <p:sp>
        <p:nvSpPr>
          <p:cNvPr id="8" name="Title Placeholder 21"/>
          <p:cNvSpPr>
            <a:spLocks noGrp="1"/>
          </p:cNvSpPr>
          <p:nvPr>
            <p:ph type="title"/>
          </p:nvPr>
        </p:nvSpPr>
        <p:spPr bwMode="auto">
          <a:xfrm>
            <a:off x="457200" y="274638"/>
            <a:ext cx="8266113" cy="899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000" baseline="0" dirty="0" smtClean="0"/>
              <a:t>CLICK TO EDIT MASTER TITLE STYLE</a:t>
            </a:r>
          </a:p>
        </p:txBody>
      </p:sp>
      <p:sp>
        <p:nvSpPr>
          <p:cNvPr id="15" name="Rectangle 14"/>
          <p:cNvSpPr/>
          <p:nvPr userDrawn="1"/>
        </p:nvSpPr>
        <p:spPr bwMode="auto">
          <a:xfrm>
            <a:off x="8977313" y="0"/>
            <a:ext cx="166687" cy="6858000"/>
          </a:xfrm>
          <a:prstGeom prst="rect">
            <a:avLst/>
          </a:prstGeom>
          <a:solidFill>
            <a:srgbClr val="FEC3AE">
              <a:alpha val="86667"/>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solidFill>
                <a:srgbClr val="000000"/>
              </a:solidFill>
            </a:endParaRPr>
          </a:p>
        </p:txBody>
      </p:sp>
      <p:grpSp>
        <p:nvGrpSpPr>
          <p:cNvPr id="16" name="Group 16"/>
          <p:cNvGrpSpPr>
            <a:grpSpLocks/>
          </p:cNvGrpSpPr>
          <p:nvPr userDrawn="1"/>
        </p:nvGrpSpPr>
        <p:grpSpPr bwMode="auto">
          <a:xfrm>
            <a:off x="8885238" y="0"/>
            <a:ext cx="258762" cy="6858000"/>
            <a:chOff x="5597" y="0"/>
            <a:chExt cx="163" cy="4320"/>
          </a:xfrm>
        </p:grpSpPr>
        <p:sp>
          <p:nvSpPr>
            <p:cNvPr id="17" name="Straight Connector 16"/>
            <p:cNvSpPr>
              <a:spLocks noChangeShapeType="1"/>
            </p:cNvSpPr>
            <p:nvPr/>
          </p:nvSpPr>
          <p:spPr bwMode="auto">
            <a:xfrm>
              <a:off x="5597" y="0"/>
              <a:ext cx="0" cy="4320"/>
            </a:xfrm>
            <a:prstGeom prst="line">
              <a:avLst/>
            </a:prstGeom>
            <a:noFill/>
            <a:ln w="38100" cap="flat" cmpd="sng" algn="ctr">
              <a:solidFill>
                <a:srgbClr val="FE8637">
                  <a:tint val="60000"/>
                  <a:alpha val="93000"/>
                </a:srgb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Straight Connector 8"/>
            <p:cNvSpPr>
              <a:spLocks noChangeShapeType="1"/>
            </p:cNvSpPr>
            <p:nvPr/>
          </p:nvSpPr>
          <p:spPr bwMode="auto">
            <a:xfrm>
              <a:off x="5664" y="0"/>
              <a:ext cx="0" cy="4320"/>
            </a:xfrm>
            <a:prstGeom prst="line">
              <a:avLst/>
            </a:prstGeom>
            <a:noFill/>
            <a:ln w="19050" algn="ctr">
              <a:solidFill>
                <a:srgbClr val="FE8637"/>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19" name="Rectangle 18"/>
            <p:cNvSpPr/>
            <p:nvPr/>
          </p:nvSpPr>
          <p:spPr bwMode="auto">
            <a:xfrm>
              <a:off x="5655" y="0"/>
              <a:ext cx="105" cy="4320"/>
            </a:xfrm>
            <a:prstGeom prst="rect">
              <a:avLst/>
            </a:prstGeom>
            <a:solidFill>
              <a:srgbClr val="FEC3AE">
                <a:alpha val="86667"/>
              </a:srgbClr>
            </a:solidFill>
            <a:ln w="38100" cap="rnd"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sp>
          <p:nvSpPr>
            <p:cNvPr id="20" name="Straight Connector 10"/>
            <p:cNvSpPr>
              <a:spLocks noChangeShapeType="1"/>
            </p:cNvSpPr>
            <p:nvPr/>
          </p:nvSpPr>
          <p:spPr bwMode="auto">
            <a:xfrm>
              <a:off x="5623" y="0"/>
              <a:ext cx="0" cy="4320"/>
            </a:xfrm>
            <a:prstGeom prst="line">
              <a:avLst/>
            </a:prstGeom>
            <a:noFill/>
            <a:ln w="9525" algn="ctr">
              <a:solidFill>
                <a:srgbClr val="FE8637"/>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grpSp>
      <p:sp>
        <p:nvSpPr>
          <p:cNvPr id="21" name="Straight Connector 20"/>
          <p:cNvSpPr>
            <a:spLocks noChangeShapeType="1"/>
          </p:cNvSpPr>
          <p:nvPr userDrawn="1"/>
        </p:nvSpPr>
        <p:spPr bwMode="auto">
          <a:xfrm>
            <a:off x="76200" y="0"/>
            <a:ext cx="0" cy="6858000"/>
          </a:xfrm>
          <a:prstGeom prst="line">
            <a:avLst/>
          </a:prstGeom>
          <a:noFill/>
          <a:ln w="57150" cap="flat" cmpd="thickThin" algn="ctr">
            <a:solidFill>
              <a:srgbClr val="FE8637">
                <a:tint val="60000"/>
              </a:srgb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2" name="Text Placeholder 12"/>
          <p:cNvSpPr>
            <a:spLocks noGrp="1"/>
          </p:cNvSpPr>
          <p:nvPr>
            <p:ph type="body" idx="1"/>
          </p:nvPr>
        </p:nvSpPr>
        <p:spPr bwMode="auto">
          <a:xfrm>
            <a:off x="457200" y="1463040"/>
            <a:ext cx="8242300" cy="4826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21209" y="5826126"/>
            <a:ext cx="17557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lang="en-US" sz="3000" kern="0" cap="small" baseline="0" dirty="0" smtClean="0">
          <a:solidFill>
            <a:srgbClr val="000000"/>
          </a:solidFill>
          <a:latin typeface="Century Schoolbook" pitchFamily="18" charset="0"/>
          <a:ea typeface="+mj-ea"/>
          <a:cs typeface="+mj-cs"/>
        </a:defRPr>
      </a:lvl1pPr>
      <a:lvl2pPr algn="ctr" rtl="0" eaLnBrk="1" fontAlgn="base" hangingPunct="1">
        <a:spcBef>
          <a:spcPct val="0"/>
        </a:spcBef>
        <a:spcAft>
          <a:spcPct val="0"/>
        </a:spcAft>
        <a:defRPr sz="3600">
          <a:solidFill>
            <a:srgbClr val="000066"/>
          </a:solidFill>
          <a:latin typeface="Tahoma" pitchFamily="34" charset="0"/>
        </a:defRPr>
      </a:lvl2pPr>
      <a:lvl3pPr algn="ctr" rtl="0" eaLnBrk="1" fontAlgn="base" hangingPunct="1">
        <a:spcBef>
          <a:spcPct val="0"/>
        </a:spcBef>
        <a:spcAft>
          <a:spcPct val="0"/>
        </a:spcAft>
        <a:defRPr sz="3600">
          <a:solidFill>
            <a:srgbClr val="000066"/>
          </a:solidFill>
          <a:latin typeface="Tahoma" pitchFamily="34" charset="0"/>
        </a:defRPr>
      </a:lvl3pPr>
      <a:lvl4pPr algn="ctr" rtl="0" eaLnBrk="1" fontAlgn="base" hangingPunct="1">
        <a:spcBef>
          <a:spcPct val="0"/>
        </a:spcBef>
        <a:spcAft>
          <a:spcPct val="0"/>
        </a:spcAft>
        <a:defRPr sz="3600">
          <a:solidFill>
            <a:srgbClr val="000066"/>
          </a:solidFill>
          <a:latin typeface="Tahoma" pitchFamily="34" charset="0"/>
        </a:defRPr>
      </a:lvl4pPr>
      <a:lvl5pPr algn="ctr" rtl="0" eaLnBrk="1" fontAlgn="base" hangingPunct="1">
        <a:spcBef>
          <a:spcPct val="0"/>
        </a:spcBef>
        <a:spcAft>
          <a:spcPct val="0"/>
        </a:spcAft>
        <a:defRPr sz="3600">
          <a:solidFill>
            <a:srgbClr val="000066"/>
          </a:solidFill>
          <a:latin typeface="Tahoma" pitchFamily="34" charset="0"/>
        </a:defRPr>
      </a:lvl5pPr>
      <a:lvl6pPr marL="457200" algn="ctr" rtl="0" eaLnBrk="1" fontAlgn="base" hangingPunct="1">
        <a:spcBef>
          <a:spcPct val="0"/>
        </a:spcBef>
        <a:spcAft>
          <a:spcPct val="0"/>
        </a:spcAft>
        <a:defRPr sz="3600">
          <a:solidFill>
            <a:srgbClr val="000066"/>
          </a:solidFill>
          <a:latin typeface="Tahoma" pitchFamily="34" charset="0"/>
        </a:defRPr>
      </a:lvl6pPr>
      <a:lvl7pPr marL="914400" algn="ctr" rtl="0" eaLnBrk="1" fontAlgn="base" hangingPunct="1">
        <a:spcBef>
          <a:spcPct val="0"/>
        </a:spcBef>
        <a:spcAft>
          <a:spcPct val="0"/>
        </a:spcAft>
        <a:defRPr sz="3600">
          <a:solidFill>
            <a:srgbClr val="000066"/>
          </a:solidFill>
          <a:latin typeface="Tahoma" pitchFamily="34" charset="0"/>
        </a:defRPr>
      </a:lvl7pPr>
      <a:lvl8pPr marL="1371600" algn="ctr" rtl="0" eaLnBrk="1" fontAlgn="base" hangingPunct="1">
        <a:spcBef>
          <a:spcPct val="0"/>
        </a:spcBef>
        <a:spcAft>
          <a:spcPct val="0"/>
        </a:spcAft>
        <a:defRPr sz="3600">
          <a:solidFill>
            <a:srgbClr val="000066"/>
          </a:solidFill>
          <a:latin typeface="Tahoma" pitchFamily="34" charset="0"/>
        </a:defRPr>
      </a:lvl8pPr>
      <a:lvl9pPr marL="1828800" algn="ctr" rtl="0" eaLnBrk="1" fontAlgn="base" hangingPunct="1">
        <a:spcBef>
          <a:spcPct val="0"/>
        </a:spcBef>
        <a:spcAft>
          <a:spcPct val="0"/>
        </a:spcAft>
        <a:defRPr sz="3600">
          <a:solidFill>
            <a:srgbClr val="000066"/>
          </a:solidFill>
          <a:latin typeface="Tahoma" pitchFamily="34" charset="0"/>
        </a:defRPr>
      </a:lvl9pPr>
    </p:titleStyle>
    <p:bodyStyle>
      <a:lvl1pPr marL="342900" indent="-342900" algn="l" rtl="0" eaLnBrk="0" fontAlgn="base" hangingPunct="0">
        <a:spcBef>
          <a:spcPct val="30000"/>
        </a:spcBef>
        <a:spcAft>
          <a:spcPct val="20000"/>
        </a:spcAft>
        <a:buClr>
          <a:srgbClr val="FF8637"/>
        </a:buClr>
        <a:buSzPct val="70000"/>
        <a:buFont typeface="Wingdings" pitchFamily="2" charset="2"/>
        <a:buChar char="¢"/>
        <a:defRPr lang="en-US" sz="2400" kern="0" baseline="0" dirty="0" smtClean="0">
          <a:solidFill>
            <a:srgbClr val="000000"/>
          </a:solidFill>
          <a:latin typeface="Century Schoolbook" pitchFamily="18" charset="0"/>
          <a:ea typeface="+mn-ea"/>
          <a:cs typeface="+mn-cs"/>
        </a:defRPr>
      </a:lvl1pPr>
      <a:lvl2pPr marL="742950" indent="-280988" algn="l" rtl="0" eaLnBrk="0" fontAlgn="base" hangingPunct="0">
        <a:spcBef>
          <a:spcPct val="30000"/>
        </a:spcBef>
        <a:spcAft>
          <a:spcPct val="20000"/>
        </a:spcAft>
        <a:buClr>
          <a:srgbClr val="FF9933"/>
        </a:buClr>
        <a:buSzPct val="80000"/>
        <a:buFont typeface="Wingdings 2" pitchFamily="18" charset="2"/>
        <a:buChar char=""/>
        <a:defRPr lang="en-US" sz="2100" kern="0" baseline="0" dirty="0" smtClean="0">
          <a:solidFill>
            <a:srgbClr val="000000"/>
          </a:solidFill>
          <a:latin typeface="Century Schoolbook" pitchFamily="18" charset="0"/>
          <a:ea typeface="+mn-ea"/>
          <a:cs typeface="+mn-cs"/>
        </a:defRPr>
      </a:lvl2pPr>
      <a:lvl3pPr marL="1143000" indent="-228600" algn="l" rtl="0" eaLnBrk="0" fontAlgn="base" hangingPunct="0">
        <a:spcBef>
          <a:spcPct val="30000"/>
        </a:spcBef>
        <a:spcAft>
          <a:spcPct val="20000"/>
        </a:spcAft>
        <a:buClr>
          <a:srgbClr val="FF9933"/>
        </a:buClr>
        <a:buSzPct val="60000"/>
        <a:buFont typeface="Wingdings" pitchFamily="2" charset="2"/>
        <a:buChar char=""/>
        <a:defRPr lang="en-US" sz="1800" kern="0" baseline="0" dirty="0" smtClean="0">
          <a:solidFill>
            <a:srgbClr val="000000"/>
          </a:solidFill>
          <a:latin typeface="Century Schoolbook" pitchFamily="18" charset="0"/>
          <a:ea typeface="+mn-ea"/>
          <a:cs typeface="+mn-cs"/>
        </a:defRPr>
      </a:lvl3pPr>
      <a:lvl4pPr marL="1663700" indent="-285750" algn="l" rtl="0" eaLnBrk="0" fontAlgn="base" hangingPunct="0">
        <a:spcBef>
          <a:spcPct val="30000"/>
        </a:spcBef>
        <a:spcAft>
          <a:spcPct val="20000"/>
        </a:spcAft>
        <a:buClr>
          <a:srgbClr val="FFC3AE"/>
        </a:buClr>
        <a:buSzPct val="60000"/>
        <a:buFont typeface="Wingdings" pitchFamily="2" charset="2"/>
        <a:buChar char=""/>
        <a:defRPr lang="en-US" sz="1600" kern="0" baseline="0" dirty="0" smtClean="0">
          <a:solidFill>
            <a:srgbClr val="000000"/>
          </a:solidFill>
          <a:latin typeface="Century Schoolbook" pitchFamily="18" charset="0"/>
          <a:ea typeface="+mn-ea"/>
          <a:cs typeface="+mn-cs"/>
        </a:defRPr>
      </a:lvl4pPr>
      <a:lvl5pPr marL="2057400" indent="-231775" algn="l" rtl="0" eaLnBrk="0" fontAlgn="base" hangingPunct="0">
        <a:spcBef>
          <a:spcPct val="30000"/>
        </a:spcBef>
        <a:spcAft>
          <a:spcPct val="20000"/>
        </a:spcAft>
        <a:buClr>
          <a:schemeClr val="accent5"/>
        </a:buClr>
        <a:buSzPct val="68000"/>
        <a:buFont typeface="Wingdings 2" pitchFamily="18" charset="2"/>
        <a:buChar char=""/>
        <a:defRPr lang="en-US" sz="1400" kern="0" baseline="0" dirty="0" smtClean="0">
          <a:solidFill>
            <a:srgbClr val="000000"/>
          </a:solidFill>
          <a:latin typeface="Century Schoolbook" pitchFamily="18" charset="0"/>
          <a:ea typeface="+mn-ea"/>
          <a:cs typeface="+mn-cs"/>
        </a:defRPr>
      </a:lvl5pPr>
      <a:lvl6pPr marL="2514600" indent="-228600" algn="l" rtl="0" eaLnBrk="1" fontAlgn="base" hangingPunct="1">
        <a:spcBef>
          <a:spcPct val="30000"/>
        </a:spcBef>
        <a:spcAft>
          <a:spcPct val="20000"/>
        </a:spcAft>
        <a:buClr>
          <a:srgbClr val="FF0000"/>
        </a:buClr>
        <a:buSzPct val="75000"/>
        <a:buFont typeface="Tahoma" pitchFamily="34" charset="0"/>
        <a:buChar char="»"/>
        <a:defRPr sz="2400">
          <a:solidFill>
            <a:srgbClr val="000066"/>
          </a:solidFill>
          <a:latin typeface="+mn-lt"/>
        </a:defRPr>
      </a:lvl6pPr>
      <a:lvl7pPr marL="2971800" indent="-228600" algn="l" rtl="0" eaLnBrk="1" fontAlgn="base" hangingPunct="1">
        <a:spcBef>
          <a:spcPct val="30000"/>
        </a:spcBef>
        <a:spcAft>
          <a:spcPct val="20000"/>
        </a:spcAft>
        <a:buClr>
          <a:srgbClr val="FF0000"/>
        </a:buClr>
        <a:buSzPct val="75000"/>
        <a:buFont typeface="Tahoma" pitchFamily="34" charset="0"/>
        <a:buChar char="»"/>
        <a:defRPr sz="2400">
          <a:solidFill>
            <a:srgbClr val="000066"/>
          </a:solidFill>
          <a:latin typeface="+mn-lt"/>
        </a:defRPr>
      </a:lvl7pPr>
      <a:lvl8pPr marL="3429000" indent="-228600" algn="l" rtl="0" eaLnBrk="1" fontAlgn="base" hangingPunct="1">
        <a:spcBef>
          <a:spcPct val="30000"/>
        </a:spcBef>
        <a:spcAft>
          <a:spcPct val="20000"/>
        </a:spcAft>
        <a:buClr>
          <a:srgbClr val="FF0000"/>
        </a:buClr>
        <a:buSzPct val="75000"/>
        <a:buFont typeface="Tahoma" pitchFamily="34" charset="0"/>
        <a:buChar char="»"/>
        <a:defRPr sz="2400">
          <a:solidFill>
            <a:srgbClr val="000066"/>
          </a:solidFill>
          <a:latin typeface="+mn-lt"/>
        </a:defRPr>
      </a:lvl8pPr>
      <a:lvl9pPr marL="3886200" indent="-228600" algn="l" rtl="0" eaLnBrk="1" fontAlgn="base" hangingPunct="1">
        <a:spcBef>
          <a:spcPct val="30000"/>
        </a:spcBef>
        <a:spcAft>
          <a:spcPct val="20000"/>
        </a:spcAft>
        <a:buClr>
          <a:srgbClr val="FF0000"/>
        </a:buClr>
        <a:buSzPct val="75000"/>
        <a:buFont typeface="Tahoma" pitchFamily="34" charset="0"/>
        <a:buChar char="»"/>
        <a:defRPr sz="24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1" name="Rectangle 5"/>
          <p:cNvSpPr>
            <a:spLocks noGrp="1" noChangeArrowheads="1"/>
          </p:cNvSpPr>
          <p:nvPr>
            <p:ph type="ctrTitle" sz="quarter"/>
          </p:nvPr>
        </p:nvSpPr>
        <p:spPr>
          <a:xfrm>
            <a:off x="798513" y="1447800"/>
            <a:ext cx="7597775" cy="22987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dirty="0" smtClean="0"/>
              <a:t>The Fraud Audit: Areas where Professional Skepticism is Required</a:t>
            </a:r>
            <a:endParaRPr lang="en-US" dirty="0"/>
          </a:p>
        </p:txBody>
      </p:sp>
    </p:spTree>
    <p:extLst>
      <p:ext uri="{BB962C8B-B14F-4D97-AF65-F5344CB8AC3E}">
        <p14:creationId xmlns:p14="http://schemas.microsoft.com/office/powerpoint/2010/main" val="1642815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Superior Knowledge</a:t>
            </a:r>
            <a:endParaRPr lang="en-US" dirty="0"/>
          </a:p>
        </p:txBody>
      </p:sp>
      <p:sp>
        <p:nvSpPr>
          <p:cNvPr id="3" name="Content Placeholder 2"/>
          <p:cNvSpPr>
            <a:spLocks noGrp="1"/>
          </p:cNvSpPr>
          <p:nvPr>
            <p:ph idx="1"/>
          </p:nvPr>
        </p:nvSpPr>
        <p:spPr/>
        <p:txBody>
          <a:bodyPr/>
          <a:lstStyle/>
          <a:p>
            <a:r>
              <a:rPr lang="en-US" dirty="0" smtClean="0"/>
              <a:t>Understanding data from the:</a:t>
            </a:r>
          </a:p>
          <a:p>
            <a:pPr lvl="1"/>
            <a:r>
              <a:rPr lang="en-US" dirty="0" smtClean="0"/>
              <a:t>Data perspective</a:t>
            </a:r>
          </a:p>
          <a:p>
            <a:pPr lvl="1"/>
            <a:r>
              <a:rPr lang="en-US" dirty="0" smtClean="0"/>
              <a:t>Industry perspective</a:t>
            </a:r>
          </a:p>
          <a:p>
            <a:pPr lvl="1"/>
            <a:r>
              <a:rPr lang="en-US" dirty="0" smtClean="0"/>
              <a:t>Fraud perspective</a:t>
            </a:r>
            <a:endParaRPr lang="en-US" dirty="0"/>
          </a:p>
        </p:txBody>
      </p:sp>
    </p:spTree>
    <p:extLst>
      <p:ext uri="{BB962C8B-B14F-4D97-AF65-F5344CB8AC3E}">
        <p14:creationId xmlns:p14="http://schemas.microsoft.com/office/powerpoint/2010/main" val="3000068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Word of wisdom</a:t>
            </a:r>
            <a:r>
              <a:rPr lang="en-US" dirty="0" smtClean="0"/>
              <a:t>	</a:t>
            </a:r>
            <a:endParaRPr lang="en-US" dirty="0"/>
          </a:p>
        </p:txBody>
      </p:sp>
      <p:sp>
        <p:nvSpPr>
          <p:cNvPr id="3" name="Content Placeholder 2"/>
          <p:cNvSpPr>
            <a:spLocks noGrp="1"/>
          </p:cNvSpPr>
          <p:nvPr>
            <p:ph idx="1"/>
          </p:nvPr>
        </p:nvSpPr>
        <p:spPr/>
        <p:txBody>
          <a:bodyPr/>
          <a:lstStyle/>
          <a:p>
            <a:pPr lvl="0"/>
            <a:r>
              <a:rPr lang="en-US" b="1" dirty="0"/>
              <a:t>The world’s best audit program and the world’s best auditor cannot detect fraud unless their sample includes a fraudulent transaction. </a:t>
            </a:r>
            <a:endParaRPr lang="en-US" b="1" dirty="0" smtClean="0"/>
          </a:p>
          <a:p>
            <a:pPr marL="0" lvl="0" indent="0">
              <a:buNone/>
            </a:pPr>
            <a:endParaRPr lang="en-US" b="1" dirty="0"/>
          </a:p>
          <a:p>
            <a:r>
              <a:rPr lang="en-US" dirty="0" smtClean="0"/>
              <a:t>This is why fraud data analytics is so important to our profession.</a:t>
            </a:r>
          </a:p>
        </p:txBody>
      </p:sp>
    </p:spTree>
    <p:extLst>
      <p:ext uri="{BB962C8B-B14F-4D97-AF65-F5344CB8AC3E}">
        <p14:creationId xmlns:p14="http://schemas.microsoft.com/office/powerpoint/2010/main" val="3974805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Skepticism</a:t>
            </a:r>
            <a:endParaRPr lang="en-US" dirty="0"/>
          </a:p>
        </p:txBody>
      </p:sp>
      <p:sp>
        <p:nvSpPr>
          <p:cNvPr id="3" name="Content Placeholder 2"/>
          <p:cNvSpPr>
            <a:spLocks noGrp="1"/>
          </p:cNvSpPr>
          <p:nvPr>
            <p:ph idx="1"/>
          </p:nvPr>
        </p:nvSpPr>
        <p:spPr/>
        <p:txBody>
          <a:bodyPr/>
          <a:lstStyle/>
          <a:p>
            <a:r>
              <a:rPr lang="en-US" dirty="0" smtClean="0"/>
              <a:t>What is the difference between skepticism and educated skepticism?</a:t>
            </a:r>
          </a:p>
          <a:p>
            <a:r>
              <a:rPr lang="en-US" dirty="0" smtClean="0"/>
              <a:t>What standards are you following?</a:t>
            </a:r>
          </a:p>
          <a:p>
            <a:r>
              <a:rPr lang="en-US" dirty="0" smtClean="0"/>
              <a:t>What is due care?</a:t>
            </a:r>
          </a:p>
          <a:p>
            <a:r>
              <a:rPr lang="en-US" dirty="0" smtClean="0"/>
              <a:t>Requires diligence, critical thinking, and professional skepticism!</a:t>
            </a:r>
            <a:endParaRPr lang="en-US" dirty="0"/>
          </a:p>
        </p:txBody>
      </p:sp>
    </p:spTree>
    <p:extLst>
      <p:ext uri="{BB962C8B-B14F-4D97-AF65-F5344CB8AC3E}">
        <p14:creationId xmlns:p14="http://schemas.microsoft.com/office/powerpoint/2010/main" val="131211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Skepticism</a:t>
            </a:r>
          </a:p>
        </p:txBody>
      </p:sp>
      <p:sp>
        <p:nvSpPr>
          <p:cNvPr id="3" name="Content Placeholder 2"/>
          <p:cNvSpPr>
            <a:spLocks noGrp="1"/>
          </p:cNvSpPr>
          <p:nvPr>
            <p:ph idx="1"/>
          </p:nvPr>
        </p:nvSpPr>
        <p:spPr/>
        <p:txBody>
          <a:bodyPr/>
          <a:lstStyle/>
          <a:p>
            <a:r>
              <a:rPr lang="en-US" dirty="0" smtClean="0"/>
              <a:t>Component of the auditors general duty of care</a:t>
            </a:r>
          </a:p>
          <a:p>
            <a:r>
              <a:rPr lang="en-US" dirty="0" smtClean="0"/>
              <a:t>Attitude that includes a questioning mind and critical assessment</a:t>
            </a:r>
          </a:p>
          <a:p>
            <a:r>
              <a:rPr lang="en-US" dirty="0" smtClean="0"/>
              <a:t>Auditors attributes, mindset and actions</a:t>
            </a:r>
          </a:p>
          <a:p>
            <a:endParaRPr lang="en-US" dirty="0"/>
          </a:p>
          <a:p>
            <a:endParaRPr lang="en-US" dirty="0" smtClean="0"/>
          </a:p>
          <a:p>
            <a:r>
              <a:rPr lang="en-US" dirty="0" smtClean="0"/>
              <a:t>Source PCAOB</a:t>
            </a:r>
          </a:p>
          <a:p>
            <a:endParaRPr lang="en-US" dirty="0"/>
          </a:p>
        </p:txBody>
      </p:sp>
    </p:spTree>
    <p:extLst>
      <p:ext uri="{BB962C8B-B14F-4D97-AF65-F5344CB8AC3E}">
        <p14:creationId xmlns:p14="http://schemas.microsoft.com/office/powerpoint/2010/main" val="85976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Skepticism</a:t>
            </a:r>
          </a:p>
        </p:txBody>
      </p:sp>
      <p:sp>
        <p:nvSpPr>
          <p:cNvPr id="3" name="Content Placeholder 2"/>
          <p:cNvSpPr>
            <a:spLocks noGrp="1"/>
          </p:cNvSpPr>
          <p:nvPr>
            <p:ph idx="1"/>
          </p:nvPr>
        </p:nvSpPr>
        <p:spPr/>
        <p:txBody>
          <a:bodyPr/>
          <a:lstStyle/>
          <a:p>
            <a:r>
              <a:rPr lang="en-US" dirty="0" smtClean="0"/>
              <a:t>Applying reason to determine the validity of the claim</a:t>
            </a:r>
          </a:p>
          <a:p>
            <a:r>
              <a:rPr lang="en-US" dirty="0" smtClean="0"/>
              <a:t>Critically analyzing all evidence considered</a:t>
            </a:r>
          </a:p>
          <a:p>
            <a:r>
              <a:rPr lang="en-US" dirty="0" smtClean="0"/>
              <a:t>Finding a factually supported conclusion</a:t>
            </a:r>
          </a:p>
          <a:p>
            <a:endParaRPr lang="en-US" dirty="0"/>
          </a:p>
          <a:p>
            <a:endParaRPr lang="en-US" dirty="0" smtClean="0"/>
          </a:p>
          <a:p>
            <a:endParaRPr lang="en-US" dirty="0"/>
          </a:p>
          <a:p>
            <a:r>
              <a:rPr lang="en-US" smtClean="0"/>
              <a:t>Source ACFE</a:t>
            </a:r>
            <a:endParaRPr lang="en-US"/>
          </a:p>
        </p:txBody>
      </p:sp>
    </p:spTree>
    <p:extLst>
      <p:ext uri="{BB962C8B-B14F-4D97-AF65-F5344CB8AC3E}">
        <p14:creationId xmlns:p14="http://schemas.microsoft.com/office/powerpoint/2010/main" val="219641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Skepticism</a:t>
            </a:r>
            <a:endParaRPr lang="en-US" dirty="0"/>
          </a:p>
        </p:txBody>
      </p:sp>
      <p:sp>
        <p:nvSpPr>
          <p:cNvPr id="3" name="Content Placeholder 2"/>
          <p:cNvSpPr>
            <a:spLocks noGrp="1"/>
          </p:cNvSpPr>
          <p:nvPr>
            <p:ph idx="1"/>
          </p:nvPr>
        </p:nvSpPr>
        <p:spPr/>
        <p:txBody>
          <a:bodyPr/>
          <a:lstStyle/>
          <a:p>
            <a:r>
              <a:rPr lang="en-US" dirty="0" smtClean="0"/>
              <a:t>What is the difference between skepticism and educated skepticism?</a:t>
            </a:r>
          </a:p>
          <a:p>
            <a:r>
              <a:rPr lang="en-US" dirty="0" smtClean="0"/>
              <a:t>What standards are you following?</a:t>
            </a:r>
          </a:p>
          <a:p>
            <a:r>
              <a:rPr lang="en-US" dirty="0" smtClean="0"/>
              <a:t>What is due care?</a:t>
            </a:r>
          </a:p>
          <a:p>
            <a:r>
              <a:rPr lang="en-US" dirty="0" smtClean="0"/>
              <a:t>Requires diligence, critical thinking, and professional skepticism!</a:t>
            </a:r>
            <a:endParaRPr lang="en-US" dirty="0"/>
          </a:p>
        </p:txBody>
      </p:sp>
    </p:spTree>
    <p:extLst>
      <p:ext uri="{BB962C8B-B14F-4D97-AF65-F5344CB8AC3E}">
        <p14:creationId xmlns:p14="http://schemas.microsoft.com/office/powerpoint/2010/main" val="199819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Skepticism</a:t>
            </a:r>
          </a:p>
        </p:txBody>
      </p:sp>
      <p:sp>
        <p:nvSpPr>
          <p:cNvPr id="3" name="Content Placeholder 2"/>
          <p:cNvSpPr>
            <a:spLocks noGrp="1"/>
          </p:cNvSpPr>
          <p:nvPr>
            <p:ph idx="1"/>
          </p:nvPr>
        </p:nvSpPr>
        <p:spPr/>
        <p:txBody>
          <a:bodyPr/>
          <a:lstStyle/>
          <a:p>
            <a:r>
              <a:rPr lang="en-US" dirty="0" smtClean="0"/>
              <a:t>Component of the auditors general duty of care</a:t>
            </a:r>
          </a:p>
          <a:p>
            <a:r>
              <a:rPr lang="en-US" dirty="0" smtClean="0"/>
              <a:t>Attitude that includes a questioning mind and critical assessment</a:t>
            </a:r>
          </a:p>
          <a:p>
            <a:r>
              <a:rPr lang="en-US" dirty="0" smtClean="0"/>
              <a:t>Auditors attributes, mindset and actions</a:t>
            </a:r>
          </a:p>
          <a:p>
            <a:endParaRPr lang="en-US" dirty="0"/>
          </a:p>
          <a:p>
            <a:endParaRPr lang="en-US" dirty="0" smtClean="0"/>
          </a:p>
          <a:p>
            <a:r>
              <a:rPr lang="en-US" dirty="0" smtClean="0"/>
              <a:t>Source PCAOB</a:t>
            </a:r>
          </a:p>
          <a:p>
            <a:endParaRPr lang="en-US" dirty="0"/>
          </a:p>
        </p:txBody>
      </p:sp>
    </p:spTree>
    <p:extLst>
      <p:ext uri="{BB962C8B-B14F-4D97-AF65-F5344CB8AC3E}">
        <p14:creationId xmlns:p14="http://schemas.microsoft.com/office/powerpoint/2010/main" val="284580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Educated </a:t>
            </a:r>
            <a:r>
              <a:rPr lang="en-US" dirty="0"/>
              <a:t>Skepticism</a:t>
            </a:r>
          </a:p>
        </p:txBody>
      </p:sp>
      <p:sp>
        <p:nvSpPr>
          <p:cNvPr id="3" name="Content Placeholder 2"/>
          <p:cNvSpPr>
            <a:spLocks noGrp="1"/>
          </p:cNvSpPr>
          <p:nvPr>
            <p:ph idx="1"/>
          </p:nvPr>
        </p:nvSpPr>
        <p:spPr/>
        <p:txBody>
          <a:bodyPr/>
          <a:lstStyle/>
          <a:p>
            <a:r>
              <a:rPr lang="en-US" dirty="0" smtClean="0"/>
              <a:t>Understand the fraud </a:t>
            </a:r>
            <a:r>
              <a:rPr lang="en-US" dirty="0"/>
              <a:t>r</a:t>
            </a:r>
            <a:r>
              <a:rPr lang="en-US" dirty="0" smtClean="0"/>
              <a:t>isk </a:t>
            </a:r>
            <a:r>
              <a:rPr lang="en-US" dirty="0"/>
              <a:t>u</a:t>
            </a:r>
            <a:r>
              <a:rPr lang="en-US" dirty="0" smtClean="0"/>
              <a:t>niverse</a:t>
            </a:r>
          </a:p>
          <a:p>
            <a:r>
              <a:rPr lang="en-US" dirty="0" smtClean="0"/>
              <a:t>Understand the Fraud Auditing is both a Science and a Art</a:t>
            </a:r>
          </a:p>
          <a:p>
            <a:r>
              <a:rPr lang="en-US" dirty="0" smtClean="0"/>
              <a:t>Understand there is a methodology to assessing fraud risk</a:t>
            </a:r>
          </a:p>
          <a:p>
            <a:r>
              <a:rPr lang="en-US" dirty="0" smtClean="0"/>
              <a:t>Understand there is a methodology to fraud data analytics, fraud auditing and fraud investigation</a:t>
            </a:r>
            <a:endParaRPr lang="en-US" dirty="0"/>
          </a:p>
        </p:txBody>
      </p:sp>
    </p:spTree>
    <p:extLst>
      <p:ext uri="{BB962C8B-B14F-4D97-AF65-F5344CB8AC3E}">
        <p14:creationId xmlns:p14="http://schemas.microsoft.com/office/powerpoint/2010/main" val="445022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230"/>
          <p:cNvSpPr>
            <a:spLocks noChangeArrowheads="1"/>
          </p:cNvSpPr>
          <p:nvPr/>
        </p:nvSpPr>
        <p:spPr bwMode="auto">
          <a:xfrm>
            <a:off x="355600" y="609600"/>
            <a:ext cx="82931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chorCtr="0"/>
          <a:lstStyle/>
          <a:p>
            <a:pPr eaLnBrk="1" hangingPunct="1">
              <a:spcBef>
                <a:spcPts val="600"/>
              </a:spcBef>
              <a:spcAft>
                <a:spcPts val="1200"/>
              </a:spcAft>
              <a:buClrTx/>
              <a:buFontTx/>
              <a:buNone/>
              <a:tabLst>
                <a:tab pos="1600200" algn="l"/>
              </a:tabLst>
            </a:pPr>
            <a:r>
              <a:rPr lang="en-US" dirty="0" smtClean="0">
                <a:solidFill>
                  <a:srgbClr val="000000"/>
                </a:solidFill>
                <a:latin typeface="Century Schoolbook" pitchFamily="18" charset="0"/>
                <a:cs typeface="Tahoma" pitchFamily="34" charset="0"/>
              </a:rPr>
              <a:t>Part 1:  	</a:t>
            </a:r>
            <a:r>
              <a:rPr lang="en-US" kern="0" dirty="0" smtClean="0">
                <a:solidFill>
                  <a:srgbClr val="000000"/>
                </a:solidFill>
                <a:latin typeface="+mj-lt"/>
                <a:cs typeface="Tahoma" pitchFamily="34" charset="0"/>
              </a:rPr>
              <a:t>What is fraud</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2:	</a:t>
            </a:r>
            <a:r>
              <a:rPr lang="en-US" kern="0" dirty="0" smtClean="0">
                <a:solidFill>
                  <a:srgbClr val="000000"/>
                </a:solidFill>
                <a:latin typeface="+mj-lt"/>
                <a:cs typeface="Tahoma" pitchFamily="34" charset="0"/>
              </a:rPr>
              <a:t>Fraud risk </a:t>
            </a:r>
            <a:r>
              <a:rPr lang="en-US" kern="0" dirty="0">
                <a:solidFill>
                  <a:srgbClr val="000000"/>
                </a:solidFill>
                <a:latin typeface="+mj-lt"/>
                <a:cs typeface="Tahoma" pitchFamily="34" charset="0"/>
              </a:rPr>
              <a:t>s</a:t>
            </a:r>
            <a:r>
              <a:rPr lang="en-US" kern="0" dirty="0" smtClean="0">
                <a:solidFill>
                  <a:srgbClr val="000000"/>
                </a:solidFill>
                <a:latin typeface="+mj-lt"/>
                <a:cs typeface="Tahoma" pitchFamily="34" charset="0"/>
              </a:rPr>
              <a:t>tructure</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3: 	</a:t>
            </a:r>
            <a:r>
              <a:rPr lang="en-US" kern="0" dirty="0" smtClean="0">
                <a:solidFill>
                  <a:srgbClr val="000000"/>
                </a:solidFill>
                <a:latin typeface="+mj-lt"/>
                <a:cs typeface="Tahoma" pitchFamily="34" charset="0"/>
              </a:rPr>
              <a:t>How to write the fraud risk</a:t>
            </a:r>
            <a:r>
              <a:rPr lang="en-US" kern="0" dirty="0">
                <a:solidFill>
                  <a:srgbClr val="000000"/>
                </a:solidFill>
                <a:latin typeface="+mj-lt"/>
                <a:cs typeface="Tahoma" pitchFamily="34" charset="0"/>
              </a:rPr>
              <a:t> </a:t>
            </a:r>
            <a:r>
              <a:rPr lang="en-US" kern="0" dirty="0" smtClean="0">
                <a:solidFill>
                  <a:srgbClr val="000000"/>
                </a:solidFill>
                <a:latin typeface="+mj-lt"/>
                <a:cs typeface="Tahoma" pitchFamily="34" charset="0"/>
              </a:rPr>
              <a:t>statement</a:t>
            </a:r>
          </a:p>
          <a:p>
            <a:pPr eaLnBrk="1" hangingPunct="1">
              <a:spcBef>
                <a:spcPts val="600"/>
              </a:spcBef>
              <a:spcAft>
                <a:spcPts val="1200"/>
              </a:spcAft>
              <a:buClrTx/>
              <a:buFontTx/>
              <a:buNone/>
              <a:tabLst>
                <a:tab pos="1600200" algn="l"/>
              </a:tabLst>
            </a:pPr>
            <a:r>
              <a:rPr lang="en-US" kern="0" dirty="0" smtClean="0">
                <a:solidFill>
                  <a:srgbClr val="000000"/>
                </a:solidFill>
                <a:latin typeface="+mj-lt"/>
                <a:cs typeface="Tahoma" pitchFamily="34" charset="0"/>
              </a:rPr>
              <a:t>Part 4:	</a:t>
            </a:r>
            <a:r>
              <a:rPr lang="en-US" dirty="0" smtClean="0">
                <a:solidFill>
                  <a:srgbClr val="000000"/>
                </a:solidFill>
                <a:latin typeface="+mn-lt"/>
                <a:cs typeface="Tahoma" pitchFamily="34" charset="0"/>
              </a:rPr>
              <a:t>Integrating </a:t>
            </a:r>
            <a:r>
              <a:rPr lang="en-US" dirty="0">
                <a:solidFill>
                  <a:srgbClr val="000000"/>
                </a:solidFill>
                <a:latin typeface="+mn-lt"/>
                <a:cs typeface="Tahoma" pitchFamily="34" charset="0"/>
              </a:rPr>
              <a:t>into the audit program</a:t>
            </a:r>
            <a:endParaRPr lang="en-US" dirty="0" smtClean="0">
              <a:solidFill>
                <a:srgbClr val="000000"/>
              </a:solidFill>
              <a:latin typeface="+mn-lt"/>
              <a:cs typeface="Tahoma" pitchFamily="34" charset="0"/>
            </a:endParaRP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5:	Practical exercise</a:t>
            </a:r>
          </a:p>
        </p:txBody>
      </p:sp>
    </p:spTree>
    <p:extLst>
      <p:ext uri="{BB962C8B-B14F-4D97-AF65-F5344CB8AC3E}">
        <p14:creationId xmlns:p14="http://schemas.microsoft.com/office/powerpoint/2010/main" val="34427659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Fraud From A Legal Perspective</a:t>
            </a:r>
            <a:endParaRPr lang="en-US" dirty="0"/>
          </a:p>
        </p:txBody>
      </p:sp>
      <p:sp>
        <p:nvSpPr>
          <p:cNvPr id="3" name="Content Placeholder 2"/>
          <p:cNvSpPr>
            <a:spLocks noGrp="1"/>
          </p:cNvSpPr>
          <p:nvPr>
            <p:ph idx="1"/>
          </p:nvPr>
        </p:nvSpPr>
        <p:spPr/>
        <p:txBody>
          <a:bodyPr/>
          <a:lstStyle/>
          <a:p>
            <a:r>
              <a:rPr lang="en-US" dirty="0" smtClean="0"/>
              <a:t>Blacks Law Dictionary Eight Edition:</a:t>
            </a:r>
            <a:endParaRPr lang="en-US" dirty="0"/>
          </a:p>
          <a:p>
            <a:pPr lvl="1"/>
            <a:r>
              <a:rPr lang="en-US" sz="2400" dirty="0" smtClean="0"/>
              <a:t>A knowing misrepresentation of the truth or concealment of a material fact to induce another to act to his or her detriment</a:t>
            </a:r>
          </a:p>
          <a:p>
            <a:r>
              <a:rPr lang="en-US" dirty="0" smtClean="0"/>
              <a:t>Provides definition of specific types of fraud:</a:t>
            </a:r>
          </a:p>
          <a:p>
            <a:pPr lvl="1"/>
            <a:r>
              <a:rPr lang="en-US" dirty="0" smtClean="0"/>
              <a:t>Civil fraud</a:t>
            </a:r>
          </a:p>
          <a:p>
            <a:pPr lvl="1"/>
            <a:r>
              <a:rPr lang="en-US" dirty="0" smtClean="0"/>
              <a:t>Criminal fraud</a:t>
            </a:r>
          </a:p>
          <a:p>
            <a:pPr lvl="1"/>
            <a:r>
              <a:rPr lang="en-US" dirty="0" smtClean="0"/>
              <a:t>Promissory</a:t>
            </a:r>
          </a:p>
          <a:p>
            <a:pPr lvl="1"/>
            <a:r>
              <a:rPr lang="en-US" dirty="0" smtClean="0"/>
              <a:t>Etc.</a:t>
            </a:r>
            <a:endParaRPr lang="en-US" dirty="0"/>
          </a:p>
        </p:txBody>
      </p:sp>
    </p:spTree>
    <p:extLst>
      <p:ext uri="{BB962C8B-B14F-4D97-AF65-F5344CB8AC3E}">
        <p14:creationId xmlns:p14="http://schemas.microsoft.com/office/powerpoint/2010/main" val="2840234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3" name="Content Placeholder 2"/>
          <p:cNvSpPr>
            <a:spLocks noGrp="1"/>
          </p:cNvSpPr>
          <p:nvPr>
            <p:ph idx="1"/>
          </p:nvPr>
        </p:nvSpPr>
        <p:spPr>
          <a:xfrm>
            <a:off x="520700" y="1437640"/>
            <a:ext cx="8242300" cy="4826635"/>
          </a:xfrm>
        </p:spPr>
        <p:txBody>
          <a:bodyPr/>
          <a:lstStyle/>
          <a:p>
            <a:r>
              <a:rPr lang="en-US" dirty="0"/>
              <a:t>The Fraud Audit: Areas where Professional Skepticism is Required</a:t>
            </a:r>
            <a:endParaRPr lang="en-US" dirty="0" smtClean="0"/>
          </a:p>
          <a:p>
            <a:pPr lvl="1"/>
            <a:r>
              <a:rPr lang="en-US" dirty="0" smtClean="0"/>
              <a:t>What is The Fraud Risk Universe</a:t>
            </a:r>
          </a:p>
          <a:p>
            <a:pPr lvl="1"/>
            <a:r>
              <a:rPr lang="en-US" dirty="0" smtClean="0"/>
              <a:t>How to Write a Fraud </a:t>
            </a:r>
            <a:r>
              <a:rPr lang="en-US" dirty="0"/>
              <a:t>R</a:t>
            </a:r>
            <a:r>
              <a:rPr lang="en-US" dirty="0" smtClean="0"/>
              <a:t>isk </a:t>
            </a:r>
            <a:r>
              <a:rPr lang="en-US" dirty="0"/>
              <a:t>S</a:t>
            </a:r>
            <a:r>
              <a:rPr lang="en-US" dirty="0" smtClean="0"/>
              <a:t>tatement</a:t>
            </a:r>
          </a:p>
          <a:p>
            <a:pPr lvl="1"/>
            <a:r>
              <a:rPr lang="en-US" dirty="0" smtClean="0"/>
              <a:t>Understanding How Fraud Concealment </a:t>
            </a:r>
            <a:r>
              <a:rPr lang="en-US" dirty="0"/>
              <a:t>I</a:t>
            </a:r>
            <a:r>
              <a:rPr lang="en-US" dirty="0" smtClean="0"/>
              <a:t>mpacts </a:t>
            </a:r>
            <a:r>
              <a:rPr lang="en-US" dirty="0"/>
              <a:t>Y</a:t>
            </a:r>
            <a:r>
              <a:rPr lang="en-US" dirty="0" smtClean="0"/>
              <a:t>our Audit	</a:t>
            </a:r>
          </a:p>
          <a:p>
            <a:pPr lvl="1"/>
            <a:r>
              <a:rPr lang="en-US" dirty="0" smtClean="0"/>
              <a:t>Strategies for Fraud Testing</a:t>
            </a:r>
            <a:endParaRPr lang="en-US" dirty="0"/>
          </a:p>
          <a:p>
            <a:r>
              <a:rPr lang="en-US" dirty="0" smtClean="0"/>
              <a:t>My goal for today:</a:t>
            </a:r>
          </a:p>
          <a:p>
            <a:pPr lvl="1"/>
            <a:r>
              <a:rPr lang="en-US" dirty="0" smtClean="0"/>
              <a:t>Create the opportunity for discussion</a:t>
            </a:r>
          </a:p>
          <a:p>
            <a:pPr lvl="1"/>
            <a:r>
              <a:rPr lang="en-US" dirty="0" smtClean="0"/>
              <a:t>Help you think about fraud differently</a:t>
            </a:r>
          </a:p>
          <a:p>
            <a:pPr lvl="1"/>
            <a:r>
              <a:rPr lang="en-US" dirty="0" smtClean="0"/>
              <a:t>Answer your questions to the best of my ability</a:t>
            </a:r>
            <a:endParaRPr lang="en-US" dirty="0"/>
          </a:p>
          <a:p>
            <a:pPr marL="0" indent="0">
              <a:buNone/>
            </a:pPr>
            <a:endParaRPr lang="en-US" dirty="0"/>
          </a:p>
        </p:txBody>
      </p:sp>
    </p:spTree>
    <p:extLst>
      <p:ext uri="{BB962C8B-B14F-4D97-AF65-F5344CB8AC3E}">
        <p14:creationId xmlns:p14="http://schemas.microsoft.com/office/powerpoint/2010/main" val="2146453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30213" y="103518"/>
            <a:ext cx="8389937" cy="741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What is Fraud from and Auditors Perspective</a:t>
            </a:r>
          </a:p>
        </p:txBody>
      </p:sp>
      <p:graphicFrame>
        <p:nvGraphicFramePr>
          <p:cNvPr id="6" name="Content Placeholder 4"/>
          <p:cNvGraphicFramePr>
            <a:graphicFrameLocks/>
          </p:cNvGraphicFramePr>
          <p:nvPr>
            <p:extLst/>
          </p:nvPr>
        </p:nvGraphicFramePr>
        <p:xfrm>
          <a:off x="520700" y="965201"/>
          <a:ext cx="7300912" cy="488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C:\Program Files\Microsoft Office\MEDIA\CAGCAT10\j01494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700" y="1057275"/>
            <a:ext cx="1851248"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Program Files\Microsoft Office\MEDIA\CAGCAT10\j0300840.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 y="2841625"/>
            <a:ext cx="195191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67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THE AUDITOR UNDERSTAND?</a:t>
            </a:r>
            <a:endParaRPr lang="en-US" dirty="0"/>
          </a:p>
        </p:txBody>
      </p:sp>
      <p:sp>
        <p:nvSpPr>
          <p:cNvPr id="3" name="Content Placeholder 2"/>
          <p:cNvSpPr>
            <a:spLocks noGrp="1"/>
          </p:cNvSpPr>
          <p:nvPr>
            <p:ph sz="quarter" idx="1"/>
          </p:nvPr>
        </p:nvSpPr>
        <p:spPr/>
        <p:txBody>
          <a:bodyPr/>
          <a:lstStyle/>
          <a:p>
            <a:r>
              <a:rPr lang="en-US" sz="2800" dirty="0" smtClean="0"/>
              <a:t>Threat and vulnerability </a:t>
            </a:r>
            <a:r>
              <a:rPr lang="en-US" sz="2800" dirty="0"/>
              <a:t>a</a:t>
            </a:r>
            <a:r>
              <a:rPr lang="en-US" sz="2800" dirty="0" smtClean="0"/>
              <a:t>nalysis</a:t>
            </a:r>
          </a:p>
          <a:p>
            <a:r>
              <a:rPr lang="en-US" sz="2800" dirty="0" smtClean="0"/>
              <a:t>Organization’s fraud </a:t>
            </a:r>
            <a:r>
              <a:rPr lang="en-US" sz="2800" dirty="0"/>
              <a:t>r</a:t>
            </a:r>
            <a:r>
              <a:rPr lang="en-US" sz="2800" dirty="0" smtClean="0"/>
              <a:t>isk </a:t>
            </a:r>
            <a:r>
              <a:rPr lang="en-US" sz="2800" dirty="0"/>
              <a:t>s</a:t>
            </a:r>
            <a:r>
              <a:rPr lang="en-US" sz="2800" dirty="0" smtClean="0"/>
              <a:t>tructure</a:t>
            </a:r>
          </a:p>
          <a:p>
            <a:r>
              <a:rPr lang="en-US" sz="2800" dirty="0" smtClean="0"/>
              <a:t>How to create a comprehensive fraud risk register</a:t>
            </a:r>
          </a:p>
          <a:p>
            <a:r>
              <a:rPr lang="en-US" sz="2800" dirty="0" smtClean="0"/>
              <a:t> Resources necessary to implement </a:t>
            </a:r>
            <a:r>
              <a:rPr lang="en-US" sz="2800" dirty="0"/>
              <a:t>f</a:t>
            </a:r>
            <a:r>
              <a:rPr lang="en-US" sz="2800" dirty="0" smtClean="0"/>
              <a:t>raud </a:t>
            </a:r>
            <a:r>
              <a:rPr lang="en-US" sz="2800" dirty="0"/>
              <a:t>a</a:t>
            </a:r>
            <a:r>
              <a:rPr lang="en-US" sz="2800" dirty="0" smtClean="0"/>
              <a:t>uditing</a:t>
            </a:r>
            <a:endParaRPr lang="en-US" sz="2800" dirty="0"/>
          </a:p>
          <a:p>
            <a:endParaRPr lang="en-US" sz="2800" dirty="0" smtClean="0"/>
          </a:p>
        </p:txBody>
      </p:sp>
    </p:spTree>
    <p:extLst>
      <p:ext uri="{BB962C8B-B14F-4D97-AF65-F5344CB8AC3E}">
        <p14:creationId xmlns:p14="http://schemas.microsoft.com/office/powerpoint/2010/main" val="3584159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VULNERABILITIES AND FRAUD RISKS</a:t>
            </a:r>
            <a:endParaRPr lang="en-US" dirty="0"/>
          </a:p>
        </p:txBody>
      </p:sp>
      <p:sp>
        <p:nvSpPr>
          <p:cNvPr id="3" name="Content Placeholder 2"/>
          <p:cNvSpPr>
            <a:spLocks noGrp="1"/>
          </p:cNvSpPr>
          <p:nvPr>
            <p:ph sz="quarter" idx="1"/>
          </p:nvPr>
        </p:nvSpPr>
        <p:spPr/>
        <p:txBody>
          <a:bodyPr/>
          <a:lstStyle/>
          <a:p>
            <a:r>
              <a:rPr lang="en-US" sz="2800" b="1" dirty="0"/>
              <a:t>Vulnerabilities:</a:t>
            </a:r>
            <a:r>
              <a:rPr lang="en-US" sz="2800" dirty="0"/>
              <a:t>  </a:t>
            </a:r>
            <a:r>
              <a:rPr lang="en-US" sz="2400" dirty="0"/>
              <a:t>Points in the internal control structure that can be </a:t>
            </a:r>
            <a:r>
              <a:rPr lang="en-US" sz="2400" u="sng" dirty="0" smtClean="0"/>
              <a:t>exploited</a:t>
            </a:r>
            <a:endParaRPr lang="en-US" sz="2400" b="1" u="sng" dirty="0" smtClean="0"/>
          </a:p>
          <a:p>
            <a:r>
              <a:rPr lang="en-US" sz="2800" b="1" dirty="0" smtClean="0"/>
              <a:t>Threats:</a:t>
            </a:r>
            <a:r>
              <a:rPr lang="en-US" sz="2800" dirty="0" smtClean="0"/>
              <a:t> </a:t>
            </a:r>
            <a:r>
              <a:rPr lang="en-US" sz="2400" dirty="0" smtClean="0"/>
              <a:t>Possible danger that </a:t>
            </a:r>
            <a:r>
              <a:rPr lang="en-US" sz="2400" u="sng" dirty="0" smtClean="0"/>
              <a:t>someone</a:t>
            </a:r>
            <a:r>
              <a:rPr lang="en-US" sz="2400" dirty="0" smtClean="0"/>
              <a:t> might </a:t>
            </a:r>
            <a:r>
              <a:rPr lang="en-US" sz="2400" u="sng" dirty="0" smtClean="0"/>
              <a:t>exploit a vulnerability </a:t>
            </a:r>
            <a:r>
              <a:rPr lang="en-US" sz="2400" dirty="0" smtClean="0"/>
              <a:t>in our internal control structure thereby causing monetary or non monetary harm</a:t>
            </a:r>
          </a:p>
          <a:p>
            <a:r>
              <a:rPr lang="en-US" sz="2800" b="1" dirty="0" smtClean="0"/>
              <a:t>Risk: </a:t>
            </a:r>
            <a:r>
              <a:rPr lang="en-US" sz="2400" dirty="0" smtClean="0"/>
              <a:t>Threat, probability and business </a:t>
            </a:r>
            <a:r>
              <a:rPr lang="en-US" sz="2400" dirty="0"/>
              <a:t>i</a:t>
            </a:r>
            <a:r>
              <a:rPr lang="en-US" sz="2400" dirty="0" smtClean="0"/>
              <a:t>mpact</a:t>
            </a:r>
          </a:p>
          <a:p>
            <a:r>
              <a:rPr lang="en-US" sz="2800" b="1" dirty="0" smtClean="0"/>
              <a:t>Fraud Risk: </a:t>
            </a:r>
            <a:r>
              <a:rPr lang="en-US" sz="2400" dirty="0" smtClean="0"/>
              <a:t>An intentional act </a:t>
            </a:r>
            <a:r>
              <a:rPr lang="en-US" sz="2400" dirty="0"/>
              <a:t>and concealed act </a:t>
            </a:r>
            <a:r>
              <a:rPr lang="en-US" sz="2400" dirty="0" smtClean="0"/>
              <a:t>which is designed </a:t>
            </a:r>
            <a:r>
              <a:rPr lang="en-US" sz="2400" dirty="0"/>
              <a:t>to cause harm to the organization</a:t>
            </a:r>
            <a:endParaRPr lang="en-US" sz="2400" b="1" dirty="0"/>
          </a:p>
          <a:p>
            <a:endParaRPr lang="en-US" sz="2800" b="1" dirty="0"/>
          </a:p>
        </p:txBody>
      </p:sp>
    </p:spTree>
    <p:extLst>
      <p:ext uri="{BB962C8B-B14F-4D97-AF65-F5344CB8AC3E}">
        <p14:creationId xmlns:p14="http://schemas.microsoft.com/office/powerpoint/2010/main" val="4109646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VULNERABILITY</a:t>
            </a:r>
            <a:endParaRPr lang="en-US" dirty="0"/>
          </a:p>
        </p:txBody>
      </p:sp>
      <p:sp>
        <p:nvSpPr>
          <p:cNvPr id="3" name="Content Placeholder 2"/>
          <p:cNvSpPr>
            <a:spLocks noGrp="1"/>
          </p:cNvSpPr>
          <p:nvPr>
            <p:ph sz="quarter" idx="1"/>
          </p:nvPr>
        </p:nvSpPr>
        <p:spPr/>
        <p:txBody>
          <a:bodyPr/>
          <a:lstStyle/>
          <a:p>
            <a:r>
              <a:rPr lang="en-US" sz="2800" dirty="0" smtClean="0"/>
              <a:t>Governance structure or organization</a:t>
            </a:r>
          </a:p>
          <a:p>
            <a:r>
              <a:rPr lang="en-US" sz="2800" dirty="0"/>
              <a:t>How and where we conduct </a:t>
            </a:r>
            <a:r>
              <a:rPr lang="en-US" sz="2800" dirty="0" smtClean="0"/>
              <a:t>business</a:t>
            </a:r>
          </a:p>
          <a:p>
            <a:r>
              <a:rPr lang="en-US" sz="2800" dirty="0" smtClean="0"/>
              <a:t>Non compliance with a internal control</a:t>
            </a:r>
          </a:p>
          <a:p>
            <a:r>
              <a:rPr lang="en-US" sz="2800" dirty="0" smtClean="0"/>
              <a:t>Sophistication of concealment</a:t>
            </a:r>
          </a:p>
          <a:p>
            <a:r>
              <a:rPr lang="en-US" sz="2800" dirty="0" smtClean="0"/>
              <a:t>Collusion or extortion</a:t>
            </a:r>
          </a:p>
          <a:p>
            <a:r>
              <a:rPr lang="en-US" sz="2800" dirty="0" smtClean="0"/>
              <a:t>Fraud </a:t>
            </a:r>
            <a:r>
              <a:rPr lang="en-US" sz="2800" dirty="0"/>
              <a:t>r</a:t>
            </a:r>
            <a:r>
              <a:rPr lang="en-US" sz="2800" dirty="0" smtClean="0"/>
              <a:t>isk factors</a:t>
            </a:r>
            <a:endParaRPr lang="en-US" sz="2800" dirty="0"/>
          </a:p>
        </p:txBody>
      </p:sp>
    </p:spTree>
    <p:extLst>
      <p:ext uri="{BB962C8B-B14F-4D97-AF65-F5344CB8AC3E}">
        <p14:creationId xmlns:p14="http://schemas.microsoft.com/office/powerpoint/2010/main" val="3317133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73038"/>
            <a:ext cx="8266113" cy="899535"/>
          </a:xfrm>
        </p:spPr>
        <p:txBody>
          <a:bodyPr>
            <a:normAutofit fontScale="90000"/>
          </a:bodyPr>
          <a:lstStyle/>
          <a:p>
            <a:r>
              <a:rPr lang="en-US" dirty="0" smtClean="0"/>
              <a:t>UNDERSTANDING THE PROGRESSION</a:t>
            </a:r>
            <a:br>
              <a:rPr lang="en-US" dirty="0" smtClean="0"/>
            </a:br>
            <a:r>
              <a:rPr lang="en-US" dirty="0" smtClean="0"/>
              <a:t>THE THREE LEVELS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22533681"/>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1786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230"/>
          <p:cNvSpPr>
            <a:spLocks noChangeArrowheads="1"/>
          </p:cNvSpPr>
          <p:nvPr/>
        </p:nvSpPr>
        <p:spPr bwMode="auto">
          <a:xfrm>
            <a:off x="355600" y="609600"/>
            <a:ext cx="82931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chorCtr="0"/>
          <a:lstStyle/>
          <a:p>
            <a:pPr eaLnBrk="1" hangingPunct="1">
              <a:spcBef>
                <a:spcPts val="600"/>
              </a:spcBef>
              <a:spcAft>
                <a:spcPts val="1200"/>
              </a:spcAft>
              <a:buClrTx/>
              <a:buFontTx/>
              <a:buNone/>
              <a:tabLst>
                <a:tab pos="1600200" algn="l"/>
              </a:tabLst>
            </a:pPr>
            <a:r>
              <a:rPr lang="en-US" dirty="0" smtClean="0">
                <a:solidFill>
                  <a:srgbClr val="000000"/>
                </a:solidFill>
                <a:latin typeface="Century Schoolbook" pitchFamily="18" charset="0"/>
                <a:cs typeface="Tahoma" pitchFamily="34" charset="0"/>
              </a:rPr>
              <a:t>Part 1:  	</a:t>
            </a:r>
            <a:r>
              <a:rPr lang="en-US" kern="0" dirty="0" smtClean="0">
                <a:solidFill>
                  <a:srgbClr val="000000"/>
                </a:solidFill>
                <a:latin typeface="+mj-lt"/>
                <a:cs typeface="Tahoma" pitchFamily="34" charset="0"/>
              </a:rPr>
              <a:t>What is fraud</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2:	</a:t>
            </a:r>
            <a:r>
              <a:rPr lang="en-US" kern="0" dirty="0" smtClean="0">
                <a:solidFill>
                  <a:srgbClr val="000000"/>
                </a:solidFill>
                <a:latin typeface="+mj-lt"/>
                <a:cs typeface="Tahoma" pitchFamily="34" charset="0"/>
              </a:rPr>
              <a:t>Fraud risk </a:t>
            </a:r>
            <a:r>
              <a:rPr lang="en-US" kern="0" dirty="0">
                <a:solidFill>
                  <a:srgbClr val="000000"/>
                </a:solidFill>
                <a:latin typeface="+mj-lt"/>
                <a:cs typeface="Tahoma" pitchFamily="34" charset="0"/>
              </a:rPr>
              <a:t>s</a:t>
            </a:r>
            <a:r>
              <a:rPr lang="en-US" kern="0" dirty="0" smtClean="0">
                <a:solidFill>
                  <a:srgbClr val="000000"/>
                </a:solidFill>
                <a:latin typeface="+mj-lt"/>
                <a:cs typeface="Tahoma" pitchFamily="34" charset="0"/>
              </a:rPr>
              <a:t>tructure</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3: 	</a:t>
            </a:r>
            <a:r>
              <a:rPr lang="en-US" kern="0" dirty="0" smtClean="0">
                <a:solidFill>
                  <a:srgbClr val="000000"/>
                </a:solidFill>
                <a:latin typeface="+mn-lt"/>
                <a:cs typeface="Tahoma" pitchFamily="34" charset="0"/>
              </a:rPr>
              <a:t>How to write the fraud risk statement</a:t>
            </a:r>
          </a:p>
          <a:p>
            <a:pPr eaLnBrk="1" hangingPunct="1">
              <a:spcBef>
                <a:spcPts val="600"/>
              </a:spcBef>
              <a:spcAft>
                <a:spcPts val="1200"/>
              </a:spcAft>
              <a:buClrTx/>
              <a:buFontTx/>
              <a:buNone/>
              <a:tabLst>
                <a:tab pos="1600200" algn="l"/>
              </a:tabLst>
            </a:pPr>
            <a:r>
              <a:rPr lang="en-US" kern="0" dirty="0" smtClean="0">
                <a:solidFill>
                  <a:srgbClr val="000000"/>
                </a:solidFill>
                <a:latin typeface="+mj-lt"/>
                <a:cs typeface="Tahoma" pitchFamily="34" charset="0"/>
              </a:rPr>
              <a:t>Part 4:	</a:t>
            </a:r>
            <a:r>
              <a:rPr lang="en-US" dirty="0" smtClean="0">
                <a:solidFill>
                  <a:srgbClr val="000000"/>
                </a:solidFill>
                <a:latin typeface="+mn-lt"/>
                <a:cs typeface="Tahoma" pitchFamily="34" charset="0"/>
              </a:rPr>
              <a:t>Integrating </a:t>
            </a:r>
            <a:r>
              <a:rPr lang="en-US" dirty="0">
                <a:solidFill>
                  <a:srgbClr val="000000"/>
                </a:solidFill>
                <a:latin typeface="+mn-lt"/>
                <a:cs typeface="Tahoma" pitchFamily="34" charset="0"/>
              </a:rPr>
              <a:t>into the audit program</a:t>
            </a:r>
            <a:endParaRPr lang="en-US" dirty="0" smtClean="0">
              <a:solidFill>
                <a:srgbClr val="000000"/>
              </a:solidFill>
              <a:latin typeface="+mn-lt"/>
              <a:cs typeface="Tahoma" pitchFamily="34" charset="0"/>
            </a:endParaRP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5:	Practical exercise</a:t>
            </a:r>
          </a:p>
        </p:txBody>
      </p:sp>
    </p:spTree>
    <p:extLst>
      <p:ext uri="{BB962C8B-B14F-4D97-AF65-F5344CB8AC3E}">
        <p14:creationId xmlns:p14="http://schemas.microsoft.com/office/powerpoint/2010/main" val="756538948"/>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Fraud Risk Universe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86230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5207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71487" y="68263"/>
            <a:ext cx="8266113" cy="76993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0" hangingPunct="0"/>
            <a:r>
              <a:rPr lang="en-US" dirty="0"/>
              <a:t>Fraud Risk </a:t>
            </a:r>
            <a:r>
              <a:rPr lang="en-US" dirty="0" smtClean="0"/>
              <a:t>Universe</a:t>
            </a:r>
            <a:endParaRPr lang="en-US" dirty="0"/>
          </a:p>
        </p:txBody>
      </p:sp>
      <p:sp>
        <p:nvSpPr>
          <p:cNvPr id="6" name="Rounded Rectangle 5"/>
          <p:cNvSpPr/>
          <p:nvPr/>
        </p:nvSpPr>
        <p:spPr>
          <a:xfrm>
            <a:off x="2917825" y="1219200"/>
            <a:ext cx="5849938" cy="15097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400" dirty="0" smtClean="0"/>
              <a:t>Offender and victim</a:t>
            </a:r>
          </a:p>
          <a:p>
            <a:pPr algn="ctr">
              <a:buFont typeface="Symbol" pitchFamily="18" charset="2"/>
              <a:buNone/>
              <a:defRPr/>
            </a:pPr>
            <a:r>
              <a:rPr lang="en-US" sz="2400" dirty="0" smtClean="0"/>
              <a:t>Type of fraud or category  of fraud</a:t>
            </a:r>
            <a:endParaRPr lang="en-US" sz="2400" dirty="0"/>
          </a:p>
        </p:txBody>
      </p:sp>
      <p:sp>
        <p:nvSpPr>
          <p:cNvPr id="9" name="Oval 8"/>
          <p:cNvSpPr/>
          <p:nvPr/>
        </p:nvSpPr>
        <p:spPr>
          <a:xfrm>
            <a:off x="115888" y="1044575"/>
            <a:ext cx="2787650" cy="178593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dirty="0">
                <a:solidFill>
                  <a:schemeClr val="tx1"/>
                </a:solidFill>
              </a:rPr>
              <a:t> </a:t>
            </a:r>
            <a:r>
              <a:rPr lang="en-US" dirty="0">
                <a:solidFill>
                  <a:srgbClr val="000000"/>
                </a:solidFill>
              </a:rPr>
              <a:t>Fraud Risk</a:t>
            </a:r>
          </a:p>
          <a:p>
            <a:pPr algn="ctr">
              <a:buFont typeface="Symbol" pitchFamily="18" charset="2"/>
              <a:buNone/>
              <a:defRPr/>
            </a:pPr>
            <a:r>
              <a:rPr lang="en-US" dirty="0">
                <a:solidFill>
                  <a:srgbClr val="000000"/>
                </a:solidFill>
              </a:rPr>
              <a:t>Structure</a:t>
            </a:r>
          </a:p>
        </p:txBody>
      </p:sp>
      <p:sp>
        <p:nvSpPr>
          <p:cNvPr id="11" name="Oval 10"/>
          <p:cNvSpPr/>
          <p:nvPr/>
        </p:nvSpPr>
        <p:spPr>
          <a:xfrm>
            <a:off x="319088" y="3055938"/>
            <a:ext cx="2466975" cy="14144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dirty="0">
                <a:solidFill>
                  <a:srgbClr val="000000"/>
                </a:solidFill>
              </a:rPr>
              <a:t>Inherent Scheme</a:t>
            </a:r>
          </a:p>
        </p:txBody>
      </p:sp>
      <p:sp>
        <p:nvSpPr>
          <p:cNvPr id="13" name="Oval 12"/>
          <p:cNvSpPr/>
          <p:nvPr/>
        </p:nvSpPr>
        <p:spPr>
          <a:xfrm>
            <a:off x="327025" y="4681538"/>
            <a:ext cx="2474913" cy="135572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dirty="0">
                <a:solidFill>
                  <a:srgbClr val="000000"/>
                </a:solidFill>
              </a:rPr>
              <a:t>Fraud </a:t>
            </a:r>
            <a:r>
              <a:rPr lang="en-US" dirty="0" smtClean="0">
                <a:solidFill>
                  <a:srgbClr val="000000"/>
                </a:solidFill>
              </a:rPr>
              <a:t>Risk Statement</a:t>
            </a:r>
            <a:endParaRPr lang="en-US" dirty="0">
              <a:solidFill>
                <a:srgbClr val="000000"/>
              </a:solidFill>
            </a:endParaRPr>
          </a:p>
        </p:txBody>
      </p:sp>
      <p:sp>
        <p:nvSpPr>
          <p:cNvPr id="16" name="Rounded Rectangle 15"/>
          <p:cNvSpPr/>
          <p:nvPr/>
        </p:nvSpPr>
        <p:spPr>
          <a:xfrm>
            <a:off x="2895600" y="3236913"/>
            <a:ext cx="5849938" cy="971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400" dirty="0"/>
              <a:t>Generic description of a fraud risk. Comprised of an entity and action</a:t>
            </a:r>
          </a:p>
        </p:txBody>
      </p:sp>
      <p:sp>
        <p:nvSpPr>
          <p:cNvPr id="17" name="Rounded Rectangle 16"/>
          <p:cNvSpPr/>
          <p:nvPr/>
        </p:nvSpPr>
        <p:spPr>
          <a:xfrm>
            <a:off x="2887663" y="4840288"/>
            <a:ext cx="5849937" cy="97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400" dirty="0"/>
              <a:t>How the inherent scheme occurs within your business system</a:t>
            </a:r>
          </a:p>
        </p:txBody>
      </p:sp>
    </p:spTree>
    <p:extLst>
      <p:ext uri="{BB962C8B-B14F-4D97-AF65-F5344CB8AC3E}">
        <p14:creationId xmlns:p14="http://schemas.microsoft.com/office/powerpoint/2010/main" val="3237312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Risk Statements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682290"/>
              </p:ext>
            </p:extLst>
          </p:nvPr>
        </p:nvGraphicFramePr>
        <p:xfrm>
          <a:off x="457200" y="1463675"/>
          <a:ext cx="82423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64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smtClean="0">
                <a:latin typeface="Century Schoolbook"/>
              </a:rPr>
              <a:t>Types Of Fraud </a:t>
            </a:r>
            <a:r>
              <a:rPr lang="en-US" dirty="0" smtClean="0">
                <a:latin typeface="Century Schoolbook"/>
              </a:rPr>
              <a:t>Risk Statements</a:t>
            </a:r>
            <a:endParaRPr lang="en-US" sz="3000" dirty="0">
              <a:latin typeface="Century Schoolbook"/>
            </a:endParaRPr>
          </a:p>
        </p:txBody>
      </p:sp>
      <p:sp>
        <p:nvSpPr>
          <p:cNvPr id="25603" name="Content Placeholder 2"/>
          <p:cNvSpPr>
            <a:spLocks noGrp="1"/>
          </p:cNvSpPr>
          <p:nvPr>
            <p:ph sz="quarter" idx="1"/>
          </p:nvPr>
        </p:nvSpPr>
        <p:spPr>
          <a:xfrm>
            <a:off x="460375" y="1355725"/>
            <a:ext cx="7467600" cy="4873625"/>
          </a:xfrm>
        </p:spPr>
        <p:txBody>
          <a:bodyPr/>
          <a:lstStyle/>
          <a:p>
            <a:r>
              <a:rPr lang="en-US" dirty="0" smtClean="0"/>
              <a:t>Common to all business systems </a:t>
            </a:r>
          </a:p>
          <a:p>
            <a:r>
              <a:rPr lang="en-US" dirty="0" smtClean="0"/>
              <a:t>Company specific</a:t>
            </a:r>
          </a:p>
          <a:p>
            <a:r>
              <a:rPr lang="en-US" dirty="0" smtClean="0"/>
              <a:t>Industry specific</a:t>
            </a:r>
          </a:p>
          <a:p>
            <a:r>
              <a:rPr lang="en-US" dirty="0" smtClean="0"/>
              <a:t>Unauthorized access</a:t>
            </a:r>
          </a:p>
          <a:p>
            <a:r>
              <a:rPr lang="en-US" dirty="0" smtClean="0"/>
              <a:t>Internal control inhibitor</a:t>
            </a:r>
          </a:p>
        </p:txBody>
      </p:sp>
    </p:spTree>
    <p:extLst>
      <p:ext uri="{BB962C8B-B14F-4D97-AF65-F5344CB8AC3E}">
        <p14:creationId xmlns:p14="http://schemas.microsoft.com/office/powerpoint/2010/main" val="3909006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Could this Happen to You?</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63 Million Theft Loss to a False Billing Scheme</a:t>
            </a:r>
          </a:p>
          <a:p>
            <a:r>
              <a:rPr lang="en-US" dirty="0" smtClean="0"/>
              <a:t>2.3 Million Theft Spree, Purchase and Resell Scheme</a:t>
            </a:r>
          </a:p>
          <a:p>
            <a:r>
              <a:rPr lang="en-US" dirty="0" smtClean="0"/>
              <a:t>Conflict of Interest Scheme: Wife of VP of Human Resources</a:t>
            </a:r>
          </a:p>
          <a:p>
            <a:r>
              <a:rPr lang="en-US" dirty="0" smtClean="0"/>
              <a:t>Whistle Blower of Actual Fraud Committed by Senior Management: Was also accepting Kickbacks from a Vendor</a:t>
            </a:r>
          </a:p>
          <a:p>
            <a:endParaRPr lang="en-US" dirty="0"/>
          </a:p>
          <a:p>
            <a:r>
              <a:rPr lang="en-US" dirty="0" smtClean="0"/>
              <a:t>How would you explain this to your Audit Committee</a:t>
            </a:r>
          </a:p>
          <a:p>
            <a:endParaRPr lang="en-US" dirty="0"/>
          </a:p>
        </p:txBody>
      </p:sp>
    </p:spTree>
    <p:extLst>
      <p:ext uri="{BB962C8B-B14F-4D97-AF65-F5344CB8AC3E}">
        <p14:creationId xmlns:p14="http://schemas.microsoft.com/office/powerpoint/2010/main" val="2429743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3973749140"/>
              </p:ext>
            </p:extLst>
          </p:nvPr>
        </p:nvGraphicFramePr>
        <p:xfrm>
          <a:off x="261259" y="1382490"/>
          <a:ext cx="8447314"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rved Down Arrow 10"/>
          <p:cNvSpPr/>
          <p:nvPr/>
        </p:nvSpPr>
        <p:spPr>
          <a:xfrm rot="2038756">
            <a:off x="1552575" y="1611313"/>
            <a:ext cx="1916113" cy="5953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Up Arrow 11"/>
          <p:cNvSpPr/>
          <p:nvPr/>
        </p:nvSpPr>
        <p:spPr>
          <a:xfrm rot="1939810">
            <a:off x="2700338" y="5311775"/>
            <a:ext cx="1654175" cy="4794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Curved Down Arrow 12"/>
          <p:cNvSpPr/>
          <p:nvPr/>
        </p:nvSpPr>
        <p:spPr>
          <a:xfrm rot="19517330">
            <a:off x="4721225" y="2776538"/>
            <a:ext cx="1684338" cy="682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8" name="Rectangle 2"/>
          <p:cNvSpPr>
            <a:spLocks noGrp="1" noChangeArrowheads="1"/>
          </p:cNvSpPr>
          <p:nvPr>
            <p:ph type="title"/>
          </p:nvPr>
        </p:nvSpPr>
        <p:spPr>
          <a:xfrm>
            <a:off x="471487" y="68263"/>
            <a:ext cx="8266113" cy="769937"/>
          </a:xfrm>
        </p:spPr>
        <p:txBody>
          <a:bodyPr/>
          <a:lstStyle/>
          <a:p>
            <a:pPr algn="l" eaLnBrk="1" fontAlgn="auto" hangingPunct="1">
              <a:spcAft>
                <a:spcPts val="0"/>
              </a:spcAft>
              <a:defRPr/>
            </a:pPr>
            <a:r>
              <a:rPr lang="en-US" sz="3000" dirty="0" smtClean="0">
                <a:latin typeface="Century Schoolbook"/>
              </a:rPr>
              <a:t>Fraud Risk </a:t>
            </a:r>
            <a:r>
              <a:rPr lang="en-US" dirty="0" smtClean="0">
                <a:latin typeface="Century Schoolbook"/>
              </a:rPr>
              <a:t>Identification process</a:t>
            </a:r>
            <a:endParaRPr lang="en-US" sz="3000" dirty="0" smtClean="0">
              <a:latin typeface="Century Schoolbook"/>
            </a:endParaRPr>
          </a:p>
        </p:txBody>
      </p:sp>
    </p:spTree>
    <p:extLst>
      <p:ext uri="{BB962C8B-B14F-4D97-AF65-F5344CB8AC3E}">
        <p14:creationId xmlns:p14="http://schemas.microsoft.com/office/powerpoint/2010/main" val="1765960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6113" cy="899535"/>
          </a:xfrm>
        </p:spPr>
        <p:txBody>
          <a:bodyPr/>
          <a:lstStyle/>
          <a:p>
            <a:pPr algn="l">
              <a:defRPr/>
            </a:pPr>
            <a:r>
              <a:rPr lang="en-US" sz="3000" dirty="0" smtClean="0">
                <a:latin typeface="Century Schoolbook"/>
              </a:rPr>
              <a:t>Offender And The Victim</a:t>
            </a:r>
            <a:endParaRPr lang="en-US" sz="3000" dirty="0">
              <a:latin typeface="Century Schoolbook"/>
            </a:endParaRPr>
          </a:p>
        </p:txBody>
      </p:sp>
      <p:sp>
        <p:nvSpPr>
          <p:cNvPr id="16387" name="Content Placeholder 2"/>
          <p:cNvSpPr>
            <a:spLocks noGrp="1"/>
          </p:cNvSpPr>
          <p:nvPr>
            <p:ph sz="quarter" idx="1"/>
          </p:nvPr>
        </p:nvSpPr>
        <p:spPr>
          <a:xfrm>
            <a:off x="460375" y="1355725"/>
            <a:ext cx="7467600" cy="4873625"/>
          </a:xfrm>
        </p:spPr>
        <p:txBody>
          <a:bodyPr/>
          <a:lstStyle/>
          <a:p>
            <a:r>
              <a:rPr lang="en-US" dirty="0" smtClean="0"/>
              <a:t>Employee against employer</a:t>
            </a:r>
          </a:p>
          <a:p>
            <a:r>
              <a:rPr lang="en-US" dirty="0" smtClean="0"/>
              <a:t>Employer against employee</a:t>
            </a:r>
          </a:p>
          <a:p>
            <a:r>
              <a:rPr lang="en-US" dirty="0" smtClean="0"/>
              <a:t>Employer against government</a:t>
            </a:r>
          </a:p>
          <a:p>
            <a:r>
              <a:rPr lang="en-US" dirty="0" smtClean="0"/>
              <a:t>Employer against consumer or investing community</a:t>
            </a:r>
          </a:p>
          <a:p>
            <a:r>
              <a:rPr lang="en-US" dirty="0" smtClean="0"/>
              <a:t>Professional crime groups against companies or government</a:t>
            </a:r>
          </a:p>
          <a:p>
            <a:r>
              <a:rPr lang="en-US" dirty="0" smtClean="0"/>
              <a:t>STARTING POINT FOR THREAT ANALYSIS</a:t>
            </a:r>
          </a:p>
        </p:txBody>
      </p:sp>
    </p:spTree>
    <p:extLst>
      <p:ext uri="{BB962C8B-B14F-4D97-AF65-F5344CB8AC3E}">
        <p14:creationId xmlns:p14="http://schemas.microsoft.com/office/powerpoint/2010/main" val="673824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9"/>
            <a:ext cx="8305800" cy="563562"/>
          </a:xfrm>
        </p:spPr>
        <p:txBody>
          <a:bodyPr>
            <a:noAutofit/>
          </a:bodyPr>
          <a:lstStyle/>
          <a:p>
            <a:pPr algn="l" eaLnBrk="1" fontAlgn="auto" hangingPunct="1">
              <a:spcAft>
                <a:spcPts val="0"/>
              </a:spcAft>
              <a:defRPr/>
            </a:pPr>
            <a:r>
              <a:rPr lang="en-US" sz="3000" dirty="0" smtClean="0">
                <a:latin typeface="Century Schoolbook"/>
              </a:rPr>
              <a:t>Primary Fraud Risk Categories</a:t>
            </a:r>
          </a:p>
        </p:txBody>
      </p:sp>
      <p:graphicFrame>
        <p:nvGraphicFramePr>
          <p:cNvPr id="5" name="Content Placeholder 6"/>
          <p:cNvGraphicFramePr>
            <a:graphicFrameLocks/>
          </p:cNvGraphicFramePr>
          <p:nvPr>
            <p:extLst/>
          </p:nvPr>
        </p:nvGraphicFramePr>
        <p:xfrm>
          <a:off x="413658" y="1150266"/>
          <a:ext cx="420188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6"/>
          <p:cNvGraphicFramePr>
            <a:graphicFrameLocks/>
          </p:cNvGraphicFramePr>
          <p:nvPr/>
        </p:nvGraphicFramePr>
        <p:xfrm>
          <a:off x="4687884" y="1150266"/>
          <a:ext cx="4210050"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57951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Asset misappropriation: </a:t>
            </a:r>
            <a:r>
              <a:rPr lang="en-US" sz="2200" dirty="0" smtClean="0"/>
              <a:t>application of another's property or money dishonestly to ones own use  (source Blacks Law Dictionary)</a:t>
            </a:r>
          </a:p>
          <a:p>
            <a:r>
              <a:rPr lang="en-US" b="1" dirty="0" smtClean="0"/>
              <a:t>Corruption</a:t>
            </a:r>
            <a:r>
              <a:rPr lang="en-US" dirty="0" smtClean="0"/>
              <a:t>: </a:t>
            </a:r>
            <a:r>
              <a:rPr lang="en-US" sz="2200" dirty="0" smtClean="0"/>
              <a:t>is the use of entrusted power for personal gain (source Transparency international)</a:t>
            </a:r>
            <a:r>
              <a:rPr lang="en-US" sz="2200" dirty="0"/>
              <a:t> Conceptually, corruption is a form of behaviour which departs from ethics, morality, tradition, law and civic virtue</a:t>
            </a:r>
            <a:r>
              <a:rPr lang="en-US" dirty="0" smtClean="0"/>
              <a:t>.</a:t>
            </a:r>
          </a:p>
          <a:p>
            <a:r>
              <a:rPr lang="en-US" b="1" dirty="0" smtClean="0"/>
              <a:t>Financial </a:t>
            </a:r>
            <a:r>
              <a:rPr lang="en-US" b="1" dirty="0"/>
              <a:t>r</a:t>
            </a:r>
            <a:r>
              <a:rPr lang="en-US" b="1" dirty="0" smtClean="0"/>
              <a:t>eporting: </a:t>
            </a:r>
            <a:r>
              <a:rPr lang="en-US" sz="2200" dirty="0" smtClean="0"/>
              <a:t>Financial </a:t>
            </a:r>
            <a:r>
              <a:rPr lang="en-US" sz="2200" dirty="0"/>
              <a:t>statement fraud is the process of intentionally misleading the reader of the financial statements. It is the deliberate misrepresentation, misstatement, or omission of financial data to provide the impression that the organization is financially </a:t>
            </a:r>
            <a:r>
              <a:rPr lang="en-US" sz="2200" dirty="0" smtClean="0"/>
              <a:t>sound.</a:t>
            </a:r>
            <a:endParaRPr lang="en-US" sz="2200" b="1" dirty="0"/>
          </a:p>
          <a:p>
            <a:endParaRPr lang="en-US" dirty="0"/>
          </a:p>
        </p:txBody>
      </p:sp>
      <p:sp>
        <p:nvSpPr>
          <p:cNvPr id="3" name="Title 2"/>
          <p:cNvSpPr>
            <a:spLocks noGrp="1"/>
          </p:cNvSpPr>
          <p:nvPr>
            <p:ph type="title"/>
          </p:nvPr>
        </p:nvSpPr>
        <p:spPr/>
        <p:txBody>
          <a:bodyPr/>
          <a:lstStyle/>
          <a:p>
            <a:pPr algn="l"/>
            <a:r>
              <a:rPr lang="en-US" dirty="0" smtClean="0"/>
              <a:t>Definitions Of Major Categories</a:t>
            </a:r>
            <a:endParaRPr lang="en-US" dirty="0"/>
          </a:p>
        </p:txBody>
      </p:sp>
    </p:spTree>
    <p:extLst>
      <p:ext uri="{BB962C8B-B14F-4D97-AF65-F5344CB8AC3E}">
        <p14:creationId xmlns:p14="http://schemas.microsoft.com/office/powerpoint/2010/main" val="2075251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66113" cy="762001"/>
          </a:xfrm>
        </p:spPr>
        <p:txBody>
          <a:bodyPr/>
          <a:lstStyle/>
          <a:p>
            <a:pPr algn="l" eaLnBrk="1" fontAlgn="auto" hangingPunct="1">
              <a:spcAft>
                <a:spcPts val="0"/>
              </a:spcAft>
              <a:defRPr/>
            </a:pPr>
            <a:r>
              <a:rPr lang="en-US" sz="3000" dirty="0" smtClean="0">
                <a:latin typeface="Century Schoolbook"/>
              </a:rPr>
              <a:t>Secondary Fraud Risk Categories</a:t>
            </a:r>
            <a:endParaRPr lang="en-US" dirty="0" smtClean="0"/>
          </a:p>
        </p:txBody>
      </p:sp>
      <p:graphicFrame>
        <p:nvGraphicFramePr>
          <p:cNvPr id="4" name="Content Placeholder 3"/>
          <p:cNvGraphicFramePr>
            <a:graphicFrameLocks noGrp="1"/>
          </p:cNvGraphicFramePr>
          <p:nvPr>
            <p:ph sz="quarter" idx="1"/>
            <p:extLst/>
          </p:nvPr>
        </p:nvGraphicFramePr>
        <p:xfrm>
          <a:off x="166919" y="899890"/>
          <a:ext cx="8338452" cy="542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4846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66113" cy="762001"/>
          </a:xfrm>
        </p:spPr>
        <p:txBody>
          <a:bodyPr/>
          <a:lstStyle/>
          <a:p>
            <a:pPr algn="l" eaLnBrk="1" fontAlgn="auto" hangingPunct="1">
              <a:spcAft>
                <a:spcPts val="0"/>
              </a:spcAft>
              <a:defRPr/>
            </a:pPr>
            <a:r>
              <a:rPr lang="en-US" sz="3000" dirty="0" smtClean="0">
                <a:latin typeface="Century Schoolbook"/>
              </a:rPr>
              <a:t>Secondary Fraud Risk Categories</a:t>
            </a:r>
            <a:endParaRPr lang="en-US" dirty="0" smtClean="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29827034"/>
              </p:ext>
            </p:extLst>
          </p:nvPr>
        </p:nvGraphicFramePr>
        <p:xfrm>
          <a:off x="166919" y="899890"/>
          <a:ext cx="8338452" cy="542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639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66113" cy="762001"/>
          </a:xfrm>
        </p:spPr>
        <p:txBody>
          <a:bodyPr/>
          <a:lstStyle/>
          <a:p>
            <a:pPr algn="l" eaLnBrk="1" fontAlgn="auto" hangingPunct="1">
              <a:spcAft>
                <a:spcPts val="0"/>
              </a:spcAft>
              <a:defRPr/>
            </a:pPr>
            <a:r>
              <a:rPr lang="en-US" sz="3000" dirty="0" smtClean="0">
                <a:latin typeface="Century Schoolbook"/>
              </a:rPr>
              <a:t>Secondary Fraud Risk Categories</a:t>
            </a:r>
            <a:endParaRPr lang="en-US" dirty="0" smtClean="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19618246"/>
              </p:ext>
            </p:extLst>
          </p:nvPr>
        </p:nvGraphicFramePr>
        <p:xfrm>
          <a:off x="166919" y="899890"/>
          <a:ext cx="8338452" cy="542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9761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66113" cy="762001"/>
          </a:xfrm>
        </p:spPr>
        <p:txBody>
          <a:bodyPr/>
          <a:lstStyle/>
          <a:p>
            <a:pPr algn="l" eaLnBrk="1" fontAlgn="auto" hangingPunct="1">
              <a:spcAft>
                <a:spcPts val="0"/>
              </a:spcAft>
              <a:defRPr/>
            </a:pPr>
            <a:r>
              <a:rPr lang="en-US" sz="3000" dirty="0" smtClean="0">
                <a:latin typeface="Century Schoolbook"/>
              </a:rPr>
              <a:t>Secondary Fraud Risk Categories</a:t>
            </a:r>
            <a:endParaRPr lang="en-US" dirty="0" smtClean="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5884038"/>
              </p:ext>
            </p:extLst>
          </p:nvPr>
        </p:nvGraphicFramePr>
        <p:xfrm>
          <a:off x="166919" y="899890"/>
          <a:ext cx="8338452" cy="542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759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66113" cy="762001"/>
          </a:xfrm>
        </p:spPr>
        <p:txBody>
          <a:bodyPr/>
          <a:lstStyle/>
          <a:p>
            <a:pPr algn="l" eaLnBrk="1" fontAlgn="auto" hangingPunct="1">
              <a:spcAft>
                <a:spcPts val="0"/>
              </a:spcAft>
              <a:defRPr/>
            </a:pPr>
            <a:r>
              <a:rPr lang="en-US" sz="3000" dirty="0" smtClean="0">
                <a:latin typeface="Century Schoolbook"/>
              </a:rPr>
              <a:t>Secondary Fraud Risk Categories</a:t>
            </a:r>
            <a:endParaRPr lang="en-US" dirty="0" smtClean="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364173177"/>
              </p:ext>
            </p:extLst>
          </p:nvPr>
        </p:nvGraphicFramePr>
        <p:xfrm>
          <a:off x="166919" y="899890"/>
          <a:ext cx="8338452" cy="5428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7759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Grp="1" noChangeArrowheads="1"/>
          </p:cNvSpPr>
          <p:nvPr>
            <p:ph type="title" idx="4294967295"/>
          </p:nvPr>
        </p:nvSpPr>
        <p:spPr>
          <a:xfrm>
            <a:off x="430213" y="117475"/>
            <a:ext cx="83899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smtClean="0"/>
              <a:t>inherent scheme Links to the Audit Process </a:t>
            </a:r>
            <a:endParaRPr lang="en-US" dirty="0"/>
          </a:p>
        </p:txBody>
      </p:sp>
      <p:grpSp>
        <p:nvGrpSpPr>
          <p:cNvPr id="25" name="Group 23"/>
          <p:cNvGrpSpPr>
            <a:grpSpLocks/>
          </p:cNvGrpSpPr>
          <p:nvPr/>
        </p:nvGrpSpPr>
        <p:grpSpPr bwMode="auto">
          <a:xfrm>
            <a:off x="885825" y="865188"/>
            <a:ext cx="7258050" cy="5335587"/>
            <a:chOff x="614" y="580"/>
            <a:chExt cx="4572" cy="3361"/>
          </a:xfrm>
        </p:grpSpPr>
        <p:grpSp>
          <p:nvGrpSpPr>
            <p:cNvPr id="26" name="Diagram 4"/>
            <p:cNvGrpSpPr>
              <a:grpSpLocks noChangeAspect="1"/>
            </p:cNvGrpSpPr>
            <p:nvPr/>
          </p:nvGrpSpPr>
          <p:grpSpPr bwMode="auto">
            <a:xfrm>
              <a:off x="614" y="580"/>
              <a:ext cx="4572" cy="3361"/>
              <a:chOff x="1795" y="1053"/>
              <a:chExt cx="2171" cy="2131"/>
            </a:xfrm>
          </p:grpSpPr>
          <p:sp>
            <p:nvSpPr>
              <p:cNvPr id="31" name="_s450564"/>
              <p:cNvSpPr>
                <a:spLocks noChangeShapeType="1"/>
              </p:cNvSpPr>
              <p:nvPr/>
            </p:nvSpPr>
            <p:spPr bwMode="auto">
              <a:xfrm flipH="1" flipV="1">
                <a:off x="2446" y="1814"/>
                <a:ext cx="218"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2" name="_s450565"/>
              <p:cNvSpPr>
                <a:spLocks noChangeArrowheads="1"/>
              </p:cNvSpPr>
              <p:nvPr/>
            </p:nvSpPr>
            <p:spPr bwMode="auto">
              <a:xfrm>
                <a:off x="1954" y="1367"/>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Impact</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3" name="_s450566"/>
              <p:cNvSpPr>
                <a:spLocks noChangeShapeType="1"/>
              </p:cNvSpPr>
              <p:nvPr/>
            </p:nvSpPr>
            <p:spPr bwMode="auto">
              <a:xfrm flipH="1">
                <a:off x="2339" y="2220"/>
                <a:ext cx="272" cy="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4" name="_s450567"/>
              <p:cNvSpPr>
                <a:spLocks noChangeArrowheads="1"/>
              </p:cNvSpPr>
              <p:nvPr/>
            </p:nvSpPr>
            <p:spPr bwMode="auto">
              <a:xfrm>
                <a:off x="1795" y="2069"/>
                <a:ext cx="553" cy="554"/>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Conversion</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5" name="_s450568"/>
              <p:cNvSpPr>
                <a:spLocks noChangeShapeType="1"/>
              </p:cNvSpPr>
              <p:nvPr/>
            </p:nvSpPr>
            <p:spPr bwMode="auto">
              <a:xfrm flipH="1">
                <a:off x="2639" y="2407"/>
                <a:ext cx="121" cy="2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6" name="_s450569"/>
              <p:cNvSpPr>
                <a:spLocks noChangeArrowheads="1"/>
              </p:cNvSpPr>
              <p:nvPr/>
            </p:nvSpPr>
            <p:spPr bwMode="auto">
              <a:xfrm>
                <a:off x="2244" y="2631"/>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FFFFFF">
                        <a:lumMod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FFFFFF">
                        <a:lumMod val="50000"/>
                      </a:srgbClr>
                    </a:solidFill>
                    <a:effectLst/>
                    <a:uLnTx/>
                    <a:uFillTx/>
                  </a:rPr>
                  <a:t>Concealment</a:t>
                </a:r>
                <a:endParaRPr kumimoji="0" lang="en-US" sz="1800" b="1" i="0" u="none" strike="noStrike" kern="0" cap="none" spc="0" normalizeH="0" baseline="0" noProof="0" dirty="0">
                  <a:ln>
                    <a:noFill/>
                  </a:ln>
                  <a:solidFill>
                    <a:srgbClr val="FFFFFF">
                      <a:lumMod val="50000"/>
                    </a:srgbClr>
                  </a:solidFill>
                  <a:effectLst/>
                  <a:uLnTx/>
                  <a:uFillTx/>
                </a:endParaRPr>
              </a:p>
            </p:txBody>
          </p:sp>
          <p:sp>
            <p:nvSpPr>
              <p:cNvPr id="37" name="_s450570"/>
              <p:cNvSpPr>
                <a:spLocks noChangeShapeType="1"/>
              </p:cNvSpPr>
              <p:nvPr/>
            </p:nvSpPr>
            <p:spPr bwMode="auto">
              <a:xfrm>
                <a:off x="2999" y="2407"/>
                <a:ext cx="121" cy="2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8" name="_s450571"/>
              <p:cNvSpPr>
                <a:spLocks noChangeArrowheads="1"/>
              </p:cNvSpPr>
              <p:nvPr/>
            </p:nvSpPr>
            <p:spPr bwMode="auto">
              <a:xfrm>
                <a:off x="2964" y="2631"/>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Internal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Control</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9" name="_s450572"/>
              <p:cNvSpPr>
                <a:spLocks noChangeShapeType="1"/>
              </p:cNvSpPr>
              <p:nvPr/>
            </p:nvSpPr>
            <p:spPr bwMode="auto">
              <a:xfrm>
                <a:off x="3148" y="2220"/>
                <a:ext cx="272" cy="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0" name="_s450573"/>
              <p:cNvSpPr>
                <a:spLocks noChangeArrowheads="1"/>
              </p:cNvSpPr>
              <p:nvPr/>
            </p:nvSpPr>
            <p:spPr bwMode="auto">
              <a:xfrm>
                <a:off x="3413" y="2067"/>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Permutation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Analysis</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1" name="_s450574"/>
              <p:cNvSpPr>
                <a:spLocks noChangeShapeType="1"/>
              </p:cNvSpPr>
              <p:nvPr/>
            </p:nvSpPr>
            <p:spPr bwMode="auto">
              <a:xfrm flipV="1">
                <a:off x="3094" y="1813"/>
                <a:ext cx="218" cy="1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2" name="_s450575"/>
              <p:cNvSpPr>
                <a:spLocks noChangeArrowheads="1"/>
              </p:cNvSpPr>
              <p:nvPr/>
            </p:nvSpPr>
            <p:spPr bwMode="auto">
              <a:xfrm>
                <a:off x="3252" y="1365"/>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How The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 Scheme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 Occurs</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3" name="_s450576"/>
              <p:cNvSpPr>
                <a:spLocks noChangeShapeType="1"/>
              </p:cNvSpPr>
              <p:nvPr/>
            </p:nvSpPr>
            <p:spPr bwMode="auto">
              <a:xfrm flipV="1">
                <a:off x="2879" y="1605"/>
                <a:ext cx="0" cy="27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4" name="_s450577"/>
              <p:cNvSpPr>
                <a:spLocks noChangeArrowheads="1"/>
              </p:cNvSpPr>
              <p:nvPr/>
            </p:nvSpPr>
            <p:spPr bwMode="auto">
              <a:xfrm>
                <a:off x="2603" y="1053"/>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Person(s)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Committing</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5" name="_s450578"/>
              <p:cNvSpPr>
                <a:spLocks noChangeArrowheads="1"/>
              </p:cNvSpPr>
              <p:nvPr/>
            </p:nvSpPr>
            <p:spPr bwMode="auto">
              <a:xfrm>
                <a:off x="2603" y="1884"/>
                <a:ext cx="553" cy="553"/>
              </a:xfrm>
              <a:prstGeom prst="ellipse">
                <a:avLst/>
              </a:prstGeom>
              <a:gradFill>
                <a:gsLst>
                  <a:gs pos="0">
                    <a:srgbClr val="FE8637">
                      <a:tint val="66000"/>
                      <a:satMod val="160000"/>
                    </a:srgbClr>
                  </a:gs>
                  <a:gs pos="50000">
                    <a:srgbClr val="FE8637">
                      <a:tint val="44500"/>
                      <a:satMod val="160000"/>
                    </a:srgbClr>
                  </a:gs>
                  <a:gs pos="100000">
                    <a:srgbClr val="FE8637">
                      <a:tint val="23500"/>
                      <a:satMod val="160000"/>
                    </a:srgbClr>
                  </a:gs>
                </a:gsLst>
                <a:lin ang="5400000" scaled="0"/>
              </a:grad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Inherent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Scheme</a:t>
                </a:r>
                <a:endParaRPr kumimoji="0" lang="en-US" sz="1800" b="1" i="0" u="none" strike="noStrike" kern="0" cap="none" spc="0" normalizeH="0" baseline="0" noProof="0" dirty="0">
                  <a:ln>
                    <a:noFill/>
                  </a:ln>
                  <a:solidFill>
                    <a:srgbClr val="000000">
                      <a:lumMod val="65000"/>
                      <a:lumOff val="35000"/>
                    </a:srgbClr>
                  </a:solidFill>
                  <a:effectLst/>
                  <a:uLnTx/>
                  <a:uFillTx/>
                </a:endParaRPr>
              </a:p>
            </p:txBody>
          </p:sp>
        </p:grpSp>
        <p:sp>
          <p:nvSpPr>
            <p:cNvPr id="27" name="Left Arrow 26"/>
            <p:cNvSpPr/>
            <p:nvPr/>
          </p:nvSpPr>
          <p:spPr>
            <a:xfrm>
              <a:off x="1688" y="2184"/>
              <a:ext cx="560" cy="240"/>
            </a:xfrm>
            <a:prstGeom prst="lef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8" name="Right Arrow 27"/>
            <p:cNvSpPr/>
            <p:nvPr/>
          </p:nvSpPr>
          <p:spPr>
            <a:xfrm>
              <a:off x="3584" y="2184"/>
              <a:ext cx="488" cy="240"/>
            </a:xfrm>
            <a:prstGeom prst="righ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9" name="Up Arrow 28"/>
            <p:cNvSpPr/>
            <p:nvPr/>
          </p:nvSpPr>
          <p:spPr>
            <a:xfrm>
              <a:off x="2784" y="1480"/>
              <a:ext cx="232" cy="360"/>
            </a:xfrm>
            <a:prstGeom prst="up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0" name="Down Arrow 29"/>
            <p:cNvSpPr/>
            <p:nvPr/>
          </p:nvSpPr>
          <p:spPr>
            <a:xfrm>
              <a:off x="2784" y="2784"/>
              <a:ext cx="224" cy="432"/>
            </a:xfrm>
            <a:prstGeom prst="down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grpSp>
    </p:spTree>
    <p:extLst>
      <p:ext uri="{BB962C8B-B14F-4D97-AF65-F5344CB8AC3E}">
        <p14:creationId xmlns:p14="http://schemas.microsoft.com/office/powerpoint/2010/main" val="344716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Breaking The Code of Fraud</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Fraud Data Analytics plan</a:t>
            </a:r>
          </a:p>
        </p:txBody>
      </p:sp>
      <p:sp>
        <p:nvSpPr>
          <p:cNvPr id="3" name="Content Placeholder 2"/>
          <p:cNvSpPr>
            <a:spLocks noGrp="1"/>
          </p:cNvSpPr>
          <p:nvPr>
            <p:ph idx="1"/>
          </p:nvPr>
        </p:nvSpPr>
        <p:spPr/>
        <p:txBody>
          <a:bodyPr/>
          <a:lstStyle/>
          <a:p>
            <a:r>
              <a:rPr lang="en-US" dirty="0" smtClean="0"/>
              <a:t>The Expectation Questions:</a:t>
            </a:r>
            <a:endParaRPr lang="en-US" dirty="0"/>
          </a:p>
          <a:p>
            <a:pPr lvl="1"/>
            <a:r>
              <a:rPr lang="en-US" sz="2400" dirty="0" smtClean="0"/>
              <a:t>Should internal audits find fraud?</a:t>
            </a:r>
          </a:p>
          <a:p>
            <a:pPr lvl="1"/>
            <a:r>
              <a:rPr lang="en-US" sz="2400" dirty="0" smtClean="0"/>
              <a:t>Can internal audits find fraud?</a:t>
            </a:r>
          </a:p>
          <a:p>
            <a:pPr lvl="1"/>
            <a:r>
              <a:rPr lang="en-US" sz="2400" dirty="0" smtClean="0"/>
              <a:t>How do we detect fraud schemes?</a:t>
            </a:r>
          </a:p>
          <a:p>
            <a:endParaRPr lang="en-US" dirty="0"/>
          </a:p>
        </p:txBody>
      </p:sp>
    </p:spTree>
    <p:extLst>
      <p:ext uri="{BB962C8B-B14F-4D97-AF65-F5344CB8AC3E}">
        <p14:creationId xmlns:p14="http://schemas.microsoft.com/office/powerpoint/2010/main" val="685761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66113" cy="838200"/>
          </a:xfrm>
        </p:spPr>
        <p:txBody>
          <a:bodyPr/>
          <a:lstStyle/>
          <a:p>
            <a:pPr algn="l" eaLnBrk="1" fontAlgn="auto" hangingPunct="1">
              <a:spcAft>
                <a:spcPts val="0"/>
              </a:spcAft>
              <a:defRPr/>
            </a:pPr>
            <a:r>
              <a:rPr lang="en-US" sz="3000" dirty="0" smtClean="0">
                <a:latin typeface="Century Schoolbook"/>
              </a:rPr>
              <a:t>Inherent Fraud Schemes</a:t>
            </a:r>
          </a:p>
        </p:txBody>
      </p:sp>
      <p:sp>
        <p:nvSpPr>
          <p:cNvPr id="20483" name="Rectangle 3"/>
          <p:cNvSpPr>
            <a:spLocks noGrp="1" noChangeArrowheads="1"/>
          </p:cNvSpPr>
          <p:nvPr>
            <p:ph sz="quarter" idx="1"/>
          </p:nvPr>
        </p:nvSpPr>
        <p:spPr>
          <a:xfrm>
            <a:off x="457200" y="1143000"/>
            <a:ext cx="7467600" cy="4873625"/>
          </a:xfrm>
        </p:spPr>
        <p:txBody>
          <a:bodyPr/>
          <a:lstStyle/>
          <a:p>
            <a:pPr eaLnBrk="1" hangingPunct="1"/>
            <a:r>
              <a:rPr lang="en-US" sz="2400" dirty="0" smtClean="0"/>
              <a:t>Each business system has a finite and predictable list of inherent fraud schemes</a:t>
            </a:r>
          </a:p>
          <a:p>
            <a:pPr eaLnBrk="1" hangingPunct="1"/>
            <a:r>
              <a:rPr lang="en-US" sz="2400" dirty="0" smtClean="0"/>
              <a:t>Each inherent fraud scheme has a finite and predictable list of fraud permutations</a:t>
            </a:r>
          </a:p>
          <a:p>
            <a:pPr eaLnBrk="1" hangingPunct="1"/>
            <a:r>
              <a:rPr lang="en-US" sz="2400" dirty="0" smtClean="0"/>
              <a:t>Each inherent fraud scheme permutation creates a finite and predictable list of fraud scenarios</a:t>
            </a:r>
          </a:p>
          <a:p>
            <a:pPr eaLnBrk="1" hangingPunct="1"/>
            <a:r>
              <a:rPr lang="en-US" sz="2400" dirty="0" smtClean="0"/>
              <a:t>Each inherent fraud scheme has two components</a:t>
            </a:r>
          </a:p>
          <a:p>
            <a:pPr lvl="1" eaLnBrk="1" hangingPunct="1"/>
            <a:r>
              <a:rPr lang="en-US" dirty="0" smtClean="0"/>
              <a:t>Entity</a:t>
            </a:r>
          </a:p>
          <a:p>
            <a:pPr lvl="1" eaLnBrk="1" hangingPunct="1"/>
            <a:r>
              <a:rPr lang="en-US" dirty="0" smtClean="0"/>
              <a:t>Action</a:t>
            </a:r>
          </a:p>
        </p:txBody>
      </p:sp>
    </p:spTree>
    <p:extLst>
      <p:ext uri="{BB962C8B-B14F-4D97-AF65-F5344CB8AC3E}">
        <p14:creationId xmlns:p14="http://schemas.microsoft.com/office/powerpoint/2010/main" val="3291488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fontAlgn="auto" hangingPunct="1">
              <a:spcAft>
                <a:spcPts val="0"/>
              </a:spcAft>
              <a:defRPr/>
            </a:pPr>
            <a:r>
              <a:rPr lang="en-US" sz="3000" dirty="0" smtClean="0">
                <a:latin typeface="Century Schoolbook"/>
              </a:rPr>
              <a:t>Inherent Fraud Scheme Example: Disbursement of Funds</a:t>
            </a:r>
          </a:p>
        </p:txBody>
      </p:sp>
      <p:sp>
        <p:nvSpPr>
          <p:cNvPr id="31747" name="Rectangle 3"/>
          <p:cNvSpPr>
            <a:spLocks noGrp="1" noChangeArrowheads="1"/>
          </p:cNvSpPr>
          <p:nvPr>
            <p:ph sz="quarter" idx="1"/>
          </p:nvPr>
        </p:nvSpPr>
        <p:spPr>
          <a:xfrm>
            <a:off x="355600" y="1498600"/>
            <a:ext cx="7467600" cy="4873625"/>
          </a:xfrm>
        </p:spPr>
        <p:txBody>
          <a:bodyPr/>
          <a:lstStyle/>
          <a:p>
            <a:pPr eaLnBrk="1" hangingPunct="1"/>
            <a:r>
              <a:rPr lang="en-US" sz="2400" u="sng" dirty="0" smtClean="0"/>
              <a:t>False entity: vendor</a:t>
            </a:r>
          </a:p>
          <a:p>
            <a:pPr lvl="1" eaLnBrk="1" hangingPunct="1"/>
            <a:r>
              <a:rPr lang="en-US" sz="2000" dirty="0" smtClean="0"/>
              <a:t>False billing: receive no goods or services</a:t>
            </a:r>
          </a:p>
          <a:p>
            <a:pPr lvl="1" eaLnBrk="1" hangingPunct="1"/>
            <a:r>
              <a:rPr lang="en-US" sz="2000" dirty="0" smtClean="0"/>
              <a:t>Pass Through billing: receive goods or services</a:t>
            </a:r>
          </a:p>
          <a:p>
            <a:pPr eaLnBrk="1" hangingPunct="1"/>
            <a:r>
              <a:rPr lang="en-US" sz="2400" u="sng" dirty="0" smtClean="0"/>
              <a:t>Real entity: vendor</a:t>
            </a:r>
          </a:p>
          <a:p>
            <a:pPr lvl="1" eaLnBrk="1" hangingPunct="1"/>
            <a:r>
              <a:rPr lang="en-US" sz="2000" dirty="0" smtClean="0"/>
              <a:t>Over billing: over pay on some aspect or some way</a:t>
            </a:r>
          </a:p>
          <a:p>
            <a:pPr lvl="1" eaLnBrk="1" hangingPunct="1"/>
            <a:r>
              <a:rPr lang="en-US" sz="2000" dirty="0" smtClean="0"/>
              <a:t>Disguised expenditure: personal or theft conversion</a:t>
            </a:r>
          </a:p>
          <a:p>
            <a:pPr lvl="1" eaLnBrk="1" hangingPunct="1">
              <a:buFont typeface="Wingdings 2" pitchFamily="18" charset="2"/>
              <a:buNone/>
            </a:pPr>
            <a:endParaRPr lang="en-US" dirty="0" smtClean="0"/>
          </a:p>
          <a:p>
            <a:pPr lvl="1" eaLnBrk="1" hangingPunct="1"/>
            <a:r>
              <a:rPr lang="en-US" b="1" dirty="0" smtClean="0"/>
              <a:t>THE PREDICTABLE PHASE</a:t>
            </a:r>
          </a:p>
        </p:txBody>
      </p:sp>
    </p:spTree>
    <p:extLst>
      <p:ext uri="{BB962C8B-B14F-4D97-AF65-F5344CB8AC3E}">
        <p14:creationId xmlns:p14="http://schemas.microsoft.com/office/powerpoint/2010/main" val="775034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1.11111E-6 0.33333 L 1.11111E-6 1.85185E-6 " pathEditMode="relative" rAng="0" ptsTypes="AA">
                                      <p:cBhvr>
                                        <p:cTn id="6" dur="2000" fill="hold"/>
                                        <p:tgtEl>
                                          <p:spTgt spid="31747">
                                            <p:txEl>
                                              <p:pRg st="7" end="7"/>
                                            </p:txEl>
                                          </p:spTgt>
                                        </p:tgtEl>
                                        <p:attrNameLst>
                                          <p:attrName>ppt_x</p:attrName>
                                          <p:attrName>ppt_y</p:attrName>
                                        </p:attrNameLst>
                                      </p:cBhvr>
                                      <p:rCtr x="0" y="-16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sz="quarter" idx="1"/>
          </p:nvPr>
        </p:nvSpPr>
        <p:spPr>
          <a:xfrm>
            <a:off x="457200" y="1219200"/>
            <a:ext cx="7467600" cy="5029201"/>
          </a:xfrm>
        </p:spPr>
        <p:txBody>
          <a:bodyPr/>
          <a:lstStyle/>
          <a:p>
            <a:r>
              <a:rPr lang="en-US" dirty="0" smtClean="0"/>
              <a:t>Each inherent scheme links to a person(s) that commit the scheme</a:t>
            </a:r>
          </a:p>
          <a:p>
            <a:pPr lvl="1"/>
            <a:r>
              <a:rPr lang="en-US" dirty="0"/>
              <a:t>Person Committing: Operations manager falsely accepts product with known </a:t>
            </a:r>
            <a:r>
              <a:rPr lang="en-US" dirty="0" smtClean="0"/>
              <a:t>defect</a:t>
            </a:r>
          </a:p>
          <a:p>
            <a:pPr lvl="1"/>
            <a:r>
              <a:rPr lang="en-US" dirty="0" smtClean="0"/>
              <a:t>Entity: Real vendor that is complicit</a:t>
            </a:r>
          </a:p>
          <a:p>
            <a:pPr lvl="1"/>
            <a:r>
              <a:rPr lang="en-US" dirty="0" smtClean="0"/>
              <a:t>Action: Over billing</a:t>
            </a:r>
            <a:endParaRPr lang="en-US" dirty="0"/>
          </a:p>
          <a:p>
            <a:r>
              <a:rPr lang="en-US" dirty="0"/>
              <a:t>Actions may have multiple categories</a:t>
            </a:r>
          </a:p>
          <a:p>
            <a:pPr lvl="1"/>
            <a:r>
              <a:rPr lang="en-US" sz="2200" dirty="0"/>
              <a:t>Primary Category: Overbilling by vendor</a:t>
            </a:r>
          </a:p>
          <a:p>
            <a:pPr lvl="1"/>
            <a:r>
              <a:rPr lang="en-US" sz="2200" dirty="0"/>
              <a:t>Secondary Category: Product </a:t>
            </a:r>
            <a:r>
              <a:rPr lang="en-US" sz="2200" dirty="0" smtClean="0"/>
              <a:t>Substitution</a:t>
            </a:r>
            <a:endParaRPr lang="en-US" sz="2200" dirty="0"/>
          </a:p>
        </p:txBody>
      </p:sp>
      <p:sp>
        <p:nvSpPr>
          <p:cNvPr id="5" name="Rectangle 2"/>
          <p:cNvSpPr>
            <a:spLocks noGrp="1" noChangeArrowheads="1"/>
          </p:cNvSpPr>
          <p:nvPr>
            <p:ph type="title"/>
          </p:nvPr>
        </p:nvSpPr>
        <p:spPr>
          <a:xfrm>
            <a:off x="457200" y="152400"/>
            <a:ext cx="8266113" cy="838200"/>
          </a:xfrm>
        </p:spPr>
        <p:txBody>
          <a:bodyPr/>
          <a:lstStyle/>
          <a:p>
            <a:pPr algn="l" eaLnBrk="1" fontAlgn="auto" hangingPunct="1">
              <a:spcAft>
                <a:spcPts val="0"/>
              </a:spcAft>
              <a:defRPr/>
            </a:pPr>
            <a:r>
              <a:rPr lang="en-US" sz="3000" dirty="0" smtClean="0">
                <a:latin typeface="Century Schoolbook"/>
              </a:rPr>
              <a:t>Inherent Fraud Schemes</a:t>
            </a:r>
          </a:p>
        </p:txBody>
      </p:sp>
    </p:spTree>
    <p:extLst>
      <p:ext uri="{BB962C8B-B14F-4D97-AF65-F5344CB8AC3E}">
        <p14:creationId xmlns:p14="http://schemas.microsoft.com/office/powerpoint/2010/main" val="3172774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smtClean="0">
                <a:latin typeface="Century Schoolbook"/>
              </a:rPr>
              <a:t>At what level should your describe the fraud action statement</a:t>
            </a:r>
            <a:endParaRPr lang="en-US" sz="3000" dirty="0">
              <a:latin typeface="Century Schoolbook"/>
            </a:endParaRPr>
          </a:p>
        </p:txBody>
      </p:sp>
      <p:sp>
        <p:nvSpPr>
          <p:cNvPr id="29699" name="Content Placeholder 2"/>
          <p:cNvSpPr>
            <a:spLocks noGrp="1"/>
          </p:cNvSpPr>
          <p:nvPr>
            <p:ph sz="quarter" idx="1"/>
          </p:nvPr>
        </p:nvSpPr>
        <p:spPr>
          <a:xfrm>
            <a:off x="460375" y="1355725"/>
            <a:ext cx="7467600" cy="4873625"/>
          </a:xfrm>
        </p:spPr>
        <p:txBody>
          <a:bodyPr/>
          <a:lstStyle/>
          <a:p>
            <a:r>
              <a:rPr lang="en-US" dirty="0" smtClean="0"/>
              <a:t>Vendor overbills the company</a:t>
            </a:r>
          </a:p>
          <a:p>
            <a:r>
              <a:rPr lang="en-US" dirty="0" smtClean="0"/>
              <a:t>Vendor commits product substitution scheme</a:t>
            </a:r>
          </a:p>
          <a:p>
            <a:r>
              <a:rPr lang="en-US" dirty="0" smtClean="0"/>
              <a:t>Product substitution</a:t>
            </a:r>
          </a:p>
          <a:p>
            <a:pPr lvl="1"/>
            <a:r>
              <a:rPr lang="en-US" dirty="0" smtClean="0"/>
              <a:t>Fitness issue</a:t>
            </a:r>
          </a:p>
          <a:p>
            <a:pPr lvl="1"/>
            <a:r>
              <a:rPr lang="en-US" dirty="0" smtClean="0"/>
              <a:t>Knock off scheme</a:t>
            </a:r>
          </a:p>
          <a:p>
            <a:pPr lvl="1"/>
            <a:r>
              <a:rPr lang="en-US" dirty="0" smtClean="0"/>
              <a:t>Counterfeit</a:t>
            </a:r>
          </a:p>
          <a:p>
            <a:pPr lvl="1"/>
            <a:r>
              <a:rPr lang="en-US" dirty="0" smtClean="0"/>
              <a:t>Manufacturer false label</a:t>
            </a:r>
          </a:p>
          <a:p>
            <a:pPr lvl="2"/>
            <a:r>
              <a:rPr lang="en-US" dirty="0" smtClean="0"/>
              <a:t>Chemical Composition</a:t>
            </a:r>
          </a:p>
          <a:p>
            <a:pPr lvl="2"/>
            <a:r>
              <a:rPr lang="en-US" dirty="0" smtClean="0"/>
              <a:t>Country of Origin</a:t>
            </a:r>
          </a:p>
          <a:p>
            <a:endParaRPr lang="en-US" dirty="0" smtClean="0"/>
          </a:p>
        </p:txBody>
      </p:sp>
    </p:spTree>
    <p:extLst>
      <p:ext uri="{BB962C8B-B14F-4D97-AF65-F5344CB8AC3E}">
        <p14:creationId xmlns:p14="http://schemas.microsoft.com/office/powerpoint/2010/main" val="7281535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smtClean="0">
                <a:latin typeface="Century Schoolbook"/>
              </a:rPr>
              <a:t>Just A Different Look At Inherent Scheme</a:t>
            </a:r>
            <a:endParaRPr lang="en-US" sz="3000" dirty="0">
              <a:latin typeface="Century Schoolbook"/>
            </a:endParaRP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6665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smtClean="0">
                <a:latin typeface="Century Schoolbook"/>
              </a:rPr>
              <a:t>Just A Different Look At Inherent Scheme</a:t>
            </a:r>
            <a:endParaRPr lang="en-US" sz="3000" dirty="0">
              <a:latin typeface="Century Schoolbook"/>
            </a:endParaRP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518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r>
              <a:rPr lang="en-US" dirty="0" smtClean="0"/>
              <a:t>How does the fraud risk structure help the auditor in developing their audit scope?</a:t>
            </a:r>
          </a:p>
        </p:txBody>
      </p:sp>
    </p:spTree>
    <p:extLst>
      <p:ext uri="{BB962C8B-B14F-4D97-AF65-F5344CB8AC3E}">
        <p14:creationId xmlns:p14="http://schemas.microsoft.com/office/powerpoint/2010/main" val="3899611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230"/>
          <p:cNvSpPr>
            <a:spLocks noChangeArrowheads="1"/>
          </p:cNvSpPr>
          <p:nvPr/>
        </p:nvSpPr>
        <p:spPr bwMode="auto">
          <a:xfrm>
            <a:off x="355600" y="609600"/>
            <a:ext cx="82931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chorCtr="0"/>
          <a:lstStyle/>
          <a:p>
            <a:pPr eaLnBrk="1" hangingPunct="1">
              <a:spcBef>
                <a:spcPts val="600"/>
              </a:spcBef>
              <a:spcAft>
                <a:spcPts val="1200"/>
              </a:spcAft>
              <a:buClrTx/>
              <a:buFontTx/>
              <a:buNone/>
              <a:tabLst>
                <a:tab pos="1600200" algn="l"/>
              </a:tabLst>
            </a:pPr>
            <a:r>
              <a:rPr lang="en-US" dirty="0" smtClean="0">
                <a:solidFill>
                  <a:srgbClr val="000000"/>
                </a:solidFill>
                <a:latin typeface="Century Schoolbook" pitchFamily="18" charset="0"/>
                <a:cs typeface="Tahoma" pitchFamily="34" charset="0"/>
              </a:rPr>
              <a:t>Part 1:  	</a:t>
            </a:r>
            <a:r>
              <a:rPr lang="en-US" kern="0" dirty="0" smtClean="0">
                <a:solidFill>
                  <a:srgbClr val="000000"/>
                </a:solidFill>
                <a:latin typeface="+mj-lt"/>
                <a:cs typeface="Tahoma" pitchFamily="34" charset="0"/>
              </a:rPr>
              <a:t>What is fraud</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2:	</a:t>
            </a:r>
            <a:r>
              <a:rPr lang="en-US" kern="0" dirty="0" smtClean="0">
                <a:solidFill>
                  <a:srgbClr val="000000"/>
                </a:solidFill>
                <a:latin typeface="+mj-lt"/>
                <a:cs typeface="Tahoma" pitchFamily="34" charset="0"/>
              </a:rPr>
              <a:t>Fraud risk </a:t>
            </a:r>
            <a:r>
              <a:rPr lang="en-US" kern="0" dirty="0">
                <a:solidFill>
                  <a:srgbClr val="000000"/>
                </a:solidFill>
                <a:latin typeface="+mj-lt"/>
                <a:cs typeface="Tahoma" pitchFamily="34" charset="0"/>
              </a:rPr>
              <a:t>s</a:t>
            </a:r>
            <a:r>
              <a:rPr lang="en-US" kern="0" dirty="0" smtClean="0">
                <a:solidFill>
                  <a:srgbClr val="000000"/>
                </a:solidFill>
                <a:latin typeface="+mj-lt"/>
                <a:cs typeface="Tahoma" pitchFamily="34" charset="0"/>
              </a:rPr>
              <a:t>tructure</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3: 	</a:t>
            </a:r>
            <a:r>
              <a:rPr lang="en-US" kern="0" dirty="0" smtClean="0">
                <a:solidFill>
                  <a:srgbClr val="000000"/>
                </a:solidFill>
                <a:latin typeface="+mj-lt"/>
                <a:cs typeface="Tahoma" pitchFamily="34" charset="0"/>
              </a:rPr>
              <a:t>How to write the fraud risk</a:t>
            </a:r>
            <a:r>
              <a:rPr lang="en-US" kern="0" dirty="0">
                <a:solidFill>
                  <a:srgbClr val="000000"/>
                </a:solidFill>
                <a:latin typeface="+mj-lt"/>
                <a:cs typeface="Tahoma" pitchFamily="34" charset="0"/>
              </a:rPr>
              <a:t> </a:t>
            </a:r>
            <a:r>
              <a:rPr lang="en-US" kern="0" dirty="0" smtClean="0">
                <a:solidFill>
                  <a:srgbClr val="000000"/>
                </a:solidFill>
                <a:latin typeface="+mj-lt"/>
                <a:cs typeface="Tahoma" pitchFamily="34" charset="0"/>
              </a:rPr>
              <a:t>statement</a:t>
            </a:r>
          </a:p>
          <a:p>
            <a:pPr eaLnBrk="1" hangingPunct="1">
              <a:spcBef>
                <a:spcPts val="600"/>
              </a:spcBef>
              <a:spcAft>
                <a:spcPts val="1200"/>
              </a:spcAft>
              <a:buClrTx/>
              <a:buFontTx/>
              <a:buNone/>
              <a:tabLst>
                <a:tab pos="1600200" algn="l"/>
              </a:tabLst>
            </a:pPr>
            <a:r>
              <a:rPr lang="en-US" kern="0" dirty="0" smtClean="0">
                <a:solidFill>
                  <a:srgbClr val="000000"/>
                </a:solidFill>
                <a:latin typeface="+mj-lt"/>
                <a:cs typeface="Tahoma" pitchFamily="34" charset="0"/>
              </a:rPr>
              <a:t>Part 4:	</a:t>
            </a:r>
            <a:r>
              <a:rPr lang="en-US" dirty="0" smtClean="0">
                <a:solidFill>
                  <a:srgbClr val="000000"/>
                </a:solidFill>
                <a:latin typeface="+mn-lt"/>
                <a:cs typeface="Tahoma" pitchFamily="34" charset="0"/>
              </a:rPr>
              <a:t>Integrating </a:t>
            </a:r>
            <a:r>
              <a:rPr lang="en-US" dirty="0">
                <a:solidFill>
                  <a:srgbClr val="000000"/>
                </a:solidFill>
                <a:latin typeface="+mn-lt"/>
                <a:cs typeface="Tahoma" pitchFamily="34" charset="0"/>
              </a:rPr>
              <a:t>into the audit program</a:t>
            </a:r>
            <a:endParaRPr lang="en-US" dirty="0" smtClean="0">
              <a:solidFill>
                <a:srgbClr val="000000"/>
              </a:solidFill>
              <a:latin typeface="+mn-lt"/>
              <a:cs typeface="Tahoma" pitchFamily="34" charset="0"/>
            </a:endParaRP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5:	Practical exercise</a:t>
            </a:r>
          </a:p>
        </p:txBody>
      </p:sp>
    </p:spTree>
    <p:extLst>
      <p:ext uri="{BB962C8B-B14F-4D97-AF65-F5344CB8AC3E}">
        <p14:creationId xmlns:p14="http://schemas.microsoft.com/office/powerpoint/2010/main" val="75653894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Grp="1" noChangeArrowheads="1"/>
          </p:cNvSpPr>
          <p:nvPr>
            <p:ph type="title" idx="4294967295"/>
          </p:nvPr>
        </p:nvSpPr>
        <p:spPr>
          <a:xfrm>
            <a:off x="430213" y="117475"/>
            <a:ext cx="83899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Building The Fraud </a:t>
            </a:r>
            <a:r>
              <a:rPr lang="en-US" dirty="0" smtClean="0"/>
              <a:t>Risk Statement</a:t>
            </a:r>
            <a:endParaRPr lang="en-US" dirty="0"/>
          </a:p>
        </p:txBody>
      </p:sp>
      <p:grpSp>
        <p:nvGrpSpPr>
          <p:cNvPr id="25" name="Group 23"/>
          <p:cNvGrpSpPr>
            <a:grpSpLocks/>
          </p:cNvGrpSpPr>
          <p:nvPr/>
        </p:nvGrpSpPr>
        <p:grpSpPr bwMode="auto">
          <a:xfrm>
            <a:off x="885825" y="865188"/>
            <a:ext cx="7258050" cy="5335587"/>
            <a:chOff x="614" y="580"/>
            <a:chExt cx="4572" cy="3361"/>
          </a:xfrm>
        </p:grpSpPr>
        <p:grpSp>
          <p:nvGrpSpPr>
            <p:cNvPr id="26" name="Diagram 4"/>
            <p:cNvGrpSpPr>
              <a:grpSpLocks noChangeAspect="1"/>
            </p:cNvGrpSpPr>
            <p:nvPr/>
          </p:nvGrpSpPr>
          <p:grpSpPr bwMode="auto">
            <a:xfrm>
              <a:off x="614" y="580"/>
              <a:ext cx="4572" cy="3361"/>
              <a:chOff x="1795" y="1053"/>
              <a:chExt cx="2171" cy="2131"/>
            </a:xfrm>
          </p:grpSpPr>
          <p:sp>
            <p:nvSpPr>
              <p:cNvPr id="31" name="_s450564"/>
              <p:cNvSpPr>
                <a:spLocks noChangeShapeType="1"/>
              </p:cNvSpPr>
              <p:nvPr/>
            </p:nvSpPr>
            <p:spPr bwMode="auto">
              <a:xfrm flipH="1" flipV="1">
                <a:off x="2446" y="1814"/>
                <a:ext cx="218" cy="1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2" name="_s450565"/>
              <p:cNvSpPr>
                <a:spLocks noChangeArrowheads="1"/>
              </p:cNvSpPr>
              <p:nvPr/>
            </p:nvSpPr>
            <p:spPr bwMode="auto">
              <a:xfrm>
                <a:off x="1954" y="1367"/>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Impact</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3" name="_s450566"/>
              <p:cNvSpPr>
                <a:spLocks noChangeShapeType="1"/>
              </p:cNvSpPr>
              <p:nvPr/>
            </p:nvSpPr>
            <p:spPr bwMode="auto">
              <a:xfrm flipH="1">
                <a:off x="2339" y="2220"/>
                <a:ext cx="272" cy="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4" name="_s450567"/>
              <p:cNvSpPr>
                <a:spLocks noChangeArrowheads="1"/>
              </p:cNvSpPr>
              <p:nvPr/>
            </p:nvSpPr>
            <p:spPr bwMode="auto">
              <a:xfrm>
                <a:off x="1795" y="2069"/>
                <a:ext cx="553" cy="554"/>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Conversion</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5" name="_s450568"/>
              <p:cNvSpPr>
                <a:spLocks noChangeShapeType="1"/>
              </p:cNvSpPr>
              <p:nvPr/>
            </p:nvSpPr>
            <p:spPr bwMode="auto">
              <a:xfrm flipH="1">
                <a:off x="2639" y="2407"/>
                <a:ext cx="121" cy="2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6" name="_s450569"/>
              <p:cNvSpPr>
                <a:spLocks noChangeArrowheads="1"/>
              </p:cNvSpPr>
              <p:nvPr/>
            </p:nvSpPr>
            <p:spPr bwMode="auto">
              <a:xfrm>
                <a:off x="2244" y="2631"/>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FFFFFF">
                        <a:lumMod val="50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FFFFFF">
                        <a:lumMod val="50000"/>
                      </a:srgbClr>
                    </a:solidFill>
                    <a:effectLst/>
                    <a:uLnTx/>
                    <a:uFillTx/>
                  </a:rPr>
                  <a:t>Concealment</a:t>
                </a:r>
                <a:endParaRPr kumimoji="0" lang="en-US" sz="1800" b="1" i="0" u="none" strike="noStrike" kern="0" cap="none" spc="0" normalizeH="0" baseline="0" noProof="0" dirty="0">
                  <a:ln>
                    <a:noFill/>
                  </a:ln>
                  <a:solidFill>
                    <a:srgbClr val="FFFFFF">
                      <a:lumMod val="50000"/>
                    </a:srgbClr>
                  </a:solidFill>
                  <a:effectLst/>
                  <a:uLnTx/>
                  <a:uFillTx/>
                </a:endParaRPr>
              </a:p>
            </p:txBody>
          </p:sp>
          <p:sp>
            <p:nvSpPr>
              <p:cNvPr id="37" name="_s450570"/>
              <p:cNvSpPr>
                <a:spLocks noChangeShapeType="1"/>
              </p:cNvSpPr>
              <p:nvPr/>
            </p:nvSpPr>
            <p:spPr bwMode="auto">
              <a:xfrm>
                <a:off x="2999" y="2407"/>
                <a:ext cx="121" cy="25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38" name="_s450571"/>
              <p:cNvSpPr>
                <a:spLocks noChangeArrowheads="1"/>
              </p:cNvSpPr>
              <p:nvPr/>
            </p:nvSpPr>
            <p:spPr bwMode="auto">
              <a:xfrm>
                <a:off x="2964" y="2631"/>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Internal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Control</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39" name="_s450572"/>
              <p:cNvSpPr>
                <a:spLocks noChangeShapeType="1"/>
              </p:cNvSpPr>
              <p:nvPr/>
            </p:nvSpPr>
            <p:spPr bwMode="auto">
              <a:xfrm>
                <a:off x="3148" y="2220"/>
                <a:ext cx="272" cy="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0" name="_s450573"/>
              <p:cNvSpPr>
                <a:spLocks noChangeArrowheads="1"/>
              </p:cNvSpPr>
              <p:nvPr/>
            </p:nvSpPr>
            <p:spPr bwMode="auto">
              <a:xfrm>
                <a:off x="3413" y="2067"/>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Permutation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Analysis</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1" name="_s450574"/>
              <p:cNvSpPr>
                <a:spLocks noChangeShapeType="1"/>
              </p:cNvSpPr>
              <p:nvPr/>
            </p:nvSpPr>
            <p:spPr bwMode="auto">
              <a:xfrm flipV="1">
                <a:off x="3094" y="1813"/>
                <a:ext cx="218" cy="17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2" name="_s450575"/>
              <p:cNvSpPr>
                <a:spLocks noChangeArrowheads="1"/>
              </p:cNvSpPr>
              <p:nvPr/>
            </p:nvSpPr>
            <p:spPr bwMode="auto">
              <a:xfrm>
                <a:off x="3252" y="1365"/>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How The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 Scheme</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 Occurs</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3" name="_s450576"/>
              <p:cNvSpPr>
                <a:spLocks noChangeShapeType="1"/>
              </p:cNvSpPr>
              <p:nvPr/>
            </p:nvSpPr>
            <p:spPr bwMode="auto">
              <a:xfrm flipV="1">
                <a:off x="2879" y="1605"/>
                <a:ext cx="0" cy="27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4" name="_s450577"/>
              <p:cNvSpPr>
                <a:spLocks noChangeArrowheads="1"/>
              </p:cNvSpPr>
              <p:nvPr/>
            </p:nvSpPr>
            <p:spPr bwMode="auto">
              <a:xfrm>
                <a:off x="2603" y="1053"/>
                <a:ext cx="553" cy="553"/>
              </a:xfrm>
              <a:prstGeom prst="ellipse">
                <a:avLst/>
              </a:prstGeom>
              <a:no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Person(s)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50000"/>
                        <a:lumOff val="50000"/>
                      </a:srgbClr>
                    </a:solidFill>
                    <a:effectLst/>
                    <a:uLnTx/>
                    <a:uFillTx/>
                  </a:rPr>
                  <a:t>Committing</a:t>
                </a:r>
                <a:endParaRPr kumimoji="0" lang="en-US" sz="1800" b="1" i="0" u="none" strike="noStrike" kern="0" cap="none" spc="0" normalizeH="0" baseline="0" noProof="0" dirty="0">
                  <a:ln>
                    <a:noFill/>
                  </a:ln>
                  <a:solidFill>
                    <a:srgbClr val="000000">
                      <a:lumMod val="50000"/>
                      <a:lumOff val="50000"/>
                    </a:srgbClr>
                  </a:solidFill>
                  <a:effectLst/>
                  <a:uLnTx/>
                  <a:uFillTx/>
                </a:endParaRPr>
              </a:p>
            </p:txBody>
          </p:sp>
          <p:sp>
            <p:nvSpPr>
              <p:cNvPr id="45" name="_s450578"/>
              <p:cNvSpPr>
                <a:spLocks noChangeArrowheads="1"/>
              </p:cNvSpPr>
              <p:nvPr/>
            </p:nvSpPr>
            <p:spPr bwMode="auto">
              <a:xfrm>
                <a:off x="2603" y="1884"/>
                <a:ext cx="553" cy="553"/>
              </a:xfrm>
              <a:prstGeom prst="ellipse">
                <a:avLst/>
              </a:prstGeom>
              <a:gradFill>
                <a:gsLst>
                  <a:gs pos="0">
                    <a:srgbClr val="FE8637">
                      <a:tint val="66000"/>
                      <a:satMod val="160000"/>
                    </a:srgbClr>
                  </a:gs>
                  <a:gs pos="50000">
                    <a:srgbClr val="FE8637">
                      <a:tint val="44500"/>
                      <a:satMod val="160000"/>
                    </a:srgbClr>
                  </a:gs>
                  <a:gs pos="100000">
                    <a:srgbClr val="FE8637">
                      <a:tint val="23500"/>
                      <a:satMod val="160000"/>
                    </a:srgbClr>
                  </a:gs>
                </a:gsLst>
                <a:lin ang="5400000" scaled="0"/>
              </a:gradFill>
              <a:ln w="9525">
                <a:solidFill>
                  <a:srgbClr val="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Inherent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rgbClr val="000000">
                        <a:lumMod val="65000"/>
                        <a:lumOff val="35000"/>
                      </a:srgbClr>
                    </a:solidFill>
                    <a:effectLst/>
                    <a:uLnTx/>
                    <a:uFillTx/>
                  </a:rPr>
                  <a:t>Scheme</a:t>
                </a:r>
                <a:endParaRPr kumimoji="0" lang="en-US" sz="1800" b="1" i="0" u="none" strike="noStrike" kern="0" cap="none" spc="0" normalizeH="0" baseline="0" noProof="0" dirty="0">
                  <a:ln>
                    <a:noFill/>
                  </a:ln>
                  <a:solidFill>
                    <a:srgbClr val="000000">
                      <a:lumMod val="65000"/>
                      <a:lumOff val="35000"/>
                    </a:srgbClr>
                  </a:solidFill>
                  <a:effectLst/>
                  <a:uLnTx/>
                  <a:uFillTx/>
                </a:endParaRPr>
              </a:p>
            </p:txBody>
          </p:sp>
        </p:grpSp>
        <p:sp>
          <p:nvSpPr>
            <p:cNvPr id="27" name="Left Arrow 26"/>
            <p:cNvSpPr/>
            <p:nvPr/>
          </p:nvSpPr>
          <p:spPr>
            <a:xfrm>
              <a:off x="1688" y="2184"/>
              <a:ext cx="560" cy="240"/>
            </a:xfrm>
            <a:prstGeom prst="lef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8" name="Right Arrow 27"/>
            <p:cNvSpPr/>
            <p:nvPr/>
          </p:nvSpPr>
          <p:spPr>
            <a:xfrm>
              <a:off x="3584" y="2184"/>
              <a:ext cx="488" cy="240"/>
            </a:xfrm>
            <a:prstGeom prst="righ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29" name="Up Arrow 28"/>
            <p:cNvSpPr/>
            <p:nvPr/>
          </p:nvSpPr>
          <p:spPr>
            <a:xfrm>
              <a:off x="2784" y="1480"/>
              <a:ext cx="232" cy="360"/>
            </a:xfrm>
            <a:prstGeom prst="up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sp>
          <p:nvSpPr>
            <p:cNvPr id="30" name="Down Arrow 29"/>
            <p:cNvSpPr/>
            <p:nvPr/>
          </p:nvSpPr>
          <p:spPr>
            <a:xfrm>
              <a:off x="2784" y="2784"/>
              <a:ext cx="224" cy="432"/>
            </a:xfrm>
            <a:prstGeom prst="down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rgbClr val="FFFFFF"/>
                </a:solidFill>
                <a:effectLst/>
                <a:uLnTx/>
                <a:uFillTx/>
                <a:latin typeface="Tahoma"/>
                <a:ea typeface="+mn-ea"/>
                <a:cs typeface="+mn-cs"/>
              </a:endParaRPr>
            </a:p>
          </p:txBody>
        </p:sp>
      </p:grpSp>
    </p:spTree>
    <p:extLst>
      <p:ext uri="{BB962C8B-B14F-4D97-AF65-F5344CB8AC3E}">
        <p14:creationId xmlns:p14="http://schemas.microsoft.com/office/powerpoint/2010/main" val="373844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 a reminder</a:t>
            </a:r>
            <a:r>
              <a:rPr lang="en-US" dirty="0" smtClean="0"/>
              <a:t>: The Fraud Risk Universe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47984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670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Strategic Plan</a:t>
            </a:r>
            <a:br>
              <a:rPr lang="en-US" dirty="0" smtClean="0"/>
            </a:br>
            <a:r>
              <a:rPr lang="en-US" sz="3200" dirty="0" smtClean="0">
                <a:latin typeface="Times New Roman" panose="02020603050405020304" pitchFamily="18" charset="0"/>
                <a:cs typeface="Times New Roman" panose="02020603050405020304" pitchFamily="18" charset="0"/>
              </a:rPr>
              <a:t>THOUGHT PROVOKING WORDS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Five key words I want you think about!</a:t>
            </a:r>
          </a:p>
          <a:p>
            <a:pPr lvl="1"/>
            <a:r>
              <a:rPr lang="en-US" dirty="0" smtClean="0"/>
              <a:t>Differently</a:t>
            </a:r>
          </a:p>
          <a:p>
            <a:pPr lvl="1"/>
            <a:r>
              <a:rPr lang="en-US" dirty="0" smtClean="0"/>
              <a:t>Logic</a:t>
            </a:r>
          </a:p>
          <a:p>
            <a:pPr lvl="1"/>
            <a:r>
              <a:rPr lang="en-US" dirty="0" smtClean="0"/>
              <a:t>Linked</a:t>
            </a:r>
          </a:p>
          <a:p>
            <a:pPr lvl="1"/>
            <a:r>
              <a:rPr lang="en-US" dirty="0" smtClean="0"/>
              <a:t>Methodology</a:t>
            </a:r>
          </a:p>
          <a:p>
            <a:pPr lvl="1"/>
            <a:r>
              <a:rPr lang="en-US" dirty="0" smtClean="0"/>
              <a:t>Superior knowledge</a:t>
            </a:r>
          </a:p>
          <a:p>
            <a:pPr marL="0" indent="0">
              <a:buNone/>
            </a:pPr>
            <a:endParaRPr lang="en-US" dirty="0"/>
          </a:p>
        </p:txBody>
      </p:sp>
    </p:spTree>
    <p:extLst>
      <p:ext uri="{BB962C8B-B14F-4D97-AF65-F5344CB8AC3E}">
        <p14:creationId xmlns:p14="http://schemas.microsoft.com/office/powerpoint/2010/main" val="372980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11163" y="171450"/>
            <a:ext cx="83470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smtClean="0"/>
              <a:t>How </a:t>
            </a:r>
            <a:r>
              <a:rPr lang="en-US" dirty="0"/>
              <a:t>To Build A </a:t>
            </a:r>
            <a:r>
              <a:rPr lang="en-US" dirty="0" smtClean="0"/>
              <a:t>Fraud Risk Statement</a:t>
            </a:r>
            <a:endParaRPr lang="en-US" dirty="0"/>
          </a:p>
        </p:txBody>
      </p:sp>
      <p:sp>
        <p:nvSpPr>
          <p:cNvPr id="37891" name="Content Placeholder 2"/>
          <p:cNvSpPr>
            <a:spLocks noGrp="1"/>
          </p:cNvSpPr>
          <p:nvPr>
            <p:ph sz="quarter" idx="4294967295"/>
          </p:nvPr>
        </p:nvSpPr>
        <p:spPr>
          <a:xfrm>
            <a:off x="457200" y="4278313"/>
            <a:ext cx="8231188" cy="1711325"/>
          </a:xfrm>
          <a:prstGeom prst="rect">
            <a:avLst/>
          </a:prstGeom>
        </p:spPr>
        <p:txBody>
          <a:bodyPr/>
          <a:lstStyle/>
          <a:p>
            <a:r>
              <a:rPr lang="en-US" dirty="0" smtClean="0"/>
              <a:t>Customize</a:t>
            </a:r>
          </a:p>
          <a:p>
            <a:r>
              <a:rPr lang="en-US" dirty="0" smtClean="0"/>
              <a:t>Merging </a:t>
            </a:r>
          </a:p>
          <a:p>
            <a:r>
              <a:rPr lang="en-US" dirty="0" smtClean="0"/>
              <a:t>Business process and permutation analysis</a:t>
            </a:r>
          </a:p>
        </p:txBody>
      </p:sp>
      <p:pic>
        <p:nvPicPr>
          <p:cNvPr id="37892" name="Picture 4" descr="C:\Documents and Settings\Leonard Vona\Local Settings\Temporary Internet Files\Content.IE5\KR7SVDSX\MCj0078809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488" y="1687513"/>
            <a:ext cx="4513262"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749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0679" y="307295"/>
            <a:ext cx="8266113" cy="899535"/>
          </a:xfrm>
        </p:spPr>
        <p:txBody>
          <a:bodyPr/>
          <a:lstStyle/>
          <a:p>
            <a:pPr algn="l" eaLnBrk="1" fontAlgn="auto" hangingPunct="1">
              <a:spcAft>
                <a:spcPts val="0"/>
              </a:spcAft>
              <a:defRPr/>
            </a:pPr>
            <a:r>
              <a:rPr lang="en-US" sz="3000" dirty="0" smtClean="0">
                <a:latin typeface="Century Schoolbook"/>
              </a:rPr>
              <a:t>Elements of a fraud </a:t>
            </a:r>
            <a:r>
              <a:rPr lang="en-US" dirty="0" smtClean="0">
                <a:latin typeface="Century Schoolbook"/>
              </a:rPr>
              <a:t>Risk Statement</a:t>
            </a:r>
            <a:endParaRPr lang="en-US" sz="3000" dirty="0" smtClean="0">
              <a:latin typeface="Century Schoolbook"/>
            </a:endParaRPr>
          </a:p>
        </p:txBody>
      </p:sp>
      <p:sp>
        <p:nvSpPr>
          <p:cNvPr id="30723" name="Rectangle 3"/>
          <p:cNvSpPr>
            <a:spLocks noGrp="1" noChangeArrowheads="1"/>
          </p:cNvSpPr>
          <p:nvPr>
            <p:ph sz="quarter" idx="1"/>
          </p:nvPr>
        </p:nvSpPr>
        <p:spPr>
          <a:xfrm>
            <a:off x="457200" y="1600200"/>
            <a:ext cx="7467600" cy="4873625"/>
          </a:xfrm>
        </p:spPr>
        <p:txBody>
          <a:bodyPr/>
          <a:lstStyle/>
          <a:p>
            <a:pPr eaLnBrk="1" hangingPunct="1"/>
            <a:r>
              <a:rPr lang="en-US" dirty="0" smtClean="0"/>
              <a:t>What are the combinations?</a:t>
            </a:r>
          </a:p>
          <a:p>
            <a:pPr eaLnBrk="1" hangingPunct="1"/>
            <a:r>
              <a:rPr lang="en-US" dirty="0" smtClean="0"/>
              <a:t>Permutation analysis</a:t>
            </a:r>
          </a:p>
          <a:p>
            <a:pPr lvl="1" eaLnBrk="1" hangingPunct="1"/>
            <a:r>
              <a:rPr lang="en-US" b="1" dirty="0"/>
              <a:t>Opportunity:</a:t>
            </a:r>
            <a:r>
              <a:rPr lang="en-US" dirty="0"/>
              <a:t> person </a:t>
            </a:r>
            <a:r>
              <a:rPr lang="en-US" dirty="0" smtClean="0"/>
              <a:t>committing</a:t>
            </a:r>
            <a:endParaRPr lang="en-US" b="1" dirty="0" smtClean="0"/>
          </a:p>
          <a:p>
            <a:pPr lvl="1" eaLnBrk="1" hangingPunct="1"/>
            <a:r>
              <a:rPr lang="en-US" b="1" dirty="0" smtClean="0"/>
              <a:t>Entity:</a:t>
            </a:r>
            <a:r>
              <a:rPr lang="en-US" dirty="0" smtClean="0"/>
              <a:t> Vendor, employee, customer or intangible</a:t>
            </a:r>
          </a:p>
          <a:p>
            <a:pPr lvl="2" eaLnBrk="1" hangingPunct="1"/>
            <a:r>
              <a:rPr lang="en-US" dirty="0" smtClean="0"/>
              <a:t>False: Created or assumed</a:t>
            </a:r>
          </a:p>
          <a:p>
            <a:pPr lvl="2" eaLnBrk="1" hangingPunct="1"/>
            <a:r>
              <a:rPr lang="en-US" dirty="0" smtClean="0"/>
              <a:t>Real: Complicit or not complicit</a:t>
            </a:r>
          </a:p>
          <a:p>
            <a:pPr lvl="1" eaLnBrk="1" hangingPunct="1"/>
            <a:r>
              <a:rPr lang="en-US" b="1" dirty="0" smtClean="0"/>
              <a:t>Fraud action </a:t>
            </a:r>
            <a:r>
              <a:rPr lang="en-US" b="1" dirty="0"/>
              <a:t>s</a:t>
            </a:r>
            <a:r>
              <a:rPr lang="en-US" b="1" dirty="0" smtClean="0"/>
              <a:t>tatement: </a:t>
            </a:r>
            <a:r>
              <a:rPr lang="en-US" dirty="0" smtClean="0"/>
              <a:t>Primary &amp; secondary</a:t>
            </a:r>
          </a:p>
          <a:p>
            <a:pPr lvl="1" eaLnBrk="1" hangingPunct="1"/>
            <a:r>
              <a:rPr lang="en-US" b="1" dirty="0" smtClean="0"/>
              <a:t>Impact statement: </a:t>
            </a:r>
            <a:r>
              <a:rPr lang="en-US" dirty="0" smtClean="0"/>
              <a:t>Monetary or non-monetary</a:t>
            </a:r>
          </a:p>
          <a:p>
            <a:pPr lvl="1" eaLnBrk="1" hangingPunct="1"/>
            <a:r>
              <a:rPr lang="en-US" b="1" dirty="0" smtClean="0"/>
              <a:t>Fraud conversion statement: </a:t>
            </a:r>
            <a:r>
              <a:rPr lang="en-US" dirty="0" smtClean="0"/>
              <a:t>How person committing financial benefits from the fraud action statement</a:t>
            </a:r>
          </a:p>
        </p:txBody>
      </p:sp>
    </p:spTree>
    <p:extLst>
      <p:ext uri="{BB962C8B-B14F-4D97-AF65-F5344CB8AC3E}">
        <p14:creationId xmlns:p14="http://schemas.microsoft.com/office/powerpoint/2010/main" val="40069325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Schoolbook"/>
              </a:rPr>
              <a:t>ILLUSTRATION OF A FRAUD </a:t>
            </a:r>
            <a:r>
              <a:rPr lang="en-US" dirty="0" smtClean="0">
                <a:latin typeface="Century Schoolbook"/>
              </a:rPr>
              <a:t>RISK STATEMENT</a:t>
            </a:r>
            <a:br>
              <a:rPr lang="en-US" dirty="0" smtClean="0">
                <a:latin typeface="Century Schoolbook"/>
              </a:rPr>
            </a:br>
            <a:r>
              <a:rPr lang="en-US" dirty="0" smtClean="0">
                <a:latin typeface="Century Schoolbook"/>
              </a:rPr>
              <a:t>SEE PERSON COMMMITTING</a:t>
            </a:r>
            <a:endParaRPr lang="en-US" dirty="0"/>
          </a:p>
        </p:txBody>
      </p:sp>
      <p:sp>
        <p:nvSpPr>
          <p:cNvPr id="3" name="Content Placeholder 2"/>
          <p:cNvSpPr>
            <a:spLocks noGrp="1"/>
          </p:cNvSpPr>
          <p:nvPr>
            <p:ph idx="1"/>
          </p:nvPr>
        </p:nvSpPr>
        <p:spPr/>
        <p:txBody>
          <a:bodyPr/>
          <a:lstStyle/>
          <a:p>
            <a:r>
              <a:rPr lang="en-US" sz="3200" dirty="0"/>
              <a:t>Budget owner acting alone or in collusion with a direct </a:t>
            </a:r>
            <a:r>
              <a:rPr lang="en-US" sz="3200" dirty="0" smtClean="0"/>
              <a:t>report /  </a:t>
            </a:r>
            <a:r>
              <a:rPr lang="en-US" sz="3200" dirty="0"/>
              <a:t>cause a shell company to be set up on the vendor master </a:t>
            </a:r>
            <a:r>
              <a:rPr lang="en-US" sz="3200" dirty="0" smtClean="0"/>
              <a:t>file /  process </a:t>
            </a:r>
            <a:r>
              <a:rPr lang="en-US" sz="3200" dirty="0"/>
              <a:t>a contract and approves a fake invoice for goods or services not </a:t>
            </a:r>
            <a:r>
              <a:rPr lang="en-US" sz="3200" dirty="0" smtClean="0"/>
              <a:t>received /  </a:t>
            </a:r>
            <a:r>
              <a:rPr lang="en-US" sz="3200" dirty="0"/>
              <a:t>causing the diversion of </a:t>
            </a:r>
            <a:r>
              <a:rPr lang="en-US" sz="3200" dirty="0" smtClean="0"/>
              <a:t>company funds</a:t>
            </a:r>
            <a:endParaRPr lang="en-US" sz="3200" dirty="0"/>
          </a:p>
        </p:txBody>
      </p:sp>
    </p:spTree>
    <p:extLst>
      <p:ext uri="{BB962C8B-B14F-4D97-AF65-F5344CB8AC3E}">
        <p14:creationId xmlns:p14="http://schemas.microsoft.com/office/powerpoint/2010/main" val="33054892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Schoolbook"/>
              </a:rPr>
              <a:t>ILLUSTRATION OF A FRAUD </a:t>
            </a:r>
            <a:r>
              <a:rPr lang="en-US" dirty="0" smtClean="0">
                <a:latin typeface="Century Schoolbook"/>
              </a:rPr>
              <a:t>RISK STATEMENT</a:t>
            </a:r>
            <a:br>
              <a:rPr lang="en-US" dirty="0" smtClean="0">
                <a:latin typeface="Century Schoolbook"/>
              </a:rPr>
            </a:br>
            <a:r>
              <a:rPr lang="en-US" dirty="0" smtClean="0">
                <a:latin typeface="Century Schoolbook"/>
              </a:rPr>
              <a:t>SEE PERSON COMMITTING</a:t>
            </a:r>
            <a:endParaRPr lang="en-US" dirty="0"/>
          </a:p>
        </p:txBody>
      </p:sp>
      <p:sp>
        <p:nvSpPr>
          <p:cNvPr id="3" name="Content Placeholder 2"/>
          <p:cNvSpPr>
            <a:spLocks noGrp="1"/>
          </p:cNvSpPr>
          <p:nvPr>
            <p:ph idx="1"/>
          </p:nvPr>
        </p:nvSpPr>
        <p:spPr/>
        <p:txBody>
          <a:bodyPr/>
          <a:lstStyle/>
          <a:p>
            <a:r>
              <a:rPr lang="en-US" sz="3200" dirty="0" smtClean="0"/>
              <a:t>Accounts payable acting alone /  </a:t>
            </a:r>
            <a:r>
              <a:rPr lang="en-US" sz="3200" dirty="0"/>
              <a:t>cause a shell company to be set up on the vendor master </a:t>
            </a:r>
            <a:r>
              <a:rPr lang="en-US" sz="3200" dirty="0" smtClean="0"/>
              <a:t>file /  process </a:t>
            </a:r>
            <a:r>
              <a:rPr lang="en-US" sz="3200" dirty="0"/>
              <a:t>a contract and approves a fake invoice for goods or services not </a:t>
            </a:r>
            <a:r>
              <a:rPr lang="en-US" sz="3200" dirty="0" smtClean="0"/>
              <a:t>received /  </a:t>
            </a:r>
            <a:r>
              <a:rPr lang="en-US" sz="3200" dirty="0"/>
              <a:t>causing the diversion of </a:t>
            </a:r>
            <a:r>
              <a:rPr lang="en-US" sz="3200" dirty="0" smtClean="0"/>
              <a:t>company funds</a:t>
            </a:r>
            <a:endParaRPr lang="en-US" sz="3200" dirty="0"/>
          </a:p>
        </p:txBody>
      </p:sp>
    </p:spTree>
    <p:extLst>
      <p:ext uri="{BB962C8B-B14F-4D97-AF65-F5344CB8AC3E}">
        <p14:creationId xmlns:p14="http://schemas.microsoft.com/office/powerpoint/2010/main" val="240187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182563"/>
            <a:ext cx="8277225"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a:t>
            </a:r>
            <a:r>
              <a:rPr lang="en-US" dirty="0" smtClean="0"/>
              <a:t>Opportunity or </a:t>
            </a:r>
            <a:r>
              <a:rPr lang="en-US" b="1" dirty="0" smtClean="0"/>
              <a:t>person committing</a:t>
            </a:r>
            <a:r>
              <a:rPr lang="en-US" dirty="0" smtClean="0"/>
              <a:t>: </a:t>
            </a:r>
            <a:r>
              <a:rPr lang="en-US" dirty="0"/>
              <a:t/>
            </a:r>
            <a:br>
              <a:rPr lang="en-US" dirty="0"/>
            </a:br>
            <a:r>
              <a:rPr lang="en-US" dirty="0"/>
              <a:t>The Person The Drill Down Process</a:t>
            </a:r>
          </a:p>
        </p:txBody>
      </p:sp>
      <p:sp>
        <p:nvSpPr>
          <p:cNvPr id="34819" name="Rectangle 3"/>
          <p:cNvSpPr>
            <a:spLocks noGrp="1" noChangeArrowheads="1"/>
          </p:cNvSpPr>
          <p:nvPr>
            <p:ph sz="quarter" idx="4294967295"/>
          </p:nvPr>
        </p:nvSpPr>
        <p:spPr>
          <a:xfrm>
            <a:off x="500063" y="1600199"/>
            <a:ext cx="7564437" cy="4511675"/>
          </a:xfrm>
          <a:prstGeom prst="rect">
            <a:avLst/>
          </a:prstGeom>
        </p:spPr>
        <p:txBody>
          <a:bodyPr/>
          <a:lstStyle/>
          <a:p>
            <a:pPr eaLnBrk="1" hangingPunct="1">
              <a:spcBef>
                <a:spcPct val="15000"/>
              </a:spcBef>
            </a:pPr>
            <a:r>
              <a:rPr lang="en-US" sz="2400" dirty="0" smtClean="0"/>
              <a:t>No internal control</a:t>
            </a:r>
          </a:p>
          <a:p>
            <a:pPr eaLnBrk="1" hangingPunct="1">
              <a:spcBef>
                <a:spcPct val="15000"/>
              </a:spcBef>
            </a:pPr>
            <a:r>
              <a:rPr lang="en-US" sz="2400" dirty="0" smtClean="0"/>
              <a:t>Via internal controls: job opportunity</a:t>
            </a:r>
          </a:p>
          <a:p>
            <a:pPr lvl="1" eaLnBrk="1" hangingPunct="1">
              <a:spcBef>
                <a:spcPct val="15000"/>
              </a:spcBef>
            </a:pPr>
            <a:r>
              <a:rPr lang="en-US" sz="2000" dirty="0" smtClean="0"/>
              <a:t>Direct access</a:t>
            </a:r>
          </a:p>
          <a:p>
            <a:pPr lvl="1" eaLnBrk="1" hangingPunct="1">
              <a:spcBef>
                <a:spcPct val="15000"/>
              </a:spcBef>
            </a:pPr>
            <a:r>
              <a:rPr lang="en-US" sz="2000" dirty="0" smtClean="0"/>
              <a:t>Indirect access</a:t>
            </a:r>
          </a:p>
          <a:p>
            <a:pPr lvl="1" eaLnBrk="1" hangingPunct="1">
              <a:spcBef>
                <a:spcPct val="15000"/>
              </a:spcBef>
            </a:pPr>
            <a:r>
              <a:rPr lang="en-US" sz="2000" dirty="0" smtClean="0"/>
              <a:t>Other access</a:t>
            </a:r>
          </a:p>
          <a:p>
            <a:pPr eaLnBrk="1" hangingPunct="1">
              <a:spcBef>
                <a:spcPct val="15000"/>
              </a:spcBef>
            </a:pPr>
            <a:r>
              <a:rPr lang="en-US" sz="2400" dirty="0" smtClean="0"/>
              <a:t>Internal control inhibitors</a:t>
            </a:r>
          </a:p>
          <a:p>
            <a:pPr lvl="1" eaLnBrk="1" hangingPunct="1">
              <a:spcBef>
                <a:spcPct val="15000"/>
              </a:spcBef>
            </a:pPr>
            <a:r>
              <a:rPr lang="en-US" sz="2000" dirty="0" smtClean="0"/>
              <a:t>Non performance internal controls</a:t>
            </a:r>
          </a:p>
          <a:p>
            <a:pPr lvl="1" eaLnBrk="1" hangingPunct="1">
              <a:spcBef>
                <a:spcPct val="15000"/>
              </a:spcBef>
            </a:pPr>
            <a:r>
              <a:rPr lang="en-US" sz="2000" dirty="0" smtClean="0"/>
              <a:t>System override features</a:t>
            </a:r>
          </a:p>
          <a:p>
            <a:pPr lvl="1" eaLnBrk="1" hangingPunct="1">
              <a:spcBef>
                <a:spcPct val="15000"/>
              </a:spcBef>
            </a:pPr>
            <a:r>
              <a:rPr lang="en-US" sz="2000" dirty="0" smtClean="0"/>
              <a:t>Logical collusion</a:t>
            </a:r>
          </a:p>
          <a:p>
            <a:pPr lvl="1" eaLnBrk="1" hangingPunct="1">
              <a:spcBef>
                <a:spcPct val="15000"/>
              </a:spcBef>
            </a:pPr>
            <a:r>
              <a:rPr lang="en-US" sz="2000" dirty="0" smtClean="0"/>
              <a:t>Management override</a:t>
            </a:r>
          </a:p>
        </p:txBody>
      </p:sp>
    </p:spTree>
    <p:extLst>
      <p:ext uri="{BB962C8B-B14F-4D97-AF65-F5344CB8AC3E}">
        <p14:creationId xmlns:p14="http://schemas.microsoft.com/office/powerpoint/2010/main" val="11844622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apple bitte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44500"/>
            <a:ext cx="86360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5105400" y="25908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buClr>
                <a:prstClr val="black"/>
              </a:buClr>
              <a:buFont typeface="Symbol" pitchFamily="18" charset="2"/>
              <a:buNone/>
            </a:pPr>
            <a:r>
              <a:rPr lang="en-US" sz="1800" dirty="0">
                <a:solidFill>
                  <a:prstClr val="black"/>
                </a:solidFill>
                <a:latin typeface="Calibri" pitchFamily="34" charset="0"/>
              </a:rPr>
              <a:t>Exploitation</a:t>
            </a:r>
          </a:p>
        </p:txBody>
      </p:sp>
      <p:sp>
        <p:nvSpPr>
          <p:cNvPr id="12" name="TextBox 5"/>
          <p:cNvSpPr txBox="1">
            <a:spLocks noChangeArrowheads="1"/>
          </p:cNvSpPr>
          <p:nvPr/>
        </p:nvSpPr>
        <p:spPr bwMode="auto">
          <a:xfrm>
            <a:off x="2159000" y="1905000"/>
            <a:ext cx="210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buClr>
                <a:prstClr val="black"/>
              </a:buClr>
              <a:buFont typeface="Symbol" pitchFamily="18" charset="2"/>
              <a:buNone/>
            </a:pPr>
            <a:r>
              <a:rPr lang="en-US" sz="1800" dirty="0">
                <a:solidFill>
                  <a:prstClr val="black"/>
                </a:solidFill>
                <a:latin typeface="Calibri" pitchFamily="34" charset="0"/>
              </a:rPr>
              <a:t>Circumvention</a:t>
            </a:r>
          </a:p>
        </p:txBody>
      </p:sp>
      <p:sp>
        <p:nvSpPr>
          <p:cNvPr id="13" name="TextBox 6"/>
          <p:cNvSpPr txBox="1">
            <a:spLocks noChangeArrowheads="1"/>
          </p:cNvSpPr>
          <p:nvPr/>
        </p:nvSpPr>
        <p:spPr bwMode="auto">
          <a:xfrm>
            <a:off x="2032000" y="4343400"/>
            <a:ext cx="185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buClr>
                <a:prstClr val="black"/>
              </a:buClr>
              <a:buFont typeface="Symbol" pitchFamily="18" charset="2"/>
              <a:buNone/>
            </a:pPr>
            <a:r>
              <a:rPr lang="en-US" sz="1800" dirty="0">
                <a:solidFill>
                  <a:prstClr val="black"/>
                </a:solidFill>
                <a:latin typeface="Calibri" pitchFamily="34" charset="0"/>
              </a:rPr>
              <a:t>Avoidance</a:t>
            </a:r>
          </a:p>
        </p:txBody>
      </p:sp>
      <p:sp>
        <p:nvSpPr>
          <p:cNvPr id="14" name="TextBox 7"/>
          <p:cNvSpPr txBox="1">
            <a:spLocks noChangeArrowheads="1"/>
          </p:cNvSpPr>
          <p:nvPr/>
        </p:nvSpPr>
        <p:spPr bwMode="auto">
          <a:xfrm>
            <a:off x="3505200" y="3200400"/>
            <a:ext cx="144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buClr>
                <a:prstClr val="black"/>
              </a:buClr>
              <a:buFont typeface="Symbol" pitchFamily="18" charset="2"/>
              <a:buNone/>
            </a:pPr>
            <a:r>
              <a:rPr lang="en-US" sz="2000" dirty="0">
                <a:solidFill>
                  <a:prstClr val="black"/>
                </a:solidFill>
                <a:latin typeface="Calibri" pitchFamily="34" charset="0"/>
              </a:rPr>
              <a:t>INTERNAL</a:t>
            </a:r>
          </a:p>
          <a:p>
            <a:pPr>
              <a:buClr>
                <a:prstClr val="black"/>
              </a:buClr>
              <a:buFont typeface="Symbol" pitchFamily="18" charset="2"/>
              <a:buNone/>
            </a:pPr>
            <a:r>
              <a:rPr lang="en-US" sz="2000" dirty="0">
                <a:solidFill>
                  <a:prstClr val="black"/>
                </a:solidFill>
                <a:latin typeface="Calibri" pitchFamily="34" charset="0"/>
              </a:rPr>
              <a:t>CONTROLS</a:t>
            </a:r>
          </a:p>
        </p:txBody>
      </p:sp>
      <p:sp>
        <p:nvSpPr>
          <p:cNvPr id="15" name="TextBox 14"/>
          <p:cNvSpPr txBox="1">
            <a:spLocks noChangeArrowheads="1"/>
          </p:cNvSpPr>
          <p:nvPr/>
        </p:nvSpPr>
        <p:spPr bwMode="auto">
          <a:xfrm>
            <a:off x="1482725" y="5497513"/>
            <a:ext cx="5372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lgn="ctr">
              <a:buClr>
                <a:prstClr val="black"/>
              </a:buClr>
              <a:buFont typeface="Symbol" pitchFamily="18" charset="2"/>
              <a:buNone/>
            </a:pPr>
            <a:r>
              <a:rPr lang="en-US" dirty="0">
                <a:solidFill>
                  <a:prstClr val="black"/>
                </a:solidFill>
                <a:latin typeface="Tahoma" pitchFamily="34" charset="0"/>
              </a:rPr>
              <a:t>Internal </a:t>
            </a:r>
            <a:r>
              <a:rPr lang="en-US" dirty="0" smtClean="0">
                <a:solidFill>
                  <a:prstClr val="black"/>
                </a:solidFill>
                <a:latin typeface="Tahoma" pitchFamily="34" charset="0"/>
              </a:rPr>
              <a:t>Control </a:t>
            </a:r>
            <a:r>
              <a:rPr lang="en-US" dirty="0">
                <a:solidFill>
                  <a:prstClr val="black"/>
                </a:solidFill>
                <a:latin typeface="Tahoma" pitchFamily="34" charset="0"/>
              </a:rPr>
              <a:t>Inhibitor</a:t>
            </a:r>
          </a:p>
        </p:txBody>
      </p:sp>
    </p:spTree>
    <p:extLst>
      <p:ext uri="{BB962C8B-B14F-4D97-AF65-F5344CB8AC3E}">
        <p14:creationId xmlns:p14="http://schemas.microsoft.com/office/powerpoint/2010/main" val="30439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1+#ppt_w/2"/>
                                          </p:val>
                                        </p:tav>
                                        <p:tav tm="100000">
                                          <p:val>
                                            <p:strVal val="#ppt_x"/>
                                          </p:val>
                                        </p:tav>
                                      </p:tavLst>
                                    </p:anim>
                                    <p:anim calcmode="lin" valueType="num">
                                      <p:cBhvr additive="base">
                                        <p:cTn id="8" dur="5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457200" y="152400"/>
            <a:ext cx="83121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Entity:</a:t>
            </a:r>
            <a:br>
              <a:rPr lang="en-US" dirty="0"/>
            </a:br>
            <a:r>
              <a:rPr lang="en-US" dirty="0"/>
              <a:t>The Drill Down Process</a:t>
            </a:r>
          </a:p>
        </p:txBody>
      </p:sp>
      <p:sp>
        <p:nvSpPr>
          <p:cNvPr id="37891" name="Content Placeholder 2"/>
          <p:cNvSpPr>
            <a:spLocks noGrp="1"/>
          </p:cNvSpPr>
          <p:nvPr>
            <p:ph sz="quarter" idx="4294967295"/>
          </p:nvPr>
        </p:nvSpPr>
        <p:spPr>
          <a:xfrm>
            <a:off x="457200" y="1463040"/>
            <a:ext cx="8242300" cy="4826635"/>
          </a:xfrm>
          <a:prstGeom prst="rect">
            <a:avLst/>
          </a:prstGeom>
        </p:spPr>
        <p:txBody>
          <a:bodyPr/>
          <a:lstStyle/>
          <a:p>
            <a:r>
              <a:rPr lang="en-US" dirty="0"/>
              <a:t>Entity is defined as: </a:t>
            </a:r>
          </a:p>
          <a:p>
            <a:pPr lvl="1"/>
            <a:r>
              <a:rPr lang="en-US" dirty="0"/>
              <a:t>Employee</a:t>
            </a:r>
          </a:p>
          <a:p>
            <a:pPr lvl="1"/>
            <a:r>
              <a:rPr lang="en-US" dirty="0"/>
              <a:t>Customer</a:t>
            </a:r>
          </a:p>
          <a:p>
            <a:pPr lvl="1"/>
            <a:r>
              <a:rPr lang="en-US" dirty="0" smtClean="0"/>
              <a:t>Vendor</a:t>
            </a:r>
          </a:p>
          <a:p>
            <a:pPr lvl="1"/>
            <a:r>
              <a:rPr lang="en-US" dirty="0" smtClean="0"/>
              <a:t>Intangible item</a:t>
            </a:r>
            <a:endParaRPr lang="en-US" dirty="0"/>
          </a:p>
          <a:p>
            <a:r>
              <a:rPr lang="en-US" dirty="0" smtClean="0"/>
              <a:t>There are two types of entities</a:t>
            </a:r>
          </a:p>
          <a:p>
            <a:pPr lvl="1"/>
            <a:r>
              <a:rPr lang="en-US" dirty="0" smtClean="0"/>
              <a:t>False entity</a:t>
            </a:r>
          </a:p>
          <a:p>
            <a:pPr lvl="1"/>
            <a:r>
              <a:rPr lang="en-US" dirty="0" smtClean="0"/>
              <a:t>Real entity</a:t>
            </a:r>
          </a:p>
        </p:txBody>
      </p:sp>
    </p:spTree>
    <p:extLst>
      <p:ext uri="{BB962C8B-B14F-4D97-AF65-F5344CB8AC3E}">
        <p14:creationId xmlns:p14="http://schemas.microsoft.com/office/powerpoint/2010/main" val="238132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76199"/>
            <a:ext cx="8312150" cy="108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False Entity:</a:t>
            </a:r>
            <a:br>
              <a:rPr lang="en-US" dirty="0"/>
            </a:br>
            <a:r>
              <a:rPr lang="en-US" dirty="0"/>
              <a:t>Permutations</a:t>
            </a:r>
          </a:p>
        </p:txBody>
      </p:sp>
      <p:sp>
        <p:nvSpPr>
          <p:cNvPr id="32771" name="Content Placeholder 2"/>
          <p:cNvSpPr>
            <a:spLocks noGrp="1"/>
          </p:cNvSpPr>
          <p:nvPr>
            <p:ph sz="quarter" idx="4294967295"/>
          </p:nvPr>
        </p:nvSpPr>
        <p:spPr>
          <a:xfrm>
            <a:off x="457200" y="1168400"/>
            <a:ext cx="8242300" cy="5121275"/>
          </a:xfrm>
          <a:prstGeom prst="rect">
            <a:avLst/>
          </a:prstGeom>
        </p:spPr>
        <p:txBody>
          <a:bodyPr/>
          <a:lstStyle/>
          <a:p>
            <a:r>
              <a:rPr lang="en-US" dirty="0" smtClean="0"/>
              <a:t>Created by perpetrator</a:t>
            </a:r>
          </a:p>
          <a:p>
            <a:pPr lvl="1"/>
            <a:r>
              <a:rPr lang="en-US" dirty="0" smtClean="0"/>
              <a:t>Name only</a:t>
            </a:r>
          </a:p>
          <a:p>
            <a:pPr lvl="1"/>
            <a:r>
              <a:rPr lang="en-US" dirty="0" smtClean="0"/>
              <a:t>Legally created</a:t>
            </a:r>
          </a:p>
          <a:p>
            <a:pPr lvl="2"/>
            <a:r>
              <a:rPr lang="en-US" sz="1800" dirty="0" smtClean="0"/>
              <a:t>Stand alone</a:t>
            </a:r>
          </a:p>
          <a:p>
            <a:pPr lvl="2"/>
            <a:r>
              <a:rPr lang="en-US" sz="1800" dirty="0" smtClean="0"/>
              <a:t>Embedded with other legal entities</a:t>
            </a:r>
          </a:p>
          <a:p>
            <a:r>
              <a:rPr lang="en-US" dirty="0" smtClean="0"/>
              <a:t>Assumed by perpetrator</a:t>
            </a:r>
          </a:p>
          <a:p>
            <a:pPr lvl="1"/>
            <a:r>
              <a:rPr lang="en-US" sz="2100" dirty="0" smtClean="0"/>
              <a:t>Exists in accounts payable, changes information</a:t>
            </a:r>
          </a:p>
          <a:p>
            <a:pPr lvl="1"/>
            <a:r>
              <a:rPr lang="en-US" sz="2100" dirty="0" smtClean="0"/>
              <a:t>Does not exist in accounts payable, causes vendor to be added to the file</a:t>
            </a:r>
          </a:p>
          <a:p>
            <a:pPr lvl="1"/>
            <a:r>
              <a:rPr lang="en-US" sz="2100" dirty="0" smtClean="0"/>
              <a:t>Occasional take over of vendor identity</a:t>
            </a:r>
          </a:p>
          <a:p>
            <a:pPr lvl="1"/>
            <a:r>
              <a:rPr lang="en-US" sz="2100" dirty="0" smtClean="0"/>
              <a:t>Theft of vendor check, false endorsement</a:t>
            </a:r>
          </a:p>
        </p:txBody>
      </p:sp>
    </p:spTree>
    <p:extLst>
      <p:ext uri="{BB962C8B-B14F-4D97-AF65-F5344CB8AC3E}">
        <p14:creationId xmlns:p14="http://schemas.microsoft.com/office/powerpoint/2010/main" val="4129808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6113" cy="102177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Real Entity:</a:t>
            </a:r>
            <a:br>
              <a:rPr lang="en-US" dirty="0"/>
            </a:br>
            <a:r>
              <a:rPr lang="en-US" dirty="0"/>
              <a:t>Permutations </a:t>
            </a:r>
          </a:p>
        </p:txBody>
      </p:sp>
      <p:sp>
        <p:nvSpPr>
          <p:cNvPr id="33795" name="Content Placeholder 2"/>
          <p:cNvSpPr>
            <a:spLocks noGrp="1"/>
          </p:cNvSpPr>
          <p:nvPr>
            <p:ph sz="quarter" idx="1"/>
          </p:nvPr>
        </p:nvSpPr>
        <p:spPr>
          <a:xfrm>
            <a:off x="460375" y="1355725"/>
            <a:ext cx="7467600" cy="4873625"/>
          </a:xfrm>
        </p:spPr>
        <p:txBody>
          <a:bodyPr/>
          <a:lstStyle/>
          <a:p>
            <a:endParaRPr lang="en-US" dirty="0" smtClean="0"/>
          </a:p>
          <a:p>
            <a:r>
              <a:rPr lang="en-US" dirty="0" smtClean="0"/>
              <a:t>Vendor alone</a:t>
            </a:r>
          </a:p>
          <a:p>
            <a:r>
              <a:rPr lang="en-US" dirty="0" smtClean="0"/>
              <a:t>Vendor is complicit with internal source</a:t>
            </a:r>
          </a:p>
          <a:p>
            <a:r>
              <a:rPr lang="en-US" dirty="0" smtClean="0"/>
              <a:t>Vendor is complicit with external source</a:t>
            </a:r>
          </a:p>
          <a:p>
            <a:r>
              <a:rPr lang="en-US" dirty="0" smtClean="0"/>
              <a:t>Vendor is not complicit</a:t>
            </a:r>
          </a:p>
          <a:p>
            <a:r>
              <a:rPr lang="en-US" dirty="0" smtClean="0"/>
              <a:t>Vendor is extorted</a:t>
            </a:r>
          </a:p>
        </p:txBody>
      </p:sp>
    </p:spTree>
    <p:extLst>
      <p:ext uri="{BB962C8B-B14F-4D97-AF65-F5344CB8AC3E}">
        <p14:creationId xmlns:p14="http://schemas.microsoft.com/office/powerpoint/2010/main" val="70168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Fraud Action Statement</a:t>
            </a:r>
            <a:endParaRPr lang="en-US" dirty="0"/>
          </a:p>
        </p:txBody>
      </p:sp>
      <p:sp>
        <p:nvSpPr>
          <p:cNvPr id="3" name="Content Placeholder 2"/>
          <p:cNvSpPr>
            <a:spLocks noGrp="1"/>
          </p:cNvSpPr>
          <p:nvPr>
            <p:ph idx="1"/>
          </p:nvPr>
        </p:nvSpPr>
        <p:spPr/>
        <p:txBody>
          <a:bodyPr/>
          <a:lstStyle/>
          <a:p>
            <a:r>
              <a:rPr lang="en-US" dirty="0"/>
              <a:t>It is the event that is committed by the person committing the </a:t>
            </a:r>
            <a:r>
              <a:rPr lang="en-US" dirty="0" smtClean="0"/>
              <a:t>scheme</a:t>
            </a:r>
          </a:p>
          <a:p>
            <a:r>
              <a:rPr lang="en-US" dirty="0" smtClean="0"/>
              <a:t>Starts with the primary and secondary category of fraud</a:t>
            </a:r>
          </a:p>
          <a:p>
            <a:r>
              <a:rPr lang="en-US" dirty="0" smtClean="0"/>
              <a:t>Fraud action must be tailored to the primary and secondary categories</a:t>
            </a:r>
          </a:p>
          <a:p>
            <a:r>
              <a:rPr lang="en-US" dirty="0" smtClean="0"/>
              <a:t>Fraud action must be tailored to the specific account</a:t>
            </a:r>
          </a:p>
          <a:p>
            <a:r>
              <a:rPr lang="en-US" dirty="0" smtClean="0"/>
              <a:t>Specific accounts may have different transactions</a:t>
            </a:r>
            <a:endParaRPr lang="en-US" dirty="0"/>
          </a:p>
        </p:txBody>
      </p:sp>
    </p:spTree>
    <p:extLst>
      <p:ext uri="{BB962C8B-B14F-4D97-AF65-F5344CB8AC3E}">
        <p14:creationId xmlns:p14="http://schemas.microsoft.com/office/powerpoint/2010/main" val="3199362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Differently</a:t>
            </a:r>
            <a:endParaRPr lang="en-US" sz="3600" dirty="0"/>
          </a:p>
        </p:txBody>
      </p:sp>
      <p:sp>
        <p:nvSpPr>
          <p:cNvPr id="3" name="Content Placeholder 2"/>
          <p:cNvSpPr>
            <a:spLocks noGrp="1"/>
          </p:cNvSpPr>
          <p:nvPr>
            <p:ph idx="1"/>
          </p:nvPr>
        </p:nvSpPr>
        <p:spPr/>
        <p:txBody>
          <a:bodyPr/>
          <a:lstStyle/>
          <a:p>
            <a:r>
              <a:rPr lang="en-US" b="1" dirty="0" smtClean="0"/>
              <a:t>Fraud risk identification needs to be logic driven versus professional experience driven</a:t>
            </a:r>
          </a:p>
          <a:p>
            <a:r>
              <a:rPr lang="en-US" dirty="0"/>
              <a:t>The statement has five elements</a:t>
            </a:r>
          </a:p>
          <a:p>
            <a:pPr lvl="1"/>
            <a:r>
              <a:rPr lang="en-US" dirty="0"/>
              <a:t>Person committing the scheme</a:t>
            </a:r>
          </a:p>
          <a:p>
            <a:pPr lvl="1"/>
            <a:r>
              <a:rPr lang="en-US" dirty="0"/>
              <a:t>Type of entity: </a:t>
            </a:r>
            <a:r>
              <a:rPr lang="en-US" u="sng" dirty="0"/>
              <a:t>master file data</a:t>
            </a:r>
          </a:p>
          <a:p>
            <a:pPr lvl="1"/>
            <a:r>
              <a:rPr lang="en-US" dirty="0"/>
              <a:t>Fraud action </a:t>
            </a:r>
            <a:r>
              <a:rPr lang="en-US" dirty="0" smtClean="0"/>
              <a:t>statement: </a:t>
            </a:r>
            <a:r>
              <a:rPr lang="en-US" u="sng" dirty="0"/>
              <a:t>transactional data</a:t>
            </a:r>
          </a:p>
          <a:p>
            <a:pPr lvl="1"/>
            <a:r>
              <a:rPr lang="en-US" dirty="0"/>
              <a:t>Fraud i</a:t>
            </a:r>
            <a:r>
              <a:rPr lang="en-US" dirty="0" smtClean="0"/>
              <a:t>mpact</a:t>
            </a:r>
            <a:endParaRPr lang="en-US" dirty="0"/>
          </a:p>
          <a:p>
            <a:pPr lvl="1"/>
            <a:r>
              <a:rPr lang="en-US" dirty="0"/>
              <a:t>Fraud c</a:t>
            </a:r>
            <a:r>
              <a:rPr lang="en-US" dirty="0" smtClean="0"/>
              <a:t>onversion</a:t>
            </a:r>
          </a:p>
        </p:txBody>
      </p:sp>
    </p:spTree>
    <p:extLst>
      <p:ext uri="{BB962C8B-B14F-4D97-AF65-F5344CB8AC3E}">
        <p14:creationId xmlns:p14="http://schemas.microsoft.com/office/powerpoint/2010/main" val="2580564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66113" cy="899535"/>
          </a:xfrm>
        </p:spPr>
        <p:txBody>
          <a:bodyPr/>
          <a:lstStyle/>
          <a:p>
            <a:pPr algn="l">
              <a:defRPr/>
            </a:pPr>
            <a:r>
              <a:rPr lang="en-US" sz="3000" dirty="0" smtClean="0">
                <a:latin typeface="Century Schoolbook"/>
              </a:rPr>
              <a:t>Fraud Action Statement Another consideration: Transaction Types</a:t>
            </a:r>
            <a:endParaRPr lang="en-US" sz="3000" dirty="0">
              <a:latin typeface="Century Schoolbook"/>
            </a:endParaRPr>
          </a:p>
        </p:txBody>
      </p:sp>
      <p:sp>
        <p:nvSpPr>
          <p:cNvPr id="36867" name="Content Placeholder 2"/>
          <p:cNvSpPr>
            <a:spLocks noGrp="1"/>
          </p:cNvSpPr>
          <p:nvPr>
            <p:ph sz="quarter" idx="1"/>
          </p:nvPr>
        </p:nvSpPr>
        <p:spPr>
          <a:xfrm>
            <a:off x="460375" y="1355725"/>
            <a:ext cx="7467600" cy="4873625"/>
          </a:xfrm>
        </p:spPr>
        <p:txBody>
          <a:bodyPr/>
          <a:lstStyle/>
          <a:p>
            <a:r>
              <a:rPr lang="en-US" u="sng" dirty="0" smtClean="0"/>
              <a:t>ILLUSTRATION: What is the impact on the fraud action statement</a:t>
            </a:r>
          </a:p>
          <a:p>
            <a:r>
              <a:rPr lang="en-US" dirty="0" smtClean="0"/>
              <a:t>Sales person takes over the identity of a dormant customer </a:t>
            </a:r>
            <a:r>
              <a:rPr lang="en-US" b="1" dirty="0" smtClean="0"/>
              <a:t>with a credit limit</a:t>
            </a:r>
          </a:p>
          <a:p>
            <a:r>
              <a:rPr lang="en-US" dirty="0" smtClean="0"/>
              <a:t>Sales person takes over the identity of a dormant customer </a:t>
            </a:r>
            <a:r>
              <a:rPr lang="en-US" b="1" dirty="0" smtClean="0"/>
              <a:t>with no credit limit</a:t>
            </a:r>
          </a:p>
        </p:txBody>
      </p:sp>
    </p:spTree>
    <p:extLst>
      <p:ext uri="{BB962C8B-B14F-4D97-AF65-F5344CB8AC3E}">
        <p14:creationId xmlns:p14="http://schemas.microsoft.com/office/powerpoint/2010/main" val="794127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algn="l" eaLnBrk="1" fontAlgn="auto" hangingPunct="1">
              <a:spcAft>
                <a:spcPts val="0"/>
              </a:spcAft>
              <a:defRPr/>
            </a:pPr>
            <a:r>
              <a:rPr lang="en-US" sz="3000" dirty="0" smtClean="0">
                <a:latin typeface="Century Schoolbook"/>
              </a:rPr>
              <a:t>Fraud Scenario: </a:t>
            </a:r>
            <a:br>
              <a:rPr lang="en-US" sz="3000" dirty="0" smtClean="0">
                <a:latin typeface="Century Schoolbook"/>
              </a:rPr>
            </a:br>
            <a:r>
              <a:rPr lang="en-US" sz="3000" dirty="0" smtClean="0">
                <a:latin typeface="Century Schoolbook"/>
              </a:rPr>
              <a:t>How Does Fraud Occur In Your Company?</a:t>
            </a:r>
          </a:p>
        </p:txBody>
      </p:sp>
      <p:sp>
        <p:nvSpPr>
          <p:cNvPr id="26627" name="Rectangle 3"/>
          <p:cNvSpPr>
            <a:spLocks noGrp="1" noChangeArrowheads="1"/>
          </p:cNvSpPr>
          <p:nvPr>
            <p:ph sz="quarter" idx="1"/>
          </p:nvPr>
        </p:nvSpPr>
        <p:spPr>
          <a:xfrm>
            <a:off x="457200" y="1600200"/>
            <a:ext cx="7467600" cy="4873625"/>
          </a:xfrm>
        </p:spPr>
        <p:txBody>
          <a:bodyPr/>
          <a:lstStyle/>
          <a:p>
            <a:pPr eaLnBrk="1" hangingPunct="1"/>
            <a:r>
              <a:rPr lang="en-US" sz="2400" dirty="0" smtClean="0"/>
              <a:t>Starts with the </a:t>
            </a:r>
            <a:r>
              <a:rPr lang="en-US" dirty="0" smtClean="0"/>
              <a:t>fraud risk statement</a:t>
            </a:r>
            <a:endParaRPr lang="en-US" sz="2400" dirty="0" smtClean="0"/>
          </a:p>
          <a:p>
            <a:pPr eaLnBrk="1" hangingPunct="1"/>
            <a:r>
              <a:rPr lang="en-US" dirty="0"/>
              <a:t>Build the fraud </a:t>
            </a:r>
            <a:r>
              <a:rPr lang="en-US" dirty="0" smtClean="0"/>
              <a:t>scenario</a:t>
            </a:r>
            <a:endParaRPr lang="en-US" sz="2400" dirty="0" smtClean="0"/>
          </a:p>
          <a:p>
            <a:pPr eaLnBrk="1" hangingPunct="1"/>
            <a:r>
              <a:rPr lang="en-US" sz="2400" dirty="0" smtClean="0"/>
              <a:t>Understand the organizations’ business process</a:t>
            </a:r>
          </a:p>
          <a:p>
            <a:pPr eaLnBrk="1" hangingPunct="1"/>
            <a:r>
              <a:rPr lang="en-US" dirty="0" smtClean="0"/>
              <a:t>Understand the internal controls and vulnerabilities</a:t>
            </a:r>
          </a:p>
          <a:p>
            <a:pPr eaLnBrk="1" hangingPunct="1"/>
            <a:r>
              <a:rPr lang="en-US" dirty="0" smtClean="0"/>
              <a:t>Brain storming</a:t>
            </a:r>
          </a:p>
          <a:p>
            <a:pPr eaLnBrk="1" hangingPunct="1"/>
            <a:r>
              <a:rPr lang="en-US" dirty="0" smtClean="0"/>
              <a:t>Fraud risk assessment</a:t>
            </a:r>
          </a:p>
          <a:p>
            <a:pPr eaLnBrk="1" hangingPunct="1"/>
            <a:r>
              <a:rPr lang="en-US" sz="2400" dirty="0" smtClean="0"/>
              <a:t>Goal: To describe the internal control vulnerabilities that would allow the fraud scenario to occur!</a:t>
            </a:r>
          </a:p>
        </p:txBody>
      </p:sp>
    </p:spTree>
    <p:extLst>
      <p:ext uri="{BB962C8B-B14F-4D97-AF65-F5344CB8AC3E}">
        <p14:creationId xmlns:p14="http://schemas.microsoft.com/office/powerpoint/2010/main" val="3350161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Grp="1" noChangeArrowheads="1"/>
          </p:cNvSpPr>
          <p:nvPr>
            <p:ph type="title"/>
          </p:nvPr>
        </p:nvSpPr>
        <p:spPr>
          <a:xfrm>
            <a:off x="430213" y="117475"/>
            <a:ext cx="8389937" cy="67786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normAutofit fontScale="90000"/>
          </a:bodyPr>
          <a:lstStyle/>
          <a:p>
            <a:pPr algn="l"/>
            <a:r>
              <a:rPr lang="en-US" dirty="0" smtClean="0"/>
              <a:t>Fraud Risk Statement Links to the Audit Program</a:t>
            </a:r>
            <a:endParaRPr lang="en-US" dirty="0"/>
          </a:p>
        </p:txBody>
      </p:sp>
      <p:grpSp>
        <p:nvGrpSpPr>
          <p:cNvPr id="25" name="Group 23"/>
          <p:cNvGrpSpPr>
            <a:grpSpLocks/>
          </p:cNvGrpSpPr>
          <p:nvPr/>
        </p:nvGrpSpPr>
        <p:grpSpPr bwMode="auto">
          <a:xfrm>
            <a:off x="885825" y="865188"/>
            <a:ext cx="7258050" cy="5335587"/>
            <a:chOff x="614" y="580"/>
            <a:chExt cx="4572" cy="3361"/>
          </a:xfrm>
        </p:grpSpPr>
        <p:grpSp>
          <p:nvGrpSpPr>
            <p:cNvPr id="26" name="Diagram 4"/>
            <p:cNvGrpSpPr>
              <a:grpSpLocks noChangeAspect="1"/>
            </p:cNvGrpSpPr>
            <p:nvPr/>
          </p:nvGrpSpPr>
          <p:grpSpPr bwMode="auto">
            <a:xfrm>
              <a:off x="614" y="580"/>
              <a:ext cx="4572" cy="3361"/>
              <a:chOff x="1795" y="1053"/>
              <a:chExt cx="2171" cy="2131"/>
            </a:xfrm>
          </p:grpSpPr>
          <p:sp>
            <p:nvSpPr>
              <p:cNvPr id="31" name="_s450564"/>
              <p:cNvSpPr>
                <a:spLocks noChangeShapeType="1"/>
              </p:cNvSpPr>
              <p:nvPr/>
            </p:nvSpPr>
            <p:spPr bwMode="auto">
              <a:xfrm flipH="1" flipV="1">
                <a:off x="2446" y="1814"/>
                <a:ext cx="218" cy="173"/>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 name="_s450565"/>
              <p:cNvSpPr>
                <a:spLocks noChangeArrowheads="1"/>
              </p:cNvSpPr>
              <p:nvPr/>
            </p:nvSpPr>
            <p:spPr bwMode="auto">
              <a:xfrm>
                <a:off x="1954" y="1367"/>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50000"/>
                        <a:lumOff val="50000"/>
                      </a:sysClr>
                    </a:solidFill>
                  </a:rPr>
                  <a:t>Report &amp;</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50000"/>
                        <a:lumOff val="50000"/>
                      </a:sysClr>
                    </a:solidFill>
                  </a:rPr>
                  <a:t> Conclusions</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33" name="_s450566"/>
              <p:cNvSpPr>
                <a:spLocks noChangeShapeType="1"/>
              </p:cNvSpPr>
              <p:nvPr/>
            </p:nvSpPr>
            <p:spPr bwMode="auto">
              <a:xfrm flipH="1">
                <a:off x="2339" y="2220"/>
                <a:ext cx="272" cy="63"/>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4" name="_s450567"/>
              <p:cNvSpPr>
                <a:spLocks noChangeArrowheads="1"/>
              </p:cNvSpPr>
              <p:nvPr/>
            </p:nvSpPr>
            <p:spPr bwMode="auto">
              <a:xfrm>
                <a:off x="1795" y="2069"/>
                <a:ext cx="553" cy="554"/>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Fraud</a:t>
                </a:r>
                <a:r>
                  <a:rPr lang="en-US" b="1" kern="0" dirty="0">
                    <a:solidFill>
                      <a:sysClr val="windowText" lastClr="000000">
                        <a:lumMod val="50000"/>
                        <a:lumOff val="50000"/>
                      </a:sysClr>
                    </a:solidFill>
                  </a:rPr>
                  <a:t> </a:t>
                </a:r>
                <a:r>
                  <a:rPr lang="en-US" sz="2000" b="1" kern="0" dirty="0" smtClean="0">
                    <a:solidFill>
                      <a:sysClr val="windowText" lastClr="000000">
                        <a:lumMod val="50000"/>
                        <a:lumOff val="50000"/>
                      </a:sysClr>
                    </a:solidFill>
                  </a:rPr>
                  <a:t>Audit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Procedure</a:t>
                </a:r>
              </a:p>
            </p:txBody>
          </p:sp>
          <p:sp>
            <p:nvSpPr>
              <p:cNvPr id="35" name="_s450568"/>
              <p:cNvSpPr>
                <a:spLocks noChangeShapeType="1"/>
              </p:cNvSpPr>
              <p:nvPr/>
            </p:nvSpPr>
            <p:spPr bwMode="auto">
              <a:xfrm flipH="1">
                <a:off x="2639" y="2407"/>
                <a:ext cx="121" cy="25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6" name="_s450569"/>
              <p:cNvSpPr>
                <a:spLocks noChangeArrowheads="1"/>
              </p:cNvSpPr>
              <p:nvPr/>
            </p:nvSpPr>
            <p:spPr bwMode="auto">
              <a:xfrm>
                <a:off x="2244" y="2631"/>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lumMod val="50000"/>
                      </a:sys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 lastClr="FFFFFF">
                        <a:lumMod val="50000"/>
                      </a:sysClr>
                    </a:solidFill>
                  </a:rPr>
                  <a:t>Data Analytics</a:t>
                </a:r>
                <a:endParaRPr kumimoji="0" lang="en-US" sz="2000" b="1" i="0" u="none" strike="noStrike" kern="0" cap="none" spc="0" normalizeH="0" baseline="0" noProof="0" dirty="0">
                  <a:ln>
                    <a:noFill/>
                  </a:ln>
                  <a:solidFill>
                    <a:sysClr val="window" lastClr="FFFFFF">
                      <a:lumMod val="50000"/>
                    </a:sysClr>
                  </a:solidFill>
                  <a:effectLst/>
                  <a:uLnTx/>
                  <a:uFillTx/>
                </a:endParaRPr>
              </a:p>
            </p:txBody>
          </p:sp>
          <p:sp>
            <p:nvSpPr>
              <p:cNvPr id="37" name="_s450570"/>
              <p:cNvSpPr>
                <a:spLocks noChangeShapeType="1"/>
              </p:cNvSpPr>
              <p:nvPr/>
            </p:nvSpPr>
            <p:spPr bwMode="auto">
              <a:xfrm>
                <a:off x="2999" y="2407"/>
                <a:ext cx="121" cy="25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8" name="_s450571"/>
              <p:cNvSpPr>
                <a:spLocks noChangeArrowheads="1"/>
              </p:cNvSpPr>
              <p:nvPr/>
            </p:nvSpPr>
            <p:spPr bwMode="auto">
              <a:xfrm>
                <a:off x="2964" y="2631"/>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Internal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Controls</a:t>
                </a:r>
                <a:endParaRPr kumimoji="0" lang="en-US" sz="1800" b="1" i="0" u="none" strike="noStrike" kern="0" cap="none" spc="0" normalizeH="0" baseline="0" noProof="0" dirty="0">
                  <a:ln>
                    <a:noFill/>
                  </a:ln>
                  <a:solidFill>
                    <a:sysClr val="windowText" lastClr="000000">
                      <a:lumMod val="50000"/>
                      <a:lumOff val="50000"/>
                    </a:sysClr>
                  </a:solidFill>
                  <a:effectLst/>
                  <a:uLnTx/>
                  <a:uFillTx/>
                </a:endParaRPr>
              </a:p>
            </p:txBody>
          </p:sp>
          <p:sp>
            <p:nvSpPr>
              <p:cNvPr id="39" name="_s450572"/>
              <p:cNvSpPr>
                <a:spLocks noChangeShapeType="1"/>
              </p:cNvSpPr>
              <p:nvPr/>
            </p:nvSpPr>
            <p:spPr bwMode="auto">
              <a:xfrm>
                <a:off x="3148" y="2220"/>
                <a:ext cx="272" cy="6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0" name="_s450573"/>
              <p:cNvSpPr>
                <a:spLocks noChangeArrowheads="1"/>
              </p:cNvSpPr>
              <p:nvPr/>
            </p:nvSpPr>
            <p:spPr bwMode="auto">
              <a:xfrm>
                <a:off x="3413" y="2067"/>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Fraud Risk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Assessment</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1" name="_s450574"/>
              <p:cNvSpPr>
                <a:spLocks noChangeShapeType="1"/>
              </p:cNvSpPr>
              <p:nvPr/>
            </p:nvSpPr>
            <p:spPr bwMode="auto">
              <a:xfrm flipV="1">
                <a:off x="3094" y="1813"/>
                <a:ext cx="218" cy="174"/>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2" name="_s450575"/>
              <p:cNvSpPr>
                <a:spLocks noChangeArrowheads="1"/>
              </p:cNvSpPr>
              <p:nvPr/>
            </p:nvSpPr>
            <p:spPr bwMode="auto">
              <a:xfrm>
                <a:off x="3252" y="1365"/>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Audit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Objectives</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3" name="_s450576"/>
              <p:cNvSpPr>
                <a:spLocks noChangeShapeType="1"/>
              </p:cNvSpPr>
              <p:nvPr/>
            </p:nvSpPr>
            <p:spPr bwMode="auto">
              <a:xfrm flipV="1">
                <a:off x="2879" y="1605"/>
                <a:ext cx="0" cy="279"/>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4" name="_s450577"/>
              <p:cNvSpPr>
                <a:spLocks noChangeArrowheads="1"/>
              </p:cNvSpPr>
              <p:nvPr/>
            </p:nvSpPr>
            <p:spPr bwMode="auto">
              <a:xfrm>
                <a:off x="2603" y="1053"/>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Audit Scope</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5" name="_s450578"/>
              <p:cNvSpPr>
                <a:spLocks noChangeArrowheads="1"/>
              </p:cNvSpPr>
              <p:nvPr/>
            </p:nvSpPr>
            <p:spPr bwMode="auto">
              <a:xfrm>
                <a:off x="2603" y="1884"/>
                <a:ext cx="553" cy="553"/>
              </a:xfrm>
              <a:prstGeom prst="ellipse">
                <a:avLst/>
              </a:prstGeom>
              <a:gradFill>
                <a:gsLst>
                  <a:gs pos="0">
                    <a:srgbClr val="FE8637">
                      <a:tint val="66000"/>
                      <a:satMod val="160000"/>
                    </a:srgbClr>
                  </a:gs>
                  <a:gs pos="50000">
                    <a:srgbClr val="FE8637">
                      <a:tint val="44500"/>
                      <a:satMod val="160000"/>
                    </a:srgbClr>
                  </a:gs>
                  <a:gs pos="100000">
                    <a:srgbClr val="FE8637">
                      <a:tint val="23500"/>
                      <a:satMod val="160000"/>
                    </a:srgbClr>
                  </a:gs>
                </a:gsLst>
                <a:lin ang="5400000" scaled="0"/>
              </a:grad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65000"/>
                        <a:lumOff val="35000"/>
                      </a:sysClr>
                    </a:solidFill>
                  </a:rPr>
                  <a:t>Fraud</a:t>
                </a:r>
                <a:r>
                  <a:rPr lang="en-US" b="1" kern="0" dirty="0" smtClean="0">
                    <a:solidFill>
                      <a:sysClr val="windowText" lastClr="000000">
                        <a:lumMod val="65000"/>
                        <a:lumOff val="35000"/>
                      </a:sysClr>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65000"/>
                        <a:lumOff val="35000"/>
                      </a:sysClr>
                    </a:solidFill>
                  </a:rPr>
                  <a:t>Risk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65000"/>
                        <a:lumOff val="35000"/>
                      </a:sysClr>
                    </a:solidFill>
                  </a:rPr>
                  <a:t>Statement</a:t>
                </a:r>
                <a:endParaRPr kumimoji="0" lang="en-US" sz="2000" b="1" i="0" u="none" strike="noStrike" kern="0" cap="none" spc="0" normalizeH="0" baseline="0" noProof="0" dirty="0" smtClean="0">
                  <a:ln>
                    <a:noFill/>
                  </a:ln>
                  <a:solidFill>
                    <a:sysClr val="windowText" lastClr="000000">
                      <a:lumMod val="65000"/>
                      <a:lumOff val="35000"/>
                    </a:sysClr>
                  </a:solidFill>
                  <a:effectLst/>
                  <a:uLnTx/>
                  <a:uFillTx/>
                </a:endParaRPr>
              </a:p>
            </p:txBody>
          </p:sp>
        </p:grpSp>
        <p:sp>
          <p:nvSpPr>
            <p:cNvPr id="27" name="Left Arrow 26"/>
            <p:cNvSpPr/>
            <p:nvPr/>
          </p:nvSpPr>
          <p:spPr>
            <a:xfrm>
              <a:off x="1688" y="2184"/>
              <a:ext cx="560" cy="240"/>
            </a:xfrm>
            <a:prstGeom prst="lef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8" name="Right Arrow 27"/>
            <p:cNvSpPr/>
            <p:nvPr/>
          </p:nvSpPr>
          <p:spPr>
            <a:xfrm>
              <a:off x="3584" y="2184"/>
              <a:ext cx="488" cy="240"/>
            </a:xfrm>
            <a:prstGeom prst="righ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9" name="Up Arrow 28"/>
            <p:cNvSpPr/>
            <p:nvPr/>
          </p:nvSpPr>
          <p:spPr>
            <a:xfrm>
              <a:off x="2784" y="1480"/>
              <a:ext cx="232" cy="360"/>
            </a:xfrm>
            <a:prstGeom prst="up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30" name="Down Arrow 29"/>
            <p:cNvSpPr/>
            <p:nvPr/>
          </p:nvSpPr>
          <p:spPr>
            <a:xfrm>
              <a:off x="2784" y="2784"/>
              <a:ext cx="224" cy="432"/>
            </a:xfrm>
            <a:prstGeom prst="down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grpSp>
    </p:spTree>
    <p:extLst>
      <p:ext uri="{BB962C8B-B14F-4D97-AF65-F5344CB8AC3E}">
        <p14:creationId xmlns:p14="http://schemas.microsoft.com/office/powerpoint/2010/main" val="5665614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04800" y="115888"/>
            <a:ext cx="8382000" cy="85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How Does The Perpetrator</a:t>
            </a:r>
            <a:br>
              <a:rPr lang="en-US" dirty="0"/>
            </a:br>
            <a:r>
              <a:rPr lang="en-US" dirty="0"/>
              <a:t>Conceal Fraud?</a:t>
            </a:r>
          </a:p>
        </p:txBody>
      </p:sp>
      <p:pic>
        <p:nvPicPr>
          <p:cNvPr id="39939" name="Picture 5" descr="C:\Documents and Settings\Leonard Vona\Local Settings\Temp\Temporary Internet Files\Content.IE5\2MNX9NS9\MCj007872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038" y="541338"/>
            <a:ext cx="7616825" cy="58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sz="quarter" idx="4294967295"/>
          </p:nvPr>
        </p:nvSpPr>
        <p:spPr>
          <a:xfrm>
            <a:off x="228600" y="4419600"/>
            <a:ext cx="4005263" cy="1882775"/>
          </a:xfrm>
          <a:prstGeom prst="rect">
            <a:avLst/>
          </a:prstGeom>
          <a:extLst>
            <a:ext uri="{91240B29-F687-4F45-9708-019B960494DF}">
              <a14:hiddenLine xmlns:a14="http://schemas.microsoft.com/office/drawing/2010/main" w="9525" cap="flat" cmpd="sng" algn="ctr">
                <a:solidFill>
                  <a:srgbClr val="000000"/>
                </a:solidFill>
                <a:prstDash val="solid"/>
                <a:miter lim="800000"/>
                <a:headEnd/>
                <a:tailEnd/>
              </a14:hiddenLine>
            </a:ext>
          </a:extLst>
        </p:spPr>
        <p:txBody>
          <a:bodyPr/>
          <a:lstStyle/>
          <a:p>
            <a:pPr marL="0" indent="0" eaLnBrk="1" hangingPunct="1">
              <a:spcBef>
                <a:spcPct val="0"/>
              </a:spcBef>
              <a:spcAft>
                <a:spcPct val="0"/>
              </a:spcAft>
              <a:buFont typeface="Wingdings" pitchFamily="2" charset="2"/>
              <a:buNone/>
            </a:pPr>
            <a:r>
              <a:rPr lang="en-US" b="1" dirty="0" smtClean="0"/>
              <a:t>Each scheme </a:t>
            </a:r>
          </a:p>
          <a:p>
            <a:pPr marL="0" indent="0" eaLnBrk="1" hangingPunct="1">
              <a:spcBef>
                <a:spcPct val="0"/>
              </a:spcBef>
              <a:spcAft>
                <a:spcPct val="0"/>
              </a:spcAft>
              <a:buFont typeface="Wingdings" pitchFamily="2" charset="2"/>
              <a:buNone/>
            </a:pPr>
            <a:r>
              <a:rPr lang="en-US" b="1" dirty="0" smtClean="0"/>
              <a:t>has typical </a:t>
            </a:r>
          </a:p>
          <a:p>
            <a:pPr marL="0" indent="0" eaLnBrk="1" hangingPunct="1">
              <a:spcBef>
                <a:spcPct val="0"/>
              </a:spcBef>
              <a:spcAft>
                <a:spcPct val="0"/>
              </a:spcAft>
              <a:buFont typeface="Wingdings" pitchFamily="2" charset="2"/>
              <a:buNone/>
            </a:pPr>
            <a:r>
              <a:rPr lang="en-US" b="1" dirty="0"/>
              <a:t>c</a:t>
            </a:r>
            <a:r>
              <a:rPr lang="en-US" b="1" dirty="0" smtClean="0"/>
              <a:t>oncealment strategies; but how the strategy is implemented varies</a:t>
            </a:r>
          </a:p>
        </p:txBody>
      </p:sp>
      <p:sp>
        <p:nvSpPr>
          <p:cNvPr id="39941" name="TextBox 4"/>
          <p:cNvSpPr txBox="1">
            <a:spLocks noChangeArrowheads="1"/>
          </p:cNvSpPr>
          <p:nvPr/>
        </p:nvSpPr>
        <p:spPr bwMode="auto">
          <a:xfrm>
            <a:off x="2675626" y="1296837"/>
            <a:ext cx="5440362"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lgn="ctr" eaLnBrk="1" hangingPunct="1">
              <a:buFont typeface="Symbol" pitchFamily="18" charset="2"/>
              <a:buNone/>
            </a:pPr>
            <a:r>
              <a:rPr lang="en-US" sz="2400" b="1" dirty="0">
                <a:solidFill>
                  <a:srgbClr val="D2611C"/>
                </a:solidFill>
                <a:latin typeface="Tahoma" pitchFamily="34" charset="0"/>
              </a:rPr>
              <a:t>Strategies used to hide the truth</a:t>
            </a:r>
          </a:p>
          <a:p>
            <a:pPr algn="ctr" eaLnBrk="1" hangingPunct="1">
              <a:buFont typeface="Symbol" pitchFamily="18" charset="2"/>
              <a:buNone/>
            </a:pPr>
            <a:r>
              <a:rPr lang="en-US" sz="2400" dirty="0">
                <a:solidFill>
                  <a:srgbClr val="D2611C"/>
                </a:solidFill>
                <a:latin typeface="Tahoma" pitchFamily="34" charset="0"/>
              </a:rPr>
              <a:t>False documents</a:t>
            </a:r>
          </a:p>
          <a:p>
            <a:pPr algn="ctr" eaLnBrk="1" hangingPunct="1">
              <a:buFont typeface="Symbol" pitchFamily="18" charset="2"/>
              <a:buNone/>
            </a:pPr>
            <a:r>
              <a:rPr lang="en-US" sz="2400" dirty="0">
                <a:solidFill>
                  <a:srgbClr val="D2611C"/>
                </a:solidFill>
                <a:latin typeface="Tahoma" pitchFamily="34" charset="0"/>
              </a:rPr>
              <a:t>False representations</a:t>
            </a:r>
          </a:p>
          <a:p>
            <a:pPr algn="ctr" eaLnBrk="1" hangingPunct="1">
              <a:buFont typeface="Symbol" pitchFamily="18" charset="2"/>
              <a:buNone/>
            </a:pPr>
            <a:r>
              <a:rPr lang="en-US" sz="2400" dirty="0">
                <a:solidFill>
                  <a:srgbClr val="D2611C"/>
                </a:solidFill>
                <a:latin typeface="Tahoma" pitchFamily="34" charset="0"/>
              </a:rPr>
              <a:t>False approvals</a:t>
            </a:r>
          </a:p>
          <a:p>
            <a:pPr algn="ctr" eaLnBrk="1" hangingPunct="1">
              <a:buFont typeface="Symbol" pitchFamily="18" charset="2"/>
              <a:buNone/>
            </a:pPr>
            <a:r>
              <a:rPr lang="en-US" sz="2400" dirty="0">
                <a:solidFill>
                  <a:srgbClr val="D2611C"/>
                </a:solidFill>
                <a:latin typeface="Tahoma" pitchFamily="34" charset="0"/>
              </a:rPr>
              <a:t>Control inhibitors</a:t>
            </a:r>
          </a:p>
          <a:p>
            <a:pPr algn="ctr" eaLnBrk="1" hangingPunct="1">
              <a:buFont typeface="Symbol" pitchFamily="18" charset="2"/>
              <a:buNone/>
            </a:pPr>
            <a:r>
              <a:rPr lang="en-US" sz="2400" dirty="0">
                <a:solidFill>
                  <a:srgbClr val="D2611C"/>
                </a:solidFill>
                <a:latin typeface="Tahoma" pitchFamily="34" charset="0"/>
              </a:rPr>
              <a:t>Control avoidance</a:t>
            </a:r>
          </a:p>
          <a:p>
            <a:pPr algn="ctr" eaLnBrk="1" hangingPunct="1">
              <a:buFont typeface="Symbol" pitchFamily="18" charset="2"/>
              <a:buNone/>
            </a:pPr>
            <a:r>
              <a:rPr lang="en-US" sz="2400" dirty="0">
                <a:solidFill>
                  <a:srgbClr val="D2611C"/>
                </a:solidFill>
                <a:latin typeface="Tahoma" pitchFamily="34" charset="0"/>
              </a:rPr>
              <a:t>Blocking the flow of information</a:t>
            </a:r>
          </a:p>
          <a:p>
            <a:pPr algn="ctr" eaLnBrk="1" hangingPunct="1">
              <a:buFont typeface="Symbol" pitchFamily="18" charset="2"/>
              <a:buNone/>
            </a:pPr>
            <a:r>
              <a:rPr lang="en-US" sz="2400" dirty="0">
                <a:solidFill>
                  <a:srgbClr val="D2611C"/>
                </a:solidFill>
                <a:latin typeface="Tahoma" pitchFamily="34" charset="0"/>
              </a:rPr>
              <a:t>Below the control “radar”</a:t>
            </a:r>
          </a:p>
        </p:txBody>
      </p:sp>
    </p:spTree>
    <p:extLst>
      <p:ext uri="{BB962C8B-B14F-4D97-AF65-F5344CB8AC3E}">
        <p14:creationId xmlns:p14="http://schemas.microsoft.com/office/powerpoint/2010/main" val="1467097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11" descr="Graph for Low to High Sophistication.bmp"/>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414131" y="1420351"/>
            <a:ext cx="6644020" cy="4391247"/>
          </a:xfrm>
          <a:prstGeom prst="rect">
            <a:avLst/>
          </a:prstGeom>
        </p:spPr>
      </p:pic>
      <p:sp>
        <p:nvSpPr>
          <p:cNvPr id="41987" name="Title 1"/>
          <p:cNvSpPr>
            <a:spLocks noGrp="1"/>
          </p:cNvSpPr>
          <p:nvPr>
            <p:ph type="title" idx="4294967295"/>
          </p:nvPr>
        </p:nvSpPr>
        <p:spPr>
          <a:xfrm>
            <a:off x="457200" y="158750"/>
            <a:ext cx="8187070"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Sophistication Chart</a:t>
            </a:r>
            <a:br>
              <a:rPr lang="en-US" dirty="0"/>
            </a:br>
            <a:r>
              <a:rPr lang="en-US" dirty="0"/>
              <a:t>Detection Of Fraud</a:t>
            </a:r>
          </a:p>
        </p:txBody>
      </p:sp>
      <p:sp>
        <p:nvSpPr>
          <p:cNvPr id="6" name="Rectangle 5"/>
          <p:cNvSpPr/>
          <p:nvPr/>
        </p:nvSpPr>
        <p:spPr>
          <a:xfrm>
            <a:off x="2183912" y="1932848"/>
            <a:ext cx="4413737" cy="597816"/>
          </a:xfrm>
          <a:prstGeom prst="rect">
            <a:avLst/>
          </a:prstGeom>
          <a:noFill/>
        </p:spPr>
        <p:txBody>
          <a:bodyPr wrap="square">
            <a:spAutoFit/>
          </a:bodyPr>
          <a:lstStyle/>
          <a:p>
            <a:pPr algn="ctr">
              <a:buFont typeface="Symbol" pitchFamily="18" charset="2"/>
              <a:buNone/>
              <a:defRPr/>
            </a:pPr>
            <a:r>
              <a:rPr lang="en-US" sz="3200" b="1" dirty="0">
                <a:ln w="10541" cmpd="sng">
                  <a:solidFill>
                    <a:srgbClr val="7D7D7D">
                      <a:tint val="100000"/>
                      <a:shade val="100000"/>
                      <a:satMod val="110000"/>
                    </a:srgbClr>
                  </a:solidFill>
                  <a:prstDash val="solid"/>
                </a:ln>
                <a:solidFill>
                  <a:srgbClr val="000000"/>
                </a:solidFill>
                <a:latin typeface="Arial" charset="0"/>
              </a:rPr>
              <a:t>Undetected</a:t>
            </a:r>
          </a:p>
        </p:txBody>
      </p:sp>
      <p:sp>
        <p:nvSpPr>
          <p:cNvPr id="7" name="Rectangle 6"/>
          <p:cNvSpPr/>
          <p:nvPr/>
        </p:nvSpPr>
        <p:spPr>
          <a:xfrm>
            <a:off x="4550986" y="4042347"/>
            <a:ext cx="3566471" cy="597816"/>
          </a:xfrm>
          <a:prstGeom prst="rect">
            <a:avLst/>
          </a:prstGeom>
        </p:spPr>
        <p:txBody>
          <a:bodyPr wrap="square">
            <a:spAutoFit/>
          </a:bodyPr>
          <a:lstStyle/>
          <a:p>
            <a:pPr algn="ctr">
              <a:buFont typeface="Symbol" pitchFamily="18" charset="2"/>
              <a:buNone/>
              <a:defRPr/>
            </a:pPr>
            <a:r>
              <a:rPr lang="en-US" sz="3200" b="1" dirty="0">
                <a:ln w="10541" cmpd="sng">
                  <a:solidFill>
                    <a:srgbClr val="7D7D7D">
                      <a:tint val="100000"/>
                      <a:shade val="100000"/>
                      <a:satMod val="110000"/>
                    </a:srgbClr>
                  </a:solidFill>
                  <a:prstDash val="solid"/>
                </a:ln>
                <a:solidFill>
                  <a:srgbClr val="000000"/>
                </a:solidFill>
                <a:latin typeface="Arial" charset="0"/>
              </a:rPr>
              <a:t>Detected</a:t>
            </a:r>
          </a:p>
        </p:txBody>
      </p:sp>
      <p:sp>
        <p:nvSpPr>
          <p:cNvPr id="8" name="Rectangle 7"/>
          <p:cNvSpPr/>
          <p:nvPr/>
        </p:nvSpPr>
        <p:spPr>
          <a:xfrm>
            <a:off x="1933566" y="3035722"/>
            <a:ext cx="5013334" cy="928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dirty="0">
                <a:solidFill>
                  <a:srgbClr val="000000"/>
                </a:solidFill>
              </a:rPr>
              <a:t>FRAUD DETECTION BAR</a:t>
            </a:r>
          </a:p>
        </p:txBody>
      </p:sp>
    </p:spTree>
    <p:extLst>
      <p:ext uri="{BB962C8B-B14F-4D97-AF65-F5344CB8AC3E}">
        <p14:creationId xmlns:p14="http://schemas.microsoft.com/office/powerpoint/2010/main" val="424644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52400"/>
            <a:ext cx="83121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Sophistication Of Concealment</a:t>
            </a:r>
          </a:p>
        </p:txBody>
      </p:sp>
      <p:sp>
        <p:nvSpPr>
          <p:cNvPr id="40963" name="Content Placeholder 2"/>
          <p:cNvSpPr>
            <a:spLocks noGrp="1"/>
          </p:cNvSpPr>
          <p:nvPr>
            <p:ph sz="quarter" idx="4294967295"/>
          </p:nvPr>
        </p:nvSpPr>
        <p:spPr>
          <a:xfrm>
            <a:off x="457200" y="1600200"/>
            <a:ext cx="8104188" cy="1277938"/>
          </a:xfrm>
          <a:prstGeom prst="rect">
            <a:avLst/>
          </a:prstGeom>
          <a:extLst>
            <a:ext uri="{91240B29-F687-4F45-9708-019B960494DF}">
              <a14:hiddenLine xmlns:a14="http://schemas.microsoft.com/office/drawing/2010/main" w="9525" cap="flat" cmpd="sng" algn="ctr">
                <a:solidFill>
                  <a:srgbClr val="000000"/>
                </a:solidFill>
                <a:prstDash val="solid"/>
                <a:miter lim="800000"/>
                <a:headEnd/>
                <a:tailEnd/>
              </a14:hiddenLine>
            </a:ext>
          </a:extLst>
        </p:spPr>
        <p:txBody>
          <a:bodyPr/>
          <a:lstStyle/>
          <a:p>
            <a:pPr marL="288925" indent="-288925">
              <a:spcBef>
                <a:spcPts val="600"/>
              </a:spcBef>
            </a:pPr>
            <a:r>
              <a:rPr lang="en-US" dirty="0" smtClean="0"/>
              <a:t>Level of sophistication of concealment will vary based on perpetrators’ knowledge and/or pressures</a:t>
            </a:r>
          </a:p>
          <a:p>
            <a:pPr marL="288925" indent="-288925">
              <a:spcBef>
                <a:spcPts val="600"/>
              </a:spcBef>
            </a:pPr>
            <a:r>
              <a:rPr lang="en-US" dirty="0" smtClean="0"/>
              <a:t>Range of sophistication to conceal</a:t>
            </a:r>
          </a:p>
        </p:txBody>
      </p:sp>
      <p:grpSp>
        <p:nvGrpSpPr>
          <p:cNvPr id="40964" name="Group 8"/>
          <p:cNvGrpSpPr>
            <a:grpSpLocks/>
          </p:cNvGrpSpPr>
          <p:nvPr/>
        </p:nvGrpSpPr>
        <p:grpSpPr bwMode="auto">
          <a:xfrm>
            <a:off x="850900" y="3683000"/>
            <a:ext cx="6515100" cy="825500"/>
            <a:chOff x="647700" y="4178300"/>
            <a:chExt cx="7340600" cy="762000"/>
          </a:xfrm>
        </p:grpSpPr>
        <p:cxnSp>
          <p:nvCxnSpPr>
            <p:cNvPr id="5" name="Straight Connector 4"/>
            <p:cNvCxnSpPr/>
            <p:nvPr/>
          </p:nvCxnSpPr>
          <p:spPr>
            <a:xfrm>
              <a:off x="660221" y="4521200"/>
              <a:ext cx="7328079" cy="146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279555" y="4546445"/>
              <a:ext cx="748812" cy="1252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H="1">
              <a:off x="7595115" y="4559633"/>
              <a:ext cx="748811" cy="1252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57471" y="4440535"/>
            <a:ext cx="1408591" cy="904863"/>
          </a:xfrm>
          <a:prstGeom prst="rect">
            <a:avLst/>
          </a:prstGeom>
          <a:noFill/>
        </p:spPr>
        <p:txBody>
          <a:bodyPr wrap="none">
            <a:spAutoFit/>
          </a:bodyPr>
          <a:lstStyle/>
          <a:p>
            <a:pPr algn="ctr">
              <a:buFont typeface="Symbol" pitchFamily="18" charset="2"/>
              <a:buNone/>
              <a:defRPr/>
            </a:pPr>
            <a:r>
              <a:rPr lang="en-US" sz="24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NO </a:t>
            </a:r>
          </a:p>
          <a:p>
            <a:pPr algn="ctr">
              <a:buFont typeface="Symbol" pitchFamily="18" charset="2"/>
              <a:buNone/>
              <a:defRPr/>
            </a:pPr>
            <a:r>
              <a:rPr lang="en-US" sz="24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EFFORT</a:t>
            </a:r>
          </a:p>
        </p:txBody>
      </p:sp>
      <p:sp>
        <p:nvSpPr>
          <p:cNvPr id="11" name="Rectangle 10"/>
          <p:cNvSpPr/>
          <p:nvPr/>
        </p:nvSpPr>
        <p:spPr>
          <a:xfrm>
            <a:off x="5885171" y="4453235"/>
            <a:ext cx="2742674" cy="904863"/>
          </a:xfrm>
          <a:prstGeom prst="rect">
            <a:avLst/>
          </a:prstGeom>
          <a:noFill/>
        </p:spPr>
        <p:txBody>
          <a:bodyPr wrap="none">
            <a:spAutoFit/>
          </a:bodyPr>
          <a:lstStyle/>
          <a:p>
            <a:pPr algn="ctr">
              <a:buFont typeface="Symbol" pitchFamily="18" charset="2"/>
              <a:buNone/>
              <a:defRPr/>
            </a:pPr>
            <a:r>
              <a:rPr lang="en-US" sz="24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SOPHISTICATED </a:t>
            </a:r>
          </a:p>
          <a:p>
            <a:pPr algn="ctr">
              <a:buFont typeface="Symbol" pitchFamily="18" charset="2"/>
              <a:buNone/>
              <a:defRPr/>
            </a:pPr>
            <a:r>
              <a:rPr lang="en-US" sz="2400" b="1" dirty="0">
                <a:ln w="10160">
                  <a:solidFill>
                    <a:schemeClr val="accent1"/>
                  </a:solidFill>
                  <a:prstDash val="solid"/>
                </a:ln>
                <a:solidFill>
                  <a:srgbClr val="FFFFFF"/>
                </a:solidFill>
                <a:effectLst>
                  <a:outerShdw blurRad="38100" dist="32000" dir="5400000" algn="tl">
                    <a:srgbClr val="000000">
                      <a:alpha val="30000"/>
                    </a:srgbClr>
                  </a:outerShdw>
                </a:effectLst>
                <a:latin typeface="Arial" charset="0"/>
              </a:rPr>
              <a:t>APPROACH</a:t>
            </a:r>
          </a:p>
        </p:txBody>
      </p:sp>
      <p:sp>
        <p:nvSpPr>
          <p:cNvPr id="12" name="TextBox 11"/>
          <p:cNvSpPr txBox="1">
            <a:spLocks noChangeArrowheads="1"/>
          </p:cNvSpPr>
          <p:nvPr/>
        </p:nvSpPr>
        <p:spPr bwMode="auto">
          <a:xfrm>
            <a:off x="4673600" y="3759200"/>
            <a:ext cx="40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pitchFamily="34" charset="0"/>
              </a:defRPr>
            </a:lvl1pPr>
            <a:lvl2pPr marL="742950" indent="-285750">
              <a:defRPr sz="3000">
                <a:solidFill>
                  <a:schemeClr val="tx1"/>
                </a:solidFill>
                <a:latin typeface="Arial" pitchFamily="34" charset="0"/>
              </a:defRPr>
            </a:lvl2pPr>
            <a:lvl3pPr marL="1143000" indent="-228600">
              <a:defRPr sz="3000">
                <a:solidFill>
                  <a:schemeClr val="tx1"/>
                </a:solidFill>
                <a:latin typeface="Arial" pitchFamily="34" charset="0"/>
              </a:defRPr>
            </a:lvl3pPr>
            <a:lvl4pPr marL="1600200" indent="-228600">
              <a:defRPr sz="3000">
                <a:solidFill>
                  <a:schemeClr val="tx1"/>
                </a:solidFill>
                <a:latin typeface="Arial" pitchFamily="34" charset="0"/>
              </a:defRPr>
            </a:lvl4pPr>
            <a:lvl5pPr marL="2057400" indent="-228600">
              <a:defRPr sz="3000">
                <a:solidFill>
                  <a:schemeClr val="tx1"/>
                </a:solidFill>
                <a:latin typeface="Arial" pitchFamily="34" charset="0"/>
              </a:defRPr>
            </a:lvl5pPr>
            <a:lvl6pPr marL="25146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6pPr>
            <a:lvl7pPr marL="29718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7pPr>
            <a:lvl8pPr marL="34290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8pPr>
            <a:lvl9pPr marL="3886200" indent="-228600" eaLnBrk="0" fontAlgn="base" hangingPunct="0">
              <a:spcBef>
                <a:spcPct val="20000"/>
              </a:spcBef>
              <a:spcAft>
                <a:spcPct val="0"/>
              </a:spcAft>
              <a:buClr>
                <a:schemeClr val="tx1"/>
              </a:buClr>
              <a:buFont typeface="Symbol" pitchFamily="18" charset="2"/>
              <a:buChar char="·"/>
              <a:defRPr sz="3000">
                <a:solidFill>
                  <a:schemeClr val="tx1"/>
                </a:solidFill>
                <a:latin typeface="Arial" pitchFamily="34" charset="0"/>
              </a:defRPr>
            </a:lvl9pPr>
          </a:lstStyle>
          <a:p>
            <a:pPr>
              <a:buFont typeface="Symbol" pitchFamily="18" charset="2"/>
              <a:buNone/>
            </a:pPr>
            <a:r>
              <a:rPr lang="en-US" dirty="0">
                <a:solidFill>
                  <a:srgbClr val="000000"/>
                </a:solidFill>
              </a:rPr>
              <a:t>X</a:t>
            </a:r>
          </a:p>
        </p:txBody>
      </p:sp>
    </p:spTree>
    <p:extLst>
      <p:ext uri="{BB962C8B-B14F-4D97-AF65-F5344CB8AC3E}">
        <p14:creationId xmlns:p14="http://schemas.microsoft.com/office/powerpoint/2010/main" val="315727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Concealment</a:t>
            </a:r>
            <a:br>
              <a:rPr lang="en-US" dirty="0" smtClean="0"/>
            </a:br>
            <a:r>
              <a:rPr lang="en-US" dirty="0" smtClean="0"/>
              <a:t>Master File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321446"/>
              </p:ext>
            </p:extLst>
          </p:nvPr>
        </p:nvGraphicFramePr>
        <p:xfrm>
          <a:off x="457200" y="1463675"/>
          <a:ext cx="82423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5668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Concealment</a:t>
            </a:r>
            <a:br>
              <a:rPr lang="en-US" dirty="0" smtClean="0"/>
            </a:br>
            <a:r>
              <a:rPr lang="en-US" dirty="0" smtClean="0"/>
              <a:t>Illustration Using a Bank Account Number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3625379"/>
              </p:ext>
            </p:extLst>
          </p:nvPr>
        </p:nvGraphicFramePr>
        <p:xfrm>
          <a:off x="457200" y="1463675"/>
          <a:ext cx="82423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830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Concealment</a:t>
            </a:r>
            <a:br>
              <a:rPr lang="en-US" dirty="0" smtClean="0"/>
            </a:br>
            <a:r>
              <a:rPr lang="en-US" dirty="0" smtClean="0"/>
              <a:t>Transactional File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8302483"/>
              </p:ext>
            </p:extLst>
          </p:nvPr>
        </p:nvGraphicFramePr>
        <p:xfrm>
          <a:off x="457200" y="1463675"/>
          <a:ext cx="82423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9810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04788"/>
            <a:ext cx="805180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Awareness Of The Red Flags </a:t>
            </a:r>
            <a:br>
              <a:rPr lang="en-US" dirty="0"/>
            </a:br>
            <a:r>
              <a:rPr lang="en-US" dirty="0"/>
              <a:t>Of Fraud</a:t>
            </a:r>
          </a:p>
        </p:txBody>
      </p:sp>
      <p:sp>
        <p:nvSpPr>
          <p:cNvPr id="4" name="Rectangle 3"/>
          <p:cNvSpPr/>
          <p:nvPr/>
        </p:nvSpPr>
        <p:spPr>
          <a:xfrm>
            <a:off x="501650" y="1309687"/>
            <a:ext cx="7366000" cy="2850011"/>
          </a:xfrm>
          <a:prstGeom prst="rect">
            <a:avLst/>
          </a:prstGeom>
          <a:noFill/>
        </p:spPr>
        <p:txBody>
          <a:bodyPr>
            <a:spAutoFit/>
          </a:bodyPr>
          <a:lstStyle/>
          <a:p>
            <a:pPr>
              <a:buFont typeface="Symbol" pitchFamily="18" charset="2"/>
              <a:buNone/>
              <a:defRPr/>
            </a:pP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ndParaRPr>
          </a:p>
          <a:p>
            <a:pPr>
              <a:buFont typeface="Symbol" pitchFamily="18" charset="2"/>
              <a:buNone/>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Concealment is to the Perpetrator as what is to the Auditor? </a:t>
            </a:r>
          </a:p>
          <a:p>
            <a:pPr>
              <a:buFont typeface="Symbol" pitchFamily="18" charset="2"/>
              <a:buNone/>
              <a:defRPr/>
            </a:pP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endParaRPr>
          </a:p>
          <a:p>
            <a:pPr>
              <a:buFont typeface="Symbol" pitchFamily="18" charset="2"/>
              <a:buNone/>
              <a:defRPr/>
            </a:pP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
        <p:nvSpPr>
          <p:cNvPr id="5" name="Rectangle 4"/>
          <p:cNvSpPr/>
          <p:nvPr/>
        </p:nvSpPr>
        <p:spPr>
          <a:xfrm>
            <a:off x="4258880" y="2103735"/>
            <a:ext cx="3310319" cy="1920526"/>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buFont typeface="Symbol" pitchFamily="18" charset="2"/>
              <a:buNone/>
              <a:defRPr/>
            </a:pPr>
            <a:endParaRPr lang="en-US" sz="5400" b="1" dirty="0">
              <a:ln/>
              <a:solidFill>
                <a:schemeClr val="accent3"/>
              </a:solidFill>
              <a:latin typeface="Arial" charset="0"/>
            </a:endParaRPr>
          </a:p>
          <a:p>
            <a:pPr algn="ctr">
              <a:buFont typeface="Symbol" pitchFamily="18" charset="2"/>
              <a:buNone/>
              <a:defRPr/>
            </a:pPr>
            <a:r>
              <a:rPr lang="en-US" sz="5400" b="1" dirty="0">
                <a:ln/>
                <a:solidFill>
                  <a:schemeClr val="accent3"/>
                </a:solidFill>
                <a:latin typeface="Arial" charset="0"/>
              </a:rPr>
              <a:t>Red Flag</a:t>
            </a:r>
          </a:p>
        </p:txBody>
      </p:sp>
    </p:spTree>
    <p:extLst>
      <p:ext uri="{BB962C8B-B14F-4D97-AF65-F5344CB8AC3E}">
        <p14:creationId xmlns:p14="http://schemas.microsoft.com/office/powerpoint/2010/main" val="96962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Logic</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You can compute the number of fraud scenarios in your scope with mathematical </a:t>
            </a:r>
            <a:r>
              <a:rPr lang="en-US" b="1" dirty="0" smtClean="0">
                <a:latin typeface="Arial" panose="020B0604020202020204" pitchFamily="34" charset="0"/>
                <a:cs typeface="Arial" panose="020B0604020202020204" pitchFamily="34" charset="0"/>
              </a:rPr>
              <a:t>precision</a:t>
            </a:r>
          </a:p>
          <a:p>
            <a:r>
              <a:rPr lang="en-US" dirty="0" smtClean="0">
                <a:latin typeface="Arial" panose="020B0604020202020204" pitchFamily="34" charset="0"/>
                <a:cs typeface="Arial" panose="020B0604020202020204" pitchFamily="34" charset="0"/>
              </a:rPr>
              <a:t>The goal of logic analysis is two fold:</a:t>
            </a:r>
          </a:p>
          <a:p>
            <a:pPr lvl="1"/>
            <a:r>
              <a:rPr lang="en-US" sz="2400" dirty="0" smtClean="0">
                <a:latin typeface="Arial" panose="020B0604020202020204" pitchFamily="34" charset="0"/>
                <a:cs typeface="Arial" panose="020B0604020202020204" pitchFamily="34" charset="0"/>
              </a:rPr>
              <a:t>Ensure the completeness of your analysis</a:t>
            </a:r>
          </a:p>
          <a:p>
            <a:pPr lvl="1"/>
            <a:r>
              <a:rPr lang="en-US" sz="2400" dirty="0" smtClean="0">
                <a:latin typeface="Arial" panose="020B0604020202020204" pitchFamily="34" charset="0"/>
                <a:cs typeface="Arial" panose="020B0604020202020204" pitchFamily="34" charset="0"/>
              </a:rPr>
              <a:t>Create time for data interpretation</a:t>
            </a:r>
          </a:p>
          <a:p>
            <a:r>
              <a:rPr lang="en-US" dirty="0" smtClean="0">
                <a:latin typeface="Arial" panose="020B0604020202020204" pitchFamily="34" charset="0"/>
                <a:cs typeface="Arial" panose="020B0604020202020204" pitchFamily="34" charset="0"/>
              </a:rPr>
              <a:t>I </a:t>
            </a:r>
            <a:r>
              <a:rPr lang="en-US" dirty="0">
                <a:latin typeface="Arial" panose="020B0604020202020204" pitchFamily="34" charset="0"/>
                <a:cs typeface="Arial" panose="020B0604020202020204" pitchFamily="34" charset="0"/>
              </a:rPr>
              <a:t>may not know what the perpetrator is doing, but I know everything the perpetrator can do!</a:t>
            </a:r>
          </a:p>
          <a:p>
            <a:endParaRPr lang="en-US" dirty="0"/>
          </a:p>
        </p:txBody>
      </p:sp>
    </p:spTree>
    <p:extLst>
      <p:ext uri="{BB962C8B-B14F-4D97-AF65-F5344CB8AC3E}">
        <p14:creationId xmlns:p14="http://schemas.microsoft.com/office/powerpoint/2010/main" val="190106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25303" y="136414"/>
            <a:ext cx="8266113"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Red Flags</a:t>
            </a:r>
          </a:p>
        </p:txBody>
      </p:sp>
      <p:sp>
        <p:nvSpPr>
          <p:cNvPr id="44035" name="Rectangle 3"/>
          <p:cNvSpPr>
            <a:spLocks noGrp="1" noChangeArrowheads="1"/>
          </p:cNvSpPr>
          <p:nvPr>
            <p:ph sz="quarter" idx="4294967295"/>
          </p:nvPr>
        </p:nvSpPr>
        <p:spPr>
          <a:xfrm>
            <a:off x="457200" y="1130300"/>
            <a:ext cx="7467600" cy="5067300"/>
          </a:xfrm>
          <a:prstGeom prst="rect">
            <a:avLst/>
          </a:prstGeom>
        </p:spPr>
        <p:txBody>
          <a:bodyPr/>
          <a:lstStyle/>
          <a:p>
            <a:pPr eaLnBrk="1" hangingPunct="1"/>
            <a:r>
              <a:rPr lang="en-US" sz="2400" dirty="0" smtClean="0"/>
              <a:t>Condition(s) which:</a:t>
            </a:r>
          </a:p>
          <a:p>
            <a:pPr lvl="1" eaLnBrk="1" hangingPunct="1"/>
            <a:r>
              <a:rPr lang="en-US" sz="2000" dirty="0" smtClean="0"/>
              <a:t>can be observed through the audit process</a:t>
            </a:r>
          </a:p>
          <a:p>
            <a:pPr lvl="1" eaLnBrk="1" hangingPunct="1"/>
            <a:r>
              <a:rPr lang="en-US" sz="2000" dirty="0" smtClean="0"/>
              <a:t>link to the fraud concealment strategy</a:t>
            </a:r>
          </a:p>
          <a:p>
            <a:pPr eaLnBrk="1" hangingPunct="1"/>
            <a:r>
              <a:rPr lang="en-US" sz="2400" dirty="0" smtClean="0"/>
              <a:t>Associated with: </a:t>
            </a:r>
            <a:r>
              <a:rPr lang="en-US" sz="2000" dirty="0" smtClean="0"/>
              <a:t>Types of events</a:t>
            </a:r>
          </a:p>
          <a:p>
            <a:pPr lvl="1" eaLnBrk="1" hangingPunct="1"/>
            <a:r>
              <a:rPr lang="en-US" sz="1900" dirty="0" smtClean="0"/>
              <a:t>Data</a:t>
            </a:r>
          </a:p>
          <a:p>
            <a:pPr lvl="1" eaLnBrk="1" hangingPunct="1"/>
            <a:r>
              <a:rPr lang="en-US" sz="1900" dirty="0" smtClean="0"/>
              <a:t>Documents</a:t>
            </a:r>
          </a:p>
          <a:p>
            <a:pPr lvl="1" eaLnBrk="1" hangingPunct="1"/>
            <a:r>
              <a:rPr lang="en-US" sz="1900" dirty="0" smtClean="0"/>
              <a:t>Controls</a:t>
            </a:r>
          </a:p>
          <a:p>
            <a:pPr lvl="1" eaLnBrk="1" hangingPunct="1"/>
            <a:r>
              <a:rPr lang="en-US" sz="1900" dirty="0" smtClean="0"/>
              <a:t>Behaviors</a:t>
            </a:r>
          </a:p>
          <a:p>
            <a:pPr lvl="1" eaLnBrk="1" hangingPunct="1"/>
            <a:r>
              <a:rPr lang="en-US" sz="1900" dirty="0" smtClean="0"/>
              <a:t>Industry</a:t>
            </a:r>
          </a:p>
          <a:p>
            <a:pPr eaLnBrk="1" hangingPunct="1"/>
            <a:r>
              <a:rPr lang="en-US" sz="2400" dirty="0" smtClean="0"/>
              <a:t>Sophistication of concealment	</a:t>
            </a:r>
          </a:p>
        </p:txBody>
      </p:sp>
    </p:spTree>
    <p:extLst>
      <p:ext uri="{BB962C8B-B14F-4D97-AF65-F5344CB8AC3E}">
        <p14:creationId xmlns:p14="http://schemas.microsoft.com/office/powerpoint/2010/main" val="40901874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p:cNvSpPr>
          <p:nvPr/>
        </p:nvSpPr>
        <p:spPr bwMode="auto">
          <a:xfrm>
            <a:off x="457200" y="171450"/>
            <a:ext cx="74676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spcBef>
                <a:spcPct val="0"/>
              </a:spcBef>
              <a:buNone/>
            </a:pPr>
            <a:r>
              <a:rPr lang="en-US" kern="0" cap="small" dirty="0">
                <a:solidFill>
                  <a:srgbClr val="000000"/>
                </a:solidFill>
                <a:latin typeface="Century Schoolbook" pitchFamily="18" charset="0"/>
                <a:ea typeface="+mj-ea"/>
                <a:cs typeface="+mj-cs"/>
              </a:rPr>
              <a:t>Red Flag Premise</a:t>
            </a:r>
          </a:p>
        </p:txBody>
      </p:sp>
      <p:sp>
        <p:nvSpPr>
          <p:cNvPr id="10" name="Wave 9"/>
          <p:cNvSpPr/>
          <p:nvPr/>
        </p:nvSpPr>
        <p:spPr>
          <a:xfrm>
            <a:off x="1747838" y="1185863"/>
            <a:ext cx="6261100" cy="4508500"/>
          </a:xfrm>
          <a:prstGeom prst="wave">
            <a:avLst>
              <a:gd name="adj1" fmla="val 12500"/>
              <a:gd name="adj2" fmla="val -20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117475" indent="-117475">
              <a:buClr>
                <a:srgbClr val="000000"/>
              </a:buClr>
              <a:defRPr/>
            </a:pPr>
            <a:r>
              <a:rPr lang="en-US" sz="2400" dirty="0">
                <a:latin typeface="Century Schoolbook" pitchFamily="18" charset="0"/>
                <a:ea typeface="Tahoma" pitchFamily="34" charset="0"/>
                <a:cs typeface="Tahoma" pitchFamily="34" charset="0"/>
              </a:rPr>
              <a:t>Red flags cause an increased sensitivity to fraud propensity</a:t>
            </a:r>
          </a:p>
          <a:p>
            <a:pPr marL="117475" indent="-117475">
              <a:buClr>
                <a:srgbClr val="000000"/>
              </a:buClr>
              <a:defRPr/>
            </a:pPr>
            <a:r>
              <a:rPr lang="en-US" sz="2400" dirty="0">
                <a:latin typeface="Century Schoolbook" pitchFamily="18" charset="0"/>
                <a:ea typeface="Tahoma" pitchFamily="34" charset="0"/>
                <a:cs typeface="Tahoma" pitchFamily="34" charset="0"/>
              </a:rPr>
              <a:t>Not all red flags hold the same weight as to the fraud propensity</a:t>
            </a:r>
          </a:p>
          <a:p>
            <a:pPr marL="117475" indent="-117475">
              <a:buClr>
                <a:srgbClr val="000000"/>
              </a:buClr>
              <a:defRPr/>
            </a:pPr>
            <a:r>
              <a:rPr lang="en-US" sz="2400" dirty="0">
                <a:latin typeface="Century Schoolbook" pitchFamily="18" charset="0"/>
                <a:ea typeface="Tahoma" pitchFamily="34" charset="0"/>
                <a:cs typeface="Tahoma" pitchFamily="34" charset="0"/>
              </a:rPr>
              <a:t>Weight of the red flag(s) correlate to the predictability of fraud occurrence</a:t>
            </a:r>
          </a:p>
        </p:txBody>
      </p:sp>
      <p:cxnSp>
        <p:nvCxnSpPr>
          <p:cNvPr id="11" name="Straight Connector 10"/>
          <p:cNvCxnSpPr/>
          <p:nvPr/>
        </p:nvCxnSpPr>
        <p:spPr>
          <a:xfrm rot="5400000">
            <a:off x="-746124" y="3851275"/>
            <a:ext cx="4972050" cy="34925"/>
          </a:xfrm>
          <a:prstGeom prst="line">
            <a:avLst/>
          </a:prstGeom>
          <a:ln w="762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42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000" dirty="0" smtClean="0">
                <a:latin typeface="Century Schoolbook"/>
              </a:rPr>
              <a:t>Correlation Of Concealment To Red Flag</a:t>
            </a:r>
            <a:endParaRPr lang="en-US" sz="3000" dirty="0">
              <a:latin typeface="Century Schoolbook"/>
            </a:endParaRPr>
          </a:p>
        </p:txBody>
      </p:sp>
      <p:sp>
        <p:nvSpPr>
          <p:cNvPr id="46083" name="Content Placeholder 2"/>
          <p:cNvSpPr>
            <a:spLocks noGrp="1"/>
          </p:cNvSpPr>
          <p:nvPr>
            <p:ph sz="quarter" idx="1"/>
          </p:nvPr>
        </p:nvSpPr>
        <p:spPr/>
        <p:txBody>
          <a:bodyPr/>
          <a:lstStyle/>
          <a:p>
            <a:r>
              <a:rPr lang="en-US" b="1" u="sng" dirty="0" smtClean="0"/>
              <a:t>Perpetrator</a:t>
            </a:r>
          </a:p>
          <a:p>
            <a:r>
              <a:rPr lang="en-US" dirty="0" smtClean="0"/>
              <a:t>How to hide</a:t>
            </a:r>
          </a:p>
          <a:p>
            <a:r>
              <a:rPr lang="en-US" dirty="0" smtClean="0"/>
              <a:t>Concealment</a:t>
            </a:r>
          </a:p>
          <a:p>
            <a:r>
              <a:rPr lang="en-US" dirty="0" smtClean="0"/>
              <a:t>Create a false document</a:t>
            </a:r>
          </a:p>
        </p:txBody>
      </p:sp>
      <p:sp>
        <p:nvSpPr>
          <p:cNvPr id="46084" name="Content Placeholder 3"/>
          <p:cNvSpPr>
            <a:spLocks noGrp="1"/>
          </p:cNvSpPr>
          <p:nvPr>
            <p:ph sz="quarter" idx="2"/>
          </p:nvPr>
        </p:nvSpPr>
        <p:spPr>
          <a:xfrm>
            <a:off x="4270375" y="1600200"/>
            <a:ext cx="3657600" cy="4572000"/>
          </a:xfrm>
        </p:spPr>
        <p:txBody>
          <a:bodyPr/>
          <a:lstStyle/>
          <a:p>
            <a:r>
              <a:rPr lang="en-US" b="1" u="sng" dirty="0" smtClean="0"/>
              <a:t>Auditor</a:t>
            </a:r>
          </a:p>
          <a:p>
            <a:r>
              <a:rPr lang="en-US" dirty="0" smtClean="0"/>
              <a:t>How to find</a:t>
            </a:r>
          </a:p>
          <a:p>
            <a:r>
              <a:rPr lang="en-US" dirty="0" smtClean="0"/>
              <a:t>Red flag</a:t>
            </a:r>
          </a:p>
          <a:p>
            <a:r>
              <a:rPr lang="en-US" dirty="0" smtClean="0"/>
              <a:t>What does a false document look like</a:t>
            </a:r>
          </a:p>
        </p:txBody>
      </p:sp>
    </p:spTree>
    <p:extLst>
      <p:ext uri="{BB962C8B-B14F-4D97-AF65-F5344CB8AC3E}">
        <p14:creationId xmlns:p14="http://schemas.microsoft.com/office/powerpoint/2010/main" val="2269752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127592"/>
            <a:ext cx="8266113" cy="1046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Conversion: </a:t>
            </a:r>
            <a:br>
              <a:rPr lang="en-US" dirty="0"/>
            </a:br>
            <a:r>
              <a:rPr lang="en-US" dirty="0"/>
              <a:t>How The Perpetrator Benefits</a:t>
            </a:r>
          </a:p>
        </p:txBody>
      </p:sp>
      <p:sp>
        <p:nvSpPr>
          <p:cNvPr id="49155" name="Rectangle 3"/>
          <p:cNvSpPr>
            <a:spLocks noGrp="1" noChangeArrowheads="1"/>
          </p:cNvSpPr>
          <p:nvPr>
            <p:ph sz="quarter" idx="4294967295"/>
          </p:nvPr>
        </p:nvSpPr>
        <p:spPr>
          <a:xfrm>
            <a:off x="457200" y="1600200"/>
            <a:ext cx="8231188" cy="4456113"/>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Conversion of funds to the perpetrator</a:t>
            </a:r>
          </a:p>
          <a:p>
            <a:pPr lvl="1" eaLnBrk="1" hangingPunct="1"/>
            <a:r>
              <a:rPr lang="en-US" dirty="0" smtClean="0"/>
              <a:t>Embezzlement of company funds </a:t>
            </a:r>
          </a:p>
          <a:p>
            <a:pPr lvl="1" eaLnBrk="1" hangingPunct="1"/>
            <a:r>
              <a:rPr lang="en-US" dirty="0" smtClean="0"/>
              <a:t>Theft of company assets</a:t>
            </a:r>
          </a:p>
          <a:p>
            <a:pPr lvl="1" eaLnBrk="1" hangingPunct="1"/>
            <a:r>
              <a:rPr lang="en-US" dirty="0" smtClean="0"/>
              <a:t>Kickbacks from vendor or customer</a:t>
            </a:r>
          </a:p>
          <a:p>
            <a:pPr lvl="1" eaLnBrk="1" hangingPunct="1"/>
            <a:r>
              <a:rPr lang="en-US" dirty="0" smtClean="0"/>
              <a:t>Selling company asset below FMV</a:t>
            </a:r>
          </a:p>
          <a:p>
            <a:pPr lvl="1" eaLnBrk="1" hangingPunct="1"/>
            <a:r>
              <a:rPr lang="en-US" dirty="0" smtClean="0"/>
              <a:t>Disguised third party payments</a:t>
            </a:r>
          </a:p>
          <a:p>
            <a:pPr lvl="1" eaLnBrk="1" hangingPunct="1"/>
            <a:r>
              <a:rPr lang="en-US" dirty="0" smtClean="0"/>
              <a:t>Disguised compensation</a:t>
            </a:r>
          </a:p>
        </p:txBody>
      </p:sp>
    </p:spTree>
    <p:extLst>
      <p:ext uri="{BB962C8B-B14F-4D97-AF65-F5344CB8AC3E}">
        <p14:creationId xmlns:p14="http://schemas.microsoft.com/office/powerpoint/2010/main" val="1120174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457200" y="130175"/>
            <a:ext cx="7467600" cy="104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Conversion:</a:t>
            </a:r>
            <a:br>
              <a:rPr lang="en-US" dirty="0"/>
            </a:br>
            <a:r>
              <a:rPr lang="en-US" dirty="0"/>
              <a:t>The Investigation Process</a:t>
            </a:r>
          </a:p>
        </p:txBody>
      </p:sp>
      <p:pic>
        <p:nvPicPr>
          <p:cNvPr id="51204" name="Picture 4" descr="C:\Documents and Settings\Leonard Vona\Local Settings\Temporary Internet Files\Content.IE5\6Y34C6XV\MCj028759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125" y="2286000"/>
            <a:ext cx="2332038"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712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additive="base">
                                        <p:cTn id="7" dur="5000" fill="hold"/>
                                        <p:tgtEl>
                                          <p:spTgt spid="51204"/>
                                        </p:tgtEl>
                                        <p:attrNameLst>
                                          <p:attrName>ppt_x</p:attrName>
                                        </p:attrNameLst>
                                      </p:cBhvr>
                                      <p:tavLst>
                                        <p:tav tm="0">
                                          <p:val>
                                            <p:strVal val="1+#ppt_w/2"/>
                                          </p:val>
                                        </p:tav>
                                        <p:tav tm="100000">
                                          <p:val>
                                            <p:strVal val="#ppt_x"/>
                                          </p:val>
                                        </p:tav>
                                      </p:tavLst>
                                    </p:anim>
                                    <p:anim calcmode="lin" valueType="num">
                                      <p:cBhvr additive="base">
                                        <p:cTn id="8" dur="5000" fill="hold"/>
                                        <p:tgtEl>
                                          <p:spTgt spid="512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276"/>
            <a:ext cx="8266113" cy="1018898"/>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Fraud Conversion:</a:t>
            </a:r>
            <a:br>
              <a:rPr lang="en-US" dirty="0"/>
            </a:br>
            <a:r>
              <a:rPr lang="en-US" dirty="0"/>
              <a:t>The Investigation Process</a:t>
            </a:r>
          </a:p>
        </p:txBody>
      </p:sp>
      <p:graphicFrame>
        <p:nvGraphicFramePr>
          <p:cNvPr id="5" name="Content Placeholder 4"/>
          <p:cNvGraphicFramePr>
            <a:graphicFrameLocks noGrp="1"/>
          </p:cNvGraphicFramePr>
          <p:nvPr>
            <p:ph sz="quarter" idx="1"/>
            <p:extLst/>
          </p:nvPr>
        </p:nvGraphicFramePr>
        <p:xfrm>
          <a:off x="460375" y="1355725"/>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7411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Risk Matrix</a:t>
            </a:r>
            <a:endParaRPr lang="en-US" dirty="0"/>
          </a:p>
        </p:txBody>
      </p:sp>
      <p:sp>
        <p:nvSpPr>
          <p:cNvPr id="3" name="Content Placeholder 2"/>
          <p:cNvSpPr>
            <a:spLocks noGrp="1"/>
          </p:cNvSpPr>
          <p:nvPr>
            <p:ph idx="1"/>
          </p:nvPr>
        </p:nvSpPr>
        <p:spPr/>
        <p:txBody>
          <a:bodyPr/>
          <a:lstStyle/>
          <a:p>
            <a:r>
              <a:rPr lang="en-US" dirty="0" smtClean="0"/>
              <a:t>See Fraud Risk Matrix: Separate Hand Out</a:t>
            </a:r>
            <a:endParaRPr lang="en-US" dirty="0"/>
          </a:p>
        </p:txBody>
      </p:sp>
    </p:spTree>
    <p:extLst>
      <p:ext uri="{BB962C8B-B14F-4D97-AF65-F5344CB8AC3E}">
        <p14:creationId xmlns:p14="http://schemas.microsoft.com/office/powerpoint/2010/main" val="40329817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Exercise</a:t>
            </a:r>
            <a:endParaRPr lang="en-US" dirty="0"/>
          </a:p>
        </p:txBody>
      </p:sp>
      <p:sp>
        <p:nvSpPr>
          <p:cNvPr id="3" name="Content Placeholder 2"/>
          <p:cNvSpPr>
            <a:spLocks noGrp="1"/>
          </p:cNvSpPr>
          <p:nvPr>
            <p:ph idx="1"/>
          </p:nvPr>
        </p:nvSpPr>
        <p:spPr/>
        <p:txBody>
          <a:bodyPr/>
          <a:lstStyle/>
          <a:p>
            <a:r>
              <a:rPr lang="en-US" dirty="0" smtClean="0"/>
              <a:t>Based on a current audit, write a fraud risk statement using the format describe for a ghost employee:</a:t>
            </a:r>
          </a:p>
          <a:p>
            <a:r>
              <a:rPr lang="en-US" dirty="0" smtClean="0"/>
              <a:t>Person committing:</a:t>
            </a:r>
          </a:p>
          <a:p>
            <a:r>
              <a:rPr lang="en-US" dirty="0" smtClean="0"/>
              <a:t>Type of entity</a:t>
            </a:r>
          </a:p>
          <a:p>
            <a:r>
              <a:rPr lang="en-US" dirty="0" smtClean="0"/>
              <a:t>Fraud action statement</a:t>
            </a:r>
          </a:p>
          <a:p>
            <a:r>
              <a:rPr lang="en-US" dirty="0" smtClean="0"/>
              <a:t>Fraud Impact</a:t>
            </a:r>
          </a:p>
          <a:p>
            <a:r>
              <a:rPr lang="en-US" dirty="0" smtClean="0"/>
              <a:t>Fraud conversion</a:t>
            </a:r>
            <a:endParaRPr lang="en-US" dirty="0"/>
          </a:p>
        </p:txBody>
      </p:sp>
    </p:spTree>
    <p:extLst>
      <p:ext uri="{BB962C8B-B14F-4D97-AF65-F5344CB8AC3E}">
        <p14:creationId xmlns:p14="http://schemas.microsoft.com/office/powerpoint/2010/main" val="33103784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GHOST EMPLOYEE</a:t>
            </a:r>
            <a:br>
              <a:rPr lang="en-US" dirty="0" smtClean="0"/>
            </a:br>
            <a:r>
              <a:rPr lang="en-US" dirty="0" smtClean="0"/>
              <a:t> FRAUD RISK STATEMENT</a:t>
            </a:r>
            <a:endParaRPr lang="en-US" dirty="0"/>
          </a:p>
        </p:txBody>
      </p:sp>
      <p:sp>
        <p:nvSpPr>
          <p:cNvPr id="3" name="Content Placeholder 2"/>
          <p:cNvSpPr>
            <a:spLocks noGrp="1"/>
          </p:cNvSpPr>
          <p:nvPr>
            <p:ph idx="1"/>
          </p:nvPr>
        </p:nvSpPr>
        <p:spPr/>
        <p:txBody>
          <a:bodyPr/>
          <a:lstStyle/>
          <a:p>
            <a:r>
              <a:rPr lang="en-US" dirty="0"/>
              <a:t>Budget owner or payroll function causes a fictitious person to be set up on the employee master file, the budget owner or payroll submits time and attendance records for the fictitious person causing the diversion of funds.</a:t>
            </a:r>
          </a:p>
          <a:p>
            <a:r>
              <a:rPr lang="en-US" dirty="0"/>
              <a:t>Budget owner or payroll function causes a real non-complicit employee that terminates employment not to be removed from the payroll for a permanent</a:t>
            </a:r>
            <a:r>
              <a:rPr lang="en-US" b="1" dirty="0"/>
              <a:t> </a:t>
            </a:r>
            <a:r>
              <a:rPr lang="en-US" dirty="0"/>
              <a:t>period of time and the budget owner or payroll submits time and attendance records for the terminated employee and either changes the bank account for direct deposit or diverts the paper check causing the diversion of funds.</a:t>
            </a:r>
          </a:p>
          <a:p>
            <a:endParaRPr lang="en-US" dirty="0"/>
          </a:p>
        </p:txBody>
      </p:sp>
    </p:spTree>
    <p:extLst>
      <p:ext uri="{BB962C8B-B14F-4D97-AF65-F5344CB8AC3E}">
        <p14:creationId xmlns:p14="http://schemas.microsoft.com/office/powerpoint/2010/main" val="13363330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230"/>
          <p:cNvSpPr>
            <a:spLocks noChangeArrowheads="1"/>
          </p:cNvSpPr>
          <p:nvPr/>
        </p:nvSpPr>
        <p:spPr bwMode="auto">
          <a:xfrm>
            <a:off x="355600" y="609600"/>
            <a:ext cx="82931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chorCtr="0"/>
          <a:lstStyle/>
          <a:p>
            <a:pPr eaLnBrk="1" hangingPunct="1">
              <a:spcBef>
                <a:spcPts val="600"/>
              </a:spcBef>
              <a:spcAft>
                <a:spcPts val="1200"/>
              </a:spcAft>
              <a:buClrTx/>
              <a:buFontTx/>
              <a:buNone/>
              <a:tabLst>
                <a:tab pos="1600200" algn="l"/>
              </a:tabLst>
            </a:pPr>
            <a:r>
              <a:rPr lang="en-US" dirty="0" smtClean="0">
                <a:solidFill>
                  <a:srgbClr val="000000"/>
                </a:solidFill>
                <a:latin typeface="Century Schoolbook" pitchFamily="18" charset="0"/>
                <a:cs typeface="Tahoma" pitchFamily="34" charset="0"/>
              </a:rPr>
              <a:t>Part 1:  </a:t>
            </a:r>
            <a:r>
              <a:rPr lang="en-US" dirty="0">
                <a:solidFill>
                  <a:srgbClr val="000000"/>
                </a:solidFill>
                <a:latin typeface="Century Schoolbook" pitchFamily="18" charset="0"/>
                <a:cs typeface="Tahoma" pitchFamily="34" charset="0"/>
              </a:rPr>
              <a:t>	</a:t>
            </a:r>
            <a:r>
              <a:rPr lang="en-US" kern="0" dirty="0" smtClean="0">
                <a:solidFill>
                  <a:srgbClr val="000000"/>
                </a:solidFill>
                <a:latin typeface="+mj-lt"/>
                <a:cs typeface="Tahoma" pitchFamily="34" charset="0"/>
              </a:rPr>
              <a:t>What is fraud</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2:	</a:t>
            </a:r>
            <a:r>
              <a:rPr lang="en-US" kern="0" dirty="0" smtClean="0">
                <a:solidFill>
                  <a:srgbClr val="000000"/>
                </a:solidFill>
                <a:latin typeface="+mj-lt"/>
                <a:cs typeface="Tahoma" pitchFamily="34" charset="0"/>
              </a:rPr>
              <a:t>Fraud risk </a:t>
            </a:r>
            <a:r>
              <a:rPr lang="en-US" kern="0" dirty="0">
                <a:solidFill>
                  <a:srgbClr val="000000"/>
                </a:solidFill>
                <a:latin typeface="+mj-lt"/>
                <a:cs typeface="Tahoma" pitchFamily="34" charset="0"/>
              </a:rPr>
              <a:t>s</a:t>
            </a:r>
            <a:r>
              <a:rPr lang="en-US" kern="0" dirty="0" smtClean="0">
                <a:solidFill>
                  <a:srgbClr val="000000"/>
                </a:solidFill>
                <a:latin typeface="+mj-lt"/>
                <a:cs typeface="Tahoma" pitchFamily="34" charset="0"/>
              </a:rPr>
              <a:t>tructure</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3: 	</a:t>
            </a:r>
            <a:r>
              <a:rPr lang="en-US" kern="0" dirty="0" smtClean="0">
                <a:solidFill>
                  <a:srgbClr val="000000"/>
                </a:solidFill>
                <a:latin typeface="+mj-lt"/>
                <a:cs typeface="Tahoma" pitchFamily="34" charset="0"/>
              </a:rPr>
              <a:t>How to write the fraud risk statement</a:t>
            </a:r>
          </a:p>
          <a:p>
            <a:pPr eaLnBrk="1" hangingPunct="1">
              <a:spcBef>
                <a:spcPts val="600"/>
              </a:spcBef>
              <a:spcAft>
                <a:spcPts val="1200"/>
              </a:spcAft>
              <a:buClrTx/>
              <a:buFontTx/>
              <a:buNone/>
              <a:tabLst>
                <a:tab pos="1600200" algn="l"/>
              </a:tabLst>
            </a:pPr>
            <a:r>
              <a:rPr lang="en-US" kern="0" dirty="0" smtClean="0">
                <a:solidFill>
                  <a:srgbClr val="000000"/>
                </a:solidFill>
                <a:latin typeface="+mn-lt"/>
                <a:cs typeface="Tahoma" pitchFamily="34" charset="0"/>
              </a:rPr>
              <a:t>Part 4:	</a:t>
            </a:r>
            <a:r>
              <a:rPr lang="en-US" dirty="0" smtClean="0">
                <a:solidFill>
                  <a:srgbClr val="000000"/>
                </a:solidFill>
                <a:latin typeface="+mn-lt"/>
                <a:cs typeface="Tahoma" pitchFamily="34" charset="0"/>
              </a:rPr>
              <a:t>Integrating </a:t>
            </a:r>
            <a:r>
              <a:rPr lang="en-US" dirty="0">
                <a:solidFill>
                  <a:srgbClr val="000000"/>
                </a:solidFill>
                <a:latin typeface="+mn-lt"/>
                <a:cs typeface="Tahoma" pitchFamily="34" charset="0"/>
              </a:rPr>
              <a:t>into the audit program</a:t>
            </a:r>
            <a:endParaRPr lang="en-US" dirty="0" smtClean="0">
              <a:solidFill>
                <a:srgbClr val="000000"/>
              </a:solidFill>
              <a:latin typeface="+mn-lt"/>
              <a:cs typeface="Tahoma" pitchFamily="34" charset="0"/>
            </a:endParaRP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5:	Practical exercise</a:t>
            </a:r>
          </a:p>
        </p:txBody>
      </p:sp>
    </p:spTree>
    <p:extLst>
      <p:ext uri="{BB962C8B-B14F-4D97-AF65-F5344CB8AC3E}">
        <p14:creationId xmlns:p14="http://schemas.microsoft.com/office/powerpoint/2010/main" val="29911130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Linked</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The fraud scenario is what drives the fraud data analytics plan and the fraud audit procedure</a:t>
            </a:r>
          </a:p>
          <a:p>
            <a:pPr lvl="1"/>
            <a:r>
              <a:rPr lang="en-US" sz="2400" dirty="0" smtClean="0">
                <a:latin typeface="Arial" panose="020B0604020202020204" pitchFamily="34" charset="0"/>
                <a:cs typeface="Arial" panose="020B0604020202020204" pitchFamily="34" charset="0"/>
              </a:rPr>
              <a:t>Person committing</a:t>
            </a:r>
          </a:p>
          <a:p>
            <a:pPr lvl="1"/>
            <a:r>
              <a:rPr lang="en-US" sz="2400" dirty="0" smtClean="0">
                <a:latin typeface="Arial" panose="020B0604020202020204" pitchFamily="34" charset="0"/>
                <a:cs typeface="Arial" panose="020B0604020202020204" pitchFamily="34" charset="0"/>
              </a:rPr>
              <a:t>Type of entity</a:t>
            </a:r>
          </a:p>
          <a:p>
            <a:pPr lvl="1"/>
            <a:r>
              <a:rPr lang="en-US" sz="2400" dirty="0" smtClean="0">
                <a:latin typeface="Arial" panose="020B0604020202020204" pitchFamily="34" charset="0"/>
                <a:cs typeface="Arial" panose="020B0604020202020204" pitchFamily="34" charset="0"/>
              </a:rPr>
              <a:t>Fraud action statement</a:t>
            </a:r>
          </a:p>
          <a:p>
            <a:r>
              <a:rPr lang="en-US" dirty="0" smtClean="0">
                <a:latin typeface="Arial" panose="020B0604020202020204" pitchFamily="34" charset="0"/>
                <a:cs typeface="Arial" panose="020B0604020202020204" pitchFamily="34" charset="0"/>
              </a:rPr>
              <a:t>By understanding what you are looking for; the programming of the routine become obvious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00641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1"/>
          <p:cNvSpPr>
            <a:spLocks noGrp="1" noChangeArrowheads="1"/>
          </p:cNvSpPr>
          <p:nvPr>
            <p:ph type="title"/>
          </p:nvPr>
        </p:nvSpPr>
        <p:spPr>
          <a:xfrm>
            <a:off x="430213" y="117475"/>
            <a:ext cx="8389937" cy="677863"/>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normAutofit fontScale="90000"/>
          </a:bodyPr>
          <a:lstStyle/>
          <a:p>
            <a:pPr algn="l"/>
            <a:r>
              <a:rPr lang="en-US" dirty="0" smtClean="0"/>
              <a:t>Fraud Risk Statement Links to the Audit Program</a:t>
            </a:r>
            <a:endParaRPr lang="en-US" dirty="0"/>
          </a:p>
        </p:txBody>
      </p:sp>
      <p:grpSp>
        <p:nvGrpSpPr>
          <p:cNvPr id="25" name="Group 23"/>
          <p:cNvGrpSpPr>
            <a:grpSpLocks/>
          </p:cNvGrpSpPr>
          <p:nvPr/>
        </p:nvGrpSpPr>
        <p:grpSpPr bwMode="auto">
          <a:xfrm>
            <a:off x="885825" y="865188"/>
            <a:ext cx="7258050" cy="5335587"/>
            <a:chOff x="614" y="580"/>
            <a:chExt cx="4572" cy="3361"/>
          </a:xfrm>
        </p:grpSpPr>
        <p:grpSp>
          <p:nvGrpSpPr>
            <p:cNvPr id="26" name="Diagram 4"/>
            <p:cNvGrpSpPr>
              <a:grpSpLocks noChangeAspect="1"/>
            </p:cNvGrpSpPr>
            <p:nvPr/>
          </p:nvGrpSpPr>
          <p:grpSpPr bwMode="auto">
            <a:xfrm>
              <a:off x="614" y="580"/>
              <a:ext cx="4572" cy="3361"/>
              <a:chOff x="1795" y="1053"/>
              <a:chExt cx="2171" cy="2131"/>
            </a:xfrm>
          </p:grpSpPr>
          <p:sp>
            <p:nvSpPr>
              <p:cNvPr id="31" name="_s450564"/>
              <p:cNvSpPr>
                <a:spLocks noChangeShapeType="1"/>
              </p:cNvSpPr>
              <p:nvPr/>
            </p:nvSpPr>
            <p:spPr bwMode="auto">
              <a:xfrm flipH="1" flipV="1">
                <a:off x="2446" y="1814"/>
                <a:ext cx="218" cy="173"/>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2" name="_s450565"/>
              <p:cNvSpPr>
                <a:spLocks noChangeArrowheads="1"/>
              </p:cNvSpPr>
              <p:nvPr/>
            </p:nvSpPr>
            <p:spPr bwMode="auto">
              <a:xfrm>
                <a:off x="1954" y="1367"/>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50000"/>
                        <a:lumOff val="50000"/>
                      </a:sysClr>
                    </a:solidFill>
                  </a:rPr>
                  <a:t>Report &amp;</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50000"/>
                        <a:lumOff val="50000"/>
                      </a:sysClr>
                    </a:solidFill>
                  </a:rPr>
                  <a:t> Conclusions</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33" name="_s450566"/>
              <p:cNvSpPr>
                <a:spLocks noChangeShapeType="1"/>
              </p:cNvSpPr>
              <p:nvPr/>
            </p:nvSpPr>
            <p:spPr bwMode="auto">
              <a:xfrm flipH="1">
                <a:off x="2339" y="2220"/>
                <a:ext cx="272" cy="63"/>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4" name="_s450567"/>
              <p:cNvSpPr>
                <a:spLocks noChangeArrowheads="1"/>
              </p:cNvSpPr>
              <p:nvPr/>
            </p:nvSpPr>
            <p:spPr bwMode="auto">
              <a:xfrm>
                <a:off x="1795" y="2069"/>
                <a:ext cx="553" cy="554"/>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Fraud</a:t>
                </a:r>
                <a:r>
                  <a:rPr lang="en-US" b="1" kern="0" dirty="0">
                    <a:solidFill>
                      <a:sysClr val="windowText" lastClr="000000">
                        <a:lumMod val="50000"/>
                        <a:lumOff val="50000"/>
                      </a:sysClr>
                    </a:solidFill>
                  </a:rPr>
                  <a:t> </a:t>
                </a:r>
                <a:r>
                  <a:rPr lang="en-US" sz="2000" b="1" kern="0" dirty="0" smtClean="0">
                    <a:solidFill>
                      <a:sysClr val="windowText" lastClr="000000">
                        <a:lumMod val="50000"/>
                        <a:lumOff val="50000"/>
                      </a:sysClr>
                    </a:solidFill>
                  </a:rPr>
                  <a:t>Audit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Procedure</a:t>
                </a:r>
              </a:p>
            </p:txBody>
          </p:sp>
          <p:sp>
            <p:nvSpPr>
              <p:cNvPr id="35" name="_s450568"/>
              <p:cNvSpPr>
                <a:spLocks noChangeShapeType="1"/>
              </p:cNvSpPr>
              <p:nvPr/>
            </p:nvSpPr>
            <p:spPr bwMode="auto">
              <a:xfrm flipH="1">
                <a:off x="2639" y="2407"/>
                <a:ext cx="121" cy="25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6" name="_s450569"/>
              <p:cNvSpPr>
                <a:spLocks noChangeArrowheads="1"/>
              </p:cNvSpPr>
              <p:nvPr/>
            </p:nvSpPr>
            <p:spPr bwMode="auto">
              <a:xfrm>
                <a:off x="2244" y="2631"/>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smtClean="0">
                    <a:ln>
                      <a:noFill/>
                    </a:ln>
                    <a:solidFill>
                      <a:sysClr val="window" lastClr="FFFFFF">
                        <a:lumMod val="50000"/>
                      </a:sysClr>
                    </a:solidFill>
                    <a:effectLst/>
                    <a:uLnTx/>
                    <a:uFillTx/>
                  </a:rPr>
                  <a:t>Fraud</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 lastClr="FFFFFF">
                        <a:lumMod val="50000"/>
                      </a:sysClr>
                    </a:solidFill>
                  </a:rPr>
                  <a:t>Data Analytics</a:t>
                </a:r>
                <a:endParaRPr kumimoji="0" lang="en-US" sz="2000" b="1" i="0" u="none" strike="noStrike" kern="0" cap="none" spc="0" normalizeH="0" baseline="0" noProof="0" dirty="0">
                  <a:ln>
                    <a:noFill/>
                  </a:ln>
                  <a:solidFill>
                    <a:sysClr val="window" lastClr="FFFFFF">
                      <a:lumMod val="50000"/>
                    </a:sysClr>
                  </a:solidFill>
                  <a:effectLst/>
                  <a:uLnTx/>
                  <a:uFillTx/>
                </a:endParaRPr>
              </a:p>
            </p:txBody>
          </p:sp>
          <p:sp>
            <p:nvSpPr>
              <p:cNvPr id="37" name="_s450570"/>
              <p:cNvSpPr>
                <a:spLocks noChangeShapeType="1"/>
              </p:cNvSpPr>
              <p:nvPr/>
            </p:nvSpPr>
            <p:spPr bwMode="auto">
              <a:xfrm>
                <a:off x="2999" y="2407"/>
                <a:ext cx="121" cy="25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38" name="_s450571"/>
              <p:cNvSpPr>
                <a:spLocks noChangeArrowheads="1"/>
              </p:cNvSpPr>
              <p:nvPr/>
            </p:nvSpPr>
            <p:spPr bwMode="auto">
              <a:xfrm>
                <a:off x="2964" y="2631"/>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Internal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lumMod val="50000"/>
                        <a:lumOff val="50000"/>
                      </a:sysClr>
                    </a:solidFill>
                    <a:effectLst/>
                    <a:uLnTx/>
                    <a:uFillTx/>
                  </a:rPr>
                  <a:t>Controls</a:t>
                </a:r>
                <a:endParaRPr kumimoji="0" lang="en-US" sz="1800" b="1" i="0" u="none" strike="noStrike" kern="0" cap="none" spc="0" normalizeH="0" baseline="0" noProof="0" dirty="0">
                  <a:ln>
                    <a:noFill/>
                  </a:ln>
                  <a:solidFill>
                    <a:sysClr val="windowText" lastClr="000000">
                      <a:lumMod val="50000"/>
                      <a:lumOff val="50000"/>
                    </a:sysClr>
                  </a:solidFill>
                  <a:effectLst/>
                  <a:uLnTx/>
                  <a:uFillTx/>
                </a:endParaRPr>
              </a:p>
            </p:txBody>
          </p:sp>
          <p:sp>
            <p:nvSpPr>
              <p:cNvPr id="39" name="_s450572"/>
              <p:cNvSpPr>
                <a:spLocks noChangeShapeType="1"/>
              </p:cNvSpPr>
              <p:nvPr/>
            </p:nvSpPr>
            <p:spPr bwMode="auto">
              <a:xfrm>
                <a:off x="3148" y="2220"/>
                <a:ext cx="272" cy="62"/>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0" name="_s450573"/>
              <p:cNvSpPr>
                <a:spLocks noChangeArrowheads="1"/>
              </p:cNvSpPr>
              <p:nvPr/>
            </p:nvSpPr>
            <p:spPr bwMode="auto">
              <a:xfrm>
                <a:off x="3413" y="2067"/>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Fraud Risk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Assessment</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1" name="_s450574"/>
              <p:cNvSpPr>
                <a:spLocks noChangeShapeType="1"/>
              </p:cNvSpPr>
              <p:nvPr/>
            </p:nvSpPr>
            <p:spPr bwMode="auto">
              <a:xfrm flipV="1">
                <a:off x="3094" y="1813"/>
                <a:ext cx="218" cy="174"/>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2" name="_s450575"/>
              <p:cNvSpPr>
                <a:spLocks noChangeArrowheads="1"/>
              </p:cNvSpPr>
              <p:nvPr/>
            </p:nvSpPr>
            <p:spPr bwMode="auto">
              <a:xfrm>
                <a:off x="3252" y="1365"/>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Audit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Objectives</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3" name="_s450576"/>
              <p:cNvSpPr>
                <a:spLocks noChangeShapeType="1"/>
              </p:cNvSpPr>
              <p:nvPr/>
            </p:nvSpPr>
            <p:spPr bwMode="auto">
              <a:xfrm flipV="1">
                <a:off x="2879" y="1605"/>
                <a:ext cx="0" cy="279"/>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4" name="_s450577"/>
              <p:cNvSpPr>
                <a:spLocks noChangeArrowheads="1"/>
              </p:cNvSpPr>
              <p:nvPr/>
            </p:nvSpPr>
            <p:spPr bwMode="auto">
              <a:xfrm>
                <a:off x="2603" y="1053"/>
                <a:ext cx="553" cy="553"/>
              </a:xfrm>
              <a:prstGeom prst="ellipse">
                <a:avLst/>
              </a:prstGeom>
              <a:no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50000"/>
                        <a:lumOff val="50000"/>
                      </a:sysClr>
                    </a:solidFill>
                  </a:rPr>
                  <a:t>Audit Scope</a:t>
                </a:r>
                <a:endParaRPr kumimoji="0" lang="en-US" sz="2000" b="1" i="0" u="none" strike="noStrike" kern="0" cap="none" spc="0" normalizeH="0" baseline="0" noProof="0" dirty="0" smtClean="0">
                  <a:ln>
                    <a:noFill/>
                  </a:ln>
                  <a:solidFill>
                    <a:sysClr val="windowText" lastClr="000000">
                      <a:lumMod val="50000"/>
                      <a:lumOff val="50000"/>
                    </a:sysClr>
                  </a:solidFill>
                  <a:effectLst/>
                  <a:uLnTx/>
                  <a:uFillTx/>
                </a:endParaRPr>
              </a:p>
            </p:txBody>
          </p:sp>
          <p:sp>
            <p:nvSpPr>
              <p:cNvPr id="45" name="_s450578"/>
              <p:cNvSpPr>
                <a:spLocks noChangeArrowheads="1"/>
              </p:cNvSpPr>
              <p:nvPr/>
            </p:nvSpPr>
            <p:spPr bwMode="auto">
              <a:xfrm>
                <a:off x="2603" y="1884"/>
                <a:ext cx="553" cy="553"/>
              </a:xfrm>
              <a:prstGeom prst="ellipse">
                <a:avLst/>
              </a:prstGeom>
              <a:gradFill>
                <a:gsLst>
                  <a:gs pos="0">
                    <a:srgbClr val="FE8637">
                      <a:tint val="66000"/>
                      <a:satMod val="160000"/>
                    </a:srgbClr>
                  </a:gs>
                  <a:gs pos="50000">
                    <a:srgbClr val="FE8637">
                      <a:tint val="44500"/>
                      <a:satMod val="160000"/>
                    </a:srgbClr>
                  </a:gs>
                  <a:gs pos="100000">
                    <a:srgbClr val="FE8637">
                      <a:tint val="23500"/>
                      <a:satMod val="160000"/>
                    </a:srgbClr>
                  </a:gs>
                </a:gsLst>
                <a:lin ang="5400000" scaled="0"/>
              </a:gradFill>
              <a:ln w="9525">
                <a:solidFill>
                  <a:sysClr val="windowText" lastClr="000000"/>
                </a:solidFill>
                <a:round/>
                <a:headEnd/>
                <a:tailEnd/>
              </a:ln>
            </p:spPr>
            <p:txBody>
              <a:bodyPr wrap="none" lIns="0" tIns="0" rIns="0" bIns="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dirty="0" smtClean="0">
                    <a:solidFill>
                      <a:sysClr val="windowText" lastClr="000000">
                        <a:lumMod val="65000"/>
                        <a:lumOff val="35000"/>
                      </a:sysClr>
                    </a:solidFill>
                  </a:rPr>
                  <a:t>Fraud</a:t>
                </a:r>
                <a:r>
                  <a:rPr lang="en-US" b="1" kern="0" dirty="0" smtClean="0">
                    <a:solidFill>
                      <a:sysClr val="windowText" lastClr="000000">
                        <a:lumMod val="65000"/>
                        <a:lumOff val="35000"/>
                      </a:sysClr>
                    </a:solidFill>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65000"/>
                        <a:lumOff val="35000"/>
                      </a:sysClr>
                    </a:solidFill>
                  </a:rPr>
                  <a:t>Risk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0" noProof="0" dirty="0" smtClean="0">
                    <a:solidFill>
                      <a:sysClr val="windowText" lastClr="000000">
                        <a:lumMod val="65000"/>
                        <a:lumOff val="35000"/>
                      </a:sysClr>
                    </a:solidFill>
                  </a:rPr>
                  <a:t>Statement</a:t>
                </a:r>
                <a:endParaRPr kumimoji="0" lang="en-US" sz="2000" b="1" i="0" u="none" strike="noStrike" kern="0" cap="none" spc="0" normalizeH="0" baseline="0" noProof="0" dirty="0" smtClean="0">
                  <a:ln>
                    <a:noFill/>
                  </a:ln>
                  <a:solidFill>
                    <a:sysClr val="windowText" lastClr="000000">
                      <a:lumMod val="65000"/>
                      <a:lumOff val="35000"/>
                    </a:sysClr>
                  </a:solidFill>
                  <a:effectLst/>
                  <a:uLnTx/>
                  <a:uFillTx/>
                </a:endParaRPr>
              </a:p>
            </p:txBody>
          </p:sp>
        </p:grpSp>
        <p:sp>
          <p:nvSpPr>
            <p:cNvPr id="27" name="Left Arrow 26"/>
            <p:cNvSpPr/>
            <p:nvPr/>
          </p:nvSpPr>
          <p:spPr>
            <a:xfrm>
              <a:off x="1688" y="2184"/>
              <a:ext cx="560" cy="240"/>
            </a:xfrm>
            <a:prstGeom prst="lef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8" name="Right Arrow 27"/>
            <p:cNvSpPr/>
            <p:nvPr/>
          </p:nvSpPr>
          <p:spPr>
            <a:xfrm>
              <a:off x="3584" y="2184"/>
              <a:ext cx="488" cy="240"/>
            </a:xfrm>
            <a:prstGeom prst="righ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29" name="Up Arrow 28"/>
            <p:cNvSpPr/>
            <p:nvPr/>
          </p:nvSpPr>
          <p:spPr>
            <a:xfrm>
              <a:off x="2784" y="1480"/>
              <a:ext cx="232" cy="360"/>
            </a:xfrm>
            <a:prstGeom prst="up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sp>
          <p:nvSpPr>
            <p:cNvPr id="30" name="Down Arrow 29"/>
            <p:cNvSpPr/>
            <p:nvPr/>
          </p:nvSpPr>
          <p:spPr>
            <a:xfrm>
              <a:off x="2784" y="2784"/>
              <a:ext cx="224" cy="432"/>
            </a:xfrm>
            <a:prstGeom prst="down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mn-lt"/>
                <a:ea typeface="+mn-ea"/>
                <a:cs typeface="+mn-cs"/>
              </a:endParaRPr>
            </a:p>
          </p:txBody>
        </p:sp>
      </p:grpSp>
    </p:spTree>
    <p:extLst>
      <p:ext uri="{BB962C8B-B14F-4D97-AF65-F5344CB8AC3E}">
        <p14:creationId xmlns:p14="http://schemas.microsoft.com/office/powerpoint/2010/main" val="1191584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1" y="266473"/>
            <a:ext cx="8266113" cy="899535"/>
          </a:xfrm>
        </p:spPr>
        <p:txBody>
          <a:bodyPr/>
          <a:lstStyle/>
          <a:p>
            <a:r>
              <a:rPr lang="en-US" dirty="0" smtClean="0"/>
              <a:t>Necessary Skills</a:t>
            </a:r>
            <a:endParaRPr lang="en-US" dirty="0"/>
          </a:p>
        </p:txBody>
      </p:sp>
      <p:sp>
        <p:nvSpPr>
          <p:cNvPr id="3" name="Content Placeholder 2"/>
          <p:cNvSpPr>
            <a:spLocks noGrp="1"/>
          </p:cNvSpPr>
          <p:nvPr>
            <p:ph idx="1"/>
          </p:nvPr>
        </p:nvSpPr>
        <p:spPr/>
        <p:txBody>
          <a:bodyPr/>
          <a:lstStyle/>
          <a:p>
            <a:r>
              <a:rPr lang="en-US" dirty="0" smtClean="0"/>
              <a:t>Auditing: Fraud</a:t>
            </a:r>
          </a:p>
          <a:p>
            <a:r>
              <a:rPr lang="en-US" dirty="0" smtClean="0"/>
              <a:t>Investigation: Fraud</a:t>
            </a:r>
          </a:p>
          <a:p>
            <a:endParaRPr lang="en-US" dirty="0"/>
          </a:p>
          <a:p>
            <a:r>
              <a:rPr lang="en-US" dirty="0" smtClean="0"/>
              <a:t>What is the difference between auditing for fraud and investigation fraud?</a:t>
            </a:r>
            <a:endParaRPr lang="en-US" dirty="0"/>
          </a:p>
        </p:txBody>
      </p:sp>
    </p:spTree>
    <p:extLst>
      <p:ext uri="{BB962C8B-B14F-4D97-AF65-F5344CB8AC3E}">
        <p14:creationId xmlns:p14="http://schemas.microsoft.com/office/powerpoint/2010/main" val="12318128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algn="l" eaLnBrk="1" fontAlgn="auto" hangingPunct="1">
              <a:spcAft>
                <a:spcPts val="0"/>
              </a:spcAft>
              <a:defRPr/>
            </a:pPr>
            <a:r>
              <a:rPr lang="en-US" dirty="0" smtClean="0"/>
              <a:t>Comparison Of Approaches</a:t>
            </a:r>
            <a:endParaRPr lang="en-US" dirty="0"/>
          </a:p>
        </p:txBody>
      </p:sp>
      <p:sp>
        <p:nvSpPr>
          <p:cNvPr id="6" name="Notched Right Arrow 5"/>
          <p:cNvSpPr/>
          <p:nvPr/>
        </p:nvSpPr>
        <p:spPr>
          <a:xfrm>
            <a:off x="368300" y="1397000"/>
            <a:ext cx="35560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800" b="1" dirty="0"/>
              <a:t>Control Test</a:t>
            </a:r>
          </a:p>
        </p:txBody>
      </p:sp>
      <p:sp>
        <p:nvSpPr>
          <p:cNvPr id="7" name="Wave 6"/>
          <p:cNvSpPr/>
          <p:nvPr/>
        </p:nvSpPr>
        <p:spPr>
          <a:xfrm>
            <a:off x="4381500" y="1473200"/>
            <a:ext cx="3937000" cy="1117600"/>
          </a:xfrm>
          <a:prstGeom prst="wave">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buFont typeface="Symbol" pitchFamily="18" charset="2"/>
              <a:buNone/>
              <a:defRPr/>
            </a:pPr>
            <a:r>
              <a:rPr lang="en-US" sz="2800" dirty="0">
                <a:solidFill>
                  <a:srgbClr val="000000"/>
                </a:solidFill>
              </a:rPr>
              <a:t>Evidence of</a:t>
            </a:r>
          </a:p>
        </p:txBody>
      </p:sp>
      <p:sp>
        <p:nvSpPr>
          <p:cNvPr id="8" name="Notched Right Arrow 7"/>
          <p:cNvSpPr/>
          <p:nvPr/>
        </p:nvSpPr>
        <p:spPr>
          <a:xfrm>
            <a:off x="368300" y="2819400"/>
            <a:ext cx="35560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800" b="1" dirty="0"/>
              <a:t>Fraud Test</a:t>
            </a:r>
          </a:p>
        </p:txBody>
      </p:sp>
      <p:sp>
        <p:nvSpPr>
          <p:cNvPr id="9" name="Wave 8"/>
          <p:cNvSpPr/>
          <p:nvPr/>
        </p:nvSpPr>
        <p:spPr>
          <a:xfrm>
            <a:off x="4381500" y="2895600"/>
            <a:ext cx="3937000" cy="1117600"/>
          </a:xfrm>
          <a:prstGeom prst="wave">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buFont typeface="Symbol" pitchFamily="18" charset="2"/>
              <a:buNone/>
              <a:defRPr/>
            </a:pPr>
            <a:r>
              <a:rPr lang="en-US" sz="2800" dirty="0">
                <a:solidFill>
                  <a:srgbClr val="000000"/>
                </a:solidFill>
              </a:rPr>
              <a:t>Authenticity of</a:t>
            </a:r>
          </a:p>
        </p:txBody>
      </p:sp>
      <p:sp>
        <p:nvSpPr>
          <p:cNvPr id="10" name="Notched Right Arrow 9"/>
          <p:cNvSpPr/>
          <p:nvPr/>
        </p:nvSpPr>
        <p:spPr>
          <a:xfrm>
            <a:off x="368300" y="4229100"/>
            <a:ext cx="35560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800" b="1" dirty="0"/>
              <a:t>Investigation</a:t>
            </a:r>
          </a:p>
        </p:txBody>
      </p:sp>
      <p:sp>
        <p:nvSpPr>
          <p:cNvPr id="11" name="Wave 10"/>
          <p:cNvSpPr/>
          <p:nvPr/>
        </p:nvSpPr>
        <p:spPr>
          <a:xfrm>
            <a:off x="4381500" y="4305300"/>
            <a:ext cx="3937000" cy="1117600"/>
          </a:xfrm>
          <a:prstGeom prst="wave">
            <a:avLst/>
          </a:prstGeo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p>
            <a:pPr algn="ctr">
              <a:buFont typeface="Symbol" pitchFamily="18" charset="2"/>
              <a:buNone/>
              <a:defRPr/>
            </a:pPr>
            <a:r>
              <a:rPr lang="en-US" sz="2800" dirty="0">
                <a:solidFill>
                  <a:srgbClr val="000000"/>
                </a:solidFill>
              </a:rPr>
              <a:t>Legal</a:t>
            </a:r>
          </a:p>
        </p:txBody>
      </p:sp>
    </p:spTree>
    <p:extLst>
      <p:ext uri="{BB962C8B-B14F-4D97-AF65-F5344CB8AC3E}">
        <p14:creationId xmlns:p14="http://schemas.microsoft.com/office/powerpoint/2010/main" val="40514879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411162" y="152400"/>
            <a:ext cx="8301038" cy="673100"/>
          </a:xfrm>
        </p:spPr>
        <p:txBody>
          <a:bodyPr>
            <a:normAutofit/>
          </a:bodyPr>
          <a:lstStyle/>
          <a:p>
            <a:pPr algn="l" fontAlgn="auto">
              <a:spcAft>
                <a:spcPts val="0"/>
              </a:spcAft>
              <a:defRPr/>
            </a:pPr>
            <a:r>
              <a:rPr lang="en-US" dirty="0"/>
              <a:t>Comparison Of </a:t>
            </a:r>
            <a:r>
              <a:rPr lang="en-US" dirty="0" smtClean="0"/>
              <a:t>Approaches (</a:t>
            </a:r>
            <a:r>
              <a:rPr lang="en-US" dirty="0"/>
              <a:t>Continued)</a:t>
            </a:r>
          </a:p>
        </p:txBody>
      </p:sp>
      <p:sp>
        <p:nvSpPr>
          <p:cNvPr id="5" name="Notched Right Arrow 4"/>
          <p:cNvSpPr/>
          <p:nvPr/>
        </p:nvSpPr>
        <p:spPr>
          <a:xfrm>
            <a:off x="152400" y="4495800"/>
            <a:ext cx="26416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Investigation</a:t>
            </a:r>
          </a:p>
        </p:txBody>
      </p:sp>
      <p:sp>
        <p:nvSpPr>
          <p:cNvPr id="6" name="Notched Right Arrow 5"/>
          <p:cNvSpPr/>
          <p:nvPr/>
        </p:nvSpPr>
        <p:spPr>
          <a:xfrm>
            <a:off x="152400" y="1435100"/>
            <a:ext cx="26162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Control  Test</a:t>
            </a:r>
          </a:p>
        </p:txBody>
      </p:sp>
      <p:sp>
        <p:nvSpPr>
          <p:cNvPr id="7" name="Notched Right Arrow 6"/>
          <p:cNvSpPr/>
          <p:nvPr/>
        </p:nvSpPr>
        <p:spPr>
          <a:xfrm>
            <a:off x="127000" y="2994479"/>
            <a:ext cx="26416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Fraud  Test</a:t>
            </a:r>
          </a:p>
        </p:txBody>
      </p:sp>
      <p:grpSp>
        <p:nvGrpSpPr>
          <p:cNvPr id="8204" name="Group 15"/>
          <p:cNvGrpSpPr>
            <a:grpSpLocks/>
          </p:cNvGrpSpPr>
          <p:nvPr/>
        </p:nvGrpSpPr>
        <p:grpSpPr bwMode="auto">
          <a:xfrm>
            <a:off x="2882900" y="1435100"/>
            <a:ext cx="5842000" cy="1155700"/>
            <a:chOff x="2882900" y="1346200"/>
            <a:chExt cx="5842000" cy="1155700"/>
          </a:xfrm>
        </p:grpSpPr>
        <p:sp>
          <p:nvSpPr>
            <p:cNvPr id="9" name="Bevel 8"/>
            <p:cNvSpPr/>
            <p:nvPr/>
          </p:nvSpPr>
          <p:spPr>
            <a:xfrm>
              <a:off x="48514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Internal control</a:t>
              </a:r>
            </a:p>
          </p:txBody>
        </p:sp>
        <p:sp>
          <p:nvSpPr>
            <p:cNvPr id="10" name="Bevel 9"/>
            <p:cNvSpPr/>
            <p:nvPr/>
          </p:nvSpPr>
          <p:spPr>
            <a:xfrm>
              <a:off x="6819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Audit</a:t>
              </a:r>
            </a:p>
          </p:txBody>
        </p:sp>
        <p:sp>
          <p:nvSpPr>
            <p:cNvPr id="11" name="Bevel 10"/>
            <p:cNvSpPr/>
            <p:nvPr/>
          </p:nvSpPr>
          <p:spPr>
            <a:xfrm>
              <a:off x="2882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No fraud known</a:t>
              </a:r>
            </a:p>
          </p:txBody>
        </p:sp>
      </p:grpSp>
      <p:grpSp>
        <p:nvGrpSpPr>
          <p:cNvPr id="8205" name="Group 16"/>
          <p:cNvGrpSpPr>
            <a:grpSpLocks/>
          </p:cNvGrpSpPr>
          <p:nvPr/>
        </p:nvGrpSpPr>
        <p:grpSpPr bwMode="auto">
          <a:xfrm>
            <a:off x="2882900" y="4508500"/>
            <a:ext cx="5842000" cy="1155700"/>
            <a:chOff x="2882900" y="1346200"/>
            <a:chExt cx="5842000" cy="1155700"/>
          </a:xfrm>
        </p:grpSpPr>
        <p:sp>
          <p:nvSpPr>
            <p:cNvPr id="13" name="Bevel 12"/>
            <p:cNvSpPr/>
            <p:nvPr/>
          </p:nvSpPr>
          <p:spPr>
            <a:xfrm>
              <a:off x="48514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Refute or corroborate</a:t>
              </a:r>
            </a:p>
          </p:txBody>
        </p:sp>
        <p:sp>
          <p:nvSpPr>
            <p:cNvPr id="14" name="Bevel 13"/>
            <p:cNvSpPr/>
            <p:nvPr/>
          </p:nvSpPr>
          <p:spPr>
            <a:xfrm>
              <a:off x="6819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Legal</a:t>
              </a:r>
            </a:p>
          </p:txBody>
        </p:sp>
        <p:sp>
          <p:nvSpPr>
            <p:cNvPr id="15" name="Bevel 14"/>
            <p:cNvSpPr/>
            <p:nvPr/>
          </p:nvSpPr>
          <p:spPr>
            <a:xfrm>
              <a:off x="2882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Alleged fraud</a:t>
              </a:r>
            </a:p>
          </p:txBody>
        </p:sp>
      </p:grpSp>
      <p:grpSp>
        <p:nvGrpSpPr>
          <p:cNvPr id="8206" name="Group 20"/>
          <p:cNvGrpSpPr>
            <a:grpSpLocks/>
          </p:cNvGrpSpPr>
          <p:nvPr/>
        </p:nvGrpSpPr>
        <p:grpSpPr bwMode="auto">
          <a:xfrm>
            <a:off x="2870200" y="2971800"/>
            <a:ext cx="5842000" cy="1155700"/>
            <a:chOff x="2882900" y="1346200"/>
            <a:chExt cx="5842000" cy="1155700"/>
          </a:xfrm>
        </p:grpSpPr>
        <p:sp>
          <p:nvSpPr>
            <p:cNvPr id="17" name="Bevel 16"/>
            <p:cNvSpPr/>
            <p:nvPr/>
          </p:nvSpPr>
          <p:spPr>
            <a:xfrm>
              <a:off x="48514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Uncover fraud</a:t>
              </a:r>
            </a:p>
          </p:txBody>
        </p:sp>
        <p:sp>
          <p:nvSpPr>
            <p:cNvPr id="18" name="Bevel 17"/>
            <p:cNvSpPr/>
            <p:nvPr/>
          </p:nvSpPr>
          <p:spPr>
            <a:xfrm>
              <a:off x="6819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Audit</a:t>
              </a:r>
            </a:p>
          </p:txBody>
        </p:sp>
        <p:sp>
          <p:nvSpPr>
            <p:cNvPr id="19" name="Bevel 18"/>
            <p:cNvSpPr/>
            <p:nvPr/>
          </p:nvSpPr>
          <p:spPr>
            <a:xfrm>
              <a:off x="2882900" y="1346200"/>
              <a:ext cx="1905000" cy="1155700"/>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No fraud alleged</a:t>
              </a:r>
            </a:p>
          </p:txBody>
        </p:sp>
      </p:grpSp>
      <p:sp>
        <p:nvSpPr>
          <p:cNvPr id="20" name="Rectangle 19"/>
          <p:cNvSpPr/>
          <p:nvPr/>
        </p:nvSpPr>
        <p:spPr>
          <a:xfrm>
            <a:off x="5058980" y="960735"/>
            <a:ext cx="1505540" cy="461665"/>
          </a:xfrm>
          <a:prstGeom prst="rect">
            <a:avLst/>
          </a:prstGeom>
          <a:noFill/>
        </p:spPr>
        <p:txBody>
          <a:bodyPr wrap="none">
            <a:spAutoFit/>
          </a:bodyPr>
          <a:lstStyle/>
          <a:p>
            <a:pPr algn="ctr">
              <a:buFont typeface="Symbol" pitchFamily="18" charset="2"/>
              <a:buNone/>
              <a:defRPr/>
            </a:pPr>
            <a:r>
              <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charset="0"/>
              </a:rPr>
              <a:t>Purpose</a:t>
            </a:r>
          </a:p>
        </p:txBody>
      </p:sp>
      <p:sp>
        <p:nvSpPr>
          <p:cNvPr id="21" name="Rectangle 20"/>
          <p:cNvSpPr/>
          <p:nvPr/>
        </p:nvSpPr>
        <p:spPr>
          <a:xfrm>
            <a:off x="6963980" y="973435"/>
            <a:ext cx="1620957" cy="461665"/>
          </a:xfrm>
          <a:prstGeom prst="rect">
            <a:avLst/>
          </a:prstGeom>
          <a:noFill/>
        </p:spPr>
        <p:txBody>
          <a:bodyPr wrap="none">
            <a:spAutoFit/>
          </a:bodyPr>
          <a:lstStyle/>
          <a:p>
            <a:pPr algn="ctr">
              <a:buFont typeface="Symbol" pitchFamily="18" charset="2"/>
              <a:buNone/>
              <a:defRPr/>
            </a:pPr>
            <a:r>
              <a:rPr lang="en-US" sz="2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charset="0"/>
              </a:rPr>
              <a:t>Standard</a:t>
            </a:r>
          </a:p>
        </p:txBody>
      </p:sp>
      <p:sp>
        <p:nvSpPr>
          <p:cNvPr id="22" name="Rectangle 21"/>
          <p:cNvSpPr/>
          <p:nvPr/>
        </p:nvSpPr>
        <p:spPr>
          <a:xfrm>
            <a:off x="3306380" y="960735"/>
            <a:ext cx="1053495" cy="461665"/>
          </a:xfrm>
          <a:prstGeom prst="rect">
            <a:avLst/>
          </a:prstGeom>
          <a:noFill/>
        </p:spPr>
        <p:txBody>
          <a:bodyPr wrap="none">
            <a:spAutoFit/>
          </a:bodyPr>
          <a:lstStyle/>
          <a:p>
            <a:pPr algn="ctr">
              <a:buFont typeface="Symbol" pitchFamily="18" charset="2"/>
              <a:buNone/>
              <a:defRPr/>
            </a:pPr>
            <a:r>
              <a:rPr lang="en-US" sz="2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charset="0"/>
              </a:rPr>
              <a:t>Fraud</a:t>
            </a:r>
          </a:p>
        </p:txBody>
      </p:sp>
    </p:spTree>
    <p:extLst>
      <p:ext uri="{BB962C8B-B14F-4D97-AF65-F5344CB8AC3E}">
        <p14:creationId xmlns:p14="http://schemas.microsoft.com/office/powerpoint/2010/main" val="339144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75929"/>
            <a:ext cx="8318500" cy="1143001"/>
          </a:xfrm>
        </p:spPr>
        <p:txBody>
          <a:bodyPr>
            <a:normAutofit/>
          </a:bodyPr>
          <a:lstStyle/>
          <a:p>
            <a:pPr algn="l">
              <a:defRPr/>
            </a:pPr>
            <a:r>
              <a:rPr lang="en-US" dirty="0" smtClean="0"/>
              <a:t>Comparison Of Approaches (Continued)</a:t>
            </a:r>
            <a:endParaRPr lang="en-US" dirty="0"/>
          </a:p>
        </p:txBody>
      </p:sp>
      <p:grpSp>
        <p:nvGrpSpPr>
          <p:cNvPr id="9219" name="Group 29"/>
          <p:cNvGrpSpPr>
            <a:grpSpLocks/>
          </p:cNvGrpSpPr>
          <p:nvPr/>
        </p:nvGrpSpPr>
        <p:grpSpPr bwMode="auto">
          <a:xfrm>
            <a:off x="152400" y="1320530"/>
            <a:ext cx="7175500" cy="4703762"/>
            <a:chOff x="152400" y="960737"/>
            <a:chExt cx="7175500" cy="4703463"/>
          </a:xfrm>
        </p:grpSpPr>
        <p:sp>
          <p:nvSpPr>
            <p:cNvPr id="9" name="Notched Right Arrow 8"/>
            <p:cNvSpPr/>
            <p:nvPr/>
          </p:nvSpPr>
          <p:spPr>
            <a:xfrm>
              <a:off x="152400" y="4483100"/>
              <a:ext cx="26416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Investigation</a:t>
              </a:r>
            </a:p>
          </p:txBody>
        </p:sp>
        <p:sp>
          <p:nvSpPr>
            <p:cNvPr id="10" name="Notched Right Arrow 9"/>
            <p:cNvSpPr/>
            <p:nvPr/>
          </p:nvSpPr>
          <p:spPr>
            <a:xfrm>
              <a:off x="152400" y="1422400"/>
              <a:ext cx="26162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Control  Test</a:t>
              </a:r>
            </a:p>
          </p:txBody>
        </p:sp>
        <p:sp>
          <p:nvSpPr>
            <p:cNvPr id="11" name="Notched Right Arrow 10"/>
            <p:cNvSpPr/>
            <p:nvPr/>
          </p:nvSpPr>
          <p:spPr>
            <a:xfrm>
              <a:off x="152400" y="2959100"/>
              <a:ext cx="2641600" cy="1181100"/>
            </a:xfrm>
            <a:prstGeom prst="notchedRightArrow">
              <a:avLst/>
            </a:prstGeom>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b="1" dirty="0"/>
                <a:t>Fraud  Test</a:t>
              </a:r>
            </a:p>
          </p:txBody>
        </p:sp>
        <p:sp>
          <p:nvSpPr>
            <p:cNvPr id="13" name="Bevel 12"/>
            <p:cNvSpPr/>
            <p:nvPr/>
          </p:nvSpPr>
          <p:spPr>
            <a:xfrm>
              <a:off x="5422900" y="1422670"/>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Test controls</a:t>
              </a:r>
            </a:p>
          </p:txBody>
        </p:sp>
        <p:sp>
          <p:nvSpPr>
            <p:cNvPr id="15" name="Bevel 14"/>
            <p:cNvSpPr/>
            <p:nvPr/>
          </p:nvSpPr>
          <p:spPr>
            <a:xfrm>
              <a:off x="3073400" y="1422670"/>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Random and non biased</a:t>
              </a:r>
            </a:p>
          </p:txBody>
        </p:sp>
        <p:sp>
          <p:nvSpPr>
            <p:cNvPr id="18" name="Bevel 17"/>
            <p:cNvSpPr/>
            <p:nvPr/>
          </p:nvSpPr>
          <p:spPr>
            <a:xfrm>
              <a:off x="5422900" y="4495874"/>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Built around allegation</a:t>
              </a:r>
            </a:p>
          </p:txBody>
        </p:sp>
        <p:sp>
          <p:nvSpPr>
            <p:cNvPr id="20" name="Bevel 19"/>
            <p:cNvSpPr/>
            <p:nvPr/>
          </p:nvSpPr>
          <p:spPr>
            <a:xfrm>
              <a:off x="3073400" y="4495874"/>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None</a:t>
              </a:r>
            </a:p>
          </p:txBody>
        </p:sp>
        <p:sp>
          <p:nvSpPr>
            <p:cNvPr id="22" name="Bevel 21"/>
            <p:cNvSpPr/>
            <p:nvPr/>
          </p:nvSpPr>
          <p:spPr>
            <a:xfrm>
              <a:off x="5410200" y="2959272"/>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Authenticity procedure</a:t>
              </a:r>
            </a:p>
          </p:txBody>
        </p:sp>
        <p:sp>
          <p:nvSpPr>
            <p:cNvPr id="24" name="Bevel 23"/>
            <p:cNvSpPr/>
            <p:nvPr/>
          </p:nvSpPr>
          <p:spPr>
            <a:xfrm>
              <a:off x="3060700" y="2959272"/>
              <a:ext cx="1905000" cy="1155627"/>
            </a:xfrm>
            <a:prstGeom prst="bevel">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Symbol" pitchFamily="18" charset="2"/>
                <a:buNone/>
                <a:defRPr/>
              </a:pPr>
              <a:r>
                <a:rPr lang="en-US" sz="2000" dirty="0">
                  <a:solidFill>
                    <a:srgbClr val="000000"/>
                  </a:solidFill>
                </a:rPr>
                <a:t>Focused and biased</a:t>
              </a:r>
            </a:p>
          </p:txBody>
        </p:sp>
        <p:sp>
          <p:nvSpPr>
            <p:cNvPr id="21" name="Rectangle 20"/>
            <p:cNvSpPr/>
            <p:nvPr/>
          </p:nvSpPr>
          <p:spPr>
            <a:xfrm>
              <a:off x="3242881" y="960737"/>
              <a:ext cx="1572866" cy="461665"/>
            </a:xfrm>
            <a:prstGeom prst="rect">
              <a:avLst/>
            </a:prstGeom>
            <a:noFill/>
          </p:spPr>
          <p:txBody>
            <a:bodyPr wrap="none">
              <a:spAutoFit/>
            </a:bodyPr>
            <a:lstStyle/>
            <a:p>
              <a:pPr algn="ctr">
                <a:buFont typeface="Symbol" pitchFamily="18" charset="2"/>
                <a:buNone/>
                <a:defRPr/>
              </a:pPr>
              <a:r>
                <a:rPr lang="en-US" sz="2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charset="0"/>
                </a:rPr>
                <a:t>Sampling</a:t>
              </a:r>
            </a:p>
          </p:txBody>
        </p:sp>
        <p:sp>
          <p:nvSpPr>
            <p:cNvPr id="25" name="Rectangle 24"/>
            <p:cNvSpPr/>
            <p:nvPr/>
          </p:nvSpPr>
          <p:spPr>
            <a:xfrm>
              <a:off x="5503493" y="973443"/>
              <a:ext cx="1721945" cy="461665"/>
            </a:xfrm>
            <a:prstGeom prst="rect">
              <a:avLst/>
            </a:prstGeom>
            <a:noFill/>
          </p:spPr>
          <p:txBody>
            <a:bodyPr wrap="none">
              <a:spAutoFit/>
            </a:bodyPr>
            <a:lstStyle/>
            <a:p>
              <a:pPr algn="ctr">
                <a:buFont typeface="Symbol" pitchFamily="18" charset="2"/>
                <a:buNone/>
                <a:defRPr/>
              </a:pPr>
              <a:r>
                <a:rPr lang="en-US" sz="2400"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Arial" charset="0"/>
                </a:rPr>
                <a:t>Procedure</a:t>
              </a:r>
            </a:p>
          </p:txBody>
        </p:sp>
      </p:grpSp>
    </p:spTree>
    <p:extLst>
      <p:ext uri="{BB962C8B-B14F-4D97-AF65-F5344CB8AC3E}">
        <p14:creationId xmlns:p14="http://schemas.microsoft.com/office/powerpoint/2010/main" val="16218585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Schoolbook"/>
              </a:rPr>
              <a:t>ILLUSTRATION OF A FRAUD </a:t>
            </a:r>
            <a:r>
              <a:rPr lang="en-US" dirty="0" smtClean="0">
                <a:latin typeface="Century Schoolbook"/>
              </a:rPr>
              <a:t>RISK STATEMENT</a:t>
            </a:r>
            <a:endParaRPr lang="en-US" dirty="0"/>
          </a:p>
        </p:txBody>
      </p:sp>
      <p:sp>
        <p:nvSpPr>
          <p:cNvPr id="3" name="Content Placeholder 2"/>
          <p:cNvSpPr>
            <a:spLocks noGrp="1"/>
          </p:cNvSpPr>
          <p:nvPr>
            <p:ph idx="1"/>
          </p:nvPr>
        </p:nvSpPr>
        <p:spPr/>
        <p:txBody>
          <a:bodyPr/>
          <a:lstStyle/>
          <a:p>
            <a:r>
              <a:rPr lang="en-US" sz="3200" dirty="0"/>
              <a:t>Budget owner acting alone or in collusion with a direct </a:t>
            </a:r>
            <a:r>
              <a:rPr lang="en-US" sz="3200" dirty="0" smtClean="0"/>
              <a:t>report /  </a:t>
            </a:r>
            <a:r>
              <a:rPr lang="en-US" sz="3200" dirty="0"/>
              <a:t>cause a shell company to be set up on the vendor master </a:t>
            </a:r>
            <a:r>
              <a:rPr lang="en-US" sz="3200" dirty="0" smtClean="0"/>
              <a:t>file /  process </a:t>
            </a:r>
            <a:r>
              <a:rPr lang="en-US" sz="3200" dirty="0"/>
              <a:t>a contract and approves a fake invoice for goods or services not </a:t>
            </a:r>
            <a:r>
              <a:rPr lang="en-US" sz="3200" dirty="0" smtClean="0"/>
              <a:t>received /  </a:t>
            </a:r>
            <a:r>
              <a:rPr lang="en-US" sz="3200" dirty="0"/>
              <a:t>causing the diversion of </a:t>
            </a:r>
            <a:r>
              <a:rPr lang="en-US" sz="3200" dirty="0" smtClean="0"/>
              <a:t>company funds</a:t>
            </a:r>
            <a:endParaRPr lang="en-US" sz="3200" dirty="0"/>
          </a:p>
        </p:txBody>
      </p:sp>
    </p:spTree>
    <p:extLst>
      <p:ext uri="{BB962C8B-B14F-4D97-AF65-F5344CB8AC3E}">
        <p14:creationId xmlns:p14="http://schemas.microsoft.com/office/powerpoint/2010/main" val="7746483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FRAUD SCENARIO DRIVES THE AUDIT PROGRAM</a:t>
            </a:r>
            <a:endParaRPr lang="en-US" dirty="0"/>
          </a:p>
        </p:txBody>
      </p:sp>
      <p:sp>
        <p:nvSpPr>
          <p:cNvPr id="3" name="Content Placeholder 2"/>
          <p:cNvSpPr>
            <a:spLocks noGrp="1"/>
          </p:cNvSpPr>
          <p:nvPr>
            <p:ph idx="1"/>
          </p:nvPr>
        </p:nvSpPr>
        <p:spPr/>
        <p:txBody>
          <a:bodyPr/>
          <a:lstStyle/>
          <a:p>
            <a:r>
              <a:rPr lang="en-US" dirty="0"/>
              <a:t>C</a:t>
            </a:r>
            <a:r>
              <a:rPr lang="en-US" dirty="0" smtClean="0"/>
              <a:t>ause </a:t>
            </a:r>
            <a:r>
              <a:rPr lang="en-US" dirty="0"/>
              <a:t>a </a:t>
            </a:r>
            <a:r>
              <a:rPr lang="en-US" b="1" dirty="0"/>
              <a:t>shell company </a:t>
            </a:r>
            <a:r>
              <a:rPr lang="en-US" dirty="0"/>
              <a:t>to be set up on the vendor master </a:t>
            </a:r>
            <a:r>
              <a:rPr lang="en-US" dirty="0" smtClean="0"/>
              <a:t>file</a:t>
            </a:r>
          </a:p>
          <a:p>
            <a:r>
              <a:rPr lang="en-US" dirty="0" smtClean="0"/>
              <a:t>Process </a:t>
            </a:r>
            <a:r>
              <a:rPr lang="en-US" dirty="0"/>
              <a:t>a contract and approves a </a:t>
            </a:r>
            <a:r>
              <a:rPr lang="en-US" b="1" dirty="0"/>
              <a:t>fake invoice </a:t>
            </a:r>
            <a:r>
              <a:rPr lang="en-US" dirty="0"/>
              <a:t>for goods or services not </a:t>
            </a:r>
            <a:r>
              <a:rPr lang="en-US" dirty="0" smtClean="0"/>
              <a:t>received</a:t>
            </a:r>
          </a:p>
          <a:p>
            <a:endParaRPr lang="en-US" dirty="0"/>
          </a:p>
          <a:p>
            <a:r>
              <a:rPr lang="en-US" dirty="0" smtClean="0"/>
              <a:t>Two aspects</a:t>
            </a:r>
          </a:p>
          <a:p>
            <a:pPr lvl="1"/>
            <a:r>
              <a:rPr lang="en-US" dirty="0" smtClean="0"/>
              <a:t>Sample Selection</a:t>
            </a:r>
          </a:p>
          <a:p>
            <a:pPr lvl="1"/>
            <a:r>
              <a:rPr lang="en-US" dirty="0" smtClean="0"/>
              <a:t>Audit Test</a:t>
            </a:r>
          </a:p>
          <a:p>
            <a:endParaRPr lang="en-US" dirty="0"/>
          </a:p>
        </p:txBody>
      </p:sp>
    </p:spTree>
    <p:extLst>
      <p:ext uri="{BB962C8B-B14F-4D97-AF65-F5344CB8AC3E}">
        <p14:creationId xmlns:p14="http://schemas.microsoft.com/office/powerpoint/2010/main" val="35361121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57200" y="127000"/>
            <a:ext cx="8266113" cy="1047173"/>
          </a:xfrm>
        </p:spPr>
        <p:txBody>
          <a:bodyPr>
            <a:normAutofit/>
          </a:bodyPr>
          <a:lstStyle/>
          <a:p>
            <a:pPr algn="l" eaLnBrk="1" fontAlgn="auto" hangingPunct="1">
              <a:spcAft>
                <a:spcPts val="0"/>
              </a:spcAft>
              <a:defRPr/>
            </a:pPr>
            <a:r>
              <a:rPr lang="en-US" dirty="0" smtClean="0"/>
              <a:t>Integrating Fraud Into The Audit Program</a:t>
            </a:r>
            <a:endParaRPr lang="en-US" dirty="0"/>
          </a:p>
        </p:txBody>
      </p:sp>
      <p:sp>
        <p:nvSpPr>
          <p:cNvPr id="18435" name="Rectangle 3"/>
          <p:cNvSpPr>
            <a:spLocks noGrp="1" noChangeArrowheads="1"/>
          </p:cNvSpPr>
          <p:nvPr>
            <p:ph sz="quarter" idx="1"/>
          </p:nvPr>
        </p:nvSpPr>
        <p:spPr>
          <a:xfrm>
            <a:off x="457200" y="1600201"/>
            <a:ext cx="7467600" cy="4445000"/>
          </a:xfrm>
        </p:spPr>
        <p:txBody>
          <a:bodyPr/>
          <a:lstStyle/>
          <a:p>
            <a:pPr marL="0" indent="0" eaLnBrk="1" hangingPunct="1">
              <a:buNone/>
              <a:tabLst>
                <a:tab pos="520700" algn="l"/>
              </a:tabLst>
            </a:pPr>
            <a:r>
              <a:rPr lang="en-US" dirty="0" smtClean="0"/>
              <a:t>1: 	Respond to fraud when control assessment 	suggests</a:t>
            </a:r>
          </a:p>
          <a:p>
            <a:pPr marL="0" indent="0" eaLnBrk="1" hangingPunct="1">
              <a:buNone/>
              <a:tabLst>
                <a:tab pos="520700" algn="l"/>
              </a:tabLst>
            </a:pPr>
            <a:r>
              <a:rPr lang="en-US" dirty="0" smtClean="0"/>
              <a:t>2: 	Test controls be aware to red flags</a:t>
            </a:r>
          </a:p>
          <a:p>
            <a:pPr marL="0" indent="0" eaLnBrk="1" hangingPunct="1">
              <a:buNone/>
              <a:tabLst>
                <a:tab pos="520700" algn="l"/>
              </a:tabLst>
            </a:pPr>
            <a:r>
              <a:rPr lang="en-US" dirty="0" smtClean="0"/>
              <a:t>3: 	Integrate fraud audit procedures into internal audit 	of internal controls</a:t>
            </a:r>
          </a:p>
          <a:p>
            <a:pPr marL="0" indent="0" eaLnBrk="1" hangingPunct="1">
              <a:buNone/>
              <a:tabLst>
                <a:tab pos="520700" algn="l"/>
              </a:tabLst>
            </a:pPr>
            <a:r>
              <a:rPr lang="en-US" dirty="0" smtClean="0"/>
              <a:t>4: 	Perform fraud audit</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2068507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Integrating Fraud Into The Audit </a:t>
            </a:r>
            <a:r>
              <a:rPr lang="en-US" dirty="0" smtClean="0"/>
              <a:t>Program</a:t>
            </a:r>
            <a:br>
              <a:rPr lang="en-US" dirty="0" smtClean="0"/>
            </a:br>
            <a:r>
              <a:rPr lang="en-US" dirty="0" smtClean="0"/>
              <a:t>The Sample Selection</a:t>
            </a:r>
            <a:endParaRPr lang="en-US" dirty="0"/>
          </a:p>
        </p:txBody>
      </p:sp>
      <p:sp>
        <p:nvSpPr>
          <p:cNvPr id="3" name="Content Placeholder 2"/>
          <p:cNvSpPr>
            <a:spLocks noGrp="1"/>
          </p:cNvSpPr>
          <p:nvPr>
            <p:ph sz="quarter" idx="1"/>
          </p:nvPr>
        </p:nvSpPr>
        <p:spPr/>
        <p:txBody>
          <a:bodyPr/>
          <a:lstStyle/>
          <a:p>
            <a:r>
              <a:rPr lang="en-US" dirty="0" smtClean="0"/>
              <a:t>Test control  / Red Flag</a:t>
            </a:r>
          </a:p>
          <a:p>
            <a:r>
              <a:rPr lang="en-US" dirty="0" smtClean="0"/>
              <a:t>Fraud Audit Procedure</a:t>
            </a:r>
          </a:p>
          <a:p>
            <a:r>
              <a:rPr lang="en-US" dirty="0" smtClean="0"/>
              <a:t>Fraud Audit</a:t>
            </a:r>
            <a:endParaRPr lang="en-US" dirty="0"/>
          </a:p>
        </p:txBody>
      </p:sp>
      <p:sp>
        <p:nvSpPr>
          <p:cNvPr id="4" name="Content Placeholder 3"/>
          <p:cNvSpPr>
            <a:spLocks noGrp="1"/>
          </p:cNvSpPr>
          <p:nvPr>
            <p:ph sz="quarter" idx="2"/>
          </p:nvPr>
        </p:nvSpPr>
        <p:spPr/>
        <p:txBody>
          <a:bodyPr/>
          <a:lstStyle/>
          <a:p>
            <a:r>
              <a:rPr lang="en-US" dirty="0" smtClean="0"/>
              <a:t>Random or Judgment</a:t>
            </a:r>
          </a:p>
          <a:p>
            <a:r>
              <a:rPr lang="en-US" dirty="0" smtClean="0"/>
              <a:t>Random or Judgment</a:t>
            </a:r>
          </a:p>
          <a:p>
            <a:r>
              <a:rPr lang="en-US" dirty="0" smtClean="0"/>
              <a:t>Fraud Data Analytics, sample is focused and biased</a:t>
            </a:r>
            <a:endParaRPr lang="en-US" dirty="0"/>
          </a:p>
        </p:txBody>
      </p:sp>
    </p:spTree>
    <p:extLst>
      <p:ext uri="{BB962C8B-B14F-4D97-AF65-F5344CB8AC3E}">
        <p14:creationId xmlns:p14="http://schemas.microsoft.com/office/powerpoint/2010/main" val="6260831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eaLnBrk="0" hangingPunct="0"/>
            <a:r>
              <a:rPr lang="en-US" dirty="0" smtClean="0"/>
              <a:t>Sample selection: using fraud data analytics</a:t>
            </a:r>
            <a:endParaRPr lang="en-US" dirty="0"/>
          </a:p>
        </p:txBody>
      </p:sp>
      <p:graphicFrame>
        <p:nvGraphicFramePr>
          <p:cNvPr id="5" name="Content Placeholder 4"/>
          <p:cNvGraphicFramePr>
            <a:graphicFrameLocks noGrp="1"/>
          </p:cNvGraphicFramePr>
          <p:nvPr>
            <p:ph sz="quarter" idx="1"/>
            <p:extLst/>
          </p:nvPr>
        </p:nvGraphicFramePr>
        <p:xfrm>
          <a:off x="533400" y="1160236"/>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7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a Methodology</a:t>
            </a:r>
            <a:endParaRPr lang="en-US" dirty="0"/>
          </a:p>
        </p:txBody>
      </p:sp>
      <p:sp>
        <p:nvSpPr>
          <p:cNvPr id="3" name="Content Placeholder 2"/>
          <p:cNvSpPr>
            <a:spLocks noGrp="1"/>
          </p:cNvSpPr>
          <p:nvPr>
            <p:ph idx="1"/>
          </p:nvPr>
        </p:nvSpPr>
        <p:spPr/>
        <p:txBody>
          <a:bodyPr/>
          <a:lstStyle/>
          <a:p>
            <a:pPr marL="457200" indent="-457200">
              <a:buSzTx/>
              <a:buFont typeface="Century Schoolbook" pitchFamily="18" charset="0"/>
              <a:buAutoNum type="arabicPeriod"/>
            </a:pPr>
            <a:r>
              <a:rPr lang="en-US" sz="2000" dirty="0" smtClean="0"/>
              <a:t>Scope of data analysis</a:t>
            </a:r>
          </a:p>
          <a:p>
            <a:pPr marL="457200" indent="-457200">
              <a:buSzTx/>
              <a:buFont typeface="Century Schoolbook" pitchFamily="18" charset="0"/>
              <a:buAutoNum type="arabicPeriod"/>
            </a:pPr>
            <a:r>
              <a:rPr lang="en-US" sz="2000" dirty="0" smtClean="0"/>
              <a:t>Integrating </a:t>
            </a:r>
            <a:r>
              <a:rPr lang="en-US" sz="2000" dirty="0"/>
              <a:t>the fraud risk assessment</a:t>
            </a:r>
          </a:p>
          <a:p>
            <a:pPr marL="457200" indent="-457200">
              <a:buSzTx/>
              <a:buFont typeface="Century Schoolbook" pitchFamily="18" charset="0"/>
              <a:buAutoNum type="arabicPeriod"/>
            </a:pPr>
            <a:r>
              <a:rPr lang="en-US" sz="2000" dirty="0"/>
              <a:t>Select the data mining strategy</a:t>
            </a:r>
          </a:p>
          <a:p>
            <a:pPr marL="457200" indent="-457200">
              <a:buSzTx/>
              <a:buFont typeface="Century Schoolbook" pitchFamily="18" charset="0"/>
              <a:buAutoNum type="arabicPeriod"/>
            </a:pPr>
            <a:r>
              <a:rPr lang="en-US" sz="2000" dirty="0"/>
              <a:t>Availability, reliability and usability</a:t>
            </a:r>
          </a:p>
          <a:p>
            <a:pPr marL="457200" indent="-457200">
              <a:buSzTx/>
              <a:buFont typeface="Century Schoolbook" pitchFamily="18" charset="0"/>
              <a:buAutoNum type="arabicPeriod"/>
            </a:pPr>
            <a:r>
              <a:rPr lang="en-US" sz="2000" dirty="0"/>
              <a:t>Understand the data</a:t>
            </a:r>
          </a:p>
          <a:p>
            <a:pPr marL="457200" indent="-457200">
              <a:buSzTx/>
              <a:buFont typeface="Century Schoolbook" pitchFamily="18" charset="0"/>
              <a:buAutoNum type="arabicPeriod"/>
            </a:pPr>
            <a:r>
              <a:rPr lang="en-US" sz="2000" dirty="0"/>
              <a:t>Develop search routines</a:t>
            </a:r>
          </a:p>
          <a:p>
            <a:pPr marL="457200" indent="-457200">
              <a:buSzTx/>
              <a:buFont typeface="Century Schoolbook" pitchFamily="18" charset="0"/>
              <a:buAutoNum type="arabicPeriod"/>
            </a:pPr>
            <a:r>
              <a:rPr lang="en-US" sz="2000" dirty="0" smtClean="0"/>
              <a:t>Filtering techniques</a:t>
            </a:r>
          </a:p>
          <a:p>
            <a:pPr marL="457200" indent="-457200">
              <a:buSzTx/>
              <a:buFont typeface="Century Schoolbook" pitchFamily="18" charset="0"/>
              <a:buAutoNum type="arabicPeriod"/>
            </a:pPr>
            <a:r>
              <a:rPr lang="en-US" sz="2000" dirty="0" smtClean="0"/>
              <a:t>Sample </a:t>
            </a:r>
            <a:r>
              <a:rPr lang="en-US" sz="2000" dirty="0"/>
              <a:t>selection criteria</a:t>
            </a:r>
          </a:p>
          <a:p>
            <a:pPr marL="457200" indent="-457200">
              <a:buSzTx/>
              <a:buFont typeface="Century Schoolbook" pitchFamily="18" charset="0"/>
              <a:buAutoNum type="arabicPeriod"/>
            </a:pPr>
            <a:r>
              <a:rPr lang="en-US" sz="2000" dirty="0"/>
              <a:t>Plan to resolve false positives</a:t>
            </a:r>
          </a:p>
          <a:p>
            <a:pPr marL="457200" indent="-457200">
              <a:buSzTx/>
              <a:buFont typeface="Century Schoolbook" pitchFamily="18" charset="0"/>
              <a:buAutoNum type="arabicPeriod"/>
            </a:pPr>
            <a:r>
              <a:rPr lang="en-US" sz="2000" dirty="0"/>
              <a:t>Link the fraud audit test procedures</a:t>
            </a:r>
          </a:p>
          <a:p>
            <a:endParaRPr lang="en-US" dirty="0"/>
          </a:p>
        </p:txBody>
      </p:sp>
    </p:spTree>
    <p:extLst>
      <p:ext uri="{BB962C8B-B14F-4D97-AF65-F5344CB8AC3E}">
        <p14:creationId xmlns:p14="http://schemas.microsoft.com/office/powerpoint/2010/main" val="31820317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FRAUD TESTING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70430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87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41251" y="107507"/>
            <a:ext cx="823491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Response To The Red Flags:</a:t>
            </a:r>
            <a:br>
              <a:rPr lang="en-US" dirty="0"/>
            </a:br>
            <a:r>
              <a:rPr lang="en-US" dirty="0"/>
              <a:t>Created Vendor Invoice</a:t>
            </a:r>
          </a:p>
        </p:txBody>
      </p:sp>
      <p:sp>
        <p:nvSpPr>
          <p:cNvPr id="47107" name="Content Placeholder 2"/>
          <p:cNvSpPr>
            <a:spLocks noGrp="1"/>
          </p:cNvSpPr>
          <p:nvPr>
            <p:ph sz="quarter" idx="4294967295"/>
          </p:nvPr>
        </p:nvSpPr>
        <p:spPr>
          <a:xfrm>
            <a:off x="457200" y="2336800"/>
            <a:ext cx="4032250" cy="3759200"/>
          </a:xfrm>
          <a:prstGeom prst="rect">
            <a:avLst/>
          </a:prstGeom>
        </p:spPr>
        <p:txBody>
          <a:bodyPr/>
          <a:lstStyle/>
          <a:p>
            <a:r>
              <a:rPr lang="en-US" dirty="0" smtClean="0">
                <a:latin typeface="Century Schoolbook" pitchFamily="18" charset="0"/>
              </a:rPr>
              <a:t>False document: vendor invoice</a:t>
            </a:r>
          </a:p>
          <a:p>
            <a:endParaRPr lang="en-US" dirty="0" smtClean="0">
              <a:latin typeface="Century Schoolbook" pitchFamily="18" charset="0"/>
            </a:endParaRPr>
          </a:p>
        </p:txBody>
      </p:sp>
      <p:sp>
        <p:nvSpPr>
          <p:cNvPr id="47108" name="Content Placeholder 3"/>
          <p:cNvSpPr>
            <a:spLocks noGrp="1"/>
          </p:cNvSpPr>
          <p:nvPr>
            <p:ph sz="quarter" idx="4294967295"/>
          </p:nvPr>
        </p:nvSpPr>
        <p:spPr>
          <a:xfrm>
            <a:off x="4371975" y="2336800"/>
            <a:ext cx="3657600" cy="3759200"/>
          </a:xfrm>
          <a:prstGeom prst="rect">
            <a:avLst/>
          </a:prstGeom>
        </p:spPr>
        <p:txBody>
          <a:bodyPr/>
          <a:lstStyle/>
          <a:p>
            <a:r>
              <a:rPr lang="en-US" dirty="0" smtClean="0">
                <a:latin typeface="Century Schoolbook" pitchFamily="18" charset="0"/>
              </a:rPr>
              <a:t>No telephone #</a:t>
            </a:r>
          </a:p>
          <a:p>
            <a:r>
              <a:rPr lang="en-US" dirty="0" smtClean="0">
                <a:latin typeface="Century Schoolbook" pitchFamily="18" charset="0"/>
              </a:rPr>
              <a:t>No website</a:t>
            </a:r>
          </a:p>
          <a:p>
            <a:r>
              <a:rPr lang="en-US" dirty="0" smtClean="0">
                <a:latin typeface="Century Schoolbook" pitchFamily="18" charset="0"/>
              </a:rPr>
              <a:t>Small business software</a:t>
            </a:r>
          </a:p>
          <a:p>
            <a:r>
              <a:rPr lang="en-US" dirty="0" smtClean="0">
                <a:latin typeface="Century Schoolbook" pitchFamily="18" charset="0"/>
              </a:rPr>
              <a:t>Vague description(s)</a:t>
            </a:r>
          </a:p>
          <a:p>
            <a:r>
              <a:rPr lang="en-US" dirty="0" smtClean="0">
                <a:latin typeface="Century Schoolbook" pitchFamily="18" charset="0"/>
              </a:rPr>
              <a:t>Invoice number</a:t>
            </a:r>
          </a:p>
        </p:txBody>
      </p:sp>
      <p:sp>
        <p:nvSpPr>
          <p:cNvPr id="47109" name="Text Placeholder 4"/>
          <p:cNvSpPr>
            <a:spLocks/>
          </p:cNvSpPr>
          <p:nvPr/>
        </p:nvSpPr>
        <p:spPr bwMode="auto">
          <a:xfrm>
            <a:off x="457200" y="1570038"/>
            <a:ext cx="3657600" cy="65881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spcBef>
                <a:spcPct val="30000"/>
              </a:spcBef>
              <a:spcAft>
                <a:spcPct val="20000"/>
              </a:spcAft>
              <a:buClr>
                <a:schemeClr val="accent1"/>
              </a:buClr>
              <a:buSzPct val="70000"/>
              <a:buFontTx/>
              <a:buNone/>
            </a:pPr>
            <a:r>
              <a:rPr lang="en-US" sz="2000" b="1" dirty="0">
                <a:solidFill>
                  <a:srgbClr val="FFFFFF"/>
                </a:solidFill>
                <a:latin typeface="Century Schoolbook" pitchFamily="18" charset="0"/>
              </a:rPr>
              <a:t>CONCEALMENT</a:t>
            </a:r>
          </a:p>
        </p:txBody>
      </p:sp>
      <p:sp>
        <p:nvSpPr>
          <p:cNvPr id="47110" name="Text Placeholder 5"/>
          <p:cNvSpPr>
            <a:spLocks/>
          </p:cNvSpPr>
          <p:nvPr/>
        </p:nvSpPr>
        <p:spPr bwMode="auto">
          <a:xfrm>
            <a:off x="4343400" y="1570038"/>
            <a:ext cx="3657600" cy="65881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spcBef>
                <a:spcPct val="30000"/>
              </a:spcBef>
              <a:spcAft>
                <a:spcPct val="20000"/>
              </a:spcAft>
              <a:buClr>
                <a:schemeClr val="accent1"/>
              </a:buClr>
              <a:buSzPct val="70000"/>
              <a:buFontTx/>
              <a:buNone/>
            </a:pPr>
            <a:r>
              <a:rPr lang="en-US" sz="2000" b="1" dirty="0">
                <a:solidFill>
                  <a:srgbClr val="FFFFFF"/>
                </a:solidFill>
                <a:latin typeface="Century Schoolbook" pitchFamily="18" charset="0"/>
              </a:rPr>
              <a:t>RED FLAG</a:t>
            </a:r>
          </a:p>
        </p:txBody>
      </p:sp>
    </p:spTree>
    <p:extLst>
      <p:ext uri="{BB962C8B-B14F-4D97-AF65-F5344CB8AC3E}">
        <p14:creationId xmlns:p14="http://schemas.microsoft.com/office/powerpoint/2010/main" val="32898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fade">
                                      <p:cBhvr>
                                        <p:cTn id="7" dur="2000"/>
                                        <p:tgtEl>
                                          <p:spTgt spid="47108">
                                            <p:txEl>
                                              <p:pRg st="0" end="0"/>
                                            </p:txEl>
                                          </p:spTgt>
                                        </p:tgtEl>
                                      </p:cBhvr>
                                    </p:animEffect>
                                    <p:anim calcmode="lin" valueType="num">
                                      <p:cBhvr>
                                        <p:cTn id="8" dur="2000" fill="hold"/>
                                        <p:tgtEl>
                                          <p:spTgt spid="47108">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7108">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fade">
                                      <p:cBhvr>
                                        <p:cTn id="12" dur="2000"/>
                                        <p:tgtEl>
                                          <p:spTgt spid="47108">
                                            <p:txEl>
                                              <p:pRg st="1" end="1"/>
                                            </p:txEl>
                                          </p:spTgt>
                                        </p:tgtEl>
                                      </p:cBhvr>
                                    </p:animEffect>
                                    <p:anim calcmode="lin" valueType="num">
                                      <p:cBhvr>
                                        <p:cTn id="13" dur="2000" fill="hold"/>
                                        <p:tgtEl>
                                          <p:spTgt spid="47108">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7108">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fade">
                                      <p:cBhvr>
                                        <p:cTn id="17" dur="2000"/>
                                        <p:tgtEl>
                                          <p:spTgt spid="47108">
                                            <p:txEl>
                                              <p:pRg st="2" end="2"/>
                                            </p:txEl>
                                          </p:spTgt>
                                        </p:tgtEl>
                                      </p:cBhvr>
                                    </p:animEffect>
                                    <p:anim calcmode="lin" valueType="num">
                                      <p:cBhvr>
                                        <p:cTn id="18" dur="2000" fill="hold"/>
                                        <p:tgtEl>
                                          <p:spTgt spid="47108">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47108">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7108">
                                            <p:txEl>
                                              <p:pRg st="3" end="3"/>
                                            </p:txEl>
                                          </p:spTgt>
                                        </p:tgtEl>
                                        <p:attrNameLst>
                                          <p:attrName>style.visibility</p:attrName>
                                        </p:attrNameLst>
                                      </p:cBhvr>
                                      <p:to>
                                        <p:strVal val="visible"/>
                                      </p:to>
                                    </p:set>
                                    <p:animEffect transition="in" filter="fade">
                                      <p:cBhvr>
                                        <p:cTn id="22" dur="2000"/>
                                        <p:tgtEl>
                                          <p:spTgt spid="47108">
                                            <p:txEl>
                                              <p:pRg st="3" end="3"/>
                                            </p:txEl>
                                          </p:spTgt>
                                        </p:tgtEl>
                                      </p:cBhvr>
                                    </p:animEffect>
                                    <p:anim calcmode="lin" valueType="num">
                                      <p:cBhvr>
                                        <p:cTn id="23" dur="2000" fill="hold"/>
                                        <p:tgtEl>
                                          <p:spTgt spid="47108">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7108">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47108">
                                            <p:txEl>
                                              <p:pRg st="4" end="4"/>
                                            </p:txEl>
                                          </p:spTgt>
                                        </p:tgtEl>
                                        <p:attrNameLst>
                                          <p:attrName>style.visibility</p:attrName>
                                        </p:attrNameLst>
                                      </p:cBhvr>
                                      <p:to>
                                        <p:strVal val="visible"/>
                                      </p:to>
                                    </p:set>
                                    <p:animEffect transition="in" filter="fade">
                                      <p:cBhvr>
                                        <p:cTn id="27" dur="2000"/>
                                        <p:tgtEl>
                                          <p:spTgt spid="47108">
                                            <p:txEl>
                                              <p:pRg st="4" end="4"/>
                                            </p:txEl>
                                          </p:spTgt>
                                        </p:tgtEl>
                                      </p:cBhvr>
                                    </p:animEffect>
                                    <p:anim calcmode="lin" valueType="num">
                                      <p:cBhvr>
                                        <p:cTn id="28" dur="2000" fill="hold"/>
                                        <p:tgtEl>
                                          <p:spTgt spid="47108">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47108">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57" y="72153"/>
            <a:ext cx="8254721" cy="872392"/>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algn="l" eaLnBrk="0" hangingPunct="0"/>
            <a:r>
              <a:rPr lang="en-US" dirty="0"/>
              <a:t>Audit Procedure Design To Detect Fraud</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814206188"/>
              </p:ext>
            </p:extLst>
          </p:nvPr>
        </p:nvGraphicFramePr>
        <p:xfrm>
          <a:off x="680357" y="856347"/>
          <a:ext cx="7148285" cy="4513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txBox="1">
            <a:spLocks noChangeArrowheads="1"/>
          </p:cNvSpPr>
          <p:nvPr/>
        </p:nvSpPr>
        <p:spPr bwMode="auto">
          <a:xfrm>
            <a:off x="241161" y="5368475"/>
            <a:ext cx="7486022" cy="982083"/>
          </a:xfrm>
          <a:prstGeom prst="rect">
            <a:avLst/>
          </a:prstGeom>
          <a:noFill/>
          <a:ln w="9525">
            <a:noFill/>
            <a:miter lim="800000"/>
            <a:headEnd/>
            <a:tailEnd/>
          </a:ln>
        </p:spPr>
        <p:txBody>
          <a:bodyPr/>
          <a:lstStyle/>
          <a:p>
            <a:pPr eaLnBrk="1" hangingPunct="1">
              <a:spcBef>
                <a:spcPts val="600"/>
              </a:spcBef>
              <a:buClr>
                <a:schemeClr val="accent1"/>
              </a:buClr>
              <a:buSzPct val="70000"/>
              <a:buFont typeface="Symbol" pitchFamily="18" charset="2"/>
              <a:buNone/>
              <a:defRPr/>
            </a:pPr>
            <a:r>
              <a:rPr lang="en-US" sz="2000" b="1" dirty="0" smtClean="0">
                <a:solidFill>
                  <a:srgbClr val="000000"/>
                </a:solidFill>
                <a:latin typeface="Century Schoolbook"/>
              </a:rPr>
              <a:t>Discussion </a:t>
            </a:r>
            <a:r>
              <a:rPr lang="en-US" sz="2000" b="1" dirty="0">
                <a:solidFill>
                  <a:srgbClr val="000000"/>
                </a:solidFill>
                <a:latin typeface="Century Schoolbook"/>
              </a:rPr>
              <a:t>Point: Why does the audit procedure need to be specific to the scenario and consider the concealment?</a:t>
            </a:r>
            <a:endParaRPr lang="en-US" sz="2000" dirty="0">
              <a:solidFill>
                <a:srgbClr val="000000"/>
              </a:solidFill>
              <a:latin typeface="Century Schoolbook"/>
            </a:endParaRPr>
          </a:p>
        </p:txBody>
      </p:sp>
    </p:spTree>
    <p:extLst>
      <p:ext uri="{BB962C8B-B14F-4D97-AF65-F5344CB8AC3E}">
        <p14:creationId xmlns:p14="http://schemas.microsoft.com/office/powerpoint/2010/main" val="113833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graphicEl>
                                              <a:dgm id="{C1730D1D-DCDB-4C89-B866-875A709FF8B7}"/>
                                            </p:graphicEl>
                                          </p:spTgt>
                                        </p:tgtEl>
                                        <p:attrNameLst>
                                          <p:attrName>style.visibility</p:attrName>
                                        </p:attrNameLst>
                                      </p:cBhvr>
                                      <p:to>
                                        <p:strVal val="visible"/>
                                      </p:to>
                                    </p:set>
                                    <p:anim calcmode="lin" valueType="num">
                                      <p:cBhvr additive="base">
                                        <p:cTn id="7" dur="2000" fill="hold"/>
                                        <p:tgtEl>
                                          <p:spTgt spid="5">
                                            <p:graphicEl>
                                              <a:dgm id="{C1730D1D-DCDB-4C89-B866-875A709FF8B7}"/>
                                            </p:graphicEl>
                                          </p:spTgt>
                                        </p:tgtEl>
                                        <p:attrNameLst>
                                          <p:attrName>ppt_x</p:attrName>
                                        </p:attrNameLst>
                                      </p:cBhvr>
                                      <p:tavLst>
                                        <p:tav tm="0">
                                          <p:val>
                                            <p:strVal val="#ppt_x"/>
                                          </p:val>
                                        </p:tav>
                                        <p:tav tm="100000">
                                          <p:val>
                                            <p:strVal val="#ppt_x"/>
                                          </p:val>
                                        </p:tav>
                                      </p:tavLst>
                                    </p:anim>
                                    <p:anim calcmode="lin" valueType="num">
                                      <p:cBhvr additive="base">
                                        <p:cTn id="8" dur="2000" fill="hold"/>
                                        <p:tgtEl>
                                          <p:spTgt spid="5">
                                            <p:graphicEl>
                                              <a:dgm id="{C1730D1D-DCDB-4C89-B866-875A709FF8B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
                                            <p:graphicEl>
                                              <a:dgm id="{CC9418D9-E13C-4429-96CE-8C72D322F0CD}"/>
                                            </p:graphicEl>
                                          </p:spTgt>
                                        </p:tgtEl>
                                        <p:attrNameLst>
                                          <p:attrName>style.visibility</p:attrName>
                                        </p:attrNameLst>
                                      </p:cBhvr>
                                      <p:to>
                                        <p:strVal val="visible"/>
                                      </p:to>
                                    </p:set>
                                    <p:anim calcmode="lin" valueType="num">
                                      <p:cBhvr additive="base">
                                        <p:cTn id="13" dur="2000" fill="hold"/>
                                        <p:tgtEl>
                                          <p:spTgt spid="5">
                                            <p:graphicEl>
                                              <a:dgm id="{CC9418D9-E13C-4429-96CE-8C72D322F0CD}"/>
                                            </p:graphic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
                                            <p:graphicEl>
                                              <a:dgm id="{CC9418D9-E13C-4429-96CE-8C72D322F0C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
                                            <p:graphicEl>
                                              <a:dgm id="{A9491E78-98D9-4947-A7B8-7570215F5B5F}"/>
                                            </p:graphicEl>
                                          </p:spTgt>
                                        </p:tgtEl>
                                        <p:attrNameLst>
                                          <p:attrName>style.visibility</p:attrName>
                                        </p:attrNameLst>
                                      </p:cBhvr>
                                      <p:to>
                                        <p:strVal val="visible"/>
                                      </p:to>
                                    </p:set>
                                    <p:anim calcmode="lin" valueType="num">
                                      <p:cBhvr additive="base">
                                        <p:cTn id="19" dur="2000" fill="hold"/>
                                        <p:tgtEl>
                                          <p:spTgt spid="5">
                                            <p:graphicEl>
                                              <a:dgm id="{A9491E78-98D9-4947-A7B8-7570215F5B5F}"/>
                                            </p:graphic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
                                            <p:graphicEl>
                                              <a:dgm id="{A9491E78-98D9-4947-A7B8-7570215F5B5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
                                            <p:graphicEl>
                                              <a:dgm id="{8F52D3B0-1B79-40AA-B4D8-9279325D6AFF}"/>
                                            </p:graphicEl>
                                          </p:spTgt>
                                        </p:tgtEl>
                                        <p:attrNameLst>
                                          <p:attrName>style.visibility</p:attrName>
                                        </p:attrNameLst>
                                      </p:cBhvr>
                                      <p:to>
                                        <p:strVal val="visible"/>
                                      </p:to>
                                    </p:set>
                                    <p:anim calcmode="lin" valueType="num">
                                      <p:cBhvr additive="base">
                                        <p:cTn id="25" dur="2000" fill="hold"/>
                                        <p:tgtEl>
                                          <p:spTgt spid="5">
                                            <p:graphicEl>
                                              <a:dgm id="{8F52D3B0-1B79-40AA-B4D8-9279325D6AFF}"/>
                                            </p:graphic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graphicEl>
                                              <a:dgm id="{8F52D3B0-1B79-40AA-B4D8-9279325D6AF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
                                            <p:graphicEl>
                                              <a:dgm id="{71102571-61A8-42E2-AEF7-98E1C788A61E}"/>
                                            </p:graphicEl>
                                          </p:spTgt>
                                        </p:tgtEl>
                                        <p:attrNameLst>
                                          <p:attrName>style.visibility</p:attrName>
                                        </p:attrNameLst>
                                      </p:cBhvr>
                                      <p:to>
                                        <p:strVal val="visible"/>
                                      </p:to>
                                    </p:set>
                                    <p:anim calcmode="lin" valueType="num">
                                      <p:cBhvr additive="base">
                                        <p:cTn id="31" dur="2000" fill="hold"/>
                                        <p:tgtEl>
                                          <p:spTgt spid="5">
                                            <p:graphicEl>
                                              <a:dgm id="{71102571-61A8-42E2-AEF7-98E1C788A61E}"/>
                                            </p:graphic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
                                            <p:graphicEl>
                                              <a:dgm id="{71102571-61A8-42E2-AEF7-98E1C788A61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Audit Procedure</a:t>
            </a:r>
            <a:endParaRPr lang="en-US" dirty="0"/>
          </a:p>
        </p:txBody>
      </p:sp>
      <p:sp>
        <p:nvSpPr>
          <p:cNvPr id="3" name="Content Placeholder 2"/>
          <p:cNvSpPr>
            <a:spLocks noGrp="1"/>
          </p:cNvSpPr>
          <p:nvPr>
            <p:ph sz="quarter" idx="1"/>
          </p:nvPr>
        </p:nvSpPr>
        <p:spPr/>
        <p:txBody>
          <a:bodyPr/>
          <a:lstStyle/>
          <a:p>
            <a:r>
              <a:rPr lang="en-US" dirty="0" smtClean="0"/>
              <a:t>Telephone number</a:t>
            </a:r>
          </a:p>
          <a:p>
            <a:r>
              <a:rPr lang="en-US" dirty="0" smtClean="0"/>
              <a:t>Web site</a:t>
            </a:r>
          </a:p>
          <a:p>
            <a:r>
              <a:rPr lang="en-US" dirty="0" smtClean="0"/>
              <a:t>Invoice number</a:t>
            </a:r>
          </a:p>
          <a:p>
            <a:r>
              <a:rPr lang="en-US" dirty="0" smtClean="0"/>
              <a:t>Line item description</a:t>
            </a:r>
            <a:endParaRPr lang="en-US" dirty="0"/>
          </a:p>
        </p:txBody>
      </p:sp>
      <p:sp>
        <p:nvSpPr>
          <p:cNvPr id="4" name="Content Placeholder 3"/>
          <p:cNvSpPr>
            <a:spLocks noGrp="1"/>
          </p:cNvSpPr>
          <p:nvPr>
            <p:ph sz="quarter" idx="2"/>
          </p:nvPr>
        </p:nvSpPr>
        <p:spPr/>
        <p:txBody>
          <a:bodyPr/>
          <a:lstStyle/>
          <a:p>
            <a:r>
              <a:rPr lang="en-US" dirty="0" smtClean="0"/>
              <a:t>Call the number</a:t>
            </a:r>
          </a:p>
          <a:p>
            <a:r>
              <a:rPr lang="en-US" dirty="0" smtClean="0"/>
              <a:t>Review web site</a:t>
            </a:r>
          </a:p>
          <a:p>
            <a:r>
              <a:rPr lang="en-US" dirty="0" smtClean="0"/>
              <a:t>Review A/P payment history</a:t>
            </a:r>
          </a:p>
          <a:p>
            <a:r>
              <a:rPr lang="en-US" dirty="0" smtClean="0"/>
              <a:t>Line item description</a:t>
            </a:r>
          </a:p>
          <a:p>
            <a:pPr lvl="1"/>
            <a:r>
              <a:rPr lang="en-US" dirty="0" smtClean="0"/>
              <a:t>Missing numeric or Alpha</a:t>
            </a:r>
          </a:p>
          <a:p>
            <a:pPr lvl="1"/>
            <a:r>
              <a:rPr lang="en-US" dirty="0" smtClean="0"/>
              <a:t>Line item string </a:t>
            </a:r>
          </a:p>
          <a:p>
            <a:pPr lvl="1"/>
            <a:r>
              <a:rPr lang="en-US" dirty="0" smtClean="0"/>
              <a:t>Description consistent with web search</a:t>
            </a:r>
            <a:endParaRPr lang="en-US" dirty="0"/>
          </a:p>
        </p:txBody>
      </p:sp>
    </p:spTree>
    <p:extLst>
      <p:ext uri="{BB962C8B-B14F-4D97-AF65-F5344CB8AC3E}">
        <p14:creationId xmlns:p14="http://schemas.microsoft.com/office/powerpoint/2010/main" val="9026568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Audit</a:t>
            </a:r>
            <a:endParaRPr lang="en-US" dirty="0"/>
          </a:p>
        </p:txBody>
      </p:sp>
      <p:sp>
        <p:nvSpPr>
          <p:cNvPr id="3" name="Content Placeholder 2"/>
          <p:cNvSpPr>
            <a:spLocks noGrp="1"/>
          </p:cNvSpPr>
          <p:nvPr>
            <p:ph idx="1"/>
          </p:nvPr>
        </p:nvSpPr>
        <p:spPr/>
        <p:txBody>
          <a:bodyPr/>
          <a:lstStyle/>
          <a:p>
            <a:r>
              <a:rPr lang="en-US" dirty="0" smtClean="0"/>
              <a:t>The full </a:t>
            </a:r>
            <a:r>
              <a:rPr lang="en-US" dirty="0"/>
              <a:t>M</a:t>
            </a:r>
            <a:r>
              <a:rPr lang="en-US" dirty="0" smtClean="0"/>
              <a:t>onty</a:t>
            </a:r>
          </a:p>
          <a:p>
            <a:r>
              <a:rPr lang="en-US" dirty="0" smtClean="0"/>
              <a:t>Sample is based on fraud data analytics</a:t>
            </a:r>
          </a:p>
          <a:p>
            <a:r>
              <a:rPr lang="en-US" dirty="0" smtClean="0"/>
              <a:t>Sample is biased and focused solely on the fraud risk statement</a:t>
            </a:r>
          </a:p>
          <a:p>
            <a:r>
              <a:rPr lang="en-US" dirty="0" smtClean="0"/>
              <a:t>Testing is a fraud audit procedure</a:t>
            </a:r>
            <a:endParaRPr lang="en-US" dirty="0"/>
          </a:p>
        </p:txBody>
      </p:sp>
    </p:spTree>
    <p:extLst>
      <p:ext uri="{BB962C8B-B14F-4D97-AF65-F5344CB8AC3E}">
        <p14:creationId xmlns:p14="http://schemas.microsoft.com/office/powerpoint/2010/main" val="10011588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230"/>
          <p:cNvSpPr>
            <a:spLocks noChangeArrowheads="1"/>
          </p:cNvSpPr>
          <p:nvPr/>
        </p:nvSpPr>
        <p:spPr bwMode="auto">
          <a:xfrm>
            <a:off x="355600" y="609600"/>
            <a:ext cx="82931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chorCtr="0"/>
          <a:lstStyle/>
          <a:p>
            <a:pPr eaLnBrk="1" hangingPunct="1">
              <a:spcBef>
                <a:spcPts val="600"/>
              </a:spcBef>
              <a:spcAft>
                <a:spcPts val="1200"/>
              </a:spcAft>
              <a:buClrTx/>
              <a:buFontTx/>
              <a:buNone/>
              <a:tabLst>
                <a:tab pos="1600200" algn="l"/>
              </a:tabLst>
            </a:pPr>
            <a:r>
              <a:rPr lang="en-US" dirty="0" smtClean="0">
                <a:solidFill>
                  <a:srgbClr val="000000"/>
                </a:solidFill>
                <a:latin typeface="Century Schoolbook" pitchFamily="18" charset="0"/>
                <a:cs typeface="Tahoma" pitchFamily="34" charset="0"/>
              </a:rPr>
              <a:t>Part 1:</a:t>
            </a:r>
            <a:r>
              <a:rPr lang="en-US" b="1" dirty="0" smtClean="0">
                <a:solidFill>
                  <a:srgbClr val="000000"/>
                </a:solidFill>
                <a:latin typeface="Century Schoolbook" pitchFamily="18" charset="0"/>
                <a:cs typeface="Tahoma" pitchFamily="34" charset="0"/>
              </a:rPr>
              <a:t>  	</a:t>
            </a:r>
            <a:r>
              <a:rPr lang="en-US" kern="0" dirty="0" smtClean="0">
                <a:solidFill>
                  <a:srgbClr val="000000"/>
                </a:solidFill>
                <a:latin typeface="+mj-lt"/>
                <a:cs typeface="Tahoma" pitchFamily="34" charset="0"/>
              </a:rPr>
              <a:t>What is fraud</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2:	</a:t>
            </a:r>
            <a:r>
              <a:rPr lang="en-US" kern="0" dirty="0" smtClean="0">
                <a:solidFill>
                  <a:srgbClr val="000000"/>
                </a:solidFill>
                <a:latin typeface="+mj-lt"/>
                <a:cs typeface="Tahoma" pitchFamily="34" charset="0"/>
              </a:rPr>
              <a:t>Fraud risk </a:t>
            </a:r>
            <a:r>
              <a:rPr lang="en-US" kern="0" dirty="0">
                <a:solidFill>
                  <a:srgbClr val="000000"/>
                </a:solidFill>
                <a:latin typeface="+mj-lt"/>
                <a:cs typeface="Tahoma" pitchFamily="34" charset="0"/>
              </a:rPr>
              <a:t>s</a:t>
            </a:r>
            <a:r>
              <a:rPr lang="en-US" kern="0" dirty="0" smtClean="0">
                <a:solidFill>
                  <a:srgbClr val="000000"/>
                </a:solidFill>
                <a:latin typeface="+mj-lt"/>
                <a:cs typeface="Tahoma" pitchFamily="34" charset="0"/>
              </a:rPr>
              <a:t>tructure</a:t>
            </a: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3: 	</a:t>
            </a:r>
            <a:r>
              <a:rPr lang="en-US" kern="0" dirty="0" smtClean="0">
                <a:solidFill>
                  <a:srgbClr val="000000"/>
                </a:solidFill>
                <a:latin typeface="+mj-lt"/>
                <a:cs typeface="Tahoma" pitchFamily="34" charset="0"/>
              </a:rPr>
              <a:t>How to write the fraud risk statement</a:t>
            </a:r>
          </a:p>
          <a:p>
            <a:pPr eaLnBrk="1" hangingPunct="1">
              <a:spcBef>
                <a:spcPts val="600"/>
              </a:spcBef>
              <a:spcAft>
                <a:spcPts val="1200"/>
              </a:spcAft>
              <a:buClrTx/>
              <a:buFontTx/>
              <a:buNone/>
              <a:tabLst>
                <a:tab pos="1600200" algn="l"/>
              </a:tabLst>
            </a:pPr>
            <a:r>
              <a:rPr lang="en-US" kern="0" dirty="0" smtClean="0">
                <a:solidFill>
                  <a:srgbClr val="000000"/>
                </a:solidFill>
                <a:latin typeface="+mj-lt"/>
                <a:cs typeface="Tahoma" pitchFamily="34" charset="0"/>
              </a:rPr>
              <a:t>Part 4:	</a:t>
            </a:r>
            <a:r>
              <a:rPr lang="en-US" dirty="0" smtClean="0">
                <a:solidFill>
                  <a:srgbClr val="000000"/>
                </a:solidFill>
                <a:latin typeface="+mn-lt"/>
                <a:cs typeface="Tahoma" pitchFamily="34" charset="0"/>
              </a:rPr>
              <a:t>Integrating </a:t>
            </a:r>
            <a:r>
              <a:rPr lang="en-US" dirty="0">
                <a:solidFill>
                  <a:srgbClr val="000000"/>
                </a:solidFill>
                <a:latin typeface="+mn-lt"/>
                <a:cs typeface="Tahoma" pitchFamily="34" charset="0"/>
              </a:rPr>
              <a:t>into the audit program</a:t>
            </a:r>
            <a:endParaRPr lang="en-US" dirty="0" smtClean="0">
              <a:solidFill>
                <a:srgbClr val="000000"/>
              </a:solidFill>
              <a:latin typeface="+mn-lt"/>
              <a:cs typeface="Tahoma" pitchFamily="34" charset="0"/>
            </a:endParaRPr>
          </a:p>
          <a:p>
            <a:pPr eaLnBrk="1" hangingPunct="1">
              <a:spcBef>
                <a:spcPts val="600"/>
              </a:spcBef>
              <a:spcAft>
                <a:spcPts val="1200"/>
              </a:spcAft>
              <a:buClrTx/>
              <a:buFontTx/>
              <a:buNone/>
              <a:tabLst>
                <a:tab pos="1600200" algn="l"/>
              </a:tabLst>
            </a:pPr>
            <a:r>
              <a:rPr lang="en-US" dirty="0" smtClean="0">
                <a:solidFill>
                  <a:srgbClr val="000000"/>
                </a:solidFill>
                <a:latin typeface="+mj-lt"/>
                <a:cs typeface="Tahoma" pitchFamily="34" charset="0"/>
              </a:rPr>
              <a:t>Part 5:	Practical exercise</a:t>
            </a:r>
            <a:r>
              <a:rPr lang="en-US" b="1" dirty="0" smtClean="0">
                <a:solidFill>
                  <a:srgbClr val="000000"/>
                </a:solidFill>
                <a:latin typeface="+mj-lt"/>
                <a:cs typeface="Tahoma" pitchFamily="34" charset="0"/>
              </a:rPr>
              <a:t>	</a:t>
            </a:r>
          </a:p>
        </p:txBody>
      </p:sp>
    </p:spTree>
    <p:extLst>
      <p:ext uri="{BB962C8B-B14F-4D97-AF65-F5344CB8AC3E}">
        <p14:creationId xmlns:p14="http://schemas.microsoft.com/office/powerpoint/2010/main" val="1100641836"/>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Example</a:t>
            </a:r>
            <a:endParaRPr lang="en-US" dirty="0"/>
          </a:p>
        </p:txBody>
      </p:sp>
      <p:sp>
        <p:nvSpPr>
          <p:cNvPr id="3" name="Content Placeholder 2"/>
          <p:cNvSpPr>
            <a:spLocks noGrp="1"/>
          </p:cNvSpPr>
          <p:nvPr>
            <p:ph idx="1"/>
          </p:nvPr>
        </p:nvSpPr>
        <p:spPr/>
        <p:txBody>
          <a:bodyPr/>
          <a:lstStyle/>
          <a:p>
            <a:r>
              <a:rPr lang="en-US" dirty="0" smtClean="0"/>
              <a:t>Based on the fraud risk statement written for your ghost employee fraud risk statement, what would be the </a:t>
            </a:r>
            <a:r>
              <a:rPr lang="en-US" b="1" dirty="0" smtClean="0"/>
              <a:t>red flags </a:t>
            </a:r>
            <a:r>
              <a:rPr lang="en-US" dirty="0" smtClean="0"/>
              <a:t>that you could incorporate into your audit program?</a:t>
            </a:r>
          </a:p>
          <a:p>
            <a:r>
              <a:rPr lang="en-US" dirty="0" smtClean="0"/>
              <a:t>Based on the fraud risk statement what would be your </a:t>
            </a:r>
            <a:r>
              <a:rPr lang="en-US" b="1" dirty="0" smtClean="0"/>
              <a:t>fraud audit procedure.</a:t>
            </a:r>
          </a:p>
          <a:p>
            <a:endParaRPr lang="en-US" dirty="0"/>
          </a:p>
        </p:txBody>
      </p:sp>
    </p:spTree>
    <p:extLst>
      <p:ext uri="{BB962C8B-B14F-4D97-AF65-F5344CB8AC3E}">
        <p14:creationId xmlns:p14="http://schemas.microsoft.com/office/powerpoint/2010/main" val="26626168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Schoolbook"/>
              </a:rPr>
              <a:t>ILLUSTRATION OF A FRAUD </a:t>
            </a:r>
            <a:r>
              <a:rPr lang="en-US" dirty="0" smtClean="0">
                <a:latin typeface="Century Schoolbook"/>
              </a:rPr>
              <a:t>RISK STATEMENT</a:t>
            </a:r>
            <a:endParaRPr lang="en-US" dirty="0"/>
          </a:p>
        </p:txBody>
      </p:sp>
      <p:sp>
        <p:nvSpPr>
          <p:cNvPr id="3" name="Content Placeholder 2"/>
          <p:cNvSpPr>
            <a:spLocks noGrp="1"/>
          </p:cNvSpPr>
          <p:nvPr>
            <p:ph idx="1"/>
          </p:nvPr>
        </p:nvSpPr>
        <p:spPr/>
        <p:txBody>
          <a:bodyPr/>
          <a:lstStyle/>
          <a:p>
            <a:r>
              <a:rPr lang="en-US" sz="3200" dirty="0"/>
              <a:t>Budget owner or payroll </a:t>
            </a:r>
            <a:r>
              <a:rPr lang="en-US" sz="3200" dirty="0" smtClean="0"/>
              <a:t>function / </a:t>
            </a:r>
            <a:r>
              <a:rPr lang="en-US" sz="3200" dirty="0"/>
              <a:t>causes a fictitious person to be set up on the employee master </a:t>
            </a:r>
            <a:r>
              <a:rPr lang="en-US" sz="3200" dirty="0" smtClean="0"/>
              <a:t>file / </a:t>
            </a:r>
            <a:r>
              <a:rPr lang="en-US" sz="3200" dirty="0"/>
              <a:t>the budget owner or payroll submits time and attendance records for the fictitious </a:t>
            </a:r>
            <a:r>
              <a:rPr lang="en-US" sz="3200" dirty="0" smtClean="0"/>
              <a:t>person / </a:t>
            </a:r>
            <a:r>
              <a:rPr lang="en-US" sz="3200" dirty="0"/>
              <a:t>causing the diversion of </a:t>
            </a:r>
            <a:r>
              <a:rPr lang="en-US" sz="3200" dirty="0" smtClean="0"/>
              <a:t>funds </a:t>
            </a:r>
            <a:endParaRPr lang="en-US" sz="3200" dirty="0"/>
          </a:p>
          <a:p>
            <a:endParaRPr lang="en-US" sz="3200" dirty="0"/>
          </a:p>
        </p:txBody>
      </p:sp>
    </p:spTree>
    <p:extLst>
      <p:ext uri="{BB962C8B-B14F-4D97-AF65-F5344CB8AC3E}">
        <p14:creationId xmlns:p14="http://schemas.microsoft.com/office/powerpoint/2010/main" val="39658731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“That is all Folks”</a:t>
            </a:r>
          </a:p>
          <a:p>
            <a:r>
              <a:rPr lang="en-US" dirty="0" smtClean="0"/>
              <a:t>Source Pork Pig and Warner Brothers</a:t>
            </a:r>
            <a:endParaRPr lang="en-US" dirty="0"/>
          </a:p>
        </p:txBody>
      </p:sp>
    </p:spTree>
    <p:extLst>
      <p:ext uri="{BB962C8B-B14F-4D97-AF65-F5344CB8AC3E}">
        <p14:creationId xmlns:p14="http://schemas.microsoft.com/office/powerpoint/2010/main" val="304868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IS PPT Sections TEMPLATE_OWNER in v2010">
  <a:themeElements>
    <a:clrScheme name="Custom 4">
      <a:dk1>
        <a:srgbClr val="000066"/>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Char char="·"/>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tx1"/>
          </a:buClr>
          <a:buSzTx/>
          <a:buFont typeface="Symbol" pitchFamily="18" charset="2"/>
          <a:buChar char="·"/>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MIS PPT Sections Template_OWNER-v2003-1207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MIS PPT Sections Template_OWNER-v2003-1207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MIS PPT Sections Template_OWNER-v2003-1207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MIS PPT Sections Template_OWNER-v2003-1207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
      <a:clrScheme name="MIS PPT Sections Template_OWNER-v2003-1207 5">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800000"/>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964</TotalTime>
  <Pages>8</Pages>
  <Words>3669</Words>
  <Application>Microsoft Office PowerPoint</Application>
  <PresentationFormat>On-screen Show (4:3)</PresentationFormat>
  <Paragraphs>910</Paragraphs>
  <Slides>98</Slides>
  <Notes>80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98</vt:i4>
      </vt:variant>
    </vt:vector>
  </HeadingPairs>
  <TitlesOfParts>
    <vt:vector size="107" baseType="lpstr">
      <vt:lpstr>Arial</vt:lpstr>
      <vt:lpstr>Calibri</vt:lpstr>
      <vt:lpstr>Century Schoolbook</vt:lpstr>
      <vt:lpstr>Symbol</vt:lpstr>
      <vt:lpstr>Tahoma</vt:lpstr>
      <vt:lpstr>Times New Roman</vt:lpstr>
      <vt:lpstr>Wingdings</vt:lpstr>
      <vt:lpstr>Wingdings 2</vt:lpstr>
      <vt:lpstr>MIS PPT Sections TEMPLATE_OWNER in v2010</vt:lpstr>
      <vt:lpstr>The Fraud Audit: Areas where Professional Skepticism is Required</vt:lpstr>
      <vt:lpstr>Todays Agenda</vt:lpstr>
      <vt:lpstr>Could this Happen to You?</vt:lpstr>
      <vt:lpstr>Breaking The Code of Fraud Fraud Data Analytics plan</vt:lpstr>
      <vt:lpstr>Your Strategic Plan THOUGHT PROVOKING WORDS</vt:lpstr>
      <vt:lpstr>Differently</vt:lpstr>
      <vt:lpstr>Logic</vt:lpstr>
      <vt:lpstr>Linked</vt:lpstr>
      <vt:lpstr>There is a Methodology</vt:lpstr>
      <vt:lpstr>Superior Knowledge</vt:lpstr>
      <vt:lpstr>Word of wisdom </vt:lpstr>
      <vt:lpstr>Professional Skepticism</vt:lpstr>
      <vt:lpstr>Professional Skepticism</vt:lpstr>
      <vt:lpstr>Professional Skepticism</vt:lpstr>
      <vt:lpstr>Professional Skepticism</vt:lpstr>
      <vt:lpstr>Professional Skepticism</vt:lpstr>
      <vt:lpstr>Educated Skepticism</vt:lpstr>
      <vt:lpstr>PowerPoint Presentation</vt:lpstr>
      <vt:lpstr>What is Fraud From A Legal Perspective</vt:lpstr>
      <vt:lpstr>What is Fraud from and Auditors Perspective</vt:lpstr>
      <vt:lpstr>DOES THE AUDITOR UNDERSTAND?</vt:lpstr>
      <vt:lpstr>THREATS, VULNERABILITIES AND FRAUD RISKS</vt:lpstr>
      <vt:lpstr>WHAT IS A VULNERABILITY</vt:lpstr>
      <vt:lpstr>UNDERSTANDING THE PROGRESSION THE THREE LEVELS</vt:lpstr>
      <vt:lpstr>PowerPoint Presentation</vt:lpstr>
      <vt:lpstr>The Fraud Risk Universe</vt:lpstr>
      <vt:lpstr>Fraud Risk Universe</vt:lpstr>
      <vt:lpstr>Fraud Risk Statements</vt:lpstr>
      <vt:lpstr>Types Of Fraud Risk Statements</vt:lpstr>
      <vt:lpstr>Fraud Risk Identification process</vt:lpstr>
      <vt:lpstr>Offender And The Victim</vt:lpstr>
      <vt:lpstr>Primary Fraud Risk Categories</vt:lpstr>
      <vt:lpstr>Definitions Of Major Categories</vt:lpstr>
      <vt:lpstr>Secondary Fraud Risk Categories</vt:lpstr>
      <vt:lpstr>Secondary Fraud Risk Categories</vt:lpstr>
      <vt:lpstr>Secondary Fraud Risk Categories</vt:lpstr>
      <vt:lpstr>Secondary Fraud Risk Categories</vt:lpstr>
      <vt:lpstr>Secondary Fraud Risk Categories</vt:lpstr>
      <vt:lpstr>inherent scheme Links to the Audit Process </vt:lpstr>
      <vt:lpstr>Inherent Fraud Schemes</vt:lpstr>
      <vt:lpstr>Inherent Fraud Scheme Example: Disbursement of Funds</vt:lpstr>
      <vt:lpstr>Inherent Fraud Schemes</vt:lpstr>
      <vt:lpstr>At what level should your describe the fraud action statement</vt:lpstr>
      <vt:lpstr>Just A Different Look At Inherent Scheme</vt:lpstr>
      <vt:lpstr>Just A Different Look At Inherent Scheme</vt:lpstr>
      <vt:lpstr>Group Discussion</vt:lpstr>
      <vt:lpstr>PowerPoint Presentation</vt:lpstr>
      <vt:lpstr>Building The Fraud Risk Statement</vt:lpstr>
      <vt:lpstr>Just a reminder: The Fraud Risk Universe</vt:lpstr>
      <vt:lpstr>How To Build A Fraud Risk Statement</vt:lpstr>
      <vt:lpstr>Elements of a fraud Risk Statement</vt:lpstr>
      <vt:lpstr>ILLUSTRATION OF A FRAUD RISK STATEMENT SEE PERSON COMMMITTING</vt:lpstr>
      <vt:lpstr>ILLUSTRATION OF A FRAUD RISK STATEMENT SEE PERSON COMMITTING</vt:lpstr>
      <vt:lpstr>Fraud Opportunity or person committing:  The Person The Drill Down Process</vt:lpstr>
      <vt:lpstr>PowerPoint Presentation</vt:lpstr>
      <vt:lpstr>Fraud Entity: The Drill Down Process</vt:lpstr>
      <vt:lpstr>False Entity: Permutations</vt:lpstr>
      <vt:lpstr>Real Entity: Permutations </vt:lpstr>
      <vt:lpstr>Fraud Action Statement</vt:lpstr>
      <vt:lpstr>Fraud Action Statement Another consideration: Transaction Types</vt:lpstr>
      <vt:lpstr>Fraud Scenario:  How Does Fraud Occur In Your Company?</vt:lpstr>
      <vt:lpstr>Fraud Risk Statement Links to the Audit Program</vt:lpstr>
      <vt:lpstr>How Does The Perpetrator Conceal Fraud?</vt:lpstr>
      <vt:lpstr>Fraud Sophistication Chart Detection Of Fraud</vt:lpstr>
      <vt:lpstr>Sophistication Of Concealment</vt:lpstr>
      <vt:lpstr>Fraud Concealment Master File Data</vt:lpstr>
      <vt:lpstr>Fraud Concealment Illustration Using a Bank Account Number</vt:lpstr>
      <vt:lpstr>Fraud Concealment Transactional File Data</vt:lpstr>
      <vt:lpstr>Awareness Of The Red Flags  Of Fraud</vt:lpstr>
      <vt:lpstr>Fraud Red Flags</vt:lpstr>
      <vt:lpstr>PowerPoint Presentation</vt:lpstr>
      <vt:lpstr>Correlation Of Concealment To Red Flag</vt:lpstr>
      <vt:lpstr>Fraud Conversion:  How The Perpetrator Benefits</vt:lpstr>
      <vt:lpstr>Fraud Conversion: The Investigation Process</vt:lpstr>
      <vt:lpstr>Fraud Conversion: The Investigation Process</vt:lpstr>
      <vt:lpstr>Fraud Risk Matrix</vt:lpstr>
      <vt:lpstr>Practical Exercise</vt:lpstr>
      <vt:lpstr>GHOST EMPLOYEE  FRAUD RISK STATEMENT</vt:lpstr>
      <vt:lpstr>PowerPoint Presentation</vt:lpstr>
      <vt:lpstr>Fraud Risk Statement Links to the Audit Program</vt:lpstr>
      <vt:lpstr>Necessary Skills</vt:lpstr>
      <vt:lpstr>Comparison Of Approaches</vt:lpstr>
      <vt:lpstr>Comparison Of Approaches (Continued)</vt:lpstr>
      <vt:lpstr>Comparison Of Approaches (Continued)</vt:lpstr>
      <vt:lpstr>ILLUSTRATION OF A FRAUD RISK STATEMENT</vt:lpstr>
      <vt:lpstr>HOW THE FRAUD SCENARIO DRIVES THE AUDIT PROGRAM</vt:lpstr>
      <vt:lpstr>Integrating Fraud Into The Audit Program</vt:lpstr>
      <vt:lpstr>Integrating Fraud Into The Audit Program The Sample Selection</vt:lpstr>
      <vt:lpstr>Sample selection: using fraud data analytics</vt:lpstr>
      <vt:lpstr>ILLUSTRATION OF FRAUD TESTING</vt:lpstr>
      <vt:lpstr>Response To The Red Flags: Created Vendor Invoice</vt:lpstr>
      <vt:lpstr>Audit Procedure Design To Detect Fraud</vt:lpstr>
      <vt:lpstr>Fraud Audit Procedure</vt:lpstr>
      <vt:lpstr>Fraud Audit</vt:lpstr>
      <vt:lpstr>PowerPoint Presentation</vt:lpstr>
      <vt:lpstr>Practical Example</vt:lpstr>
      <vt:lpstr>ILLUSTRATION OF A FRAUD RISK STATEMENT</vt:lpstr>
      <vt:lpstr>Thank you</vt:lpstr>
    </vt:vector>
  </TitlesOfParts>
  <LinksUpToDate>false</LinksUpToDate>
  <SharedDoc>false</SharedDoc>
  <HyperlinkBase>www.misti.com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Course</dc:title>
  <dc:subject>PowerPoint Template</dc:subject>
  <dc:creator>Sheryl Primmer</dc:creator>
  <cp:lastModifiedBy>Leonard Vona</cp:lastModifiedBy>
  <cp:revision>172</cp:revision>
  <cp:lastPrinted>2019-01-26T13:33:59Z</cp:lastPrinted>
  <dcterms:created xsi:type="dcterms:W3CDTF">2013-01-09T16:59:20Z</dcterms:created>
  <dcterms:modified xsi:type="dcterms:W3CDTF">2019-03-31T15:18:34Z</dcterms:modified>
</cp:coreProperties>
</file>