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40233600" cy="32918400"/>
  <p:notesSz cx="9271000" cy="70104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534" y="132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CC86094F-8CAC-4ABA-91FD-549172B03991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10019D56-83B5-4813-945D-B2632B9F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7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2800" y="800100"/>
            <a:ext cx="33621133" cy="3886200"/>
          </a:xfrm>
        </p:spPr>
        <p:txBody>
          <a:bodyPr/>
          <a:lstStyle>
            <a:lvl1pPr marL="0" indent="0" algn="ctr">
              <a:buNone/>
              <a:defRPr sz="13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7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6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352800" y="4800600"/>
            <a:ext cx="33621133" cy="2857500"/>
          </a:xfrm>
        </p:spPr>
        <p:txBody>
          <a:bodyPr/>
          <a:lstStyle>
            <a:lvl1pPr marL="0" indent="0">
              <a:buNone/>
              <a:defRPr sz="13400"/>
            </a:lvl1pPr>
          </a:lstStyle>
          <a:p>
            <a:pPr algn="ctr"/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2,3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1,4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 </a:t>
            </a:r>
            <a:b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</a:b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3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4</a:t>
            </a:r>
            <a:r>
              <a:rPr lang="en-US" sz="4500" dirty="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endParaRPr lang="en-US" sz="4500" dirty="0">
              <a:solidFill>
                <a:schemeClr val="bg1">
                  <a:lumMod val="8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2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012491" y="4221483"/>
            <a:ext cx="32585028" cy="898779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43451" y="4221483"/>
            <a:ext cx="97098482" cy="898779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8" y="21153123"/>
            <a:ext cx="3419856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8" y="13952226"/>
            <a:ext cx="3419856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0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3448" y="24582123"/>
            <a:ext cx="64841752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55763" y="24582123"/>
            <a:ext cx="64841758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318263"/>
            <a:ext cx="362102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7368544"/>
            <a:ext cx="17776828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10439401"/>
            <a:ext cx="17776828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3" y="7368544"/>
            <a:ext cx="1778381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3" y="10439401"/>
            <a:ext cx="1778381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310640"/>
            <a:ext cx="13236578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2"/>
            <a:ext cx="224917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888482"/>
            <a:ext cx="13236578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1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8" y="23042881"/>
            <a:ext cx="2414016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8" y="2941320"/>
            <a:ext cx="2414016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8" y="25763224"/>
            <a:ext cx="2414016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318263"/>
            <a:ext cx="3621024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680963"/>
            <a:ext cx="3621024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0510483"/>
            <a:ext cx="93878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1B15-572C-4D0D-805F-6D7DD28B1F0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0510483"/>
            <a:ext cx="127406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0510483"/>
            <a:ext cx="93878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3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0440912" y="6413951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0"/>
            <a:ext cx="40236502" cy="508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/>
          </a:p>
        </p:txBody>
      </p:sp>
      <p:sp>
        <p:nvSpPr>
          <p:cNvPr id="46" name="TextBox 45"/>
          <p:cNvSpPr txBox="1"/>
          <p:nvPr/>
        </p:nvSpPr>
        <p:spPr>
          <a:xfrm>
            <a:off x="0" y="5526277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Abstract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29936" y="6429384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6757" y="15742216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Introduction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6756" y="16630917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430930" y="5495499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Methods &amp; Materials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430933" y="24195812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30931" y="25057587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499312" y="5420549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Results cont. 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499312" y="6251546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357031" y="5406034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Conclusion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376988" y="6251545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376990" y="28651201"/>
            <a:ext cx="8847667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Funding Source – NSF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#1524353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06926" y="29386528"/>
            <a:ext cx="8847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Community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College Undergraduate Research Initiative (CCURI</a:t>
            </a:r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): Creating a Culture of Change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376990" y="23360533"/>
            <a:ext cx="8847667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Acknowledgements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376988" y="24114785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376990" y="25222781"/>
            <a:ext cx="8847667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Contact Information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376988" y="25977033"/>
            <a:ext cx="884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0" y="31927801"/>
            <a:ext cx="40233600" cy="2709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657538" y="0"/>
            <a:ext cx="36918525" cy="2514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Title</a:t>
            </a:r>
            <a:endParaRPr lang="en-US" sz="6600" dirty="0"/>
          </a:p>
        </p:txBody>
      </p:sp>
      <p:sp>
        <p:nvSpPr>
          <p:cNvPr id="7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57538" y="2362200"/>
            <a:ext cx="36918525" cy="179879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85000"/>
                  </a:schemeClr>
                </a:solidFill>
              </a:rPr>
              <a:t>Authors</a:t>
            </a:r>
          </a:p>
          <a:p>
            <a:pPr algn="ctr"/>
            <a:r>
              <a:rPr lang="en-US" sz="4400" dirty="0" smtClean="0">
                <a:solidFill>
                  <a:schemeClr val="bg1">
                    <a:lumMod val="85000"/>
                  </a:schemeClr>
                </a:solidFill>
              </a:rPr>
              <a:t>School</a:t>
            </a:r>
            <a:endParaRPr lang="en-US" sz="4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9950" y="-11865"/>
            <a:ext cx="7616552" cy="28312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866"/>
            <a:ext cx="4640718" cy="50918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619950" y="3200400"/>
            <a:ext cx="663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Insert School Logo Here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978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Olivia Croston</cp:lastModifiedBy>
  <cp:revision>5</cp:revision>
  <cp:lastPrinted>2012-08-02T18:03:39Z</cp:lastPrinted>
  <dcterms:created xsi:type="dcterms:W3CDTF">2012-07-31T20:28:00Z</dcterms:created>
  <dcterms:modified xsi:type="dcterms:W3CDTF">2019-04-03T14:38:43Z</dcterms:modified>
  <cp:category>scientific poster template</cp:category>
</cp:coreProperties>
</file>