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2881"/>
    <a:srgbClr val="FF0000"/>
    <a:srgbClr val="9999FF"/>
    <a:srgbClr val="000066"/>
    <a:srgbClr val="003399"/>
    <a:srgbClr val="003366"/>
    <a:srgbClr val="6699FF"/>
    <a:srgbClr val="66CCFF"/>
    <a:srgbClr val="D7D7D7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44"/>
    <p:restoredTop sz="50000"/>
  </p:normalViewPr>
  <p:slideViewPr>
    <p:cSldViewPr>
      <p:cViewPr varScale="1">
        <p:scale>
          <a:sx n="79" d="100"/>
          <a:sy n="79" d="100"/>
        </p:scale>
        <p:origin x="352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rebuchet MS Bold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rebuchet MS Bold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rebuchet MS Bold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rebuchet MS Bold" charset="0"/>
                <a:ea typeface="ＭＳ Ｐゴシック" charset="-128"/>
              </a:defRPr>
            </a:lvl1pPr>
          </a:lstStyle>
          <a:p>
            <a:pPr>
              <a:defRPr/>
            </a:pPr>
            <a:fld id="{374723D8-E990-F347-8808-5ECCBAFC7CE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3665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rebuchet MS Bold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rebuchet MS Bold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rebuchet MS Bold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rebuchet MS Bold" charset="0"/>
                <a:ea typeface="ＭＳ Ｐゴシック" charset="-128"/>
              </a:defRPr>
            </a:lvl1pPr>
          </a:lstStyle>
          <a:p>
            <a:pPr>
              <a:defRPr/>
            </a:pPr>
            <a:fld id="{9B014A6A-9A26-DE4B-BA8E-47A3A89667B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87228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 Bold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 Bold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 Bold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 Bold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 Bold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458200" cy="1527175"/>
          </a:xfrm>
        </p:spPr>
        <p:txBody>
          <a:bodyPr/>
          <a:lstStyle>
            <a:lvl1pPr>
              <a:defRPr b="1" i="0" baseline="0">
                <a:latin typeface="Trebuchet MS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latin typeface="Tahoma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74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18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75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3971E-C1D8-4546-832E-F3CD2F03CBC2}" type="datetimeFigureOut">
              <a:rPr lang="en-US" altLang="en-US"/>
              <a:pPr>
                <a:defRPr/>
              </a:pPr>
              <a:t>10/11/16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2C000-6BA8-0E4F-8C87-BB87387E9FA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564780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5F4A3-D233-104E-AA81-19EE6073CD5A}" type="datetimeFigureOut">
              <a:rPr lang="en-US" altLang="en-US"/>
              <a:pPr>
                <a:defRPr/>
              </a:pPr>
              <a:t>10/11/16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B9FB1-386E-B246-9AEE-CD36CCA82F3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11762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7DA4F-B657-1A4E-BD9B-3201EEE9D4F7}" type="datetimeFigureOut">
              <a:rPr lang="en-US" altLang="en-US"/>
              <a:pPr>
                <a:defRPr/>
              </a:pPr>
              <a:t>10/11/16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4E33F-3BFD-B444-8712-BF1A89A5E0B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53377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1DB1C-5518-3147-B92A-49683962C652}" type="datetimeFigureOut">
              <a:rPr lang="en-US" altLang="en-US"/>
              <a:pPr>
                <a:defRPr/>
              </a:pPr>
              <a:t>10/11/16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BE3D0-55CC-7A4E-B136-CD5045CCB08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9484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2707A-464B-4240-8485-07BFD57BF618}" type="datetimeFigureOut">
              <a:rPr lang="en-US" altLang="en-US"/>
              <a:pPr>
                <a:defRPr/>
              </a:pPr>
              <a:t>10/11/16</a:t>
            </a:fld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09B78-BCC6-5948-B617-464E82A29CE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145449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6119E-CA67-B44E-9305-1DA325ACD186}" type="datetimeFigureOut">
              <a:rPr lang="en-US" altLang="en-US"/>
              <a:pPr>
                <a:defRPr/>
              </a:pPr>
              <a:t>10/11/16</a:t>
            </a:fld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89E37-1C41-9E4E-80C6-0875497C05D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084137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9EA4B-00C3-304D-B8D4-0CD49DB9DDC9}" type="datetimeFigureOut">
              <a:rPr lang="en-US" altLang="en-US"/>
              <a:pPr>
                <a:defRPr/>
              </a:pPr>
              <a:t>10/11/16</a:t>
            </a:fld>
            <a:endParaRPr lang="en-US" alt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B347-2386-4946-A949-37A28F5CDA5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68985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B3510-0D4C-914D-B02C-1A30B6E7EA26}" type="datetimeFigureOut">
              <a:rPr lang="en-US" altLang="en-US"/>
              <a:pPr>
                <a:defRPr/>
              </a:pPr>
              <a:t>10/11/16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410CD-EDF5-244D-8C9E-4F2F3E33B90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4575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03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616B1-545C-B144-B014-7DC128E8B174}" type="datetimeFigureOut">
              <a:rPr lang="en-US" altLang="en-US"/>
              <a:pPr>
                <a:defRPr/>
              </a:pPr>
              <a:t>10/11/16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9B91A-D6BE-584E-9A3D-51982D5D95E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735943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47B7C-3E61-E84E-AFC2-9E1A218592BF}" type="datetimeFigureOut">
              <a:rPr lang="en-US" altLang="en-US"/>
              <a:pPr>
                <a:defRPr/>
              </a:pPr>
              <a:t>10/11/16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0F17E-DDDA-6A4E-8777-117B724B043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97983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796E9-B1AF-4944-8551-599DDD0993B4}" type="datetimeFigureOut">
              <a:rPr lang="en-US" altLang="en-US"/>
              <a:pPr>
                <a:defRPr/>
              </a:pPr>
              <a:t>10/11/16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01320-2077-8D4A-8854-8FB91AE3C7A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8664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151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979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34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72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9133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5898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9961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100000">
              <a:schemeClr val="accent3">
                <a:lumMod val="9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8077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  <a:endParaRPr lang="en-US" alt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7137" y="5619416"/>
            <a:ext cx="2204463" cy="113190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200">
          <a:solidFill>
            <a:srgbClr val="572881"/>
          </a:solidFill>
          <a:latin typeface="Trebuchet MS Bold" charset="0"/>
          <a:ea typeface="Trebuchet MS Bold" charset="0"/>
          <a:cs typeface="Trebuchet MS Bold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200">
          <a:solidFill>
            <a:srgbClr val="000066"/>
          </a:solidFill>
          <a:latin typeface="Trebuchet MS Bold" panose="020B0703020202020204" pitchFamily="34" charset="0"/>
          <a:ea typeface="Trebuchet MS Bold" charset="0"/>
          <a:cs typeface="Trebuchet MS Bold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200">
          <a:solidFill>
            <a:srgbClr val="000066"/>
          </a:solidFill>
          <a:latin typeface="Trebuchet MS Bold" panose="020B0703020202020204" pitchFamily="34" charset="0"/>
          <a:ea typeface="Trebuchet MS Bold" charset="0"/>
          <a:cs typeface="Trebuchet MS Bold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200">
          <a:solidFill>
            <a:srgbClr val="000066"/>
          </a:solidFill>
          <a:latin typeface="Trebuchet MS Bold" panose="020B0703020202020204" pitchFamily="34" charset="0"/>
          <a:ea typeface="Trebuchet MS Bold" charset="0"/>
          <a:cs typeface="Trebuchet MS Bold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200">
          <a:solidFill>
            <a:srgbClr val="000066"/>
          </a:solidFill>
          <a:latin typeface="Trebuchet MS Bold" panose="020B0703020202020204" pitchFamily="34" charset="0"/>
          <a:ea typeface="Trebuchet MS Bold" charset="0"/>
          <a:cs typeface="Trebuchet MS Bold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600">
          <a:solidFill>
            <a:srgbClr val="003399"/>
          </a:solidFill>
          <a:latin typeface="Impact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600">
          <a:solidFill>
            <a:srgbClr val="003399"/>
          </a:solidFill>
          <a:latin typeface="Impact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600">
          <a:solidFill>
            <a:srgbClr val="003399"/>
          </a:solidFill>
          <a:latin typeface="Impact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600">
          <a:solidFill>
            <a:srgbClr val="003399"/>
          </a:solidFill>
          <a:latin typeface="Impact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Tahoma" charset="0"/>
          <a:ea typeface="Myriad Pro" charset="0"/>
          <a:cs typeface="Myriad Pro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Tahoma" charset="0"/>
          <a:ea typeface="Myriad Pro" charset="0"/>
          <a:cs typeface="Myriad Pro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Tahoma" charset="0"/>
          <a:ea typeface="Myriad Pro" charset="0"/>
          <a:cs typeface="Myriad Pro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Tahoma" charset="0"/>
          <a:ea typeface="Myriad Pro" charset="0"/>
          <a:cs typeface="Myriad Pro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Tahoma" charset="0"/>
          <a:ea typeface="Myriad Pro" charset="0"/>
          <a:cs typeface="Myriad Pro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latin typeface="Trebuchet MS Bold" charset="0"/>
                <a:ea typeface="ＭＳ Ｐゴシック" charset="-128"/>
              </a:defRPr>
            </a:lvl1pPr>
          </a:lstStyle>
          <a:p>
            <a:pPr>
              <a:defRPr/>
            </a:pPr>
            <a:fld id="{AE65A76A-E711-444A-BA7D-987FA1F40BF1}" type="datetimeFigureOut">
              <a:rPr lang="en-US" altLang="en-US"/>
              <a:pPr>
                <a:defRPr/>
              </a:pPr>
              <a:t>10/11/16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Trebuchet MS Bold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  <a:latin typeface="Trebuchet MS Bold" charset="0"/>
                <a:ea typeface="ＭＳ Ｐゴシック" charset="-128"/>
              </a:defRPr>
            </a:lvl1pPr>
          </a:lstStyle>
          <a:p>
            <a:pPr>
              <a:defRPr/>
            </a:pPr>
            <a:fld id="{8E863837-6856-5B42-BB37-7A4771B30EE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304800"/>
            <a:ext cx="8001000" cy="1524000"/>
          </a:xfrm>
        </p:spPr>
        <p:txBody>
          <a:bodyPr/>
          <a:lstStyle/>
          <a:p>
            <a:pPr eaLnBrk="1" hangingPunct="1"/>
            <a:r>
              <a:rPr lang="en-US" altLang="en-US" sz="4800" dirty="0">
                <a:latin typeface="Trebuchet MS Bold" charset="0"/>
              </a:rPr>
              <a:t>Presentation Title</a:t>
            </a:r>
            <a:endParaRPr lang="en-US" altLang="en-US" dirty="0">
              <a:latin typeface="Trebuchet MS Bold" charset="0"/>
            </a:endParaRPr>
          </a:p>
        </p:txBody>
      </p:sp>
      <p:sp>
        <p:nvSpPr>
          <p:cNvPr id="16386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828800"/>
            <a:ext cx="6400800" cy="2743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latin typeface="+mn-lt"/>
                <a:cs typeface="Myriad Pro" charset="0"/>
              </a:rPr>
              <a:t>Click to add subtitle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Slide Title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Myriad Pro" charset="0"/>
                <a:cs typeface="Myriad Pro" charset="0"/>
              </a:rPr>
              <a:t>Bullet text</a:t>
            </a:r>
          </a:p>
          <a:p>
            <a:pPr eaLnBrk="1" hangingPunct="1"/>
            <a:r>
              <a:rPr lang="en-US" altLang="en-US">
                <a:latin typeface="Myriad Pro" charset="0"/>
                <a:cs typeface="Myriad Pro" charset="0"/>
              </a:rPr>
              <a:t>Bullet text</a:t>
            </a:r>
          </a:p>
          <a:p>
            <a:pPr eaLnBrk="1" hangingPunct="1"/>
            <a:r>
              <a:rPr lang="en-US" altLang="en-US">
                <a:latin typeface="Myriad Pro" charset="0"/>
                <a:cs typeface="Myriad Pro" charset="0"/>
              </a:rPr>
              <a:t>Bullet 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S2015_NAIT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2">
      <a:majorFont>
        <a:latin typeface="Trebuchet MS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6_INS_National_Academy_PowerPoint_Template" id="{BF7C6570-F8E7-AC4C-A3E6-90F858E5E99B}" vid="{48718A01-B47E-5949-AD9D-FEEBCCC19E30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6_INS_National_Academy_PowerPoint_Template" id="{BF7C6570-F8E7-AC4C-A3E6-90F858E5E99B}" vid="{22394098-C8C6-C143-9AC6-C075861758CE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2016_INS_National_Academy_PowerPoint_Template</Template>
  <TotalTime>20</TotalTime>
  <Words>14</Words>
  <Application>Microsoft Macintosh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Calibri</vt:lpstr>
      <vt:lpstr>Impact</vt:lpstr>
      <vt:lpstr>ＭＳ Ｐゴシック</vt:lpstr>
      <vt:lpstr>Myriad Pro</vt:lpstr>
      <vt:lpstr>Tahoma</vt:lpstr>
      <vt:lpstr>Trebuchet MS</vt:lpstr>
      <vt:lpstr>Trebuchet MS Bold</vt:lpstr>
      <vt:lpstr>Arial</vt:lpstr>
      <vt:lpstr>INS2015_NAIT</vt:lpstr>
      <vt:lpstr>Custom Design</vt:lpstr>
      <vt:lpstr>Presentation Title</vt:lpstr>
      <vt:lpstr>Slide Title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Microsoft Office User</dc:creator>
  <cp:lastModifiedBy>Microsoft Office User</cp:lastModifiedBy>
  <cp:revision>5</cp:revision>
  <dcterms:created xsi:type="dcterms:W3CDTF">2016-10-11T18:32:45Z</dcterms:created>
  <dcterms:modified xsi:type="dcterms:W3CDTF">2016-10-11T19:10:56Z</dcterms:modified>
</cp:coreProperties>
</file>