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7010400" cy="9296400"/>
  <p:defaultTextStyle>
    <a:defPPr>
      <a:defRPr lang="en-US">
        <a:uFillTx/>
      </a:defRPr>
    </a:defPPr>
    <a:lvl1pPr marL="0" algn="l" defTabSz="914400" rtl="0" eaLnBrk="1" latinLnBrk="0" hangingPunct="1">
      <a:defRPr sz="1800" kern="1200">
        <a:solidFill>
          <a:schemeClr val="tx1"/>
        </a:solidFill>
        <a:uFillTx/>
        <a:latin typeface="+mn-lt"/>
        <a:ea typeface="+mn-ea"/>
        <a:cs typeface="+mn-cs"/>
      </a:defRPr>
    </a:lvl1pPr>
    <a:lvl2pPr marL="457200" algn="l" defTabSz="914400" rtl="0" eaLnBrk="1" latinLnBrk="0" hangingPunct="1">
      <a:defRPr sz="1800" kern="1200">
        <a:solidFill>
          <a:schemeClr val="tx1"/>
        </a:solidFill>
        <a:uFillTx/>
        <a:latin typeface="+mn-lt"/>
        <a:ea typeface="+mn-ea"/>
        <a:cs typeface="+mn-cs"/>
      </a:defRPr>
    </a:lvl2pPr>
    <a:lvl3pPr marL="914400" algn="l" defTabSz="914400" rtl="0" eaLnBrk="1" latinLnBrk="0" hangingPunct="1">
      <a:defRPr sz="1800" kern="1200">
        <a:solidFill>
          <a:schemeClr val="tx1"/>
        </a:solidFill>
        <a:uFillTx/>
        <a:latin typeface="+mn-lt"/>
        <a:ea typeface="+mn-ea"/>
        <a:cs typeface="+mn-cs"/>
      </a:defRPr>
    </a:lvl3pPr>
    <a:lvl4pPr marL="1371600" algn="l" defTabSz="914400" rtl="0" eaLnBrk="1" latinLnBrk="0" hangingPunct="1">
      <a:defRPr sz="1800" kern="1200">
        <a:solidFill>
          <a:schemeClr val="tx1"/>
        </a:solidFill>
        <a:uFillTx/>
        <a:latin typeface="+mn-lt"/>
        <a:ea typeface="+mn-ea"/>
        <a:cs typeface="+mn-cs"/>
      </a:defRPr>
    </a:lvl4pPr>
    <a:lvl5pPr marL="1828800" algn="l" defTabSz="914400" rtl="0" eaLnBrk="1" latinLnBrk="0" hangingPunct="1">
      <a:defRPr sz="1800" kern="1200">
        <a:solidFill>
          <a:schemeClr val="tx1"/>
        </a:solidFill>
        <a:uFillTx/>
        <a:latin typeface="+mn-lt"/>
        <a:ea typeface="+mn-ea"/>
        <a:cs typeface="+mn-cs"/>
      </a:defRPr>
    </a:lvl5pPr>
    <a:lvl6pPr marL="2286000" algn="l" defTabSz="914400" rtl="0" eaLnBrk="1" latinLnBrk="0" hangingPunct="1">
      <a:defRPr sz="1800" kern="1200">
        <a:solidFill>
          <a:schemeClr val="tx1"/>
        </a:solidFill>
        <a:uFillTx/>
        <a:latin typeface="+mn-lt"/>
        <a:ea typeface="+mn-ea"/>
        <a:cs typeface="+mn-cs"/>
      </a:defRPr>
    </a:lvl6pPr>
    <a:lvl7pPr marL="2743200" algn="l" defTabSz="914400" rtl="0" eaLnBrk="1" latinLnBrk="0" hangingPunct="1">
      <a:defRPr sz="1800" kern="1200">
        <a:solidFill>
          <a:schemeClr val="tx1"/>
        </a:solidFill>
        <a:uFillTx/>
        <a:latin typeface="+mn-lt"/>
        <a:ea typeface="+mn-ea"/>
        <a:cs typeface="+mn-cs"/>
      </a:defRPr>
    </a:lvl7pPr>
    <a:lvl8pPr marL="3200400" algn="l" defTabSz="914400" rtl="0" eaLnBrk="1" latinLnBrk="0" hangingPunct="1">
      <a:defRPr sz="1800" kern="1200">
        <a:solidFill>
          <a:schemeClr val="tx1"/>
        </a:solidFill>
        <a:uFillTx/>
        <a:latin typeface="+mn-lt"/>
        <a:ea typeface="+mn-ea"/>
        <a:cs typeface="+mn-cs"/>
      </a:defRPr>
    </a:lvl8pPr>
    <a:lvl9pPr marL="3657600" algn="l" defTabSz="914400" rtl="0" eaLnBrk="1" latinLnBrk="0" hangingPunct="1">
      <a:defRPr sz="1800" kern="1200">
        <a:solidFill>
          <a:schemeClr val="tx1"/>
        </a:solidFill>
        <a:uFillTx/>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srgbClr val="000000"/>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srgbClr val="000000"/>
        </a:fontRef>
        <a:schemeClr val="lt1"/>
      </a:tcTxStyle>
      <a:tcStyle>
        <a:tcBdr/>
        <a:fill>
          <a:solidFill>
            <a:schemeClr val="accent1"/>
          </a:solidFill>
        </a:fill>
      </a:tcStyle>
    </a:lastCol>
    <a:firstCol>
      <a:tcTxStyle b="on">
        <a:fontRef idx="minor">
          <a:srgbClr val="000000"/>
        </a:fontRef>
        <a:schemeClr val="lt1"/>
      </a:tcTxStyle>
      <a:tcStyle>
        <a:tcBdr/>
        <a:fill>
          <a:solidFill>
            <a:schemeClr val="accent1"/>
          </a:solidFill>
        </a:fill>
      </a:tcStyle>
    </a:firstCol>
    <a:lastRow>
      <a:tcTxStyle b="on">
        <a:fontRef idx="minor">
          <a:srgbClr val="000000"/>
        </a:fontRef>
        <a:schemeClr val="lt1"/>
      </a:tcTxStyle>
      <a:tcStyle>
        <a:tcBdr>
          <a:top>
            <a:ln w="38100" cmpd="sng">
              <a:solidFill>
                <a:schemeClr val="lt1"/>
              </a:solidFill>
            </a:ln>
          </a:top>
        </a:tcBdr>
        <a:fill>
          <a:solidFill>
            <a:schemeClr val="accent1"/>
          </a:solidFill>
        </a:fill>
      </a:tcStyle>
    </a:lastRow>
    <a:firstRow>
      <a:tcTxStyle b="on">
        <a:fontRef idx="minor">
          <a:srgbClr val="000000"/>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srgbClr val="000000"/>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srgbClr val="000000"/>
        </a:fontRef>
        <a:schemeClr val="lt1"/>
      </a:tcTxStyle>
      <a:tcStyle>
        <a:tcBdr/>
        <a:fill>
          <a:solidFill>
            <a:schemeClr val="accent4"/>
          </a:solidFill>
        </a:fill>
      </a:tcStyle>
    </a:lastCol>
    <a:firstCol>
      <a:tcTxStyle b="on">
        <a:fontRef idx="minor">
          <a:srgbClr val="000000"/>
        </a:fontRef>
        <a:schemeClr val="lt1"/>
      </a:tcTxStyle>
      <a:tcStyle>
        <a:tcBdr/>
        <a:fill>
          <a:solidFill>
            <a:schemeClr val="accent4"/>
          </a:solidFill>
        </a:fill>
      </a:tcStyle>
    </a:firstCol>
    <a:lastRow>
      <a:tcTxStyle b="on">
        <a:fontRef idx="minor">
          <a:srgbClr val="000000"/>
        </a:fontRef>
        <a:schemeClr val="lt1"/>
      </a:tcTxStyle>
      <a:tcStyle>
        <a:tcBdr>
          <a:top>
            <a:ln w="38100" cmpd="sng">
              <a:solidFill>
                <a:schemeClr val="lt1"/>
              </a:solidFill>
            </a:ln>
          </a:top>
        </a:tcBdr>
        <a:fill>
          <a:solidFill>
            <a:schemeClr val="accent4"/>
          </a:solidFill>
        </a:fill>
      </a:tcStyle>
    </a:lastRow>
    <a:firstRow>
      <a:tcTxStyle b="on">
        <a:fontRef idx="minor">
          <a:srgbClr val="000000"/>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6630" autoAdjust="0"/>
  </p:normalViewPr>
  <p:slideViewPr>
    <p:cSldViewPr>
      <p:cViewPr varScale="1">
        <p:scale>
          <a:sx n="80" d="100"/>
          <a:sy n="80" d="100"/>
        </p:scale>
        <p:origin x="2514"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uFillTx/>
              </a:defRPr>
            </a:lvl1pPr>
          </a:lstStyle>
          <a:p>
            <a:endParaRPr lang="en-US">
              <a:uFillTx/>
            </a:endParaRPr>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uFillTx/>
              </a:defRPr>
            </a:lvl1pPr>
          </a:lstStyle>
          <a:p>
            <a:fld id="{BA5BFB92-C15F-46C6-8656-943F044A5C77}" type="datetimeFigureOut">
              <a:rPr lang="en-US" smtClean="0">
                <a:uFillTx/>
              </a:rPr>
              <a:t>5/25/2018</a:t>
            </a:fld>
            <a:endParaRPr lang="en-US">
              <a:uFillTx/>
            </a:endParaRPr>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srgbClr val="000000"/>
            </a:solidFill>
          </a:ln>
        </p:spPr>
        <p:txBody>
          <a:bodyPr vert="horz" lIns="93177" tIns="46589" rIns="93177" bIns="46589" rtlCol="0" anchor="ctr"/>
          <a:lstStyle/>
          <a:p>
            <a:endParaRPr lang="en-US">
              <a:uFillTx/>
            </a:endParaRPr>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uFillTx/>
              </a:rPr>
              <a:t>Click to edit Master text styles</a:t>
            </a:r>
          </a:p>
          <a:p>
            <a:pPr lvl="1"/>
            <a:r>
              <a:rPr lang="en-US">
                <a:uFillTx/>
              </a:rPr>
              <a:t>Second level</a:t>
            </a:r>
          </a:p>
          <a:p>
            <a:pPr lvl="2"/>
            <a:r>
              <a:rPr lang="en-US">
                <a:uFillTx/>
              </a:rPr>
              <a:t>Third level</a:t>
            </a:r>
          </a:p>
          <a:p>
            <a:pPr lvl="3"/>
            <a:r>
              <a:rPr lang="en-US">
                <a:uFillTx/>
              </a:rPr>
              <a:t>Fourth level</a:t>
            </a:r>
          </a:p>
          <a:p>
            <a:pPr lvl="4"/>
            <a:r>
              <a:rPr lang="en-US">
                <a:uFillTx/>
              </a:rPr>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uFillTx/>
              </a:defRPr>
            </a:lvl1pPr>
          </a:lstStyle>
          <a:p>
            <a:endParaRPr lang="en-US">
              <a:uFillTx/>
            </a:endParaRPr>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uFillTx/>
              </a:defRPr>
            </a:lvl1pPr>
          </a:lstStyle>
          <a:p>
            <a:fld id="{7030E01E-FB56-4FB8-86D2-5A37B20B0888}" type="slidenum">
              <a:rPr lang="en-US" smtClean="0">
                <a:uFillTx/>
              </a:rPr>
              <a:t>‹#›</a:t>
            </a:fld>
            <a:endParaRPr lang="en-US">
              <a:uFillTx/>
            </a:endParaRP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uFillTx/>
        <a:latin typeface="+mn-lt"/>
        <a:ea typeface="+mn-ea"/>
        <a:cs typeface="+mn-cs"/>
      </a:defRPr>
    </a:lvl1pPr>
    <a:lvl2pPr marL="457200" algn="l" defTabSz="914400" rtl="0" eaLnBrk="1" latinLnBrk="0" hangingPunct="1">
      <a:defRPr sz="1200" kern="1200">
        <a:solidFill>
          <a:schemeClr val="tx1"/>
        </a:solidFill>
        <a:uFillTx/>
        <a:latin typeface="+mn-lt"/>
        <a:ea typeface="+mn-ea"/>
        <a:cs typeface="+mn-cs"/>
      </a:defRPr>
    </a:lvl2pPr>
    <a:lvl3pPr marL="914400" algn="l" defTabSz="914400" rtl="0" eaLnBrk="1" latinLnBrk="0" hangingPunct="1">
      <a:defRPr sz="1200" kern="1200">
        <a:solidFill>
          <a:schemeClr val="tx1"/>
        </a:solidFill>
        <a:uFillTx/>
        <a:latin typeface="+mn-lt"/>
        <a:ea typeface="+mn-ea"/>
        <a:cs typeface="+mn-cs"/>
      </a:defRPr>
    </a:lvl3pPr>
    <a:lvl4pPr marL="1371600" algn="l" defTabSz="914400" rtl="0" eaLnBrk="1" latinLnBrk="0" hangingPunct="1">
      <a:defRPr sz="1200" kern="1200">
        <a:solidFill>
          <a:schemeClr val="tx1"/>
        </a:solidFill>
        <a:uFillTx/>
        <a:latin typeface="+mn-lt"/>
        <a:ea typeface="+mn-ea"/>
        <a:cs typeface="+mn-cs"/>
      </a:defRPr>
    </a:lvl4pPr>
    <a:lvl5pPr marL="1828800" algn="l" defTabSz="914400" rtl="0" eaLnBrk="1" latinLnBrk="0" hangingPunct="1">
      <a:defRPr sz="1200" kern="1200">
        <a:solidFill>
          <a:schemeClr val="tx1"/>
        </a:solidFill>
        <a:uFillTx/>
        <a:latin typeface="+mn-lt"/>
        <a:ea typeface="+mn-ea"/>
        <a:cs typeface="+mn-cs"/>
      </a:defRPr>
    </a:lvl5pPr>
    <a:lvl6pPr marL="2286000" algn="l" defTabSz="914400" rtl="0" eaLnBrk="1" latinLnBrk="0" hangingPunct="1">
      <a:defRPr sz="1200" kern="1200">
        <a:solidFill>
          <a:schemeClr val="tx1"/>
        </a:solidFill>
        <a:uFillTx/>
        <a:latin typeface="+mn-lt"/>
        <a:ea typeface="+mn-ea"/>
        <a:cs typeface="+mn-cs"/>
      </a:defRPr>
    </a:lvl6pPr>
    <a:lvl7pPr marL="2743200" algn="l" defTabSz="914400" rtl="0" eaLnBrk="1" latinLnBrk="0" hangingPunct="1">
      <a:defRPr sz="1200" kern="1200">
        <a:solidFill>
          <a:schemeClr val="tx1"/>
        </a:solidFill>
        <a:uFillTx/>
        <a:latin typeface="+mn-lt"/>
        <a:ea typeface="+mn-ea"/>
        <a:cs typeface="+mn-cs"/>
      </a:defRPr>
    </a:lvl7pPr>
    <a:lvl8pPr marL="3200400" algn="l" defTabSz="914400" rtl="0" eaLnBrk="1" latinLnBrk="0" hangingPunct="1">
      <a:defRPr sz="1200" kern="1200">
        <a:solidFill>
          <a:schemeClr val="tx1"/>
        </a:solidFill>
        <a:uFillTx/>
        <a:latin typeface="+mn-lt"/>
        <a:ea typeface="+mn-ea"/>
        <a:cs typeface="+mn-cs"/>
      </a:defRPr>
    </a:lvl8pPr>
    <a:lvl9pPr marL="3657600" algn="l" defTabSz="914400" rtl="0" eaLnBrk="1" latinLnBrk="0" hangingPunct="1">
      <a:defRPr sz="1200" kern="1200">
        <a:solidFill>
          <a:schemeClr val="tx1"/>
        </a:solidFill>
        <a:uFillTx/>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uFillTx/>
            </a:endParaRPr>
          </a:p>
          <a:p>
            <a:r>
              <a:rPr lang="en-US" dirty="0">
                <a:uFillTx/>
              </a:rPr>
              <a:t>Introductions</a:t>
            </a:r>
          </a:p>
        </p:txBody>
      </p:sp>
      <p:sp>
        <p:nvSpPr>
          <p:cNvPr id="4" name="Slide Number Placeholder 3"/>
          <p:cNvSpPr>
            <a:spLocks noGrp="1"/>
          </p:cNvSpPr>
          <p:nvPr>
            <p:ph type="sldNum" sz="quarter" idx="10"/>
          </p:nvPr>
        </p:nvSpPr>
        <p:spPr/>
        <p:txBody>
          <a:bodyPr/>
          <a:lstStyle/>
          <a:p>
            <a:fld id="{7030E01E-FB56-4FB8-86D2-5A37B20B0888}" type="slidenum">
              <a:rPr lang="en-US" smtClean="0">
                <a:uFillTx/>
              </a:rPr>
              <a:t>2</a:t>
            </a:fld>
            <a:endParaRPr lang="en-US">
              <a:uFillTx/>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uFillTx/>
              </a:rPr>
              <a:t>Here is what I consider the “growing potential” for all of us, both in terms of relationship building to better support our children/families/staff as well as to decrease state costs by increasing the federal participation.</a:t>
            </a:r>
          </a:p>
          <a:p>
            <a:endParaRPr lang="en-US" dirty="0">
              <a:uFillTx/>
            </a:endParaRPr>
          </a:p>
          <a:p>
            <a:r>
              <a:rPr lang="en-US" dirty="0">
                <a:uFillTx/>
              </a:rPr>
              <a:t>There is not nearly the same amount of discussion, or written reference, to the instances where private funds have successfully been utilized as the public child welfare agencies “share” in Title IV-E activities. That does not mean we should shy away from exploration of this allowable source of funding.</a:t>
            </a:r>
          </a:p>
          <a:p>
            <a:endParaRPr lang="en-US" dirty="0">
              <a:uFillTx/>
            </a:endParaRPr>
          </a:p>
          <a:p>
            <a:r>
              <a:rPr lang="en-US" dirty="0">
                <a:uFillTx/>
              </a:rPr>
              <a:t>Examples that I’ve been given permission to share where this is working (or has been successful in the past include):</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uFillTx/>
              </a:rPr>
              <a:t>Washington DSHS Children’s Administration – in partnership with the University of Washington’s Partners for Our Children – under the current leadership of Benjamin de </a:t>
            </a:r>
            <a:r>
              <a:rPr lang="en-US" dirty="0" err="1">
                <a:uFillTx/>
              </a:rPr>
              <a:t>Haan</a:t>
            </a:r>
            <a:endParaRPr lang="en-US" dirty="0">
              <a:uFillTx/>
            </a:endParaRPr>
          </a:p>
          <a:p>
            <a:pPr marL="171450" indent="-171450">
              <a:buFont typeface="Arial" panose="020B0604020202020204" pitchFamily="34" charset="0"/>
              <a:buChar char="•"/>
            </a:pPr>
            <a:r>
              <a:rPr lang="en-US" dirty="0">
                <a:uFillTx/>
              </a:rPr>
              <a:t>Oregon DHS – under the previous leadership of Benjamin de </a:t>
            </a:r>
            <a:r>
              <a:rPr lang="en-US" dirty="0" err="1">
                <a:uFillTx/>
              </a:rPr>
              <a:t>Haan</a:t>
            </a:r>
            <a:endParaRPr lang="en-US" dirty="0">
              <a:uFillTx/>
            </a:endParaRPr>
          </a:p>
          <a:p>
            <a:pPr marL="171450" indent="-171450">
              <a:buFont typeface="Arial" panose="020B0604020202020204" pitchFamily="34" charset="0"/>
              <a:buChar char="•"/>
            </a:pPr>
            <a:r>
              <a:rPr lang="en-US" dirty="0">
                <a:uFillTx/>
              </a:rPr>
              <a:t>Alaska OCFS – under the previous leadership of Tammy </a:t>
            </a:r>
            <a:r>
              <a:rPr lang="en-US" dirty="0" err="1">
                <a:uFillTx/>
              </a:rPr>
              <a:t>Cordva</a:t>
            </a:r>
            <a:endParaRPr lang="en-US" dirty="0">
              <a:uFillTx/>
            </a:endParaRPr>
          </a:p>
          <a:p>
            <a:pPr marL="171450" indent="-171450">
              <a:buFont typeface="Arial" panose="020B0604020202020204" pitchFamily="34" charset="0"/>
              <a:buChar char="•"/>
            </a:pPr>
            <a:endParaRPr lang="en-US" dirty="0">
              <a:uFillTx/>
            </a:endParaRPr>
          </a:p>
          <a:p>
            <a:endParaRPr lang="en-US" dirty="0">
              <a:uFillTx/>
            </a:endParaRPr>
          </a:p>
        </p:txBody>
      </p:sp>
      <p:sp>
        <p:nvSpPr>
          <p:cNvPr id="4" name="Slide Number Placeholder 3"/>
          <p:cNvSpPr>
            <a:spLocks noGrp="1"/>
          </p:cNvSpPr>
          <p:nvPr>
            <p:ph type="sldNum" sz="quarter" idx="10"/>
          </p:nvPr>
        </p:nvSpPr>
        <p:spPr/>
        <p:txBody>
          <a:bodyPr/>
          <a:lstStyle/>
          <a:p>
            <a:fld id="{7030E01E-FB56-4FB8-86D2-5A37B20B0888}" type="slidenum">
              <a:rPr lang="en-US" smtClean="0">
                <a:uFillTx/>
              </a:rPr>
              <a:t>11</a:t>
            </a:fld>
            <a:endParaRPr lang="en-US">
              <a:uFillTx/>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uFillTx/>
            </a:endParaRPr>
          </a:p>
          <a:p>
            <a:endParaRPr lang="en-US" dirty="0">
              <a:uFillTx/>
            </a:endParaRPr>
          </a:p>
          <a:p>
            <a:endParaRPr lang="en-US" dirty="0">
              <a:uFillTx/>
            </a:endParaRPr>
          </a:p>
        </p:txBody>
      </p:sp>
      <p:sp>
        <p:nvSpPr>
          <p:cNvPr id="4" name="Slide Number Placeholder 3"/>
          <p:cNvSpPr>
            <a:spLocks noGrp="1"/>
          </p:cNvSpPr>
          <p:nvPr>
            <p:ph type="sldNum" sz="quarter" idx="10"/>
          </p:nvPr>
        </p:nvSpPr>
        <p:spPr/>
        <p:txBody>
          <a:bodyPr/>
          <a:lstStyle/>
          <a:p>
            <a:fld id="{7030E01E-FB56-4FB8-86D2-5A37B20B0888}" type="slidenum">
              <a:rPr lang="en-US" smtClean="0">
                <a:uFillTx/>
              </a:rPr>
              <a:t>12</a:t>
            </a:fld>
            <a:endParaRPr lang="en-US">
              <a:uFillTx/>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uFillTx/>
              </a:rPr>
              <a:t>Get to know who’s in the room &amp; Center the Topic of Workshop in something common to all</a:t>
            </a:r>
          </a:p>
          <a:p>
            <a:r>
              <a:rPr lang="en-US" dirty="0">
                <a:uFillTx/>
              </a:rPr>
              <a:t>Ask the audience to raise their hands when they can relate to goal statements</a:t>
            </a:r>
          </a:p>
          <a:p>
            <a:r>
              <a:rPr lang="en-US" dirty="0">
                <a:uFillTx/>
              </a:rPr>
              <a:t>	Click to show each goal thought</a:t>
            </a:r>
          </a:p>
          <a:p>
            <a:endParaRPr lang="en-US" dirty="0">
              <a:uFillTx/>
            </a:endParaRPr>
          </a:p>
          <a:p>
            <a:r>
              <a:rPr lang="en-US" dirty="0">
                <a:uFillTx/>
              </a:rPr>
              <a:t>Often organizations assume a culture of opposition similar to this called</a:t>
            </a:r>
          </a:p>
          <a:p>
            <a:r>
              <a:rPr lang="en-US" dirty="0">
                <a:uFillTx/>
              </a:rPr>
              <a:t>	Click to bring in Program and Finance labels</a:t>
            </a:r>
          </a:p>
          <a:p>
            <a:endParaRPr lang="en-US" dirty="0">
              <a:uFillTx/>
            </a:endParaRPr>
          </a:p>
          <a:p>
            <a:r>
              <a:rPr lang="en-US" dirty="0">
                <a:uFillTx/>
              </a:rPr>
              <a:t>What if there was a way to find common ground and achieve both? That’s been my passion and journey over the past couple of decades and it’s centered on Title IV-E participation/reimbursement in state funded training activities.</a:t>
            </a:r>
          </a:p>
          <a:p>
            <a:endParaRPr lang="en-US" dirty="0">
              <a:uFillTx/>
            </a:endParaRPr>
          </a:p>
          <a:p>
            <a:endParaRPr lang="en-US" dirty="0">
              <a:uFillTx/>
            </a:endParaRPr>
          </a:p>
          <a:p>
            <a:endParaRPr lang="en-US" dirty="0">
              <a:uFillTx/>
            </a:endParaRPr>
          </a:p>
        </p:txBody>
      </p:sp>
      <p:sp>
        <p:nvSpPr>
          <p:cNvPr id="4" name="Slide Number Placeholder 3"/>
          <p:cNvSpPr>
            <a:spLocks noGrp="1"/>
          </p:cNvSpPr>
          <p:nvPr>
            <p:ph type="sldNum" sz="quarter" idx="10"/>
          </p:nvPr>
        </p:nvSpPr>
        <p:spPr/>
        <p:txBody>
          <a:bodyPr/>
          <a:lstStyle/>
          <a:p>
            <a:fld id="{7030E01E-FB56-4FB8-86D2-5A37B20B0888}" type="slidenum">
              <a:rPr lang="en-US" smtClean="0">
                <a:uFillTx/>
              </a:rPr>
              <a:t>3</a:t>
            </a:fld>
            <a:endParaRPr lang="en-US">
              <a:uFillTx/>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uFillTx/>
              </a:rPr>
              <a:t>When Finance and Program staff do not view the Title IV-B state training plan as a shared responsibility, opportunities to reduce state spending are missed. Those savings could be utilized to increase services to clients.</a:t>
            </a:r>
          </a:p>
          <a:p>
            <a:r>
              <a:rPr lang="en-US" dirty="0">
                <a:uFillTx/>
              </a:rPr>
              <a:t>	Click to show Finance label</a:t>
            </a:r>
          </a:p>
          <a:p>
            <a:r>
              <a:rPr lang="en-US" dirty="0">
                <a:uFillTx/>
              </a:rPr>
              <a:t>	Click to show Program label</a:t>
            </a:r>
          </a:p>
          <a:p>
            <a:endParaRPr lang="en-US" dirty="0">
              <a:uFillTx/>
            </a:endParaRPr>
          </a:p>
          <a:p>
            <a:endParaRPr lang="en-US" dirty="0">
              <a:uFillTx/>
            </a:endParaRPr>
          </a:p>
          <a:p>
            <a:r>
              <a:rPr lang="en-US" dirty="0">
                <a:uFillTx/>
              </a:rPr>
              <a:t>Raise your hand if you</a:t>
            </a:r>
            <a:r>
              <a:rPr lang="en-US" baseline="0" dirty="0">
                <a:uFillTx/>
              </a:rPr>
              <a:t>’ve seen or know how to access your state’s Training Plan</a:t>
            </a:r>
          </a:p>
          <a:p>
            <a:r>
              <a:rPr lang="en-US" baseline="0" dirty="0">
                <a:uFillTx/>
              </a:rPr>
              <a:t>	Click to show link to 2017 Roundtable page for Training Plans</a:t>
            </a:r>
          </a:p>
          <a:p>
            <a:endParaRPr lang="en-US" baseline="0" dirty="0">
              <a:uFillTx/>
            </a:endParaRPr>
          </a:p>
          <a:p>
            <a:endParaRPr lang="en-US" baseline="0" dirty="0">
              <a:uFillTx/>
            </a:endParaRPr>
          </a:p>
          <a:p>
            <a:endParaRPr lang="en-US" baseline="0" dirty="0">
              <a:uFillTx/>
            </a:endParaRPr>
          </a:p>
          <a:p>
            <a:endParaRPr lang="en-US" dirty="0">
              <a:uFillTx/>
            </a:endParaRPr>
          </a:p>
        </p:txBody>
      </p:sp>
      <p:sp>
        <p:nvSpPr>
          <p:cNvPr id="4" name="Slide Number Placeholder 3"/>
          <p:cNvSpPr>
            <a:spLocks noGrp="1"/>
          </p:cNvSpPr>
          <p:nvPr>
            <p:ph type="sldNum" sz="quarter" idx="10"/>
          </p:nvPr>
        </p:nvSpPr>
        <p:spPr/>
        <p:txBody>
          <a:bodyPr/>
          <a:lstStyle/>
          <a:p>
            <a:fld id="{7030E01E-FB56-4FB8-86D2-5A37B20B0888}" type="slidenum">
              <a:rPr lang="en-US" smtClean="0">
                <a:uFillTx/>
              </a:rPr>
              <a:t>4</a:t>
            </a:fld>
            <a:endParaRPr lang="en-US">
              <a:uFillTx/>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uFillTx/>
            </a:endParaRPr>
          </a:p>
          <a:p>
            <a:r>
              <a:rPr lang="en-US" dirty="0">
                <a:uFillTx/>
              </a:rPr>
              <a:t>Looking at the top</a:t>
            </a:r>
            <a:r>
              <a:rPr lang="en-US" baseline="0" dirty="0">
                <a:uFillTx/>
              </a:rPr>
              <a:t> part of this slide, who’s plan is it?</a:t>
            </a:r>
          </a:p>
          <a:p>
            <a:r>
              <a:rPr lang="en-US" baseline="0" dirty="0">
                <a:uFillTx/>
              </a:rPr>
              <a:t>	Click to bring in image of child welfare finance manager</a:t>
            </a:r>
          </a:p>
          <a:p>
            <a:endParaRPr lang="en-US" baseline="0" dirty="0">
              <a:uFillTx/>
            </a:endParaRPr>
          </a:p>
          <a:p>
            <a:r>
              <a:rPr lang="en-US" baseline="0" dirty="0">
                <a:uFillTx/>
              </a:rPr>
              <a:t>Okay, what about the second part of this slide? Who’s plan is it?</a:t>
            </a:r>
          </a:p>
          <a:p>
            <a:r>
              <a:rPr lang="en-US" baseline="0" dirty="0">
                <a:uFillTx/>
              </a:rPr>
              <a:t>	Click to bring in image of multiple people</a:t>
            </a:r>
          </a:p>
          <a:p>
            <a:endParaRPr lang="en-US" baseline="0" dirty="0">
              <a:uFillTx/>
            </a:endParaRPr>
          </a:p>
          <a:p>
            <a:r>
              <a:rPr lang="en-US" baseline="0" dirty="0">
                <a:uFillTx/>
              </a:rPr>
              <a:t> </a:t>
            </a:r>
            <a:endParaRPr lang="en-US" dirty="0">
              <a:uFillTx/>
            </a:endParaRPr>
          </a:p>
          <a:p>
            <a:endParaRPr lang="en-US" dirty="0">
              <a:uFillTx/>
            </a:endParaRPr>
          </a:p>
        </p:txBody>
      </p:sp>
      <p:sp>
        <p:nvSpPr>
          <p:cNvPr id="4" name="Slide Number Placeholder 3"/>
          <p:cNvSpPr>
            <a:spLocks noGrp="1"/>
          </p:cNvSpPr>
          <p:nvPr>
            <p:ph type="sldNum" sz="quarter" idx="10"/>
          </p:nvPr>
        </p:nvSpPr>
        <p:spPr/>
        <p:txBody>
          <a:bodyPr/>
          <a:lstStyle/>
          <a:p>
            <a:fld id="{7030E01E-FB56-4FB8-86D2-5A37B20B0888}" type="slidenum">
              <a:rPr lang="en-US" smtClean="0">
                <a:uFillTx/>
              </a:rPr>
              <a:t>5</a:t>
            </a:fld>
            <a:endParaRPr lang="en-US">
              <a:uFillTx/>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uFillTx/>
            </a:endParaRPr>
          </a:p>
          <a:p>
            <a:r>
              <a:rPr lang="en-US" baseline="0" dirty="0">
                <a:uFillTx/>
              </a:rPr>
              <a:t> This does NOT commit the child welfare agency to anything but rather lays the foundation that allows for incorporation of sister state agency efforts which can be governed through Inter Governmental Agreements (IGA) which spells out:</a:t>
            </a:r>
          </a:p>
          <a:p>
            <a:pPr marL="171450" indent="-171450">
              <a:buFont typeface="Arial" panose="020B0604020202020204" pitchFamily="34" charset="0"/>
              <a:buChar char="•"/>
            </a:pPr>
            <a:r>
              <a:rPr lang="en-US" baseline="0" dirty="0">
                <a:uFillTx/>
              </a:rPr>
              <a:t>the agreed upon activities for a particular time period</a:t>
            </a:r>
          </a:p>
          <a:p>
            <a:pPr marL="171450" indent="-171450">
              <a:buFont typeface="Arial" panose="020B0604020202020204" pitchFamily="34" charset="0"/>
              <a:buChar char="•"/>
            </a:pPr>
            <a:r>
              <a:rPr lang="en-US" baseline="0" dirty="0">
                <a:uFillTx/>
              </a:rPr>
              <a:t>methods to report those activities to the public child welfare agency so that the eligible costs may be included in the states’ Title IV-E claim, and</a:t>
            </a:r>
          </a:p>
          <a:p>
            <a:pPr marL="171450" indent="-171450">
              <a:buFont typeface="Arial" panose="020B0604020202020204" pitchFamily="34" charset="0"/>
              <a:buChar char="•"/>
            </a:pPr>
            <a:r>
              <a:rPr lang="en-US" baseline="0" dirty="0">
                <a:uFillTx/>
              </a:rPr>
              <a:t>How resulting federal participation (FFP) would be dispersed by the public child welfare agency.</a:t>
            </a:r>
            <a:endParaRPr lang="en-US" dirty="0">
              <a:uFillTx/>
            </a:endParaRPr>
          </a:p>
          <a:p>
            <a:endParaRPr lang="en-US" dirty="0">
              <a:uFillTx/>
            </a:endParaRPr>
          </a:p>
        </p:txBody>
      </p:sp>
      <p:sp>
        <p:nvSpPr>
          <p:cNvPr id="4" name="Slide Number Placeholder 3"/>
          <p:cNvSpPr>
            <a:spLocks noGrp="1"/>
          </p:cNvSpPr>
          <p:nvPr>
            <p:ph type="sldNum" sz="quarter" idx="10"/>
          </p:nvPr>
        </p:nvSpPr>
        <p:spPr/>
        <p:txBody>
          <a:bodyPr/>
          <a:lstStyle/>
          <a:p>
            <a:fld id="{7030E01E-FB56-4FB8-86D2-5A37B20B0888}" type="slidenum">
              <a:rPr lang="en-US" smtClean="0">
                <a:uFillTx/>
              </a:rPr>
              <a:t>6</a:t>
            </a:fld>
            <a:endParaRPr lang="en-US">
              <a:uFillTx/>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uFillTx/>
            </a:endParaRPr>
          </a:p>
          <a:p>
            <a:r>
              <a:rPr lang="en-US" baseline="0" dirty="0">
                <a:uFillTx/>
              </a:rPr>
              <a:t>This does NOT commit the child welfare agency to anything but rather lays the foundation that allows for incorporation of sister state agency efforts which can be governed through Inter Governmental Agreements (IGA) which spells out:</a:t>
            </a:r>
          </a:p>
          <a:p>
            <a:pPr marL="171450" indent="-171450">
              <a:buFont typeface="Arial" panose="020B0604020202020204" pitchFamily="34" charset="0"/>
              <a:buChar char="•"/>
            </a:pPr>
            <a:r>
              <a:rPr lang="en-US" baseline="0" dirty="0">
                <a:uFillTx/>
              </a:rPr>
              <a:t>the agreed upon activities for a particular time period</a:t>
            </a:r>
          </a:p>
          <a:p>
            <a:pPr marL="171450" indent="-171450">
              <a:buFont typeface="Arial" panose="020B0604020202020204" pitchFamily="34" charset="0"/>
              <a:buChar char="•"/>
            </a:pPr>
            <a:r>
              <a:rPr lang="en-US" baseline="0" dirty="0">
                <a:uFillTx/>
              </a:rPr>
              <a:t>methods to report those activities to the public child welfare agency so that the eligible costs may be included in the states’ Title IV-E claim, and</a:t>
            </a:r>
          </a:p>
          <a:p>
            <a:pPr marL="171450" indent="-171450">
              <a:buFont typeface="Arial" panose="020B0604020202020204" pitchFamily="34" charset="0"/>
              <a:buChar char="•"/>
            </a:pPr>
            <a:r>
              <a:rPr lang="en-US" baseline="0" dirty="0">
                <a:uFillTx/>
              </a:rPr>
              <a:t>How resulting federal participation (FFP) would be dispersed by the public child welfare agency.</a:t>
            </a:r>
            <a:endParaRPr lang="en-US" dirty="0">
              <a:uFillTx/>
            </a:endParaRPr>
          </a:p>
          <a:p>
            <a:endParaRPr lang="en-US" dirty="0">
              <a:uFillTx/>
            </a:endParaRPr>
          </a:p>
          <a:p>
            <a:r>
              <a:rPr lang="en-US" dirty="0">
                <a:uFillTx/>
              </a:rPr>
              <a:t>California All County Memo handout</a:t>
            </a:r>
          </a:p>
        </p:txBody>
      </p:sp>
      <p:sp>
        <p:nvSpPr>
          <p:cNvPr id="4" name="Slide Number Placeholder 3"/>
          <p:cNvSpPr>
            <a:spLocks noGrp="1"/>
          </p:cNvSpPr>
          <p:nvPr>
            <p:ph type="sldNum" sz="quarter" idx="10"/>
          </p:nvPr>
        </p:nvSpPr>
        <p:spPr/>
        <p:txBody>
          <a:bodyPr/>
          <a:lstStyle/>
          <a:p>
            <a:fld id="{7030E01E-FB56-4FB8-86D2-5A37B20B0888}" type="slidenum">
              <a:rPr lang="en-US" smtClean="0">
                <a:uFillTx/>
              </a:rPr>
              <a:t>7</a:t>
            </a:fld>
            <a:endParaRPr lang="en-US">
              <a:uFillTx/>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uFillTx/>
            </a:endParaRPr>
          </a:p>
          <a:p>
            <a:endParaRPr lang="en-US" dirty="0">
              <a:uFillTx/>
            </a:endParaRPr>
          </a:p>
          <a:p>
            <a:endParaRPr lang="en-US" dirty="0">
              <a:uFillTx/>
            </a:endParaRPr>
          </a:p>
        </p:txBody>
      </p:sp>
      <p:sp>
        <p:nvSpPr>
          <p:cNvPr id="4" name="Slide Number Placeholder 3"/>
          <p:cNvSpPr>
            <a:spLocks noGrp="1"/>
          </p:cNvSpPr>
          <p:nvPr>
            <p:ph type="sldNum" sz="quarter" idx="10"/>
          </p:nvPr>
        </p:nvSpPr>
        <p:spPr/>
        <p:txBody>
          <a:bodyPr/>
          <a:lstStyle/>
          <a:p>
            <a:fld id="{7030E01E-FB56-4FB8-86D2-5A37B20B0888}" type="slidenum">
              <a:rPr lang="en-US" smtClean="0">
                <a:uFillTx/>
              </a:rPr>
              <a:t>8</a:t>
            </a:fld>
            <a:endParaRPr lang="en-US">
              <a:uFillTx/>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FontTx/>
              <a:buNone/>
              <a:defRPr>
                <a:uFillTx/>
              </a:defRPr>
            </a:pPr>
            <a:r>
              <a:rPr lang="en-US" sz="1200" dirty="0">
                <a:uFillTx/>
                <a:latin typeface="Arial" panose="020B0604020202020204" pitchFamily="34" charset="0"/>
                <a:ea typeface="Times New Roman" panose="02020603050405020304" pitchFamily="18" charset="0"/>
                <a:cs typeface="Times New Roman" panose="02020603050405020304" pitchFamily="18" charset="0"/>
              </a:rPr>
              <a:t>California’s premise:</a:t>
            </a:r>
          </a:p>
          <a:p>
            <a:pPr marL="0" marR="0" lvl="0" indent="0" algn="l" defTabSz="914400" rtl="0" eaLnBrk="1" fontAlgn="auto" latinLnBrk="0" hangingPunct="1">
              <a:lnSpc>
                <a:spcPct val="100000"/>
              </a:lnSpc>
              <a:spcBef>
                <a:spcPts val="0"/>
              </a:spcBef>
              <a:spcAft>
                <a:spcPts val="0"/>
              </a:spcAft>
              <a:buFontTx/>
              <a:buNone/>
              <a:defRPr>
                <a:uFillTx/>
              </a:defRPr>
            </a:pPr>
            <a:endParaRPr lang="en-US" sz="1200" dirty="0">
              <a:uFillTx/>
              <a:latin typeface="Arial" panose="020B0604020202020204" pitchFamily="34" charset="0"/>
              <a:ea typeface="Times New Roman" panose="02020603050405020304" pitchFamily="18"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FontTx/>
              <a:buNone/>
              <a:defRPr>
                <a:uFillTx/>
              </a:defRPr>
            </a:pPr>
            <a:r>
              <a:rPr lang="en-US" sz="1200" dirty="0">
                <a:uFillTx/>
                <a:latin typeface="Arial" panose="020B0604020202020204" pitchFamily="34" charset="0"/>
                <a:ea typeface="Times New Roman" panose="02020603050405020304" pitchFamily="18" charset="0"/>
                <a:cs typeface="Times New Roman" panose="02020603050405020304" pitchFamily="18" charset="0"/>
              </a:rPr>
              <a:t>Consistent with the focus of the Fostering Connections to Success and Increasing Adoption Act of 2008:</a:t>
            </a:r>
          </a:p>
          <a:p>
            <a:endParaRPr lang="en-US" dirty="0">
              <a:uFillTx/>
            </a:endParaRPr>
          </a:p>
          <a:p>
            <a:endParaRPr lang="en-US" dirty="0">
              <a:uFillTx/>
            </a:endParaRPr>
          </a:p>
          <a:p>
            <a:endParaRPr lang="en-US" dirty="0">
              <a:uFillTx/>
            </a:endParaRPr>
          </a:p>
        </p:txBody>
      </p:sp>
      <p:sp>
        <p:nvSpPr>
          <p:cNvPr id="4" name="Slide Number Placeholder 3"/>
          <p:cNvSpPr>
            <a:spLocks noGrp="1"/>
          </p:cNvSpPr>
          <p:nvPr>
            <p:ph type="sldNum" sz="quarter" idx="10"/>
          </p:nvPr>
        </p:nvSpPr>
        <p:spPr/>
        <p:txBody>
          <a:bodyPr/>
          <a:lstStyle/>
          <a:p>
            <a:fld id="{7030E01E-FB56-4FB8-86D2-5A37B20B0888}" type="slidenum">
              <a:rPr lang="en-US" smtClean="0">
                <a:uFillTx/>
              </a:rPr>
              <a:t>9</a:t>
            </a:fld>
            <a:endParaRPr lang="en-US">
              <a:uFillTx/>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uFillTx/>
            </a:endParaRPr>
          </a:p>
          <a:p>
            <a:r>
              <a:rPr lang="en-US" dirty="0">
                <a:uFillTx/>
              </a:rPr>
              <a:t>We have great historical precedent in utilization of Certified Expenditures – it is  widely recognized as acceptable by all federal regions in the relationships involving public child welfare and university BSW/MSW stipend programs.</a:t>
            </a:r>
          </a:p>
          <a:p>
            <a:endParaRPr lang="en-US" dirty="0">
              <a:uFillTx/>
            </a:endParaRPr>
          </a:p>
          <a:p>
            <a:r>
              <a:rPr lang="en-US" dirty="0">
                <a:uFillTx/>
              </a:rPr>
              <a:t>Thinking about the wide variety of sister state agencies who are involved in supporting children/families involved with the public child welfare system, what other agencies might be able to certify expenditures in your state?</a:t>
            </a:r>
          </a:p>
          <a:p>
            <a:endParaRPr lang="en-US" dirty="0">
              <a:uFillTx/>
            </a:endParaRPr>
          </a:p>
          <a:p>
            <a:endParaRPr lang="en-US" dirty="0">
              <a:uFillTx/>
            </a:endParaRPr>
          </a:p>
        </p:txBody>
      </p:sp>
      <p:sp>
        <p:nvSpPr>
          <p:cNvPr id="4" name="Slide Number Placeholder 3"/>
          <p:cNvSpPr>
            <a:spLocks noGrp="1"/>
          </p:cNvSpPr>
          <p:nvPr>
            <p:ph type="sldNum" sz="quarter" idx="10"/>
          </p:nvPr>
        </p:nvSpPr>
        <p:spPr/>
        <p:txBody>
          <a:bodyPr/>
          <a:lstStyle/>
          <a:p>
            <a:fld id="{7030E01E-FB56-4FB8-86D2-5A37B20B0888}" type="slidenum">
              <a:rPr lang="en-US" smtClean="0">
                <a:uFillTx/>
              </a:rPr>
              <a:t>10</a:t>
            </a:fld>
            <a:endParaRPr lang="en-US">
              <a:uFillTx/>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uFillTx/>
              </a:defRPr>
            </a:lvl1pPr>
          </a:lstStyle>
          <a:p>
            <a:r>
              <a:rPr lang="en-US">
                <a:uFillTx/>
              </a:rPr>
              <a:t>Click to edit Master title style</a:t>
            </a:r>
            <a:endParaRPr lang="en-US" dirty="0">
              <a:uFillTx/>
            </a:endParaRPr>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uFillTx/>
              </a:defRPr>
            </a:lvl1pPr>
            <a:lvl2pPr marL="457200" indent="0" algn="ctr">
              <a:buNone/>
              <a:defRPr>
                <a:solidFill>
                  <a:schemeClr val="tx1">
                    <a:tint val="75000"/>
                  </a:schemeClr>
                </a:solidFill>
                <a:uFillTx/>
              </a:defRPr>
            </a:lvl2pPr>
            <a:lvl3pPr marL="914400" indent="0" algn="ctr">
              <a:buNone/>
              <a:defRPr>
                <a:solidFill>
                  <a:schemeClr val="tx1">
                    <a:tint val="75000"/>
                  </a:schemeClr>
                </a:solidFill>
                <a:uFillTx/>
              </a:defRPr>
            </a:lvl3pPr>
            <a:lvl4pPr marL="1371600" indent="0" algn="ctr">
              <a:buNone/>
              <a:defRPr>
                <a:solidFill>
                  <a:schemeClr val="tx1">
                    <a:tint val="75000"/>
                  </a:schemeClr>
                </a:solidFill>
                <a:uFillTx/>
              </a:defRPr>
            </a:lvl4pPr>
            <a:lvl5pPr marL="1828800" indent="0" algn="ctr">
              <a:buNone/>
              <a:defRPr>
                <a:solidFill>
                  <a:schemeClr val="tx1">
                    <a:tint val="75000"/>
                  </a:schemeClr>
                </a:solidFill>
                <a:uFillTx/>
              </a:defRPr>
            </a:lvl5pPr>
            <a:lvl6pPr marL="2286000" indent="0" algn="ctr">
              <a:buNone/>
              <a:defRPr>
                <a:solidFill>
                  <a:schemeClr val="tx1">
                    <a:tint val="75000"/>
                  </a:schemeClr>
                </a:solidFill>
                <a:uFillTx/>
              </a:defRPr>
            </a:lvl6pPr>
            <a:lvl7pPr marL="2743200" indent="0" algn="ctr">
              <a:buNone/>
              <a:defRPr>
                <a:solidFill>
                  <a:schemeClr val="tx1">
                    <a:tint val="75000"/>
                  </a:schemeClr>
                </a:solidFill>
                <a:uFillTx/>
              </a:defRPr>
            </a:lvl7pPr>
            <a:lvl8pPr marL="3200400" indent="0" algn="ctr">
              <a:buNone/>
              <a:defRPr>
                <a:solidFill>
                  <a:schemeClr val="tx1">
                    <a:tint val="75000"/>
                  </a:schemeClr>
                </a:solidFill>
                <a:uFillTx/>
              </a:defRPr>
            </a:lvl8pPr>
            <a:lvl9pPr marL="3657600" indent="0" algn="ctr">
              <a:buNone/>
              <a:defRPr>
                <a:solidFill>
                  <a:schemeClr val="tx1">
                    <a:tint val="75000"/>
                  </a:schemeClr>
                </a:solidFill>
                <a:uFillTx/>
              </a:defRPr>
            </a:lvl9pPr>
          </a:lstStyle>
          <a:p>
            <a:r>
              <a:rPr lang="en-US">
                <a:uFillTx/>
              </a:rPr>
              <a:t>Click to edit Master subtitle style</a:t>
            </a:r>
            <a:endParaRPr lang="en-US" dirty="0">
              <a:uFillTx/>
            </a:endParaRPr>
          </a:p>
        </p:txBody>
      </p:sp>
      <p:sp>
        <p:nvSpPr>
          <p:cNvPr id="6" name="Slide Number Placeholder 5"/>
          <p:cNvSpPr>
            <a:spLocks noGrp="1"/>
          </p:cNvSpPr>
          <p:nvPr>
            <p:ph type="sldNum" sz="quarter" idx="12"/>
          </p:nvPr>
        </p:nvSpPr>
        <p:spPr>
          <a:xfrm>
            <a:off x="838200" y="6096000"/>
            <a:ext cx="548640" cy="396240"/>
          </a:xfrm>
        </p:spPr>
        <p:txBody>
          <a:bodyPr/>
          <a:lstStyle/>
          <a:p>
            <a:fld id="{A4B843DF-9518-4363-AD91-241E0C525582}" type="slidenum">
              <a:rPr lang="en-US" altLang="en-US" smtClean="0">
                <a:uFillTx/>
              </a:rPr>
              <a:pPr/>
              <a:t>‹#›</a:t>
            </a:fld>
            <a:endParaRPr lang="en-US" altLang="en-US">
              <a:uFillTx/>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Cover Slide: Fixed Logo">
    <p:spTree>
      <p:nvGrpSpPr>
        <p:cNvPr id="1" name=""/>
        <p:cNvGrpSpPr/>
        <p:nvPr/>
      </p:nvGrpSpPr>
      <p:grpSpPr>
        <a:xfrm>
          <a:off x="0" y="0"/>
          <a:ext cx="0" cy="0"/>
          <a:chOff x="0" y="0"/>
          <a:chExt cx="0" cy="0"/>
        </a:xfrm>
      </p:grpSpPr>
      <p:sp>
        <p:nvSpPr>
          <p:cNvPr id="142" name="Title 1"/>
          <p:cNvSpPr>
            <a:spLocks noGrp="1"/>
          </p:cNvSpPr>
          <p:nvPr>
            <p:ph type="ctrTitle"/>
          </p:nvPr>
        </p:nvSpPr>
        <p:spPr bwMode="black">
          <a:xfrm>
            <a:off x="1882775" y="716769"/>
            <a:ext cx="5356225" cy="914400"/>
          </a:xfrm>
        </p:spPr>
        <p:txBody>
          <a:bodyPr>
            <a:noAutofit/>
          </a:bodyPr>
          <a:lstStyle>
            <a:lvl1pPr>
              <a:lnSpc>
                <a:spcPct val="90000"/>
              </a:lnSpc>
              <a:spcBef>
                <a:spcPts val="0"/>
              </a:spcBef>
              <a:defRPr sz="3200" b="1" i="1" baseline="0">
                <a:solidFill>
                  <a:schemeClr val="tx1"/>
                </a:solidFill>
                <a:uFillTx/>
              </a:defRPr>
            </a:lvl1pPr>
          </a:lstStyle>
          <a:p>
            <a:r>
              <a:rPr lang="en-US" noProof="0">
                <a:uFillTx/>
              </a:rPr>
              <a:t>Click to edit Master title style</a:t>
            </a:r>
            <a:endParaRPr lang="en-US" noProof="0" dirty="0">
              <a:uFillTx/>
            </a:endParaRPr>
          </a:p>
        </p:txBody>
      </p:sp>
      <p:sp>
        <p:nvSpPr>
          <p:cNvPr id="143" name="Subtitle 2"/>
          <p:cNvSpPr>
            <a:spLocks noGrp="1"/>
          </p:cNvSpPr>
          <p:nvPr>
            <p:ph type="subTitle" idx="1"/>
          </p:nvPr>
        </p:nvSpPr>
        <p:spPr bwMode="black">
          <a:xfrm>
            <a:off x="1882775" y="1707368"/>
            <a:ext cx="5356225" cy="914401"/>
          </a:xfrm>
        </p:spPr>
        <p:txBody>
          <a:bodyPr>
            <a:noAutofit/>
          </a:bodyPr>
          <a:lstStyle>
            <a:lvl1pPr marL="0" indent="0" algn="l">
              <a:lnSpc>
                <a:spcPct val="90000"/>
              </a:lnSpc>
              <a:spcBef>
                <a:spcPts val="0"/>
              </a:spcBef>
              <a:spcAft>
                <a:spcPts val="0"/>
              </a:spcAft>
              <a:buNone/>
              <a:defRPr sz="3200" baseline="0">
                <a:solidFill>
                  <a:schemeClr val="tx1"/>
                </a:solidFill>
                <a:uFillTx/>
                <a:latin typeface="+mj-lt"/>
              </a:defRPr>
            </a:lvl1pPr>
            <a:lvl2pPr marL="0" indent="0" algn="l">
              <a:buNone/>
              <a:defRPr sz="1800">
                <a:solidFill>
                  <a:schemeClr val="bg1"/>
                </a:solidFill>
                <a:uFillTx/>
                <a:latin typeface="+mj-lt"/>
              </a:defRPr>
            </a:lvl2pPr>
            <a:lvl3pPr marL="457200" indent="0" algn="l">
              <a:buNone/>
              <a:defRPr sz="1800">
                <a:solidFill>
                  <a:schemeClr val="bg1"/>
                </a:solidFill>
                <a:uFillTx/>
                <a:latin typeface="+mj-lt"/>
              </a:defRPr>
            </a:lvl3pPr>
            <a:lvl4pPr marL="914400" indent="0" algn="l">
              <a:buNone/>
              <a:defRPr sz="1800">
                <a:solidFill>
                  <a:schemeClr val="bg1"/>
                </a:solidFill>
                <a:uFillTx/>
                <a:latin typeface="+mj-lt"/>
              </a:defRPr>
            </a:lvl4pPr>
            <a:lvl5pPr marL="1371600" indent="0" algn="l">
              <a:buNone/>
              <a:defRPr sz="1800">
                <a:solidFill>
                  <a:schemeClr val="bg1"/>
                </a:solidFill>
                <a:uFillTx/>
                <a:latin typeface="+mj-lt"/>
              </a:defRPr>
            </a:lvl5pPr>
            <a:lvl6pPr marL="1828800" indent="0" algn="l">
              <a:buNone/>
              <a:defRPr sz="1800">
                <a:solidFill>
                  <a:schemeClr val="bg1"/>
                </a:solidFill>
                <a:uFillTx/>
                <a:latin typeface="+mj-lt"/>
              </a:defRPr>
            </a:lvl6pPr>
            <a:lvl7pPr marL="2286000" indent="0" algn="l">
              <a:buNone/>
              <a:defRPr sz="1800">
                <a:solidFill>
                  <a:schemeClr val="bg1"/>
                </a:solidFill>
                <a:uFillTx/>
                <a:latin typeface="+mj-lt"/>
              </a:defRPr>
            </a:lvl7pPr>
            <a:lvl8pPr marL="2743200" indent="0" algn="l">
              <a:buNone/>
              <a:defRPr sz="1800">
                <a:solidFill>
                  <a:schemeClr val="bg1"/>
                </a:solidFill>
                <a:uFillTx/>
                <a:latin typeface="+mj-lt"/>
              </a:defRPr>
            </a:lvl8pPr>
            <a:lvl9pPr marL="3200400" indent="0" algn="l">
              <a:buNone/>
              <a:defRPr sz="1800">
                <a:solidFill>
                  <a:schemeClr val="bg1"/>
                </a:solidFill>
                <a:uFillTx/>
                <a:latin typeface="+mj-lt"/>
              </a:defRPr>
            </a:lvl9pPr>
          </a:lstStyle>
          <a:p>
            <a:r>
              <a:rPr lang="en-US" noProof="0">
                <a:uFillTx/>
              </a:rPr>
              <a:t>Click to edit Master subtitle style</a:t>
            </a:r>
            <a:endParaRPr lang="en-US" noProof="0" dirty="0">
              <a:uFillTx/>
            </a:endParaRPr>
          </a:p>
        </p:txBody>
      </p:sp>
      <p:sp>
        <p:nvSpPr>
          <p:cNvPr id="4" name="Footer Placeholder 7"/>
          <p:cNvSpPr txBox="1">
            <a:spLocks/>
          </p:cNvSpPr>
          <p:nvPr userDrawn="1"/>
        </p:nvSpPr>
        <p:spPr>
          <a:xfrm>
            <a:off x="0" y="6492240"/>
            <a:ext cx="3581400" cy="365760"/>
          </a:xfrm>
          <a:prstGeom prst="rect">
            <a:avLst/>
          </a:prstGeom>
        </p:spPr>
        <p:txBody>
          <a:bodyPr/>
          <a:lstStyle>
            <a:defPPr>
              <a:defRPr lang="en-US">
                <a:uFillTx/>
              </a:defRPr>
            </a:defPPr>
            <a:lvl1pPr algn="l" rtl="0" fontAlgn="base">
              <a:spcBef>
                <a:spcPct val="0"/>
              </a:spcBef>
              <a:spcAft>
                <a:spcPct val="0"/>
              </a:spcAft>
              <a:defRPr kern="1200">
                <a:solidFill>
                  <a:schemeClr val="tx1"/>
                </a:solidFill>
                <a:uFillTx/>
                <a:latin typeface="Arial" pitchFamily="34" charset="0"/>
                <a:ea typeface="ＭＳ Ｐゴシック" pitchFamily="34" charset="-128"/>
                <a:cs typeface="+mn-cs"/>
              </a:defRPr>
            </a:lvl1pPr>
            <a:lvl2pPr marL="457200" algn="l" rtl="0" fontAlgn="base">
              <a:spcBef>
                <a:spcPct val="0"/>
              </a:spcBef>
              <a:spcAft>
                <a:spcPct val="0"/>
              </a:spcAft>
              <a:defRPr kern="1200">
                <a:solidFill>
                  <a:schemeClr val="tx1"/>
                </a:solidFill>
                <a:uFillTx/>
                <a:latin typeface="Arial" pitchFamily="34" charset="0"/>
                <a:ea typeface="ＭＳ Ｐゴシック" pitchFamily="34" charset="-128"/>
                <a:cs typeface="+mn-cs"/>
              </a:defRPr>
            </a:lvl2pPr>
            <a:lvl3pPr marL="914400" algn="l" rtl="0" fontAlgn="base">
              <a:spcBef>
                <a:spcPct val="0"/>
              </a:spcBef>
              <a:spcAft>
                <a:spcPct val="0"/>
              </a:spcAft>
              <a:defRPr kern="1200">
                <a:solidFill>
                  <a:schemeClr val="tx1"/>
                </a:solidFill>
                <a:uFillTx/>
                <a:latin typeface="Arial" pitchFamily="34" charset="0"/>
                <a:ea typeface="ＭＳ Ｐゴシック" pitchFamily="34" charset="-128"/>
                <a:cs typeface="+mn-cs"/>
              </a:defRPr>
            </a:lvl3pPr>
            <a:lvl4pPr marL="1371600" algn="l" rtl="0" fontAlgn="base">
              <a:spcBef>
                <a:spcPct val="0"/>
              </a:spcBef>
              <a:spcAft>
                <a:spcPct val="0"/>
              </a:spcAft>
              <a:defRPr kern="1200">
                <a:solidFill>
                  <a:schemeClr val="tx1"/>
                </a:solidFill>
                <a:uFillTx/>
                <a:latin typeface="Arial" pitchFamily="34" charset="0"/>
                <a:ea typeface="ＭＳ Ｐゴシック" pitchFamily="34" charset="-128"/>
                <a:cs typeface="+mn-cs"/>
              </a:defRPr>
            </a:lvl4pPr>
            <a:lvl5pPr marL="1828800" algn="l" rtl="0" fontAlgn="base">
              <a:spcBef>
                <a:spcPct val="0"/>
              </a:spcBef>
              <a:spcAft>
                <a:spcPct val="0"/>
              </a:spcAft>
              <a:defRPr kern="1200">
                <a:solidFill>
                  <a:schemeClr val="tx1"/>
                </a:solidFill>
                <a:uFillTx/>
                <a:latin typeface="Arial" pitchFamily="34" charset="0"/>
                <a:ea typeface="ＭＳ Ｐゴシック" pitchFamily="34" charset="-128"/>
                <a:cs typeface="+mn-cs"/>
              </a:defRPr>
            </a:lvl5pPr>
            <a:lvl6pPr marL="2286000" algn="l" defTabSz="914400" rtl="0" eaLnBrk="1" latinLnBrk="0" hangingPunct="1">
              <a:defRPr kern="1200">
                <a:solidFill>
                  <a:schemeClr val="tx1"/>
                </a:solidFill>
                <a:uFillTx/>
                <a:latin typeface="Arial" pitchFamily="34" charset="0"/>
                <a:ea typeface="ＭＳ Ｐゴシック" pitchFamily="34" charset="-128"/>
                <a:cs typeface="+mn-cs"/>
              </a:defRPr>
            </a:lvl6pPr>
            <a:lvl7pPr marL="2743200" algn="l" defTabSz="914400" rtl="0" eaLnBrk="1" latinLnBrk="0" hangingPunct="1">
              <a:defRPr kern="1200">
                <a:solidFill>
                  <a:schemeClr val="tx1"/>
                </a:solidFill>
                <a:uFillTx/>
                <a:latin typeface="Arial" pitchFamily="34" charset="0"/>
                <a:ea typeface="ＭＳ Ｐゴシック" pitchFamily="34" charset="-128"/>
                <a:cs typeface="+mn-cs"/>
              </a:defRPr>
            </a:lvl7pPr>
            <a:lvl8pPr marL="3200400" algn="l" defTabSz="914400" rtl="0" eaLnBrk="1" latinLnBrk="0" hangingPunct="1">
              <a:defRPr kern="1200">
                <a:solidFill>
                  <a:schemeClr val="tx1"/>
                </a:solidFill>
                <a:uFillTx/>
                <a:latin typeface="Arial" pitchFamily="34" charset="0"/>
                <a:ea typeface="ＭＳ Ｐゴシック" pitchFamily="34" charset="-128"/>
                <a:cs typeface="+mn-cs"/>
              </a:defRPr>
            </a:lvl8pPr>
            <a:lvl9pPr marL="3657600" algn="l" defTabSz="914400" rtl="0" eaLnBrk="1" latinLnBrk="0" hangingPunct="1">
              <a:defRPr kern="1200">
                <a:solidFill>
                  <a:schemeClr val="tx1"/>
                </a:solidFill>
                <a:uFillTx/>
                <a:latin typeface="Arial" pitchFamily="34" charset="0"/>
                <a:ea typeface="ＭＳ Ｐゴシック" pitchFamily="34" charset="-128"/>
                <a:cs typeface="+mn-cs"/>
              </a:defRPr>
            </a:lvl9pPr>
          </a:lstStyle>
          <a:p>
            <a:r>
              <a:rPr lang="en-US" sz="1100" i="1" baseline="0" dirty="0">
                <a:uFillTx/>
                <a:latin typeface="Cambria" panose="02040503050406030204" pitchFamily="18" charset="0"/>
              </a:rPr>
              <a:t>Department of Child Safety</a:t>
            </a:r>
          </a:p>
        </p:txBody>
      </p:sp>
      <p:sp>
        <p:nvSpPr>
          <p:cNvPr id="5" name="Slide Number Placeholder 3"/>
          <p:cNvSpPr txBox="1">
            <a:spLocks/>
          </p:cNvSpPr>
          <p:nvPr userDrawn="1"/>
        </p:nvSpPr>
        <p:spPr bwMode="auto">
          <a:xfrm>
            <a:off x="8631455" y="141187"/>
            <a:ext cx="404261" cy="364139"/>
          </a:xfrm>
          <a:prstGeom prst="bracketPair">
            <a:avLst>
              <a:gd name="adj" fmla="val 17949"/>
            </a:avLst>
          </a:prstGeom>
          <a:noFill/>
          <a:ln w="19050">
            <a:solidFill>
              <a:srgbClr val="FFFFFF"/>
            </a:solidFill>
          </a:ln>
        </p:spPr>
        <p:txBody>
          <a:bodyPr vert="horz" lIns="0" tIns="0" rIns="0" bIns="0" rtlCol="0" anchor="ctr"/>
          <a:lstStyle>
            <a:defPPr>
              <a:defRPr lang="en-US">
                <a:uFillTx/>
              </a:defRPr>
            </a:defPPr>
            <a:lvl1pPr algn="ctr" rtl="0" fontAlgn="base">
              <a:spcBef>
                <a:spcPct val="0"/>
              </a:spcBef>
              <a:spcAft>
                <a:spcPct val="0"/>
              </a:spcAft>
              <a:defRPr sz="1800" kern="1200">
                <a:solidFill>
                  <a:schemeClr val="tx1"/>
                </a:solidFill>
                <a:uFillTx/>
                <a:latin typeface="Arial" pitchFamily="34" charset="0"/>
                <a:ea typeface="ＭＳ Ｐゴシック" pitchFamily="34" charset="-128"/>
                <a:cs typeface="+mn-cs"/>
              </a:defRPr>
            </a:lvl1pPr>
            <a:lvl2pPr marL="742950" indent="-285750" algn="l" rtl="0" fontAlgn="base">
              <a:spcBef>
                <a:spcPct val="0"/>
              </a:spcBef>
              <a:spcAft>
                <a:spcPct val="0"/>
              </a:spcAft>
              <a:defRPr kern="1200">
                <a:solidFill>
                  <a:schemeClr val="tx1"/>
                </a:solidFill>
                <a:uFillTx/>
                <a:latin typeface="Arial" pitchFamily="34" charset="0"/>
                <a:ea typeface="ＭＳ Ｐゴシック" pitchFamily="34" charset="-128"/>
                <a:cs typeface="+mn-cs"/>
              </a:defRPr>
            </a:lvl2pPr>
            <a:lvl3pPr marL="1143000" indent="-228600" algn="l" rtl="0" fontAlgn="base">
              <a:spcBef>
                <a:spcPct val="0"/>
              </a:spcBef>
              <a:spcAft>
                <a:spcPct val="0"/>
              </a:spcAft>
              <a:defRPr kern="1200">
                <a:solidFill>
                  <a:schemeClr val="tx1"/>
                </a:solidFill>
                <a:uFillTx/>
                <a:latin typeface="Arial" pitchFamily="34" charset="0"/>
                <a:ea typeface="ＭＳ Ｐゴシック" pitchFamily="34" charset="-128"/>
                <a:cs typeface="+mn-cs"/>
              </a:defRPr>
            </a:lvl3pPr>
            <a:lvl4pPr marL="1600200" indent="-228600" algn="l" rtl="0" fontAlgn="base">
              <a:spcBef>
                <a:spcPct val="0"/>
              </a:spcBef>
              <a:spcAft>
                <a:spcPct val="0"/>
              </a:spcAft>
              <a:defRPr kern="1200">
                <a:solidFill>
                  <a:schemeClr val="tx1"/>
                </a:solidFill>
                <a:uFillTx/>
                <a:latin typeface="Arial" pitchFamily="34" charset="0"/>
                <a:ea typeface="ＭＳ Ｐゴシック" pitchFamily="34" charset="-128"/>
                <a:cs typeface="+mn-cs"/>
              </a:defRPr>
            </a:lvl4pPr>
            <a:lvl5pPr marL="2057400" indent="-228600" algn="l" rtl="0" fontAlgn="base">
              <a:spcBef>
                <a:spcPct val="0"/>
              </a:spcBef>
              <a:spcAft>
                <a:spcPct val="0"/>
              </a:spcAft>
              <a:defRPr kern="1200">
                <a:solidFill>
                  <a:schemeClr val="tx1"/>
                </a:solidFill>
                <a:uFillTx/>
                <a:latin typeface="Arial" pitchFamily="34" charset="0"/>
                <a:ea typeface="ＭＳ Ｐゴシック" pitchFamily="34" charset="-128"/>
                <a:cs typeface="+mn-cs"/>
              </a:defRPr>
            </a:lvl5pPr>
            <a:lvl6pPr marL="2514600" indent="-228600" algn="l" defTabSz="914400" rtl="0" eaLnBrk="1" fontAlgn="base" latinLnBrk="0" hangingPunct="1">
              <a:spcBef>
                <a:spcPct val="0"/>
              </a:spcBef>
              <a:spcAft>
                <a:spcPct val="0"/>
              </a:spcAft>
              <a:defRPr kern="1200">
                <a:solidFill>
                  <a:schemeClr val="tx1"/>
                </a:solidFill>
                <a:uFillTx/>
                <a:latin typeface="Arial" pitchFamily="34" charset="0"/>
                <a:ea typeface="ＭＳ Ｐゴシック" pitchFamily="34" charset="-128"/>
                <a:cs typeface="+mn-cs"/>
              </a:defRPr>
            </a:lvl6pPr>
            <a:lvl7pPr marL="2971800" indent="-228600" algn="l" defTabSz="914400" rtl="0" eaLnBrk="1" fontAlgn="base" latinLnBrk="0" hangingPunct="1">
              <a:spcBef>
                <a:spcPct val="0"/>
              </a:spcBef>
              <a:spcAft>
                <a:spcPct val="0"/>
              </a:spcAft>
              <a:defRPr kern="1200">
                <a:solidFill>
                  <a:schemeClr val="tx1"/>
                </a:solidFill>
                <a:uFillTx/>
                <a:latin typeface="Arial" pitchFamily="34" charset="0"/>
                <a:ea typeface="ＭＳ Ｐゴシック" pitchFamily="34" charset="-128"/>
                <a:cs typeface="+mn-cs"/>
              </a:defRPr>
            </a:lvl7pPr>
            <a:lvl8pPr marL="3429000" indent="-228600" algn="l" defTabSz="914400" rtl="0" eaLnBrk="1" fontAlgn="base" latinLnBrk="0" hangingPunct="1">
              <a:spcBef>
                <a:spcPct val="0"/>
              </a:spcBef>
              <a:spcAft>
                <a:spcPct val="0"/>
              </a:spcAft>
              <a:defRPr kern="1200">
                <a:solidFill>
                  <a:schemeClr val="tx1"/>
                </a:solidFill>
                <a:uFillTx/>
                <a:latin typeface="Arial" pitchFamily="34" charset="0"/>
                <a:ea typeface="ＭＳ Ｐゴシック" pitchFamily="34" charset="-128"/>
                <a:cs typeface="+mn-cs"/>
              </a:defRPr>
            </a:lvl8pPr>
            <a:lvl9pPr marL="3886200" indent="-228600" algn="l" defTabSz="914400" rtl="0" eaLnBrk="1" fontAlgn="base" latinLnBrk="0" hangingPunct="1">
              <a:spcBef>
                <a:spcPct val="0"/>
              </a:spcBef>
              <a:spcAft>
                <a:spcPct val="0"/>
              </a:spcAft>
              <a:defRPr kern="1200">
                <a:solidFill>
                  <a:schemeClr val="tx1"/>
                </a:solidFill>
                <a:uFillTx/>
                <a:latin typeface="Arial" pitchFamily="34" charset="0"/>
                <a:ea typeface="ＭＳ Ｐゴシック" pitchFamily="34" charset="-128"/>
                <a:cs typeface="+mn-cs"/>
              </a:defRPr>
            </a:lvl9pPr>
          </a:lstStyle>
          <a:p>
            <a:fld id="{0C3DD296-7B67-4356-B1FA-B3880BF07918}" type="slidenum">
              <a:rPr lang="en-US" altLang="en-US" smtClean="0">
                <a:solidFill>
                  <a:schemeClr val="bg1"/>
                </a:solidFill>
                <a:uFillTx/>
              </a:rPr>
              <a:t>‹#›</a:t>
            </a:fld>
            <a:endParaRPr lang="en-US" altLang="en-US" dirty="0">
              <a:solidFill>
                <a:schemeClr val="bg1"/>
              </a:solidFill>
              <a:uFillTx/>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cSld name="Content: One">
    <p:spTree>
      <p:nvGrpSpPr>
        <p:cNvPr id="1" name=""/>
        <p:cNvGrpSpPr/>
        <p:nvPr/>
      </p:nvGrpSpPr>
      <p:grpSpPr>
        <a:xfrm>
          <a:off x="0" y="0"/>
          <a:ext cx="0" cy="0"/>
          <a:chOff x="0" y="0"/>
          <a:chExt cx="0" cy="0"/>
        </a:xfrm>
      </p:grpSpPr>
      <p:cxnSp>
        <p:nvCxnSpPr>
          <p:cNvPr id="4" name="Shape 8"/>
          <p:cNvCxnSpPr/>
          <p:nvPr/>
        </p:nvCxnSpPr>
        <p:spPr>
          <a:xfrm flipV="1">
            <a:off x="381000" y="690562"/>
            <a:ext cx="8101263" cy="65088"/>
          </a:xfrm>
          <a:prstGeom prst="bentConnector3">
            <a:avLst>
              <a:gd name="adj1" fmla="val 50000"/>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533400" y="690562"/>
            <a:ext cx="7828547" cy="911226"/>
          </a:xfrm>
        </p:spPr>
        <p:txBody>
          <a:bodyPr>
            <a:noAutofit/>
          </a:bodyPr>
          <a:lstStyle>
            <a:lvl1pPr>
              <a:defRPr sz="2400">
                <a:uFillTx/>
              </a:defRPr>
            </a:lvl1pPr>
          </a:lstStyle>
          <a:p>
            <a:r>
              <a:rPr lang="en-US" noProof="0" dirty="0">
                <a:uFillTx/>
              </a:rPr>
              <a:t>Click to edit Master title style</a:t>
            </a:r>
          </a:p>
        </p:txBody>
      </p:sp>
      <p:sp>
        <p:nvSpPr>
          <p:cNvPr id="31" name="Content Placeholder 26"/>
          <p:cNvSpPr>
            <a:spLocks noGrp="1"/>
          </p:cNvSpPr>
          <p:nvPr>
            <p:ph sz="quarter" idx="15"/>
          </p:nvPr>
        </p:nvSpPr>
        <p:spPr>
          <a:xfrm>
            <a:off x="533400" y="1762791"/>
            <a:ext cx="7828547" cy="4409409"/>
          </a:xfrm>
        </p:spPr>
        <p:txBody>
          <a:bodyPr>
            <a:noAutofit/>
          </a:bodyPr>
          <a:lstStyle>
            <a:lvl1pPr marL="285750" indent="-285750">
              <a:spcAft>
                <a:spcPts val="900"/>
              </a:spcAft>
              <a:buClr>
                <a:schemeClr val="tx2"/>
              </a:buClr>
              <a:buFont typeface="Arial" panose="020B0604020202020204" pitchFamily="34" charset="0"/>
              <a:buChar char="•"/>
              <a:defRPr sz="1800" baseline="0">
                <a:uFillTx/>
              </a:defRPr>
            </a:lvl1pPr>
            <a:lvl2pPr marL="342900" indent="-342900">
              <a:spcAft>
                <a:spcPts val="900"/>
              </a:spcAft>
              <a:defRPr sz="1800">
                <a:uFillTx/>
              </a:defRPr>
            </a:lvl2pPr>
            <a:lvl3pPr marL="684213" indent="-342900">
              <a:spcAft>
                <a:spcPts val="900"/>
              </a:spcAft>
              <a:buClr>
                <a:schemeClr val="tx2"/>
              </a:buClr>
              <a:defRPr sz="1800">
                <a:uFillTx/>
              </a:defRPr>
            </a:lvl3pPr>
            <a:lvl4pPr marL="1025525" indent="-341313">
              <a:spcAft>
                <a:spcPts val="900"/>
              </a:spcAft>
              <a:buClr>
                <a:schemeClr val="tx2"/>
              </a:buClr>
              <a:defRPr sz="1800">
                <a:uFillTx/>
              </a:defRPr>
            </a:lvl4pPr>
            <a:lvl5pPr marL="1371600" indent="-346075">
              <a:spcAft>
                <a:spcPts val="900"/>
              </a:spcAft>
              <a:buClr>
                <a:schemeClr val="tx2"/>
              </a:buClr>
              <a:defRPr sz="1800">
                <a:uFillTx/>
              </a:defRPr>
            </a:lvl5pPr>
            <a:lvl6pPr>
              <a:buClr>
                <a:schemeClr val="tx2"/>
              </a:buClr>
              <a:defRPr>
                <a:uFillTx/>
              </a:defRPr>
            </a:lvl6pPr>
          </a:lstStyle>
          <a:p>
            <a:pPr lvl="0"/>
            <a:r>
              <a:rPr lang="en-US" noProof="0" dirty="0">
                <a:uFillTx/>
              </a:rPr>
              <a:t>Click to edit Master text styles</a:t>
            </a:r>
          </a:p>
          <a:p>
            <a:pPr lvl="2"/>
            <a:r>
              <a:rPr lang="en-US" noProof="0" dirty="0">
                <a:uFillTx/>
              </a:rPr>
              <a:t>Second level</a:t>
            </a:r>
          </a:p>
          <a:p>
            <a:pPr lvl="3"/>
            <a:r>
              <a:rPr lang="en-US" noProof="0" dirty="0">
                <a:uFillTx/>
              </a:rPr>
              <a:t>Third level</a:t>
            </a:r>
          </a:p>
          <a:p>
            <a:pPr lvl="4"/>
            <a:r>
              <a:rPr lang="en-US" noProof="0" dirty="0">
                <a:uFillTx/>
              </a:rPr>
              <a:t>Fourth level</a:t>
            </a:r>
          </a:p>
          <a:p>
            <a:pPr lvl="5"/>
            <a:r>
              <a:rPr lang="en-US" noProof="0" dirty="0">
                <a:uFillTx/>
              </a:rPr>
              <a:t>Fifth level</a:t>
            </a:r>
          </a:p>
        </p:txBody>
      </p:sp>
      <p:sp>
        <p:nvSpPr>
          <p:cNvPr id="8" name="Slide Number Placeholder 14"/>
          <p:cNvSpPr>
            <a:spLocks noGrp="1"/>
          </p:cNvSpPr>
          <p:nvPr>
            <p:ph type="sldNum" sz="quarter" idx="18"/>
          </p:nvPr>
        </p:nvSpPr>
        <p:spPr>
          <a:xfrm>
            <a:off x="7436914" y="6277293"/>
            <a:ext cx="548640" cy="396240"/>
          </a:xfrm>
        </p:spPr>
        <p:txBody>
          <a:bodyPr/>
          <a:lstStyle>
            <a:lvl1pPr>
              <a:defRPr>
                <a:uFillTx/>
              </a:defRPr>
            </a:lvl1pPr>
          </a:lstStyle>
          <a:p>
            <a:fld id="{1ABCEEA2-FF4D-4CE2-972A-493BBCDA4E91}" type="slidenum">
              <a:rPr lang="en-US" altLang="en-US">
                <a:uFillTx/>
              </a:rPr>
              <a:pPr/>
              <a:t>‹#›</a:t>
            </a:fld>
            <a:endParaRPr lang="en-US" altLang="en-US">
              <a:uFillTx/>
            </a:endParaRPr>
          </a:p>
        </p:txBody>
      </p:sp>
      <p:sp>
        <p:nvSpPr>
          <p:cNvPr id="10" name="Footer Placeholder 7"/>
          <p:cNvSpPr txBox="1">
            <a:spLocks/>
          </p:cNvSpPr>
          <p:nvPr/>
        </p:nvSpPr>
        <p:spPr>
          <a:xfrm>
            <a:off x="0" y="6492240"/>
            <a:ext cx="3581400" cy="365760"/>
          </a:xfrm>
          <a:prstGeom prst="rect">
            <a:avLst/>
          </a:prstGeom>
        </p:spPr>
        <p:txBody>
          <a:bodyPr/>
          <a:lstStyle>
            <a:defPPr>
              <a:defRPr lang="en-US">
                <a:uFillTx/>
              </a:defRPr>
            </a:defPPr>
            <a:lvl1pPr algn="l" rtl="0" fontAlgn="base">
              <a:spcBef>
                <a:spcPct val="0"/>
              </a:spcBef>
              <a:spcAft>
                <a:spcPct val="0"/>
              </a:spcAft>
              <a:defRPr kern="1200">
                <a:solidFill>
                  <a:schemeClr val="tx1"/>
                </a:solidFill>
                <a:uFillTx/>
                <a:latin typeface="Arial" pitchFamily="34" charset="0"/>
                <a:ea typeface="ＭＳ Ｐゴシック" pitchFamily="34" charset="-128"/>
                <a:cs typeface="+mn-cs"/>
              </a:defRPr>
            </a:lvl1pPr>
            <a:lvl2pPr marL="457200" algn="l" rtl="0" fontAlgn="base">
              <a:spcBef>
                <a:spcPct val="0"/>
              </a:spcBef>
              <a:spcAft>
                <a:spcPct val="0"/>
              </a:spcAft>
              <a:defRPr kern="1200">
                <a:solidFill>
                  <a:schemeClr val="tx1"/>
                </a:solidFill>
                <a:uFillTx/>
                <a:latin typeface="Arial" pitchFamily="34" charset="0"/>
                <a:ea typeface="ＭＳ Ｐゴシック" pitchFamily="34" charset="-128"/>
                <a:cs typeface="+mn-cs"/>
              </a:defRPr>
            </a:lvl2pPr>
            <a:lvl3pPr marL="914400" algn="l" rtl="0" fontAlgn="base">
              <a:spcBef>
                <a:spcPct val="0"/>
              </a:spcBef>
              <a:spcAft>
                <a:spcPct val="0"/>
              </a:spcAft>
              <a:defRPr kern="1200">
                <a:solidFill>
                  <a:schemeClr val="tx1"/>
                </a:solidFill>
                <a:uFillTx/>
                <a:latin typeface="Arial" pitchFamily="34" charset="0"/>
                <a:ea typeface="ＭＳ Ｐゴシック" pitchFamily="34" charset="-128"/>
                <a:cs typeface="+mn-cs"/>
              </a:defRPr>
            </a:lvl3pPr>
            <a:lvl4pPr marL="1371600" algn="l" rtl="0" fontAlgn="base">
              <a:spcBef>
                <a:spcPct val="0"/>
              </a:spcBef>
              <a:spcAft>
                <a:spcPct val="0"/>
              </a:spcAft>
              <a:defRPr kern="1200">
                <a:solidFill>
                  <a:schemeClr val="tx1"/>
                </a:solidFill>
                <a:uFillTx/>
                <a:latin typeface="Arial" pitchFamily="34" charset="0"/>
                <a:ea typeface="ＭＳ Ｐゴシック" pitchFamily="34" charset="-128"/>
                <a:cs typeface="+mn-cs"/>
              </a:defRPr>
            </a:lvl4pPr>
            <a:lvl5pPr marL="1828800" algn="l" rtl="0" fontAlgn="base">
              <a:spcBef>
                <a:spcPct val="0"/>
              </a:spcBef>
              <a:spcAft>
                <a:spcPct val="0"/>
              </a:spcAft>
              <a:defRPr kern="1200">
                <a:solidFill>
                  <a:schemeClr val="tx1"/>
                </a:solidFill>
                <a:uFillTx/>
                <a:latin typeface="Arial" pitchFamily="34" charset="0"/>
                <a:ea typeface="ＭＳ Ｐゴシック" pitchFamily="34" charset="-128"/>
                <a:cs typeface="+mn-cs"/>
              </a:defRPr>
            </a:lvl5pPr>
            <a:lvl6pPr marL="2286000" algn="l" defTabSz="914400" rtl="0" eaLnBrk="1" latinLnBrk="0" hangingPunct="1">
              <a:defRPr kern="1200">
                <a:solidFill>
                  <a:schemeClr val="tx1"/>
                </a:solidFill>
                <a:uFillTx/>
                <a:latin typeface="Arial" pitchFamily="34" charset="0"/>
                <a:ea typeface="ＭＳ Ｐゴシック" pitchFamily="34" charset="-128"/>
                <a:cs typeface="+mn-cs"/>
              </a:defRPr>
            </a:lvl6pPr>
            <a:lvl7pPr marL="2743200" algn="l" defTabSz="914400" rtl="0" eaLnBrk="1" latinLnBrk="0" hangingPunct="1">
              <a:defRPr kern="1200">
                <a:solidFill>
                  <a:schemeClr val="tx1"/>
                </a:solidFill>
                <a:uFillTx/>
                <a:latin typeface="Arial" pitchFamily="34" charset="0"/>
                <a:ea typeface="ＭＳ Ｐゴシック" pitchFamily="34" charset="-128"/>
                <a:cs typeface="+mn-cs"/>
              </a:defRPr>
            </a:lvl7pPr>
            <a:lvl8pPr marL="3200400" algn="l" defTabSz="914400" rtl="0" eaLnBrk="1" latinLnBrk="0" hangingPunct="1">
              <a:defRPr kern="1200">
                <a:solidFill>
                  <a:schemeClr val="tx1"/>
                </a:solidFill>
                <a:uFillTx/>
                <a:latin typeface="Arial" pitchFamily="34" charset="0"/>
                <a:ea typeface="ＭＳ Ｐゴシック" pitchFamily="34" charset="-128"/>
                <a:cs typeface="+mn-cs"/>
              </a:defRPr>
            </a:lvl8pPr>
            <a:lvl9pPr marL="3657600" algn="l" defTabSz="914400" rtl="0" eaLnBrk="1" latinLnBrk="0" hangingPunct="1">
              <a:defRPr kern="1200">
                <a:solidFill>
                  <a:schemeClr val="tx1"/>
                </a:solidFill>
                <a:uFillTx/>
                <a:latin typeface="Arial" pitchFamily="34" charset="0"/>
                <a:ea typeface="ＭＳ Ｐゴシック" pitchFamily="34" charset="-128"/>
                <a:cs typeface="+mn-cs"/>
              </a:defRPr>
            </a:lvl9pPr>
          </a:lstStyle>
          <a:p>
            <a:r>
              <a:rPr lang="en-US" sz="1100" i="1" baseline="0" dirty="0">
                <a:uFillTx/>
                <a:latin typeface="Cambria" panose="02040503050406030204" pitchFamily="18" charset="0"/>
              </a:rPr>
              <a:t>Department of Child Safety</a:t>
            </a:r>
          </a:p>
        </p:txBody>
      </p:sp>
      <p:sp>
        <p:nvSpPr>
          <p:cNvPr id="11" name="Slide Number Placeholder 3"/>
          <p:cNvSpPr txBox="1">
            <a:spLocks/>
          </p:cNvSpPr>
          <p:nvPr/>
        </p:nvSpPr>
        <p:spPr bwMode="auto">
          <a:xfrm>
            <a:off x="8631455" y="141187"/>
            <a:ext cx="404261" cy="364139"/>
          </a:xfrm>
          <a:prstGeom prst="bracketPair">
            <a:avLst>
              <a:gd name="adj" fmla="val 17949"/>
            </a:avLst>
          </a:prstGeom>
          <a:noFill/>
          <a:ln w="19050">
            <a:solidFill>
              <a:srgbClr val="FFFFFF"/>
            </a:solidFill>
          </a:ln>
        </p:spPr>
        <p:txBody>
          <a:bodyPr vert="horz" lIns="0" tIns="0" rIns="0" bIns="0" rtlCol="0" anchor="ctr"/>
          <a:lstStyle>
            <a:defPPr>
              <a:defRPr lang="en-US">
                <a:uFillTx/>
              </a:defRPr>
            </a:defPPr>
            <a:lvl1pPr algn="ctr" rtl="0" fontAlgn="base">
              <a:spcBef>
                <a:spcPct val="0"/>
              </a:spcBef>
              <a:spcAft>
                <a:spcPct val="0"/>
              </a:spcAft>
              <a:defRPr sz="1800" kern="1200">
                <a:solidFill>
                  <a:schemeClr val="tx1"/>
                </a:solidFill>
                <a:uFillTx/>
                <a:latin typeface="Arial" pitchFamily="34" charset="0"/>
                <a:ea typeface="ＭＳ Ｐゴシック" pitchFamily="34" charset="-128"/>
                <a:cs typeface="+mn-cs"/>
              </a:defRPr>
            </a:lvl1pPr>
            <a:lvl2pPr marL="742950" indent="-285750" algn="l" rtl="0" fontAlgn="base">
              <a:spcBef>
                <a:spcPct val="0"/>
              </a:spcBef>
              <a:spcAft>
                <a:spcPct val="0"/>
              </a:spcAft>
              <a:defRPr kern="1200">
                <a:solidFill>
                  <a:schemeClr val="tx1"/>
                </a:solidFill>
                <a:uFillTx/>
                <a:latin typeface="Arial" pitchFamily="34" charset="0"/>
                <a:ea typeface="ＭＳ Ｐゴシック" pitchFamily="34" charset="-128"/>
                <a:cs typeface="+mn-cs"/>
              </a:defRPr>
            </a:lvl2pPr>
            <a:lvl3pPr marL="1143000" indent="-228600" algn="l" rtl="0" fontAlgn="base">
              <a:spcBef>
                <a:spcPct val="0"/>
              </a:spcBef>
              <a:spcAft>
                <a:spcPct val="0"/>
              </a:spcAft>
              <a:defRPr kern="1200">
                <a:solidFill>
                  <a:schemeClr val="tx1"/>
                </a:solidFill>
                <a:uFillTx/>
                <a:latin typeface="Arial" pitchFamily="34" charset="0"/>
                <a:ea typeface="ＭＳ Ｐゴシック" pitchFamily="34" charset="-128"/>
                <a:cs typeface="+mn-cs"/>
              </a:defRPr>
            </a:lvl3pPr>
            <a:lvl4pPr marL="1600200" indent="-228600" algn="l" rtl="0" fontAlgn="base">
              <a:spcBef>
                <a:spcPct val="0"/>
              </a:spcBef>
              <a:spcAft>
                <a:spcPct val="0"/>
              </a:spcAft>
              <a:defRPr kern="1200">
                <a:solidFill>
                  <a:schemeClr val="tx1"/>
                </a:solidFill>
                <a:uFillTx/>
                <a:latin typeface="Arial" pitchFamily="34" charset="0"/>
                <a:ea typeface="ＭＳ Ｐゴシック" pitchFamily="34" charset="-128"/>
                <a:cs typeface="+mn-cs"/>
              </a:defRPr>
            </a:lvl4pPr>
            <a:lvl5pPr marL="2057400" indent="-228600" algn="l" rtl="0" fontAlgn="base">
              <a:spcBef>
                <a:spcPct val="0"/>
              </a:spcBef>
              <a:spcAft>
                <a:spcPct val="0"/>
              </a:spcAft>
              <a:defRPr kern="1200">
                <a:solidFill>
                  <a:schemeClr val="tx1"/>
                </a:solidFill>
                <a:uFillTx/>
                <a:latin typeface="Arial" pitchFamily="34" charset="0"/>
                <a:ea typeface="ＭＳ Ｐゴシック" pitchFamily="34" charset="-128"/>
                <a:cs typeface="+mn-cs"/>
              </a:defRPr>
            </a:lvl5pPr>
            <a:lvl6pPr marL="2514600" indent="-228600" algn="l" defTabSz="914400" rtl="0" eaLnBrk="1" fontAlgn="base" latinLnBrk="0" hangingPunct="1">
              <a:spcBef>
                <a:spcPct val="0"/>
              </a:spcBef>
              <a:spcAft>
                <a:spcPct val="0"/>
              </a:spcAft>
              <a:defRPr kern="1200">
                <a:solidFill>
                  <a:schemeClr val="tx1"/>
                </a:solidFill>
                <a:uFillTx/>
                <a:latin typeface="Arial" pitchFamily="34" charset="0"/>
                <a:ea typeface="ＭＳ Ｐゴシック" pitchFamily="34" charset="-128"/>
                <a:cs typeface="+mn-cs"/>
              </a:defRPr>
            </a:lvl6pPr>
            <a:lvl7pPr marL="2971800" indent="-228600" algn="l" defTabSz="914400" rtl="0" eaLnBrk="1" fontAlgn="base" latinLnBrk="0" hangingPunct="1">
              <a:spcBef>
                <a:spcPct val="0"/>
              </a:spcBef>
              <a:spcAft>
                <a:spcPct val="0"/>
              </a:spcAft>
              <a:defRPr kern="1200">
                <a:solidFill>
                  <a:schemeClr val="tx1"/>
                </a:solidFill>
                <a:uFillTx/>
                <a:latin typeface="Arial" pitchFamily="34" charset="0"/>
                <a:ea typeface="ＭＳ Ｐゴシック" pitchFamily="34" charset="-128"/>
                <a:cs typeface="+mn-cs"/>
              </a:defRPr>
            </a:lvl7pPr>
            <a:lvl8pPr marL="3429000" indent="-228600" algn="l" defTabSz="914400" rtl="0" eaLnBrk="1" fontAlgn="base" latinLnBrk="0" hangingPunct="1">
              <a:spcBef>
                <a:spcPct val="0"/>
              </a:spcBef>
              <a:spcAft>
                <a:spcPct val="0"/>
              </a:spcAft>
              <a:defRPr kern="1200">
                <a:solidFill>
                  <a:schemeClr val="tx1"/>
                </a:solidFill>
                <a:uFillTx/>
                <a:latin typeface="Arial" pitchFamily="34" charset="0"/>
                <a:ea typeface="ＭＳ Ｐゴシック" pitchFamily="34" charset="-128"/>
                <a:cs typeface="+mn-cs"/>
              </a:defRPr>
            </a:lvl8pPr>
            <a:lvl9pPr marL="3886200" indent="-228600" algn="l" defTabSz="914400" rtl="0" eaLnBrk="1" fontAlgn="base" latinLnBrk="0" hangingPunct="1">
              <a:spcBef>
                <a:spcPct val="0"/>
              </a:spcBef>
              <a:spcAft>
                <a:spcPct val="0"/>
              </a:spcAft>
              <a:defRPr kern="1200">
                <a:solidFill>
                  <a:schemeClr val="tx1"/>
                </a:solidFill>
                <a:uFillTx/>
                <a:latin typeface="Arial" pitchFamily="34" charset="0"/>
                <a:ea typeface="ＭＳ Ｐゴシック" pitchFamily="34" charset="-128"/>
                <a:cs typeface="+mn-cs"/>
              </a:defRPr>
            </a:lvl9pPr>
          </a:lstStyle>
          <a:p>
            <a:fld id="{0C3DD296-7B67-4356-B1FA-B3880BF07918}" type="slidenum">
              <a:rPr lang="en-US" altLang="en-US" smtClean="0">
                <a:solidFill>
                  <a:schemeClr val="bg1"/>
                </a:solidFill>
                <a:uFillTx/>
              </a:rPr>
              <a:t>‹#›</a:t>
            </a:fld>
            <a:endParaRPr lang="en-US" altLang="en-US" dirty="0">
              <a:solidFill>
                <a:schemeClr val="bg1"/>
              </a:solidFill>
              <a:uFillTx/>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Section Divider">
    <p:spTree>
      <p:nvGrpSpPr>
        <p:cNvPr id="1" name=""/>
        <p:cNvGrpSpPr/>
        <p:nvPr/>
      </p:nvGrpSpPr>
      <p:grpSpPr>
        <a:xfrm>
          <a:off x="0" y="0"/>
          <a:ext cx="0" cy="0"/>
          <a:chOff x="0" y="0"/>
          <a:chExt cx="0" cy="0"/>
        </a:xfrm>
      </p:grpSpPr>
      <p:sp>
        <p:nvSpPr>
          <p:cNvPr id="57" name="Title 1"/>
          <p:cNvSpPr>
            <a:spLocks noGrp="1"/>
          </p:cNvSpPr>
          <p:nvPr>
            <p:ph type="ctrTitle"/>
          </p:nvPr>
        </p:nvSpPr>
        <p:spPr bwMode="black">
          <a:xfrm>
            <a:off x="533400" y="669134"/>
            <a:ext cx="7876674" cy="932654"/>
          </a:xfrm>
        </p:spPr>
        <p:txBody>
          <a:bodyPr>
            <a:noAutofit/>
          </a:bodyPr>
          <a:lstStyle>
            <a:lvl1pPr>
              <a:lnSpc>
                <a:spcPct val="100000"/>
              </a:lnSpc>
              <a:spcBef>
                <a:spcPts val="0"/>
              </a:spcBef>
              <a:defRPr sz="3200">
                <a:solidFill>
                  <a:schemeClr val="tx1"/>
                </a:solidFill>
                <a:uFillTx/>
              </a:defRPr>
            </a:lvl1pPr>
          </a:lstStyle>
          <a:p>
            <a:r>
              <a:rPr lang="en-US" noProof="0">
                <a:uFillTx/>
              </a:rPr>
              <a:t>Click to edit Master title style</a:t>
            </a:r>
            <a:endParaRPr lang="en-US" noProof="0" dirty="0">
              <a:uFillTx/>
            </a:endParaRPr>
          </a:p>
        </p:txBody>
      </p:sp>
      <p:sp>
        <p:nvSpPr>
          <p:cNvPr id="58" name="Subtitle 2"/>
          <p:cNvSpPr>
            <a:spLocks noGrp="1"/>
          </p:cNvSpPr>
          <p:nvPr>
            <p:ph type="subTitle" idx="1"/>
          </p:nvPr>
        </p:nvSpPr>
        <p:spPr bwMode="black">
          <a:xfrm>
            <a:off x="533400" y="1722112"/>
            <a:ext cx="7876674" cy="584775"/>
          </a:xfrm>
        </p:spPr>
        <p:txBody>
          <a:bodyPr wrap="square">
            <a:spAutoFit/>
          </a:bodyPr>
          <a:lstStyle>
            <a:lvl1pPr marL="0" indent="0" algn="l">
              <a:lnSpc>
                <a:spcPct val="100000"/>
              </a:lnSpc>
              <a:spcBef>
                <a:spcPts val="0"/>
              </a:spcBef>
              <a:buNone/>
              <a:defRPr sz="3200">
                <a:solidFill>
                  <a:schemeClr val="tx1"/>
                </a:solidFill>
                <a:uFillTx/>
              </a:defRPr>
            </a:lvl1pPr>
            <a:lvl2pPr marL="457200" indent="0" algn="ctr">
              <a:buNone/>
              <a:defRPr>
                <a:solidFill>
                  <a:schemeClr val="tx1">
                    <a:tint val="75000"/>
                  </a:schemeClr>
                </a:solidFill>
                <a:uFillTx/>
              </a:defRPr>
            </a:lvl2pPr>
            <a:lvl3pPr marL="914400" indent="0" algn="ctr">
              <a:buNone/>
              <a:defRPr>
                <a:solidFill>
                  <a:schemeClr val="tx1">
                    <a:tint val="75000"/>
                  </a:schemeClr>
                </a:solidFill>
                <a:uFillTx/>
              </a:defRPr>
            </a:lvl3pPr>
            <a:lvl4pPr marL="1371600" indent="0" algn="ctr">
              <a:buNone/>
              <a:defRPr>
                <a:solidFill>
                  <a:schemeClr val="tx1">
                    <a:tint val="75000"/>
                  </a:schemeClr>
                </a:solidFill>
                <a:uFillTx/>
              </a:defRPr>
            </a:lvl4pPr>
            <a:lvl5pPr marL="1828800" indent="0" algn="ctr">
              <a:buNone/>
              <a:defRPr>
                <a:solidFill>
                  <a:schemeClr val="tx1">
                    <a:tint val="75000"/>
                  </a:schemeClr>
                </a:solidFill>
                <a:uFillTx/>
              </a:defRPr>
            </a:lvl5pPr>
            <a:lvl6pPr marL="2286000" indent="0" algn="ctr">
              <a:buNone/>
              <a:defRPr>
                <a:solidFill>
                  <a:schemeClr val="tx1">
                    <a:tint val="75000"/>
                  </a:schemeClr>
                </a:solidFill>
                <a:uFillTx/>
              </a:defRPr>
            </a:lvl6pPr>
            <a:lvl7pPr marL="2743200" indent="0" algn="ctr">
              <a:buNone/>
              <a:defRPr>
                <a:solidFill>
                  <a:schemeClr val="tx1">
                    <a:tint val="75000"/>
                  </a:schemeClr>
                </a:solidFill>
                <a:uFillTx/>
              </a:defRPr>
            </a:lvl7pPr>
            <a:lvl8pPr marL="3200400" indent="0" algn="ctr">
              <a:buNone/>
              <a:defRPr>
                <a:solidFill>
                  <a:schemeClr val="tx1">
                    <a:tint val="75000"/>
                  </a:schemeClr>
                </a:solidFill>
                <a:uFillTx/>
              </a:defRPr>
            </a:lvl8pPr>
            <a:lvl9pPr marL="3657600" indent="0" algn="ctr">
              <a:buNone/>
              <a:defRPr>
                <a:solidFill>
                  <a:schemeClr val="tx1">
                    <a:tint val="75000"/>
                  </a:schemeClr>
                </a:solidFill>
                <a:uFillTx/>
              </a:defRPr>
            </a:lvl9pPr>
          </a:lstStyle>
          <a:p>
            <a:r>
              <a:rPr lang="en-US" noProof="0">
                <a:uFillTx/>
              </a:rPr>
              <a:t>Click to edit Master subtitle style</a:t>
            </a:r>
            <a:endParaRPr lang="en-US" noProof="0" dirty="0">
              <a:uFillTx/>
            </a:endParaRPr>
          </a:p>
        </p:txBody>
      </p:sp>
      <p:sp>
        <p:nvSpPr>
          <p:cNvPr id="8" name="Slide Number Placeholder 14"/>
          <p:cNvSpPr>
            <a:spLocks noGrp="1"/>
          </p:cNvSpPr>
          <p:nvPr>
            <p:ph type="sldNum" sz="quarter" idx="12"/>
          </p:nvPr>
        </p:nvSpPr>
        <p:spPr>
          <a:xfrm>
            <a:off x="7448946" y="6343066"/>
            <a:ext cx="548640" cy="396240"/>
          </a:xfrm>
        </p:spPr>
        <p:txBody>
          <a:bodyPr/>
          <a:lstStyle>
            <a:lvl1pPr>
              <a:defRPr>
                <a:uFillTx/>
              </a:defRPr>
            </a:lvl1pPr>
          </a:lstStyle>
          <a:p>
            <a:fld id="{5D815664-508B-4716-9B5D-19C6312A0D0C}" type="slidenum">
              <a:rPr lang="en-US" altLang="en-US">
                <a:uFillTx/>
              </a:rPr>
              <a:pPr/>
              <a:t>‹#›</a:t>
            </a:fld>
            <a:endParaRPr lang="en-US" altLang="en-US">
              <a:uFillTx/>
            </a:endParaRPr>
          </a:p>
        </p:txBody>
      </p:sp>
      <p:sp>
        <p:nvSpPr>
          <p:cNvPr id="9" name="Slide Number Placeholder 3"/>
          <p:cNvSpPr txBox="1">
            <a:spLocks/>
          </p:cNvSpPr>
          <p:nvPr/>
        </p:nvSpPr>
        <p:spPr bwMode="auto">
          <a:xfrm>
            <a:off x="8631455" y="141187"/>
            <a:ext cx="404261" cy="364139"/>
          </a:xfrm>
          <a:prstGeom prst="bracketPair">
            <a:avLst>
              <a:gd name="adj" fmla="val 17949"/>
            </a:avLst>
          </a:prstGeom>
          <a:noFill/>
          <a:ln w="19050">
            <a:solidFill>
              <a:srgbClr val="FFFFFF"/>
            </a:solidFill>
          </a:ln>
        </p:spPr>
        <p:txBody>
          <a:bodyPr vert="horz" lIns="0" tIns="0" rIns="0" bIns="0" rtlCol="0" anchor="ctr"/>
          <a:lstStyle>
            <a:defPPr>
              <a:defRPr lang="en-US">
                <a:uFillTx/>
              </a:defRPr>
            </a:defPPr>
            <a:lvl1pPr algn="ctr" rtl="0" fontAlgn="base">
              <a:spcBef>
                <a:spcPct val="0"/>
              </a:spcBef>
              <a:spcAft>
                <a:spcPct val="0"/>
              </a:spcAft>
              <a:defRPr sz="1800" kern="1200">
                <a:solidFill>
                  <a:schemeClr val="tx1"/>
                </a:solidFill>
                <a:uFillTx/>
                <a:latin typeface="Arial" pitchFamily="34" charset="0"/>
                <a:ea typeface="ＭＳ Ｐゴシック" pitchFamily="34" charset="-128"/>
                <a:cs typeface="+mn-cs"/>
              </a:defRPr>
            </a:lvl1pPr>
            <a:lvl2pPr marL="742950" indent="-285750" algn="l" rtl="0" fontAlgn="base">
              <a:spcBef>
                <a:spcPct val="0"/>
              </a:spcBef>
              <a:spcAft>
                <a:spcPct val="0"/>
              </a:spcAft>
              <a:defRPr kern="1200">
                <a:solidFill>
                  <a:schemeClr val="tx1"/>
                </a:solidFill>
                <a:uFillTx/>
                <a:latin typeface="Arial" pitchFamily="34" charset="0"/>
                <a:ea typeface="ＭＳ Ｐゴシック" pitchFamily="34" charset="-128"/>
                <a:cs typeface="+mn-cs"/>
              </a:defRPr>
            </a:lvl2pPr>
            <a:lvl3pPr marL="1143000" indent="-228600" algn="l" rtl="0" fontAlgn="base">
              <a:spcBef>
                <a:spcPct val="0"/>
              </a:spcBef>
              <a:spcAft>
                <a:spcPct val="0"/>
              </a:spcAft>
              <a:defRPr kern="1200">
                <a:solidFill>
                  <a:schemeClr val="tx1"/>
                </a:solidFill>
                <a:uFillTx/>
                <a:latin typeface="Arial" pitchFamily="34" charset="0"/>
                <a:ea typeface="ＭＳ Ｐゴシック" pitchFamily="34" charset="-128"/>
                <a:cs typeface="+mn-cs"/>
              </a:defRPr>
            </a:lvl3pPr>
            <a:lvl4pPr marL="1600200" indent="-228600" algn="l" rtl="0" fontAlgn="base">
              <a:spcBef>
                <a:spcPct val="0"/>
              </a:spcBef>
              <a:spcAft>
                <a:spcPct val="0"/>
              </a:spcAft>
              <a:defRPr kern="1200">
                <a:solidFill>
                  <a:schemeClr val="tx1"/>
                </a:solidFill>
                <a:uFillTx/>
                <a:latin typeface="Arial" pitchFamily="34" charset="0"/>
                <a:ea typeface="ＭＳ Ｐゴシック" pitchFamily="34" charset="-128"/>
                <a:cs typeface="+mn-cs"/>
              </a:defRPr>
            </a:lvl4pPr>
            <a:lvl5pPr marL="2057400" indent="-228600" algn="l" rtl="0" fontAlgn="base">
              <a:spcBef>
                <a:spcPct val="0"/>
              </a:spcBef>
              <a:spcAft>
                <a:spcPct val="0"/>
              </a:spcAft>
              <a:defRPr kern="1200">
                <a:solidFill>
                  <a:schemeClr val="tx1"/>
                </a:solidFill>
                <a:uFillTx/>
                <a:latin typeface="Arial" pitchFamily="34" charset="0"/>
                <a:ea typeface="ＭＳ Ｐゴシック" pitchFamily="34" charset="-128"/>
                <a:cs typeface="+mn-cs"/>
              </a:defRPr>
            </a:lvl5pPr>
            <a:lvl6pPr marL="2514600" indent="-228600" algn="l" defTabSz="914400" rtl="0" eaLnBrk="1" fontAlgn="base" latinLnBrk="0" hangingPunct="1">
              <a:spcBef>
                <a:spcPct val="0"/>
              </a:spcBef>
              <a:spcAft>
                <a:spcPct val="0"/>
              </a:spcAft>
              <a:defRPr kern="1200">
                <a:solidFill>
                  <a:schemeClr val="tx1"/>
                </a:solidFill>
                <a:uFillTx/>
                <a:latin typeface="Arial" pitchFamily="34" charset="0"/>
                <a:ea typeface="ＭＳ Ｐゴシック" pitchFamily="34" charset="-128"/>
                <a:cs typeface="+mn-cs"/>
              </a:defRPr>
            </a:lvl6pPr>
            <a:lvl7pPr marL="2971800" indent="-228600" algn="l" defTabSz="914400" rtl="0" eaLnBrk="1" fontAlgn="base" latinLnBrk="0" hangingPunct="1">
              <a:spcBef>
                <a:spcPct val="0"/>
              </a:spcBef>
              <a:spcAft>
                <a:spcPct val="0"/>
              </a:spcAft>
              <a:defRPr kern="1200">
                <a:solidFill>
                  <a:schemeClr val="tx1"/>
                </a:solidFill>
                <a:uFillTx/>
                <a:latin typeface="Arial" pitchFamily="34" charset="0"/>
                <a:ea typeface="ＭＳ Ｐゴシック" pitchFamily="34" charset="-128"/>
                <a:cs typeface="+mn-cs"/>
              </a:defRPr>
            </a:lvl7pPr>
            <a:lvl8pPr marL="3429000" indent="-228600" algn="l" defTabSz="914400" rtl="0" eaLnBrk="1" fontAlgn="base" latinLnBrk="0" hangingPunct="1">
              <a:spcBef>
                <a:spcPct val="0"/>
              </a:spcBef>
              <a:spcAft>
                <a:spcPct val="0"/>
              </a:spcAft>
              <a:defRPr kern="1200">
                <a:solidFill>
                  <a:schemeClr val="tx1"/>
                </a:solidFill>
                <a:uFillTx/>
                <a:latin typeface="Arial" pitchFamily="34" charset="0"/>
                <a:ea typeface="ＭＳ Ｐゴシック" pitchFamily="34" charset="-128"/>
                <a:cs typeface="+mn-cs"/>
              </a:defRPr>
            </a:lvl8pPr>
            <a:lvl9pPr marL="3886200" indent="-228600" algn="l" defTabSz="914400" rtl="0" eaLnBrk="1" fontAlgn="base" latinLnBrk="0" hangingPunct="1">
              <a:spcBef>
                <a:spcPct val="0"/>
              </a:spcBef>
              <a:spcAft>
                <a:spcPct val="0"/>
              </a:spcAft>
              <a:defRPr kern="1200">
                <a:solidFill>
                  <a:schemeClr val="tx1"/>
                </a:solidFill>
                <a:uFillTx/>
                <a:latin typeface="Arial" pitchFamily="34" charset="0"/>
                <a:ea typeface="ＭＳ Ｐゴシック" pitchFamily="34" charset="-128"/>
                <a:cs typeface="+mn-cs"/>
              </a:defRPr>
            </a:lvl9pPr>
          </a:lstStyle>
          <a:p>
            <a:fld id="{0C3DD296-7B67-4356-B1FA-B3880BF07918}" type="slidenum">
              <a:rPr lang="en-US" altLang="en-US" smtClean="0">
                <a:solidFill>
                  <a:schemeClr val="bg1"/>
                </a:solidFill>
                <a:uFillTx/>
              </a:rPr>
              <a:t>‹#›</a:t>
            </a:fld>
            <a:endParaRPr lang="en-US" altLang="en-US" dirty="0">
              <a:solidFill>
                <a:schemeClr val="bg1"/>
              </a:solidFill>
              <a:uFillTx/>
            </a:endParaRPr>
          </a:p>
        </p:txBody>
      </p:sp>
      <p:sp>
        <p:nvSpPr>
          <p:cNvPr id="7" name="Footer Placeholder 7"/>
          <p:cNvSpPr txBox="1">
            <a:spLocks/>
          </p:cNvSpPr>
          <p:nvPr userDrawn="1"/>
        </p:nvSpPr>
        <p:spPr>
          <a:xfrm>
            <a:off x="0" y="6492240"/>
            <a:ext cx="3581400" cy="365760"/>
          </a:xfrm>
          <a:prstGeom prst="rect">
            <a:avLst/>
          </a:prstGeom>
        </p:spPr>
        <p:txBody>
          <a:bodyPr/>
          <a:lstStyle>
            <a:defPPr>
              <a:defRPr lang="en-US">
                <a:uFillTx/>
              </a:defRPr>
            </a:defPPr>
            <a:lvl1pPr algn="l" rtl="0" fontAlgn="base">
              <a:spcBef>
                <a:spcPct val="0"/>
              </a:spcBef>
              <a:spcAft>
                <a:spcPct val="0"/>
              </a:spcAft>
              <a:defRPr kern="1200">
                <a:solidFill>
                  <a:schemeClr val="tx1"/>
                </a:solidFill>
                <a:uFillTx/>
                <a:latin typeface="Arial" pitchFamily="34" charset="0"/>
                <a:ea typeface="ＭＳ Ｐゴシック" pitchFamily="34" charset="-128"/>
                <a:cs typeface="+mn-cs"/>
              </a:defRPr>
            </a:lvl1pPr>
            <a:lvl2pPr marL="457200" algn="l" rtl="0" fontAlgn="base">
              <a:spcBef>
                <a:spcPct val="0"/>
              </a:spcBef>
              <a:spcAft>
                <a:spcPct val="0"/>
              </a:spcAft>
              <a:defRPr kern="1200">
                <a:solidFill>
                  <a:schemeClr val="tx1"/>
                </a:solidFill>
                <a:uFillTx/>
                <a:latin typeface="Arial" pitchFamily="34" charset="0"/>
                <a:ea typeface="ＭＳ Ｐゴシック" pitchFamily="34" charset="-128"/>
                <a:cs typeface="+mn-cs"/>
              </a:defRPr>
            </a:lvl2pPr>
            <a:lvl3pPr marL="914400" algn="l" rtl="0" fontAlgn="base">
              <a:spcBef>
                <a:spcPct val="0"/>
              </a:spcBef>
              <a:spcAft>
                <a:spcPct val="0"/>
              </a:spcAft>
              <a:defRPr kern="1200">
                <a:solidFill>
                  <a:schemeClr val="tx1"/>
                </a:solidFill>
                <a:uFillTx/>
                <a:latin typeface="Arial" pitchFamily="34" charset="0"/>
                <a:ea typeface="ＭＳ Ｐゴシック" pitchFamily="34" charset="-128"/>
                <a:cs typeface="+mn-cs"/>
              </a:defRPr>
            </a:lvl3pPr>
            <a:lvl4pPr marL="1371600" algn="l" rtl="0" fontAlgn="base">
              <a:spcBef>
                <a:spcPct val="0"/>
              </a:spcBef>
              <a:spcAft>
                <a:spcPct val="0"/>
              </a:spcAft>
              <a:defRPr kern="1200">
                <a:solidFill>
                  <a:schemeClr val="tx1"/>
                </a:solidFill>
                <a:uFillTx/>
                <a:latin typeface="Arial" pitchFamily="34" charset="0"/>
                <a:ea typeface="ＭＳ Ｐゴシック" pitchFamily="34" charset="-128"/>
                <a:cs typeface="+mn-cs"/>
              </a:defRPr>
            </a:lvl4pPr>
            <a:lvl5pPr marL="1828800" algn="l" rtl="0" fontAlgn="base">
              <a:spcBef>
                <a:spcPct val="0"/>
              </a:spcBef>
              <a:spcAft>
                <a:spcPct val="0"/>
              </a:spcAft>
              <a:defRPr kern="1200">
                <a:solidFill>
                  <a:schemeClr val="tx1"/>
                </a:solidFill>
                <a:uFillTx/>
                <a:latin typeface="Arial" pitchFamily="34" charset="0"/>
                <a:ea typeface="ＭＳ Ｐゴシック" pitchFamily="34" charset="-128"/>
                <a:cs typeface="+mn-cs"/>
              </a:defRPr>
            </a:lvl5pPr>
            <a:lvl6pPr marL="2286000" algn="l" defTabSz="914400" rtl="0" eaLnBrk="1" latinLnBrk="0" hangingPunct="1">
              <a:defRPr kern="1200">
                <a:solidFill>
                  <a:schemeClr val="tx1"/>
                </a:solidFill>
                <a:uFillTx/>
                <a:latin typeface="Arial" pitchFamily="34" charset="0"/>
                <a:ea typeface="ＭＳ Ｐゴシック" pitchFamily="34" charset="-128"/>
                <a:cs typeface="+mn-cs"/>
              </a:defRPr>
            </a:lvl6pPr>
            <a:lvl7pPr marL="2743200" algn="l" defTabSz="914400" rtl="0" eaLnBrk="1" latinLnBrk="0" hangingPunct="1">
              <a:defRPr kern="1200">
                <a:solidFill>
                  <a:schemeClr val="tx1"/>
                </a:solidFill>
                <a:uFillTx/>
                <a:latin typeface="Arial" pitchFamily="34" charset="0"/>
                <a:ea typeface="ＭＳ Ｐゴシック" pitchFamily="34" charset="-128"/>
                <a:cs typeface="+mn-cs"/>
              </a:defRPr>
            </a:lvl7pPr>
            <a:lvl8pPr marL="3200400" algn="l" defTabSz="914400" rtl="0" eaLnBrk="1" latinLnBrk="0" hangingPunct="1">
              <a:defRPr kern="1200">
                <a:solidFill>
                  <a:schemeClr val="tx1"/>
                </a:solidFill>
                <a:uFillTx/>
                <a:latin typeface="Arial" pitchFamily="34" charset="0"/>
                <a:ea typeface="ＭＳ Ｐゴシック" pitchFamily="34" charset="-128"/>
                <a:cs typeface="+mn-cs"/>
              </a:defRPr>
            </a:lvl8pPr>
            <a:lvl9pPr marL="3657600" algn="l" defTabSz="914400" rtl="0" eaLnBrk="1" latinLnBrk="0" hangingPunct="1">
              <a:defRPr kern="1200">
                <a:solidFill>
                  <a:schemeClr val="tx1"/>
                </a:solidFill>
                <a:uFillTx/>
                <a:latin typeface="Arial" pitchFamily="34" charset="0"/>
                <a:ea typeface="ＭＳ Ｐゴシック" pitchFamily="34" charset="-128"/>
                <a:cs typeface="+mn-cs"/>
              </a:defRPr>
            </a:lvl9pPr>
          </a:lstStyle>
          <a:p>
            <a:r>
              <a:rPr lang="en-US" sz="1100" i="1" baseline="0" dirty="0">
                <a:uFillTx/>
                <a:latin typeface="Cambria" panose="02040503050406030204" pitchFamily="18" charset="0"/>
              </a:rPr>
              <a:t>Department of Child Safety</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cSld name="Cover Only">
    <p:spTree>
      <p:nvGrpSpPr>
        <p:cNvPr id="1" name=""/>
        <p:cNvGrpSpPr/>
        <p:nvPr/>
      </p:nvGrpSpPr>
      <p:grpSpPr>
        <a:xfrm>
          <a:off x="0" y="0"/>
          <a:ext cx="0" cy="0"/>
          <a:chOff x="0" y="0"/>
          <a:chExt cx="0" cy="0"/>
        </a:xfrm>
      </p:grpSpPr>
      <p:sp>
        <p:nvSpPr>
          <p:cNvPr id="2" name="Title 1"/>
          <p:cNvSpPr>
            <a:spLocks noGrp="1"/>
          </p:cNvSpPr>
          <p:nvPr>
            <p:ph type="title"/>
          </p:nvPr>
        </p:nvSpPr>
        <p:spPr>
          <a:xfrm>
            <a:off x="533400" y="690562"/>
            <a:ext cx="7888705" cy="911226"/>
          </a:xfrm>
        </p:spPr>
        <p:txBody>
          <a:bodyPr>
            <a:noAutofit/>
          </a:bodyPr>
          <a:lstStyle/>
          <a:p>
            <a:r>
              <a:rPr lang="en-US" noProof="0">
                <a:uFillTx/>
              </a:rPr>
              <a:t>Click to edit Master title style</a:t>
            </a:r>
            <a:endParaRPr lang="en-US" noProof="0" dirty="0">
              <a:uFillTx/>
            </a:endParaRPr>
          </a:p>
        </p:txBody>
      </p:sp>
      <p:sp>
        <p:nvSpPr>
          <p:cNvPr id="7" name="Slide Number Placeholder 13"/>
          <p:cNvSpPr>
            <a:spLocks noGrp="1"/>
          </p:cNvSpPr>
          <p:nvPr>
            <p:ph type="sldNum" sz="quarter" idx="12"/>
          </p:nvPr>
        </p:nvSpPr>
        <p:spPr>
          <a:xfrm>
            <a:off x="7460978" y="6323013"/>
            <a:ext cx="548640" cy="396240"/>
          </a:xfrm>
        </p:spPr>
        <p:txBody>
          <a:bodyPr/>
          <a:lstStyle>
            <a:lvl1pPr>
              <a:defRPr>
                <a:uFillTx/>
              </a:defRPr>
            </a:lvl1pPr>
          </a:lstStyle>
          <a:p>
            <a:fld id="{7B84C13F-757B-4206-BEC5-64DF5B75FCD3}" type="slidenum">
              <a:rPr lang="en-US" altLang="en-US">
                <a:uFillTx/>
              </a:rPr>
              <a:pPr/>
              <a:t>‹#›</a:t>
            </a:fld>
            <a:endParaRPr lang="en-US" altLang="en-US">
              <a:uFillTx/>
            </a:endParaRPr>
          </a:p>
        </p:txBody>
      </p:sp>
      <p:sp>
        <p:nvSpPr>
          <p:cNvPr id="5" name="Footer Placeholder 7"/>
          <p:cNvSpPr txBox="1">
            <a:spLocks/>
          </p:cNvSpPr>
          <p:nvPr userDrawn="1"/>
        </p:nvSpPr>
        <p:spPr>
          <a:xfrm>
            <a:off x="0" y="6492240"/>
            <a:ext cx="3581400" cy="365760"/>
          </a:xfrm>
          <a:prstGeom prst="rect">
            <a:avLst/>
          </a:prstGeom>
        </p:spPr>
        <p:txBody>
          <a:bodyPr/>
          <a:lstStyle>
            <a:defPPr>
              <a:defRPr lang="en-US">
                <a:uFillTx/>
              </a:defRPr>
            </a:defPPr>
            <a:lvl1pPr algn="l" rtl="0" fontAlgn="base">
              <a:spcBef>
                <a:spcPct val="0"/>
              </a:spcBef>
              <a:spcAft>
                <a:spcPct val="0"/>
              </a:spcAft>
              <a:defRPr kern="1200">
                <a:solidFill>
                  <a:schemeClr val="tx1"/>
                </a:solidFill>
                <a:uFillTx/>
                <a:latin typeface="Arial" pitchFamily="34" charset="0"/>
                <a:ea typeface="ＭＳ Ｐゴシック" pitchFamily="34" charset="-128"/>
                <a:cs typeface="+mn-cs"/>
              </a:defRPr>
            </a:lvl1pPr>
            <a:lvl2pPr marL="457200" algn="l" rtl="0" fontAlgn="base">
              <a:spcBef>
                <a:spcPct val="0"/>
              </a:spcBef>
              <a:spcAft>
                <a:spcPct val="0"/>
              </a:spcAft>
              <a:defRPr kern="1200">
                <a:solidFill>
                  <a:schemeClr val="tx1"/>
                </a:solidFill>
                <a:uFillTx/>
                <a:latin typeface="Arial" pitchFamily="34" charset="0"/>
                <a:ea typeface="ＭＳ Ｐゴシック" pitchFamily="34" charset="-128"/>
                <a:cs typeface="+mn-cs"/>
              </a:defRPr>
            </a:lvl2pPr>
            <a:lvl3pPr marL="914400" algn="l" rtl="0" fontAlgn="base">
              <a:spcBef>
                <a:spcPct val="0"/>
              </a:spcBef>
              <a:spcAft>
                <a:spcPct val="0"/>
              </a:spcAft>
              <a:defRPr kern="1200">
                <a:solidFill>
                  <a:schemeClr val="tx1"/>
                </a:solidFill>
                <a:uFillTx/>
                <a:latin typeface="Arial" pitchFamily="34" charset="0"/>
                <a:ea typeface="ＭＳ Ｐゴシック" pitchFamily="34" charset="-128"/>
                <a:cs typeface="+mn-cs"/>
              </a:defRPr>
            </a:lvl3pPr>
            <a:lvl4pPr marL="1371600" algn="l" rtl="0" fontAlgn="base">
              <a:spcBef>
                <a:spcPct val="0"/>
              </a:spcBef>
              <a:spcAft>
                <a:spcPct val="0"/>
              </a:spcAft>
              <a:defRPr kern="1200">
                <a:solidFill>
                  <a:schemeClr val="tx1"/>
                </a:solidFill>
                <a:uFillTx/>
                <a:latin typeface="Arial" pitchFamily="34" charset="0"/>
                <a:ea typeface="ＭＳ Ｐゴシック" pitchFamily="34" charset="-128"/>
                <a:cs typeface="+mn-cs"/>
              </a:defRPr>
            </a:lvl4pPr>
            <a:lvl5pPr marL="1828800" algn="l" rtl="0" fontAlgn="base">
              <a:spcBef>
                <a:spcPct val="0"/>
              </a:spcBef>
              <a:spcAft>
                <a:spcPct val="0"/>
              </a:spcAft>
              <a:defRPr kern="1200">
                <a:solidFill>
                  <a:schemeClr val="tx1"/>
                </a:solidFill>
                <a:uFillTx/>
                <a:latin typeface="Arial" pitchFamily="34" charset="0"/>
                <a:ea typeface="ＭＳ Ｐゴシック" pitchFamily="34" charset="-128"/>
                <a:cs typeface="+mn-cs"/>
              </a:defRPr>
            </a:lvl5pPr>
            <a:lvl6pPr marL="2286000" algn="l" defTabSz="914400" rtl="0" eaLnBrk="1" latinLnBrk="0" hangingPunct="1">
              <a:defRPr kern="1200">
                <a:solidFill>
                  <a:schemeClr val="tx1"/>
                </a:solidFill>
                <a:uFillTx/>
                <a:latin typeface="Arial" pitchFamily="34" charset="0"/>
                <a:ea typeface="ＭＳ Ｐゴシック" pitchFamily="34" charset="-128"/>
                <a:cs typeface="+mn-cs"/>
              </a:defRPr>
            </a:lvl6pPr>
            <a:lvl7pPr marL="2743200" algn="l" defTabSz="914400" rtl="0" eaLnBrk="1" latinLnBrk="0" hangingPunct="1">
              <a:defRPr kern="1200">
                <a:solidFill>
                  <a:schemeClr val="tx1"/>
                </a:solidFill>
                <a:uFillTx/>
                <a:latin typeface="Arial" pitchFamily="34" charset="0"/>
                <a:ea typeface="ＭＳ Ｐゴシック" pitchFamily="34" charset="-128"/>
                <a:cs typeface="+mn-cs"/>
              </a:defRPr>
            </a:lvl7pPr>
            <a:lvl8pPr marL="3200400" algn="l" defTabSz="914400" rtl="0" eaLnBrk="1" latinLnBrk="0" hangingPunct="1">
              <a:defRPr kern="1200">
                <a:solidFill>
                  <a:schemeClr val="tx1"/>
                </a:solidFill>
                <a:uFillTx/>
                <a:latin typeface="Arial" pitchFamily="34" charset="0"/>
                <a:ea typeface="ＭＳ Ｐゴシック" pitchFamily="34" charset="-128"/>
                <a:cs typeface="+mn-cs"/>
              </a:defRPr>
            </a:lvl8pPr>
            <a:lvl9pPr marL="3657600" algn="l" defTabSz="914400" rtl="0" eaLnBrk="1" latinLnBrk="0" hangingPunct="1">
              <a:defRPr kern="1200">
                <a:solidFill>
                  <a:schemeClr val="tx1"/>
                </a:solidFill>
                <a:uFillTx/>
                <a:latin typeface="Arial" pitchFamily="34" charset="0"/>
                <a:ea typeface="ＭＳ Ｐゴシック" pitchFamily="34" charset="-128"/>
                <a:cs typeface="+mn-cs"/>
              </a:defRPr>
            </a:lvl9pPr>
          </a:lstStyle>
          <a:p>
            <a:r>
              <a:rPr lang="en-US" sz="1100" i="1" baseline="0" dirty="0">
                <a:uFillTx/>
                <a:latin typeface="Cambria" panose="02040503050406030204" pitchFamily="18" charset="0"/>
              </a:rPr>
              <a:t>Department of Child Safety</a:t>
            </a:r>
          </a:p>
        </p:txBody>
      </p:sp>
      <p:sp>
        <p:nvSpPr>
          <p:cNvPr id="8" name="Slide Number Placeholder 3"/>
          <p:cNvSpPr txBox="1">
            <a:spLocks/>
          </p:cNvSpPr>
          <p:nvPr userDrawn="1"/>
        </p:nvSpPr>
        <p:spPr bwMode="auto">
          <a:xfrm>
            <a:off x="8631455" y="141187"/>
            <a:ext cx="404261" cy="364139"/>
          </a:xfrm>
          <a:prstGeom prst="bracketPair">
            <a:avLst>
              <a:gd name="adj" fmla="val 17949"/>
            </a:avLst>
          </a:prstGeom>
          <a:noFill/>
          <a:ln w="19050">
            <a:solidFill>
              <a:srgbClr val="FFFFFF"/>
            </a:solidFill>
          </a:ln>
        </p:spPr>
        <p:txBody>
          <a:bodyPr vert="horz" lIns="0" tIns="0" rIns="0" bIns="0" rtlCol="0" anchor="ctr"/>
          <a:lstStyle>
            <a:defPPr>
              <a:defRPr lang="en-US">
                <a:uFillTx/>
              </a:defRPr>
            </a:defPPr>
            <a:lvl1pPr algn="ctr" rtl="0" fontAlgn="base">
              <a:spcBef>
                <a:spcPct val="0"/>
              </a:spcBef>
              <a:spcAft>
                <a:spcPct val="0"/>
              </a:spcAft>
              <a:defRPr sz="1800" kern="1200">
                <a:solidFill>
                  <a:schemeClr val="tx1"/>
                </a:solidFill>
                <a:uFillTx/>
                <a:latin typeface="Arial" pitchFamily="34" charset="0"/>
                <a:ea typeface="ＭＳ Ｐゴシック" pitchFamily="34" charset="-128"/>
                <a:cs typeface="+mn-cs"/>
              </a:defRPr>
            </a:lvl1pPr>
            <a:lvl2pPr marL="742950" indent="-285750" algn="l" rtl="0" fontAlgn="base">
              <a:spcBef>
                <a:spcPct val="0"/>
              </a:spcBef>
              <a:spcAft>
                <a:spcPct val="0"/>
              </a:spcAft>
              <a:defRPr kern="1200">
                <a:solidFill>
                  <a:schemeClr val="tx1"/>
                </a:solidFill>
                <a:uFillTx/>
                <a:latin typeface="Arial" pitchFamily="34" charset="0"/>
                <a:ea typeface="ＭＳ Ｐゴシック" pitchFamily="34" charset="-128"/>
                <a:cs typeface="+mn-cs"/>
              </a:defRPr>
            </a:lvl2pPr>
            <a:lvl3pPr marL="1143000" indent="-228600" algn="l" rtl="0" fontAlgn="base">
              <a:spcBef>
                <a:spcPct val="0"/>
              </a:spcBef>
              <a:spcAft>
                <a:spcPct val="0"/>
              </a:spcAft>
              <a:defRPr kern="1200">
                <a:solidFill>
                  <a:schemeClr val="tx1"/>
                </a:solidFill>
                <a:uFillTx/>
                <a:latin typeface="Arial" pitchFamily="34" charset="0"/>
                <a:ea typeface="ＭＳ Ｐゴシック" pitchFamily="34" charset="-128"/>
                <a:cs typeface="+mn-cs"/>
              </a:defRPr>
            </a:lvl3pPr>
            <a:lvl4pPr marL="1600200" indent="-228600" algn="l" rtl="0" fontAlgn="base">
              <a:spcBef>
                <a:spcPct val="0"/>
              </a:spcBef>
              <a:spcAft>
                <a:spcPct val="0"/>
              </a:spcAft>
              <a:defRPr kern="1200">
                <a:solidFill>
                  <a:schemeClr val="tx1"/>
                </a:solidFill>
                <a:uFillTx/>
                <a:latin typeface="Arial" pitchFamily="34" charset="0"/>
                <a:ea typeface="ＭＳ Ｐゴシック" pitchFamily="34" charset="-128"/>
                <a:cs typeface="+mn-cs"/>
              </a:defRPr>
            </a:lvl4pPr>
            <a:lvl5pPr marL="2057400" indent="-228600" algn="l" rtl="0" fontAlgn="base">
              <a:spcBef>
                <a:spcPct val="0"/>
              </a:spcBef>
              <a:spcAft>
                <a:spcPct val="0"/>
              </a:spcAft>
              <a:defRPr kern="1200">
                <a:solidFill>
                  <a:schemeClr val="tx1"/>
                </a:solidFill>
                <a:uFillTx/>
                <a:latin typeface="Arial" pitchFamily="34" charset="0"/>
                <a:ea typeface="ＭＳ Ｐゴシック" pitchFamily="34" charset="-128"/>
                <a:cs typeface="+mn-cs"/>
              </a:defRPr>
            </a:lvl5pPr>
            <a:lvl6pPr marL="2514600" indent="-228600" algn="l" defTabSz="914400" rtl="0" eaLnBrk="1" fontAlgn="base" latinLnBrk="0" hangingPunct="1">
              <a:spcBef>
                <a:spcPct val="0"/>
              </a:spcBef>
              <a:spcAft>
                <a:spcPct val="0"/>
              </a:spcAft>
              <a:defRPr kern="1200">
                <a:solidFill>
                  <a:schemeClr val="tx1"/>
                </a:solidFill>
                <a:uFillTx/>
                <a:latin typeface="Arial" pitchFamily="34" charset="0"/>
                <a:ea typeface="ＭＳ Ｐゴシック" pitchFamily="34" charset="-128"/>
                <a:cs typeface="+mn-cs"/>
              </a:defRPr>
            </a:lvl6pPr>
            <a:lvl7pPr marL="2971800" indent="-228600" algn="l" defTabSz="914400" rtl="0" eaLnBrk="1" fontAlgn="base" latinLnBrk="0" hangingPunct="1">
              <a:spcBef>
                <a:spcPct val="0"/>
              </a:spcBef>
              <a:spcAft>
                <a:spcPct val="0"/>
              </a:spcAft>
              <a:defRPr kern="1200">
                <a:solidFill>
                  <a:schemeClr val="tx1"/>
                </a:solidFill>
                <a:uFillTx/>
                <a:latin typeface="Arial" pitchFamily="34" charset="0"/>
                <a:ea typeface="ＭＳ Ｐゴシック" pitchFamily="34" charset="-128"/>
                <a:cs typeface="+mn-cs"/>
              </a:defRPr>
            </a:lvl7pPr>
            <a:lvl8pPr marL="3429000" indent="-228600" algn="l" defTabSz="914400" rtl="0" eaLnBrk="1" fontAlgn="base" latinLnBrk="0" hangingPunct="1">
              <a:spcBef>
                <a:spcPct val="0"/>
              </a:spcBef>
              <a:spcAft>
                <a:spcPct val="0"/>
              </a:spcAft>
              <a:defRPr kern="1200">
                <a:solidFill>
                  <a:schemeClr val="tx1"/>
                </a:solidFill>
                <a:uFillTx/>
                <a:latin typeface="Arial" pitchFamily="34" charset="0"/>
                <a:ea typeface="ＭＳ Ｐゴシック" pitchFamily="34" charset="-128"/>
                <a:cs typeface="+mn-cs"/>
              </a:defRPr>
            </a:lvl8pPr>
            <a:lvl9pPr marL="3886200" indent="-228600" algn="l" defTabSz="914400" rtl="0" eaLnBrk="1" fontAlgn="base" latinLnBrk="0" hangingPunct="1">
              <a:spcBef>
                <a:spcPct val="0"/>
              </a:spcBef>
              <a:spcAft>
                <a:spcPct val="0"/>
              </a:spcAft>
              <a:defRPr kern="1200">
                <a:solidFill>
                  <a:schemeClr val="tx1"/>
                </a:solidFill>
                <a:uFillTx/>
                <a:latin typeface="Arial" pitchFamily="34" charset="0"/>
                <a:ea typeface="ＭＳ Ｐゴシック" pitchFamily="34" charset="-128"/>
                <a:cs typeface="+mn-cs"/>
              </a:defRPr>
            </a:lvl9pPr>
          </a:lstStyle>
          <a:p>
            <a:fld id="{0C3DD296-7B67-4356-B1FA-B3880BF07918}" type="slidenum">
              <a:rPr lang="en-US" altLang="en-US" smtClean="0">
                <a:solidFill>
                  <a:schemeClr val="bg1"/>
                </a:solidFill>
                <a:uFillTx/>
              </a:rPr>
              <a:t>‹#›</a:t>
            </a:fld>
            <a:endParaRPr lang="en-US" altLang="en-US" dirty="0">
              <a:solidFill>
                <a:schemeClr val="bg1"/>
              </a:solidFill>
              <a:uFillTx/>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cSld name="Closing Statement">
    <p:spTree>
      <p:nvGrpSpPr>
        <p:cNvPr id="1" name=""/>
        <p:cNvGrpSpPr/>
        <p:nvPr/>
      </p:nvGrpSpPr>
      <p:grpSpPr>
        <a:xfrm>
          <a:off x="0" y="0"/>
          <a:ext cx="0" cy="0"/>
          <a:chOff x="0" y="0"/>
          <a:chExt cx="0" cy="0"/>
        </a:xfrm>
      </p:grpSpPr>
      <p:sp>
        <p:nvSpPr>
          <p:cNvPr id="2" name="Title 1"/>
          <p:cNvSpPr>
            <a:spLocks noGrp="1"/>
          </p:cNvSpPr>
          <p:nvPr>
            <p:ph type="title"/>
          </p:nvPr>
        </p:nvSpPr>
        <p:spPr>
          <a:xfrm>
            <a:off x="533400" y="620586"/>
            <a:ext cx="7852611" cy="584775"/>
          </a:xfrm>
        </p:spPr>
        <p:txBody>
          <a:bodyPr wrap="square">
            <a:spAutoFit/>
          </a:bodyPr>
          <a:lstStyle>
            <a:lvl1pPr>
              <a:defRPr sz="3200">
                <a:solidFill>
                  <a:schemeClr val="tx1"/>
                </a:solidFill>
                <a:uFillTx/>
              </a:defRPr>
            </a:lvl1pPr>
          </a:lstStyle>
          <a:p>
            <a:r>
              <a:rPr lang="en-US" noProof="0">
                <a:uFillTx/>
              </a:rPr>
              <a:t>Click to edit Master title style</a:t>
            </a:r>
            <a:endParaRPr lang="en-US" noProof="0" dirty="0">
              <a:uFillTx/>
            </a:endParaRPr>
          </a:p>
        </p:txBody>
      </p:sp>
      <p:sp>
        <p:nvSpPr>
          <p:cNvPr id="4" name="Footer Placeholder 7"/>
          <p:cNvSpPr txBox="1">
            <a:spLocks/>
          </p:cNvSpPr>
          <p:nvPr userDrawn="1"/>
        </p:nvSpPr>
        <p:spPr>
          <a:xfrm>
            <a:off x="0" y="6492240"/>
            <a:ext cx="3581400" cy="365760"/>
          </a:xfrm>
          <a:prstGeom prst="rect">
            <a:avLst/>
          </a:prstGeom>
        </p:spPr>
        <p:txBody>
          <a:bodyPr/>
          <a:lstStyle>
            <a:defPPr>
              <a:defRPr lang="en-US">
                <a:uFillTx/>
              </a:defRPr>
            </a:defPPr>
            <a:lvl1pPr algn="l" rtl="0" fontAlgn="base">
              <a:spcBef>
                <a:spcPct val="0"/>
              </a:spcBef>
              <a:spcAft>
                <a:spcPct val="0"/>
              </a:spcAft>
              <a:defRPr kern="1200">
                <a:solidFill>
                  <a:schemeClr val="tx1"/>
                </a:solidFill>
                <a:uFillTx/>
                <a:latin typeface="Arial" pitchFamily="34" charset="0"/>
                <a:ea typeface="ＭＳ Ｐゴシック" pitchFamily="34" charset="-128"/>
                <a:cs typeface="+mn-cs"/>
              </a:defRPr>
            </a:lvl1pPr>
            <a:lvl2pPr marL="457200" algn="l" rtl="0" fontAlgn="base">
              <a:spcBef>
                <a:spcPct val="0"/>
              </a:spcBef>
              <a:spcAft>
                <a:spcPct val="0"/>
              </a:spcAft>
              <a:defRPr kern="1200">
                <a:solidFill>
                  <a:schemeClr val="tx1"/>
                </a:solidFill>
                <a:uFillTx/>
                <a:latin typeface="Arial" pitchFamily="34" charset="0"/>
                <a:ea typeface="ＭＳ Ｐゴシック" pitchFamily="34" charset="-128"/>
                <a:cs typeface="+mn-cs"/>
              </a:defRPr>
            </a:lvl2pPr>
            <a:lvl3pPr marL="914400" algn="l" rtl="0" fontAlgn="base">
              <a:spcBef>
                <a:spcPct val="0"/>
              </a:spcBef>
              <a:spcAft>
                <a:spcPct val="0"/>
              </a:spcAft>
              <a:defRPr kern="1200">
                <a:solidFill>
                  <a:schemeClr val="tx1"/>
                </a:solidFill>
                <a:uFillTx/>
                <a:latin typeface="Arial" pitchFamily="34" charset="0"/>
                <a:ea typeface="ＭＳ Ｐゴシック" pitchFamily="34" charset="-128"/>
                <a:cs typeface="+mn-cs"/>
              </a:defRPr>
            </a:lvl3pPr>
            <a:lvl4pPr marL="1371600" algn="l" rtl="0" fontAlgn="base">
              <a:spcBef>
                <a:spcPct val="0"/>
              </a:spcBef>
              <a:spcAft>
                <a:spcPct val="0"/>
              </a:spcAft>
              <a:defRPr kern="1200">
                <a:solidFill>
                  <a:schemeClr val="tx1"/>
                </a:solidFill>
                <a:uFillTx/>
                <a:latin typeface="Arial" pitchFamily="34" charset="0"/>
                <a:ea typeface="ＭＳ Ｐゴシック" pitchFamily="34" charset="-128"/>
                <a:cs typeface="+mn-cs"/>
              </a:defRPr>
            </a:lvl4pPr>
            <a:lvl5pPr marL="1828800" algn="l" rtl="0" fontAlgn="base">
              <a:spcBef>
                <a:spcPct val="0"/>
              </a:spcBef>
              <a:spcAft>
                <a:spcPct val="0"/>
              </a:spcAft>
              <a:defRPr kern="1200">
                <a:solidFill>
                  <a:schemeClr val="tx1"/>
                </a:solidFill>
                <a:uFillTx/>
                <a:latin typeface="Arial" pitchFamily="34" charset="0"/>
                <a:ea typeface="ＭＳ Ｐゴシック" pitchFamily="34" charset="-128"/>
                <a:cs typeface="+mn-cs"/>
              </a:defRPr>
            </a:lvl5pPr>
            <a:lvl6pPr marL="2286000" algn="l" defTabSz="914400" rtl="0" eaLnBrk="1" latinLnBrk="0" hangingPunct="1">
              <a:defRPr kern="1200">
                <a:solidFill>
                  <a:schemeClr val="tx1"/>
                </a:solidFill>
                <a:uFillTx/>
                <a:latin typeface="Arial" pitchFamily="34" charset="0"/>
                <a:ea typeface="ＭＳ Ｐゴシック" pitchFamily="34" charset="-128"/>
                <a:cs typeface="+mn-cs"/>
              </a:defRPr>
            </a:lvl6pPr>
            <a:lvl7pPr marL="2743200" algn="l" defTabSz="914400" rtl="0" eaLnBrk="1" latinLnBrk="0" hangingPunct="1">
              <a:defRPr kern="1200">
                <a:solidFill>
                  <a:schemeClr val="tx1"/>
                </a:solidFill>
                <a:uFillTx/>
                <a:latin typeface="Arial" pitchFamily="34" charset="0"/>
                <a:ea typeface="ＭＳ Ｐゴシック" pitchFamily="34" charset="-128"/>
                <a:cs typeface="+mn-cs"/>
              </a:defRPr>
            </a:lvl7pPr>
            <a:lvl8pPr marL="3200400" algn="l" defTabSz="914400" rtl="0" eaLnBrk="1" latinLnBrk="0" hangingPunct="1">
              <a:defRPr kern="1200">
                <a:solidFill>
                  <a:schemeClr val="tx1"/>
                </a:solidFill>
                <a:uFillTx/>
                <a:latin typeface="Arial" pitchFamily="34" charset="0"/>
                <a:ea typeface="ＭＳ Ｐゴシック" pitchFamily="34" charset="-128"/>
                <a:cs typeface="+mn-cs"/>
              </a:defRPr>
            </a:lvl8pPr>
            <a:lvl9pPr marL="3657600" algn="l" defTabSz="914400" rtl="0" eaLnBrk="1" latinLnBrk="0" hangingPunct="1">
              <a:defRPr kern="1200">
                <a:solidFill>
                  <a:schemeClr val="tx1"/>
                </a:solidFill>
                <a:uFillTx/>
                <a:latin typeface="Arial" pitchFamily="34" charset="0"/>
                <a:ea typeface="ＭＳ Ｐゴシック" pitchFamily="34" charset="-128"/>
                <a:cs typeface="+mn-cs"/>
              </a:defRPr>
            </a:lvl9pPr>
          </a:lstStyle>
          <a:p>
            <a:r>
              <a:rPr lang="en-US" sz="1100" i="1" baseline="0" dirty="0">
                <a:uFillTx/>
                <a:latin typeface="Cambria" panose="02040503050406030204" pitchFamily="18" charset="0"/>
              </a:rPr>
              <a:t>Department of Child Safety</a:t>
            </a:r>
          </a:p>
        </p:txBody>
      </p:sp>
      <p:sp>
        <p:nvSpPr>
          <p:cNvPr id="5" name="Slide Number Placeholder 3"/>
          <p:cNvSpPr txBox="1">
            <a:spLocks/>
          </p:cNvSpPr>
          <p:nvPr userDrawn="1"/>
        </p:nvSpPr>
        <p:spPr bwMode="auto">
          <a:xfrm>
            <a:off x="8631455" y="141187"/>
            <a:ext cx="404261" cy="364139"/>
          </a:xfrm>
          <a:prstGeom prst="bracketPair">
            <a:avLst>
              <a:gd name="adj" fmla="val 17949"/>
            </a:avLst>
          </a:prstGeom>
          <a:noFill/>
          <a:ln w="19050">
            <a:solidFill>
              <a:srgbClr val="FFFFFF"/>
            </a:solidFill>
          </a:ln>
        </p:spPr>
        <p:txBody>
          <a:bodyPr vert="horz" lIns="0" tIns="0" rIns="0" bIns="0" rtlCol="0" anchor="ctr"/>
          <a:lstStyle>
            <a:defPPr>
              <a:defRPr lang="en-US">
                <a:uFillTx/>
              </a:defRPr>
            </a:defPPr>
            <a:lvl1pPr algn="ctr" rtl="0" fontAlgn="base">
              <a:spcBef>
                <a:spcPct val="0"/>
              </a:spcBef>
              <a:spcAft>
                <a:spcPct val="0"/>
              </a:spcAft>
              <a:defRPr sz="1800" kern="1200">
                <a:solidFill>
                  <a:schemeClr val="tx1"/>
                </a:solidFill>
                <a:uFillTx/>
                <a:latin typeface="Arial" pitchFamily="34" charset="0"/>
                <a:ea typeface="ＭＳ Ｐゴシック" pitchFamily="34" charset="-128"/>
                <a:cs typeface="+mn-cs"/>
              </a:defRPr>
            </a:lvl1pPr>
            <a:lvl2pPr marL="742950" indent="-285750" algn="l" rtl="0" fontAlgn="base">
              <a:spcBef>
                <a:spcPct val="0"/>
              </a:spcBef>
              <a:spcAft>
                <a:spcPct val="0"/>
              </a:spcAft>
              <a:defRPr kern="1200">
                <a:solidFill>
                  <a:schemeClr val="tx1"/>
                </a:solidFill>
                <a:uFillTx/>
                <a:latin typeface="Arial" pitchFamily="34" charset="0"/>
                <a:ea typeface="ＭＳ Ｐゴシック" pitchFamily="34" charset="-128"/>
                <a:cs typeface="+mn-cs"/>
              </a:defRPr>
            </a:lvl2pPr>
            <a:lvl3pPr marL="1143000" indent="-228600" algn="l" rtl="0" fontAlgn="base">
              <a:spcBef>
                <a:spcPct val="0"/>
              </a:spcBef>
              <a:spcAft>
                <a:spcPct val="0"/>
              </a:spcAft>
              <a:defRPr kern="1200">
                <a:solidFill>
                  <a:schemeClr val="tx1"/>
                </a:solidFill>
                <a:uFillTx/>
                <a:latin typeface="Arial" pitchFamily="34" charset="0"/>
                <a:ea typeface="ＭＳ Ｐゴシック" pitchFamily="34" charset="-128"/>
                <a:cs typeface="+mn-cs"/>
              </a:defRPr>
            </a:lvl3pPr>
            <a:lvl4pPr marL="1600200" indent="-228600" algn="l" rtl="0" fontAlgn="base">
              <a:spcBef>
                <a:spcPct val="0"/>
              </a:spcBef>
              <a:spcAft>
                <a:spcPct val="0"/>
              </a:spcAft>
              <a:defRPr kern="1200">
                <a:solidFill>
                  <a:schemeClr val="tx1"/>
                </a:solidFill>
                <a:uFillTx/>
                <a:latin typeface="Arial" pitchFamily="34" charset="0"/>
                <a:ea typeface="ＭＳ Ｐゴシック" pitchFamily="34" charset="-128"/>
                <a:cs typeface="+mn-cs"/>
              </a:defRPr>
            </a:lvl4pPr>
            <a:lvl5pPr marL="2057400" indent="-228600" algn="l" rtl="0" fontAlgn="base">
              <a:spcBef>
                <a:spcPct val="0"/>
              </a:spcBef>
              <a:spcAft>
                <a:spcPct val="0"/>
              </a:spcAft>
              <a:defRPr kern="1200">
                <a:solidFill>
                  <a:schemeClr val="tx1"/>
                </a:solidFill>
                <a:uFillTx/>
                <a:latin typeface="Arial" pitchFamily="34" charset="0"/>
                <a:ea typeface="ＭＳ Ｐゴシック" pitchFamily="34" charset="-128"/>
                <a:cs typeface="+mn-cs"/>
              </a:defRPr>
            </a:lvl5pPr>
            <a:lvl6pPr marL="2514600" indent="-228600" algn="l" defTabSz="914400" rtl="0" eaLnBrk="1" fontAlgn="base" latinLnBrk="0" hangingPunct="1">
              <a:spcBef>
                <a:spcPct val="0"/>
              </a:spcBef>
              <a:spcAft>
                <a:spcPct val="0"/>
              </a:spcAft>
              <a:defRPr kern="1200">
                <a:solidFill>
                  <a:schemeClr val="tx1"/>
                </a:solidFill>
                <a:uFillTx/>
                <a:latin typeface="Arial" pitchFamily="34" charset="0"/>
                <a:ea typeface="ＭＳ Ｐゴシック" pitchFamily="34" charset="-128"/>
                <a:cs typeface="+mn-cs"/>
              </a:defRPr>
            </a:lvl6pPr>
            <a:lvl7pPr marL="2971800" indent="-228600" algn="l" defTabSz="914400" rtl="0" eaLnBrk="1" fontAlgn="base" latinLnBrk="0" hangingPunct="1">
              <a:spcBef>
                <a:spcPct val="0"/>
              </a:spcBef>
              <a:spcAft>
                <a:spcPct val="0"/>
              </a:spcAft>
              <a:defRPr kern="1200">
                <a:solidFill>
                  <a:schemeClr val="tx1"/>
                </a:solidFill>
                <a:uFillTx/>
                <a:latin typeface="Arial" pitchFamily="34" charset="0"/>
                <a:ea typeface="ＭＳ Ｐゴシック" pitchFamily="34" charset="-128"/>
                <a:cs typeface="+mn-cs"/>
              </a:defRPr>
            </a:lvl7pPr>
            <a:lvl8pPr marL="3429000" indent="-228600" algn="l" defTabSz="914400" rtl="0" eaLnBrk="1" fontAlgn="base" latinLnBrk="0" hangingPunct="1">
              <a:spcBef>
                <a:spcPct val="0"/>
              </a:spcBef>
              <a:spcAft>
                <a:spcPct val="0"/>
              </a:spcAft>
              <a:defRPr kern="1200">
                <a:solidFill>
                  <a:schemeClr val="tx1"/>
                </a:solidFill>
                <a:uFillTx/>
                <a:latin typeface="Arial" pitchFamily="34" charset="0"/>
                <a:ea typeface="ＭＳ Ｐゴシック" pitchFamily="34" charset="-128"/>
                <a:cs typeface="+mn-cs"/>
              </a:defRPr>
            </a:lvl8pPr>
            <a:lvl9pPr marL="3886200" indent="-228600" algn="l" defTabSz="914400" rtl="0" eaLnBrk="1" fontAlgn="base" latinLnBrk="0" hangingPunct="1">
              <a:spcBef>
                <a:spcPct val="0"/>
              </a:spcBef>
              <a:spcAft>
                <a:spcPct val="0"/>
              </a:spcAft>
              <a:defRPr kern="1200">
                <a:solidFill>
                  <a:schemeClr val="tx1"/>
                </a:solidFill>
                <a:uFillTx/>
                <a:latin typeface="Arial" pitchFamily="34" charset="0"/>
                <a:ea typeface="ＭＳ Ｐゴシック" pitchFamily="34" charset="-128"/>
                <a:cs typeface="+mn-cs"/>
              </a:defRPr>
            </a:lvl9pPr>
          </a:lstStyle>
          <a:p>
            <a:fld id="{0C3DD296-7B67-4356-B1FA-B3880BF07918}" type="slidenum">
              <a:rPr lang="en-US" altLang="en-US" smtClean="0">
                <a:solidFill>
                  <a:schemeClr val="bg1"/>
                </a:solidFill>
                <a:uFillTx/>
              </a:rPr>
              <a:t>‹#›</a:t>
            </a:fld>
            <a:endParaRPr lang="en-US" altLang="en-US" dirty="0">
              <a:solidFill>
                <a:schemeClr val="bg1"/>
              </a:solidFill>
              <a:uFillTx/>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1A953519-8337-4FC9-B6B7-2E3EBDAAD353}" type="slidenum">
              <a:rPr lang="en-US" smtClean="0">
                <a:uFillTx/>
              </a:rPr>
              <a:t>‹#›</a:t>
            </a:fld>
            <a:endParaRPr lang="en-US">
              <a:uFillTx/>
            </a:endParaRPr>
          </a:p>
        </p:txBody>
      </p:sp>
      <p:sp>
        <p:nvSpPr>
          <p:cNvPr id="5" name="Footer Placeholder 7"/>
          <p:cNvSpPr txBox="1">
            <a:spLocks/>
          </p:cNvSpPr>
          <p:nvPr userDrawn="1"/>
        </p:nvSpPr>
        <p:spPr>
          <a:xfrm>
            <a:off x="0" y="6492240"/>
            <a:ext cx="3581400" cy="365760"/>
          </a:xfrm>
          <a:prstGeom prst="rect">
            <a:avLst/>
          </a:prstGeom>
        </p:spPr>
        <p:txBody>
          <a:bodyPr/>
          <a:lstStyle>
            <a:defPPr>
              <a:defRPr lang="en-US">
                <a:uFillTx/>
              </a:defRPr>
            </a:defPPr>
            <a:lvl1pPr algn="l" rtl="0" fontAlgn="base">
              <a:spcBef>
                <a:spcPct val="0"/>
              </a:spcBef>
              <a:spcAft>
                <a:spcPct val="0"/>
              </a:spcAft>
              <a:defRPr kern="1200">
                <a:solidFill>
                  <a:schemeClr val="tx1"/>
                </a:solidFill>
                <a:uFillTx/>
                <a:latin typeface="Arial" pitchFamily="34" charset="0"/>
                <a:ea typeface="ＭＳ Ｐゴシック" pitchFamily="34" charset="-128"/>
                <a:cs typeface="+mn-cs"/>
              </a:defRPr>
            </a:lvl1pPr>
            <a:lvl2pPr marL="457200" algn="l" rtl="0" fontAlgn="base">
              <a:spcBef>
                <a:spcPct val="0"/>
              </a:spcBef>
              <a:spcAft>
                <a:spcPct val="0"/>
              </a:spcAft>
              <a:defRPr kern="1200">
                <a:solidFill>
                  <a:schemeClr val="tx1"/>
                </a:solidFill>
                <a:uFillTx/>
                <a:latin typeface="Arial" pitchFamily="34" charset="0"/>
                <a:ea typeface="ＭＳ Ｐゴシック" pitchFamily="34" charset="-128"/>
                <a:cs typeface="+mn-cs"/>
              </a:defRPr>
            </a:lvl2pPr>
            <a:lvl3pPr marL="914400" algn="l" rtl="0" fontAlgn="base">
              <a:spcBef>
                <a:spcPct val="0"/>
              </a:spcBef>
              <a:spcAft>
                <a:spcPct val="0"/>
              </a:spcAft>
              <a:defRPr kern="1200">
                <a:solidFill>
                  <a:schemeClr val="tx1"/>
                </a:solidFill>
                <a:uFillTx/>
                <a:latin typeface="Arial" pitchFamily="34" charset="0"/>
                <a:ea typeface="ＭＳ Ｐゴシック" pitchFamily="34" charset="-128"/>
                <a:cs typeface="+mn-cs"/>
              </a:defRPr>
            </a:lvl3pPr>
            <a:lvl4pPr marL="1371600" algn="l" rtl="0" fontAlgn="base">
              <a:spcBef>
                <a:spcPct val="0"/>
              </a:spcBef>
              <a:spcAft>
                <a:spcPct val="0"/>
              </a:spcAft>
              <a:defRPr kern="1200">
                <a:solidFill>
                  <a:schemeClr val="tx1"/>
                </a:solidFill>
                <a:uFillTx/>
                <a:latin typeface="Arial" pitchFamily="34" charset="0"/>
                <a:ea typeface="ＭＳ Ｐゴシック" pitchFamily="34" charset="-128"/>
                <a:cs typeface="+mn-cs"/>
              </a:defRPr>
            </a:lvl4pPr>
            <a:lvl5pPr marL="1828800" algn="l" rtl="0" fontAlgn="base">
              <a:spcBef>
                <a:spcPct val="0"/>
              </a:spcBef>
              <a:spcAft>
                <a:spcPct val="0"/>
              </a:spcAft>
              <a:defRPr kern="1200">
                <a:solidFill>
                  <a:schemeClr val="tx1"/>
                </a:solidFill>
                <a:uFillTx/>
                <a:latin typeface="Arial" pitchFamily="34" charset="0"/>
                <a:ea typeface="ＭＳ Ｐゴシック" pitchFamily="34" charset="-128"/>
                <a:cs typeface="+mn-cs"/>
              </a:defRPr>
            </a:lvl5pPr>
            <a:lvl6pPr marL="2286000" algn="l" defTabSz="914400" rtl="0" eaLnBrk="1" latinLnBrk="0" hangingPunct="1">
              <a:defRPr kern="1200">
                <a:solidFill>
                  <a:schemeClr val="tx1"/>
                </a:solidFill>
                <a:uFillTx/>
                <a:latin typeface="Arial" pitchFamily="34" charset="0"/>
                <a:ea typeface="ＭＳ Ｐゴシック" pitchFamily="34" charset="-128"/>
                <a:cs typeface="+mn-cs"/>
              </a:defRPr>
            </a:lvl6pPr>
            <a:lvl7pPr marL="2743200" algn="l" defTabSz="914400" rtl="0" eaLnBrk="1" latinLnBrk="0" hangingPunct="1">
              <a:defRPr kern="1200">
                <a:solidFill>
                  <a:schemeClr val="tx1"/>
                </a:solidFill>
                <a:uFillTx/>
                <a:latin typeface="Arial" pitchFamily="34" charset="0"/>
                <a:ea typeface="ＭＳ Ｐゴシック" pitchFamily="34" charset="-128"/>
                <a:cs typeface="+mn-cs"/>
              </a:defRPr>
            </a:lvl7pPr>
            <a:lvl8pPr marL="3200400" algn="l" defTabSz="914400" rtl="0" eaLnBrk="1" latinLnBrk="0" hangingPunct="1">
              <a:defRPr kern="1200">
                <a:solidFill>
                  <a:schemeClr val="tx1"/>
                </a:solidFill>
                <a:uFillTx/>
                <a:latin typeface="Arial" pitchFamily="34" charset="0"/>
                <a:ea typeface="ＭＳ Ｐゴシック" pitchFamily="34" charset="-128"/>
                <a:cs typeface="+mn-cs"/>
              </a:defRPr>
            </a:lvl8pPr>
            <a:lvl9pPr marL="3657600" algn="l" defTabSz="914400" rtl="0" eaLnBrk="1" latinLnBrk="0" hangingPunct="1">
              <a:defRPr kern="1200">
                <a:solidFill>
                  <a:schemeClr val="tx1"/>
                </a:solidFill>
                <a:uFillTx/>
                <a:latin typeface="Arial" pitchFamily="34" charset="0"/>
                <a:ea typeface="ＭＳ Ｐゴシック" pitchFamily="34" charset="-128"/>
                <a:cs typeface="+mn-cs"/>
              </a:defRPr>
            </a:lvl9pPr>
          </a:lstStyle>
          <a:p>
            <a:r>
              <a:rPr lang="en-US" sz="1100" i="1" baseline="0" dirty="0">
                <a:uFillTx/>
                <a:latin typeface="Cambria" panose="02040503050406030204" pitchFamily="18" charset="0"/>
              </a:rPr>
              <a:t>Department of Child Safety</a:t>
            </a:r>
          </a:p>
        </p:txBody>
      </p:sp>
      <p:sp>
        <p:nvSpPr>
          <p:cNvPr id="6" name="Slide Number Placeholder 3"/>
          <p:cNvSpPr txBox="1">
            <a:spLocks/>
          </p:cNvSpPr>
          <p:nvPr userDrawn="1"/>
        </p:nvSpPr>
        <p:spPr bwMode="auto">
          <a:xfrm>
            <a:off x="8631455" y="141187"/>
            <a:ext cx="404261" cy="364139"/>
          </a:xfrm>
          <a:prstGeom prst="bracketPair">
            <a:avLst>
              <a:gd name="adj" fmla="val 17949"/>
            </a:avLst>
          </a:prstGeom>
          <a:noFill/>
          <a:ln w="19050">
            <a:solidFill>
              <a:srgbClr val="FFFFFF"/>
            </a:solidFill>
          </a:ln>
        </p:spPr>
        <p:txBody>
          <a:bodyPr vert="horz" lIns="0" tIns="0" rIns="0" bIns="0" rtlCol="0" anchor="ctr"/>
          <a:lstStyle>
            <a:defPPr>
              <a:defRPr lang="en-US">
                <a:uFillTx/>
              </a:defRPr>
            </a:defPPr>
            <a:lvl1pPr algn="ctr" rtl="0" fontAlgn="base">
              <a:spcBef>
                <a:spcPct val="0"/>
              </a:spcBef>
              <a:spcAft>
                <a:spcPct val="0"/>
              </a:spcAft>
              <a:defRPr sz="1800" kern="1200">
                <a:solidFill>
                  <a:schemeClr val="tx1"/>
                </a:solidFill>
                <a:uFillTx/>
                <a:latin typeface="Arial" pitchFamily="34" charset="0"/>
                <a:ea typeface="ＭＳ Ｐゴシック" pitchFamily="34" charset="-128"/>
                <a:cs typeface="+mn-cs"/>
              </a:defRPr>
            </a:lvl1pPr>
            <a:lvl2pPr marL="742950" indent="-285750" algn="l" rtl="0" fontAlgn="base">
              <a:spcBef>
                <a:spcPct val="0"/>
              </a:spcBef>
              <a:spcAft>
                <a:spcPct val="0"/>
              </a:spcAft>
              <a:defRPr kern="1200">
                <a:solidFill>
                  <a:schemeClr val="tx1"/>
                </a:solidFill>
                <a:uFillTx/>
                <a:latin typeface="Arial" pitchFamily="34" charset="0"/>
                <a:ea typeface="ＭＳ Ｐゴシック" pitchFamily="34" charset="-128"/>
                <a:cs typeface="+mn-cs"/>
              </a:defRPr>
            </a:lvl2pPr>
            <a:lvl3pPr marL="1143000" indent="-228600" algn="l" rtl="0" fontAlgn="base">
              <a:spcBef>
                <a:spcPct val="0"/>
              </a:spcBef>
              <a:spcAft>
                <a:spcPct val="0"/>
              </a:spcAft>
              <a:defRPr kern="1200">
                <a:solidFill>
                  <a:schemeClr val="tx1"/>
                </a:solidFill>
                <a:uFillTx/>
                <a:latin typeface="Arial" pitchFamily="34" charset="0"/>
                <a:ea typeface="ＭＳ Ｐゴシック" pitchFamily="34" charset="-128"/>
                <a:cs typeface="+mn-cs"/>
              </a:defRPr>
            </a:lvl3pPr>
            <a:lvl4pPr marL="1600200" indent="-228600" algn="l" rtl="0" fontAlgn="base">
              <a:spcBef>
                <a:spcPct val="0"/>
              </a:spcBef>
              <a:spcAft>
                <a:spcPct val="0"/>
              </a:spcAft>
              <a:defRPr kern="1200">
                <a:solidFill>
                  <a:schemeClr val="tx1"/>
                </a:solidFill>
                <a:uFillTx/>
                <a:latin typeface="Arial" pitchFamily="34" charset="0"/>
                <a:ea typeface="ＭＳ Ｐゴシック" pitchFamily="34" charset="-128"/>
                <a:cs typeface="+mn-cs"/>
              </a:defRPr>
            </a:lvl4pPr>
            <a:lvl5pPr marL="2057400" indent="-228600" algn="l" rtl="0" fontAlgn="base">
              <a:spcBef>
                <a:spcPct val="0"/>
              </a:spcBef>
              <a:spcAft>
                <a:spcPct val="0"/>
              </a:spcAft>
              <a:defRPr kern="1200">
                <a:solidFill>
                  <a:schemeClr val="tx1"/>
                </a:solidFill>
                <a:uFillTx/>
                <a:latin typeface="Arial" pitchFamily="34" charset="0"/>
                <a:ea typeface="ＭＳ Ｐゴシック" pitchFamily="34" charset="-128"/>
                <a:cs typeface="+mn-cs"/>
              </a:defRPr>
            </a:lvl5pPr>
            <a:lvl6pPr marL="2514600" indent="-228600" algn="l" defTabSz="914400" rtl="0" eaLnBrk="1" fontAlgn="base" latinLnBrk="0" hangingPunct="1">
              <a:spcBef>
                <a:spcPct val="0"/>
              </a:spcBef>
              <a:spcAft>
                <a:spcPct val="0"/>
              </a:spcAft>
              <a:defRPr kern="1200">
                <a:solidFill>
                  <a:schemeClr val="tx1"/>
                </a:solidFill>
                <a:uFillTx/>
                <a:latin typeface="Arial" pitchFamily="34" charset="0"/>
                <a:ea typeface="ＭＳ Ｐゴシック" pitchFamily="34" charset="-128"/>
                <a:cs typeface="+mn-cs"/>
              </a:defRPr>
            </a:lvl6pPr>
            <a:lvl7pPr marL="2971800" indent="-228600" algn="l" defTabSz="914400" rtl="0" eaLnBrk="1" fontAlgn="base" latinLnBrk="0" hangingPunct="1">
              <a:spcBef>
                <a:spcPct val="0"/>
              </a:spcBef>
              <a:spcAft>
                <a:spcPct val="0"/>
              </a:spcAft>
              <a:defRPr kern="1200">
                <a:solidFill>
                  <a:schemeClr val="tx1"/>
                </a:solidFill>
                <a:uFillTx/>
                <a:latin typeface="Arial" pitchFamily="34" charset="0"/>
                <a:ea typeface="ＭＳ Ｐゴシック" pitchFamily="34" charset="-128"/>
                <a:cs typeface="+mn-cs"/>
              </a:defRPr>
            </a:lvl7pPr>
            <a:lvl8pPr marL="3429000" indent="-228600" algn="l" defTabSz="914400" rtl="0" eaLnBrk="1" fontAlgn="base" latinLnBrk="0" hangingPunct="1">
              <a:spcBef>
                <a:spcPct val="0"/>
              </a:spcBef>
              <a:spcAft>
                <a:spcPct val="0"/>
              </a:spcAft>
              <a:defRPr kern="1200">
                <a:solidFill>
                  <a:schemeClr val="tx1"/>
                </a:solidFill>
                <a:uFillTx/>
                <a:latin typeface="Arial" pitchFamily="34" charset="0"/>
                <a:ea typeface="ＭＳ Ｐゴシック" pitchFamily="34" charset="-128"/>
                <a:cs typeface="+mn-cs"/>
              </a:defRPr>
            </a:lvl8pPr>
            <a:lvl9pPr marL="3886200" indent="-228600" algn="l" defTabSz="914400" rtl="0" eaLnBrk="1" fontAlgn="base" latinLnBrk="0" hangingPunct="1">
              <a:spcBef>
                <a:spcPct val="0"/>
              </a:spcBef>
              <a:spcAft>
                <a:spcPct val="0"/>
              </a:spcAft>
              <a:defRPr kern="1200">
                <a:solidFill>
                  <a:schemeClr val="tx1"/>
                </a:solidFill>
                <a:uFillTx/>
                <a:latin typeface="Arial" pitchFamily="34" charset="0"/>
                <a:ea typeface="ＭＳ Ｐゴシック" pitchFamily="34" charset="-128"/>
                <a:cs typeface="+mn-cs"/>
              </a:defRPr>
            </a:lvl9pPr>
          </a:lstStyle>
          <a:p>
            <a:fld id="{0C3DD296-7B67-4356-B1FA-B3880BF07918}" type="slidenum">
              <a:rPr lang="en-US" altLang="en-US" smtClean="0">
                <a:solidFill>
                  <a:schemeClr val="bg1"/>
                </a:solidFill>
                <a:uFillTx/>
              </a:rPr>
              <a:t>‹#›</a:t>
            </a:fld>
            <a:endParaRPr lang="en-US" altLang="en-US" dirty="0">
              <a:solidFill>
                <a:schemeClr val="bg1"/>
              </a:solidFill>
              <a:uFillTx/>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uFillTx/>
              </a:rPr>
              <a:t>Click to edit Master title style</a:t>
            </a:r>
          </a:p>
        </p:txBody>
      </p:sp>
      <p:sp>
        <p:nvSpPr>
          <p:cNvPr id="3" name="Content Placeholder 2"/>
          <p:cNvSpPr>
            <a:spLocks noGrp="1"/>
          </p:cNvSpPr>
          <p:nvPr>
            <p:ph idx="1"/>
          </p:nvPr>
        </p:nvSpPr>
        <p:spPr>
          <a:xfrm>
            <a:off x="457200" y="1600200"/>
            <a:ext cx="7620000" cy="4572000"/>
          </a:xfrm>
        </p:spPr>
        <p:txBody>
          <a:bodyPr/>
          <a:lstStyle/>
          <a:p>
            <a:pPr lvl="0"/>
            <a:r>
              <a:rPr lang="en-US">
                <a:uFillTx/>
              </a:rPr>
              <a:t>Click to edit Master text styles</a:t>
            </a:r>
          </a:p>
          <a:p>
            <a:pPr lvl="1"/>
            <a:r>
              <a:rPr lang="en-US">
                <a:uFillTx/>
              </a:rPr>
              <a:t>Second level</a:t>
            </a:r>
          </a:p>
          <a:p>
            <a:pPr lvl="2"/>
            <a:r>
              <a:rPr lang="en-US">
                <a:uFillTx/>
              </a:rPr>
              <a:t>Third level</a:t>
            </a:r>
          </a:p>
          <a:p>
            <a:pPr lvl="3"/>
            <a:r>
              <a:rPr lang="en-US">
                <a:uFillTx/>
              </a:rPr>
              <a:t>Fourth level</a:t>
            </a:r>
          </a:p>
          <a:p>
            <a:pPr lvl="4"/>
            <a:r>
              <a:rPr lang="en-US">
                <a:uFillTx/>
              </a:rPr>
              <a:t>Fifth level</a:t>
            </a:r>
            <a:endParaRPr lang="en-US" dirty="0">
              <a:uFillTx/>
            </a:endParaRPr>
          </a:p>
        </p:txBody>
      </p:sp>
      <p:sp>
        <p:nvSpPr>
          <p:cNvPr id="6" name="Footer Placeholder 7"/>
          <p:cNvSpPr txBox="1">
            <a:spLocks/>
          </p:cNvSpPr>
          <p:nvPr userDrawn="1"/>
        </p:nvSpPr>
        <p:spPr>
          <a:xfrm>
            <a:off x="0" y="6492240"/>
            <a:ext cx="3581400" cy="365760"/>
          </a:xfrm>
          <a:prstGeom prst="rect">
            <a:avLst/>
          </a:prstGeom>
        </p:spPr>
        <p:txBody>
          <a:bodyPr/>
          <a:lstStyle>
            <a:defPPr>
              <a:defRPr lang="en-US">
                <a:uFillTx/>
              </a:defRPr>
            </a:defPPr>
            <a:lvl1pPr algn="l" rtl="0" fontAlgn="base">
              <a:spcBef>
                <a:spcPct val="0"/>
              </a:spcBef>
              <a:spcAft>
                <a:spcPct val="0"/>
              </a:spcAft>
              <a:defRPr kern="1200">
                <a:solidFill>
                  <a:schemeClr val="tx1"/>
                </a:solidFill>
                <a:uFillTx/>
                <a:latin typeface="Arial" pitchFamily="34" charset="0"/>
                <a:ea typeface="ＭＳ Ｐゴシック" pitchFamily="34" charset="-128"/>
                <a:cs typeface="+mn-cs"/>
              </a:defRPr>
            </a:lvl1pPr>
            <a:lvl2pPr marL="457200" algn="l" rtl="0" fontAlgn="base">
              <a:spcBef>
                <a:spcPct val="0"/>
              </a:spcBef>
              <a:spcAft>
                <a:spcPct val="0"/>
              </a:spcAft>
              <a:defRPr kern="1200">
                <a:solidFill>
                  <a:schemeClr val="tx1"/>
                </a:solidFill>
                <a:uFillTx/>
                <a:latin typeface="Arial" pitchFamily="34" charset="0"/>
                <a:ea typeface="ＭＳ Ｐゴシック" pitchFamily="34" charset="-128"/>
                <a:cs typeface="+mn-cs"/>
              </a:defRPr>
            </a:lvl2pPr>
            <a:lvl3pPr marL="914400" algn="l" rtl="0" fontAlgn="base">
              <a:spcBef>
                <a:spcPct val="0"/>
              </a:spcBef>
              <a:spcAft>
                <a:spcPct val="0"/>
              </a:spcAft>
              <a:defRPr kern="1200">
                <a:solidFill>
                  <a:schemeClr val="tx1"/>
                </a:solidFill>
                <a:uFillTx/>
                <a:latin typeface="Arial" pitchFamily="34" charset="0"/>
                <a:ea typeface="ＭＳ Ｐゴシック" pitchFamily="34" charset="-128"/>
                <a:cs typeface="+mn-cs"/>
              </a:defRPr>
            </a:lvl3pPr>
            <a:lvl4pPr marL="1371600" algn="l" rtl="0" fontAlgn="base">
              <a:spcBef>
                <a:spcPct val="0"/>
              </a:spcBef>
              <a:spcAft>
                <a:spcPct val="0"/>
              </a:spcAft>
              <a:defRPr kern="1200">
                <a:solidFill>
                  <a:schemeClr val="tx1"/>
                </a:solidFill>
                <a:uFillTx/>
                <a:latin typeface="Arial" pitchFamily="34" charset="0"/>
                <a:ea typeface="ＭＳ Ｐゴシック" pitchFamily="34" charset="-128"/>
                <a:cs typeface="+mn-cs"/>
              </a:defRPr>
            </a:lvl4pPr>
            <a:lvl5pPr marL="1828800" algn="l" rtl="0" fontAlgn="base">
              <a:spcBef>
                <a:spcPct val="0"/>
              </a:spcBef>
              <a:spcAft>
                <a:spcPct val="0"/>
              </a:spcAft>
              <a:defRPr kern="1200">
                <a:solidFill>
                  <a:schemeClr val="tx1"/>
                </a:solidFill>
                <a:uFillTx/>
                <a:latin typeface="Arial" pitchFamily="34" charset="0"/>
                <a:ea typeface="ＭＳ Ｐゴシック" pitchFamily="34" charset="-128"/>
                <a:cs typeface="+mn-cs"/>
              </a:defRPr>
            </a:lvl5pPr>
            <a:lvl6pPr marL="2286000" algn="l" defTabSz="914400" rtl="0" eaLnBrk="1" latinLnBrk="0" hangingPunct="1">
              <a:defRPr kern="1200">
                <a:solidFill>
                  <a:schemeClr val="tx1"/>
                </a:solidFill>
                <a:uFillTx/>
                <a:latin typeface="Arial" pitchFamily="34" charset="0"/>
                <a:ea typeface="ＭＳ Ｐゴシック" pitchFamily="34" charset="-128"/>
                <a:cs typeface="+mn-cs"/>
              </a:defRPr>
            </a:lvl6pPr>
            <a:lvl7pPr marL="2743200" algn="l" defTabSz="914400" rtl="0" eaLnBrk="1" latinLnBrk="0" hangingPunct="1">
              <a:defRPr kern="1200">
                <a:solidFill>
                  <a:schemeClr val="tx1"/>
                </a:solidFill>
                <a:uFillTx/>
                <a:latin typeface="Arial" pitchFamily="34" charset="0"/>
                <a:ea typeface="ＭＳ Ｐゴシック" pitchFamily="34" charset="-128"/>
                <a:cs typeface="+mn-cs"/>
              </a:defRPr>
            </a:lvl7pPr>
            <a:lvl8pPr marL="3200400" algn="l" defTabSz="914400" rtl="0" eaLnBrk="1" latinLnBrk="0" hangingPunct="1">
              <a:defRPr kern="1200">
                <a:solidFill>
                  <a:schemeClr val="tx1"/>
                </a:solidFill>
                <a:uFillTx/>
                <a:latin typeface="Arial" pitchFamily="34" charset="0"/>
                <a:ea typeface="ＭＳ Ｐゴシック" pitchFamily="34" charset="-128"/>
                <a:cs typeface="+mn-cs"/>
              </a:defRPr>
            </a:lvl8pPr>
            <a:lvl9pPr marL="3657600" algn="l" defTabSz="914400" rtl="0" eaLnBrk="1" latinLnBrk="0" hangingPunct="1">
              <a:defRPr kern="1200">
                <a:solidFill>
                  <a:schemeClr val="tx1"/>
                </a:solidFill>
                <a:uFillTx/>
                <a:latin typeface="Arial" pitchFamily="34" charset="0"/>
                <a:ea typeface="ＭＳ Ｐゴシック" pitchFamily="34" charset="-128"/>
                <a:cs typeface="+mn-cs"/>
              </a:defRPr>
            </a:lvl9pPr>
          </a:lstStyle>
          <a:p>
            <a:r>
              <a:rPr lang="en-US" sz="1100" i="1" baseline="0" dirty="0">
                <a:uFillTx/>
                <a:latin typeface="Cambria" panose="02040503050406030204" pitchFamily="18" charset="0"/>
              </a:rPr>
              <a:t>Department of Child Safety</a:t>
            </a:r>
          </a:p>
        </p:txBody>
      </p:sp>
      <p:sp>
        <p:nvSpPr>
          <p:cNvPr id="7" name="Slide Number Placeholder 3"/>
          <p:cNvSpPr txBox="1">
            <a:spLocks/>
          </p:cNvSpPr>
          <p:nvPr userDrawn="1"/>
        </p:nvSpPr>
        <p:spPr bwMode="auto">
          <a:xfrm>
            <a:off x="8631455" y="141187"/>
            <a:ext cx="404261" cy="364139"/>
          </a:xfrm>
          <a:prstGeom prst="bracketPair">
            <a:avLst>
              <a:gd name="adj" fmla="val 17949"/>
            </a:avLst>
          </a:prstGeom>
          <a:noFill/>
          <a:ln w="19050">
            <a:solidFill>
              <a:srgbClr val="FFFFFF"/>
            </a:solidFill>
          </a:ln>
        </p:spPr>
        <p:txBody>
          <a:bodyPr vert="horz" lIns="0" tIns="0" rIns="0" bIns="0" rtlCol="0" anchor="ctr"/>
          <a:lstStyle>
            <a:defPPr>
              <a:defRPr lang="en-US">
                <a:uFillTx/>
              </a:defRPr>
            </a:defPPr>
            <a:lvl1pPr algn="ctr" rtl="0" fontAlgn="base">
              <a:spcBef>
                <a:spcPct val="0"/>
              </a:spcBef>
              <a:spcAft>
                <a:spcPct val="0"/>
              </a:spcAft>
              <a:defRPr sz="1800" kern="1200">
                <a:solidFill>
                  <a:schemeClr val="tx1"/>
                </a:solidFill>
                <a:uFillTx/>
                <a:latin typeface="Arial" pitchFamily="34" charset="0"/>
                <a:ea typeface="ＭＳ Ｐゴシック" pitchFamily="34" charset="-128"/>
                <a:cs typeface="+mn-cs"/>
              </a:defRPr>
            </a:lvl1pPr>
            <a:lvl2pPr marL="742950" indent="-285750" algn="l" rtl="0" fontAlgn="base">
              <a:spcBef>
                <a:spcPct val="0"/>
              </a:spcBef>
              <a:spcAft>
                <a:spcPct val="0"/>
              </a:spcAft>
              <a:defRPr kern="1200">
                <a:solidFill>
                  <a:schemeClr val="tx1"/>
                </a:solidFill>
                <a:uFillTx/>
                <a:latin typeface="Arial" pitchFamily="34" charset="0"/>
                <a:ea typeface="ＭＳ Ｐゴシック" pitchFamily="34" charset="-128"/>
                <a:cs typeface="+mn-cs"/>
              </a:defRPr>
            </a:lvl2pPr>
            <a:lvl3pPr marL="1143000" indent="-228600" algn="l" rtl="0" fontAlgn="base">
              <a:spcBef>
                <a:spcPct val="0"/>
              </a:spcBef>
              <a:spcAft>
                <a:spcPct val="0"/>
              </a:spcAft>
              <a:defRPr kern="1200">
                <a:solidFill>
                  <a:schemeClr val="tx1"/>
                </a:solidFill>
                <a:uFillTx/>
                <a:latin typeface="Arial" pitchFamily="34" charset="0"/>
                <a:ea typeface="ＭＳ Ｐゴシック" pitchFamily="34" charset="-128"/>
                <a:cs typeface="+mn-cs"/>
              </a:defRPr>
            </a:lvl3pPr>
            <a:lvl4pPr marL="1600200" indent="-228600" algn="l" rtl="0" fontAlgn="base">
              <a:spcBef>
                <a:spcPct val="0"/>
              </a:spcBef>
              <a:spcAft>
                <a:spcPct val="0"/>
              </a:spcAft>
              <a:defRPr kern="1200">
                <a:solidFill>
                  <a:schemeClr val="tx1"/>
                </a:solidFill>
                <a:uFillTx/>
                <a:latin typeface="Arial" pitchFamily="34" charset="0"/>
                <a:ea typeface="ＭＳ Ｐゴシック" pitchFamily="34" charset="-128"/>
                <a:cs typeface="+mn-cs"/>
              </a:defRPr>
            </a:lvl4pPr>
            <a:lvl5pPr marL="2057400" indent="-228600" algn="l" rtl="0" fontAlgn="base">
              <a:spcBef>
                <a:spcPct val="0"/>
              </a:spcBef>
              <a:spcAft>
                <a:spcPct val="0"/>
              </a:spcAft>
              <a:defRPr kern="1200">
                <a:solidFill>
                  <a:schemeClr val="tx1"/>
                </a:solidFill>
                <a:uFillTx/>
                <a:latin typeface="Arial" pitchFamily="34" charset="0"/>
                <a:ea typeface="ＭＳ Ｐゴシック" pitchFamily="34" charset="-128"/>
                <a:cs typeface="+mn-cs"/>
              </a:defRPr>
            </a:lvl5pPr>
            <a:lvl6pPr marL="2514600" indent="-228600" algn="l" defTabSz="914400" rtl="0" eaLnBrk="1" fontAlgn="base" latinLnBrk="0" hangingPunct="1">
              <a:spcBef>
                <a:spcPct val="0"/>
              </a:spcBef>
              <a:spcAft>
                <a:spcPct val="0"/>
              </a:spcAft>
              <a:defRPr kern="1200">
                <a:solidFill>
                  <a:schemeClr val="tx1"/>
                </a:solidFill>
                <a:uFillTx/>
                <a:latin typeface="Arial" pitchFamily="34" charset="0"/>
                <a:ea typeface="ＭＳ Ｐゴシック" pitchFamily="34" charset="-128"/>
                <a:cs typeface="+mn-cs"/>
              </a:defRPr>
            </a:lvl6pPr>
            <a:lvl7pPr marL="2971800" indent="-228600" algn="l" defTabSz="914400" rtl="0" eaLnBrk="1" fontAlgn="base" latinLnBrk="0" hangingPunct="1">
              <a:spcBef>
                <a:spcPct val="0"/>
              </a:spcBef>
              <a:spcAft>
                <a:spcPct val="0"/>
              </a:spcAft>
              <a:defRPr kern="1200">
                <a:solidFill>
                  <a:schemeClr val="tx1"/>
                </a:solidFill>
                <a:uFillTx/>
                <a:latin typeface="Arial" pitchFamily="34" charset="0"/>
                <a:ea typeface="ＭＳ Ｐゴシック" pitchFamily="34" charset="-128"/>
                <a:cs typeface="+mn-cs"/>
              </a:defRPr>
            </a:lvl7pPr>
            <a:lvl8pPr marL="3429000" indent="-228600" algn="l" defTabSz="914400" rtl="0" eaLnBrk="1" fontAlgn="base" latinLnBrk="0" hangingPunct="1">
              <a:spcBef>
                <a:spcPct val="0"/>
              </a:spcBef>
              <a:spcAft>
                <a:spcPct val="0"/>
              </a:spcAft>
              <a:defRPr kern="1200">
                <a:solidFill>
                  <a:schemeClr val="tx1"/>
                </a:solidFill>
                <a:uFillTx/>
                <a:latin typeface="Arial" pitchFamily="34" charset="0"/>
                <a:ea typeface="ＭＳ Ｐゴシック" pitchFamily="34" charset="-128"/>
                <a:cs typeface="+mn-cs"/>
              </a:defRPr>
            </a:lvl8pPr>
            <a:lvl9pPr marL="3886200" indent="-228600" algn="l" defTabSz="914400" rtl="0" eaLnBrk="1" fontAlgn="base" latinLnBrk="0" hangingPunct="1">
              <a:spcBef>
                <a:spcPct val="0"/>
              </a:spcBef>
              <a:spcAft>
                <a:spcPct val="0"/>
              </a:spcAft>
              <a:defRPr kern="1200">
                <a:solidFill>
                  <a:schemeClr val="tx1"/>
                </a:solidFill>
                <a:uFillTx/>
                <a:latin typeface="Arial" pitchFamily="34" charset="0"/>
                <a:ea typeface="ＭＳ Ｐゴシック" pitchFamily="34" charset="-128"/>
                <a:cs typeface="+mn-cs"/>
              </a:defRPr>
            </a:lvl9pPr>
          </a:lstStyle>
          <a:p>
            <a:fld id="{0C3DD296-7B67-4356-B1FA-B3880BF07918}" type="slidenum">
              <a:rPr lang="en-US" altLang="en-US" smtClean="0">
                <a:solidFill>
                  <a:schemeClr val="bg1"/>
                </a:solidFill>
                <a:uFillTx/>
              </a:rPr>
              <a:t>‹#›</a:t>
            </a:fld>
            <a:endParaRPr lang="en-US" altLang="en-US" dirty="0">
              <a:solidFill>
                <a:schemeClr val="bg1"/>
              </a:solidFill>
              <a:uFillTx/>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5800" y="4343400"/>
            <a:ext cx="7659687" cy="1168400"/>
          </a:xfrm>
        </p:spPr>
        <p:txBody>
          <a:bodyPr anchor="t"/>
          <a:lstStyle>
            <a:lvl1pPr algn="l">
              <a:defRPr sz="3600" b="0" cap="all">
                <a:uFillTx/>
              </a:defRPr>
            </a:lvl1pPr>
          </a:lstStyle>
          <a:p>
            <a:r>
              <a:rPr lang="en-US">
                <a:uFillTx/>
              </a:rPr>
              <a:t>Click to edit Master title style</a:t>
            </a:r>
            <a:endParaRPr lang="en-US" dirty="0">
              <a:uFillTx/>
            </a:endParaRPr>
          </a:p>
        </p:txBody>
      </p:sp>
      <p:sp>
        <p:nvSpPr>
          <p:cNvPr id="3" name="Text Placeholder 2"/>
          <p:cNvSpPr>
            <a:spLocks noGrp="1"/>
          </p:cNvSpPr>
          <p:nvPr>
            <p:ph type="body" idx="1"/>
          </p:nvPr>
        </p:nvSpPr>
        <p:spPr>
          <a:xfrm>
            <a:off x="685800" y="2667000"/>
            <a:ext cx="6135687" cy="1633538"/>
          </a:xfrm>
        </p:spPr>
        <p:txBody>
          <a:bodyPr anchor="b"/>
          <a:lstStyle>
            <a:lvl1pPr marL="0" indent="0">
              <a:buNone/>
              <a:defRPr sz="2000">
                <a:solidFill>
                  <a:schemeClr val="tx1">
                    <a:tint val="75000"/>
                  </a:schemeClr>
                </a:solidFill>
                <a:uFillTx/>
              </a:defRPr>
            </a:lvl1pPr>
            <a:lvl2pPr marL="457200" indent="0">
              <a:buNone/>
              <a:defRPr sz="1800">
                <a:solidFill>
                  <a:schemeClr val="tx1">
                    <a:tint val="75000"/>
                  </a:schemeClr>
                </a:solidFill>
                <a:uFillTx/>
              </a:defRPr>
            </a:lvl2pPr>
            <a:lvl3pPr marL="914400" indent="0">
              <a:buNone/>
              <a:defRPr sz="1600">
                <a:solidFill>
                  <a:schemeClr val="tx1">
                    <a:tint val="75000"/>
                  </a:schemeClr>
                </a:solidFill>
                <a:uFillTx/>
              </a:defRPr>
            </a:lvl3pPr>
            <a:lvl4pPr marL="1371600" indent="0">
              <a:buNone/>
              <a:defRPr sz="1400">
                <a:solidFill>
                  <a:schemeClr val="tx1">
                    <a:tint val="75000"/>
                  </a:schemeClr>
                </a:solidFill>
                <a:uFillTx/>
              </a:defRPr>
            </a:lvl4pPr>
            <a:lvl5pPr marL="1828800" indent="0">
              <a:buNone/>
              <a:defRPr sz="1400">
                <a:solidFill>
                  <a:schemeClr val="tx1">
                    <a:tint val="75000"/>
                  </a:schemeClr>
                </a:solidFill>
                <a:uFillTx/>
              </a:defRPr>
            </a:lvl5pPr>
            <a:lvl6pPr marL="2286000" indent="0">
              <a:buNone/>
              <a:defRPr sz="1400">
                <a:solidFill>
                  <a:schemeClr val="tx1">
                    <a:tint val="75000"/>
                  </a:schemeClr>
                </a:solidFill>
                <a:uFillTx/>
              </a:defRPr>
            </a:lvl6pPr>
            <a:lvl7pPr marL="2743200" indent="0">
              <a:buNone/>
              <a:defRPr sz="1400">
                <a:solidFill>
                  <a:schemeClr val="tx1">
                    <a:tint val="75000"/>
                  </a:schemeClr>
                </a:solidFill>
                <a:uFillTx/>
              </a:defRPr>
            </a:lvl7pPr>
            <a:lvl8pPr marL="3200400" indent="0">
              <a:buNone/>
              <a:defRPr sz="1400">
                <a:solidFill>
                  <a:schemeClr val="tx1">
                    <a:tint val="75000"/>
                  </a:schemeClr>
                </a:solidFill>
                <a:uFillTx/>
              </a:defRPr>
            </a:lvl8pPr>
            <a:lvl9pPr marL="3657600" indent="0">
              <a:buNone/>
              <a:defRPr sz="1400">
                <a:solidFill>
                  <a:schemeClr val="tx1">
                    <a:tint val="75000"/>
                  </a:schemeClr>
                </a:solidFill>
                <a:uFillTx/>
              </a:defRPr>
            </a:lvl9pPr>
          </a:lstStyle>
          <a:p>
            <a:pPr lvl="0"/>
            <a:r>
              <a:rPr lang="en-US">
                <a:uFillTx/>
              </a:rPr>
              <a:t>Click to edit Master text styles</a:t>
            </a:r>
          </a:p>
        </p:txBody>
      </p:sp>
      <p:sp>
        <p:nvSpPr>
          <p:cNvPr id="6" name="Footer Placeholder 7"/>
          <p:cNvSpPr txBox="1">
            <a:spLocks/>
          </p:cNvSpPr>
          <p:nvPr userDrawn="1"/>
        </p:nvSpPr>
        <p:spPr>
          <a:xfrm>
            <a:off x="0" y="6492240"/>
            <a:ext cx="3581400" cy="365760"/>
          </a:xfrm>
          <a:prstGeom prst="rect">
            <a:avLst/>
          </a:prstGeom>
        </p:spPr>
        <p:txBody>
          <a:bodyPr/>
          <a:lstStyle>
            <a:defPPr>
              <a:defRPr lang="en-US">
                <a:uFillTx/>
              </a:defRPr>
            </a:defPPr>
            <a:lvl1pPr algn="l" rtl="0" fontAlgn="base">
              <a:spcBef>
                <a:spcPct val="0"/>
              </a:spcBef>
              <a:spcAft>
                <a:spcPct val="0"/>
              </a:spcAft>
              <a:defRPr kern="1200">
                <a:solidFill>
                  <a:schemeClr val="tx1"/>
                </a:solidFill>
                <a:uFillTx/>
                <a:latin typeface="Arial" pitchFamily="34" charset="0"/>
                <a:ea typeface="ＭＳ Ｐゴシック" pitchFamily="34" charset="-128"/>
                <a:cs typeface="+mn-cs"/>
              </a:defRPr>
            </a:lvl1pPr>
            <a:lvl2pPr marL="457200" algn="l" rtl="0" fontAlgn="base">
              <a:spcBef>
                <a:spcPct val="0"/>
              </a:spcBef>
              <a:spcAft>
                <a:spcPct val="0"/>
              </a:spcAft>
              <a:defRPr kern="1200">
                <a:solidFill>
                  <a:schemeClr val="tx1"/>
                </a:solidFill>
                <a:uFillTx/>
                <a:latin typeface="Arial" pitchFamily="34" charset="0"/>
                <a:ea typeface="ＭＳ Ｐゴシック" pitchFamily="34" charset="-128"/>
                <a:cs typeface="+mn-cs"/>
              </a:defRPr>
            </a:lvl2pPr>
            <a:lvl3pPr marL="914400" algn="l" rtl="0" fontAlgn="base">
              <a:spcBef>
                <a:spcPct val="0"/>
              </a:spcBef>
              <a:spcAft>
                <a:spcPct val="0"/>
              </a:spcAft>
              <a:defRPr kern="1200">
                <a:solidFill>
                  <a:schemeClr val="tx1"/>
                </a:solidFill>
                <a:uFillTx/>
                <a:latin typeface="Arial" pitchFamily="34" charset="0"/>
                <a:ea typeface="ＭＳ Ｐゴシック" pitchFamily="34" charset="-128"/>
                <a:cs typeface="+mn-cs"/>
              </a:defRPr>
            </a:lvl3pPr>
            <a:lvl4pPr marL="1371600" algn="l" rtl="0" fontAlgn="base">
              <a:spcBef>
                <a:spcPct val="0"/>
              </a:spcBef>
              <a:spcAft>
                <a:spcPct val="0"/>
              </a:spcAft>
              <a:defRPr kern="1200">
                <a:solidFill>
                  <a:schemeClr val="tx1"/>
                </a:solidFill>
                <a:uFillTx/>
                <a:latin typeface="Arial" pitchFamily="34" charset="0"/>
                <a:ea typeface="ＭＳ Ｐゴシック" pitchFamily="34" charset="-128"/>
                <a:cs typeface="+mn-cs"/>
              </a:defRPr>
            </a:lvl4pPr>
            <a:lvl5pPr marL="1828800" algn="l" rtl="0" fontAlgn="base">
              <a:spcBef>
                <a:spcPct val="0"/>
              </a:spcBef>
              <a:spcAft>
                <a:spcPct val="0"/>
              </a:spcAft>
              <a:defRPr kern="1200">
                <a:solidFill>
                  <a:schemeClr val="tx1"/>
                </a:solidFill>
                <a:uFillTx/>
                <a:latin typeface="Arial" pitchFamily="34" charset="0"/>
                <a:ea typeface="ＭＳ Ｐゴシック" pitchFamily="34" charset="-128"/>
                <a:cs typeface="+mn-cs"/>
              </a:defRPr>
            </a:lvl5pPr>
            <a:lvl6pPr marL="2286000" algn="l" defTabSz="914400" rtl="0" eaLnBrk="1" latinLnBrk="0" hangingPunct="1">
              <a:defRPr kern="1200">
                <a:solidFill>
                  <a:schemeClr val="tx1"/>
                </a:solidFill>
                <a:uFillTx/>
                <a:latin typeface="Arial" pitchFamily="34" charset="0"/>
                <a:ea typeface="ＭＳ Ｐゴシック" pitchFamily="34" charset="-128"/>
                <a:cs typeface="+mn-cs"/>
              </a:defRPr>
            </a:lvl6pPr>
            <a:lvl7pPr marL="2743200" algn="l" defTabSz="914400" rtl="0" eaLnBrk="1" latinLnBrk="0" hangingPunct="1">
              <a:defRPr kern="1200">
                <a:solidFill>
                  <a:schemeClr val="tx1"/>
                </a:solidFill>
                <a:uFillTx/>
                <a:latin typeface="Arial" pitchFamily="34" charset="0"/>
                <a:ea typeface="ＭＳ Ｐゴシック" pitchFamily="34" charset="-128"/>
                <a:cs typeface="+mn-cs"/>
              </a:defRPr>
            </a:lvl7pPr>
            <a:lvl8pPr marL="3200400" algn="l" defTabSz="914400" rtl="0" eaLnBrk="1" latinLnBrk="0" hangingPunct="1">
              <a:defRPr kern="1200">
                <a:solidFill>
                  <a:schemeClr val="tx1"/>
                </a:solidFill>
                <a:uFillTx/>
                <a:latin typeface="Arial" pitchFamily="34" charset="0"/>
                <a:ea typeface="ＭＳ Ｐゴシック" pitchFamily="34" charset="-128"/>
                <a:cs typeface="+mn-cs"/>
              </a:defRPr>
            </a:lvl8pPr>
            <a:lvl9pPr marL="3657600" algn="l" defTabSz="914400" rtl="0" eaLnBrk="1" latinLnBrk="0" hangingPunct="1">
              <a:defRPr kern="1200">
                <a:solidFill>
                  <a:schemeClr val="tx1"/>
                </a:solidFill>
                <a:uFillTx/>
                <a:latin typeface="Arial" pitchFamily="34" charset="0"/>
                <a:ea typeface="ＭＳ Ｐゴシック" pitchFamily="34" charset="-128"/>
                <a:cs typeface="+mn-cs"/>
              </a:defRPr>
            </a:lvl9pPr>
          </a:lstStyle>
          <a:p>
            <a:r>
              <a:rPr lang="en-US" sz="1100" i="1" baseline="0" dirty="0">
                <a:uFillTx/>
                <a:latin typeface="Cambria" panose="02040503050406030204" pitchFamily="18" charset="0"/>
              </a:rPr>
              <a:t>Department of Child Safety</a:t>
            </a:r>
          </a:p>
        </p:txBody>
      </p:sp>
      <p:sp>
        <p:nvSpPr>
          <p:cNvPr id="7" name="Slide Number Placeholder 3"/>
          <p:cNvSpPr txBox="1">
            <a:spLocks/>
          </p:cNvSpPr>
          <p:nvPr userDrawn="1"/>
        </p:nvSpPr>
        <p:spPr bwMode="auto">
          <a:xfrm>
            <a:off x="8631455" y="141187"/>
            <a:ext cx="404261" cy="364139"/>
          </a:xfrm>
          <a:prstGeom prst="bracketPair">
            <a:avLst>
              <a:gd name="adj" fmla="val 17949"/>
            </a:avLst>
          </a:prstGeom>
          <a:noFill/>
          <a:ln w="19050">
            <a:solidFill>
              <a:srgbClr val="FFFFFF"/>
            </a:solidFill>
          </a:ln>
        </p:spPr>
        <p:txBody>
          <a:bodyPr vert="horz" lIns="0" tIns="0" rIns="0" bIns="0" rtlCol="0" anchor="ctr"/>
          <a:lstStyle>
            <a:defPPr>
              <a:defRPr lang="en-US">
                <a:uFillTx/>
              </a:defRPr>
            </a:defPPr>
            <a:lvl1pPr algn="ctr" rtl="0" fontAlgn="base">
              <a:spcBef>
                <a:spcPct val="0"/>
              </a:spcBef>
              <a:spcAft>
                <a:spcPct val="0"/>
              </a:spcAft>
              <a:defRPr sz="1800" kern="1200">
                <a:solidFill>
                  <a:schemeClr val="tx1"/>
                </a:solidFill>
                <a:uFillTx/>
                <a:latin typeface="Arial" pitchFamily="34" charset="0"/>
                <a:ea typeface="ＭＳ Ｐゴシック" pitchFamily="34" charset="-128"/>
                <a:cs typeface="+mn-cs"/>
              </a:defRPr>
            </a:lvl1pPr>
            <a:lvl2pPr marL="742950" indent="-285750" algn="l" rtl="0" fontAlgn="base">
              <a:spcBef>
                <a:spcPct val="0"/>
              </a:spcBef>
              <a:spcAft>
                <a:spcPct val="0"/>
              </a:spcAft>
              <a:defRPr kern="1200">
                <a:solidFill>
                  <a:schemeClr val="tx1"/>
                </a:solidFill>
                <a:uFillTx/>
                <a:latin typeface="Arial" pitchFamily="34" charset="0"/>
                <a:ea typeface="ＭＳ Ｐゴシック" pitchFamily="34" charset="-128"/>
                <a:cs typeface="+mn-cs"/>
              </a:defRPr>
            </a:lvl2pPr>
            <a:lvl3pPr marL="1143000" indent="-228600" algn="l" rtl="0" fontAlgn="base">
              <a:spcBef>
                <a:spcPct val="0"/>
              </a:spcBef>
              <a:spcAft>
                <a:spcPct val="0"/>
              </a:spcAft>
              <a:defRPr kern="1200">
                <a:solidFill>
                  <a:schemeClr val="tx1"/>
                </a:solidFill>
                <a:uFillTx/>
                <a:latin typeface="Arial" pitchFamily="34" charset="0"/>
                <a:ea typeface="ＭＳ Ｐゴシック" pitchFamily="34" charset="-128"/>
                <a:cs typeface="+mn-cs"/>
              </a:defRPr>
            </a:lvl3pPr>
            <a:lvl4pPr marL="1600200" indent="-228600" algn="l" rtl="0" fontAlgn="base">
              <a:spcBef>
                <a:spcPct val="0"/>
              </a:spcBef>
              <a:spcAft>
                <a:spcPct val="0"/>
              </a:spcAft>
              <a:defRPr kern="1200">
                <a:solidFill>
                  <a:schemeClr val="tx1"/>
                </a:solidFill>
                <a:uFillTx/>
                <a:latin typeface="Arial" pitchFamily="34" charset="0"/>
                <a:ea typeface="ＭＳ Ｐゴシック" pitchFamily="34" charset="-128"/>
                <a:cs typeface="+mn-cs"/>
              </a:defRPr>
            </a:lvl4pPr>
            <a:lvl5pPr marL="2057400" indent="-228600" algn="l" rtl="0" fontAlgn="base">
              <a:spcBef>
                <a:spcPct val="0"/>
              </a:spcBef>
              <a:spcAft>
                <a:spcPct val="0"/>
              </a:spcAft>
              <a:defRPr kern="1200">
                <a:solidFill>
                  <a:schemeClr val="tx1"/>
                </a:solidFill>
                <a:uFillTx/>
                <a:latin typeface="Arial" pitchFamily="34" charset="0"/>
                <a:ea typeface="ＭＳ Ｐゴシック" pitchFamily="34" charset="-128"/>
                <a:cs typeface="+mn-cs"/>
              </a:defRPr>
            </a:lvl5pPr>
            <a:lvl6pPr marL="2514600" indent="-228600" algn="l" defTabSz="914400" rtl="0" eaLnBrk="1" fontAlgn="base" latinLnBrk="0" hangingPunct="1">
              <a:spcBef>
                <a:spcPct val="0"/>
              </a:spcBef>
              <a:spcAft>
                <a:spcPct val="0"/>
              </a:spcAft>
              <a:defRPr kern="1200">
                <a:solidFill>
                  <a:schemeClr val="tx1"/>
                </a:solidFill>
                <a:uFillTx/>
                <a:latin typeface="Arial" pitchFamily="34" charset="0"/>
                <a:ea typeface="ＭＳ Ｐゴシック" pitchFamily="34" charset="-128"/>
                <a:cs typeface="+mn-cs"/>
              </a:defRPr>
            </a:lvl6pPr>
            <a:lvl7pPr marL="2971800" indent="-228600" algn="l" defTabSz="914400" rtl="0" eaLnBrk="1" fontAlgn="base" latinLnBrk="0" hangingPunct="1">
              <a:spcBef>
                <a:spcPct val="0"/>
              </a:spcBef>
              <a:spcAft>
                <a:spcPct val="0"/>
              </a:spcAft>
              <a:defRPr kern="1200">
                <a:solidFill>
                  <a:schemeClr val="tx1"/>
                </a:solidFill>
                <a:uFillTx/>
                <a:latin typeface="Arial" pitchFamily="34" charset="0"/>
                <a:ea typeface="ＭＳ Ｐゴシック" pitchFamily="34" charset="-128"/>
                <a:cs typeface="+mn-cs"/>
              </a:defRPr>
            </a:lvl7pPr>
            <a:lvl8pPr marL="3429000" indent="-228600" algn="l" defTabSz="914400" rtl="0" eaLnBrk="1" fontAlgn="base" latinLnBrk="0" hangingPunct="1">
              <a:spcBef>
                <a:spcPct val="0"/>
              </a:spcBef>
              <a:spcAft>
                <a:spcPct val="0"/>
              </a:spcAft>
              <a:defRPr kern="1200">
                <a:solidFill>
                  <a:schemeClr val="tx1"/>
                </a:solidFill>
                <a:uFillTx/>
                <a:latin typeface="Arial" pitchFamily="34" charset="0"/>
                <a:ea typeface="ＭＳ Ｐゴシック" pitchFamily="34" charset="-128"/>
                <a:cs typeface="+mn-cs"/>
              </a:defRPr>
            </a:lvl8pPr>
            <a:lvl9pPr marL="3886200" indent="-228600" algn="l" defTabSz="914400" rtl="0" eaLnBrk="1" fontAlgn="base" latinLnBrk="0" hangingPunct="1">
              <a:spcBef>
                <a:spcPct val="0"/>
              </a:spcBef>
              <a:spcAft>
                <a:spcPct val="0"/>
              </a:spcAft>
              <a:defRPr kern="1200">
                <a:solidFill>
                  <a:schemeClr val="tx1"/>
                </a:solidFill>
                <a:uFillTx/>
                <a:latin typeface="Arial" pitchFamily="34" charset="0"/>
                <a:ea typeface="ＭＳ Ｐゴシック" pitchFamily="34" charset="-128"/>
                <a:cs typeface="+mn-cs"/>
              </a:defRPr>
            </a:lvl9pPr>
          </a:lstStyle>
          <a:p>
            <a:fld id="{0C3DD296-7B67-4356-B1FA-B3880BF07918}" type="slidenum">
              <a:rPr lang="en-US" altLang="en-US" smtClean="0">
                <a:solidFill>
                  <a:schemeClr val="bg1"/>
                </a:solidFill>
                <a:uFillTx/>
              </a:rPr>
              <a:t>‹#›</a:t>
            </a:fld>
            <a:endParaRPr lang="en-US" altLang="en-US" dirty="0">
              <a:solidFill>
                <a:schemeClr val="bg1"/>
              </a:solidFill>
              <a:uFillTx/>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uFillTx/>
              </a:rPr>
              <a:t>Click to edit Master title style</a:t>
            </a:r>
          </a:p>
        </p:txBody>
      </p:sp>
      <p:sp>
        <p:nvSpPr>
          <p:cNvPr id="3" name="Content Placeholder 2"/>
          <p:cNvSpPr>
            <a:spLocks noGrp="1"/>
          </p:cNvSpPr>
          <p:nvPr>
            <p:ph sz="half" idx="1"/>
          </p:nvPr>
        </p:nvSpPr>
        <p:spPr>
          <a:xfrm>
            <a:off x="457200" y="1536192"/>
            <a:ext cx="3657600" cy="4590288"/>
          </a:xfrm>
        </p:spPr>
        <p:txBody>
          <a:bodyPr/>
          <a:lstStyle>
            <a:lvl1pPr>
              <a:defRPr sz="2800">
                <a:uFillTx/>
              </a:defRPr>
            </a:lvl1pPr>
            <a:lvl2pPr>
              <a:defRPr sz="2400">
                <a:uFillTx/>
              </a:defRPr>
            </a:lvl2pPr>
            <a:lvl3pPr>
              <a:defRPr sz="2000">
                <a:uFillTx/>
              </a:defRPr>
            </a:lvl3pPr>
            <a:lvl4pPr>
              <a:defRPr sz="1800">
                <a:uFillTx/>
              </a:defRPr>
            </a:lvl4pPr>
            <a:lvl5pPr>
              <a:defRPr sz="1800">
                <a:uFillTx/>
              </a:defRPr>
            </a:lvl5pPr>
            <a:lvl6pPr>
              <a:defRPr sz="1800">
                <a:uFillTx/>
              </a:defRPr>
            </a:lvl6pPr>
            <a:lvl7pPr>
              <a:defRPr sz="1800">
                <a:uFillTx/>
              </a:defRPr>
            </a:lvl7pPr>
            <a:lvl8pPr>
              <a:defRPr sz="1800">
                <a:uFillTx/>
              </a:defRPr>
            </a:lvl8pPr>
            <a:lvl9pPr>
              <a:defRPr sz="1800">
                <a:uFillTx/>
              </a:defRPr>
            </a:lvl9pPr>
          </a:lstStyle>
          <a:p>
            <a:pPr lvl="0"/>
            <a:r>
              <a:rPr lang="en-US">
                <a:uFillTx/>
              </a:rPr>
              <a:t>Click to edit Master text styles</a:t>
            </a:r>
          </a:p>
          <a:p>
            <a:pPr lvl="1"/>
            <a:r>
              <a:rPr lang="en-US">
                <a:uFillTx/>
              </a:rPr>
              <a:t>Second level</a:t>
            </a:r>
          </a:p>
          <a:p>
            <a:pPr lvl="2"/>
            <a:r>
              <a:rPr lang="en-US">
                <a:uFillTx/>
              </a:rPr>
              <a:t>Third level</a:t>
            </a:r>
          </a:p>
          <a:p>
            <a:pPr lvl="3"/>
            <a:r>
              <a:rPr lang="en-US">
                <a:uFillTx/>
              </a:rPr>
              <a:t>Fourth level</a:t>
            </a:r>
          </a:p>
          <a:p>
            <a:pPr lvl="4"/>
            <a:r>
              <a:rPr lang="en-US">
                <a:uFillTx/>
              </a:rPr>
              <a:t>Fifth level</a:t>
            </a:r>
            <a:endParaRPr lang="en-US" dirty="0">
              <a:uFillTx/>
            </a:endParaRPr>
          </a:p>
        </p:txBody>
      </p:sp>
      <p:sp>
        <p:nvSpPr>
          <p:cNvPr id="4" name="Content Placeholder 3"/>
          <p:cNvSpPr>
            <a:spLocks noGrp="1"/>
          </p:cNvSpPr>
          <p:nvPr>
            <p:ph sz="half" idx="2"/>
          </p:nvPr>
        </p:nvSpPr>
        <p:spPr>
          <a:xfrm>
            <a:off x="4419600" y="1536192"/>
            <a:ext cx="3657600" cy="4590288"/>
          </a:xfrm>
        </p:spPr>
        <p:txBody>
          <a:bodyPr/>
          <a:lstStyle>
            <a:lvl1pPr>
              <a:defRPr sz="2800">
                <a:uFillTx/>
              </a:defRPr>
            </a:lvl1pPr>
            <a:lvl2pPr>
              <a:defRPr sz="2400">
                <a:uFillTx/>
              </a:defRPr>
            </a:lvl2pPr>
            <a:lvl3pPr>
              <a:defRPr sz="2000">
                <a:uFillTx/>
              </a:defRPr>
            </a:lvl3pPr>
            <a:lvl4pPr>
              <a:defRPr sz="1800">
                <a:uFillTx/>
              </a:defRPr>
            </a:lvl4pPr>
            <a:lvl5pPr>
              <a:defRPr sz="1800">
                <a:uFillTx/>
              </a:defRPr>
            </a:lvl5pPr>
            <a:lvl6pPr>
              <a:defRPr sz="1800">
                <a:uFillTx/>
              </a:defRPr>
            </a:lvl6pPr>
            <a:lvl7pPr>
              <a:defRPr sz="1800">
                <a:uFillTx/>
              </a:defRPr>
            </a:lvl7pPr>
            <a:lvl8pPr>
              <a:defRPr sz="1800">
                <a:uFillTx/>
              </a:defRPr>
            </a:lvl8pPr>
            <a:lvl9pPr>
              <a:defRPr sz="1800">
                <a:uFillTx/>
              </a:defRPr>
            </a:lvl9pPr>
          </a:lstStyle>
          <a:p>
            <a:pPr lvl="0"/>
            <a:r>
              <a:rPr lang="en-US">
                <a:uFillTx/>
              </a:rPr>
              <a:t>Click to edit Master text styles</a:t>
            </a:r>
          </a:p>
          <a:p>
            <a:pPr lvl="1"/>
            <a:r>
              <a:rPr lang="en-US">
                <a:uFillTx/>
              </a:rPr>
              <a:t>Second level</a:t>
            </a:r>
          </a:p>
          <a:p>
            <a:pPr lvl="2"/>
            <a:r>
              <a:rPr lang="en-US">
                <a:uFillTx/>
              </a:rPr>
              <a:t>Third level</a:t>
            </a:r>
          </a:p>
          <a:p>
            <a:pPr lvl="3"/>
            <a:r>
              <a:rPr lang="en-US">
                <a:uFillTx/>
              </a:rPr>
              <a:t>Fourth level</a:t>
            </a:r>
          </a:p>
          <a:p>
            <a:pPr lvl="4"/>
            <a:r>
              <a:rPr lang="en-US">
                <a:uFillTx/>
              </a:rPr>
              <a:t>Fifth level</a:t>
            </a:r>
            <a:endParaRPr lang="en-US" dirty="0">
              <a:uFillTx/>
            </a:endParaRPr>
          </a:p>
        </p:txBody>
      </p:sp>
      <p:sp>
        <p:nvSpPr>
          <p:cNvPr id="7" name="Footer Placeholder 7"/>
          <p:cNvSpPr txBox="1">
            <a:spLocks/>
          </p:cNvSpPr>
          <p:nvPr userDrawn="1"/>
        </p:nvSpPr>
        <p:spPr>
          <a:xfrm>
            <a:off x="0" y="6492240"/>
            <a:ext cx="3581400" cy="365760"/>
          </a:xfrm>
          <a:prstGeom prst="rect">
            <a:avLst/>
          </a:prstGeom>
        </p:spPr>
        <p:txBody>
          <a:bodyPr/>
          <a:lstStyle>
            <a:defPPr>
              <a:defRPr lang="en-US">
                <a:uFillTx/>
              </a:defRPr>
            </a:defPPr>
            <a:lvl1pPr algn="l" rtl="0" fontAlgn="base">
              <a:spcBef>
                <a:spcPct val="0"/>
              </a:spcBef>
              <a:spcAft>
                <a:spcPct val="0"/>
              </a:spcAft>
              <a:defRPr kern="1200">
                <a:solidFill>
                  <a:schemeClr val="tx1"/>
                </a:solidFill>
                <a:uFillTx/>
                <a:latin typeface="Arial" pitchFamily="34" charset="0"/>
                <a:ea typeface="ＭＳ Ｐゴシック" pitchFamily="34" charset="-128"/>
                <a:cs typeface="+mn-cs"/>
              </a:defRPr>
            </a:lvl1pPr>
            <a:lvl2pPr marL="457200" algn="l" rtl="0" fontAlgn="base">
              <a:spcBef>
                <a:spcPct val="0"/>
              </a:spcBef>
              <a:spcAft>
                <a:spcPct val="0"/>
              </a:spcAft>
              <a:defRPr kern="1200">
                <a:solidFill>
                  <a:schemeClr val="tx1"/>
                </a:solidFill>
                <a:uFillTx/>
                <a:latin typeface="Arial" pitchFamily="34" charset="0"/>
                <a:ea typeface="ＭＳ Ｐゴシック" pitchFamily="34" charset="-128"/>
                <a:cs typeface="+mn-cs"/>
              </a:defRPr>
            </a:lvl2pPr>
            <a:lvl3pPr marL="914400" algn="l" rtl="0" fontAlgn="base">
              <a:spcBef>
                <a:spcPct val="0"/>
              </a:spcBef>
              <a:spcAft>
                <a:spcPct val="0"/>
              </a:spcAft>
              <a:defRPr kern="1200">
                <a:solidFill>
                  <a:schemeClr val="tx1"/>
                </a:solidFill>
                <a:uFillTx/>
                <a:latin typeface="Arial" pitchFamily="34" charset="0"/>
                <a:ea typeface="ＭＳ Ｐゴシック" pitchFamily="34" charset="-128"/>
                <a:cs typeface="+mn-cs"/>
              </a:defRPr>
            </a:lvl3pPr>
            <a:lvl4pPr marL="1371600" algn="l" rtl="0" fontAlgn="base">
              <a:spcBef>
                <a:spcPct val="0"/>
              </a:spcBef>
              <a:spcAft>
                <a:spcPct val="0"/>
              </a:spcAft>
              <a:defRPr kern="1200">
                <a:solidFill>
                  <a:schemeClr val="tx1"/>
                </a:solidFill>
                <a:uFillTx/>
                <a:latin typeface="Arial" pitchFamily="34" charset="0"/>
                <a:ea typeface="ＭＳ Ｐゴシック" pitchFamily="34" charset="-128"/>
                <a:cs typeface="+mn-cs"/>
              </a:defRPr>
            </a:lvl4pPr>
            <a:lvl5pPr marL="1828800" algn="l" rtl="0" fontAlgn="base">
              <a:spcBef>
                <a:spcPct val="0"/>
              </a:spcBef>
              <a:spcAft>
                <a:spcPct val="0"/>
              </a:spcAft>
              <a:defRPr kern="1200">
                <a:solidFill>
                  <a:schemeClr val="tx1"/>
                </a:solidFill>
                <a:uFillTx/>
                <a:latin typeface="Arial" pitchFamily="34" charset="0"/>
                <a:ea typeface="ＭＳ Ｐゴシック" pitchFamily="34" charset="-128"/>
                <a:cs typeface="+mn-cs"/>
              </a:defRPr>
            </a:lvl5pPr>
            <a:lvl6pPr marL="2286000" algn="l" defTabSz="914400" rtl="0" eaLnBrk="1" latinLnBrk="0" hangingPunct="1">
              <a:defRPr kern="1200">
                <a:solidFill>
                  <a:schemeClr val="tx1"/>
                </a:solidFill>
                <a:uFillTx/>
                <a:latin typeface="Arial" pitchFamily="34" charset="0"/>
                <a:ea typeface="ＭＳ Ｐゴシック" pitchFamily="34" charset="-128"/>
                <a:cs typeface="+mn-cs"/>
              </a:defRPr>
            </a:lvl6pPr>
            <a:lvl7pPr marL="2743200" algn="l" defTabSz="914400" rtl="0" eaLnBrk="1" latinLnBrk="0" hangingPunct="1">
              <a:defRPr kern="1200">
                <a:solidFill>
                  <a:schemeClr val="tx1"/>
                </a:solidFill>
                <a:uFillTx/>
                <a:latin typeface="Arial" pitchFamily="34" charset="0"/>
                <a:ea typeface="ＭＳ Ｐゴシック" pitchFamily="34" charset="-128"/>
                <a:cs typeface="+mn-cs"/>
              </a:defRPr>
            </a:lvl7pPr>
            <a:lvl8pPr marL="3200400" algn="l" defTabSz="914400" rtl="0" eaLnBrk="1" latinLnBrk="0" hangingPunct="1">
              <a:defRPr kern="1200">
                <a:solidFill>
                  <a:schemeClr val="tx1"/>
                </a:solidFill>
                <a:uFillTx/>
                <a:latin typeface="Arial" pitchFamily="34" charset="0"/>
                <a:ea typeface="ＭＳ Ｐゴシック" pitchFamily="34" charset="-128"/>
                <a:cs typeface="+mn-cs"/>
              </a:defRPr>
            </a:lvl8pPr>
            <a:lvl9pPr marL="3657600" algn="l" defTabSz="914400" rtl="0" eaLnBrk="1" latinLnBrk="0" hangingPunct="1">
              <a:defRPr kern="1200">
                <a:solidFill>
                  <a:schemeClr val="tx1"/>
                </a:solidFill>
                <a:uFillTx/>
                <a:latin typeface="Arial" pitchFamily="34" charset="0"/>
                <a:ea typeface="ＭＳ Ｐゴシック" pitchFamily="34" charset="-128"/>
                <a:cs typeface="+mn-cs"/>
              </a:defRPr>
            </a:lvl9pPr>
          </a:lstStyle>
          <a:p>
            <a:r>
              <a:rPr lang="en-US" sz="1100" i="1" baseline="0" dirty="0">
                <a:uFillTx/>
                <a:latin typeface="Cambria" panose="02040503050406030204" pitchFamily="18" charset="0"/>
              </a:rPr>
              <a:t>Department of Child Safety</a:t>
            </a:r>
          </a:p>
        </p:txBody>
      </p:sp>
      <p:sp>
        <p:nvSpPr>
          <p:cNvPr id="8" name="Slide Number Placeholder 3"/>
          <p:cNvSpPr txBox="1">
            <a:spLocks/>
          </p:cNvSpPr>
          <p:nvPr userDrawn="1"/>
        </p:nvSpPr>
        <p:spPr bwMode="auto">
          <a:xfrm>
            <a:off x="8631455" y="141187"/>
            <a:ext cx="404261" cy="364139"/>
          </a:xfrm>
          <a:prstGeom prst="bracketPair">
            <a:avLst>
              <a:gd name="adj" fmla="val 17949"/>
            </a:avLst>
          </a:prstGeom>
          <a:noFill/>
          <a:ln w="19050">
            <a:solidFill>
              <a:srgbClr val="FFFFFF"/>
            </a:solidFill>
          </a:ln>
        </p:spPr>
        <p:txBody>
          <a:bodyPr vert="horz" lIns="0" tIns="0" rIns="0" bIns="0" rtlCol="0" anchor="ctr"/>
          <a:lstStyle>
            <a:defPPr>
              <a:defRPr lang="en-US">
                <a:uFillTx/>
              </a:defRPr>
            </a:defPPr>
            <a:lvl1pPr algn="ctr" rtl="0" fontAlgn="base">
              <a:spcBef>
                <a:spcPct val="0"/>
              </a:spcBef>
              <a:spcAft>
                <a:spcPct val="0"/>
              </a:spcAft>
              <a:defRPr sz="1800" kern="1200">
                <a:solidFill>
                  <a:schemeClr val="tx1"/>
                </a:solidFill>
                <a:uFillTx/>
                <a:latin typeface="Arial" pitchFamily="34" charset="0"/>
                <a:ea typeface="ＭＳ Ｐゴシック" pitchFamily="34" charset="-128"/>
                <a:cs typeface="+mn-cs"/>
              </a:defRPr>
            </a:lvl1pPr>
            <a:lvl2pPr marL="742950" indent="-285750" algn="l" rtl="0" fontAlgn="base">
              <a:spcBef>
                <a:spcPct val="0"/>
              </a:spcBef>
              <a:spcAft>
                <a:spcPct val="0"/>
              </a:spcAft>
              <a:defRPr kern="1200">
                <a:solidFill>
                  <a:schemeClr val="tx1"/>
                </a:solidFill>
                <a:uFillTx/>
                <a:latin typeface="Arial" pitchFamily="34" charset="0"/>
                <a:ea typeface="ＭＳ Ｐゴシック" pitchFamily="34" charset="-128"/>
                <a:cs typeface="+mn-cs"/>
              </a:defRPr>
            </a:lvl2pPr>
            <a:lvl3pPr marL="1143000" indent="-228600" algn="l" rtl="0" fontAlgn="base">
              <a:spcBef>
                <a:spcPct val="0"/>
              </a:spcBef>
              <a:spcAft>
                <a:spcPct val="0"/>
              </a:spcAft>
              <a:defRPr kern="1200">
                <a:solidFill>
                  <a:schemeClr val="tx1"/>
                </a:solidFill>
                <a:uFillTx/>
                <a:latin typeface="Arial" pitchFamily="34" charset="0"/>
                <a:ea typeface="ＭＳ Ｐゴシック" pitchFamily="34" charset="-128"/>
                <a:cs typeface="+mn-cs"/>
              </a:defRPr>
            </a:lvl3pPr>
            <a:lvl4pPr marL="1600200" indent="-228600" algn="l" rtl="0" fontAlgn="base">
              <a:spcBef>
                <a:spcPct val="0"/>
              </a:spcBef>
              <a:spcAft>
                <a:spcPct val="0"/>
              </a:spcAft>
              <a:defRPr kern="1200">
                <a:solidFill>
                  <a:schemeClr val="tx1"/>
                </a:solidFill>
                <a:uFillTx/>
                <a:latin typeface="Arial" pitchFamily="34" charset="0"/>
                <a:ea typeface="ＭＳ Ｐゴシック" pitchFamily="34" charset="-128"/>
                <a:cs typeface="+mn-cs"/>
              </a:defRPr>
            </a:lvl4pPr>
            <a:lvl5pPr marL="2057400" indent="-228600" algn="l" rtl="0" fontAlgn="base">
              <a:spcBef>
                <a:spcPct val="0"/>
              </a:spcBef>
              <a:spcAft>
                <a:spcPct val="0"/>
              </a:spcAft>
              <a:defRPr kern="1200">
                <a:solidFill>
                  <a:schemeClr val="tx1"/>
                </a:solidFill>
                <a:uFillTx/>
                <a:latin typeface="Arial" pitchFamily="34" charset="0"/>
                <a:ea typeface="ＭＳ Ｐゴシック" pitchFamily="34" charset="-128"/>
                <a:cs typeface="+mn-cs"/>
              </a:defRPr>
            </a:lvl5pPr>
            <a:lvl6pPr marL="2514600" indent="-228600" algn="l" defTabSz="914400" rtl="0" eaLnBrk="1" fontAlgn="base" latinLnBrk="0" hangingPunct="1">
              <a:spcBef>
                <a:spcPct val="0"/>
              </a:spcBef>
              <a:spcAft>
                <a:spcPct val="0"/>
              </a:spcAft>
              <a:defRPr kern="1200">
                <a:solidFill>
                  <a:schemeClr val="tx1"/>
                </a:solidFill>
                <a:uFillTx/>
                <a:latin typeface="Arial" pitchFamily="34" charset="0"/>
                <a:ea typeface="ＭＳ Ｐゴシック" pitchFamily="34" charset="-128"/>
                <a:cs typeface="+mn-cs"/>
              </a:defRPr>
            </a:lvl6pPr>
            <a:lvl7pPr marL="2971800" indent="-228600" algn="l" defTabSz="914400" rtl="0" eaLnBrk="1" fontAlgn="base" latinLnBrk="0" hangingPunct="1">
              <a:spcBef>
                <a:spcPct val="0"/>
              </a:spcBef>
              <a:spcAft>
                <a:spcPct val="0"/>
              </a:spcAft>
              <a:defRPr kern="1200">
                <a:solidFill>
                  <a:schemeClr val="tx1"/>
                </a:solidFill>
                <a:uFillTx/>
                <a:latin typeface="Arial" pitchFamily="34" charset="0"/>
                <a:ea typeface="ＭＳ Ｐゴシック" pitchFamily="34" charset="-128"/>
                <a:cs typeface="+mn-cs"/>
              </a:defRPr>
            </a:lvl7pPr>
            <a:lvl8pPr marL="3429000" indent="-228600" algn="l" defTabSz="914400" rtl="0" eaLnBrk="1" fontAlgn="base" latinLnBrk="0" hangingPunct="1">
              <a:spcBef>
                <a:spcPct val="0"/>
              </a:spcBef>
              <a:spcAft>
                <a:spcPct val="0"/>
              </a:spcAft>
              <a:defRPr kern="1200">
                <a:solidFill>
                  <a:schemeClr val="tx1"/>
                </a:solidFill>
                <a:uFillTx/>
                <a:latin typeface="Arial" pitchFamily="34" charset="0"/>
                <a:ea typeface="ＭＳ Ｐゴシック" pitchFamily="34" charset="-128"/>
                <a:cs typeface="+mn-cs"/>
              </a:defRPr>
            </a:lvl8pPr>
            <a:lvl9pPr marL="3886200" indent="-228600" algn="l" defTabSz="914400" rtl="0" eaLnBrk="1" fontAlgn="base" latinLnBrk="0" hangingPunct="1">
              <a:spcBef>
                <a:spcPct val="0"/>
              </a:spcBef>
              <a:spcAft>
                <a:spcPct val="0"/>
              </a:spcAft>
              <a:defRPr kern="1200">
                <a:solidFill>
                  <a:schemeClr val="tx1"/>
                </a:solidFill>
                <a:uFillTx/>
                <a:latin typeface="Arial" pitchFamily="34" charset="0"/>
                <a:ea typeface="ＭＳ Ｐゴシック" pitchFamily="34" charset="-128"/>
                <a:cs typeface="+mn-cs"/>
              </a:defRPr>
            </a:lvl9pPr>
          </a:lstStyle>
          <a:p>
            <a:fld id="{0C3DD296-7B67-4356-B1FA-B3880BF07918}" type="slidenum">
              <a:rPr lang="en-US" altLang="en-US" smtClean="0">
                <a:solidFill>
                  <a:schemeClr val="bg1"/>
                </a:solidFill>
                <a:uFillTx/>
              </a:rPr>
              <a:t>‹#›</a:t>
            </a:fld>
            <a:endParaRPr lang="en-US" altLang="en-US" dirty="0">
              <a:solidFill>
                <a:schemeClr val="bg1"/>
              </a:solidFill>
              <a:uFillTx/>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uFillTx/>
              </a:defRPr>
            </a:lvl1pPr>
          </a:lstStyle>
          <a:p>
            <a:r>
              <a:rPr lang="en-US">
                <a:uFillTx/>
              </a:rPr>
              <a:t>Click to edit Master title style</a:t>
            </a:r>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uFillTx/>
              </a:defRPr>
            </a:lvl1pPr>
            <a:lvl2pPr marL="457200" indent="0">
              <a:buNone/>
              <a:defRPr sz="2000" b="1">
                <a:uFillTx/>
              </a:defRPr>
            </a:lvl2pPr>
            <a:lvl3pPr marL="914400" indent="0">
              <a:buNone/>
              <a:defRPr sz="1800" b="1">
                <a:uFillTx/>
              </a:defRPr>
            </a:lvl3pPr>
            <a:lvl4pPr marL="1371600" indent="0">
              <a:buNone/>
              <a:defRPr sz="1600" b="1">
                <a:uFillTx/>
              </a:defRPr>
            </a:lvl4pPr>
            <a:lvl5pPr marL="1828800" indent="0">
              <a:buNone/>
              <a:defRPr sz="1600" b="1">
                <a:uFillTx/>
              </a:defRPr>
            </a:lvl5pPr>
            <a:lvl6pPr marL="2286000" indent="0">
              <a:buNone/>
              <a:defRPr sz="1600" b="1">
                <a:uFillTx/>
              </a:defRPr>
            </a:lvl6pPr>
            <a:lvl7pPr marL="2743200" indent="0">
              <a:buNone/>
              <a:defRPr sz="1600" b="1">
                <a:uFillTx/>
              </a:defRPr>
            </a:lvl7pPr>
            <a:lvl8pPr marL="3200400" indent="0">
              <a:buNone/>
              <a:defRPr sz="1600" b="1">
                <a:uFillTx/>
              </a:defRPr>
            </a:lvl8pPr>
            <a:lvl9pPr marL="3657600" indent="0">
              <a:buNone/>
              <a:defRPr sz="1600" b="1">
                <a:uFillTx/>
              </a:defRPr>
            </a:lvl9pPr>
          </a:lstStyle>
          <a:p>
            <a:pPr lvl="0"/>
            <a:r>
              <a:rPr lang="en-US">
                <a:uFillTx/>
              </a:rPr>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uFillTx/>
              </a:defRPr>
            </a:lvl1pPr>
            <a:lvl2pPr>
              <a:defRPr sz="2000">
                <a:uFillTx/>
              </a:defRPr>
            </a:lvl2pPr>
            <a:lvl3pPr>
              <a:defRPr sz="1800">
                <a:uFillTx/>
              </a:defRPr>
            </a:lvl3pPr>
            <a:lvl4pPr>
              <a:defRPr sz="1600">
                <a:uFillTx/>
              </a:defRPr>
            </a:lvl4pPr>
            <a:lvl5pPr>
              <a:defRPr sz="1600">
                <a:uFillTx/>
              </a:defRPr>
            </a:lvl5pPr>
            <a:lvl6pPr>
              <a:defRPr sz="1600">
                <a:uFillTx/>
              </a:defRPr>
            </a:lvl6pPr>
            <a:lvl7pPr>
              <a:defRPr sz="1600">
                <a:uFillTx/>
              </a:defRPr>
            </a:lvl7pPr>
            <a:lvl8pPr>
              <a:defRPr sz="1600">
                <a:uFillTx/>
              </a:defRPr>
            </a:lvl8pPr>
            <a:lvl9pPr>
              <a:defRPr sz="1600">
                <a:uFillTx/>
              </a:defRPr>
            </a:lvl9pPr>
          </a:lstStyle>
          <a:p>
            <a:pPr lvl="0"/>
            <a:r>
              <a:rPr lang="en-US">
                <a:uFillTx/>
              </a:rPr>
              <a:t>Click to edit Master text styles</a:t>
            </a:r>
          </a:p>
          <a:p>
            <a:pPr lvl="1"/>
            <a:r>
              <a:rPr lang="en-US">
                <a:uFillTx/>
              </a:rPr>
              <a:t>Second level</a:t>
            </a:r>
          </a:p>
          <a:p>
            <a:pPr lvl="2"/>
            <a:r>
              <a:rPr lang="en-US">
                <a:uFillTx/>
              </a:rPr>
              <a:t>Third level</a:t>
            </a:r>
          </a:p>
          <a:p>
            <a:pPr lvl="3"/>
            <a:r>
              <a:rPr lang="en-US">
                <a:uFillTx/>
              </a:rPr>
              <a:t>Fourth level</a:t>
            </a:r>
          </a:p>
          <a:p>
            <a:pPr lvl="4"/>
            <a:r>
              <a:rPr lang="en-US">
                <a:uFillTx/>
              </a:rPr>
              <a:t>Fifth level</a:t>
            </a:r>
            <a:endParaRPr lang="en-US" dirty="0">
              <a:uFillTx/>
            </a:endParaRPr>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uFillTx/>
              </a:defRPr>
            </a:lvl1pPr>
            <a:lvl2pPr marL="457200" indent="0">
              <a:buNone/>
              <a:defRPr sz="2000" b="1">
                <a:uFillTx/>
              </a:defRPr>
            </a:lvl2pPr>
            <a:lvl3pPr marL="914400" indent="0">
              <a:buNone/>
              <a:defRPr sz="1800" b="1">
                <a:uFillTx/>
              </a:defRPr>
            </a:lvl3pPr>
            <a:lvl4pPr marL="1371600" indent="0">
              <a:buNone/>
              <a:defRPr sz="1600" b="1">
                <a:uFillTx/>
              </a:defRPr>
            </a:lvl4pPr>
            <a:lvl5pPr marL="1828800" indent="0">
              <a:buNone/>
              <a:defRPr sz="1600" b="1">
                <a:uFillTx/>
              </a:defRPr>
            </a:lvl5pPr>
            <a:lvl6pPr marL="2286000" indent="0">
              <a:buNone/>
              <a:defRPr sz="1600" b="1">
                <a:uFillTx/>
              </a:defRPr>
            </a:lvl6pPr>
            <a:lvl7pPr marL="2743200" indent="0">
              <a:buNone/>
              <a:defRPr sz="1600" b="1">
                <a:uFillTx/>
              </a:defRPr>
            </a:lvl7pPr>
            <a:lvl8pPr marL="3200400" indent="0">
              <a:buNone/>
              <a:defRPr sz="1600" b="1">
                <a:uFillTx/>
              </a:defRPr>
            </a:lvl8pPr>
            <a:lvl9pPr marL="3657600" indent="0">
              <a:buNone/>
              <a:defRPr sz="1600" b="1">
                <a:uFillTx/>
              </a:defRPr>
            </a:lvl9pPr>
          </a:lstStyle>
          <a:p>
            <a:pPr lvl="0"/>
            <a:r>
              <a:rPr lang="en-US">
                <a:uFillTx/>
              </a:rPr>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uFillTx/>
              </a:defRPr>
            </a:lvl1pPr>
            <a:lvl2pPr>
              <a:defRPr sz="2000">
                <a:uFillTx/>
              </a:defRPr>
            </a:lvl2pPr>
            <a:lvl3pPr>
              <a:defRPr sz="1800">
                <a:uFillTx/>
              </a:defRPr>
            </a:lvl3pPr>
            <a:lvl4pPr>
              <a:defRPr sz="1600">
                <a:uFillTx/>
              </a:defRPr>
            </a:lvl4pPr>
            <a:lvl5pPr>
              <a:defRPr sz="1600">
                <a:uFillTx/>
              </a:defRPr>
            </a:lvl5pPr>
            <a:lvl6pPr>
              <a:defRPr sz="1600">
                <a:uFillTx/>
              </a:defRPr>
            </a:lvl6pPr>
            <a:lvl7pPr>
              <a:defRPr sz="1600">
                <a:uFillTx/>
              </a:defRPr>
            </a:lvl7pPr>
            <a:lvl8pPr>
              <a:defRPr sz="1600">
                <a:uFillTx/>
              </a:defRPr>
            </a:lvl8pPr>
            <a:lvl9pPr>
              <a:defRPr sz="1600">
                <a:uFillTx/>
              </a:defRPr>
            </a:lvl9pPr>
          </a:lstStyle>
          <a:p>
            <a:pPr lvl="0"/>
            <a:r>
              <a:rPr lang="en-US">
                <a:uFillTx/>
              </a:rPr>
              <a:t>Click to edit Master text styles</a:t>
            </a:r>
          </a:p>
          <a:p>
            <a:pPr lvl="1"/>
            <a:r>
              <a:rPr lang="en-US">
                <a:uFillTx/>
              </a:rPr>
              <a:t>Second level</a:t>
            </a:r>
          </a:p>
          <a:p>
            <a:pPr lvl="2"/>
            <a:r>
              <a:rPr lang="en-US">
                <a:uFillTx/>
              </a:rPr>
              <a:t>Third level</a:t>
            </a:r>
          </a:p>
          <a:p>
            <a:pPr lvl="3"/>
            <a:r>
              <a:rPr lang="en-US">
                <a:uFillTx/>
              </a:rPr>
              <a:t>Fourth level</a:t>
            </a:r>
          </a:p>
          <a:p>
            <a:pPr lvl="4"/>
            <a:r>
              <a:rPr lang="en-US">
                <a:uFillTx/>
              </a:rPr>
              <a:t>Fifth level</a:t>
            </a:r>
          </a:p>
        </p:txBody>
      </p:sp>
      <p:sp>
        <p:nvSpPr>
          <p:cNvPr id="9" name="Footer Placeholder 7"/>
          <p:cNvSpPr txBox="1">
            <a:spLocks/>
          </p:cNvSpPr>
          <p:nvPr userDrawn="1"/>
        </p:nvSpPr>
        <p:spPr>
          <a:xfrm>
            <a:off x="0" y="6492240"/>
            <a:ext cx="3581400" cy="365760"/>
          </a:xfrm>
          <a:prstGeom prst="rect">
            <a:avLst/>
          </a:prstGeom>
        </p:spPr>
        <p:txBody>
          <a:bodyPr/>
          <a:lstStyle>
            <a:defPPr>
              <a:defRPr lang="en-US">
                <a:uFillTx/>
              </a:defRPr>
            </a:defPPr>
            <a:lvl1pPr algn="l" rtl="0" fontAlgn="base">
              <a:spcBef>
                <a:spcPct val="0"/>
              </a:spcBef>
              <a:spcAft>
                <a:spcPct val="0"/>
              </a:spcAft>
              <a:defRPr kern="1200">
                <a:solidFill>
                  <a:schemeClr val="tx1"/>
                </a:solidFill>
                <a:uFillTx/>
                <a:latin typeface="Arial" pitchFamily="34" charset="0"/>
                <a:ea typeface="ＭＳ Ｐゴシック" pitchFamily="34" charset="-128"/>
                <a:cs typeface="+mn-cs"/>
              </a:defRPr>
            </a:lvl1pPr>
            <a:lvl2pPr marL="457200" algn="l" rtl="0" fontAlgn="base">
              <a:spcBef>
                <a:spcPct val="0"/>
              </a:spcBef>
              <a:spcAft>
                <a:spcPct val="0"/>
              </a:spcAft>
              <a:defRPr kern="1200">
                <a:solidFill>
                  <a:schemeClr val="tx1"/>
                </a:solidFill>
                <a:uFillTx/>
                <a:latin typeface="Arial" pitchFamily="34" charset="0"/>
                <a:ea typeface="ＭＳ Ｐゴシック" pitchFamily="34" charset="-128"/>
                <a:cs typeface="+mn-cs"/>
              </a:defRPr>
            </a:lvl2pPr>
            <a:lvl3pPr marL="914400" algn="l" rtl="0" fontAlgn="base">
              <a:spcBef>
                <a:spcPct val="0"/>
              </a:spcBef>
              <a:spcAft>
                <a:spcPct val="0"/>
              </a:spcAft>
              <a:defRPr kern="1200">
                <a:solidFill>
                  <a:schemeClr val="tx1"/>
                </a:solidFill>
                <a:uFillTx/>
                <a:latin typeface="Arial" pitchFamily="34" charset="0"/>
                <a:ea typeface="ＭＳ Ｐゴシック" pitchFamily="34" charset="-128"/>
                <a:cs typeface="+mn-cs"/>
              </a:defRPr>
            </a:lvl3pPr>
            <a:lvl4pPr marL="1371600" algn="l" rtl="0" fontAlgn="base">
              <a:spcBef>
                <a:spcPct val="0"/>
              </a:spcBef>
              <a:spcAft>
                <a:spcPct val="0"/>
              </a:spcAft>
              <a:defRPr kern="1200">
                <a:solidFill>
                  <a:schemeClr val="tx1"/>
                </a:solidFill>
                <a:uFillTx/>
                <a:latin typeface="Arial" pitchFamily="34" charset="0"/>
                <a:ea typeface="ＭＳ Ｐゴシック" pitchFamily="34" charset="-128"/>
                <a:cs typeface="+mn-cs"/>
              </a:defRPr>
            </a:lvl4pPr>
            <a:lvl5pPr marL="1828800" algn="l" rtl="0" fontAlgn="base">
              <a:spcBef>
                <a:spcPct val="0"/>
              </a:spcBef>
              <a:spcAft>
                <a:spcPct val="0"/>
              </a:spcAft>
              <a:defRPr kern="1200">
                <a:solidFill>
                  <a:schemeClr val="tx1"/>
                </a:solidFill>
                <a:uFillTx/>
                <a:latin typeface="Arial" pitchFamily="34" charset="0"/>
                <a:ea typeface="ＭＳ Ｐゴシック" pitchFamily="34" charset="-128"/>
                <a:cs typeface="+mn-cs"/>
              </a:defRPr>
            </a:lvl5pPr>
            <a:lvl6pPr marL="2286000" algn="l" defTabSz="914400" rtl="0" eaLnBrk="1" latinLnBrk="0" hangingPunct="1">
              <a:defRPr kern="1200">
                <a:solidFill>
                  <a:schemeClr val="tx1"/>
                </a:solidFill>
                <a:uFillTx/>
                <a:latin typeface="Arial" pitchFamily="34" charset="0"/>
                <a:ea typeface="ＭＳ Ｐゴシック" pitchFamily="34" charset="-128"/>
                <a:cs typeface="+mn-cs"/>
              </a:defRPr>
            </a:lvl6pPr>
            <a:lvl7pPr marL="2743200" algn="l" defTabSz="914400" rtl="0" eaLnBrk="1" latinLnBrk="0" hangingPunct="1">
              <a:defRPr kern="1200">
                <a:solidFill>
                  <a:schemeClr val="tx1"/>
                </a:solidFill>
                <a:uFillTx/>
                <a:latin typeface="Arial" pitchFamily="34" charset="0"/>
                <a:ea typeface="ＭＳ Ｐゴシック" pitchFamily="34" charset="-128"/>
                <a:cs typeface="+mn-cs"/>
              </a:defRPr>
            </a:lvl7pPr>
            <a:lvl8pPr marL="3200400" algn="l" defTabSz="914400" rtl="0" eaLnBrk="1" latinLnBrk="0" hangingPunct="1">
              <a:defRPr kern="1200">
                <a:solidFill>
                  <a:schemeClr val="tx1"/>
                </a:solidFill>
                <a:uFillTx/>
                <a:latin typeface="Arial" pitchFamily="34" charset="0"/>
                <a:ea typeface="ＭＳ Ｐゴシック" pitchFamily="34" charset="-128"/>
                <a:cs typeface="+mn-cs"/>
              </a:defRPr>
            </a:lvl8pPr>
            <a:lvl9pPr marL="3657600" algn="l" defTabSz="914400" rtl="0" eaLnBrk="1" latinLnBrk="0" hangingPunct="1">
              <a:defRPr kern="1200">
                <a:solidFill>
                  <a:schemeClr val="tx1"/>
                </a:solidFill>
                <a:uFillTx/>
                <a:latin typeface="Arial" pitchFamily="34" charset="0"/>
                <a:ea typeface="ＭＳ Ｐゴシック" pitchFamily="34" charset="-128"/>
                <a:cs typeface="+mn-cs"/>
              </a:defRPr>
            </a:lvl9pPr>
          </a:lstStyle>
          <a:p>
            <a:r>
              <a:rPr lang="en-US" sz="1100" i="1" baseline="0" dirty="0">
                <a:uFillTx/>
                <a:latin typeface="Cambria" panose="02040503050406030204" pitchFamily="18" charset="0"/>
              </a:rPr>
              <a:t>Department of Child Safety</a:t>
            </a:r>
          </a:p>
        </p:txBody>
      </p:sp>
      <p:sp>
        <p:nvSpPr>
          <p:cNvPr id="10" name="Slide Number Placeholder 3"/>
          <p:cNvSpPr txBox="1">
            <a:spLocks/>
          </p:cNvSpPr>
          <p:nvPr userDrawn="1"/>
        </p:nvSpPr>
        <p:spPr bwMode="auto">
          <a:xfrm>
            <a:off x="8631455" y="141187"/>
            <a:ext cx="404261" cy="364139"/>
          </a:xfrm>
          <a:prstGeom prst="bracketPair">
            <a:avLst>
              <a:gd name="adj" fmla="val 17949"/>
            </a:avLst>
          </a:prstGeom>
          <a:noFill/>
          <a:ln w="19050">
            <a:solidFill>
              <a:srgbClr val="FFFFFF"/>
            </a:solidFill>
          </a:ln>
        </p:spPr>
        <p:txBody>
          <a:bodyPr vert="horz" lIns="0" tIns="0" rIns="0" bIns="0" rtlCol="0" anchor="ctr"/>
          <a:lstStyle>
            <a:defPPr>
              <a:defRPr lang="en-US">
                <a:uFillTx/>
              </a:defRPr>
            </a:defPPr>
            <a:lvl1pPr algn="ctr" rtl="0" fontAlgn="base">
              <a:spcBef>
                <a:spcPct val="0"/>
              </a:spcBef>
              <a:spcAft>
                <a:spcPct val="0"/>
              </a:spcAft>
              <a:defRPr sz="1800" kern="1200">
                <a:solidFill>
                  <a:schemeClr val="tx1"/>
                </a:solidFill>
                <a:uFillTx/>
                <a:latin typeface="Arial" pitchFamily="34" charset="0"/>
                <a:ea typeface="ＭＳ Ｐゴシック" pitchFamily="34" charset="-128"/>
                <a:cs typeface="+mn-cs"/>
              </a:defRPr>
            </a:lvl1pPr>
            <a:lvl2pPr marL="742950" indent="-285750" algn="l" rtl="0" fontAlgn="base">
              <a:spcBef>
                <a:spcPct val="0"/>
              </a:spcBef>
              <a:spcAft>
                <a:spcPct val="0"/>
              </a:spcAft>
              <a:defRPr kern="1200">
                <a:solidFill>
                  <a:schemeClr val="tx1"/>
                </a:solidFill>
                <a:uFillTx/>
                <a:latin typeface="Arial" pitchFamily="34" charset="0"/>
                <a:ea typeface="ＭＳ Ｐゴシック" pitchFamily="34" charset="-128"/>
                <a:cs typeface="+mn-cs"/>
              </a:defRPr>
            </a:lvl2pPr>
            <a:lvl3pPr marL="1143000" indent="-228600" algn="l" rtl="0" fontAlgn="base">
              <a:spcBef>
                <a:spcPct val="0"/>
              </a:spcBef>
              <a:spcAft>
                <a:spcPct val="0"/>
              </a:spcAft>
              <a:defRPr kern="1200">
                <a:solidFill>
                  <a:schemeClr val="tx1"/>
                </a:solidFill>
                <a:uFillTx/>
                <a:latin typeface="Arial" pitchFamily="34" charset="0"/>
                <a:ea typeface="ＭＳ Ｐゴシック" pitchFamily="34" charset="-128"/>
                <a:cs typeface="+mn-cs"/>
              </a:defRPr>
            </a:lvl3pPr>
            <a:lvl4pPr marL="1600200" indent="-228600" algn="l" rtl="0" fontAlgn="base">
              <a:spcBef>
                <a:spcPct val="0"/>
              </a:spcBef>
              <a:spcAft>
                <a:spcPct val="0"/>
              </a:spcAft>
              <a:defRPr kern="1200">
                <a:solidFill>
                  <a:schemeClr val="tx1"/>
                </a:solidFill>
                <a:uFillTx/>
                <a:latin typeface="Arial" pitchFamily="34" charset="0"/>
                <a:ea typeface="ＭＳ Ｐゴシック" pitchFamily="34" charset="-128"/>
                <a:cs typeface="+mn-cs"/>
              </a:defRPr>
            </a:lvl4pPr>
            <a:lvl5pPr marL="2057400" indent="-228600" algn="l" rtl="0" fontAlgn="base">
              <a:spcBef>
                <a:spcPct val="0"/>
              </a:spcBef>
              <a:spcAft>
                <a:spcPct val="0"/>
              </a:spcAft>
              <a:defRPr kern="1200">
                <a:solidFill>
                  <a:schemeClr val="tx1"/>
                </a:solidFill>
                <a:uFillTx/>
                <a:latin typeface="Arial" pitchFamily="34" charset="0"/>
                <a:ea typeface="ＭＳ Ｐゴシック" pitchFamily="34" charset="-128"/>
                <a:cs typeface="+mn-cs"/>
              </a:defRPr>
            </a:lvl5pPr>
            <a:lvl6pPr marL="2514600" indent="-228600" algn="l" defTabSz="914400" rtl="0" eaLnBrk="1" fontAlgn="base" latinLnBrk="0" hangingPunct="1">
              <a:spcBef>
                <a:spcPct val="0"/>
              </a:spcBef>
              <a:spcAft>
                <a:spcPct val="0"/>
              </a:spcAft>
              <a:defRPr kern="1200">
                <a:solidFill>
                  <a:schemeClr val="tx1"/>
                </a:solidFill>
                <a:uFillTx/>
                <a:latin typeface="Arial" pitchFamily="34" charset="0"/>
                <a:ea typeface="ＭＳ Ｐゴシック" pitchFamily="34" charset="-128"/>
                <a:cs typeface="+mn-cs"/>
              </a:defRPr>
            </a:lvl6pPr>
            <a:lvl7pPr marL="2971800" indent="-228600" algn="l" defTabSz="914400" rtl="0" eaLnBrk="1" fontAlgn="base" latinLnBrk="0" hangingPunct="1">
              <a:spcBef>
                <a:spcPct val="0"/>
              </a:spcBef>
              <a:spcAft>
                <a:spcPct val="0"/>
              </a:spcAft>
              <a:defRPr kern="1200">
                <a:solidFill>
                  <a:schemeClr val="tx1"/>
                </a:solidFill>
                <a:uFillTx/>
                <a:latin typeface="Arial" pitchFamily="34" charset="0"/>
                <a:ea typeface="ＭＳ Ｐゴシック" pitchFamily="34" charset="-128"/>
                <a:cs typeface="+mn-cs"/>
              </a:defRPr>
            </a:lvl7pPr>
            <a:lvl8pPr marL="3429000" indent="-228600" algn="l" defTabSz="914400" rtl="0" eaLnBrk="1" fontAlgn="base" latinLnBrk="0" hangingPunct="1">
              <a:spcBef>
                <a:spcPct val="0"/>
              </a:spcBef>
              <a:spcAft>
                <a:spcPct val="0"/>
              </a:spcAft>
              <a:defRPr kern="1200">
                <a:solidFill>
                  <a:schemeClr val="tx1"/>
                </a:solidFill>
                <a:uFillTx/>
                <a:latin typeface="Arial" pitchFamily="34" charset="0"/>
                <a:ea typeface="ＭＳ Ｐゴシック" pitchFamily="34" charset="-128"/>
                <a:cs typeface="+mn-cs"/>
              </a:defRPr>
            </a:lvl8pPr>
            <a:lvl9pPr marL="3886200" indent="-228600" algn="l" defTabSz="914400" rtl="0" eaLnBrk="1" fontAlgn="base" latinLnBrk="0" hangingPunct="1">
              <a:spcBef>
                <a:spcPct val="0"/>
              </a:spcBef>
              <a:spcAft>
                <a:spcPct val="0"/>
              </a:spcAft>
              <a:defRPr kern="1200">
                <a:solidFill>
                  <a:schemeClr val="tx1"/>
                </a:solidFill>
                <a:uFillTx/>
                <a:latin typeface="Arial" pitchFamily="34" charset="0"/>
                <a:ea typeface="ＭＳ Ｐゴシック" pitchFamily="34" charset="-128"/>
                <a:cs typeface="+mn-cs"/>
              </a:defRPr>
            </a:lvl9pPr>
          </a:lstStyle>
          <a:p>
            <a:fld id="{0C3DD296-7B67-4356-B1FA-B3880BF07918}" type="slidenum">
              <a:rPr lang="en-US" altLang="en-US" smtClean="0">
                <a:solidFill>
                  <a:schemeClr val="bg1"/>
                </a:solidFill>
                <a:uFillTx/>
              </a:rPr>
              <a:t>‹#›</a:t>
            </a:fld>
            <a:endParaRPr lang="en-US" altLang="en-US" dirty="0">
              <a:solidFill>
                <a:schemeClr val="bg1"/>
              </a:solidFill>
              <a:uFillTx/>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uFillTx/>
              </a:rPr>
              <a:t>Click to edit Master title style</a:t>
            </a:r>
          </a:p>
        </p:txBody>
      </p:sp>
      <p:sp>
        <p:nvSpPr>
          <p:cNvPr id="5" name="Footer Placeholder 7"/>
          <p:cNvSpPr txBox="1">
            <a:spLocks/>
          </p:cNvSpPr>
          <p:nvPr userDrawn="1"/>
        </p:nvSpPr>
        <p:spPr>
          <a:xfrm>
            <a:off x="0" y="6492240"/>
            <a:ext cx="3581400" cy="365760"/>
          </a:xfrm>
          <a:prstGeom prst="rect">
            <a:avLst/>
          </a:prstGeom>
        </p:spPr>
        <p:txBody>
          <a:bodyPr/>
          <a:lstStyle>
            <a:defPPr>
              <a:defRPr lang="en-US">
                <a:uFillTx/>
              </a:defRPr>
            </a:defPPr>
            <a:lvl1pPr algn="l" rtl="0" fontAlgn="base">
              <a:spcBef>
                <a:spcPct val="0"/>
              </a:spcBef>
              <a:spcAft>
                <a:spcPct val="0"/>
              </a:spcAft>
              <a:defRPr kern="1200">
                <a:solidFill>
                  <a:schemeClr val="tx1"/>
                </a:solidFill>
                <a:uFillTx/>
                <a:latin typeface="Arial" pitchFamily="34" charset="0"/>
                <a:ea typeface="ＭＳ Ｐゴシック" pitchFamily="34" charset="-128"/>
                <a:cs typeface="+mn-cs"/>
              </a:defRPr>
            </a:lvl1pPr>
            <a:lvl2pPr marL="457200" algn="l" rtl="0" fontAlgn="base">
              <a:spcBef>
                <a:spcPct val="0"/>
              </a:spcBef>
              <a:spcAft>
                <a:spcPct val="0"/>
              </a:spcAft>
              <a:defRPr kern="1200">
                <a:solidFill>
                  <a:schemeClr val="tx1"/>
                </a:solidFill>
                <a:uFillTx/>
                <a:latin typeface="Arial" pitchFamily="34" charset="0"/>
                <a:ea typeface="ＭＳ Ｐゴシック" pitchFamily="34" charset="-128"/>
                <a:cs typeface="+mn-cs"/>
              </a:defRPr>
            </a:lvl2pPr>
            <a:lvl3pPr marL="914400" algn="l" rtl="0" fontAlgn="base">
              <a:spcBef>
                <a:spcPct val="0"/>
              </a:spcBef>
              <a:spcAft>
                <a:spcPct val="0"/>
              </a:spcAft>
              <a:defRPr kern="1200">
                <a:solidFill>
                  <a:schemeClr val="tx1"/>
                </a:solidFill>
                <a:uFillTx/>
                <a:latin typeface="Arial" pitchFamily="34" charset="0"/>
                <a:ea typeface="ＭＳ Ｐゴシック" pitchFamily="34" charset="-128"/>
                <a:cs typeface="+mn-cs"/>
              </a:defRPr>
            </a:lvl3pPr>
            <a:lvl4pPr marL="1371600" algn="l" rtl="0" fontAlgn="base">
              <a:spcBef>
                <a:spcPct val="0"/>
              </a:spcBef>
              <a:spcAft>
                <a:spcPct val="0"/>
              </a:spcAft>
              <a:defRPr kern="1200">
                <a:solidFill>
                  <a:schemeClr val="tx1"/>
                </a:solidFill>
                <a:uFillTx/>
                <a:latin typeface="Arial" pitchFamily="34" charset="0"/>
                <a:ea typeface="ＭＳ Ｐゴシック" pitchFamily="34" charset="-128"/>
                <a:cs typeface="+mn-cs"/>
              </a:defRPr>
            </a:lvl4pPr>
            <a:lvl5pPr marL="1828800" algn="l" rtl="0" fontAlgn="base">
              <a:spcBef>
                <a:spcPct val="0"/>
              </a:spcBef>
              <a:spcAft>
                <a:spcPct val="0"/>
              </a:spcAft>
              <a:defRPr kern="1200">
                <a:solidFill>
                  <a:schemeClr val="tx1"/>
                </a:solidFill>
                <a:uFillTx/>
                <a:latin typeface="Arial" pitchFamily="34" charset="0"/>
                <a:ea typeface="ＭＳ Ｐゴシック" pitchFamily="34" charset="-128"/>
                <a:cs typeface="+mn-cs"/>
              </a:defRPr>
            </a:lvl5pPr>
            <a:lvl6pPr marL="2286000" algn="l" defTabSz="914400" rtl="0" eaLnBrk="1" latinLnBrk="0" hangingPunct="1">
              <a:defRPr kern="1200">
                <a:solidFill>
                  <a:schemeClr val="tx1"/>
                </a:solidFill>
                <a:uFillTx/>
                <a:latin typeface="Arial" pitchFamily="34" charset="0"/>
                <a:ea typeface="ＭＳ Ｐゴシック" pitchFamily="34" charset="-128"/>
                <a:cs typeface="+mn-cs"/>
              </a:defRPr>
            </a:lvl6pPr>
            <a:lvl7pPr marL="2743200" algn="l" defTabSz="914400" rtl="0" eaLnBrk="1" latinLnBrk="0" hangingPunct="1">
              <a:defRPr kern="1200">
                <a:solidFill>
                  <a:schemeClr val="tx1"/>
                </a:solidFill>
                <a:uFillTx/>
                <a:latin typeface="Arial" pitchFamily="34" charset="0"/>
                <a:ea typeface="ＭＳ Ｐゴシック" pitchFamily="34" charset="-128"/>
                <a:cs typeface="+mn-cs"/>
              </a:defRPr>
            </a:lvl7pPr>
            <a:lvl8pPr marL="3200400" algn="l" defTabSz="914400" rtl="0" eaLnBrk="1" latinLnBrk="0" hangingPunct="1">
              <a:defRPr kern="1200">
                <a:solidFill>
                  <a:schemeClr val="tx1"/>
                </a:solidFill>
                <a:uFillTx/>
                <a:latin typeface="Arial" pitchFamily="34" charset="0"/>
                <a:ea typeface="ＭＳ Ｐゴシック" pitchFamily="34" charset="-128"/>
                <a:cs typeface="+mn-cs"/>
              </a:defRPr>
            </a:lvl8pPr>
            <a:lvl9pPr marL="3657600" algn="l" defTabSz="914400" rtl="0" eaLnBrk="1" latinLnBrk="0" hangingPunct="1">
              <a:defRPr kern="1200">
                <a:solidFill>
                  <a:schemeClr val="tx1"/>
                </a:solidFill>
                <a:uFillTx/>
                <a:latin typeface="Arial" pitchFamily="34" charset="0"/>
                <a:ea typeface="ＭＳ Ｐゴシック" pitchFamily="34" charset="-128"/>
                <a:cs typeface="+mn-cs"/>
              </a:defRPr>
            </a:lvl9pPr>
          </a:lstStyle>
          <a:p>
            <a:r>
              <a:rPr lang="en-US" sz="1100" i="1" baseline="0" dirty="0">
                <a:uFillTx/>
                <a:latin typeface="Cambria" panose="02040503050406030204" pitchFamily="18" charset="0"/>
              </a:rPr>
              <a:t>Department of Child Safety</a:t>
            </a:r>
          </a:p>
        </p:txBody>
      </p:sp>
      <p:sp>
        <p:nvSpPr>
          <p:cNvPr id="6" name="Slide Number Placeholder 3"/>
          <p:cNvSpPr txBox="1">
            <a:spLocks/>
          </p:cNvSpPr>
          <p:nvPr userDrawn="1"/>
        </p:nvSpPr>
        <p:spPr bwMode="auto">
          <a:xfrm>
            <a:off x="8631455" y="141187"/>
            <a:ext cx="404261" cy="364139"/>
          </a:xfrm>
          <a:prstGeom prst="bracketPair">
            <a:avLst>
              <a:gd name="adj" fmla="val 17949"/>
            </a:avLst>
          </a:prstGeom>
          <a:noFill/>
          <a:ln w="19050">
            <a:solidFill>
              <a:srgbClr val="FFFFFF"/>
            </a:solidFill>
          </a:ln>
        </p:spPr>
        <p:txBody>
          <a:bodyPr vert="horz" lIns="0" tIns="0" rIns="0" bIns="0" rtlCol="0" anchor="ctr"/>
          <a:lstStyle>
            <a:defPPr>
              <a:defRPr lang="en-US">
                <a:uFillTx/>
              </a:defRPr>
            </a:defPPr>
            <a:lvl1pPr algn="ctr" rtl="0" fontAlgn="base">
              <a:spcBef>
                <a:spcPct val="0"/>
              </a:spcBef>
              <a:spcAft>
                <a:spcPct val="0"/>
              </a:spcAft>
              <a:defRPr sz="1800" kern="1200">
                <a:solidFill>
                  <a:schemeClr val="tx1"/>
                </a:solidFill>
                <a:uFillTx/>
                <a:latin typeface="Arial" pitchFamily="34" charset="0"/>
                <a:ea typeface="ＭＳ Ｐゴシック" pitchFamily="34" charset="-128"/>
                <a:cs typeface="+mn-cs"/>
              </a:defRPr>
            </a:lvl1pPr>
            <a:lvl2pPr marL="742950" indent="-285750" algn="l" rtl="0" fontAlgn="base">
              <a:spcBef>
                <a:spcPct val="0"/>
              </a:spcBef>
              <a:spcAft>
                <a:spcPct val="0"/>
              </a:spcAft>
              <a:defRPr kern="1200">
                <a:solidFill>
                  <a:schemeClr val="tx1"/>
                </a:solidFill>
                <a:uFillTx/>
                <a:latin typeface="Arial" pitchFamily="34" charset="0"/>
                <a:ea typeface="ＭＳ Ｐゴシック" pitchFamily="34" charset="-128"/>
                <a:cs typeface="+mn-cs"/>
              </a:defRPr>
            </a:lvl2pPr>
            <a:lvl3pPr marL="1143000" indent="-228600" algn="l" rtl="0" fontAlgn="base">
              <a:spcBef>
                <a:spcPct val="0"/>
              </a:spcBef>
              <a:spcAft>
                <a:spcPct val="0"/>
              </a:spcAft>
              <a:defRPr kern="1200">
                <a:solidFill>
                  <a:schemeClr val="tx1"/>
                </a:solidFill>
                <a:uFillTx/>
                <a:latin typeface="Arial" pitchFamily="34" charset="0"/>
                <a:ea typeface="ＭＳ Ｐゴシック" pitchFamily="34" charset="-128"/>
                <a:cs typeface="+mn-cs"/>
              </a:defRPr>
            </a:lvl3pPr>
            <a:lvl4pPr marL="1600200" indent="-228600" algn="l" rtl="0" fontAlgn="base">
              <a:spcBef>
                <a:spcPct val="0"/>
              </a:spcBef>
              <a:spcAft>
                <a:spcPct val="0"/>
              </a:spcAft>
              <a:defRPr kern="1200">
                <a:solidFill>
                  <a:schemeClr val="tx1"/>
                </a:solidFill>
                <a:uFillTx/>
                <a:latin typeface="Arial" pitchFamily="34" charset="0"/>
                <a:ea typeface="ＭＳ Ｐゴシック" pitchFamily="34" charset="-128"/>
                <a:cs typeface="+mn-cs"/>
              </a:defRPr>
            </a:lvl4pPr>
            <a:lvl5pPr marL="2057400" indent="-228600" algn="l" rtl="0" fontAlgn="base">
              <a:spcBef>
                <a:spcPct val="0"/>
              </a:spcBef>
              <a:spcAft>
                <a:spcPct val="0"/>
              </a:spcAft>
              <a:defRPr kern="1200">
                <a:solidFill>
                  <a:schemeClr val="tx1"/>
                </a:solidFill>
                <a:uFillTx/>
                <a:latin typeface="Arial" pitchFamily="34" charset="0"/>
                <a:ea typeface="ＭＳ Ｐゴシック" pitchFamily="34" charset="-128"/>
                <a:cs typeface="+mn-cs"/>
              </a:defRPr>
            </a:lvl5pPr>
            <a:lvl6pPr marL="2514600" indent="-228600" algn="l" defTabSz="914400" rtl="0" eaLnBrk="1" fontAlgn="base" latinLnBrk="0" hangingPunct="1">
              <a:spcBef>
                <a:spcPct val="0"/>
              </a:spcBef>
              <a:spcAft>
                <a:spcPct val="0"/>
              </a:spcAft>
              <a:defRPr kern="1200">
                <a:solidFill>
                  <a:schemeClr val="tx1"/>
                </a:solidFill>
                <a:uFillTx/>
                <a:latin typeface="Arial" pitchFamily="34" charset="0"/>
                <a:ea typeface="ＭＳ Ｐゴシック" pitchFamily="34" charset="-128"/>
                <a:cs typeface="+mn-cs"/>
              </a:defRPr>
            </a:lvl6pPr>
            <a:lvl7pPr marL="2971800" indent="-228600" algn="l" defTabSz="914400" rtl="0" eaLnBrk="1" fontAlgn="base" latinLnBrk="0" hangingPunct="1">
              <a:spcBef>
                <a:spcPct val="0"/>
              </a:spcBef>
              <a:spcAft>
                <a:spcPct val="0"/>
              </a:spcAft>
              <a:defRPr kern="1200">
                <a:solidFill>
                  <a:schemeClr val="tx1"/>
                </a:solidFill>
                <a:uFillTx/>
                <a:latin typeface="Arial" pitchFamily="34" charset="0"/>
                <a:ea typeface="ＭＳ Ｐゴシック" pitchFamily="34" charset="-128"/>
                <a:cs typeface="+mn-cs"/>
              </a:defRPr>
            </a:lvl7pPr>
            <a:lvl8pPr marL="3429000" indent="-228600" algn="l" defTabSz="914400" rtl="0" eaLnBrk="1" fontAlgn="base" latinLnBrk="0" hangingPunct="1">
              <a:spcBef>
                <a:spcPct val="0"/>
              </a:spcBef>
              <a:spcAft>
                <a:spcPct val="0"/>
              </a:spcAft>
              <a:defRPr kern="1200">
                <a:solidFill>
                  <a:schemeClr val="tx1"/>
                </a:solidFill>
                <a:uFillTx/>
                <a:latin typeface="Arial" pitchFamily="34" charset="0"/>
                <a:ea typeface="ＭＳ Ｐゴシック" pitchFamily="34" charset="-128"/>
                <a:cs typeface="+mn-cs"/>
              </a:defRPr>
            </a:lvl8pPr>
            <a:lvl9pPr marL="3886200" indent="-228600" algn="l" defTabSz="914400" rtl="0" eaLnBrk="1" fontAlgn="base" latinLnBrk="0" hangingPunct="1">
              <a:spcBef>
                <a:spcPct val="0"/>
              </a:spcBef>
              <a:spcAft>
                <a:spcPct val="0"/>
              </a:spcAft>
              <a:defRPr kern="1200">
                <a:solidFill>
                  <a:schemeClr val="tx1"/>
                </a:solidFill>
                <a:uFillTx/>
                <a:latin typeface="Arial" pitchFamily="34" charset="0"/>
                <a:ea typeface="ＭＳ Ｐゴシック" pitchFamily="34" charset="-128"/>
                <a:cs typeface="+mn-cs"/>
              </a:defRPr>
            </a:lvl9pPr>
          </a:lstStyle>
          <a:p>
            <a:fld id="{0C3DD296-7B67-4356-B1FA-B3880BF07918}" type="slidenum">
              <a:rPr lang="en-US" altLang="en-US" smtClean="0">
                <a:solidFill>
                  <a:schemeClr val="bg1"/>
                </a:solidFill>
                <a:uFillTx/>
              </a:rPr>
              <a:t>‹#›</a:t>
            </a:fld>
            <a:endParaRPr lang="en-US" altLang="en-US" dirty="0">
              <a:solidFill>
                <a:schemeClr val="bg1"/>
              </a:solidFill>
              <a:uFillTx/>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0"/>
            <a:ext cx="7772400" cy="594360"/>
          </a:xfrm>
        </p:spPr>
        <p:txBody>
          <a:bodyPr anchor="b"/>
          <a:lstStyle>
            <a:lvl1pPr algn="ctr">
              <a:defRPr sz="2200" b="1">
                <a:uFillTx/>
              </a:defRPr>
            </a:lvl1pPr>
          </a:lstStyle>
          <a:p>
            <a:r>
              <a:rPr lang="en-US">
                <a:uFillTx/>
              </a:rPr>
              <a:t>Click to edit Master title style</a:t>
            </a:r>
            <a:endParaRPr lang="en-US" dirty="0">
              <a:uFillTx/>
            </a:endParaRPr>
          </a:p>
        </p:txBody>
      </p:sp>
      <p:sp>
        <p:nvSpPr>
          <p:cNvPr id="4" name="Text Placeholder 3"/>
          <p:cNvSpPr>
            <a:spLocks noGrp="1"/>
          </p:cNvSpPr>
          <p:nvPr>
            <p:ph type="body" sz="half" idx="2"/>
          </p:nvPr>
        </p:nvSpPr>
        <p:spPr>
          <a:xfrm>
            <a:off x="304800" y="5257800"/>
            <a:ext cx="7772401" cy="609600"/>
          </a:xfrm>
        </p:spPr>
        <p:txBody>
          <a:bodyPr>
            <a:normAutofit/>
          </a:bodyPr>
          <a:lstStyle>
            <a:lvl1pPr marL="0" indent="0" algn="ctr">
              <a:buNone/>
              <a:defRPr sz="1600">
                <a:uFillTx/>
              </a:defRPr>
            </a:lvl1pPr>
            <a:lvl2pPr marL="457200" indent="0">
              <a:buNone/>
              <a:defRPr sz="1200">
                <a:uFillTx/>
              </a:defRPr>
            </a:lvl2pPr>
            <a:lvl3pPr marL="914400" indent="0">
              <a:buNone/>
              <a:defRPr sz="1000">
                <a:uFillTx/>
              </a:defRPr>
            </a:lvl3pPr>
            <a:lvl4pPr marL="1371600" indent="0">
              <a:buNone/>
              <a:defRPr sz="900">
                <a:uFillTx/>
              </a:defRPr>
            </a:lvl4pPr>
            <a:lvl5pPr marL="1828800" indent="0">
              <a:buNone/>
              <a:defRPr sz="900">
                <a:uFillTx/>
              </a:defRPr>
            </a:lvl5pPr>
            <a:lvl6pPr marL="2286000" indent="0">
              <a:buNone/>
              <a:defRPr sz="900">
                <a:uFillTx/>
              </a:defRPr>
            </a:lvl6pPr>
            <a:lvl7pPr marL="2743200" indent="0">
              <a:buNone/>
              <a:defRPr sz="900">
                <a:uFillTx/>
              </a:defRPr>
            </a:lvl7pPr>
            <a:lvl8pPr marL="3200400" indent="0">
              <a:buNone/>
              <a:defRPr sz="900">
                <a:uFillTx/>
              </a:defRPr>
            </a:lvl8pPr>
            <a:lvl9pPr marL="3657600" indent="0">
              <a:buNone/>
              <a:defRPr sz="900">
                <a:uFillTx/>
              </a:defRPr>
            </a:lvl9pPr>
          </a:lstStyle>
          <a:p>
            <a:pPr lvl="0"/>
            <a:r>
              <a:rPr lang="en-US">
                <a:uFillTx/>
              </a:rPr>
              <a:t>Click to edit Master text styles</a:t>
            </a:r>
          </a:p>
        </p:txBody>
      </p:sp>
      <p:sp>
        <p:nvSpPr>
          <p:cNvPr id="9" name="Content Placeholder 8"/>
          <p:cNvSpPr>
            <a:spLocks noGrp="1"/>
          </p:cNvSpPr>
          <p:nvPr>
            <p:ph sz="quarter" idx="13"/>
          </p:nvPr>
        </p:nvSpPr>
        <p:spPr>
          <a:xfrm>
            <a:off x="304800" y="381000"/>
            <a:ext cx="7772400" cy="4038600"/>
          </a:xfrm>
        </p:spPr>
        <p:txBody>
          <a:bodyPr/>
          <a:lstStyle/>
          <a:p>
            <a:pPr lvl="0"/>
            <a:r>
              <a:rPr lang="en-US">
                <a:uFillTx/>
              </a:rPr>
              <a:t>Click to edit Master text styles</a:t>
            </a:r>
          </a:p>
          <a:p>
            <a:pPr lvl="1"/>
            <a:r>
              <a:rPr lang="en-US">
                <a:uFillTx/>
              </a:rPr>
              <a:t>Second level</a:t>
            </a:r>
          </a:p>
          <a:p>
            <a:pPr lvl="2"/>
            <a:r>
              <a:rPr lang="en-US">
                <a:uFillTx/>
              </a:rPr>
              <a:t>Third level</a:t>
            </a:r>
          </a:p>
          <a:p>
            <a:pPr lvl="3"/>
            <a:r>
              <a:rPr lang="en-US">
                <a:uFillTx/>
              </a:rPr>
              <a:t>Fourth level</a:t>
            </a:r>
          </a:p>
          <a:p>
            <a:pPr lvl="4"/>
            <a:r>
              <a:rPr lang="en-US">
                <a:uFillTx/>
              </a:rPr>
              <a:t>Fifth level</a:t>
            </a:r>
          </a:p>
        </p:txBody>
      </p:sp>
      <p:sp>
        <p:nvSpPr>
          <p:cNvPr id="7" name="Footer Placeholder 7"/>
          <p:cNvSpPr txBox="1">
            <a:spLocks/>
          </p:cNvSpPr>
          <p:nvPr userDrawn="1"/>
        </p:nvSpPr>
        <p:spPr>
          <a:xfrm>
            <a:off x="0" y="6492240"/>
            <a:ext cx="3581400" cy="365760"/>
          </a:xfrm>
          <a:prstGeom prst="rect">
            <a:avLst/>
          </a:prstGeom>
        </p:spPr>
        <p:txBody>
          <a:bodyPr/>
          <a:lstStyle>
            <a:defPPr>
              <a:defRPr lang="en-US">
                <a:uFillTx/>
              </a:defRPr>
            </a:defPPr>
            <a:lvl1pPr algn="l" rtl="0" fontAlgn="base">
              <a:spcBef>
                <a:spcPct val="0"/>
              </a:spcBef>
              <a:spcAft>
                <a:spcPct val="0"/>
              </a:spcAft>
              <a:defRPr kern="1200">
                <a:solidFill>
                  <a:schemeClr val="tx1"/>
                </a:solidFill>
                <a:uFillTx/>
                <a:latin typeface="Arial" pitchFamily="34" charset="0"/>
                <a:ea typeface="ＭＳ Ｐゴシック" pitchFamily="34" charset="-128"/>
                <a:cs typeface="+mn-cs"/>
              </a:defRPr>
            </a:lvl1pPr>
            <a:lvl2pPr marL="457200" algn="l" rtl="0" fontAlgn="base">
              <a:spcBef>
                <a:spcPct val="0"/>
              </a:spcBef>
              <a:spcAft>
                <a:spcPct val="0"/>
              </a:spcAft>
              <a:defRPr kern="1200">
                <a:solidFill>
                  <a:schemeClr val="tx1"/>
                </a:solidFill>
                <a:uFillTx/>
                <a:latin typeface="Arial" pitchFamily="34" charset="0"/>
                <a:ea typeface="ＭＳ Ｐゴシック" pitchFamily="34" charset="-128"/>
                <a:cs typeface="+mn-cs"/>
              </a:defRPr>
            </a:lvl2pPr>
            <a:lvl3pPr marL="914400" algn="l" rtl="0" fontAlgn="base">
              <a:spcBef>
                <a:spcPct val="0"/>
              </a:spcBef>
              <a:spcAft>
                <a:spcPct val="0"/>
              </a:spcAft>
              <a:defRPr kern="1200">
                <a:solidFill>
                  <a:schemeClr val="tx1"/>
                </a:solidFill>
                <a:uFillTx/>
                <a:latin typeface="Arial" pitchFamily="34" charset="0"/>
                <a:ea typeface="ＭＳ Ｐゴシック" pitchFamily="34" charset="-128"/>
                <a:cs typeface="+mn-cs"/>
              </a:defRPr>
            </a:lvl3pPr>
            <a:lvl4pPr marL="1371600" algn="l" rtl="0" fontAlgn="base">
              <a:spcBef>
                <a:spcPct val="0"/>
              </a:spcBef>
              <a:spcAft>
                <a:spcPct val="0"/>
              </a:spcAft>
              <a:defRPr kern="1200">
                <a:solidFill>
                  <a:schemeClr val="tx1"/>
                </a:solidFill>
                <a:uFillTx/>
                <a:latin typeface="Arial" pitchFamily="34" charset="0"/>
                <a:ea typeface="ＭＳ Ｐゴシック" pitchFamily="34" charset="-128"/>
                <a:cs typeface="+mn-cs"/>
              </a:defRPr>
            </a:lvl4pPr>
            <a:lvl5pPr marL="1828800" algn="l" rtl="0" fontAlgn="base">
              <a:spcBef>
                <a:spcPct val="0"/>
              </a:spcBef>
              <a:spcAft>
                <a:spcPct val="0"/>
              </a:spcAft>
              <a:defRPr kern="1200">
                <a:solidFill>
                  <a:schemeClr val="tx1"/>
                </a:solidFill>
                <a:uFillTx/>
                <a:latin typeface="Arial" pitchFamily="34" charset="0"/>
                <a:ea typeface="ＭＳ Ｐゴシック" pitchFamily="34" charset="-128"/>
                <a:cs typeface="+mn-cs"/>
              </a:defRPr>
            </a:lvl5pPr>
            <a:lvl6pPr marL="2286000" algn="l" defTabSz="914400" rtl="0" eaLnBrk="1" latinLnBrk="0" hangingPunct="1">
              <a:defRPr kern="1200">
                <a:solidFill>
                  <a:schemeClr val="tx1"/>
                </a:solidFill>
                <a:uFillTx/>
                <a:latin typeface="Arial" pitchFamily="34" charset="0"/>
                <a:ea typeface="ＭＳ Ｐゴシック" pitchFamily="34" charset="-128"/>
                <a:cs typeface="+mn-cs"/>
              </a:defRPr>
            </a:lvl6pPr>
            <a:lvl7pPr marL="2743200" algn="l" defTabSz="914400" rtl="0" eaLnBrk="1" latinLnBrk="0" hangingPunct="1">
              <a:defRPr kern="1200">
                <a:solidFill>
                  <a:schemeClr val="tx1"/>
                </a:solidFill>
                <a:uFillTx/>
                <a:latin typeface="Arial" pitchFamily="34" charset="0"/>
                <a:ea typeface="ＭＳ Ｐゴシック" pitchFamily="34" charset="-128"/>
                <a:cs typeface="+mn-cs"/>
              </a:defRPr>
            </a:lvl7pPr>
            <a:lvl8pPr marL="3200400" algn="l" defTabSz="914400" rtl="0" eaLnBrk="1" latinLnBrk="0" hangingPunct="1">
              <a:defRPr kern="1200">
                <a:solidFill>
                  <a:schemeClr val="tx1"/>
                </a:solidFill>
                <a:uFillTx/>
                <a:latin typeface="Arial" pitchFamily="34" charset="0"/>
                <a:ea typeface="ＭＳ Ｐゴシック" pitchFamily="34" charset="-128"/>
                <a:cs typeface="+mn-cs"/>
              </a:defRPr>
            </a:lvl8pPr>
            <a:lvl9pPr marL="3657600" algn="l" defTabSz="914400" rtl="0" eaLnBrk="1" latinLnBrk="0" hangingPunct="1">
              <a:defRPr kern="1200">
                <a:solidFill>
                  <a:schemeClr val="tx1"/>
                </a:solidFill>
                <a:uFillTx/>
                <a:latin typeface="Arial" pitchFamily="34" charset="0"/>
                <a:ea typeface="ＭＳ Ｐゴシック" pitchFamily="34" charset="-128"/>
                <a:cs typeface="+mn-cs"/>
              </a:defRPr>
            </a:lvl9pPr>
          </a:lstStyle>
          <a:p>
            <a:r>
              <a:rPr lang="en-US" sz="1100" i="1" baseline="0" dirty="0">
                <a:uFillTx/>
                <a:latin typeface="Cambria" panose="02040503050406030204" pitchFamily="18" charset="0"/>
              </a:rPr>
              <a:t>Department of Child Safety</a:t>
            </a:r>
          </a:p>
        </p:txBody>
      </p:sp>
      <p:sp>
        <p:nvSpPr>
          <p:cNvPr id="8" name="Slide Number Placeholder 3"/>
          <p:cNvSpPr txBox="1">
            <a:spLocks/>
          </p:cNvSpPr>
          <p:nvPr userDrawn="1"/>
        </p:nvSpPr>
        <p:spPr bwMode="auto">
          <a:xfrm>
            <a:off x="8631455" y="141187"/>
            <a:ext cx="404261" cy="364139"/>
          </a:xfrm>
          <a:prstGeom prst="bracketPair">
            <a:avLst>
              <a:gd name="adj" fmla="val 17949"/>
            </a:avLst>
          </a:prstGeom>
          <a:noFill/>
          <a:ln w="19050">
            <a:solidFill>
              <a:srgbClr val="FFFFFF"/>
            </a:solidFill>
          </a:ln>
        </p:spPr>
        <p:txBody>
          <a:bodyPr vert="horz" lIns="0" tIns="0" rIns="0" bIns="0" rtlCol="0" anchor="ctr"/>
          <a:lstStyle>
            <a:defPPr>
              <a:defRPr lang="en-US">
                <a:uFillTx/>
              </a:defRPr>
            </a:defPPr>
            <a:lvl1pPr algn="ctr" rtl="0" fontAlgn="base">
              <a:spcBef>
                <a:spcPct val="0"/>
              </a:spcBef>
              <a:spcAft>
                <a:spcPct val="0"/>
              </a:spcAft>
              <a:defRPr sz="1800" kern="1200">
                <a:solidFill>
                  <a:schemeClr val="tx1"/>
                </a:solidFill>
                <a:uFillTx/>
                <a:latin typeface="Arial" pitchFamily="34" charset="0"/>
                <a:ea typeface="ＭＳ Ｐゴシック" pitchFamily="34" charset="-128"/>
                <a:cs typeface="+mn-cs"/>
              </a:defRPr>
            </a:lvl1pPr>
            <a:lvl2pPr marL="742950" indent="-285750" algn="l" rtl="0" fontAlgn="base">
              <a:spcBef>
                <a:spcPct val="0"/>
              </a:spcBef>
              <a:spcAft>
                <a:spcPct val="0"/>
              </a:spcAft>
              <a:defRPr kern="1200">
                <a:solidFill>
                  <a:schemeClr val="tx1"/>
                </a:solidFill>
                <a:uFillTx/>
                <a:latin typeface="Arial" pitchFamily="34" charset="0"/>
                <a:ea typeface="ＭＳ Ｐゴシック" pitchFamily="34" charset="-128"/>
                <a:cs typeface="+mn-cs"/>
              </a:defRPr>
            </a:lvl2pPr>
            <a:lvl3pPr marL="1143000" indent="-228600" algn="l" rtl="0" fontAlgn="base">
              <a:spcBef>
                <a:spcPct val="0"/>
              </a:spcBef>
              <a:spcAft>
                <a:spcPct val="0"/>
              </a:spcAft>
              <a:defRPr kern="1200">
                <a:solidFill>
                  <a:schemeClr val="tx1"/>
                </a:solidFill>
                <a:uFillTx/>
                <a:latin typeface="Arial" pitchFamily="34" charset="0"/>
                <a:ea typeface="ＭＳ Ｐゴシック" pitchFamily="34" charset="-128"/>
                <a:cs typeface="+mn-cs"/>
              </a:defRPr>
            </a:lvl3pPr>
            <a:lvl4pPr marL="1600200" indent="-228600" algn="l" rtl="0" fontAlgn="base">
              <a:spcBef>
                <a:spcPct val="0"/>
              </a:spcBef>
              <a:spcAft>
                <a:spcPct val="0"/>
              </a:spcAft>
              <a:defRPr kern="1200">
                <a:solidFill>
                  <a:schemeClr val="tx1"/>
                </a:solidFill>
                <a:uFillTx/>
                <a:latin typeface="Arial" pitchFamily="34" charset="0"/>
                <a:ea typeface="ＭＳ Ｐゴシック" pitchFamily="34" charset="-128"/>
                <a:cs typeface="+mn-cs"/>
              </a:defRPr>
            </a:lvl4pPr>
            <a:lvl5pPr marL="2057400" indent="-228600" algn="l" rtl="0" fontAlgn="base">
              <a:spcBef>
                <a:spcPct val="0"/>
              </a:spcBef>
              <a:spcAft>
                <a:spcPct val="0"/>
              </a:spcAft>
              <a:defRPr kern="1200">
                <a:solidFill>
                  <a:schemeClr val="tx1"/>
                </a:solidFill>
                <a:uFillTx/>
                <a:latin typeface="Arial" pitchFamily="34" charset="0"/>
                <a:ea typeface="ＭＳ Ｐゴシック" pitchFamily="34" charset="-128"/>
                <a:cs typeface="+mn-cs"/>
              </a:defRPr>
            </a:lvl5pPr>
            <a:lvl6pPr marL="2514600" indent="-228600" algn="l" defTabSz="914400" rtl="0" eaLnBrk="1" fontAlgn="base" latinLnBrk="0" hangingPunct="1">
              <a:spcBef>
                <a:spcPct val="0"/>
              </a:spcBef>
              <a:spcAft>
                <a:spcPct val="0"/>
              </a:spcAft>
              <a:defRPr kern="1200">
                <a:solidFill>
                  <a:schemeClr val="tx1"/>
                </a:solidFill>
                <a:uFillTx/>
                <a:latin typeface="Arial" pitchFamily="34" charset="0"/>
                <a:ea typeface="ＭＳ Ｐゴシック" pitchFamily="34" charset="-128"/>
                <a:cs typeface="+mn-cs"/>
              </a:defRPr>
            </a:lvl6pPr>
            <a:lvl7pPr marL="2971800" indent="-228600" algn="l" defTabSz="914400" rtl="0" eaLnBrk="1" fontAlgn="base" latinLnBrk="0" hangingPunct="1">
              <a:spcBef>
                <a:spcPct val="0"/>
              </a:spcBef>
              <a:spcAft>
                <a:spcPct val="0"/>
              </a:spcAft>
              <a:defRPr kern="1200">
                <a:solidFill>
                  <a:schemeClr val="tx1"/>
                </a:solidFill>
                <a:uFillTx/>
                <a:latin typeface="Arial" pitchFamily="34" charset="0"/>
                <a:ea typeface="ＭＳ Ｐゴシック" pitchFamily="34" charset="-128"/>
                <a:cs typeface="+mn-cs"/>
              </a:defRPr>
            </a:lvl7pPr>
            <a:lvl8pPr marL="3429000" indent="-228600" algn="l" defTabSz="914400" rtl="0" eaLnBrk="1" fontAlgn="base" latinLnBrk="0" hangingPunct="1">
              <a:spcBef>
                <a:spcPct val="0"/>
              </a:spcBef>
              <a:spcAft>
                <a:spcPct val="0"/>
              </a:spcAft>
              <a:defRPr kern="1200">
                <a:solidFill>
                  <a:schemeClr val="tx1"/>
                </a:solidFill>
                <a:uFillTx/>
                <a:latin typeface="Arial" pitchFamily="34" charset="0"/>
                <a:ea typeface="ＭＳ Ｐゴシック" pitchFamily="34" charset="-128"/>
                <a:cs typeface="+mn-cs"/>
              </a:defRPr>
            </a:lvl8pPr>
            <a:lvl9pPr marL="3886200" indent="-228600" algn="l" defTabSz="914400" rtl="0" eaLnBrk="1" fontAlgn="base" latinLnBrk="0" hangingPunct="1">
              <a:spcBef>
                <a:spcPct val="0"/>
              </a:spcBef>
              <a:spcAft>
                <a:spcPct val="0"/>
              </a:spcAft>
              <a:defRPr kern="1200">
                <a:solidFill>
                  <a:schemeClr val="tx1"/>
                </a:solidFill>
                <a:uFillTx/>
                <a:latin typeface="Arial" pitchFamily="34" charset="0"/>
                <a:ea typeface="ＭＳ Ｐゴシック" pitchFamily="34" charset="-128"/>
                <a:cs typeface="+mn-cs"/>
              </a:defRPr>
            </a:lvl9pPr>
          </a:lstStyle>
          <a:p>
            <a:fld id="{0C3DD296-7B67-4356-B1FA-B3880BF07918}" type="slidenum">
              <a:rPr lang="en-US" altLang="en-US" smtClean="0">
                <a:solidFill>
                  <a:schemeClr val="bg1"/>
                </a:solidFill>
                <a:uFillTx/>
              </a:rPr>
              <a:t>‹#›</a:t>
            </a:fld>
            <a:endParaRPr lang="en-US" altLang="en-US" dirty="0">
              <a:solidFill>
                <a:schemeClr val="bg1"/>
              </a:solidFill>
              <a:uFillTx/>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28600" y="838200"/>
            <a:ext cx="7772400" cy="594626"/>
          </a:xfrm>
        </p:spPr>
        <p:txBody>
          <a:bodyPr anchor="b"/>
          <a:lstStyle>
            <a:lvl1pPr algn="ctr">
              <a:defRPr sz="2200" b="1">
                <a:ln>
                  <a:noFill/>
                </a:ln>
                <a:solidFill>
                  <a:schemeClr val="tx2"/>
                </a:solidFill>
                <a:uFillTx/>
              </a:defRPr>
            </a:lvl1pPr>
          </a:lstStyle>
          <a:p>
            <a:r>
              <a:rPr lang="en-US">
                <a:uFillTx/>
              </a:rPr>
              <a:t>Click to edit Master title style</a:t>
            </a:r>
            <a:endParaRPr lang="en-US" dirty="0">
              <a:uFillTx/>
            </a:endParaRPr>
          </a:p>
        </p:txBody>
      </p:sp>
      <p:sp>
        <p:nvSpPr>
          <p:cNvPr id="3" name="Picture Placeholder 2"/>
          <p:cNvSpPr>
            <a:spLocks noGrp="1"/>
          </p:cNvSpPr>
          <p:nvPr>
            <p:ph type="pic" idx="1"/>
          </p:nvPr>
        </p:nvSpPr>
        <p:spPr>
          <a:xfrm>
            <a:off x="0" y="0"/>
            <a:ext cx="8458200" cy="5486400"/>
          </a:xfrm>
        </p:spPr>
        <p:txBody>
          <a:bodyPr/>
          <a:lstStyle>
            <a:lvl1pPr marL="0" indent="0">
              <a:buNone/>
              <a:defRPr sz="3200">
                <a:uFillTx/>
              </a:defRPr>
            </a:lvl1pPr>
            <a:lvl2pPr marL="457200" indent="0">
              <a:buNone/>
              <a:defRPr sz="2800">
                <a:uFillTx/>
              </a:defRPr>
            </a:lvl2pPr>
            <a:lvl3pPr marL="914400" indent="0">
              <a:buNone/>
              <a:defRPr sz="2400">
                <a:uFillTx/>
              </a:defRPr>
            </a:lvl3pPr>
            <a:lvl4pPr marL="1371600" indent="0">
              <a:buNone/>
              <a:defRPr sz="2000">
                <a:uFillTx/>
              </a:defRPr>
            </a:lvl4pPr>
            <a:lvl5pPr marL="1828800" indent="0">
              <a:buNone/>
              <a:defRPr sz="2000">
                <a:uFillTx/>
              </a:defRPr>
            </a:lvl5pPr>
            <a:lvl6pPr marL="2286000" indent="0">
              <a:buNone/>
              <a:defRPr sz="2000">
                <a:uFillTx/>
              </a:defRPr>
            </a:lvl6pPr>
            <a:lvl7pPr marL="2743200" indent="0">
              <a:buNone/>
              <a:defRPr sz="2000">
                <a:uFillTx/>
              </a:defRPr>
            </a:lvl7pPr>
            <a:lvl8pPr marL="3200400" indent="0">
              <a:buNone/>
              <a:defRPr sz="2000">
                <a:uFillTx/>
              </a:defRPr>
            </a:lvl8pPr>
            <a:lvl9pPr marL="3657600" indent="0">
              <a:buNone/>
              <a:defRPr sz="2000">
                <a:uFillTx/>
              </a:defRPr>
            </a:lvl9pPr>
          </a:lstStyle>
          <a:p>
            <a:r>
              <a:rPr lang="en-US">
                <a:uFillTx/>
              </a:rPr>
              <a:t>Click icon to add picture</a:t>
            </a:r>
            <a:endParaRPr lang="en-US" dirty="0">
              <a:uFillTx/>
            </a:endParaRPr>
          </a:p>
        </p:txBody>
      </p:sp>
      <p:sp>
        <p:nvSpPr>
          <p:cNvPr id="4" name="Text Placeholder 3"/>
          <p:cNvSpPr>
            <a:spLocks noGrp="1"/>
          </p:cNvSpPr>
          <p:nvPr>
            <p:ph type="body" sz="half" idx="2"/>
          </p:nvPr>
        </p:nvSpPr>
        <p:spPr>
          <a:xfrm>
            <a:off x="228600" y="1600200"/>
            <a:ext cx="7772400" cy="612648"/>
          </a:xfrm>
        </p:spPr>
        <p:txBody>
          <a:bodyPr>
            <a:normAutofit/>
          </a:bodyPr>
          <a:lstStyle>
            <a:lvl1pPr marL="0" indent="0" algn="ctr">
              <a:buNone/>
              <a:defRPr sz="1600">
                <a:uFillTx/>
              </a:defRPr>
            </a:lvl1pPr>
            <a:lvl2pPr marL="457200" indent="0">
              <a:buNone/>
              <a:defRPr sz="1200">
                <a:uFillTx/>
              </a:defRPr>
            </a:lvl2pPr>
            <a:lvl3pPr marL="914400" indent="0">
              <a:buNone/>
              <a:defRPr sz="1000">
                <a:uFillTx/>
              </a:defRPr>
            </a:lvl3pPr>
            <a:lvl4pPr marL="1371600" indent="0">
              <a:buNone/>
              <a:defRPr sz="900">
                <a:uFillTx/>
              </a:defRPr>
            </a:lvl4pPr>
            <a:lvl5pPr marL="1828800" indent="0">
              <a:buNone/>
              <a:defRPr sz="900">
                <a:uFillTx/>
              </a:defRPr>
            </a:lvl5pPr>
            <a:lvl6pPr marL="2286000" indent="0">
              <a:buNone/>
              <a:defRPr sz="900">
                <a:uFillTx/>
              </a:defRPr>
            </a:lvl6pPr>
            <a:lvl7pPr marL="2743200" indent="0">
              <a:buNone/>
              <a:defRPr sz="900">
                <a:uFillTx/>
              </a:defRPr>
            </a:lvl7pPr>
            <a:lvl8pPr marL="3200400" indent="0">
              <a:buNone/>
              <a:defRPr sz="900">
                <a:uFillTx/>
              </a:defRPr>
            </a:lvl8pPr>
            <a:lvl9pPr marL="3657600" indent="0">
              <a:buNone/>
              <a:defRPr sz="900">
                <a:uFillTx/>
              </a:defRPr>
            </a:lvl9pPr>
          </a:lstStyle>
          <a:p>
            <a:pPr lvl="0"/>
            <a:r>
              <a:rPr lang="en-US">
                <a:uFillTx/>
              </a:rPr>
              <a:t>Click to edit Master text styles</a:t>
            </a:r>
          </a:p>
        </p:txBody>
      </p:sp>
      <p:sp>
        <p:nvSpPr>
          <p:cNvPr id="6" name="Footer Placeholder 7"/>
          <p:cNvSpPr txBox="1">
            <a:spLocks/>
          </p:cNvSpPr>
          <p:nvPr userDrawn="1"/>
        </p:nvSpPr>
        <p:spPr>
          <a:xfrm>
            <a:off x="0" y="6492240"/>
            <a:ext cx="3581400" cy="365760"/>
          </a:xfrm>
          <a:prstGeom prst="rect">
            <a:avLst/>
          </a:prstGeom>
        </p:spPr>
        <p:txBody>
          <a:bodyPr/>
          <a:lstStyle>
            <a:defPPr>
              <a:defRPr lang="en-US">
                <a:uFillTx/>
              </a:defRPr>
            </a:defPPr>
            <a:lvl1pPr algn="l" rtl="0" fontAlgn="base">
              <a:spcBef>
                <a:spcPct val="0"/>
              </a:spcBef>
              <a:spcAft>
                <a:spcPct val="0"/>
              </a:spcAft>
              <a:defRPr kern="1200">
                <a:solidFill>
                  <a:schemeClr val="tx1"/>
                </a:solidFill>
                <a:uFillTx/>
                <a:latin typeface="Arial" pitchFamily="34" charset="0"/>
                <a:ea typeface="ＭＳ Ｐゴシック" pitchFamily="34" charset="-128"/>
                <a:cs typeface="+mn-cs"/>
              </a:defRPr>
            </a:lvl1pPr>
            <a:lvl2pPr marL="457200" algn="l" rtl="0" fontAlgn="base">
              <a:spcBef>
                <a:spcPct val="0"/>
              </a:spcBef>
              <a:spcAft>
                <a:spcPct val="0"/>
              </a:spcAft>
              <a:defRPr kern="1200">
                <a:solidFill>
                  <a:schemeClr val="tx1"/>
                </a:solidFill>
                <a:uFillTx/>
                <a:latin typeface="Arial" pitchFamily="34" charset="0"/>
                <a:ea typeface="ＭＳ Ｐゴシック" pitchFamily="34" charset="-128"/>
                <a:cs typeface="+mn-cs"/>
              </a:defRPr>
            </a:lvl2pPr>
            <a:lvl3pPr marL="914400" algn="l" rtl="0" fontAlgn="base">
              <a:spcBef>
                <a:spcPct val="0"/>
              </a:spcBef>
              <a:spcAft>
                <a:spcPct val="0"/>
              </a:spcAft>
              <a:defRPr kern="1200">
                <a:solidFill>
                  <a:schemeClr val="tx1"/>
                </a:solidFill>
                <a:uFillTx/>
                <a:latin typeface="Arial" pitchFamily="34" charset="0"/>
                <a:ea typeface="ＭＳ Ｐゴシック" pitchFamily="34" charset="-128"/>
                <a:cs typeface="+mn-cs"/>
              </a:defRPr>
            </a:lvl3pPr>
            <a:lvl4pPr marL="1371600" algn="l" rtl="0" fontAlgn="base">
              <a:spcBef>
                <a:spcPct val="0"/>
              </a:spcBef>
              <a:spcAft>
                <a:spcPct val="0"/>
              </a:spcAft>
              <a:defRPr kern="1200">
                <a:solidFill>
                  <a:schemeClr val="tx1"/>
                </a:solidFill>
                <a:uFillTx/>
                <a:latin typeface="Arial" pitchFamily="34" charset="0"/>
                <a:ea typeface="ＭＳ Ｐゴシック" pitchFamily="34" charset="-128"/>
                <a:cs typeface="+mn-cs"/>
              </a:defRPr>
            </a:lvl4pPr>
            <a:lvl5pPr marL="1828800" algn="l" rtl="0" fontAlgn="base">
              <a:spcBef>
                <a:spcPct val="0"/>
              </a:spcBef>
              <a:spcAft>
                <a:spcPct val="0"/>
              </a:spcAft>
              <a:defRPr kern="1200">
                <a:solidFill>
                  <a:schemeClr val="tx1"/>
                </a:solidFill>
                <a:uFillTx/>
                <a:latin typeface="Arial" pitchFamily="34" charset="0"/>
                <a:ea typeface="ＭＳ Ｐゴシック" pitchFamily="34" charset="-128"/>
                <a:cs typeface="+mn-cs"/>
              </a:defRPr>
            </a:lvl5pPr>
            <a:lvl6pPr marL="2286000" algn="l" defTabSz="914400" rtl="0" eaLnBrk="1" latinLnBrk="0" hangingPunct="1">
              <a:defRPr kern="1200">
                <a:solidFill>
                  <a:schemeClr val="tx1"/>
                </a:solidFill>
                <a:uFillTx/>
                <a:latin typeface="Arial" pitchFamily="34" charset="0"/>
                <a:ea typeface="ＭＳ Ｐゴシック" pitchFamily="34" charset="-128"/>
                <a:cs typeface="+mn-cs"/>
              </a:defRPr>
            </a:lvl6pPr>
            <a:lvl7pPr marL="2743200" algn="l" defTabSz="914400" rtl="0" eaLnBrk="1" latinLnBrk="0" hangingPunct="1">
              <a:defRPr kern="1200">
                <a:solidFill>
                  <a:schemeClr val="tx1"/>
                </a:solidFill>
                <a:uFillTx/>
                <a:latin typeface="Arial" pitchFamily="34" charset="0"/>
                <a:ea typeface="ＭＳ Ｐゴシック" pitchFamily="34" charset="-128"/>
                <a:cs typeface="+mn-cs"/>
              </a:defRPr>
            </a:lvl7pPr>
            <a:lvl8pPr marL="3200400" algn="l" defTabSz="914400" rtl="0" eaLnBrk="1" latinLnBrk="0" hangingPunct="1">
              <a:defRPr kern="1200">
                <a:solidFill>
                  <a:schemeClr val="tx1"/>
                </a:solidFill>
                <a:uFillTx/>
                <a:latin typeface="Arial" pitchFamily="34" charset="0"/>
                <a:ea typeface="ＭＳ Ｐゴシック" pitchFamily="34" charset="-128"/>
                <a:cs typeface="+mn-cs"/>
              </a:defRPr>
            </a:lvl8pPr>
            <a:lvl9pPr marL="3657600" algn="l" defTabSz="914400" rtl="0" eaLnBrk="1" latinLnBrk="0" hangingPunct="1">
              <a:defRPr kern="1200">
                <a:solidFill>
                  <a:schemeClr val="tx1"/>
                </a:solidFill>
                <a:uFillTx/>
                <a:latin typeface="Arial" pitchFamily="34" charset="0"/>
                <a:ea typeface="ＭＳ Ｐゴシック" pitchFamily="34" charset="-128"/>
                <a:cs typeface="+mn-cs"/>
              </a:defRPr>
            </a:lvl9pPr>
          </a:lstStyle>
          <a:p>
            <a:r>
              <a:rPr lang="en-US" sz="1100" i="1" baseline="0" dirty="0">
                <a:uFillTx/>
                <a:latin typeface="Cambria" panose="02040503050406030204" pitchFamily="18" charset="0"/>
              </a:rPr>
              <a:t>Department of Child Safety</a:t>
            </a:r>
          </a:p>
        </p:txBody>
      </p:sp>
      <p:sp>
        <p:nvSpPr>
          <p:cNvPr id="7" name="Slide Number Placeholder 3"/>
          <p:cNvSpPr txBox="1">
            <a:spLocks/>
          </p:cNvSpPr>
          <p:nvPr userDrawn="1"/>
        </p:nvSpPr>
        <p:spPr bwMode="auto">
          <a:xfrm>
            <a:off x="8631455" y="141187"/>
            <a:ext cx="404261" cy="364139"/>
          </a:xfrm>
          <a:prstGeom prst="bracketPair">
            <a:avLst>
              <a:gd name="adj" fmla="val 17949"/>
            </a:avLst>
          </a:prstGeom>
          <a:noFill/>
          <a:ln w="19050">
            <a:solidFill>
              <a:srgbClr val="FFFFFF"/>
            </a:solidFill>
          </a:ln>
        </p:spPr>
        <p:txBody>
          <a:bodyPr vert="horz" lIns="0" tIns="0" rIns="0" bIns="0" rtlCol="0" anchor="ctr"/>
          <a:lstStyle>
            <a:defPPr>
              <a:defRPr lang="en-US">
                <a:uFillTx/>
              </a:defRPr>
            </a:defPPr>
            <a:lvl1pPr algn="ctr" rtl="0" fontAlgn="base">
              <a:spcBef>
                <a:spcPct val="0"/>
              </a:spcBef>
              <a:spcAft>
                <a:spcPct val="0"/>
              </a:spcAft>
              <a:defRPr sz="1800" kern="1200">
                <a:solidFill>
                  <a:schemeClr val="tx1"/>
                </a:solidFill>
                <a:uFillTx/>
                <a:latin typeface="Arial" pitchFamily="34" charset="0"/>
                <a:ea typeface="ＭＳ Ｐゴシック" pitchFamily="34" charset="-128"/>
                <a:cs typeface="+mn-cs"/>
              </a:defRPr>
            </a:lvl1pPr>
            <a:lvl2pPr marL="742950" indent="-285750" algn="l" rtl="0" fontAlgn="base">
              <a:spcBef>
                <a:spcPct val="0"/>
              </a:spcBef>
              <a:spcAft>
                <a:spcPct val="0"/>
              </a:spcAft>
              <a:defRPr kern="1200">
                <a:solidFill>
                  <a:schemeClr val="tx1"/>
                </a:solidFill>
                <a:uFillTx/>
                <a:latin typeface="Arial" pitchFamily="34" charset="0"/>
                <a:ea typeface="ＭＳ Ｐゴシック" pitchFamily="34" charset="-128"/>
                <a:cs typeface="+mn-cs"/>
              </a:defRPr>
            </a:lvl2pPr>
            <a:lvl3pPr marL="1143000" indent="-228600" algn="l" rtl="0" fontAlgn="base">
              <a:spcBef>
                <a:spcPct val="0"/>
              </a:spcBef>
              <a:spcAft>
                <a:spcPct val="0"/>
              </a:spcAft>
              <a:defRPr kern="1200">
                <a:solidFill>
                  <a:schemeClr val="tx1"/>
                </a:solidFill>
                <a:uFillTx/>
                <a:latin typeface="Arial" pitchFamily="34" charset="0"/>
                <a:ea typeface="ＭＳ Ｐゴシック" pitchFamily="34" charset="-128"/>
                <a:cs typeface="+mn-cs"/>
              </a:defRPr>
            </a:lvl3pPr>
            <a:lvl4pPr marL="1600200" indent="-228600" algn="l" rtl="0" fontAlgn="base">
              <a:spcBef>
                <a:spcPct val="0"/>
              </a:spcBef>
              <a:spcAft>
                <a:spcPct val="0"/>
              </a:spcAft>
              <a:defRPr kern="1200">
                <a:solidFill>
                  <a:schemeClr val="tx1"/>
                </a:solidFill>
                <a:uFillTx/>
                <a:latin typeface="Arial" pitchFamily="34" charset="0"/>
                <a:ea typeface="ＭＳ Ｐゴシック" pitchFamily="34" charset="-128"/>
                <a:cs typeface="+mn-cs"/>
              </a:defRPr>
            </a:lvl4pPr>
            <a:lvl5pPr marL="2057400" indent="-228600" algn="l" rtl="0" fontAlgn="base">
              <a:spcBef>
                <a:spcPct val="0"/>
              </a:spcBef>
              <a:spcAft>
                <a:spcPct val="0"/>
              </a:spcAft>
              <a:defRPr kern="1200">
                <a:solidFill>
                  <a:schemeClr val="tx1"/>
                </a:solidFill>
                <a:uFillTx/>
                <a:latin typeface="Arial" pitchFamily="34" charset="0"/>
                <a:ea typeface="ＭＳ Ｐゴシック" pitchFamily="34" charset="-128"/>
                <a:cs typeface="+mn-cs"/>
              </a:defRPr>
            </a:lvl5pPr>
            <a:lvl6pPr marL="2514600" indent="-228600" algn="l" defTabSz="914400" rtl="0" eaLnBrk="1" fontAlgn="base" latinLnBrk="0" hangingPunct="1">
              <a:spcBef>
                <a:spcPct val="0"/>
              </a:spcBef>
              <a:spcAft>
                <a:spcPct val="0"/>
              </a:spcAft>
              <a:defRPr kern="1200">
                <a:solidFill>
                  <a:schemeClr val="tx1"/>
                </a:solidFill>
                <a:uFillTx/>
                <a:latin typeface="Arial" pitchFamily="34" charset="0"/>
                <a:ea typeface="ＭＳ Ｐゴシック" pitchFamily="34" charset="-128"/>
                <a:cs typeface="+mn-cs"/>
              </a:defRPr>
            </a:lvl6pPr>
            <a:lvl7pPr marL="2971800" indent="-228600" algn="l" defTabSz="914400" rtl="0" eaLnBrk="1" fontAlgn="base" latinLnBrk="0" hangingPunct="1">
              <a:spcBef>
                <a:spcPct val="0"/>
              </a:spcBef>
              <a:spcAft>
                <a:spcPct val="0"/>
              </a:spcAft>
              <a:defRPr kern="1200">
                <a:solidFill>
                  <a:schemeClr val="tx1"/>
                </a:solidFill>
                <a:uFillTx/>
                <a:latin typeface="Arial" pitchFamily="34" charset="0"/>
                <a:ea typeface="ＭＳ Ｐゴシック" pitchFamily="34" charset="-128"/>
                <a:cs typeface="+mn-cs"/>
              </a:defRPr>
            </a:lvl7pPr>
            <a:lvl8pPr marL="3429000" indent="-228600" algn="l" defTabSz="914400" rtl="0" eaLnBrk="1" fontAlgn="base" latinLnBrk="0" hangingPunct="1">
              <a:spcBef>
                <a:spcPct val="0"/>
              </a:spcBef>
              <a:spcAft>
                <a:spcPct val="0"/>
              </a:spcAft>
              <a:defRPr kern="1200">
                <a:solidFill>
                  <a:schemeClr val="tx1"/>
                </a:solidFill>
                <a:uFillTx/>
                <a:latin typeface="Arial" pitchFamily="34" charset="0"/>
                <a:ea typeface="ＭＳ Ｐゴシック" pitchFamily="34" charset="-128"/>
                <a:cs typeface="+mn-cs"/>
              </a:defRPr>
            </a:lvl8pPr>
            <a:lvl9pPr marL="3886200" indent="-228600" algn="l" defTabSz="914400" rtl="0" eaLnBrk="1" fontAlgn="base" latinLnBrk="0" hangingPunct="1">
              <a:spcBef>
                <a:spcPct val="0"/>
              </a:spcBef>
              <a:spcAft>
                <a:spcPct val="0"/>
              </a:spcAft>
              <a:defRPr kern="1200">
                <a:solidFill>
                  <a:schemeClr val="tx1"/>
                </a:solidFill>
                <a:uFillTx/>
                <a:latin typeface="Arial" pitchFamily="34" charset="0"/>
                <a:ea typeface="ＭＳ Ｐゴシック" pitchFamily="34" charset="-128"/>
                <a:cs typeface="+mn-cs"/>
              </a:defRPr>
            </a:lvl9pPr>
          </a:lstStyle>
          <a:p>
            <a:fld id="{0C3DD296-7B67-4356-B1FA-B3880BF07918}" type="slidenum">
              <a:rPr lang="en-US" altLang="en-US" smtClean="0">
                <a:solidFill>
                  <a:schemeClr val="bg1"/>
                </a:solidFill>
                <a:uFillTx/>
              </a:rPr>
              <a:t>‹#›</a:t>
            </a:fld>
            <a:endParaRPr lang="en-US" altLang="en-US" dirty="0">
              <a:solidFill>
                <a:schemeClr val="bg1"/>
              </a:solidFill>
              <a:uFillTx/>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uFillTx/>
              </a:rPr>
              <a:t>Click to edit Master title style</a:t>
            </a:r>
          </a:p>
        </p:txBody>
      </p:sp>
      <p:sp>
        <p:nvSpPr>
          <p:cNvPr id="3" name="Vertical Text Placeholder 2"/>
          <p:cNvSpPr>
            <a:spLocks noGrp="1"/>
          </p:cNvSpPr>
          <p:nvPr>
            <p:ph type="body" orient="vert" idx="1"/>
          </p:nvPr>
        </p:nvSpPr>
        <p:spPr/>
        <p:txBody>
          <a:bodyPr vert="eaVert"/>
          <a:lstStyle/>
          <a:p>
            <a:pPr lvl="0"/>
            <a:r>
              <a:rPr lang="en-US">
                <a:uFillTx/>
              </a:rPr>
              <a:t>Click to edit Master text styles</a:t>
            </a:r>
          </a:p>
          <a:p>
            <a:pPr lvl="1"/>
            <a:r>
              <a:rPr lang="en-US">
                <a:uFillTx/>
              </a:rPr>
              <a:t>Second level</a:t>
            </a:r>
          </a:p>
          <a:p>
            <a:pPr lvl="2"/>
            <a:r>
              <a:rPr lang="en-US">
                <a:uFillTx/>
              </a:rPr>
              <a:t>Third level</a:t>
            </a:r>
          </a:p>
          <a:p>
            <a:pPr lvl="3"/>
            <a:r>
              <a:rPr lang="en-US">
                <a:uFillTx/>
              </a:rPr>
              <a:t>Fourth level</a:t>
            </a:r>
          </a:p>
          <a:p>
            <a:pPr lvl="4"/>
            <a:r>
              <a:rPr lang="en-US">
                <a:uFillTx/>
              </a:rPr>
              <a:t>Fifth level</a:t>
            </a:r>
          </a:p>
        </p:txBody>
      </p:sp>
      <p:sp>
        <p:nvSpPr>
          <p:cNvPr id="6" name="Footer Placeholder 7"/>
          <p:cNvSpPr txBox="1">
            <a:spLocks/>
          </p:cNvSpPr>
          <p:nvPr userDrawn="1"/>
        </p:nvSpPr>
        <p:spPr>
          <a:xfrm>
            <a:off x="0" y="6492240"/>
            <a:ext cx="3581400" cy="365760"/>
          </a:xfrm>
          <a:prstGeom prst="rect">
            <a:avLst/>
          </a:prstGeom>
        </p:spPr>
        <p:txBody>
          <a:bodyPr/>
          <a:lstStyle>
            <a:defPPr>
              <a:defRPr lang="en-US">
                <a:uFillTx/>
              </a:defRPr>
            </a:defPPr>
            <a:lvl1pPr algn="l" rtl="0" fontAlgn="base">
              <a:spcBef>
                <a:spcPct val="0"/>
              </a:spcBef>
              <a:spcAft>
                <a:spcPct val="0"/>
              </a:spcAft>
              <a:defRPr kern="1200">
                <a:solidFill>
                  <a:schemeClr val="tx1"/>
                </a:solidFill>
                <a:uFillTx/>
                <a:latin typeface="Arial" pitchFamily="34" charset="0"/>
                <a:ea typeface="ＭＳ Ｐゴシック" pitchFamily="34" charset="-128"/>
                <a:cs typeface="+mn-cs"/>
              </a:defRPr>
            </a:lvl1pPr>
            <a:lvl2pPr marL="457200" algn="l" rtl="0" fontAlgn="base">
              <a:spcBef>
                <a:spcPct val="0"/>
              </a:spcBef>
              <a:spcAft>
                <a:spcPct val="0"/>
              </a:spcAft>
              <a:defRPr kern="1200">
                <a:solidFill>
                  <a:schemeClr val="tx1"/>
                </a:solidFill>
                <a:uFillTx/>
                <a:latin typeface="Arial" pitchFamily="34" charset="0"/>
                <a:ea typeface="ＭＳ Ｐゴシック" pitchFamily="34" charset="-128"/>
                <a:cs typeface="+mn-cs"/>
              </a:defRPr>
            </a:lvl2pPr>
            <a:lvl3pPr marL="914400" algn="l" rtl="0" fontAlgn="base">
              <a:spcBef>
                <a:spcPct val="0"/>
              </a:spcBef>
              <a:spcAft>
                <a:spcPct val="0"/>
              </a:spcAft>
              <a:defRPr kern="1200">
                <a:solidFill>
                  <a:schemeClr val="tx1"/>
                </a:solidFill>
                <a:uFillTx/>
                <a:latin typeface="Arial" pitchFamily="34" charset="0"/>
                <a:ea typeface="ＭＳ Ｐゴシック" pitchFamily="34" charset="-128"/>
                <a:cs typeface="+mn-cs"/>
              </a:defRPr>
            </a:lvl3pPr>
            <a:lvl4pPr marL="1371600" algn="l" rtl="0" fontAlgn="base">
              <a:spcBef>
                <a:spcPct val="0"/>
              </a:spcBef>
              <a:spcAft>
                <a:spcPct val="0"/>
              </a:spcAft>
              <a:defRPr kern="1200">
                <a:solidFill>
                  <a:schemeClr val="tx1"/>
                </a:solidFill>
                <a:uFillTx/>
                <a:latin typeface="Arial" pitchFamily="34" charset="0"/>
                <a:ea typeface="ＭＳ Ｐゴシック" pitchFamily="34" charset="-128"/>
                <a:cs typeface="+mn-cs"/>
              </a:defRPr>
            </a:lvl4pPr>
            <a:lvl5pPr marL="1828800" algn="l" rtl="0" fontAlgn="base">
              <a:spcBef>
                <a:spcPct val="0"/>
              </a:spcBef>
              <a:spcAft>
                <a:spcPct val="0"/>
              </a:spcAft>
              <a:defRPr kern="1200">
                <a:solidFill>
                  <a:schemeClr val="tx1"/>
                </a:solidFill>
                <a:uFillTx/>
                <a:latin typeface="Arial" pitchFamily="34" charset="0"/>
                <a:ea typeface="ＭＳ Ｐゴシック" pitchFamily="34" charset="-128"/>
                <a:cs typeface="+mn-cs"/>
              </a:defRPr>
            </a:lvl5pPr>
            <a:lvl6pPr marL="2286000" algn="l" defTabSz="914400" rtl="0" eaLnBrk="1" latinLnBrk="0" hangingPunct="1">
              <a:defRPr kern="1200">
                <a:solidFill>
                  <a:schemeClr val="tx1"/>
                </a:solidFill>
                <a:uFillTx/>
                <a:latin typeface="Arial" pitchFamily="34" charset="0"/>
                <a:ea typeface="ＭＳ Ｐゴシック" pitchFamily="34" charset="-128"/>
                <a:cs typeface="+mn-cs"/>
              </a:defRPr>
            </a:lvl6pPr>
            <a:lvl7pPr marL="2743200" algn="l" defTabSz="914400" rtl="0" eaLnBrk="1" latinLnBrk="0" hangingPunct="1">
              <a:defRPr kern="1200">
                <a:solidFill>
                  <a:schemeClr val="tx1"/>
                </a:solidFill>
                <a:uFillTx/>
                <a:latin typeface="Arial" pitchFamily="34" charset="0"/>
                <a:ea typeface="ＭＳ Ｐゴシック" pitchFamily="34" charset="-128"/>
                <a:cs typeface="+mn-cs"/>
              </a:defRPr>
            </a:lvl7pPr>
            <a:lvl8pPr marL="3200400" algn="l" defTabSz="914400" rtl="0" eaLnBrk="1" latinLnBrk="0" hangingPunct="1">
              <a:defRPr kern="1200">
                <a:solidFill>
                  <a:schemeClr val="tx1"/>
                </a:solidFill>
                <a:uFillTx/>
                <a:latin typeface="Arial" pitchFamily="34" charset="0"/>
                <a:ea typeface="ＭＳ Ｐゴシック" pitchFamily="34" charset="-128"/>
                <a:cs typeface="+mn-cs"/>
              </a:defRPr>
            </a:lvl8pPr>
            <a:lvl9pPr marL="3657600" algn="l" defTabSz="914400" rtl="0" eaLnBrk="1" latinLnBrk="0" hangingPunct="1">
              <a:defRPr kern="1200">
                <a:solidFill>
                  <a:schemeClr val="tx1"/>
                </a:solidFill>
                <a:uFillTx/>
                <a:latin typeface="Arial" pitchFamily="34" charset="0"/>
                <a:ea typeface="ＭＳ Ｐゴシック" pitchFamily="34" charset="-128"/>
                <a:cs typeface="+mn-cs"/>
              </a:defRPr>
            </a:lvl9pPr>
          </a:lstStyle>
          <a:p>
            <a:r>
              <a:rPr lang="en-US" sz="1100" i="1" baseline="0" dirty="0">
                <a:uFillTx/>
                <a:latin typeface="Cambria" panose="02040503050406030204" pitchFamily="18" charset="0"/>
              </a:rPr>
              <a:t>Department of Child Safety</a:t>
            </a:r>
          </a:p>
        </p:txBody>
      </p:sp>
      <p:sp>
        <p:nvSpPr>
          <p:cNvPr id="7" name="Slide Number Placeholder 3"/>
          <p:cNvSpPr txBox="1">
            <a:spLocks/>
          </p:cNvSpPr>
          <p:nvPr userDrawn="1"/>
        </p:nvSpPr>
        <p:spPr bwMode="auto">
          <a:xfrm>
            <a:off x="8631455" y="141187"/>
            <a:ext cx="404261" cy="364139"/>
          </a:xfrm>
          <a:prstGeom prst="bracketPair">
            <a:avLst>
              <a:gd name="adj" fmla="val 17949"/>
            </a:avLst>
          </a:prstGeom>
          <a:noFill/>
          <a:ln w="19050">
            <a:solidFill>
              <a:srgbClr val="FFFFFF"/>
            </a:solidFill>
          </a:ln>
        </p:spPr>
        <p:txBody>
          <a:bodyPr vert="horz" lIns="0" tIns="0" rIns="0" bIns="0" rtlCol="0" anchor="ctr"/>
          <a:lstStyle>
            <a:defPPr>
              <a:defRPr lang="en-US">
                <a:uFillTx/>
              </a:defRPr>
            </a:defPPr>
            <a:lvl1pPr algn="ctr" rtl="0" fontAlgn="base">
              <a:spcBef>
                <a:spcPct val="0"/>
              </a:spcBef>
              <a:spcAft>
                <a:spcPct val="0"/>
              </a:spcAft>
              <a:defRPr sz="1800" kern="1200">
                <a:solidFill>
                  <a:schemeClr val="tx1"/>
                </a:solidFill>
                <a:uFillTx/>
                <a:latin typeface="Arial" pitchFamily="34" charset="0"/>
                <a:ea typeface="ＭＳ Ｐゴシック" pitchFamily="34" charset="-128"/>
                <a:cs typeface="+mn-cs"/>
              </a:defRPr>
            </a:lvl1pPr>
            <a:lvl2pPr marL="742950" indent="-285750" algn="l" rtl="0" fontAlgn="base">
              <a:spcBef>
                <a:spcPct val="0"/>
              </a:spcBef>
              <a:spcAft>
                <a:spcPct val="0"/>
              </a:spcAft>
              <a:defRPr kern="1200">
                <a:solidFill>
                  <a:schemeClr val="tx1"/>
                </a:solidFill>
                <a:uFillTx/>
                <a:latin typeface="Arial" pitchFamily="34" charset="0"/>
                <a:ea typeface="ＭＳ Ｐゴシック" pitchFamily="34" charset="-128"/>
                <a:cs typeface="+mn-cs"/>
              </a:defRPr>
            </a:lvl2pPr>
            <a:lvl3pPr marL="1143000" indent="-228600" algn="l" rtl="0" fontAlgn="base">
              <a:spcBef>
                <a:spcPct val="0"/>
              </a:spcBef>
              <a:spcAft>
                <a:spcPct val="0"/>
              </a:spcAft>
              <a:defRPr kern="1200">
                <a:solidFill>
                  <a:schemeClr val="tx1"/>
                </a:solidFill>
                <a:uFillTx/>
                <a:latin typeface="Arial" pitchFamily="34" charset="0"/>
                <a:ea typeface="ＭＳ Ｐゴシック" pitchFamily="34" charset="-128"/>
                <a:cs typeface="+mn-cs"/>
              </a:defRPr>
            </a:lvl3pPr>
            <a:lvl4pPr marL="1600200" indent="-228600" algn="l" rtl="0" fontAlgn="base">
              <a:spcBef>
                <a:spcPct val="0"/>
              </a:spcBef>
              <a:spcAft>
                <a:spcPct val="0"/>
              </a:spcAft>
              <a:defRPr kern="1200">
                <a:solidFill>
                  <a:schemeClr val="tx1"/>
                </a:solidFill>
                <a:uFillTx/>
                <a:latin typeface="Arial" pitchFamily="34" charset="0"/>
                <a:ea typeface="ＭＳ Ｐゴシック" pitchFamily="34" charset="-128"/>
                <a:cs typeface="+mn-cs"/>
              </a:defRPr>
            </a:lvl4pPr>
            <a:lvl5pPr marL="2057400" indent="-228600" algn="l" rtl="0" fontAlgn="base">
              <a:spcBef>
                <a:spcPct val="0"/>
              </a:spcBef>
              <a:spcAft>
                <a:spcPct val="0"/>
              </a:spcAft>
              <a:defRPr kern="1200">
                <a:solidFill>
                  <a:schemeClr val="tx1"/>
                </a:solidFill>
                <a:uFillTx/>
                <a:latin typeface="Arial" pitchFamily="34" charset="0"/>
                <a:ea typeface="ＭＳ Ｐゴシック" pitchFamily="34" charset="-128"/>
                <a:cs typeface="+mn-cs"/>
              </a:defRPr>
            </a:lvl5pPr>
            <a:lvl6pPr marL="2514600" indent="-228600" algn="l" defTabSz="914400" rtl="0" eaLnBrk="1" fontAlgn="base" latinLnBrk="0" hangingPunct="1">
              <a:spcBef>
                <a:spcPct val="0"/>
              </a:spcBef>
              <a:spcAft>
                <a:spcPct val="0"/>
              </a:spcAft>
              <a:defRPr kern="1200">
                <a:solidFill>
                  <a:schemeClr val="tx1"/>
                </a:solidFill>
                <a:uFillTx/>
                <a:latin typeface="Arial" pitchFamily="34" charset="0"/>
                <a:ea typeface="ＭＳ Ｐゴシック" pitchFamily="34" charset="-128"/>
                <a:cs typeface="+mn-cs"/>
              </a:defRPr>
            </a:lvl6pPr>
            <a:lvl7pPr marL="2971800" indent="-228600" algn="l" defTabSz="914400" rtl="0" eaLnBrk="1" fontAlgn="base" latinLnBrk="0" hangingPunct="1">
              <a:spcBef>
                <a:spcPct val="0"/>
              </a:spcBef>
              <a:spcAft>
                <a:spcPct val="0"/>
              </a:spcAft>
              <a:defRPr kern="1200">
                <a:solidFill>
                  <a:schemeClr val="tx1"/>
                </a:solidFill>
                <a:uFillTx/>
                <a:latin typeface="Arial" pitchFamily="34" charset="0"/>
                <a:ea typeface="ＭＳ Ｐゴシック" pitchFamily="34" charset="-128"/>
                <a:cs typeface="+mn-cs"/>
              </a:defRPr>
            </a:lvl7pPr>
            <a:lvl8pPr marL="3429000" indent="-228600" algn="l" defTabSz="914400" rtl="0" eaLnBrk="1" fontAlgn="base" latinLnBrk="0" hangingPunct="1">
              <a:spcBef>
                <a:spcPct val="0"/>
              </a:spcBef>
              <a:spcAft>
                <a:spcPct val="0"/>
              </a:spcAft>
              <a:defRPr kern="1200">
                <a:solidFill>
                  <a:schemeClr val="tx1"/>
                </a:solidFill>
                <a:uFillTx/>
                <a:latin typeface="Arial" pitchFamily="34" charset="0"/>
                <a:ea typeface="ＭＳ Ｐゴシック" pitchFamily="34" charset="-128"/>
                <a:cs typeface="+mn-cs"/>
              </a:defRPr>
            </a:lvl8pPr>
            <a:lvl9pPr marL="3886200" indent="-228600" algn="l" defTabSz="914400" rtl="0" eaLnBrk="1" fontAlgn="base" latinLnBrk="0" hangingPunct="1">
              <a:spcBef>
                <a:spcPct val="0"/>
              </a:spcBef>
              <a:spcAft>
                <a:spcPct val="0"/>
              </a:spcAft>
              <a:defRPr kern="1200">
                <a:solidFill>
                  <a:schemeClr val="tx1"/>
                </a:solidFill>
                <a:uFillTx/>
                <a:latin typeface="Arial" pitchFamily="34" charset="0"/>
                <a:ea typeface="ＭＳ Ｐゴシック" pitchFamily="34" charset="-128"/>
                <a:cs typeface="+mn-cs"/>
              </a:defRPr>
            </a:lvl9pPr>
          </a:lstStyle>
          <a:p>
            <a:fld id="{0C3DD296-7B67-4356-B1FA-B3880BF07918}" type="slidenum">
              <a:rPr lang="en-US" altLang="en-US" smtClean="0">
                <a:solidFill>
                  <a:schemeClr val="bg1"/>
                </a:solidFill>
                <a:uFillTx/>
              </a:rPr>
              <a:t>‹#›</a:t>
            </a:fld>
            <a:endParaRPr lang="en-US" altLang="en-US" dirty="0">
              <a:solidFill>
                <a:schemeClr val="bg1"/>
              </a:solidFill>
              <a:uFillTx/>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2.gif"/><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a:uFillTx/>
              </a:rPr>
              <a:t>Click to edit Master title style</a:t>
            </a:r>
            <a:endParaRPr lang="en-US" dirty="0">
              <a:uFillTx/>
            </a:endParaRPr>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dirty="0">
                <a:uFillTx/>
              </a:rPr>
              <a:t>Click to edit Master text styles</a:t>
            </a:r>
          </a:p>
          <a:p>
            <a:pPr lvl="1"/>
            <a:r>
              <a:rPr lang="en-US" dirty="0">
                <a:uFillTx/>
              </a:rPr>
              <a:t>Second level</a:t>
            </a:r>
          </a:p>
          <a:p>
            <a:pPr lvl="2"/>
            <a:r>
              <a:rPr lang="en-US" dirty="0">
                <a:uFillTx/>
              </a:rPr>
              <a:t>Third level</a:t>
            </a:r>
          </a:p>
          <a:p>
            <a:pPr lvl="3"/>
            <a:r>
              <a:rPr lang="en-US" dirty="0">
                <a:uFillTx/>
              </a:rPr>
              <a:t>Fourth level</a:t>
            </a:r>
          </a:p>
          <a:p>
            <a:pPr lvl="4"/>
            <a:r>
              <a:rPr lang="en-US" dirty="0">
                <a:uFillTx/>
              </a:rPr>
              <a:t>Fifth level</a:t>
            </a:r>
          </a:p>
        </p:txBody>
      </p:sp>
      <p:sp>
        <p:nvSpPr>
          <p:cNvPr id="8" name="Rectangle 7"/>
          <p:cNvSpPr>
            <a:spLocks/>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uFillTx/>
            </a:endParaRPr>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uFillTx/>
              </a:defRPr>
            </a:lvl1pPr>
          </a:lstStyle>
          <a:p>
            <a:fld id="{A4B843DF-9518-4363-AD91-241E0C525582}" type="slidenum">
              <a:rPr lang="en-US" altLang="en-US" smtClean="0">
                <a:uFillTx/>
              </a:rPr>
              <a:pPr/>
              <a:t>‹#›</a:t>
            </a:fld>
            <a:endParaRPr lang="en-US" altLang="en-US">
              <a:uFillTx/>
            </a:endParaRPr>
          </a:p>
        </p:txBody>
      </p:sp>
      <p:grpSp>
        <p:nvGrpSpPr>
          <p:cNvPr id="11" name="Group 10"/>
          <p:cNvGrpSpPr/>
          <p:nvPr/>
        </p:nvGrpSpPr>
        <p:grpSpPr>
          <a:xfrm>
            <a:off x="8077200" y="0"/>
            <a:ext cx="1066800" cy="6858000"/>
            <a:chOff x="8077200" y="0"/>
            <a:chExt cx="1066800" cy="6858000"/>
          </a:xfrm>
        </p:grpSpPr>
        <p:sp>
          <p:nvSpPr>
            <p:cNvPr id="7" name="Rectangle 6"/>
            <p:cNvSpPr>
              <a:spLocks/>
            </p:cNvSpPr>
            <p:nvPr userDrawn="1"/>
          </p:nvSpPr>
          <p:spPr>
            <a:xfrm>
              <a:off x="8503920" y="0"/>
              <a:ext cx="64008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uFillTx/>
              </a:endParaRPr>
            </a:p>
          </p:txBody>
        </p:sp>
        <p:pic>
          <p:nvPicPr>
            <p:cNvPr id="9" name="Picture 8"/>
            <p:cNvPicPr>
              <a:picLocks noChangeAspect="1"/>
            </p:cNvPicPr>
            <p:nvPr userDrawn="1"/>
          </p:nvPicPr>
          <p:blipFill>
            <a:blip r:embed="rId17" cstate="print"/>
            <a:stretch>
              <a:fillRect/>
            </a:stretch>
          </p:blipFill>
          <p:spPr>
            <a:xfrm>
              <a:off x="8077200" y="5450014"/>
              <a:ext cx="1066799" cy="1407986"/>
            </a:xfrm>
            <a:prstGeom prst="rect">
              <a:avLst/>
            </a:prstGeom>
          </p:spPr>
        </p:pic>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Lst>
  <p:txStyles>
    <p:titleStyle>
      <a:lvl1pPr algn="l" defTabSz="914400" rtl="0" eaLnBrk="1" latinLnBrk="0" hangingPunct="1">
        <a:spcBef>
          <a:spcPct val="0"/>
        </a:spcBef>
        <a:buNone/>
        <a:defRPr sz="4600" kern="1200" cap="none" spc="-100" baseline="0">
          <a:ln>
            <a:noFill/>
          </a:ln>
          <a:solidFill>
            <a:schemeClr val="tx2"/>
          </a:solidFill>
          <a:effectLst/>
          <a:uFillTx/>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uFillTx/>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uFillTx/>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uFillTx/>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uFillTx/>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uFillTx/>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uFillTx/>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uFillTx/>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uFillTx/>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uFillTx/>
          <a:latin typeface="+mn-lt"/>
          <a:ea typeface="+mn-ea"/>
          <a:cs typeface="+mn-cs"/>
        </a:defRPr>
      </a:lvl9pPr>
    </p:bodyStyle>
    <p:otherStyle>
      <a:defPPr>
        <a:defRPr lang="en-US">
          <a:uFillTx/>
        </a:defRPr>
      </a:defPPr>
      <a:lvl1pPr marL="0" algn="l" defTabSz="914400" rtl="0" eaLnBrk="1" latinLnBrk="0" hangingPunct="1">
        <a:defRPr sz="1800" kern="1200">
          <a:solidFill>
            <a:schemeClr val="tx1"/>
          </a:solidFill>
          <a:uFillTx/>
          <a:latin typeface="+mn-lt"/>
          <a:ea typeface="+mn-ea"/>
          <a:cs typeface="+mn-cs"/>
        </a:defRPr>
      </a:lvl1pPr>
      <a:lvl2pPr marL="457200" algn="l" defTabSz="914400" rtl="0" eaLnBrk="1" latinLnBrk="0" hangingPunct="1">
        <a:defRPr sz="1800" kern="1200">
          <a:solidFill>
            <a:schemeClr val="tx1"/>
          </a:solidFill>
          <a:uFillTx/>
          <a:latin typeface="+mn-lt"/>
          <a:ea typeface="+mn-ea"/>
          <a:cs typeface="+mn-cs"/>
        </a:defRPr>
      </a:lvl2pPr>
      <a:lvl3pPr marL="914400" algn="l" defTabSz="914400" rtl="0" eaLnBrk="1" latinLnBrk="0" hangingPunct="1">
        <a:defRPr sz="1800" kern="1200">
          <a:solidFill>
            <a:schemeClr val="tx1"/>
          </a:solidFill>
          <a:uFillTx/>
          <a:latin typeface="+mn-lt"/>
          <a:ea typeface="+mn-ea"/>
          <a:cs typeface="+mn-cs"/>
        </a:defRPr>
      </a:lvl3pPr>
      <a:lvl4pPr marL="1371600" algn="l" defTabSz="914400" rtl="0" eaLnBrk="1" latinLnBrk="0" hangingPunct="1">
        <a:defRPr sz="1800" kern="1200">
          <a:solidFill>
            <a:schemeClr val="tx1"/>
          </a:solidFill>
          <a:uFillTx/>
          <a:latin typeface="+mn-lt"/>
          <a:ea typeface="+mn-ea"/>
          <a:cs typeface="+mn-cs"/>
        </a:defRPr>
      </a:lvl4pPr>
      <a:lvl5pPr marL="1828800" algn="l" defTabSz="914400" rtl="0" eaLnBrk="1" latinLnBrk="0" hangingPunct="1">
        <a:defRPr sz="1800" kern="1200">
          <a:solidFill>
            <a:schemeClr val="tx1"/>
          </a:solidFill>
          <a:uFillTx/>
          <a:latin typeface="+mn-lt"/>
          <a:ea typeface="+mn-ea"/>
          <a:cs typeface="+mn-cs"/>
        </a:defRPr>
      </a:lvl5pPr>
      <a:lvl6pPr marL="2286000" algn="l" defTabSz="914400" rtl="0" eaLnBrk="1" latinLnBrk="0" hangingPunct="1">
        <a:defRPr sz="1800" kern="1200">
          <a:solidFill>
            <a:schemeClr val="tx1"/>
          </a:solidFill>
          <a:uFillTx/>
          <a:latin typeface="+mn-lt"/>
          <a:ea typeface="+mn-ea"/>
          <a:cs typeface="+mn-cs"/>
        </a:defRPr>
      </a:lvl6pPr>
      <a:lvl7pPr marL="2743200" algn="l" defTabSz="914400" rtl="0" eaLnBrk="1" latinLnBrk="0" hangingPunct="1">
        <a:defRPr sz="1800" kern="1200">
          <a:solidFill>
            <a:schemeClr val="tx1"/>
          </a:solidFill>
          <a:uFillTx/>
          <a:latin typeface="+mn-lt"/>
          <a:ea typeface="+mn-ea"/>
          <a:cs typeface="+mn-cs"/>
        </a:defRPr>
      </a:lvl7pPr>
      <a:lvl8pPr marL="3200400" algn="l" defTabSz="914400" rtl="0" eaLnBrk="1" latinLnBrk="0" hangingPunct="1">
        <a:defRPr sz="1800" kern="1200">
          <a:solidFill>
            <a:schemeClr val="tx1"/>
          </a:solidFill>
          <a:uFillTx/>
          <a:latin typeface="+mn-lt"/>
          <a:ea typeface="+mn-ea"/>
          <a:cs typeface="+mn-cs"/>
        </a:defRPr>
      </a:lvl8pPr>
      <a:lvl9pPr marL="3657600" algn="l" defTabSz="914400" rtl="0" eaLnBrk="1" latinLnBrk="0" hangingPunct="1">
        <a:defRPr sz="1800" kern="1200">
          <a:solidFill>
            <a:schemeClr val="tx1"/>
          </a:solidFill>
          <a:uFillTx/>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Xheni.Ndreu@azdcs.gov" TargetMode="External"/><Relationship Id="rId2" Type="http://schemas.openxmlformats.org/officeDocument/2006/relationships/hyperlink" Target="mailto:Andrea.Hightower@azdcs.gov"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2.xml"/><Relationship Id="rId1" Type="http://schemas.openxmlformats.org/officeDocument/2006/relationships/slideLayout" Target="../slideLayouts/slideLayout11.xml"/><Relationship Id="rId5" Type="http://schemas.openxmlformats.org/officeDocument/2006/relationships/hyperlink" Target="https://creativecommons.org/licenses/by-nc-nd/3.0/" TargetMode="External"/><Relationship Id="rId4" Type="http://schemas.openxmlformats.org/officeDocument/2006/relationships/hyperlink" Target="http://siliconchaos.deviantart.com/art/no-caffeine-headache-435183805"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sites.google.com/site/2017titleiveroundtable/resources/2015-19-child-family-service-plans" TargetMode="External"/><Relationship Id="rId2" Type="http://schemas.openxmlformats.org/officeDocument/2006/relationships/notesSlide" Target="../notesSlides/notesSlide3.xml"/><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4.xml"/><Relationship Id="rId1" Type="http://schemas.openxmlformats.org/officeDocument/2006/relationships/slideLayout" Target="../slideLayouts/slideLayout11.xml"/><Relationship Id="rId5" Type="http://schemas.openxmlformats.org/officeDocument/2006/relationships/hyperlink" Target="https://www.acf.hhs.gov/cwpm/public_html/programs/cb/laws_policies/laws/cwpm/policy_dsp.jsp?citID=116" TargetMode="External"/><Relationship Id="rId4" Type="http://schemas.openxmlformats.org/officeDocument/2006/relationships/image" Target="../media/image5.jp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3" Type="http://schemas.openxmlformats.org/officeDocument/2006/relationships/hyperlink" Target="https://sites.google.com/site/2017titleiveroundtable/resources/licensed-or-approved-cw-agencies" TargetMode="External"/><Relationship Id="rId2" Type="http://schemas.openxmlformats.org/officeDocument/2006/relationships/notesSlide" Target="../notesSlides/notesSlide6.xml"/><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7.xml"/><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2400"/>
            <a:ext cx="7543800" cy="2593975"/>
          </a:xfrm>
        </p:spPr>
        <p:txBody>
          <a:bodyPr/>
          <a:lstStyle/>
          <a:p>
            <a:pPr algn="ctr"/>
            <a:r>
              <a:rPr lang="en-US" dirty="0">
                <a:uFillTx/>
              </a:rPr>
              <a:t> </a:t>
            </a:r>
          </a:p>
        </p:txBody>
      </p:sp>
      <p:sp>
        <p:nvSpPr>
          <p:cNvPr id="3" name="Subtitle 2"/>
          <p:cNvSpPr>
            <a:spLocks noGrp="1"/>
          </p:cNvSpPr>
          <p:nvPr>
            <p:ph type="subTitle" idx="1"/>
          </p:nvPr>
        </p:nvSpPr>
        <p:spPr/>
        <p:txBody>
          <a:bodyPr/>
          <a:lstStyle/>
          <a:p>
            <a:r>
              <a:rPr lang="en-US" dirty="0">
                <a:uFillTx/>
              </a:rPr>
              <a:t> </a:t>
            </a:r>
          </a:p>
        </p:txBody>
      </p:sp>
      <p:sp>
        <p:nvSpPr>
          <p:cNvPr id="4" name="TextBox 3"/>
          <p:cNvSpPr txBox="1">
            <a:spLocks/>
          </p:cNvSpPr>
          <p:nvPr/>
        </p:nvSpPr>
        <p:spPr>
          <a:xfrm>
            <a:off x="533400" y="1141922"/>
            <a:ext cx="7369174" cy="4462760"/>
          </a:xfrm>
          <a:prstGeom prst="rect">
            <a:avLst/>
          </a:prstGeom>
          <a:noFill/>
        </p:spPr>
        <p:txBody>
          <a:bodyPr wrap="square" rtlCol="0">
            <a:spAutoFit/>
          </a:bodyPr>
          <a:lstStyle/>
          <a:p>
            <a:pPr algn="ctr"/>
            <a:r>
              <a:rPr lang="en-US" sz="3600" b="1" dirty="0">
                <a:uFillTx/>
              </a:rPr>
              <a:t>Statewide training plans: The </a:t>
            </a:r>
            <a:r>
              <a:rPr lang="en-US" sz="3600" b="1" dirty="0"/>
              <a:t>b</a:t>
            </a:r>
            <a:r>
              <a:rPr lang="en-US" sz="3600" b="1" dirty="0">
                <a:uFillTx/>
              </a:rPr>
              <a:t>utterfly effect &amp; sister state agencies</a:t>
            </a:r>
          </a:p>
          <a:p>
            <a:pPr algn="ctr"/>
            <a:endParaRPr lang="en-US" sz="3600" b="1" dirty="0">
              <a:uFillTx/>
            </a:endParaRPr>
          </a:p>
          <a:p>
            <a:pPr algn="ctr"/>
            <a:r>
              <a:rPr lang="en-US" sz="2400" b="1" dirty="0">
                <a:uFillTx/>
              </a:rPr>
              <a:t>Title IV-E National Roundtable</a:t>
            </a:r>
          </a:p>
          <a:p>
            <a:pPr algn="ctr"/>
            <a:r>
              <a:rPr lang="en-US" sz="2400" b="1" dirty="0">
                <a:uFillTx/>
              </a:rPr>
              <a:t>Portland, Oregon</a:t>
            </a:r>
          </a:p>
          <a:p>
            <a:pPr algn="ctr"/>
            <a:r>
              <a:rPr lang="en-US" sz="2400" b="1" dirty="0">
                <a:uFillTx/>
              </a:rPr>
              <a:t>May 22, 2018</a:t>
            </a:r>
          </a:p>
          <a:p>
            <a:pPr algn="ctr"/>
            <a:endParaRPr lang="en-US" sz="2400" b="1" dirty="0">
              <a:uFillTx/>
            </a:endParaRPr>
          </a:p>
          <a:p>
            <a:pPr algn="ctr"/>
            <a:r>
              <a:rPr lang="en-US" sz="2000" b="1" dirty="0">
                <a:uFillTx/>
              </a:rPr>
              <a:t>Arizona Department of Child Safety</a:t>
            </a:r>
          </a:p>
          <a:p>
            <a:pPr algn="ctr"/>
            <a:r>
              <a:rPr lang="en-US" sz="2000" b="1" dirty="0">
                <a:uFillTx/>
              </a:rPr>
              <a:t>Andrea Hightower, Grants Manager – Budget &amp; Finance</a:t>
            </a:r>
          </a:p>
          <a:p>
            <a:pPr algn="ctr"/>
            <a:r>
              <a:rPr lang="en-US" sz="2000" b="1" dirty="0">
                <a:uFillTx/>
              </a:rPr>
              <a:t>Xheni Ndreu – Statewide Program Specialist – Title IV-E</a:t>
            </a:r>
          </a:p>
          <a:p>
            <a:pPr algn="ctr"/>
            <a:r>
              <a:rPr lang="en-US" sz="2000" b="1" dirty="0">
                <a:uFillTx/>
                <a:hlinkClick r:id="rId2"/>
              </a:rPr>
              <a:t>Andrea.Hightower@azdcs.gov</a:t>
            </a:r>
            <a:r>
              <a:rPr lang="en-US" sz="2000" b="1" dirty="0">
                <a:uFillTx/>
              </a:rPr>
              <a:t> &amp; </a:t>
            </a:r>
            <a:r>
              <a:rPr lang="en-US" sz="2000" b="1" dirty="0">
                <a:uFillTx/>
                <a:hlinkClick r:id="rId3"/>
              </a:rPr>
              <a:t>Xheni.Ndreu@azdcs.gov</a:t>
            </a:r>
            <a:r>
              <a:rPr lang="en-US" sz="2000" b="1" dirty="0">
                <a:uFillTx/>
              </a:rPr>
              <a:t>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5"/>
          </p:nvPr>
        </p:nvSpPr>
        <p:spPr>
          <a:xfrm>
            <a:off x="533400" y="1318354"/>
            <a:ext cx="7828547" cy="4409409"/>
          </a:xfrm>
        </p:spPr>
        <p:txBody>
          <a:bodyPr/>
          <a:lstStyle/>
          <a:p>
            <a:pPr marL="0" indent="0">
              <a:buNone/>
            </a:pPr>
            <a:endParaRPr lang="en-US" dirty="0">
              <a:solidFill>
                <a:schemeClr val="tx2"/>
              </a:solidFill>
              <a:uFillTx/>
              <a:latin typeface="+mj-lt"/>
            </a:endParaRPr>
          </a:p>
          <a:p>
            <a:endParaRPr lang="en-US" dirty="0">
              <a:solidFill>
                <a:schemeClr val="tx2"/>
              </a:solidFill>
              <a:uFillTx/>
              <a:latin typeface="+mj-lt"/>
            </a:endParaRPr>
          </a:p>
        </p:txBody>
      </p:sp>
      <p:sp>
        <p:nvSpPr>
          <p:cNvPr id="6" name="TextBox 5"/>
          <p:cNvSpPr txBox="1">
            <a:spLocks/>
          </p:cNvSpPr>
          <p:nvPr/>
        </p:nvSpPr>
        <p:spPr>
          <a:xfrm>
            <a:off x="694823" y="990600"/>
            <a:ext cx="7505700" cy="1200329"/>
          </a:xfrm>
          <a:prstGeom prst="rect">
            <a:avLst/>
          </a:prstGeom>
          <a:ln>
            <a:no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2400" b="1" dirty="0">
                <a:uFillTx/>
              </a:rPr>
              <a:t>Sister state agencies and Certified Expenditures: Attracting greater federal reimbursement for your state</a:t>
            </a:r>
          </a:p>
          <a:p>
            <a:endParaRPr lang="en-US" sz="2400" dirty="0">
              <a:uFillTx/>
            </a:endParaRPr>
          </a:p>
        </p:txBody>
      </p:sp>
      <p:sp>
        <p:nvSpPr>
          <p:cNvPr id="8" name="TextBox 7"/>
          <p:cNvSpPr txBox="1">
            <a:spLocks/>
          </p:cNvSpPr>
          <p:nvPr/>
        </p:nvSpPr>
        <p:spPr>
          <a:xfrm>
            <a:off x="381000" y="228600"/>
            <a:ext cx="7086600" cy="369332"/>
          </a:xfrm>
          <a:prstGeom prst="rect">
            <a:avLst/>
          </a:prstGeom>
          <a:noFill/>
        </p:spPr>
        <p:txBody>
          <a:bodyPr wrap="square" rtlCol="0">
            <a:spAutoFit/>
          </a:bodyPr>
          <a:lstStyle/>
          <a:p>
            <a:pPr algn="ctr"/>
            <a:r>
              <a:rPr lang="en-US" b="1" dirty="0">
                <a:uFillTx/>
              </a:rPr>
              <a:t>Statewide training plans: The butterfly effect &amp; sister state agencies</a:t>
            </a:r>
          </a:p>
        </p:txBody>
      </p:sp>
      <p:sp>
        <p:nvSpPr>
          <p:cNvPr id="9" name="Rectangle 8"/>
          <p:cNvSpPr>
            <a:spLocks/>
          </p:cNvSpPr>
          <p:nvPr/>
        </p:nvSpPr>
        <p:spPr>
          <a:xfrm>
            <a:off x="609600" y="1951469"/>
            <a:ext cx="7353300" cy="4264244"/>
          </a:xfrm>
          <a:prstGeom prst="rect">
            <a:avLst/>
          </a:prstGeom>
        </p:spPr>
        <p:txBody>
          <a:bodyPr wrap="square">
            <a:spAutoFit/>
          </a:bodyPr>
          <a:lstStyle/>
          <a:p>
            <a:pPr>
              <a:lnSpc>
                <a:spcPct val="107000"/>
              </a:lnSpc>
              <a:spcAft>
                <a:spcPts val="1200"/>
              </a:spcAft>
            </a:pPr>
            <a:r>
              <a:rPr lang="en-US" dirty="0">
                <a:uFillTx/>
                <a:latin typeface="Arial" panose="020B0604020202020204" pitchFamily="34" charset="0"/>
                <a:ea typeface="Times New Roman" panose="02020603050405020304" pitchFamily="18" charset="0"/>
                <a:cs typeface="Times New Roman" panose="02020603050405020304" pitchFamily="18" charset="0"/>
              </a:rPr>
              <a:t>Code of Federal Regulations § 235.66 - Sources of State funds.</a:t>
            </a:r>
          </a:p>
          <a:p>
            <a:pPr>
              <a:lnSpc>
                <a:spcPct val="107000"/>
              </a:lnSpc>
              <a:spcAft>
                <a:spcPts val="1200"/>
              </a:spcAft>
            </a:pPr>
            <a:r>
              <a:rPr lang="en-US" dirty="0">
                <a:uFillTx/>
                <a:latin typeface="Arial" panose="020B0604020202020204" pitchFamily="34" charset="0"/>
                <a:ea typeface="Times New Roman" panose="02020603050405020304" pitchFamily="18" charset="0"/>
                <a:cs typeface="Times New Roman" panose="02020603050405020304" pitchFamily="18" charset="0"/>
              </a:rPr>
              <a:t>(a) Public funds. Public funds may be considered as the State's share in claiming Federal reimbursement where the funds:</a:t>
            </a:r>
          </a:p>
          <a:p>
            <a:pPr marL="800100" lvl="1" indent="-342900">
              <a:lnSpc>
                <a:spcPct val="107000"/>
              </a:lnSpc>
              <a:spcAft>
                <a:spcPts val="1200"/>
              </a:spcAft>
              <a:buFont typeface="+mj-lt"/>
              <a:buAutoNum type="arabicParenR"/>
            </a:pPr>
            <a:r>
              <a:rPr lang="en-US" dirty="0">
                <a:uFillTx/>
                <a:latin typeface="Arial" panose="020B0604020202020204" pitchFamily="34" charset="0"/>
                <a:ea typeface="Times New Roman" panose="02020603050405020304" pitchFamily="18" charset="0"/>
                <a:cs typeface="Times New Roman" panose="02020603050405020304" pitchFamily="18" charset="0"/>
              </a:rPr>
              <a:t>Are appropriated directly to the State or local agency, or transferred from another public agency (including Indian tribes) to the State or local agency and under its administrative control, </a:t>
            </a:r>
            <a:r>
              <a:rPr lang="en-US" dirty="0">
                <a:solidFill>
                  <a:schemeClr val="tx2">
                    <a:lumMod val="60000"/>
                    <a:lumOff val="40000"/>
                  </a:schemeClr>
                </a:solidFill>
                <a:uFillTx/>
                <a:latin typeface="Arial" panose="020B0604020202020204" pitchFamily="34" charset="0"/>
                <a:ea typeface="Times New Roman" panose="02020603050405020304" pitchFamily="18" charset="0"/>
                <a:cs typeface="Times New Roman" panose="02020603050405020304" pitchFamily="18" charset="0"/>
              </a:rPr>
              <a:t>or certified by the contributing public agency as representing expenditures eligible for FFP under §§ 235.60-235.66</a:t>
            </a:r>
            <a:r>
              <a:rPr lang="en-US" dirty="0">
                <a:uFillTx/>
                <a:latin typeface="Arial" panose="020B0604020202020204" pitchFamily="34" charset="0"/>
                <a:ea typeface="Times New Roman" panose="02020603050405020304" pitchFamily="18" charset="0"/>
                <a:cs typeface="Times New Roman" panose="02020603050405020304" pitchFamily="18" charset="0"/>
              </a:rPr>
              <a:t>;</a:t>
            </a:r>
          </a:p>
          <a:p>
            <a:pPr marL="800100" lvl="1" indent="-342900">
              <a:lnSpc>
                <a:spcPct val="107000"/>
              </a:lnSpc>
              <a:spcAft>
                <a:spcPts val="1200"/>
              </a:spcAft>
              <a:buFont typeface="+mj-lt"/>
              <a:buAutoNum type="arabicParenR"/>
            </a:pPr>
            <a:r>
              <a:rPr lang="en-US" dirty="0">
                <a:uFillTx/>
                <a:latin typeface="Arial" panose="020B0604020202020204" pitchFamily="34" charset="0"/>
                <a:ea typeface="Times New Roman" panose="02020603050405020304" pitchFamily="18" charset="0"/>
                <a:cs typeface="Times New Roman" panose="02020603050405020304" pitchFamily="18" charset="0"/>
              </a:rPr>
              <a:t>Are not used to match other Federal funds; and</a:t>
            </a:r>
          </a:p>
          <a:p>
            <a:pPr marL="800100" lvl="1" indent="-342900">
              <a:lnSpc>
                <a:spcPct val="107000"/>
              </a:lnSpc>
              <a:spcAft>
                <a:spcPts val="1200"/>
              </a:spcAft>
              <a:buFont typeface="+mj-lt"/>
              <a:buAutoNum type="arabicParenR"/>
            </a:pPr>
            <a:r>
              <a:rPr lang="en-US" dirty="0">
                <a:uFillTx/>
                <a:latin typeface="Arial" panose="020B0604020202020204" pitchFamily="34" charset="0"/>
                <a:ea typeface="Times New Roman" panose="02020603050405020304" pitchFamily="18" charset="0"/>
                <a:cs typeface="Times New Roman" panose="02020603050405020304" pitchFamily="18" charset="0"/>
              </a:rPr>
              <a:t>Are not federal funds, or are Federal funds authorized by Federal law to be used to match other Federal funds.  </a:t>
            </a:r>
            <a:endParaRPr lang="en-US" sz="2000" dirty="0">
              <a:uFillTx/>
              <a:latin typeface="Arial" panose="020B0604020202020204" pitchFamily="34" charset="0"/>
              <a:ea typeface="Times New Roman" panose="02020603050405020304" pitchFamily="18" charset="0"/>
              <a:cs typeface="Times New Roman" panose="02020603050405020304"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5"/>
          </p:nvPr>
        </p:nvSpPr>
        <p:spPr>
          <a:xfrm>
            <a:off x="533400" y="1318354"/>
            <a:ext cx="7828547" cy="4409409"/>
          </a:xfrm>
        </p:spPr>
        <p:txBody>
          <a:bodyPr/>
          <a:lstStyle/>
          <a:p>
            <a:pPr marL="0" indent="0">
              <a:buNone/>
            </a:pPr>
            <a:endParaRPr lang="en-US" dirty="0">
              <a:solidFill>
                <a:schemeClr val="tx2"/>
              </a:solidFill>
              <a:uFillTx/>
              <a:latin typeface="+mj-lt"/>
            </a:endParaRPr>
          </a:p>
          <a:p>
            <a:endParaRPr lang="en-US" dirty="0">
              <a:solidFill>
                <a:schemeClr val="tx2"/>
              </a:solidFill>
              <a:uFillTx/>
              <a:latin typeface="+mj-lt"/>
            </a:endParaRPr>
          </a:p>
        </p:txBody>
      </p:sp>
      <p:sp>
        <p:nvSpPr>
          <p:cNvPr id="6" name="TextBox 5"/>
          <p:cNvSpPr txBox="1">
            <a:spLocks/>
          </p:cNvSpPr>
          <p:nvPr/>
        </p:nvSpPr>
        <p:spPr>
          <a:xfrm>
            <a:off x="694823" y="990600"/>
            <a:ext cx="7505700" cy="1200329"/>
          </a:xfrm>
          <a:prstGeom prst="rect">
            <a:avLst/>
          </a:prstGeom>
          <a:ln>
            <a:no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2400" b="1" dirty="0">
                <a:uFillTx/>
              </a:rPr>
              <a:t>Sister state agencies and Certified Expenditures: Attracting greater federal reimbursement for your state</a:t>
            </a:r>
          </a:p>
          <a:p>
            <a:endParaRPr lang="en-US" sz="2400" dirty="0">
              <a:uFillTx/>
            </a:endParaRPr>
          </a:p>
        </p:txBody>
      </p:sp>
      <p:sp>
        <p:nvSpPr>
          <p:cNvPr id="8" name="TextBox 7"/>
          <p:cNvSpPr txBox="1">
            <a:spLocks/>
          </p:cNvSpPr>
          <p:nvPr/>
        </p:nvSpPr>
        <p:spPr>
          <a:xfrm>
            <a:off x="381000" y="228600"/>
            <a:ext cx="7086600" cy="369332"/>
          </a:xfrm>
          <a:prstGeom prst="rect">
            <a:avLst/>
          </a:prstGeom>
          <a:noFill/>
        </p:spPr>
        <p:txBody>
          <a:bodyPr wrap="square" rtlCol="0">
            <a:spAutoFit/>
          </a:bodyPr>
          <a:lstStyle/>
          <a:p>
            <a:pPr algn="ctr"/>
            <a:r>
              <a:rPr lang="en-US" b="1" dirty="0">
                <a:uFillTx/>
              </a:rPr>
              <a:t>Statewide training plans: The butterfly effect &amp; sister state agencies</a:t>
            </a:r>
          </a:p>
        </p:txBody>
      </p:sp>
      <p:sp>
        <p:nvSpPr>
          <p:cNvPr id="9" name="Rectangle 8"/>
          <p:cNvSpPr>
            <a:spLocks/>
          </p:cNvSpPr>
          <p:nvPr/>
        </p:nvSpPr>
        <p:spPr>
          <a:xfrm>
            <a:off x="609600" y="1951469"/>
            <a:ext cx="7353300" cy="4121769"/>
          </a:xfrm>
          <a:prstGeom prst="rect">
            <a:avLst/>
          </a:prstGeom>
        </p:spPr>
        <p:txBody>
          <a:bodyPr wrap="square">
            <a:spAutoFit/>
          </a:bodyPr>
          <a:lstStyle/>
          <a:p>
            <a:pPr>
              <a:lnSpc>
                <a:spcPct val="107000"/>
              </a:lnSpc>
              <a:spcAft>
                <a:spcPts val="1200"/>
              </a:spcAft>
            </a:pPr>
            <a:r>
              <a:rPr lang="en-US" dirty="0">
                <a:uFillTx/>
                <a:latin typeface="Arial" panose="020B0604020202020204" pitchFamily="34" charset="0"/>
                <a:ea typeface="Times New Roman" panose="02020603050405020304" pitchFamily="18" charset="0"/>
                <a:cs typeface="Times New Roman" panose="02020603050405020304" pitchFamily="18" charset="0"/>
              </a:rPr>
              <a:t>Code of Federal Regulations § 235.66 - Sources of State funds.</a:t>
            </a:r>
          </a:p>
          <a:p>
            <a:pPr>
              <a:lnSpc>
                <a:spcPct val="107000"/>
              </a:lnSpc>
              <a:spcAft>
                <a:spcPts val="1200"/>
              </a:spcAft>
            </a:pPr>
            <a:r>
              <a:rPr lang="en-US" dirty="0">
                <a:uFillTx/>
                <a:latin typeface="Arial" panose="020B0604020202020204" pitchFamily="34" charset="0"/>
                <a:ea typeface="Times New Roman" panose="02020603050405020304" pitchFamily="18" charset="0"/>
                <a:cs typeface="Times New Roman" panose="02020603050405020304" pitchFamily="18" charset="0"/>
              </a:rPr>
              <a:t>(b) Private funds. Funds donated from private sources may be considered as the State's share in claiming Federal reimbursement only where the funds are:</a:t>
            </a:r>
          </a:p>
          <a:p>
            <a:pPr marL="800100" lvl="1" indent="-342900">
              <a:lnSpc>
                <a:spcPct val="107000"/>
              </a:lnSpc>
              <a:spcAft>
                <a:spcPts val="1200"/>
              </a:spcAft>
              <a:buFont typeface="+mj-lt"/>
              <a:buAutoNum type="arabicParenR"/>
            </a:pPr>
            <a:r>
              <a:rPr lang="en-US" dirty="0">
                <a:uFillTx/>
                <a:latin typeface="Arial" panose="020B0604020202020204" pitchFamily="34" charset="0"/>
                <a:ea typeface="Times New Roman" panose="02020603050405020304" pitchFamily="18" charset="0"/>
                <a:cs typeface="Times New Roman" panose="02020603050405020304" pitchFamily="18" charset="0"/>
              </a:rPr>
              <a:t>Transferred to the State or local agency and under its administrative control;</a:t>
            </a:r>
          </a:p>
          <a:p>
            <a:pPr marL="800100" lvl="1" indent="-342900">
              <a:lnSpc>
                <a:spcPct val="107000"/>
              </a:lnSpc>
              <a:spcAft>
                <a:spcPts val="1200"/>
              </a:spcAft>
              <a:buFont typeface="+mj-lt"/>
              <a:buAutoNum type="arabicParenR"/>
            </a:pPr>
            <a:r>
              <a:rPr lang="en-US" dirty="0">
                <a:uFillTx/>
                <a:latin typeface="Arial" panose="020B0604020202020204" pitchFamily="34" charset="0"/>
                <a:ea typeface="Times New Roman" panose="02020603050405020304" pitchFamily="18" charset="0"/>
                <a:cs typeface="Times New Roman" panose="02020603050405020304" pitchFamily="18" charset="0"/>
              </a:rPr>
              <a:t>Donated without any restriction which would require their use for the training of a particular individual or at particular facilities or institutions; and</a:t>
            </a:r>
          </a:p>
          <a:p>
            <a:pPr marL="800100" lvl="1" indent="-342900">
              <a:lnSpc>
                <a:spcPct val="107000"/>
              </a:lnSpc>
              <a:spcAft>
                <a:spcPts val="1200"/>
              </a:spcAft>
              <a:buFont typeface="+mj-lt"/>
              <a:buAutoNum type="arabicParenR"/>
            </a:pPr>
            <a:r>
              <a:rPr lang="en-US" dirty="0">
                <a:uFillTx/>
                <a:latin typeface="Arial" panose="020B0604020202020204" pitchFamily="34" charset="0"/>
                <a:ea typeface="Times New Roman" panose="02020603050405020304" pitchFamily="18" charset="0"/>
                <a:cs typeface="Times New Roman" panose="02020603050405020304" pitchFamily="18" charset="0"/>
              </a:rPr>
              <a:t>Do not revert to the donor's facility or use.</a:t>
            </a:r>
          </a:p>
          <a:p>
            <a:pPr>
              <a:lnSpc>
                <a:spcPct val="107000"/>
              </a:lnSpc>
              <a:spcAft>
                <a:spcPts val="1200"/>
              </a:spcAft>
            </a:pPr>
            <a:r>
              <a:rPr lang="en-US" dirty="0">
                <a:uFillTx/>
                <a:latin typeface="Arial" panose="020B0604020202020204" pitchFamily="34" charset="0"/>
                <a:ea typeface="Times New Roman" panose="02020603050405020304" pitchFamily="18" charset="0"/>
                <a:cs typeface="Times New Roman" panose="02020603050405020304" pitchFamily="18" charset="0"/>
              </a:rPr>
              <a:t>    [45 FR 29835, May 6, 1980]</a:t>
            </a:r>
            <a:endParaRPr lang="en-US" sz="2000" dirty="0">
              <a:uFillTx/>
              <a:latin typeface="Arial" panose="020B0604020202020204" pitchFamily="34" charset="0"/>
              <a:ea typeface="Times New Roman" panose="02020603050405020304" pitchFamily="18" charset="0"/>
              <a:cs typeface="Times New Roman" panose="02020603050405020304"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5"/>
          </p:nvPr>
        </p:nvSpPr>
        <p:spPr>
          <a:xfrm>
            <a:off x="533400" y="1318354"/>
            <a:ext cx="7828547" cy="4409409"/>
          </a:xfrm>
        </p:spPr>
        <p:txBody>
          <a:bodyPr/>
          <a:lstStyle/>
          <a:p>
            <a:pPr marL="0" indent="0">
              <a:buNone/>
            </a:pPr>
            <a:endParaRPr lang="en-US" dirty="0">
              <a:solidFill>
                <a:schemeClr val="tx2"/>
              </a:solidFill>
              <a:uFillTx/>
              <a:latin typeface="+mj-lt"/>
            </a:endParaRPr>
          </a:p>
          <a:p>
            <a:endParaRPr lang="en-US" dirty="0">
              <a:solidFill>
                <a:schemeClr val="tx2"/>
              </a:solidFill>
              <a:uFillTx/>
              <a:latin typeface="+mj-lt"/>
            </a:endParaRPr>
          </a:p>
        </p:txBody>
      </p:sp>
      <p:sp>
        <p:nvSpPr>
          <p:cNvPr id="6" name="TextBox 5"/>
          <p:cNvSpPr txBox="1">
            <a:spLocks/>
          </p:cNvSpPr>
          <p:nvPr/>
        </p:nvSpPr>
        <p:spPr>
          <a:xfrm>
            <a:off x="694823" y="990600"/>
            <a:ext cx="7505700" cy="830997"/>
          </a:xfrm>
          <a:prstGeom prst="rect">
            <a:avLst/>
          </a:prstGeom>
          <a:ln>
            <a:no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2400" b="1" dirty="0">
                <a:uFillTx/>
              </a:rPr>
              <a:t>Questions &amp; Next Steps:</a:t>
            </a:r>
          </a:p>
          <a:p>
            <a:endParaRPr lang="en-US" sz="2400" dirty="0">
              <a:uFillTx/>
            </a:endParaRPr>
          </a:p>
        </p:txBody>
      </p:sp>
      <p:sp>
        <p:nvSpPr>
          <p:cNvPr id="8" name="TextBox 7"/>
          <p:cNvSpPr txBox="1">
            <a:spLocks/>
          </p:cNvSpPr>
          <p:nvPr/>
        </p:nvSpPr>
        <p:spPr>
          <a:xfrm>
            <a:off x="381000" y="228600"/>
            <a:ext cx="7086600" cy="369332"/>
          </a:xfrm>
          <a:prstGeom prst="rect">
            <a:avLst/>
          </a:prstGeom>
          <a:noFill/>
        </p:spPr>
        <p:txBody>
          <a:bodyPr wrap="square" rtlCol="0">
            <a:spAutoFit/>
          </a:bodyPr>
          <a:lstStyle/>
          <a:p>
            <a:pPr algn="ctr"/>
            <a:r>
              <a:rPr lang="en-US" b="1" dirty="0">
                <a:uFillTx/>
              </a:rPr>
              <a:t>Statewide training plans: The butterfly effect &amp; sister state agencies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5"/>
          </p:nvPr>
        </p:nvSpPr>
        <p:spPr>
          <a:xfrm>
            <a:off x="533400" y="1318354"/>
            <a:ext cx="7828547" cy="4409409"/>
          </a:xfrm>
        </p:spPr>
        <p:txBody>
          <a:bodyPr/>
          <a:lstStyle/>
          <a:p>
            <a:pPr marL="0" indent="0">
              <a:buNone/>
            </a:pPr>
            <a:endParaRPr lang="en-US" dirty="0">
              <a:solidFill>
                <a:schemeClr val="tx2"/>
              </a:solidFill>
              <a:uFillTx/>
              <a:latin typeface="+mj-lt"/>
            </a:endParaRPr>
          </a:p>
          <a:p>
            <a:endParaRPr lang="en-US" dirty="0">
              <a:solidFill>
                <a:schemeClr val="tx2"/>
              </a:solidFill>
              <a:uFillTx/>
              <a:latin typeface="+mj-lt"/>
            </a:endParaRPr>
          </a:p>
        </p:txBody>
      </p:sp>
      <p:sp>
        <p:nvSpPr>
          <p:cNvPr id="6" name="TextBox 5"/>
          <p:cNvSpPr txBox="1">
            <a:spLocks/>
          </p:cNvSpPr>
          <p:nvPr/>
        </p:nvSpPr>
        <p:spPr>
          <a:xfrm>
            <a:off x="571500" y="872842"/>
            <a:ext cx="7505700" cy="4278094"/>
          </a:xfrm>
          <a:prstGeom prst="rect">
            <a:avLst/>
          </a:prstGeom>
          <a:ln>
            <a:no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2800" b="1" dirty="0">
                <a:uFillTx/>
              </a:rPr>
              <a:t>Agenda:</a:t>
            </a:r>
          </a:p>
          <a:p>
            <a:endParaRPr lang="en-US" sz="2000" dirty="0">
              <a:uFillTx/>
            </a:endParaRPr>
          </a:p>
          <a:p>
            <a:r>
              <a:rPr lang="en-US" sz="2000" dirty="0">
                <a:uFillTx/>
              </a:rPr>
              <a:t>Can "small changes" within the scope and reach of your state's annual training plan can have "larger effects" on the amount of federal Title IV-E reimbursement realized?</a:t>
            </a:r>
          </a:p>
          <a:p>
            <a:endParaRPr lang="en-US" sz="2000" dirty="0">
              <a:uFillTx/>
            </a:endParaRPr>
          </a:p>
          <a:p>
            <a:pPr marL="914400" lvl="1" indent="-457200">
              <a:buFont typeface="+mj-lt"/>
              <a:buAutoNum type="arabicPeriod"/>
            </a:pPr>
            <a:r>
              <a:rPr lang="en-US" sz="2000" dirty="0">
                <a:uFillTx/>
              </a:rPr>
              <a:t>Finding Common Ground in seemingly Opposing Goals.</a:t>
            </a:r>
          </a:p>
          <a:p>
            <a:pPr marL="914400" lvl="1" indent="-457200">
              <a:buFont typeface="+mj-lt"/>
              <a:buAutoNum type="arabicPeriod"/>
            </a:pPr>
            <a:r>
              <a:rPr lang="en-US" sz="2000" dirty="0">
                <a:uFillTx/>
              </a:rPr>
              <a:t>Statewide Title IV-B training plans: Who’s plan is it?</a:t>
            </a:r>
          </a:p>
          <a:p>
            <a:pPr marL="914400" lvl="1" indent="-457200">
              <a:buFont typeface="+mj-lt"/>
              <a:buAutoNum type="arabicPeriod"/>
            </a:pPr>
            <a:r>
              <a:rPr lang="en-US" sz="2000" dirty="0">
                <a:uFillTx/>
              </a:rPr>
              <a:t>Who’s families are they really?  Case management, client assessment &amp; service referral </a:t>
            </a:r>
          </a:p>
          <a:p>
            <a:pPr marL="914400" lvl="1" indent="-457200">
              <a:buFont typeface="+mj-lt"/>
              <a:buAutoNum type="arabicPeriod"/>
            </a:pPr>
            <a:r>
              <a:rPr lang="en-US" sz="2000" dirty="0">
                <a:uFillTx/>
              </a:rPr>
              <a:t>Sister state agencies and Certified Expenditures: Attracting greater federal reimbursement for your state</a:t>
            </a:r>
          </a:p>
          <a:p>
            <a:pPr marL="342900" indent="-342900">
              <a:buFont typeface="Arial" panose="020B0604020202020204" pitchFamily="34" charset="0"/>
              <a:buChar char="•"/>
            </a:pPr>
            <a:endParaRPr lang="en-US" sz="2400" dirty="0">
              <a:uFillTx/>
            </a:endParaRPr>
          </a:p>
        </p:txBody>
      </p:sp>
      <p:sp>
        <p:nvSpPr>
          <p:cNvPr id="7" name="TextBox 6"/>
          <p:cNvSpPr txBox="1">
            <a:spLocks/>
          </p:cNvSpPr>
          <p:nvPr/>
        </p:nvSpPr>
        <p:spPr>
          <a:xfrm>
            <a:off x="381000" y="228600"/>
            <a:ext cx="7086600" cy="369332"/>
          </a:xfrm>
          <a:prstGeom prst="rect">
            <a:avLst/>
          </a:prstGeom>
          <a:noFill/>
        </p:spPr>
        <p:txBody>
          <a:bodyPr wrap="square" rtlCol="0">
            <a:spAutoFit/>
          </a:bodyPr>
          <a:lstStyle/>
          <a:p>
            <a:pPr algn="ctr"/>
            <a:r>
              <a:rPr lang="en-US" b="1" dirty="0">
                <a:uFillTx/>
              </a:rPr>
              <a:t>Statewide training plans: The butterfly effect &amp; sister state agencies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5"/>
          </p:nvPr>
        </p:nvSpPr>
        <p:spPr>
          <a:xfrm>
            <a:off x="533400" y="1318354"/>
            <a:ext cx="7828547" cy="4409409"/>
          </a:xfrm>
        </p:spPr>
        <p:txBody>
          <a:bodyPr/>
          <a:lstStyle/>
          <a:p>
            <a:pPr marL="0" indent="0">
              <a:buNone/>
            </a:pPr>
            <a:endParaRPr lang="en-US" dirty="0">
              <a:solidFill>
                <a:schemeClr val="tx2"/>
              </a:solidFill>
              <a:uFillTx/>
              <a:latin typeface="+mj-lt"/>
            </a:endParaRPr>
          </a:p>
          <a:p>
            <a:endParaRPr lang="en-US" dirty="0">
              <a:solidFill>
                <a:schemeClr val="tx2"/>
              </a:solidFill>
              <a:uFillTx/>
              <a:latin typeface="+mj-lt"/>
            </a:endParaRPr>
          </a:p>
        </p:txBody>
      </p:sp>
      <p:sp>
        <p:nvSpPr>
          <p:cNvPr id="6" name="TextBox 5"/>
          <p:cNvSpPr txBox="1">
            <a:spLocks/>
          </p:cNvSpPr>
          <p:nvPr/>
        </p:nvSpPr>
        <p:spPr>
          <a:xfrm>
            <a:off x="571500" y="872842"/>
            <a:ext cx="7505700" cy="830997"/>
          </a:xfrm>
          <a:prstGeom prst="rect">
            <a:avLst/>
          </a:prstGeom>
          <a:ln>
            <a:no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2400" b="1" dirty="0">
                <a:uFillTx/>
              </a:rPr>
              <a:t>Finding Common Ground in seemingly Opposing Goals :</a:t>
            </a:r>
          </a:p>
          <a:p>
            <a:endParaRPr lang="en-US" sz="2400" dirty="0">
              <a:uFillTx/>
            </a:endParaRPr>
          </a:p>
        </p:txBody>
      </p:sp>
      <p:sp>
        <p:nvSpPr>
          <p:cNvPr id="8" name="TextBox 7"/>
          <p:cNvSpPr txBox="1">
            <a:spLocks/>
          </p:cNvSpPr>
          <p:nvPr/>
        </p:nvSpPr>
        <p:spPr>
          <a:xfrm>
            <a:off x="381000" y="228600"/>
            <a:ext cx="7086600" cy="369332"/>
          </a:xfrm>
          <a:prstGeom prst="rect">
            <a:avLst/>
          </a:prstGeom>
          <a:noFill/>
        </p:spPr>
        <p:txBody>
          <a:bodyPr wrap="square" rtlCol="0">
            <a:spAutoFit/>
          </a:bodyPr>
          <a:lstStyle/>
          <a:p>
            <a:pPr algn="ctr"/>
            <a:r>
              <a:rPr lang="en-US" b="1" dirty="0">
                <a:uFillTx/>
              </a:rPr>
              <a:t>Statewide training plans: The butterfly effect &amp; sister state agencies</a:t>
            </a:r>
          </a:p>
        </p:txBody>
      </p:sp>
      <p:pic>
        <p:nvPicPr>
          <p:cNvPr id="5" name="Picture 4"/>
          <p:cNvPicPr>
            <a:picLocks noChangeAspect="1"/>
          </p:cNvPicPr>
          <p:nvPr/>
        </p:nvPicPr>
        <p:blipFill>
          <a:blip r:embed="rId3"/>
          <a:stretch>
            <a:fillRect/>
          </a:stretch>
        </p:blipFill>
        <p:spPr>
          <a:xfrm>
            <a:off x="1590173" y="2449677"/>
            <a:ext cx="5715000" cy="3571875"/>
          </a:xfrm>
          <a:prstGeom prst="rect">
            <a:avLst/>
          </a:prstGeom>
        </p:spPr>
      </p:pic>
      <p:sp>
        <p:nvSpPr>
          <p:cNvPr id="9" name="TextBox 8"/>
          <p:cNvSpPr txBox="1">
            <a:spLocks/>
          </p:cNvSpPr>
          <p:nvPr/>
        </p:nvSpPr>
        <p:spPr>
          <a:xfrm>
            <a:off x="3124200" y="6332769"/>
            <a:ext cx="5715000" cy="230832"/>
          </a:xfrm>
          <a:prstGeom prst="rect">
            <a:avLst/>
          </a:prstGeom>
          <a:noFill/>
        </p:spPr>
        <p:txBody>
          <a:bodyPr wrap="square" rtlCol="0">
            <a:spAutoFit/>
          </a:bodyPr>
          <a:lstStyle/>
          <a:p>
            <a:r>
              <a:rPr lang="en-US" sz="900" dirty="0">
                <a:uFillTx/>
                <a:hlinkClick r:id="rId4" tooltip="http://siliconchaos.deviantart.com/art/no-caffeine-headache-435183805"/>
              </a:rPr>
              <a:t>This Photo</a:t>
            </a:r>
            <a:r>
              <a:rPr lang="en-US" sz="900" dirty="0">
                <a:uFillTx/>
              </a:rPr>
              <a:t> by Unknown Author is licensed under </a:t>
            </a:r>
            <a:r>
              <a:rPr lang="en-US" sz="900" dirty="0">
                <a:uFillTx/>
                <a:hlinkClick r:id="rId5" tooltip="https://creativecommons.org/licenses/by-nc-nd/3.0/"/>
              </a:rPr>
              <a:t>CC BY-NC-ND</a:t>
            </a:r>
            <a:endParaRPr lang="en-US" sz="900" dirty="0">
              <a:uFillTx/>
            </a:endParaRPr>
          </a:p>
        </p:txBody>
      </p:sp>
      <p:grpSp>
        <p:nvGrpSpPr>
          <p:cNvPr id="13" name="Group 12"/>
          <p:cNvGrpSpPr/>
          <p:nvPr/>
        </p:nvGrpSpPr>
        <p:grpSpPr>
          <a:xfrm>
            <a:off x="1040622" y="1524871"/>
            <a:ext cx="3252757" cy="1981200"/>
            <a:chOff x="1040622" y="1524871"/>
            <a:chExt cx="3252757" cy="1981200"/>
          </a:xfrm>
        </p:grpSpPr>
        <p:sp>
          <p:nvSpPr>
            <p:cNvPr id="11" name="Thought Bubble: Cloud 10"/>
            <p:cNvSpPr>
              <a:spLocks/>
            </p:cNvSpPr>
            <p:nvPr/>
          </p:nvSpPr>
          <p:spPr>
            <a:xfrm rot="21281728" flipH="1">
              <a:off x="1040622" y="1524871"/>
              <a:ext cx="3252757" cy="1981200"/>
            </a:xfrm>
            <a:prstGeom prst="cloud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uFillTx/>
              </a:endParaRPr>
            </a:p>
          </p:txBody>
        </p:sp>
        <p:sp>
          <p:nvSpPr>
            <p:cNvPr id="12" name="TextBox 11"/>
            <p:cNvSpPr txBox="1">
              <a:spLocks/>
            </p:cNvSpPr>
            <p:nvPr/>
          </p:nvSpPr>
          <p:spPr>
            <a:xfrm>
              <a:off x="1295400" y="1915307"/>
              <a:ext cx="2895599" cy="1200329"/>
            </a:xfrm>
            <a:prstGeom prst="rect">
              <a:avLst/>
            </a:prstGeom>
            <a:noFill/>
          </p:spPr>
          <p:txBody>
            <a:bodyPr wrap="square" rtlCol="0">
              <a:spAutoFit/>
            </a:bodyPr>
            <a:lstStyle/>
            <a:p>
              <a:pPr algn="ctr"/>
              <a:r>
                <a:rPr lang="en-US" sz="2400" b="1" dirty="0">
                  <a:uFillTx/>
                </a:rPr>
                <a:t>Reduce Spending</a:t>
              </a:r>
            </a:p>
            <a:p>
              <a:pPr algn="ctr"/>
              <a:r>
                <a:rPr lang="en-US" sz="2400" b="1" dirty="0">
                  <a:uFillTx/>
                </a:rPr>
                <a:t>&amp;</a:t>
              </a:r>
            </a:p>
            <a:p>
              <a:pPr algn="ctr"/>
              <a:r>
                <a:rPr lang="en-US" sz="2400" b="1" dirty="0">
                  <a:uFillTx/>
                </a:rPr>
                <a:t>Contain Costs</a:t>
              </a:r>
            </a:p>
          </p:txBody>
        </p:sp>
      </p:grpSp>
      <p:grpSp>
        <p:nvGrpSpPr>
          <p:cNvPr id="15" name="Group 14"/>
          <p:cNvGrpSpPr/>
          <p:nvPr/>
        </p:nvGrpSpPr>
        <p:grpSpPr>
          <a:xfrm>
            <a:off x="4800600" y="1484722"/>
            <a:ext cx="3276600" cy="1981200"/>
            <a:chOff x="4800600" y="1484722"/>
            <a:chExt cx="3276600" cy="1981200"/>
          </a:xfrm>
        </p:grpSpPr>
        <p:sp>
          <p:nvSpPr>
            <p:cNvPr id="10" name="Thought Bubble: Cloud 9"/>
            <p:cNvSpPr>
              <a:spLocks/>
            </p:cNvSpPr>
            <p:nvPr/>
          </p:nvSpPr>
          <p:spPr>
            <a:xfrm>
              <a:off x="4800600" y="1484722"/>
              <a:ext cx="3276600" cy="1981200"/>
            </a:xfrm>
            <a:prstGeom prst="cloud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uFillTx/>
              </a:endParaRPr>
            </a:p>
          </p:txBody>
        </p:sp>
        <p:sp>
          <p:nvSpPr>
            <p:cNvPr id="14" name="TextBox 13"/>
            <p:cNvSpPr txBox="1">
              <a:spLocks/>
            </p:cNvSpPr>
            <p:nvPr/>
          </p:nvSpPr>
          <p:spPr>
            <a:xfrm>
              <a:off x="5172443" y="1897936"/>
              <a:ext cx="2524628" cy="1200329"/>
            </a:xfrm>
            <a:prstGeom prst="rect">
              <a:avLst/>
            </a:prstGeom>
            <a:noFill/>
          </p:spPr>
          <p:txBody>
            <a:bodyPr wrap="square" rtlCol="0">
              <a:spAutoFit/>
            </a:bodyPr>
            <a:lstStyle/>
            <a:p>
              <a:pPr algn="ctr"/>
              <a:r>
                <a:rPr lang="en-US" sz="2400" b="1" dirty="0">
                  <a:uFillTx/>
                </a:rPr>
                <a:t>Increase Services to meet client needs</a:t>
              </a:r>
            </a:p>
          </p:txBody>
        </p:sp>
      </p:grpSp>
      <p:sp>
        <p:nvSpPr>
          <p:cNvPr id="16" name="Rectangle 15"/>
          <p:cNvSpPr>
            <a:spLocks/>
          </p:cNvSpPr>
          <p:nvPr/>
        </p:nvSpPr>
        <p:spPr>
          <a:xfrm>
            <a:off x="5559967" y="4489663"/>
            <a:ext cx="2628027" cy="923330"/>
          </a:xfrm>
          <a:prstGeom prst="rect">
            <a:avLst/>
          </a:prstGeom>
          <a:noFill/>
        </p:spPr>
        <p:txBody>
          <a:bodyPr wrap="none" lIns="91440" tIns="45720" rIns="91440" bIns="45720">
            <a:spAutoFit/>
          </a:bodyPr>
          <a:lstStyle/>
          <a:p>
            <a:pPr algn="ctr"/>
            <a:r>
              <a:rPr lang="en-US" sz="5400" b="1" cap="none" spc="0" dirty="0">
                <a:ln w="22225">
                  <a:solidFill>
                    <a:schemeClr val="accent2"/>
                  </a:solidFill>
                  <a:prstDash val="solid"/>
                </a:ln>
                <a:solidFill>
                  <a:schemeClr val="accent2">
                    <a:lumMod val="40000"/>
                    <a:lumOff val="60000"/>
                  </a:schemeClr>
                </a:solidFill>
                <a:effectLst/>
                <a:uFillTx/>
              </a:rPr>
              <a:t>Program</a:t>
            </a:r>
          </a:p>
        </p:txBody>
      </p:sp>
      <p:sp>
        <p:nvSpPr>
          <p:cNvPr id="17" name="Rectangle 16"/>
          <p:cNvSpPr>
            <a:spLocks/>
          </p:cNvSpPr>
          <p:nvPr/>
        </p:nvSpPr>
        <p:spPr>
          <a:xfrm>
            <a:off x="956006" y="4434682"/>
            <a:ext cx="2395207" cy="923330"/>
          </a:xfrm>
          <a:prstGeom prst="rect">
            <a:avLst/>
          </a:prstGeom>
          <a:noFill/>
        </p:spPr>
        <p:txBody>
          <a:bodyPr wrap="none" lIns="91440" tIns="45720" rIns="91440" bIns="45720">
            <a:spAutoFit/>
          </a:bodyPr>
          <a:lstStyle/>
          <a:p>
            <a:pPr algn="ctr"/>
            <a:r>
              <a:rPr lang="en-US" sz="5400" b="1" cap="none" spc="0" dirty="0">
                <a:ln w="22225">
                  <a:solidFill>
                    <a:schemeClr val="accent2"/>
                  </a:solidFill>
                  <a:prstDash val="solid"/>
                </a:ln>
                <a:solidFill>
                  <a:schemeClr val="accent2">
                    <a:lumMod val="40000"/>
                    <a:lumOff val="60000"/>
                  </a:schemeClr>
                </a:solidFill>
                <a:effectLst/>
                <a:uFillTx/>
              </a:rPr>
              <a:t>Finance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45" presetClass="entr" presetSubtype="0" fill="hold" grpId="0" nodeType="clickEffect">
                                  <p:stCondLst>
                                    <p:cond delay="0"/>
                                  </p:stCondLst>
                                  <p:childTnLst>
                                    <p:set>
                                      <p:cBhvr>
                                        <p:cTn id="14" dur="1" fill="hold">
                                          <p:stCondLst>
                                            <p:cond delay="0"/>
                                          </p:stCondLst>
                                        </p:cTn>
                                        <p:tgtEl>
                                          <p:spTgt spid="17"/>
                                        </p:tgtEl>
                                        <p:attrNameLst>
                                          <p:attrName>style.visibility</p:attrName>
                                        </p:attrNameLst>
                                      </p:cBhvr>
                                      <p:to>
                                        <p:strVal val="visible"/>
                                      </p:to>
                                    </p:set>
                                    <p:animEffect transition="in" filter="fade">
                                      <p:cBhvr>
                                        <p:cTn id="15" dur="2000"/>
                                        <p:tgtEl>
                                          <p:spTgt spid="17"/>
                                        </p:tgtEl>
                                      </p:cBhvr>
                                    </p:animEffect>
                                    <p:anim calcmode="lin" valueType="num">
                                      <p:cBhvr>
                                        <p:cTn id="16" dur="2000" fill="hold"/>
                                        <p:tgtEl>
                                          <p:spTgt spid="17"/>
                                        </p:tgtEl>
                                        <p:attrNameLst>
                                          <p:attrName>ppt_w</p:attrName>
                                        </p:attrNameLst>
                                      </p:cBhvr>
                                      <p:tavLst>
                                        <p:tav tm="0" fmla="#ppt_w*sin(2.5*pi*$)">
                                          <p:val>
                                            <p:fltVal val="0"/>
                                          </p:val>
                                        </p:tav>
                                        <p:tav tm="100000">
                                          <p:val>
                                            <p:fltVal val="1"/>
                                          </p:val>
                                        </p:tav>
                                      </p:tavLst>
                                    </p:anim>
                                    <p:anim calcmode="lin" valueType="num">
                                      <p:cBhvr>
                                        <p:cTn id="17" dur="2000" fill="hold"/>
                                        <p:tgtEl>
                                          <p:spTgt spid="17"/>
                                        </p:tgtEl>
                                        <p:attrNameLst>
                                          <p:attrName>ppt_h</p:attrName>
                                        </p:attrNameLst>
                                      </p:cBhvr>
                                      <p:tavLst>
                                        <p:tav tm="0">
                                          <p:val>
                                            <p:strVal val="#ppt_h"/>
                                          </p:val>
                                        </p:tav>
                                        <p:tav tm="100000">
                                          <p:val>
                                            <p:strVal val="#ppt_h"/>
                                          </p:val>
                                        </p:tav>
                                      </p:tavLst>
                                    </p:anim>
                                  </p:childTnLst>
                                </p:cTn>
                              </p:par>
                            </p:childTnLst>
                          </p:cTn>
                        </p:par>
                      </p:childTnLst>
                    </p:cTn>
                  </p:par>
                  <p:par>
                    <p:cTn id="18" fill="hold">
                      <p:stCondLst>
                        <p:cond delay="indefinite"/>
                      </p:stCondLst>
                      <p:childTnLst>
                        <p:par>
                          <p:cTn id="19" fill="hold">
                            <p:stCondLst>
                              <p:cond delay="0"/>
                            </p:stCondLst>
                            <p:childTnLst>
                              <p:par>
                                <p:cTn id="20" presetID="45" presetClass="entr" presetSubtype="0" fill="hold" grpId="0" nodeType="clickEffect">
                                  <p:stCondLst>
                                    <p:cond delay="0"/>
                                  </p:stCondLst>
                                  <p:childTnLst>
                                    <p:set>
                                      <p:cBhvr>
                                        <p:cTn id="21" dur="1" fill="hold">
                                          <p:stCondLst>
                                            <p:cond delay="0"/>
                                          </p:stCondLst>
                                        </p:cTn>
                                        <p:tgtEl>
                                          <p:spTgt spid="16"/>
                                        </p:tgtEl>
                                        <p:attrNameLst>
                                          <p:attrName>style.visibility</p:attrName>
                                        </p:attrNameLst>
                                      </p:cBhvr>
                                      <p:to>
                                        <p:strVal val="visible"/>
                                      </p:to>
                                    </p:set>
                                    <p:animEffect transition="in" filter="fade">
                                      <p:cBhvr>
                                        <p:cTn id="22" dur="2000"/>
                                        <p:tgtEl>
                                          <p:spTgt spid="16"/>
                                        </p:tgtEl>
                                      </p:cBhvr>
                                    </p:animEffect>
                                    <p:anim calcmode="lin" valueType="num">
                                      <p:cBhvr>
                                        <p:cTn id="23" dur="2000" fill="hold"/>
                                        <p:tgtEl>
                                          <p:spTgt spid="16"/>
                                        </p:tgtEl>
                                        <p:attrNameLst>
                                          <p:attrName>ppt_w</p:attrName>
                                        </p:attrNameLst>
                                      </p:cBhvr>
                                      <p:tavLst>
                                        <p:tav tm="0" fmla="#ppt_w*sin(2.5*pi*$)">
                                          <p:val>
                                            <p:fltVal val="0"/>
                                          </p:val>
                                        </p:tav>
                                        <p:tav tm="100000">
                                          <p:val>
                                            <p:fltVal val="1"/>
                                          </p:val>
                                        </p:tav>
                                      </p:tavLst>
                                    </p:anim>
                                    <p:anim calcmode="lin" valueType="num">
                                      <p:cBhvr>
                                        <p:cTn id="24" dur="2000" fill="hold"/>
                                        <p:tgtEl>
                                          <p:spTgt spid="16"/>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1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5"/>
          </p:nvPr>
        </p:nvSpPr>
        <p:spPr>
          <a:xfrm>
            <a:off x="533400" y="1318354"/>
            <a:ext cx="7828547" cy="4409409"/>
          </a:xfrm>
        </p:spPr>
        <p:txBody>
          <a:bodyPr/>
          <a:lstStyle/>
          <a:p>
            <a:pPr marL="0" indent="0">
              <a:buNone/>
            </a:pPr>
            <a:endParaRPr lang="en-US" dirty="0">
              <a:solidFill>
                <a:schemeClr val="tx2"/>
              </a:solidFill>
              <a:uFillTx/>
              <a:latin typeface="+mj-lt"/>
            </a:endParaRPr>
          </a:p>
          <a:p>
            <a:endParaRPr lang="en-US" dirty="0">
              <a:solidFill>
                <a:schemeClr val="tx2"/>
              </a:solidFill>
              <a:uFillTx/>
              <a:latin typeface="+mj-lt"/>
            </a:endParaRPr>
          </a:p>
        </p:txBody>
      </p:sp>
      <p:sp>
        <p:nvSpPr>
          <p:cNvPr id="6" name="TextBox 5"/>
          <p:cNvSpPr txBox="1">
            <a:spLocks/>
          </p:cNvSpPr>
          <p:nvPr/>
        </p:nvSpPr>
        <p:spPr>
          <a:xfrm>
            <a:off x="571500" y="872842"/>
            <a:ext cx="7505700" cy="830997"/>
          </a:xfrm>
          <a:prstGeom prst="rect">
            <a:avLst/>
          </a:prstGeom>
          <a:ln>
            <a:no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2400" b="1" dirty="0">
                <a:uFillTx/>
              </a:rPr>
              <a:t>Statewide Title IV-B training plans: Who’s plan is it?</a:t>
            </a:r>
          </a:p>
          <a:p>
            <a:endParaRPr lang="en-US" sz="2400" dirty="0">
              <a:uFillTx/>
            </a:endParaRPr>
          </a:p>
        </p:txBody>
      </p:sp>
      <p:sp>
        <p:nvSpPr>
          <p:cNvPr id="8" name="TextBox 7"/>
          <p:cNvSpPr txBox="1">
            <a:spLocks/>
          </p:cNvSpPr>
          <p:nvPr/>
        </p:nvSpPr>
        <p:spPr>
          <a:xfrm>
            <a:off x="381000" y="228600"/>
            <a:ext cx="7086600" cy="369332"/>
          </a:xfrm>
          <a:prstGeom prst="rect">
            <a:avLst/>
          </a:prstGeom>
          <a:noFill/>
        </p:spPr>
        <p:txBody>
          <a:bodyPr wrap="square" rtlCol="0">
            <a:spAutoFit/>
          </a:bodyPr>
          <a:lstStyle/>
          <a:p>
            <a:pPr algn="ctr"/>
            <a:r>
              <a:rPr lang="en-US" b="1" dirty="0">
                <a:uFillTx/>
              </a:rPr>
              <a:t>Statewide training plans: The butterfly effect &amp; sister state agencies</a:t>
            </a:r>
          </a:p>
        </p:txBody>
      </p:sp>
      <p:sp>
        <p:nvSpPr>
          <p:cNvPr id="2" name="Rectangle 1"/>
          <p:cNvSpPr>
            <a:spLocks/>
          </p:cNvSpPr>
          <p:nvPr/>
        </p:nvSpPr>
        <p:spPr>
          <a:xfrm>
            <a:off x="584200" y="1600647"/>
            <a:ext cx="7086600" cy="2215991"/>
          </a:xfrm>
          <a:prstGeom prst="rect">
            <a:avLst/>
          </a:prstGeom>
        </p:spPr>
        <p:txBody>
          <a:bodyPr wrap="square">
            <a:spAutoFit/>
          </a:bodyPr>
          <a:lstStyle/>
          <a:p>
            <a:r>
              <a:rPr lang="en-US" sz="2400" dirty="0">
                <a:uFillTx/>
              </a:rPr>
              <a:t>Sections 235.61 through 235.66 of the Social Security Act contain:</a:t>
            </a:r>
          </a:p>
          <a:p>
            <a:endParaRPr lang="en-US" dirty="0">
              <a:uFillTx/>
            </a:endParaRPr>
          </a:p>
          <a:p>
            <a:pPr marL="342900" indent="-342900">
              <a:buAutoNum type="alphaLcParenBoth"/>
            </a:pPr>
            <a:r>
              <a:rPr lang="en-US" sz="2400" dirty="0">
                <a:uFillTx/>
              </a:rPr>
              <a:t>  State plan requirements for training programs, and</a:t>
            </a:r>
          </a:p>
          <a:p>
            <a:pPr marL="342900" indent="-342900">
              <a:buAutoNum type="alphaLcParenBoth"/>
            </a:pPr>
            <a:r>
              <a:rPr lang="en-US" sz="2400" dirty="0">
                <a:uFillTx/>
              </a:rPr>
              <a:t>  conditions for Federal financial participation (FFP) for training costs under the State plans.</a:t>
            </a:r>
          </a:p>
        </p:txBody>
      </p:sp>
      <p:sp>
        <p:nvSpPr>
          <p:cNvPr id="18" name="Rectangle 17"/>
          <p:cNvSpPr>
            <a:spLocks/>
          </p:cNvSpPr>
          <p:nvPr/>
        </p:nvSpPr>
        <p:spPr>
          <a:xfrm>
            <a:off x="571500" y="3680712"/>
            <a:ext cx="2395207" cy="923330"/>
          </a:xfrm>
          <a:prstGeom prst="rect">
            <a:avLst/>
          </a:prstGeom>
          <a:noFill/>
        </p:spPr>
        <p:txBody>
          <a:bodyPr wrap="none" lIns="91440" tIns="45720" rIns="91440" bIns="45720">
            <a:spAutoFit/>
          </a:bodyPr>
          <a:lstStyle/>
          <a:p>
            <a:pPr algn="ctr"/>
            <a:r>
              <a:rPr lang="en-US" sz="5400" b="1" cap="none" spc="0" dirty="0">
                <a:ln w="22225">
                  <a:solidFill>
                    <a:schemeClr val="accent2"/>
                  </a:solidFill>
                  <a:prstDash val="solid"/>
                </a:ln>
                <a:solidFill>
                  <a:schemeClr val="accent2">
                    <a:lumMod val="40000"/>
                    <a:lumOff val="60000"/>
                  </a:schemeClr>
                </a:solidFill>
                <a:effectLst/>
                <a:uFillTx/>
              </a:rPr>
              <a:t>Finance</a:t>
            </a:r>
          </a:p>
        </p:txBody>
      </p:sp>
      <p:sp>
        <p:nvSpPr>
          <p:cNvPr id="19" name="Rectangle 18"/>
          <p:cNvSpPr>
            <a:spLocks/>
          </p:cNvSpPr>
          <p:nvPr/>
        </p:nvSpPr>
        <p:spPr>
          <a:xfrm>
            <a:off x="5721220" y="1833700"/>
            <a:ext cx="2628027" cy="923330"/>
          </a:xfrm>
          <a:prstGeom prst="rect">
            <a:avLst/>
          </a:prstGeom>
          <a:noFill/>
        </p:spPr>
        <p:txBody>
          <a:bodyPr wrap="none" lIns="91440" tIns="45720" rIns="91440" bIns="45720">
            <a:spAutoFit/>
          </a:bodyPr>
          <a:lstStyle/>
          <a:p>
            <a:pPr algn="ctr"/>
            <a:r>
              <a:rPr lang="en-US" sz="5400" b="1" cap="none" spc="0" dirty="0">
                <a:ln w="22225">
                  <a:solidFill>
                    <a:schemeClr val="accent2"/>
                  </a:solidFill>
                  <a:prstDash val="solid"/>
                </a:ln>
                <a:solidFill>
                  <a:schemeClr val="accent2">
                    <a:lumMod val="40000"/>
                    <a:lumOff val="60000"/>
                  </a:schemeClr>
                </a:solidFill>
                <a:effectLst/>
                <a:uFillTx/>
              </a:rPr>
              <a:t>Program</a:t>
            </a:r>
          </a:p>
        </p:txBody>
      </p:sp>
      <p:sp>
        <p:nvSpPr>
          <p:cNvPr id="10" name="Rectangle 9"/>
          <p:cNvSpPr>
            <a:spLocks/>
          </p:cNvSpPr>
          <p:nvPr/>
        </p:nvSpPr>
        <p:spPr>
          <a:xfrm>
            <a:off x="774699" y="4773655"/>
            <a:ext cx="7099301" cy="1908215"/>
          </a:xfrm>
          <a:prstGeom prst="rect">
            <a:avLst/>
          </a:prstGeom>
        </p:spPr>
        <p:txBody>
          <a:bodyPr wrap="square">
            <a:spAutoFit/>
          </a:bodyPr>
          <a:lstStyle/>
          <a:p>
            <a:r>
              <a:rPr lang="en-US" sz="2000" dirty="0">
                <a:uFillTx/>
              </a:rPr>
              <a:t>Statewide training plans have been incorporated into Child Welfare Annual Reporting against 5 year Child &amp; Family Services Plans.</a:t>
            </a:r>
          </a:p>
          <a:p>
            <a:pPr algn="ctr"/>
            <a:r>
              <a:rPr lang="en-US" dirty="0">
                <a:uFillTx/>
                <a:hlinkClick r:id="rId3"/>
              </a:rPr>
              <a:t>https://sites.google.com/site/2017titleiveroundtable/resources/2015-19-child-family-service-plans</a:t>
            </a:r>
            <a:endParaRPr lang="en-US" dirty="0">
              <a:uFillTx/>
            </a:endParaRPr>
          </a:p>
          <a:p>
            <a:pPr algn="ctr"/>
            <a:endParaRPr lang="en-US" dirty="0">
              <a:uFillTx/>
            </a:endParaRPr>
          </a:p>
          <a:p>
            <a:pPr algn="ctr"/>
            <a:endParaRPr lang="en-US" sz="2400" dirty="0">
              <a:uFillTx/>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fade">
                                      <p:cBhvr>
                                        <p:cTn id="7" dur="2000"/>
                                        <p:tgtEl>
                                          <p:spTgt spid="18"/>
                                        </p:tgtEl>
                                      </p:cBhvr>
                                    </p:animEffect>
                                    <p:anim calcmode="lin" valueType="num">
                                      <p:cBhvr>
                                        <p:cTn id="8" dur="2000" fill="hold"/>
                                        <p:tgtEl>
                                          <p:spTgt spid="18"/>
                                        </p:tgtEl>
                                        <p:attrNameLst>
                                          <p:attrName>ppt_w</p:attrName>
                                        </p:attrNameLst>
                                      </p:cBhvr>
                                      <p:tavLst>
                                        <p:tav tm="0" fmla="#ppt_w*sin(2.5*pi*$)">
                                          <p:val>
                                            <p:fltVal val="0"/>
                                          </p:val>
                                        </p:tav>
                                        <p:tav tm="100000">
                                          <p:val>
                                            <p:fltVal val="1"/>
                                          </p:val>
                                        </p:tav>
                                      </p:tavLst>
                                    </p:anim>
                                    <p:anim calcmode="lin" valueType="num">
                                      <p:cBhvr>
                                        <p:cTn id="9" dur="2000" fill="hold"/>
                                        <p:tgtEl>
                                          <p:spTgt spid="18"/>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45" presetClass="entr" presetSubtype="0" fill="hold" grpId="0" nodeType="clickEffect">
                                  <p:stCondLst>
                                    <p:cond delay="0"/>
                                  </p:stCondLst>
                                  <p:childTnLst>
                                    <p:set>
                                      <p:cBhvr>
                                        <p:cTn id="13" dur="1" fill="hold">
                                          <p:stCondLst>
                                            <p:cond delay="0"/>
                                          </p:stCondLst>
                                        </p:cTn>
                                        <p:tgtEl>
                                          <p:spTgt spid="19"/>
                                        </p:tgtEl>
                                        <p:attrNameLst>
                                          <p:attrName>style.visibility</p:attrName>
                                        </p:attrNameLst>
                                      </p:cBhvr>
                                      <p:to>
                                        <p:strVal val="visible"/>
                                      </p:to>
                                    </p:set>
                                    <p:animEffect transition="in" filter="fade">
                                      <p:cBhvr>
                                        <p:cTn id="14" dur="2000"/>
                                        <p:tgtEl>
                                          <p:spTgt spid="19"/>
                                        </p:tgtEl>
                                      </p:cBhvr>
                                    </p:animEffect>
                                    <p:anim calcmode="lin" valueType="num">
                                      <p:cBhvr>
                                        <p:cTn id="15" dur="2000" fill="hold"/>
                                        <p:tgtEl>
                                          <p:spTgt spid="19"/>
                                        </p:tgtEl>
                                        <p:attrNameLst>
                                          <p:attrName>ppt_w</p:attrName>
                                        </p:attrNameLst>
                                      </p:cBhvr>
                                      <p:tavLst>
                                        <p:tav tm="0" fmla="#ppt_w*sin(2.5*pi*$)">
                                          <p:val>
                                            <p:fltVal val="0"/>
                                          </p:val>
                                        </p:tav>
                                        <p:tav tm="100000">
                                          <p:val>
                                            <p:fltVal val="1"/>
                                          </p:val>
                                        </p:tav>
                                      </p:tavLst>
                                    </p:anim>
                                    <p:anim calcmode="lin" valueType="num">
                                      <p:cBhvr>
                                        <p:cTn id="16" dur="2000" fill="hold"/>
                                        <p:tgtEl>
                                          <p:spTgt spid="19"/>
                                        </p:tgtEl>
                                        <p:attrNameLst>
                                          <p:attrName>ppt_h</p:attrName>
                                        </p:attrNameLst>
                                      </p:cBhvr>
                                      <p:tavLst>
                                        <p:tav tm="0">
                                          <p:val>
                                            <p:strVal val="#ppt_h"/>
                                          </p:val>
                                        </p:tav>
                                        <p:tav tm="100000">
                                          <p:val>
                                            <p:strVal val="#ppt_h"/>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0"/>
                                        </p:tgtEl>
                                        <p:attrNameLst>
                                          <p:attrName>style.visibility</p:attrName>
                                        </p:attrNameLst>
                                      </p:cBhvr>
                                      <p:to>
                                        <p:strVal val="visible"/>
                                      </p:to>
                                    </p:set>
                                    <p:animEffect transition="in" filter="fade">
                                      <p:cBhvr>
                                        <p:cTn id="21" dur="1000"/>
                                        <p:tgtEl>
                                          <p:spTgt spid="10"/>
                                        </p:tgtEl>
                                      </p:cBhvr>
                                    </p:animEffect>
                                    <p:anim calcmode="lin" valueType="num">
                                      <p:cBhvr>
                                        <p:cTn id="22" dur="1000" fill="hold"/>
                                        <p:tgtEl>
                                          <p:spTgt spid="10"/>
                                        </p:tgtEl>
                                        <p:attrNameLst>
                                          <p:attrName>ppt_x</p:attrName>
                                        </p:attrNameLst>
                                      </p:cBhvr>
                                      <p:tavLst>
                                        <p:tav tm="0">
                                          <p:val>
                                            <p:strVal val="#ppt_x"/>
                                          </p:val>
                                        </p:tav>
                                        <p:tav tm="100000">
                                          <p:val>
                                            <p:strVal val="#ppt_x"/>
                                          </p:val>
                                        </p:tav>
                                      </p:tavLst>
                                    </p:anim>
                                    <p:anim calcmode="lin" valueType="num">
                                      <p:cBhvr>
                                        <p:cTn id="23"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19" grpId="0"/>
      <p:bldP spid="10"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5"/>
          </p:nvPr>
        </p:nvSpPr>
        <p:spPr>
          <a:xfrm>
            <a:off x="533400" y="1318354"/>
            <a:ext cx="7828547" cy="4409409"/>
          </a:xfrm>
        </p:spPr>
        <p:txBody>
          <a:bodyPr/>
          <a:lstStyle/>
          <a:p>
            <a:pPr marL="0" indent="0">
              <a:buNone/>
            </a:pPr>
            <a:endParaRPr lang="en-US" dirty="0">
              <a:solidFill>
                <a:schemeClr val="tx2"/>
              </a:solidFill>
              <a:uFillTx/>
              <a:latin typeface="+mj-lt"/>
            </a:endParaRPr>
          </a:p>
          <a:p>
            <a:endParaRPr lang="en-US" dirty="0">
              <a:solidFill>
                <a:schemeClr val="tx2"/>
              </a:solidFill>
              <a:uFillTx/>
              <a:latin typeface="+mj-lt"/>
            </a:endParaRPr>
          </a:p>
        </p:txBody>
      </p:sp>
      <p:sp>
        <p:nvSpPr>
          <p:cNvPr id="6" name="TextBox 5"/>
          <p:cNvSpPr txBox="1">
            <a:spLocks/>
          </p:cNvSpPr>
          <p:nvPr/>
        </p:nvSpPr>
        <p:spPr>
          <a:xfrm>
            <a:off x="571500" y="872842"/>
            <a:ext cx="7505700" cy="830997"/>
          </a:xfrm>
          <a:prstGeom prst="rect">
            <a:avLst/>
          </a:prstGeom>
          <a:ln>
            <a:no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2400" b="1" dirty="0">
                <a:uFillTx/>
              </a:rPr>
              <a:t>Statewide Title IV-B training plans: Who’s plan is it?</a:t>
            </a:r>
          </a:p>
          <a:p>
            <a:endParaRPr lang="en-US" sz="2400" dirty="0">
              <a:uFillTx/>
            </a:endParaRPr>
          </a:p>
        </p:txBody>
      </p:sp>
      <p:sp>
        <p:nvSpPr>
          <p:cNvPr id="8" name="TextBox 7"/>
          <p:cNvSpPr txBox="1">
            <a:spLocks/>
          </p:cNvSpPr>
          <p:nvPr/>
        </p:nvSpPr>
        <p:spPr>
          <a:xfrm>
            <a:off x="381000" y="228600"/>
            <a:ext cx="7086600" cy="369332"/>
          </a:xfrm>
          <a:prstGeom prst="rect">
            <a:avLst/>
          </a:prstGeom>
          <a:noFill/>
        </p:spPr>
        <p:txBody>
          <a:bodyPr wrap="square" rtlCol="0">
            <a:spAutoFit/>
          </a:bodyPr>
          <a:lstStyle/>
          <a:p>
            <a:pPr algn="ctr"/>
            <a:r>
              <a:rPr lang="en-US" b="1" dirty="0">
                <a:uFillTx/>
              </a:rPr>
              <a:t>Statewide training plans: The butterfly effect &amp; sister state agencies</a:t>
            </a:r>
          </a:p>
        </p:txBody>
      </p:sp>
      <p:pic>
        <p:nvPicPr>
          <p:cNvPr id="5" name="Picture 4"/>
          <p:cNvPicPr>
            <a:picLocks noChangeAspect="1"/>
          </p:cNvPicPr>
          <p:nvPr/>
        </p:nvPicPr>
        <p:blipFill>
          <a:blip r:embed="rId3"/>
          <a:stretch>
            <a:fillRect/>
          </a:stretch>
        </p:blipFill>
        <p:spPr>
          <a:xfrm>
            <a:off x="308724" y="3730007"/>
            <a:ext cx="2524125" cy="1809750"/>
          </a:xfrm>
          <a:prstGeom prst="rect">
            <a:avLst/>
          </a:prstGeom>
        </p:spPr>
      </p:pic>
      <p:pic>
        <p:nvPicPr>
          <p:cNvPr id="7" name="Picture 6"/>
          <p:cNvPicPr>
            <a:picLocks noChangeAspect="1"/>
          </p:cNvPicPr>
          <p:nvPr/>
        </p:nvPicPr>
        <p:blipFill>
          <a:blip r:embed="rId4"/>
          <a:stretch>
            <a:fillRect/>
          </a:stretch>
        </p:blipFill>
        <p:spPr>
          <a:xfrm>
            <a:off x="296024" y="3594592"/>
            <a:ext cx="2591873" cy="2578683"/>
          </a:xfrm>
          <a:prstGeom prst="rect">
            <a:avLst/>
          </a:prstGeom>
        </p:spPr>
      </p:pic>
      <p:sp>
        <p:nvSpPr>
          <p:cNvPr id="9" name="Rectangle 8"/>
          <p:cNvSpPr>
            <a:spLocks/>
          </p:cNvSpPr>
          <p:nvPr/>
        </p:nvSpPr>
        <p:spPr>
          <a:xfrm>
            <a:off x="904373" y="1358891"/>
            <a:ext cx="7086600" cy="1569660"/>
          </a:xfrm>
          <a:prstGeom prst="rect">
            <a:avLst/>
          </a:prstGeom>
        </p:spPr>
        <p:txBody>
          <a:bodyPr wrap="square">
            <a:spAutoFit/>
          </a:bodyPr>
          <a:lstStyle/>
          <a:p>
            <a:r>
              <a:rPr lang="en-US" sz="2400" dirty="0">
                <a:uFillTx/>
              </a:rPr>
              <a:t>The </a:t>
            </a:r>
            <a:r>
              <a:rPr lang="en-US" sz="2400" b="1" dirty="0">
                <a:solidFill>
                  <a:srgbClr val="FF0000"/>
                </a:solidFill>
                <a:uFillTx/>
              </a:rPr>
              <a:t>Child Welfare </a:t>
            </a:r>
            <a:r>
              <a:rPr lang="en-US" sz="2400" dirty="0">
                <a:uFillTx/>
              </a:rPr>
              <a:t>Policy Manual Section 8.1H details the what type of activities and </a:t>
            </a:r>
            <a:r>
              <a:rPr lang="en-US" sz="2400" b="1" dirty="0">
                <a:effectLst>
                  <a:outerShdw blurRad="38100" dist="38100" dir="2700000" algn="tl">
                    <a:srgbClr val="000000">
                      <a:alpha val="43137"/>
                    </a:srgbClr>
                  </a:outerShdw>
                </a:effectLst>
                <a:uFillTx/>
              </a:rPr>
              <a:t>costs</a:t>
            </a:r>
            <a:r>
              <a:rPr lang="en-US" sz="2400" dirty="0">
                <a:uFillTx/>
              </a:rPr>
              <a:t> are eligible for Title IV-E </a:t>
            </a:r>
            <a:r>
              <a:rPr lang="en-US" sz="2400" b="1" dirty="0">
                <a:effectLst>
                  <a:outerShdw blurRad="38100" dist="38100" dir="2700000" algn="tl">
                    <a:srgbClr val="000000">
                      <a:alpha val="43137"/>
                    </a:srgbClr>
                  </a:outerShdw>
                </a:effectLst>
                <a:uFillTx/>
              </a:rPr>
              <a:t>reimbursement</a:t>
            </a:r>
            <a:r>
              <a:rPr lang="en-US" sz="2400" dirty="0">
                <a:uFillTx/>
              </a:rPr>
              <a:t>:</a:t>
            </a:r>
          </a:p>
          <a:p>
            <a:endParaRPr lang="en-US" sz="1200" dirty="0">
              <a:uFillTx/>
            </a:endParaRPr>
          </a:p>
          <a:p>
            <a:r>
              <a:rPr lang="en-US" sz="1200" dirty="0">
                <a:uFillTx/>
              </a:rPr>
              <a:t> </a:t>
            </a:r>
            <a:r>
              <a:rPr lang="en-US" sz="1200" dirty="0">
                <a:uFillTx/>
                <a:hlinkClick r:id="rId5"/>
              </a:rPr>
              <a:t>https://www.acf.hhs.gov/cwpm/public_html/programs/cb/laws_policies/laws/cwpm/policy_dsp.jsp?citID=116</a:t>
            </a:r>
            <a:endParaRPr lang="en-US" dirty="0">
              <a:uFillTx/>
            </a:endParaRPr>
          </a:p>
        </p:txBody>
      </p:sp>
      <p:sp>
        <p:nvSpPr>
          <p:cNvPr id="10" name="Rectangle 9"/>
          <p:cNvSpPr>
            <a:spLocks/>
          </p:cNvSpPr>
          <p:nvPr/>
        </p:nvSpPr>
        <p:spPr>
          <a:xfrm>
            <a:off x="2968975" y="2971800"/>
            <a:ext cx="5392972" cy="3847207"/>
          </a:xfrm>
          <a:prstGeom prst="rect">
            <a:avLst/>
          </a:prstGeom>
        </p:spPr>
        <p:txBody>
          <a:bodyPr wrap="square">
            <a:spAutoFit/>
          </a:bodyPr>
          <a:lstStyle/>
          <a:p>
            <a:r>
              <a:rPr lang="en-US" sz="2000" dirty="0">
                <a:uFillTx/>
              </a:rPr>
              <a:t>Sister state agencies efforts are allowed to be incorporated – but require coordination with the child welfare agency who “owns the plan”:</a:t>
            </a:r>
          </a:p>
          <a:p>
            <a:endParaRPr lang="en-US" sz="2000" dirty="0">
              <a:uFillTx/>
            </a:endParaRPr>
          </a:p>
          <a:p>
            <a:r>
              <a:rPr lang="en-US" sz="2000" dirty="0">
                <a:uFillTx/>
              </a:rPr>
              <a:t>In Arizona these currently include:</a:t>
            </a:r>
          </a:p>
          <a:p>
            <a:pPr marL="342900" indent="-342900">
              <a:buFont typeface="Arial" panose="020B0604020202020204" pitchFamily="34" charset="0"/>
              <a:buChar char="•"/>
            </a:pPr>
            <a:r>
              <a:rPr lang="en-US" dirty="0">
                <a:uFillTx/>
              </a:rPr>
              <a:t>University BSW/MSW Stipend programs (ASU &amp; NAU)</a:t>
            </a:r>
          </a:p>
          <a:p>
            <a:pPr marL="342900" indent="-342900">
              <a:buFont typeface="Arial" panose="020B0604020202020204" pitchFamily="34" charset="0"/>
              <a:buChar char="•"/>
            </a:pPr>
            <a:r>
              <a:rPr lang="en-US" dirty="0">
                <a:uFillTx/>
              </a:rPr>
              <a:t>Arizona Juvenile Justice Probation Department</a:t>
            </a:r>
          </a:p>
          <a:p>
            <a:pPr marL="342900" indent="-342900">
              <a:buFont typeface="Arial" panose="020B0604020202020204" pitchFamily="34" charset="0"/>
              <a:buChar char="•"/>
            </a:pPr>
            <a:r>
              <a:rPr lang="en-US" dirty="0">
                <a:uFillTx/>
              </a:rPr>
              <a:t>Court Appointed Special Advocates (CASA) program AZ Administrative Office of the Courts </a:t>
            </a:r>
          </a:p>
          <a:p>
            <a:pPr marL="342900" indent="-342900">
              <a:buFont typeface="Arial" panose="020B0604020202020204" pitchFamily="34" charset="0"/>
              <a:buChar char="•"/>
            </a:pPr>
            <a:r>
              <a:rPr lang="en-US" dirty="0">
                <a:uFillTx/>
              </a:rPr>
              <a:t>Arizona State University Research Centers (development of training content or evaluation of training efforts)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heel(1)">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1000"/>
                                        <p:tgtEl>
                                          <p:spTgt spid="7"/>
                                        </p:tgtEl>
                                      </p:cBhvr>
                                    </p:animEffect>
                                    <p:anim calcmode="lin" valueType="num">
                                      <p:cBhvr>
                                        <p:cTn id="13" dur="1000" fill="hold"/>
                                        <p:tgtEl>
                                          <p:spTgt spid="7"/>
                                        </p:tgtEl>
                                        <p:attrNameLst>
                                          <p:attrName>ppt_x</p:attrName>
                                        </p:attrNameLst>
                                      </p:cBhvr>
                                      <p:tavLst>
                                        <p:tav tm="0">
                                          <p:val>
                                            <p:strVal val="#ppt_x"/>
                                          </p:val>
                                        </p:tav>
                                        <p:tav tm="100000">
                                          <p:val>
                                            <p:strVal val="#ppt_x"/>
                                          </p:val>
                                        </p:tav>
                                      </p:tavLst>
                                    </p:anim>
                                    <p:anim calcmode="lin" valueType="num">
                                      <p:cBhvr>
                                        <p:cTn id="14"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5"/>
          </p:nvPr>
        </p:nvSpPr>
        <p:spPr>
          <a:xfrm>
            <a:off x="533400" y="1318354"/>
            <a:ext cx="7828547" cy="4409409"/>
          </a:xfrm>
        </p:spPr>
        <p:txBody>
          <a:bodyPr/>
          <a:lstStyle/>
          <a:p>
            <a:pPr marL="0" indent="0">
              <a:buNone/>
            </a:pPr>
            <a:endParaRPr lang="en-US" dirty="0">
              <a:solidFill>
                <a:schemeClr val="tx2"/>
              </a:solidFill>
              <a:uFillTx/>
              <a:latin typeface="+mj-lt"/>
            </a:endParaRPr>
          </a:p>
          <a:p>
            <a:endParaRPr lang="en-US" dirty="0">
              <a:solidFill>
                <a:schemeClr val="tx2"/>
              </a:solidFill>
              <a:uFillTx/>
              <a:latin typeface="+mj-lt"/>
            </a:endParaRPr>
          </a:p>
        </p:txBody>
      </p:sp>
      <p:sp>
        <p:nvSpPr>
          <p:cNvPr id="6" name="TextBox 5"/>
          <p:cNvSpPr txBox="1">
            <a:spLocks/>
          </p:cNvSpPr>
          <p:nvPr/>
        </p:nvSpPr>
        <p:spPr>
          <a:xfrm>
            <a:off x="571500" y="872842"/>
            <a:ext cx="7505700" cy="830997"/>
          </a:xfrm>
          <a:prstGeom prst="rect">
            <a:avLst/>
          </a:prstGeom>
          <a:ln>
            <a:no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2400" b="1" dirty="0">
                <a:uFillTx/>
              </a:rPr>
              <a:t>Statewide Title IV-B training plans: Who’s plan is it?</a:t>
            </a:r>
          </a:p>
          <a:p>
            <a:endParaRPr lang="en-US" sz="2400" dirty="0">
              <a:uFillTx/>
            </a:endParaRPr>
          </a:p>
        </p:txBody>
      </p:sp>
      <p:sp>
        <p:nvSpPr>
          <p:cNvPr id="8" name="TextBox 7"/>
          <p:cNvSpPr txBox="1">
            <a:spLocks/>
          </p:cNvSpPr>
          <p:nvPr/>
        </p:nvSpPr>
        <p:spPr>
          <a:xfrm>
            <a:off x="381000" y="228600"/>
            <a:ext cx="7086600" cy="369332"/>
          </a:xfrm>
          <a:prstGeom prst="rect">
            <a:avLst/>
          </a:prstGeom>
          <a:noFill/>
        </p:spPr>
        <p:txBody>
          <a:bodyPr wrap="square" rtlCol="0">
            <a:spAutoFit/>
          </a:bodyPr>
          <a:lstStyle/>
          <a:p>
            <a:pPr algn="ctr"/>
            <a:r>
              <a:rPr lang="en-US" b="1" dirty="0">
                <a:uFillTx/>
              </a:rPr>
              <a:t>Statewide training plans: The butterfly effect &amp; sister state agencies</a:t>
            </a:r>
          </a:p>
        </p:txBody>
      </p:sp>
      <p:sp>
        <p:nvSpPr>
          <p:cNvPr id="9" name="Rectangle 8"/>
          <p:cNvSpPr>
            <a:spLocks/>
          </p:cNvSpPr>
          <p:nvPr/>
        </p:nvSpPr>
        <p:spPr>
          <a:xfrm>
            <a:off x="609600" y="1447800"/>
            <a:ext cx="7086600" cy="4770537"/>
          </a:xfrm>
          <a:prstGeom prst="rect">
            <a:avLst/>
          </a:prstGeom>
        </p:spPr>
        <p:txBody>
          <a:bodyPr wrap="square">
            <a:spAutoFit/>
          </a:bodyPr>
          <a:lstStyle/>
          <a:p>
            <a:r>
              <a:rPr lang="en-US" sz="2400" dirty="0">
                <a:uFillTx/>
              </a:rPr>
              <a:t>Since 2015, Arizona has focused on expanding training performed under the 2008 Fostering Connections Act through the promotion of cross-system collaboration among state agencies and providers of child welfare training. </a:t>
            </a:r>
          </a:p>
          <a:p>
            <a:pPr lvl="1"/>
            <a:endParaRPr lang="en-US" sz="2000" dirty="0">
              <a:uFillTx/>
            </a:endParaRPr>
          </a:p>
          <a:p>
            <a:pPr lvl="1"/>
            <a:r>
              <a:rPr lang="en-US" sz="2000" u="sng" dirty="0">
                <a:uFillTx/>
              </a:rPr>
              <a:t>AZ Training Plan:</a:t>
            </a:r>
          </a:p>
          <a:p>
            <a:pPr lvl="1"/>
            <a:r>
              <a:rPr lang="en-US" sz="2000" dirty="0">
                <a:uFillTx/>
              </a:rPr>
              <a:t>The Department</a:t>
            </a:r>
            <a:r>
              <a:rPr lang="en-US" sz="2000" dirty="0">
                <a:effectLst>
                  <a:outerShdw blurRad="38100" dist="38100" dir="2700000" algn="tl">
                    <a:srgbClr val="000000">
                      <a:alpha val="43137"/>
                    </a:srgbClr>
                  </a:outerShdw>
                </a:effectLst>
                <a:uFillTx/>
              </a:rPr>
              <a:t> may </a:t>
            </a:r>
            <a:r>
              <a:rPr lang="en-US" sz="2000" dirty="0">
                <a:uFillTx/>
              </a:rPr>
              <a:t>engage in both the development and delivery of short-term advanced and specialized training above and beyond what is outlined above.  These activities will be continuing education and professional development for DCS staff </a:t>
            </a:r>
            <a:r>
              <a:rPr lang="en-US" sz="2000" dirty="0">
                <a:effectLst>
                  <a:outerShdw blurRad="38100" dist="38100" dir="2700000" algn="tl">
                    <a:srgbClr val="000000">
                      <a:alpha val="43137"/>
                    </a:srgbClr>
                  </a:outerShdw>
                </a:effectLst>
                <a:uFillTx/>
              </a:rPr>
              <a:t>and/or audiences eligible under the 2008 Fostering Connections Act </a:t>
            </a:r>
            <a:r>
              <a:rPr lang="en-US" sz="2000" dirty="0">
                <a:uFillTx/>
              </a:rPr>
              <a:t>(Reference: 45 CFR 1356.60(b)).</a:t>
            </a:r>
          </a:p>
          <a:p>
            <a:pPr lvl="1"/>
            <a:r>
              <a:rPr lang="en-US" sz="2400" dirty="0">
                <a:uFillTx/>
              </a:rPr>
              <a:t>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5"/>
          </p:nvPr>
        </p:nvSpPr>
        <p:spPr>
          <a:xfrm>
            <a:off x="533400" y="1318354"/>
            <a:ext cx="7828547" cy="4409409"/>
          </a:xfrm>
        </p:spPr>
        <p:txBody>
          <a:bodyPr/>
          <a:lstStyle/>
          <a:p>
            <a:pPr marL="0" indent="0">
              <a:buNone/>
            </a:pPr>
            <a:endParaRPr lang="en-US" dirty="0">
              <a:solidFill>
                <a:schemeClr val="tx2"/>
              </a:solidFill>
              <a:uFillTx/>
              <a:latin typeface="+mj-lt"/>
            </a:endParaRPr>
          </a:p>
          <a:p>
            <a:endParaRPr lang="en-US" dirty="0">
              <a:solidFill>
                <a:schemeClr val="tx2"/>
              </a:solidFill>
              <a:uFillTx/>
              <a:latin typeface="+mj-lt"/>
            </a:endParaRPr>
          </a:p>
        </p:txBody>
      </p:sp>
      <p:sp>
        <p:nvSpPr>
          <p:cNvPr id="6" name="TextBox 5"/>
          <p:cNvSpPr txBox="1">
            <a:spLocks/>
          </p:cNvSpPr>
          <p:nvPr/>
        </p:nvSpPr>
        <p:spPr>
          <a:xfrm>
            <a:off x="571500" y="872842"/>
            <a:ext cx="7505700" cy="830997"/>
          </a:xfrm>
          <a:prstGeom prst="rect">
            <a:avLst/>
          </a:prstGeom>
          <a:ln>
            <a:no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2400" b="1" dirty="0">
                <a:uFillTx/>
              </a:rPr>
              <a:t>Statewide Title IV-B training plans: Who’s plan is it?</a:t>
            </a:r>
          </a:p>
          <a:p>
            <a:endParaRPr lang="en-US" sz="2400" dirty="0">
              <a:uFillTx/>
            </a:endParaRPr>
          </a:p>
        </p:txBody>
      </p:sp>
      <p:sp>
        <p:nvSpPr>
          <p:cNvPr id="8" name="TextBox 7"/>
          <p:cNvSpPr txBox="1">
            <a:spLocks/>
          </p:cNvSpPr>
          <p:nvPr/>
        </p:nvSpPr>
        <p:spPr>
          <a:xfrm>
            <a:off x="381000" y="228600"/>
            <a:ext cx="7086600" cy="369332"/>
          </a:xfrm>
          <a:prstGeom prst="rect">
            <a:avLst/>
          </a:prstGeom>
          <a:noFill/>
        </p:spPr>
        <p:txBody>
          <a:bodyPr wrap="square" rtlCol="0">
            <a:spAutoFit/>
          </a:bodyPr>
          <a:lstStyle/>
          <a:p>
            <a:pPr algn="ctr"/>
            <a:r>
              <a:rPr lang="en-US" b="1" dirty="0">
                <a:uFillTx/>
              </a:rPr>
              <a:t>Statewide training plans: The butterfly effect &amp; sister state agencies</a:t>
            </a:r>
          </a:p>
        </p:txBody>
      </p:sp>
      <p:sp>
        <p:nvSpPr>
          <p:cNvPr id="9" name="Rectangle 8"/>
          <p:cNvSpPr>
            <a:spLocks/>
          </p:cNvSpPr>
          <p:nvPr/>
        </p:nvSpPr>
        <p:spPr>
          <a:xfrm>
            <a:off x="609600" y="1447800"/>
            <a:ext cx="7315200" cy="4708981"/>
          </a:xfrm>
          <a:prstGeom prst="rect">
            <a:avLst/>
          </a:prstGeom>
        </p:spPr>
        <p:txBody>
          <a:bodyPr wrap="square">
            <a:spAutoFit/>
          </a:bodyPr>
          <a:lstStyle/>
          <a:p>
            <a:r>
              <a:rPr lang="en-US" sz="2000" u="sng" dirty="0">
                <a:uFillTx/>
              </a:rPr>
              <a:t>AZ Training Plan:</a:t>
            </a:r>
          </a:p>
          <a:p>
            <a:r>
              <a:rPr lang="en-US" sz="2000" dirty="0">
                <a:solidFill>
                  <a:srgbClr val="000000"/>
                </a:solidFill>
                <a:uFillTx/>
              </a:rPr>
              <a:t>The Department recognizes the following as </a:t>
            </a:r>
            <a:r>
              <a:rPr lang="en-US" sz="2000" dirty="0">
                <a:solidFill>
                  <a:srgbClr val="000000"/>
                </a:solidFill>
                <a:effectLst>
                  <a:outerShdw blurRad="38100" dist="38100" dir="2700000" algn="tl">
                    <a:srgbClr val="000000">
                      <a:alpha val="43137"/>
                    </a:srgbClr>
                  </a:outerShdw>
                </a:effectLst>
                <a:uFillTx/>
              </a:rPr>
              <a:t>approved child welfare agencies </a:t>
            </a:r>
            <a:r>
              <a:rPr lang="en-US" sz="2000" dirty="0">
                <a:solidFill>
                  <a:srgbClr val="000000"/>
                </a:solidFill>
                <a:uFillTx/>
              </a:rPr>
              <a:t>for the purposes of receiving eligible title IV-E training </a:t>
            </a:r>
            <a:r>
              <a:rPr lang="en-US" sz="2000" dirty="0">
                <a:uFillTx/>
              </a:rPr>
              <a:t>(Reference: 45 CFR 1356.60(b))</a:t>
            </a:r>
            <a:r>
              <a:rPr lang="en-US" sz="2000" dirty="0">
                <a:solidFill>
                  <a:srgbClr val="000000"/>
                </a:solidFill>
                <a:uFillTx/>
              </a:rPr>
              <a:t>:</a:t>
            </a:r>
          </a:p>
          <a:p>
            <a:pPr marL="342900" indent="-342900">
              <a:buFont typeface="Arial" panose="020B0604020202020204" pitchFamily="34" charset="0"/>
              <a:buChar char="•"/>
            </a:pPr>
            <a:r>
              <a:rPr lang="en-US" sz="2000" dirty="0">
                <a:solidFill>
                  <a:srgbClr val="000000"/>
                </a:solidFill>
                <a:uFillTx/>
              </a:rPr>
              <a:t>contracted child placement providers;</a:t>
            </a:r>
          </a:p>
          <a:p>
            <a:pPr marL="342900" indent="-342900">
              <a:buFont typeface="Arial" panose="020B0604020202020204" pitchFamily="34" charset="0"/>
              <a:buChar char="•"/>
            </a:pPr>
            <a:r>
              <a:rPr lang="en-US" sz="2000" dirty="0">
                <a:solidFill>
                  <a:srgbClr val="000000"/>
                </a:solidFill>
                <a:uFillTx/>
              </a:rPr>
              <a:t>members of the staff of abuse and neglect courts, agency attorneys, attorneys representing children or parents, guardians ad litem, and other court-appointed special advocates (CASA) representing children in court proceedings; and</a:t>
            </a:r>
          </a:p>
          <a:p>
            <a:pPr marL="285750" indent="-285750">
              <a:buFont typeface="Arial" panose="020B0604020202020204" pitchFamily="34" charset="0"/>
              <a:buChar char="•"/>
            </a:pPr>
            <a:r>
              <a:rPr lang="en-US" sz="2000" dirty="0">
                <a:solidFill>
                  <a:srgbClr val="000000"/>
                </a:solidFill>
                <a:uFillTx/>
              </a:rPr>
              <a:t>members of the staff of mental health, public health, academic institutions including school social workers, and private family service staff who engage with children served by the Department.</a:t>
            </a:r>
          </a:p>
          <a:p>
            <a:pPr marL="285750" indent="-285750">
              <a:buFont typeface="Arial" panose="020B0604020202020204" pitchFamily="34" charset="0"/>
              <a:buChar char="•"/>
            </a:pPr>
            <a:endParaRPr lang="en-US" dirty="0">
              <a:solidFill>
                <a:srgbClr val="000000"/>
              </a:solidFill>
              <a:uFillTx/>
            </a:endParaRPr>
          </a:p>
          <a:p>
            <a:r>
              <a:rPr lang="en-US" dirty="0">
                <a:solidFill>
                  <a:srgbClr val="000000"/>
                </a:solidFill>
                <a:uFillTx/>
                <a:hlinkClick r:id="rId3"/>
              </a:rPr>
              <a:t>https://sites.google.com/site/2017titleiveroundtable/resources/licensed-or-approved-cw-agencies</a:t>
            </a:r>
            <a:r>
              <a:rPr lang="en-US" sz="2400" dirty="0">
                <a:uFillTx/>
              </a:rPr>
              <a:t>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5"/>
          </p:nvPr>
        </p:nvSpPr>
        <p:spPr>
          <a:xfrm>
            <a:off x="4783540" y="6223769"/>
            <a:ext cx="7301596" cy="3961239"/>
          </a:xfrm>
        </p:spPr>
        <p:txBody>
          <a:bodyPr/>
          <a:lstStyle/>
          <a:p>
            <a:pPr marL="0" indent="0">
              <a:buNone/>
            </a:pPr>
            <a:endParaRPr lang="en-US" dirty="0">
              <a:solidFill>
                <a:schemeClr val="tx2"/>
              </a:solidFill>
              <a:uFillTx/>
              <a:latin typeface="+mj-lt"/>
            </a:endParaRPr>
          </a:p>
          <a:p>
            <a:endParaRPr lang="en-US" dirty="0">
              <a:solidFill>
                <a:schemeClr val="tx2"/>
              </a:solidFill>
              <a:uFillTx/>
              <a:latin typeface="+mj-lt"/>
            </a:endParaRPr>
          </a:p>
        </p:txBody>
      </p:sp>
      <p:sp>
        <p:nvSpPr>
          <p:cNvPr id="6" name="TextBox 5"/>
          <p:cNvSpPr txBox="1">
            <a:spLocks/>
          </p:cNvSpPr>
          <p:nvPr/>
        </p:nvSpPr>
        <p:spPr>
          <a:xfrm>
            <a:off x="571500" y="872842"/>
            <a:ext cx="7505700" cy="1200329"/>
          </a:xfrm>
          <a:prstGeom prst="rect">
            <a:avLst/>
          </a:prstGeom>
          <a:ln>
            <a:no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2400" b="1" dirty="0">
                <a:uFillTx/>
              </a:rPr>
              <a:t>Who’s families are they really?  </a:t>
            </a:r>
          </a:p>
          <a:p>
            <a:r>
              <a:rPr lang="en-US" sz="2400" b="1" dirty="0">
                <a:uFillTx/>
              </a:rPr>
              <a:t>Case management, client assessment &amp; service referral </a:t>
            </a:r>
          </a:p>
          <a:p>
            <a:endParaRPr lang="en-US" sz="2400" dirty="0">
              <a:uFillTx/>
            </a:endParaRPr>
          </a:p>
        </p:txBody>
      </p:sp>
      <p:sp>
        <p:nvSpPr>
          <p:cNvPr id="8" name="TextBox 7"/>
          <p:cNvSpPr txBox="1">
            <a:spLocks/>
          </p:cNvSpPr>
          <p:nvPr/>
        </p:nvSpPr>
        <p:spPr>
          <a:xfrm>
            <a:off x="381000" y="228600"/>
            <a:ext cx="7086600" cy="369332"/>
          </a:xfrm>
          <a:prstGeom prst="rect">
            <a:avLst/>
          </a:prstGeom>
          <a:noFill/>
        </p:spPr>
        <p:txBody>
          <a:bodyPr wrap="square" rtlCol="0">
            <a:spAutoFit/>
          </a:bodyPr>
          <a:lstStyle/>
          <a:p>
            <a:pPr algn="ctr"/>
            <a:r>
              <a:rPr lang="en-US" b="1" dirty="0">
                <a:uFillTx/>
              </a:rPr>
              <a:t>Statewide training plans: The butterfly effect &amp; sister state agencies</a:t>
            </a:r>
          </a:p>
        </p:txBody>
      </p:sp>
      <p:sp>
        <p:nvSpPr>
          <p:cNvPr id="5" name="Rectangle 4"/>
          <p:cNvSpPr>
            <a:spLocks/>
          </p:cNvSpPr>
          <p:nvPr/>
        </p:nvSpPr>
        <p:spPr>
          <a:xfrm>
            <a:off x="457200" y="1905000"/>
            <a:ext cx="3467100" cy="3416320"/>
          </a:xfrm>
          <a:prstGeom prst="rect">
            <a:avLst/>
          </a:prstGeom>
        </p:spPr>
        <p:txBody>
          <a:bodyPr wrap="square">
            <a:spAutoFit/>
          </a:bodyPr>
          <a:lstStyle/>
          <a:p>
            <a:r>
              <a:rPr lang="en-US" sz="2400" dirty="0">
                <a:uFillTx/>
              </a:rPr>
              <a:t>Put yourselves “in the shoes” of a family involved with the child welfare system. </a:t>
            </a:r>
          </a:p>
          <a:p>
            <a:endParaRPr lang="en-US" sz="2400" dirty="0">
              <a:uFillTx/>
            </a:endParaRPr>
          </a:p>
          <a:p>
            <a:r>
              <a:rPr lang="en-US" sz="2400" dirty="0">
                <a:uFillTx/>
              </a:rPr>
              <a:t>What sister state agencies might the family might be referred to as part of their case plan?</a:t>
            </a:r>
          </a:p>
        </p:txBody>
      </p:sp>
      <p:pic>
        <p:nvPicPr>
          <p:cNvPr id="1030" name="Picture 6" descr="Related image"/>
          <p:cNvPicPr>
            <a:picLocks noChangeAspect="1" noChangeArrowheads="1"/>
          </p:cNvPicPr>
          <p:nvPr/>
        </p:nvPicPr>
        <p:blipFill>
          <a:blip r:embed="rId3"/>
          <a:srcRect/>
          <a:stretch>
            <a:fillRect/>
          </a:stretch>
        </p:blipFill>
        <p:spPr bwMode="auto">
          <a:xfrm>
            <a:off x="4107899" y="1905000"/>
            <a:ext cx="4326439" cy="3757872"/>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5"/>
          </p:nvPr>
        </p:nvSpPr>
        <p:spPr>
          <a:xfrm>
            <a:off x="533400" y="1318354"/>
            <a:ext cx="7828547" cy="4409409"/>
          </a:xfrm>
        </p:spPr>
        <p:txBody>
          <a:bodyPr/>
          <a:lstStyle/>
          <a:p>
            <a:pPr marL="0" indent="0">
              <a:buNone/>
            </a:pPr>
            <a:endParaRPr lang="en-US" dirty="0">
              <a:solidFill>
                <a:schemeClr val="tx2"/>
              </a:solidFill>
              <a:uFillTx/>
              <a:latin typeface="+mj-lt"/>
            </a:endParaRPr>
          </a:p>
          <a:p>
            <a:endParaRPr lang="en-US" dirty="0">
              <a:solidFill>
                <a:schemeClr val="tx2"/>
              </a:solidFill>
              <a:uFillTx/>
              <a:latin typeface="+mj-lt"/>
            </a:endParaRPr>
          </a:p>
        </p:txBody>
      </p:sp>
      <p:sp>
        <p:nvSpPr>
          <p:cNvPr id="6" name="TextBox 5"/>
          <p:cNvSpPr txBox="1">
            <a:spLocks/>
          </p:cNvSpPr>
          <p:nvPr/>
        </p:nvSpPr>
        <p:spPr>
          <a:xfrm>
            <a:off x="571500" y="872842"/>
            <a:ext cx="7505700" cy="1200329"/>
          </a:xfrm>
          <a:prstGeom prst="rect">
            <a:avLst/>
          </a:prstGeom>
          <a:ln>
            <a:no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2400" b="1" dirty="0">
                <a:uFillTx/>
              </a:rPr>
              <a:t>Who’s families are they really?  </a:t>
            </a:r>
          </a:p>
          <a:p>
            <a:r>
              <a:rPr lang="en-US" sz="2400" b="1" dirty="0">
                <a:uFillTx/>
              </a:rPr>
              <a:t>Case management, client assessment &amp; service referral </a:t>
            </a:r>
          </a:p>
          <a:p>
            <a:endParaRPr lang="en-US" sz="2400" dirty="0">
              <a:uFillTx/>
            </a:endParaRPr>
          </a:p>
        </p:txBody>
      </p:sp>
      <p:sp>
        <p:nvSpPr>
          <p:cNvPr id="8" name="TextBox 7"/>
          <p:cNvSpPr txBox="1">
            <a:spLocks/>
          </p:cNvSpPr>
          <p:nvPr/>
        </p:nvSpPr>
        <p:spPr>
          <a:xfrm>
            <a:off x="381000" y="228600"/>
            <a:ext cx="7086600" cy="369332"/>
          </a:xfrm>
          <a:prstGeom prst="rect">
            <a:avLst/>
          </a:prstGeom>
          <a:noFill/>
        </p:spPr>
        <p:txBody>
          <a:bodyPr wrap="square" rtlCol="0">
            <a:spAutoFit/>
          </a:bodyPr>
          <a:lstStyle/>
          <a:p>
            <a:pPr algn="ctr"/>
            <a:r>
              <a:rPr lang="en-US" b="1" dirty="0">
                <a:uFillTx/>
              </a:rPr>
              <a:t>Statewide training plans: The butterfly effect &amp; sister state agencies</a:t>
            </a:r>
          </a:p>
        </p:txBody>
      </p:sp>
      <p:sp>
        <p:nvSpPr>
          <p:cNvPr id="2" name="Rectangle 1"/>
          <p:cNvSpPr>
            <a:spLocks/>
          </p:cNvSpPr>
          <p:nvPr/>
        </p:nvSpPr>
        <p:spPr>
          <a:xfrm>
            <a:off x="609600" y="1752600"/>
            <a:ext cx="7353300" cy="5186292"/>
          </a:xfrm>
          <a:prstGeom prst="rect">
            <a:avLst/>
          </a:prstGeom>
        </p:spPr>
        <p:txBody>
          <a:bodyPr wrap="square">
            <a:spAutoFit/>
          </a:bodyPr>
          <a:lstStyle/>
          <a:p>
            <a:pPr marL="342900" indent="-342900">
              <a:lnSpc>
                <a:spcPct val="107000"/>
              </a:lnSpc>
              <a:spcAft>
                <a:spcPts val="1200"/>
              </a:spcAft>
              <a:buFont typeface="Arial" panose="020B0604020202020204" pitchFamily="34" charset="0"/>
              <a:buChar char="•"/>
            </a:pPr>
            <a:r>
              <a:rPr lang="en-US" dirty="0">
                <a:uFillTx/>
                <a:latin typeface="Arial" panose="020B0604020202020204" pitchFamily="34" charset="0"/>
                <a:ea typeface="Times New Roman" panose="02020603050405020304" pitchFamily="18" charset="0"/>
                <a:cs typeface="Times New Roman" panose="02020603050405020304" pitchFamily="18" charset="0"/>
              </a:rPr>
              <a:t>Recognizing the involvement of non-public child welfare staff in support of Title IV-E eligible children and families is integral to improving outcomes; and</a:t>
            </a:r>
          </a:p>
          <a:p>
            <a:pPr marL="342900" indent="-342900">
              <a:lnSpc>
                <a:spcPct val="107000"/>
              </a:lnSpc>
              <a:spcAft>
                <a:spcPts val="1200"/>
              </a:spcAft>
              <a:buFont typeface="Arial" panose="020B0604020202020204" pitchFamily="34" charset="0"/>
              <a:buChar char="•"/>
            </a:pPr>
            <a:r>
              <a:rPr lang="en-US" dirty="0">
                <a:uFillTx/>
                <a:latin typeface="Arial" panose="020B0604020202020204" pitchFamily="34" charset="0"/>
                <a:ea typeface="Times New Roman" panose="02020603050405020304" pitchFamily="18" charset="0"/>
                <a:cs typeface="Times New Roman" panose="02020603050405020304" pitchFamily="18" charset="0"/>
              </a:rPr>
              <a:t>It is crucial to have increased engagement of family members in identifying individuals, groups, and agencies that are engaged at key decision points and throughout the life of the case plan; and</a:t>
            </a:r>
          </a:p>
          <a:p>
            <a:pPr marL="342900" indent="-342900">
              <a:lnSpc>
                <a:spcPct val="107000"/>
              </a:lnSpc>
              <a:spcAft>
                <a:spcPts val="1200"/>
              </a:spcAft>
              <a:buFont typeface="Arial" panose="020B0604020202020204" pitchFamily="34" charset="0"/>
              <a:buChar char="•"/>
            </a:pPr>
            <a:r>
              <a:rPr lang="en-US" dirty="0">
                <a:uFillTx/>
                <a:latin typeface="Arial" panose="020B0604020202020204" pitchFamily="34" charset="0"/>
                <a:ea typeface="Times New Roman" panose="02020603050405020304" pitchFamily="18" charset="0"/>
                <a:cs typeface="Times New Roman" panose="02020603050405020304" pitchFamily="18" charset="0"/>
              </a:rPr>
              <a:t>As part of the case plan implementation, these providers may be integrally involved in a variety of team processes such as: Team Decision Making, Family Group Decision Making, and Wraparound Teams. </a:t>
            </a:r>
          </a:p>
          <a:p>
            <a:pPr marL="342900" indent="-342900">
              <a:lnSpc>
                <a:spcPct val="107000"/>
              </a:lnSpc>
              <a:spcAft>
                <a:spcPts val="1200"/>
              </a:spcAft>
              <a:buFont typeface="Arial" panose="020B0604020202020204" pitchFamily="34" charset="0"/>
              <a:buChar char="•"/>
            </a:pPr>
            <a:r>
              <a:rPr lang="en-US" dirty="0">
                <a:uFillTx/>
                <a:latin typeface="Arial" panose="020B0604020202020204" pitchFamily="34" charset="0"/>
                <a:ea typeface="Times New Roman" panose="02020603050405020304" pitchFamily="18" charset="0"/>
                <a:cs typeface="Times New Roman" panose="02020603050405020304" pitchFamily="18" charset="0"/>
              </a:rPr>
              <a:t>Therefore, given the ongoing work of non-public child welfare groups and individuals with Title IV-E eligible children and families, it is critical that joint and cross system training occur to support consistent messaging and improved shared practice.</a:t>
            </a:r>
          </a:p>
          <a:p>
            <a:pPr marL="342900" indent="-342900">
              <a:lnSpc>
                <a:spcPct val="107000"/>
              </a:lnSpc>
              <a:spcAft>
                <a:spcPts val="1200"/>
              </a:spcAft>
              <a:buFont typeface="Arial" panose="020B0604020202020204" pitchFamily="34" charset="0"/>
              <a:buChar char="•"/>
            </a:pPr>
            <a:endParaRPr lang="en-US" sz="2000" dirty="0">
              <a:uFillTx/>
              <a:latin typeface="Arial" panose="020B0604020202020204" pitchFamily="34" charset="0"/>
              <a:ea typeface="Times New Roman" panose="02020603050405020304" pitchFamily="18" charset="0"/>
              <a:cs typeface="Times New Roman" panose="02020603050405020304" pitchFamily="18"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Waveform">
      <a:dk1>
        <a:srgbClr val="000000"/>
      </a:dk1>
      <a:lt1>
        <a:srgbClr val="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spDef>
      <a:spPr/>
      <a:bodyPr/>
      <a:lstStyle/>
      <a:style>
        <a:lnRef idx="1">
          <a:schemeClr val="accent1"/>
        </a:lnRef>
        <a:fillRef idx="1">
          <a:schemeClr val="accent1"/>
        </a:fillRef>
        <a:effectRef idx="1">
          <a:schemeClr val="accent1"/>
        </a:effectRef>
        <a:fontRef idx="minor">
          <a:schemeClr val="lt1"/>
        </a:fontRef>
      </a:style>
    </a:spDef>
    <a:lnDef>
      <a:spPr/>
      <a:bodyPr/>
      <a:lstStyle/>
      <a:style>
        <a:lnRef idx="1">
          <a:schemeClr val="accent1"/>
        </a:lnRef>
        <a:fillRef idx="0">
          <a:schemeClr val="accent1"/>
        </a:fillRef>
        <a:effectRef idx="1">
          <a:schemeClr val="accent1"/>
        </a:effectRef>
        <a:fontRef idx="minor">
          <a:schemeClr val="tx1"/>
        </a:fontRef>
      </a:style>
    </a:lnDef>
    <a:txDef>
      <a:spPr/>
      <a:bodyPr/>
      <a:lstStyle/>
    </a:txDef>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bodyPr/>
      <a:lstStyle/>
      <a:style>
        <a:lnRef idx="1">
          <a:schemeClr val="accent1"/>
        </a:lnRef>
        <a:fillRef idx="1">
          <a:schemeClr val="accent1"/>
        </a:fillRef>
        <a:effectRef idx="1">
          <a:schemeClr val="accent1"/>
        </a:effectRef>
        <a:fontRef idx="minor">
          <a:schemeClr val="lt1"/>
        </a:fontRef>
      </a:style>
    </a:spDef>
    <a:lnDef>
      <a:spPr/>
      <a:bodyPr/>
      <a:lstStyle/>
      <a:style>
        <a:lnRef idx="1">
          <a:schemeClr val="accent1"/>
        </a:lnRef>
        <a:fillRef idx="0">
          <a:schemeClr val="accent1"/>
        </a:fillRef>
        <a:effectRef idx="1">
          <a:schemeClr val="accent1"/>
        </a:effectRef>
        <a:fontRef idx="minor">
          <a:schemeClr val="tx1"/>
        </a:fontRef>
      </a:style>
    </a:lnDef>
    <a:txDef>
      <a:spPr/>
      <a:bodyPr/>
      <a:lstStyle/>
    </a:txDef>
  </a:objectDefaults>
  <a:extraClrSchemeLst/>
</a:theme>
</file>

<file path=docProps/app.xml><?xml version="1.0" encoding="utf-8"?>
<Properties xmlns="http://schemas.openxmlformats.org/officeDocument/2006/extended-properties" xmlns:vt="http://schemas.openxmlformats.org/officeDocument/2006/docPropsVTypes">
  <Template>DTS_Structure</Template>
  <TotalTime>9463</TotalTime>
  <Words>1758</Words>
  <Application>Microsoft Office PowerPoint</Application>
  <PresentationFormat>On-screen Show (4:3)</PresentationFormat>
  <Paragraphs>167</Paragraphs>
  <Slides>12</Slides>
  <Notes>11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ＭＳ Ｐゴシック</vt:lpstr>
      <vt:lpstr>Arial</vt:lpstr>
      <vt:lpstr>Calibri</vt:lpstr>
      <vt:lpstr>Cambria</vt:lpstr>
      <vt:lpstr>Times New Roman</vt:lpstr>
      <vt:lpstr>Adjacency</vt:lpstr>
      <vt:lpstr>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DTS Human Resources Road Map</dc:title>
  <dc:creator>Dellner, Michael S.</dc:creator>
  <cp:lastModifiedBy>Brittney.Culbreath@CDIRECTHR.local</cp:lastModifiedBy>
  <cp:revision>253</cp:revision>
  <cp:lastPrinted>2018-05-18T19:11:40Z</cp:lastPrinted>
  <dcterms:created xsi:type="dcterms:W3CDTF">2013-06-27T22:12:35Z</dcterms:created>
  <dcterms:modified xsi:type="dcterms:W3CDTF">2018-05-25T19:29:27Z</dcterms:modified>
</cp:coreProperties>
</file>