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3104-0C14-47B0-A7BE-3DB358D5C292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1743-A2BD-4F6D-8D89-B73C52EE3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6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3104-0C14-47B0-A7BE-3DB358D5C292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1743-A2BD-4F6D-8D89-B73C52EE3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6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3104-0C14-47B0-A7BE-3DB358D5C292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1743-A2BD-4F6D-8D89-B73C52EE3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2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3104-0C14-47B0-A7BE-3DB358D5C292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1743-A2BD-4F6D-8D89-B73C52EE3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5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3104-0C14-47B0-A7BE-3DB358D5C292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1743-A2BD-4F6D-8D89-B73C52EE3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18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3104-0C14-47B0-A7BE-3DB358D5C292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1743-A2BD-4F6D-8D89-B73C52EE3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3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3104-0C14-47B0-A7BE-3DB358D5C292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1743-A2BD-4F6D-8D89-B73C52EE3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3104-0C14-47B0-A7BE-3DB358D5C292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1743-A2BD-4F6D-8D89-B73C52EE3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7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3104-0C14-47B0-A7BE-3DB358D5C292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1743-A2BD-4F6D-8D89-B73C52EE3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1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3104-0C14-47B0-A7BE-3DB358D5C292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1743-A2BD-4F6D-8D89-B73C52EE3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6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3104-0C14-47B0-A7BE-3DB358D5C292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1743-A2BD-4F6D-8D89-B73C52EE3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9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03104-0C14-47B0-A7BE-3DB358D5C292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E1743-A2BD-4F6D-8D89-B73C52EE3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801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</dc:creator>
  <cp:lastModifiedBy>Nick</cp:lastModifiedBy>
  <cp:revision>7</cp:revision>
  <dcterms:created xsi:type="dcterms:W3CDTF">2014-06-16T07:18:19Z</dcterms:created>
  <dcterms:modified xsi:type="dcterms:W3CDTF">2014-06-25T08:51:50Z</dcterms:modified>
</cp:coreProperties>
</file>