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6" r:id="rId6"/>
    <p:sldId id="264" r:id="rId7"/>
    <p:sldId id="262" r:id="rId8"/>
    <p:sldId id="276" r:id="rId9"/>
    <p:sldId id="279" r:id="rId10"/>
    <p:sldId id="277" r:id="rId11"/>
    <p:sldId id="278" r:id="rId12"/>
    <p:sldId id="275" r:id="rId13"/>
  </p:sldIdLst>
  <p:sldSz cx="12187238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39C"/>
    <a:srgbClr val="993399"/>
    <a:srgbClr val="88DD00"/>
    <a:srgbClr val="AA1133"/>
    <a:srgbClr val="DCDCDC"/>
    <a:srgbClr val="CBCCCC"/>
    <a:srgbClr val="5375AD"/>
    <a:srgbClr val="77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>
        <p:scale>
          <a:sx n="72" d="100"/>
          <a:sy n="72" d="100"/>
        </p:scale>
        <p:origin x="-636" y="-132"/>
      </p:cViewPr>
      <p:guideLst>
        <p:guide orient="horz" pos="2153"/>
        <p:guide orient="horz" pos="245"/>
        <p:guide orient="horz" pos="665"/>
        <p:guide orient="horz" pos="732"/>
        <p:guide orient="horz" pos="4223"/>
        <p:guide orient="horz" pos="4142"/>
        <p:guide orient="horz" pos="4090"/>
        <p:guide orient="horz" pos="811"/>
        <p:guide orient="horz" pos="2159"/>
        <p:guide pos="286"/>
        <p:guide pos="3840"/>
        <p:guide pos="7384"/>
        <p:guide pos="3771"/>
        <p:guide pos="3906"/>
        <p:guide pos="2657"/>
        <p:guide pos="2521"/>
        <p:guide pos="5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203CEA8-1E89-0C46-B431-7E35ECB11475}" type="datetime1">
              <a:rPr lang="en-US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5D93AE4F-A704-7144-BB29-9CFBF9135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5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7E745032-BCE5-EB4C-9611-03D3C9897607}" type="datetime1">
              <a:rPr lang="en-US"/>
              <a:pPr/>
              <a:t>5/4/2015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5F560585-220D-4146-AD02-BAD3C7A96D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71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71"/>
            <a:ext cx="12203113" cy="686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eadlin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557338"/>
            <a:ext cx="3413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710613" y="1592263"/>
            <a:ext cx="3073400" cy="2060575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3815" y="682760"/>
              <a:ext cx="2013602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03" y="1523009"/>
              <a:ext cx="3074395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465138" y="417513"/>
            <a:ext cx="2182812" cy="636587"/>
            <a:chOff x="448031" y="5788818"/>
            <a:chExt cx="2183719" cy="635721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31" y="6039743"/>
              <a:ext cx="2183719" cy="38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1731264" y="5788818"/>
              <a:ext cx="209637" cy="215606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 flipV="1">
            <a:off x="465138" y="1160463"/>
            <a:ext cx="117236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Acc_StratLine_Wht_RGB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879475"/>
            <a:ext cx="37401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1798" y="1862006"/>
            <a:ext cx="5774129" cy="189818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map_pin_icon_final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73" y="3732583"/>
            <a:ext cx="948278" cy="1477348"/>
          </a:xfrm>
          <a:prstGeom prst="rect">
            <a:avLst/>
          </a:prstGeom>
        </p:spPr>
      </p:pic>
      <p:pic>
        <p:nvPicPr>
          <p:cNvPr id="15" name="Picture 14" descr="map_pin_icon_final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89" y="3234353"/>
            <a:ext cx="319802" cy="498229"/>
          </a:xfrm>
          <a:prstGeom prst="rect">
            <a:avLst/>
          </a:prstGeom>
        </p:spPr>
      </p:pic>
      <p:pic>
        <p:nvPicPr>
          <p:cNvPr id="16" name="Picture 15" descr="map_pin_icon_final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95" y="3417888"/>
            <a:ext cx="201994" cy="3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en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99" cy="6858000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>
            <a:off x="-1588" y="1566863"/>
            <a:ext cx="9937751" cy="53054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1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0" y="30163"/>
            <a:ext cx="505267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8" y="4565292"/>
            <a:ext cx="10197995" cy="116541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5536470"/>
            <a:ext cx="10197995" cy="10675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/>
              <a:t>Copyright © 2015 Accenture  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20679" r="39268" b="19334"/>
          <a:stretch/>
        </p:blipFill>
        <p:spPr>
          <a:xfrm>
            <a:off x="185530" y="-437853"/>
            <a:ext cx="3166994" cy="52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en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218988" cy="6858000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>
            <a:off x="-1588" y="1566863"/>
            <a:ext cx="9937751" cy="53054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1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0" y="30163"/>
            <a:ext cx="505267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65138" y="4565292"/>
            <a:ext cx="10197995" cy="116541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Workforce Reimagined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5536470"/>
            <a:ext cx="10197995" cy="10675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3142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end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ligent Enterprise_edit-retouch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9713" r="246" b="6118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>
            <a:off x="-1588" y="1581151"/>
            <a:ext cx="9937751" cy="5291137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81100" y="4087813"/>
            <a:ext cx="866775" cy="233362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1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0" y="30163"/>
            <a:ext cx="505611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8" y="4565292"/>
            <a:ext cx="10197995" cy="116541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5536470"/>
            <a:ext cx="10197995" cy="10675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Copyright © 2015 Accenture  All rights reserved.</a:t>
            </a:r>
            <a:endParaRPr lang="en-A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52438" y="222250"/>
            <a:ext cx="2351469" cy="3675888"/>
            <a:chOff x="6164263" y="2843213"/>
            <a:chExt cx="1493838" cy="2335213"/>
          </a:xfrm>
          <a:solidFill>
            <a:schemeClr val="accent5"/>
          </a:solidFill>
        </p:grpSpPr>
        <p:sp>
          <p:nvSpPr>
            <p:cNvPr id="19" name="Freeform 12"/>
            <p:cNvSpPr>
              <a:spLocks noChangeAspect="1" noEditPoints="1"/>
            </p:cNvSpPr>
            <p:nvPr userDrawn="1"/>
          </p:nvSpPr>
          <p:spPr bwMode="auto">
            <a:xfrm>
              <a:off x="6164263" y="2843213"/>
              <a:ext cx="1493838" cy="2335213"/>
            </a:xfrm>
            <a:custGeom>
              <a:avLst/>
              <a:gdLst/>
              <a:ahLst/>
              <a:cxnLst>
                <a:cxn ang="0">
                  <a:pos x="39" y="313"/>
                </a:cxn>
                <a:cxn ang="0">
                  <a:pos x="343" y="326"/>
                </a:cxn>
                <a:cxn ang="0">
                  <a:pos x="193" y="531"/>
                </a:cxn>
                <a:cxn ang="0">
                  <a:pos x="193" y="531"/>
                </a:cxn>
                <a:cxn ang="0">
                  <a:pos x="143" y="274"/>
                </a:cxn>
                <a:cxn ang="0">
                  <a:pos x="84" y="198"/>
                </a:cxn>
                <a:cxn ang="0">
                  <a:pos x="126" y="265"/>
                </a:cxn>
                <a:cxn ang="0">
                  <a:pos x="128" y="221"/>
                </a:cxn>
                <a:cxn ang="0">
                  <a:pos x="194" y="248"/>
                </a:cxn>
                <a:cxn ang="0">
                  <a:pos x="194" y="259"/>
                </a:cxn>
                <a:cxn ang="0">
                  <a:pos x="194" y="309"/>
                </a:cxn>
                <a:cxn ang="0">
                  <a:pos x="194" y="319"/>
                </a:cxn>
                <a:cxn ang="0">
                  <a:pos x="224" y="281"/>
                </a:cxn>
                <a:cxn ang="0">
                  <a:pos x="243" y="221"/>
                </a:cxn>
                <a:cxn ang="0">
                  <a:pos x="247" y="213"/>
                </a:cxn>
                <a:cxn ang="0">
                  <a:pos x="264" y="175"/>
                </a:cxn>
                <a:cxn ang="0">
                  <a:pos x="231" y="157"/>
                </a:cxn>
                <a:cxn ang="0">
                  <a:pos x="207" y="165"/>
                </a:cxn>
                <a:cxn ang="0">
                  <a:pos x="193" y="139"/>
                </a:cxn>
                <a:cxn ang="0">
                  <a:pos x="167" y="156"/>
                </a:cxn>
                <a:cxn ang="0">
                  <a:pos x="162" y="161"/>
                </a:cxn>
                <a:cxn ang="0">
                  <a:pos x="127" y="170"/>
                </a:cxn>
                <a:cxn ang="0">
                  <a:pos x="111" y="195"/>
                </a:cxn>
                <a:cxn ang="0">
                  <a:pos x="148" y="185"/>
                </a:cxn>
                <a:cxn ang="0">
                  <a:pos x="201" y="169"/>
                </a:cxn>
                <a:cxn ang="0">
                  <a:pos x="175" y="194"/>
                </a:cxn>
                <a:cxn ang="0">
                  <a:pos x="204" y="200"/>
                </a:cxn>
                <a:cxn ang="0">
                  <a:pos x="242" y="205"/>
                </a:cxn>
                <a:cxn ang="0">
                  <a:pos x="218" y="281"/>
                </a:cxn>
                <a:cxn ang="0">
                  <a:pos x="178" y="215"/>
                </a:cxn>
                <a:cxn ang="0">
                  <a:pos x="92" y="184"/>
                </a:cxn>
                <a:cxn ang="0">
                  <a:pos x="183" y="121"/>
                </a:cxn>
                <a:cxn ang="0">
                  <a:pos x="282" y="182"/>
                </a:cxn>
                <a:cxn ang="0">
                  <a:pos x="238" y="281"/>
                </a:cxn>
                <a:cxn ang="0">
                  <a:pos x="261" y="274"/>
                </a:cxn>
                <a:cxn ang="0">
                  <a:pos x="261" y="264"/>
                </a:cxn>
                <a:cxn ang="0">
                  <a:pos x="291" y="180"/>
                </a:cxn>
                <a:cxn ang="0">
                  <a:pos x="300" y="118"/>
                </a:cxn>
                <a:cxn ang="0">
                  <a:pos x="253" y="119"/>
                </a:cxn>
                <a:cxn ang="0">
                  <a:pos x="218" y="110"/>
                </a:cxn>
                <a:cxn ang="0">
                  <a:pos x="233" y="94"/>
                </a:cxn>
                <a:cxn ang="0">
                  <a:pos x="153" y="96"/>
                </a:cxn>
                <a:cxn ang="0">
                  <a:pos x="164" y="110"/>
                </a:cxn>
                <a:cxn ang="0">
                  <a:pos x="147" y="115"/>
                </a:cxn>
                <a:cxn ang="0">
                  <a:pos x="133" y="122"/>
                </a:cxn>
                <a:cxn ang="0">
                  <a:pos x="86" y="120"/>
                </a:cxn>
                <a:cxn ang="0">
                  <a:pos x="77" y="115"/>
                </a:cxn>
                <a:cxn ang="0">
                  <a:pos x="145" y="89"/>
                </a:cxn>
                <a:cxn ang="0">
                  <a:pos x="244" y="93"/>
                </a:cxn>
                <a:cxn ang="0">
                  <a:pos x="299" y="176"/>
                </a:cxn>
                <a:cxn ang="0">
                  <a:pos x="310" y="253"/>
                </a:cxn>
              </a:cxnLst>
              <a:rect l="0" t="0" r="r" b="b"/>
              <a:pathLst>
                <a:path w="387" h="605">
                  <a:moveTo>
                    <a:pt x="194" y="0"/>
                  </a:moveTo>
                  <a:cubicBezTo>
                    <a:pt x="92" y="0"/>
                    <a:pt x="0" y="82"/>
                    <a:pt x="0" y="184"/>
                  </a:cubicBezTo>
                  <a:cubicBezTo>
                    <a:pt x="0" y="213"/>
                    <a:pt x="16" y="260"/>
                    <a:pt x="39" y="313"/>
                  </a:cubicBezTo>
                  <a:cubicBezTo>
                    <a:pt x="158" y="605"/>
                    <a:pt x="158" y="605"/>
                    <a:pt x="158" y="605"/>
                  </a:cubicBezTo>
                  <a:cubicBezTo>
                    <a:pt x="228" y="605"/>
                    <a:pt x="228" y="605"/>
                    <a:pt x="228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9" y="268"/>
                    <a:pt x="387" y="215"/>
                    <a:pt x="387" y="184"/>
                  </a:cubicBezTo>
                  <a:cubicBezTo>
                    <a:pt x="387" y="82"/>
                    <a:pt x="296" y="0"/>
                    <a:pt x="194" y="0"/>
                  </a:cubicBezTo>
                  <a:close/>
                  <a:moveTo>
                    <a:pt x="193" y="531"/>
                  </a:moveTo>
                  <a:cubicBezTo>
                    <a:pt x="153" y="425"/>
                    <a:pt x="153" y="425"/>
                    <a:pt x="153" y="425"/>
                  </a:cubicBezTo>
                  <a:cubicBezTo>
                    <a:pt x="234" y="425"/>
                    <a:pt x="234" y="425"/>
                    <a:pt x="234" y="425"/>
                  </a:cubicBezTo>
                  <a:cubicBezTo>
                    <a:pt x="234" y="425"/>
                    <a:pt x="193" y="531"/>
                    <a:pt x="193" y="531"/>
                  </a:cubicBezTo>
                  <a:close/>
                  <a:moveTo>
                    <a:pt x="194" y="319"/>
                  </a:moveTo>
                  <a:cubicBezTo>
                    <a:pt x="175" y="319"/>
                    <a:pt x="158" y="305"/>
                    <a:pt x="145" y="278"/>
                  </a:cubicBezTo>
                  <a:cubicBezTo>
                    <a:pt x="144" y="277"/>
                    <a:pt x="144" y="276"/>
                    <a:pt x="143" y="274"/>
                  </a:cubicBezTo>
                  <a:cubicBezTo>
                    <a:pt x="137" y="275"/>
                    <a:pt x="131" y="276"/>
                    <a:pt x="126" y="276"/>
                  </a:cubicBezTo>
                  <a:cubicBezTo>
                    <a:pt x="103" y="276"/>
                    <a:pt x="87" y="268"/>
                    <a:pt x="78" y="255"/>
                  </a:cubicBezTo>
                  <a:cubicBezTo>
                    <a:pt x="69" y="240"/>
                    <a:pt x="71" y="220"/>
                    <a:pt x="84" y="198"/>
                  </a:cubicBezTo>
                  <a:cubicBezTo>
                    <a:pt x="86" y="202"/>
                    <a:pt x="88" y="205"/>
                    <a:pt x="91" y="208"/>
                  </a:cubicBezTo>
                  <a:cubicBezTo>
                    <a:pt x="82" y="225"/>
                    <a:pt x="81" y="239"/>
                    <a:pt x="87" y="249"/>
                  </a:cubicBezTo>
                  <a:cubicBezTo>
                    <a:pt x="95" y="262"/>
                    <a:pt x="112" y="265"/>
                    <a:pt x="126" y="265"/>
                  </a:cubicBezTo>
                  <a:cubicBezTo>
                    <a:pt x="130" y="265"/>
                    <a:pt x="134" y="265"/>
                    <a:pt x="139" y="264"/>
                  </a:cubicBezTo>
                  <a:cubicBezTo>
                    <a:pt x="134" y="251"/>
                    <a:pt x="131" y="236"/>
                    <a:pt x="129" y="221"/>
                  </a:cubicBezTo>
                  <a:cubicBezTo>
                    <a:pt x="129" y="221"/>
                    <a:pt x="129" y="221"/>
                    <a:pt x="128" y="221"/>
                  </a:cubicBezTo>
                  <a:cubicBezTo>
                    <a:pt x="135" y="220"/>
                    <a:pt x="140" y="219"/>
                    <a:pt x="143" y="218"/>
                  </a:cubicBezTo>
                  <a:cubicBezTo>
                    <a:pt x="150" y="223"/>
                    <a:pt x="157" y="228"/>
                    <a:pt x="165" y="233"/>
                  </a:cubicBezTo>
                  <a:cubicBezTo>
                    <a:pt x="174" y="238"/>
                    <a:pt x="184" y="243"/>
                    <a:pt x="194" y="248"/>
                  </a:cubicBezTo>
                  <a:cubicBezTo>
                    <a:pt x="196" y="247"/>
                    <a:pt x="198" y="246"/>
                    <a:pt x="200" y="245"/>
                  </a:cubicBezTo>
                  <a:cubicBezTo>
                    <a:pt x="200" y="261"/>
                    <a:pt x="200" y="261"/>
                    <a:pt x="200" y="261"/>
                  </a:cubicBezTo>
                  <a:cubicBezTo>
                    <a:pt x="198" y="261"/>
                    <a:pt x="196" y="260"/>
                    <a:pt x="194" y="259"/>
                  </a:cubicBezTo>
                  <a:cubicBezTo>
                    <a:pt x="181" y="265"/>
                    <a:pt x="167" y="270"/>
                    <a:pt x="154" y="272"/>
                  </a:cubicBezTo>
                  <a:cubicBezTo>
                    <a:pt x="154" y="273"/>
                    <a:pt x="154" y="273"/>
                    <a:pt x="155" y="274"/>
                  </a:cubicBezTo>
                  <a:cubicBezTo>
                    <a:pt x="165" y="296"/>
                    <a:pt x="179" y="309"/>
                    <a:pt x="194" y="309"/>
                  </a:cubicBezTo>
                  <a:cubicBezTo>
                    <a:pt x="204" y="309"/>
                    <a:pt x="214" y="302"/>
                    <a:pt x="223" y="290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24" y="309"/>
                    <a:pt x="209" y="319"/>
                    <a:pt x="194" y="319"/>
                  </a:cubicBezTo>
                  <a:close/>
                  <a:moveTo>
                    <a:pt x="238" y="281"/>
                  </a:moveTo>
                  <a:cubicBezTo>
                    <a:pt x="238" y="281"/>
                    <a:pt x="238" y="281"/>
                    <a:pt x="238" y="281"/>
                  </a:cubicBezTo>
                  <a:cubicBezTo>
                    <a:pt x="224" y="281"/>
                    <a:pt x="224" y="281"/>
                    <a:pt x="224" y="281"/>
                  </a:cubicBez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4" y="237"/>
                    <a:pt x="230" y="233"/>
                  </a:cubicBezTo>
                  <a:cubicBezTo>
                    <a:pt x="235" y="229"/>
                    <a:pt x="243" y="221"/>
                    <a:pt x="243" y="221"/>
                  </a:cubicBezTo>
                  <a:cubicBezTo>
                    <a:pt x="243" y="221"/>
                    <a:pt x="250" y="221"/>
                    <a:pt x="253" y="231"/>
                  </a:cubicBezTo>
                  <a:cubicBezTo>
                    <a:pt x="261" y="229"/>
                    <a:pt x="261" y="229"/>
                    <a:pt x="261" y="229"/>
                  </a:cubicBezTo>
                  <a:cubicBezTo>
                    <a:pt x="259" y="218"/>
                    <a:pt x="247" y="213"/>
                    <a:pt x="247" y="213"/>
                  </a:cubicBezTo>
                  <a:cubicBezTo>
                    <a:pt x="252" y="202"/>
                    <a:pt x="251" y="191"/>
                    <a:pt x="251" y="191"/>
                  </a:cubicBezTo>
                  <a:cubicBezTo>
                    <a:pt x="264" y="188"/>
                    <a:pt x="270" y="179"/>
                    <a:pt x="270" y="17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57" y="184"/>
                    <a:pt x="250" y="183"/>
                    <a:pt x="250" y="183"/>
                  </a:cubicBezTo>
                  <a:cubicBezTo>
                    <a:pt x="244" y="170"/>
                    <a:pt x="227" y="167"/>
                    <a:pt x="227" y="167"/>
                  </a:cubicBezTo>
                  <a:cubicBezTo>
                    <a:pt x="225" y="161"/>
                    <a:pt x="231" y="157"/>
                    <a:pt x="231" y="157"/>
                  </a:cubicBezTo>
                  <a:cubicBezTo>
                    <a:pt x="227" y="150"/>
                    <a:pt x="227" y="150"/>
                    <a:pt x="227" y="150"/>
                  </a:cubicBezTo>
                  <a:cubicBezTo>
                    <a:pt x="217" y="155"/>
                    <a:pt x="219" y="166"/>
                    <a:pt x="219" y="166"/>
                  </a:cubicBezTo>
                  <a:cubicBezTo>
                    <a:pt x="214" y="165"/>
                    <a:pt x="207" y="165"/>
                    <a:pt x="207" y="165"/>
                  </a:cubicBezTo>
                  <a:cubicBezTo>
                    <a:pt x="205" y="157"/>
                    <a:pt x="197" y="153"/>
                    <a:pt x="197" y="153"/>
                  </a:cubicBezTo>
                  <a:cubicBezTo>
                    <a:pt x="201" y="147"/>
                    <a:pt x="201" y="140"/>
                    <a:pt x="201" y="140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6"/>
                    <a:pt x="189" y="152"/>
                    <a:pt x="189" y="152"/>
                  </a:cubicBezTo>
                  <a:cubicBezTo>
                    <a:pt x="189" y="152"/>
                    <a:pt x="184" y="151"/>
                    <a:pt x="179" y="153"/>
                  </a:cubicBezTo>
                  <a:cubicBezTo>
                    <a:pt x="173" y="156"/>
                    <a:pt x="167" y="156"/>
                    <a:pt x="167" y="156"/>
                  </a:cubicBezTo>
                  <a:cubicBezTo>
                    <a:pt x="162" y="147"/>
                    <a:pt x="153" y="144"/>
                    <a:pt x="153" y="144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8" y="154"/>
                    <a:pt x="162" y="161"/>
                    <a:pt x="162" y="161"/>
                  </a:cubicBezTo>
                  <a:cubicBezTo>
                    <a:pt x="158" y="175"/>
                    <a:pt x="148" y="177"/>
                    <a:pt x="148" y="177"/>
                  </a:cubicBezTo>
                  <a:cubicBezTo>
                    <a:pt x="140" y="162"/>
                    <a:pt x="127" y="163"/>
                    <a:pt x="127" y="163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37" y="171"/>
                    <a:pt x="141" y="182"/>
                    <a:pt x="141" y="182"/>
                  </a:cubicBezTo>
                  <a:cubicBezTo>
                    <a:pt x="134" y="185"/>
                    <a:pt x="124" y="181"/>
                    <a:pt x="118" y="184"/>
                  </a:cubicBezTo>
                  <a:cubicBezTo>
                    <a:pt x="113" y="187"/>
                    <a:pt x="111" y="195"/>
                    <a:pt x="111" y="195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8" y="197"/>
                    <a:pt x="118" y="189"/>
                    <a:pt x="128" y="190"/>
                  </a:cubicBezTo>
                  <a:cubicBezTo>
                    <a:pt x="142" y="192"/>
                    <a:pt x="148" y="185"/>
                    <a:pt x="148" y="185"/>
                  </a:cubicBezTo>
                  <a:cubicBezTo>
                    <a:pt x="166" y="179"/>
                    <a:pt x="169" y="163"/>
                    <a:pt x="169" y="163"/>
                  </a:cubicBezTo>
                  <a:cubicBezTo>
                    <a:pt x="181" y="162"/>
                    <a:pt x="177" y="161"/>
                    <a:pt x="187" y="159"/>
                  </a:cubicBezTo>
                  <a:cubicBezTo>
                    <a:pt x="197" y="157"/>
                    <a:pt x="201" y="169"/>
                    <a:pt x="201" y="169"/>
                  </a:cubicBezTo>
                  <a:cubicBezTo>
                    <a:pt x="195" y="174"/>
                    <a:pt x="194" y="181"/>
                    <a:pt x="194" y="181"/>
                  </a:cubicBezTo>
                  <a:cubicBezTo>
                    <a:pt x="176" y="179"/>
                    <a:pt x="169" y="190"/>
                    <a:pt x="169" y="190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82" y="186"/>
                    <a:pt x="193" y="189"/>
                    <a:pt x="193" y="189"/>
                  </a:cubicBezTo>
                  <a:cubicBezTo>
                    <a:pt x="194" y="197"/>
                    <a:pt x="199" y="205"/>
                    <a:pt x="199" y="205"/>
                  </a:cubicBezTo>
                  <a:cubicBezTo>
                    <a:pt x="204" y="200"/>
                    <a:pt x="204" y="200"/>
                    <a:pt x="204" y="200"/>
                  </a:cubicBezTo>
                  <a:cubicBezTo>
                    <a:pt x="196" y="186"/>
                    <a:pt x="202" y="177"/>
                    <a:pt x="205" y="174"/>
                  </a:cubicBezTo>
                  <a:cubicBezTo>
                    <a:pt x="209" y="171"/>
                    <a:pt x="221" y="173"/>
                    <a:pt x="233" y="177"/>
                  </a:cubicBezTo>
                  <a:cubicBezTo>
                    <a:pt x="245" y="182"/>
                    <a:pt x="245" y="193"/>
                    <a:pt x="242" y="205"/>
                  </a:cubicBezTo>
                  <a:cubicBezTo>
                    <a:pt x="239" y="217"/>
                    <a:pt x="231" y="222"/>
                    <a:pt x="230" y="223"/>
                  </a:cubicBezTo>
                  <a:cubicBezTo>
                    <a:pt x="226" y="227"/>
                    <a:pt x="217" y="231"/>
                    <a:pt x="217" y="244"/>
                  </a:cubicBezTo>
                  <a:cubicBezTo>
                    <a:pt x="217" y="256"/>
                    <a:pt x="218" y="281"/>
                    <a:pt x="218" y="281"/>
                  </a:cubicBezTo>
                  <a:cubicBezTo>
                    <a:pt x="205" y="281"/>
                    <a:pt x="205" y="281"/>
                    <a:pt x="205" y="281"/>
                  </a:cubicBezTo>
                  <a:cubicBezTo>
                    <a:pt x="205" y="281"/>
                    <a:pt x="205" y="253"/>
                    <a:pt x="205" y="238"/>
                  </a:cubicBezTo>
                  <a:cubicBezTo>
                    <a:pt x="205" y="222"/>
                    <a:pt x="178" y="215"/>
                    <a:pt x="178" y="215"/>
                  </a:cubicBezTo>
                  <a:cubicBezTo>
                    <a:pt x="157" y="222"/>
                    <a:pt x="146" y="212"/>
                    <a:pt x="146" y="212"/>
                  </a:cubicBezTo>
                  <a:cubicBezTo>
                    <a:pt x="146" y="212"/>
                    <a:pt x="141" y="214"/>
                    <a:pt x="129" y="215"/>
                  </a:cubicBezTo>
                  <a:cubicBezTo>
                    <a:pt x="116" y="216"/>
                    <a:pt x="90" y="210"/>
                    <a:pt x="92" y="184"/>
                  </a:cubicBezTo>
                  <a:cubicBezTo>
                    <a:pt x="93" y="159"/>
                    <a:pt x="111" y="154"/>
                    <a:pt x="111" y="154"/>
                  </a:cubicBezTo>
                  <a:cubicBezTo>
                    <a:pt x="114" y="126"/>
                    <a:pt x="145" y="129"/>
                    <a:pt x="145" y="129"/>
                  </a:cubicBezTo>
                  <a:cubicBezTo>
                    <a:pt x="155" y="108"/>
                    <a:pt x="183" y="121"/>
                    <a:pt x="183" y="121"/>
                  </a:cubicBezTo>
                  <a:cubicBezTo>
                    <a:pt x="197" y="103"/>
                    <a:pt x="223" y="122"/>
                    <a:pt x="223" y="122"/>
                  </a:cubicBezTo>
                  <a:cubicBezTo>
                    <a:pt x="254" y="116"/>
                    <a:pt x="263" y="143"/>
                    <a:pt x="263" y="143"/>
                  </a:cubicBezTo>
                  <a:cubicBezTo>
                    <a:pt x="284" y="143"/>
                    <a:pt x="282" y="182"/>
                    <a:pt x="282" y="182"/>
                  </a:cubicBezTo>
                  <a:cubicBezTo>
                    <a:pt x="298" y="200"/>
                    <a:pt x="278" y="221"/>
                    <a:pt x="278" y="221"/>
                  </a:cubicBezTo>
                  <a:cubicBezTo>
                    <a:pt x="278" y="221"/>
                    <a:pt x="278" y="238"/>
                    <a:pt x="257" y="250"/>
                  </a:cubicBezTo>
                  <a:cubicBezTo>
                    <a:pt x="238" y="260"/>
                    <a:pt x="238" y="277"/>
                    <a:pt x="238" y="281"/>
                  </a:cubicBezTo>
                  <a:cubicBezTo>
                    <a:pt x="238" y="281"/>
                    <a:pt x="238" y="281"/>
                    <a:pt x="238" y="281"/>
                  </a:cubicBezTo>
                  <a:close/>
                  <a:moveTo>
                    <a:pt x="310" y="253"/>
                  </a:moveTo>
                  <a:cubicBezTo>
                    <a:pt x="302" y="267"/>
                    <a:pt x="285" y="274"/>
                    <a:pt x="261" y="274"/>
                  </a:cubicBezTo>
                  <a:cubicBezTo>
                    <a:pt x="256" y="274"/>
                    <a:pt x="252" y="274"/>
                    <a:pt x="247" y="273"/>
                  </a:cubicBezTo>
                  <a:cubicBezTo>
                    <a:pt x="248" y="270"/>
                    <a:pt x="250" y="267"/>
                    <a:pt x="253" y="263"/>
                  </a:cubicBezTo>
                  <a:cubicBezTo>
                    <a:pt x="256" y="263"/>
                    <a:pt x="258" y="264"/>
                    <a:pt x="261" y="264"/>
                  </a:cubicBezTo>
                  <a:cubicBezTo>
                    <a:pt x="281" y="264"/>
                    <a:pt x="295" y="258"/>
                    <a:pt x="301" y="247"/>
                  </a:cubicBezTo>
                  <a:cubicBezTo>
                    <a:pt x="307" y="237"/>
                    <a:pt x="305" y="221"/>
                    <a:pt x="296" y="204"/>
                  </a:cubicBezTo>
                  <a:cubicBezTo>
                    <a:pt x="298" y="195"/>
                    <a:pt x="296" y="187"/>
                    <a:pt x="291" y="180"/>
                  </a:cubicBezTo>
                  <a:cubicBezTo>
                    <a:pt x="291" y="178"/>
                    <a:pt x="291" y="174"/>
                    <a:pt x="290" y="170"/>
                  </a:cubicBezTo>
                  <a:cubicBezTo>
                    <a:pt x="290" y="170"/>
                    <a:pt x="290" y="170"/>
                    <a:pt x="290" y="170"/>
                  </a:cubicBezTo>
                  <a:cubicBezTo>
                    <a:pt x="304" y="149"/>
                    <a:pt x="307" y="130"/>
                    <a:pt x="300" y="118"/>
                  </a:cubicBezTo>
                  <a:cubicBezTo>
                    <a:pt x="292" y="105"/>
                    <a:pt x="275" y="103"/>
                    <a:pt x="261" y="103"/>
                  </a:cubicBezTo>
                  <a:cubicBezTo>
                    <a:pt x="257" y="103"/>
                    <a:pt x="253" y="103"/>
                    <a:pt x="248" y="104"/>
                  </a:cubicBezTo>
                  <a:cubicBezTo>
                    <a:pt x="250" y="109"/>
                    <a:pt x="251" y="114"/>
                    <a:pt x="253" y="119"/>
                  </a:cubicBezTo>
                  <a:cubicBezTo>
                    <a:pt x="249" y="117"/>
                    <a:pt x="245" y="115"/>
                    <a:pt x="240" y="114"/>
                  </a:cubicBezTo>
                  <a:cubicBezTo>
                    <a:pt x="239" y="111"/>
                    <a:pt x="238" y="108"/>
                    <a:pt x="237" y="105"/>
                  </a:cubicBezTo>
                  <a:cubicBezTo>
                    <a:pt x="231" y="107"/>
                    <a:pt x="225" y="108"/>
                    <a:pt x="218" y="110"/>
                  </a:cubicBezTo>
                  <a:cubicBezTo>
                    <a:pt x="213" y="108"/>
                    <a:pt x="207" y="106"/>
                    <a:pt x="200" y="105"/>
                  </a:cubicBezTo>
                  <a:cubicBezTo>
                    <a:pt x="211" y="101"/>
                    <a:pt x="222" y="98"/>
                    <a:pt x="233" y="95"/>
                  </a:cubicBezTo>
                  <a:cubicBezTo>
                    <a:pt x="233" y="95"/>
                    <a:pt x="233" y="94"/>
                    <a:pt x="233" y="94"/>
                  </a:cubicBezTo>
                  <a:cubicBezTo>
                    <a:pt x="222" y="72"/>
                    <a:pt x="208" y="59"/>
                    <a:pt x="194" y="59"/>
                  </a:cubicBezTo>
                  <a:cubicBezTo>
                    <a:pt x="179" y="59"/>
                    <a:pt x="165" y="72"/>
                    <a:pt x="155" y="94"/>
                  </a:cubicBezTo>
                  <a:cubicBezTo>
                    <a:pt x="154" y="95"/>
                    <a:pt x="154" y="96"/>
                    <a:pt x="153" y="96"/>
                  </a:cubicBezTo>
                  <a:cubicBezTo>
                    <a:pt x="165" y="99"/>
                    <a:pt x="177" y="102"/>
                    <a:pt x="190" y="107"/>
                  </a:cubicBezTo>
                  <a:cubicBezTo>
                    <a:pt x="187" y="108"/>
                    <a:pt x="184" y="110"/>
                    <a:pt x="181" y="113"/>
                  </a:cubicBezTo>
                  <a:cubicBezTo>
                    <a:pt x="177" y="111"/>
                    <a:pt x="171" y="110"/>
                    <a:pt x="164" y="110"/>
                  </a:cubicBezTo>
                  <a:cubicBezTo>
                    <a:pt x="164" y="110"/>
                    <a:pt x="163" y="110"/>
                    <a:pt x="163" y="110"/>
                  </a:cubicBezTo>
                  <a:cubicBezTo>
                    <a:pt x="159" y="108"/>
                    <a:pt x="154" y="107"/>
                    <a:pt x="149" y="106"/>
                  </a:cubicBezTo>
                  <a:cubicBezTo>
                    <a:pt x="148" y="109"/>
                    <a:pt x="147" y="112"/>
                    <a:pt x="147" y="115"/>
                  </a:cubicBezTo>
                  <a:cubicBezTo>
                    <a:pt x="144" y="117"/>
                    <a:pt x="142" y="119"/>
                    <a:pt x="140" y="122"/>
                  </a:cubicBezTo>
                  <a:cubicBezTo>
                    <a:pt x="140" y="122"/>
                    <a:pt x="139" y="122"/>
                    <a:pt x="139" y="122"/>
                  </a:cubicBezTo>
                  <a:cubicBezTo>
                    <a:pt x="138" y="122"/>
                    <a:pt x="136" y="122"/>
                    <a:pt x="133" y="122"/>
                  </a:cubicBezTo>
                  <a:cubicBezTo>
                    <a:pt x="135" y="116"/>
                    <a:pt x="137" y="110"/>
                    <a:pt x="139" y="105"/>
                  </a:cubicBezTo>
                  <a:cubicBezTo>
                    <a:pt x="134" y="104"/>
                    <a:pt x="130" y="104"/>
                    <a:pt x="126" y="104"/>
                  </a:cubicBezTo>
                  <a:cubicBezTo>
                    <a:pt x="106" y="104"/>
                    <a:pt x="92" y="110"/>
                    <a:pt x="86" y="120"/>
                  </a:cubicBezTo>
                  <a:cubicBezTo>
                    <a:pt x="80" y="130"/>
                    <a:pt x="82" y="144"/>
                    <a:pt x="90" y="160"/>
                  </a:cubicBezTo>
                  <a:cubicBezTo>
                    <a:pt x="88" y="164"/>
                    <a:pt x="86" y="168"/>
                    <a:pt x="84" y="173"/>
                  </a:cubicBezTo>
                  <a:cubicBezTo>
                    <a:pt x="71" y="150"/>
                    <a:pt x="68" y="130"/>
                    <a:pt x="77" y="115"/>
                  </a:cubicBezTo>
                  <a:cubicBezTo>
                    <a:pt x="85" y="101"/>
                    <a:pt x="102" y="93"/>
                    <a:pt x="126" y="93"/>
                  </a:cubicBezTo>
                  <a:cubicBezTo>
                    <a:pt x="131" y="93"/>
                    <a:pt x="137" y="94"/>
                    <a:pt x="143" y="95"/>
                  </a:cubicBezTo>
                  <a:cubicBezTo>
                    <a:pt x="143" y="93"/>
                    <a:pt x="144" y="91"/>
                    <a:pt x="145" y="89"/>
                  </a:cubicBezTo>
                  <a:cubicBezTo>
                    <a:pt x="158" y="63"/>
                    <a:pt x="175" y="48"/>
                    <a:pt x="194" y="48"/>
                  </a:cubicBezTo>
                  <a:cubicBezTo>
                    <a:pt x="212" y="48"/>
                    <a:pt x="230" y="63"/>
                    <a:pt x="242" y="89"/>
                  </a:cubicBezTo>
                  <a:cubicBezTo>
                    <a:pt x="243" y="91"/>
                    <a:pt x="243" y="92"/>
                    <a:pt x="244" y="93"/>
                  </a:cubicBezTo>
                  <a:cubicBezTo>
                    <a:pt x="250" y="93"/>
                    <a:pt x="256" y="92"/>
                    <a:pt x="261" y="92"/>
                  </a:cubicBezTo>
                  <a:cubicBezTo>
                    <a:pt x="284" y="92"/>
                    <a:pt x="301" y="99"/>
                    <a:pt x="309" y="113"/>
                  </a:cubicBezTo>
                  <a:cubicBezTo>
                    <a:pt x="319" y="129"/>
                    <a:pt x="315" y="151"/>
                    <a:pt x="299" y="176"/>
                  </a:cubicBezTo>
                  <a:cubicBezTo>
                    <a:pt x="298" y="178"/>
                    <a:pt x="296" y="180"/>
                    <a:pt x="294" y="183"/>
                  </a:cubicBezTo>
                  <a:cubicBezTo>
                    <a:pt x="296" y="185"/>
                    <a:pt x="298" y="188"/>
                    <a:pt x="300" y="190"/>
                  </a:cubicBezTo>
                  <a:cubicBezTo>
                    <a:pt x="316" y="214"/>
                    <a:pt x="320" y="237"/>
                    <a:pt x="310" y="2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6708775" y="3730625"/>
              <a:ext cx="153988" cy="123825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0" y="0"/>
                </a:cxn>
                <a:cxn ang="0">
                  <a:pos x="9" y="32"/>
                </a:cxn>
                <a:cxn ang="0">
                  <a:pos x="40" y="23"/>
                </a:cxn>
                <a:cxn ang="0">
                  <a:pos x="18" y="12"/>
                </a:cxn>
              </a:cxnLst>
              <a:rect l="0" t="0" r="r" b="b"/>
              <a:pathLst>
                <a:path w="40" h="32">
                  <a:moveTo>
                    <a:pt x="18" y="12"/>
                  </a:moveTo>
                  <a:cubicBezTo>
                    <a:pt x="12" y="8"/>
                    <a:pt x="6" y="4"/>
                    <a:pt x="0" y="0"/>
                  </a:cubicBezTo>
                  <a:cubicBezTo>
                    <a:pt x="2" y="12"/>
                    <a:pt x="5" y="22"/>
                    <a:pt x="9" y="32"/>
                  </a:cubicBezTo>
                  <a:cubicBezTo>
                    <a:pt x="19" y="30"/>
                    <a:pt x="29" y="27"/>
                    <a:pt x="40" y="23"/>
                  </a:cubicBezTo>
                  <a:cubicBezTo>
                    <a:pt x="33" y="20"/>
                    <a:pt x="25" y="16"/>
                    <a:pt x="18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31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6" grpId="0"/>
      <p:bldP spid="1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1157725"/>
            <a:ext cx="11256962" cy="5335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41A4FCE-16DA-F848-904C-6D4633666D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223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ffset_comp_14934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8517" r="2055"/>
          <a:stretch>
            <a:fillRect/>
          </a:stretch>
        </p:blipFill>
        <p:spPr bwMode="auto">
          <a:xfrm>
            <a:off x="-1588" y="0"/>
            <a:ext cx="12217401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 userDrawn="1"/>
        </p:nvSpPr>
        <p:spPr>
          <a:xfrm>
            <a:off x="-1588" y="1566863"/>
            <a:ext cx="9937751" cy="53054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81100" y="4087813"/>
            <a:ext cx="866775" cy="233362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093325" y="0"/>
            <a:ext cx="2108200" cy="11271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0" y="30163"/>
            <a:ext cx="504825" cy="784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2F539C"/>
                </a:solidFill>
              </a:rPr>
              <a:t>1</a:t>
            </a:r>
          </a:p>
        </p:txBody>
      </p:sp>
      <p:sp>
        <p:nvSpPr>
          <p:cNvPr id="11" name="Freeform 24"/>
          <p:cNvSpPr>
            <a:spLocks noEditPoints="1"/>
          </p:cNvSpPr>
          <p:nvPr userDrawn="1"/>
        </p:nvSpPr>
        <p:spPr bwMode="auto">
          <a:xfrm>
            <a:off x="465138" y="261938"/>
            <a:ext cx="2339975" cy="3648075"/>
          </a:xfrm>
          <a:custGeom>
            <a:avLst/>
            <a:gdLst>
              <a:gd name="T0" fmla="*/ 2147483647 w 388"/>
              <a:gd name="T1" fmla="*/ 0 h 605"/>
              <a:gd name="T2" fmla="*/ 0 w 388"/>
              <a:gd name="T3" fmla="*/ 2147483647 h 605"/>
              <a:gd name="T4" fmla="*/ 1418169591 w 388"/>
              <a:gd name="T5" fmla="*/ 2147483647 h 605"/>
              <a:gd name="T6" fmla="*/ 2147483647 w 388"/>
              <a:gd name="T7" fmla="*/ 2147483647 h 605"/>
              <a:gd name="T8" fmla="*/ 2147483647 w 388"/>
              <a:gd name="T9" fmla="*/ 2147483647 h 605"/>
              <a:gd name="T10" fmla="*/ 2147483647 w 388"/>
              <a:gd name="T11" fmla="*/ 2147483647 h 605"/>
              <a:gd name="T12" fmla="*/ 2147483647 w 388"/>
              <a:gd name="T13" fmla="*/ 2147483647 h 605"/>
              <a:gd name="T14" fmla="*/ 2147483647 w 388"/>
              <a:gd name="T15" fmla="*/ 0 h 605"/>
              <a:gd name="T16" fmla="*/ 2147483647 w 388"/>
              <a:gd name="T17" fmla="*/ 2147483647 h 605"/>
              <a:gd name="T18" fmla="*/ 2147483647 w 388"/>
              <a:gd name="T19" fmla="*/ 2147483647 h 605"/>
              <a:gd name="T20" fmla="*/ 2147483647 w 388"/>
              <a:gd name="T21" fmla="*/ 2147483647 h 605"/>
              <a:gd name="T22" fmla="*/ 2147483647 w 388"/>
              <a:gd name="T23" fmla="*/ 2147483647 h 605"/>
              <a:gd name="T24" fmla="*/ 2147483647 w 388"/>
              <a:gd name="T25" fmla="*/ 2147483647 h 605"/>
              <a:gd name="T26" fmla="*/ 2147483647 w 388"/>
              <a:gd name="T27" fmla="*/ 2147483647 h 605"/>
              <a:gd name="T28" fmla="*/ 2147483647 w 388"/>
              <a:gd name="T29" fmla="*/ 2147483647 h 605"/>
              <a:gd name="T30" fmla="*/ 2147483647 w 388"/>
              <a:gd name="T31" fmla="*/ 2147483647 h 605"/>
              <a:gd name="T32" fmla="*/ 2147483647 w 388"/>
              <a:gd name="T33" fmla="*/ 2147483647 h 605"/>
              <a:gd name="T34" fmla="*/ 2147483647 w 388"/>
              <a:gd name="T35" fmla="*/ 2147483647 h 605"/>
              <a:gd name="T36" fmla="*/ 2147483647 w 388"/>
              <a:gd name="T37" fmla="*/ 2147483647 h 605"/>
              <a:gd name="T38" fmla="*/ 2147483647 w 388"/>
              <a:gd name="T39" fmla="*/ 2147483647 h 605"/>
              <a:gd name="T40" fmla="*/ 2147483647 w 388"/>
              <a:gd name="T41" fmla="*/ 2147483647 h 605"/>
              <a:gd name="T42" fmla="*/ 2147483647 w 388"/>
              <a:gd name="T43" fmla="*/ 2147483647 h 605"/>
              <a:gd name="T44" fmla="*/ 2147483647 w 388"/>
              <a:gd name="T45" fmla="*/ 2147483647 h 605"/>
              <a:gd name="T46" fmla="*/ 2147483647 w 388"/>
              <a:gd name="T47" fmla="*/ 2147483647 h 605"/>
              <a:gd name="T48" fmla="*/ 2147483647 w 388"/>
              <a:gd name="T49" fmla="*/ 2147483647 h 605"/>
              <a:gd name="T50" fmla="*/ 2147483647 w 388"/>
              <a:gd name="T51" fmla="*/ 2147483647 h 605"/>
              <a:gd name="T52" fmla="*/ 2147483647 w 388"/>
              <a:gd name="T53" fmla="*/ 2147483647 h 6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88" h="605">
                <a:moveTo>
                  <a:pt x="194" y="0"/>
                </a:moveTo>
                <a:cubicBezTo>
                  <a:pt x="92" y="0"/>
                  <a:pt x="0" y="82"/>
                  <a:pt x="0" y="184"/>
                </a:cubicBezTo>
                <a:cubicBezTo>
                  <a:pt x="0" y="213"/>
                  <a:pt x="16" y="260"/>
                  <a:pt x="39" y="313"/>
                </a:cubicBezTo>
                <a:cubicBezTo>
                  <a:pt x="158" y="605"/>
                  <a:pt x="158" y="605"/>
                  <a:pt x="158" y="605"/>
                </a:cubicBezTo>
                <a:cubicBezTo>
                  <a:pt x="228" y="605"/>
                  <a:pt x="228" y="605"/>
                  <a:pt x="228" y="605"/>
                </a:cubicBezTo>
                <a:cubicBezTo>
                  <a:pt x="343" y="326"/>
                  <a:pt x="343" y="326"/>
                  <a:pt x="343" y="326"/>
                </a:cubicBezTo>
                <a:cubicBezTo>
                  <a:pt x="369" y="268"/>
                  <a:pt x="388" y="215"/>
                  <a:pt x="388" y="184"/>
                </a:cubicBezTo>
                <a:cubicBezTo>
                  <a:pt x="388" y="82"/>
                  <a:pt x="297" y="0"/>
                  <a:pt x="194" y="0"/>
                </a:cubicBezTo>
                <a:close/>
                <a:moveTo>
                  <a:pt x="194" y="96"/>
                </a:moveTo>
                <a:cubicBezTo>
                  <a:pt x="221" y="96"/>
                  <a:pt x="243" y="118"/>
                  <a:pt x="243" y="145"/>
                </a:cubicBezTo>
                <a:cubicBezTo>
                  <a:pt x="243" y="172"/>
                  <a:pt x="221" y="194"/>
                  <a:pt x="194" y="194"/>
                </a:cubicBezTo>
                <a:cubicBezTo>
                  <a:pt x="167" y="194"/>
                  <a:pt x="145" y="172"/>
                  <a:pt x="145" y="145"/>
                </a:cubicBezTo>
                <a:cubicBezTo>
                  <a:pt x="145" y="118"/>
                  <a:pt x="167" y="96"/>
                  <a:pt x="194" y="96"/>
                </a:cubicBezTo>
                <a:close/>
                <a:moveTo>
                  <a:pt x="194" y="531"/>
                </a:moveTo>
                <a:cubicBezTo>
                  <a:pt x="153" y="425"/>
                  <a:pt x="153" y="425"/>
                  <a:pt x="153" y="425"/>
                </a:cubicBezTo>
                <a:cubicBezTo>
                  <a:pt x="235" y="425"/>
                  <a:pt x="235" y="425"/>
                  <a:pt x="235" y="425"/>
                </a:cubicBezTo>
                <a:cubicBezTo>
                  <a:pt x="235" y="425"/>
                  <a:pt x="194" y="531"/>
                  <a:pt x="194" y="531"/>
                </a:cubicBezTo>
                <a:close/>
                <a:moveTo>
                  <a:pt x="256" y="310"/>
                </a:moveTo>
                <a:cubicBezTo>
                  <a:pt x="132" y="310"/>
                  <a:pt x="132" y="310"/>
                  <a:pt x="132" y="310"/>
                </a:cubicBezTo>
                <a:cubicBezTo>
                  <a:pt x="126" y="310"/>
                  <a:pt x="122" y="306"/>
                  <a:pt x="122" y="302"/>
                </a:cubicBezTo>
                <a:cubicBezTo>
                  <a:pt x="125" y="261"/>
                  <a:pt x="125" y="261"/>
                  <a:pt x="125" y="261"/>
                </a:cubicBezTo>
                <a:cubicBezTo>
                  <a:pt x="127" y="232"/>
                  <a:pt x="148" y="208"/>
                  <a:pt x="180" y="202"/>
                </a:cubicBezTo>
                <a:cubicBezTo>
                  <a:pt x="194" y="235"/>
                  <a:pt x="194" y="235"/>
                  <a:pt x="194" y="235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39" y="208"/>
                  <a:pt x="260" y="232"/>
                  <a:pt x="263" y="261"/>
                </a:cubicBezTo>
                <a:cubicBezTo>
                  <a:pt x="265" y="302"/>
                  <a:pt x="265" y="302"/>
                  <a:pt x="265" y="302"/>
                </a:cubicBezTo>
                <a:cubicBezTo>
                  <a:pt x="265" y="306"/>
                  <a:pt x="261" y="310"/>
                  <a:pt x="256" y="3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8" y="4565292"/>
            <a:ext cx="10197995" cy="116541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5536470"/>
            <a:ext cx="10197995" cy="10675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0409A5-EC69-8F44-93D9-87E21311EA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67634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ffset_comp_171481(1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4"/>
          <a:stretch>
            <a:fillRect/>
          </a:stretch>
        </p:blipFill>
        <p:spPr bwMode="auto">
          <a:xfrm>
            <a:off x="-1588" y="0"/>
            <a:ext cx="122189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 userDrawn="1"/>
        </p:nvSpPr>
        <p:spPr>
          <a:xfrm>
            <a:off x="-1588" y="1566863"/>
            <a:ext cx="9937751" cy="53054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81100" y="4087813"/>
            <a:ext cx="866775" cy="233362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1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0" y="30163"/>
            <a:ext cx="504825" cy="784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FFDD31"/>
                </a:solidFill>
              </a:rPr>
              <a:t>2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2438" y="222250"/>
            <a:ext cx="2360612" cy="3679825"/>
            <a:chOff x="452438" y="222250"/>
            <a:chExt cx="2360612" cy="3679825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371600" y="1157288"/>
              <a:ext cx="517525" cy="515937"/>
            </a:xfrm>
            <a:custGeom>
              <a:avLst/>
              <a:gdLst>
                <a:gd name="T0" fmla="*/ 0 w 85"/>
                <a:gd name="T1" fmla="*/ 2147483647 h 85"/>
                <a:gd name="T2" fmla="*/ 2147483647 w 85"/>
                <a:gd name="T3" fmla="*/ 2147483647 h 85"/>
                <a:gd name="T4" fmla="*/ 2147483647 w 85"/>
                <a:gd name="T5" fmla="*/ 0 h 85"/>
                <a:gd name="T6" fmla="*/ 0 w 85"/>
                <a:gd name="T7" fmla="*/ 0 h 85"/>
                <a:gd name="T8" fmla="*/ 0 w 85"/>
                <a:gd name="T9" fmla="*/ 2147483647 h 85"/>
                <a:gd name="T10" fmla="*/ 518213004 w 85"/>
                <a:gd name="T11" fmla="*/ 1439157457 h 85"/>
                <a:gd name="T12" fmla="*/ 1517614664 w 85"/>
                <a:gd name="T13" fmla="*/ 442820481 h 85"/>
                <a:gd name="T14" fmla="*/ 1628663352 w 85"/>
                <a:gd name="T15" fmla="*/ 442820481 h 85"/>
                <a:gd name="T16" fmla="*/ 2147483647 w 85"/>
                <a:gd name="T17" fmla="*/ 1439157457 h 85"/>
                <a:gd name="T18" fmla="*/ 2147483647 w 85"/>
                <a:gd name="T19" fmla="*/ 1549865612 h 85"/>
                <a:gd name="T20" fmla="*/ 2147483647 w 85"/>
                <a:gd name="T21" fmla="*/ 1549865612 h 85"/>
                <a:gd name="T22" fmla="*/ 2147483647 w 85"/>
                <a:gd name="T23" fmla="*/ 1586764284 h 85"/>
                <a:gd name="T24" fmla="*/ 2147483647 w 85"/>
                <a:gd name="T25" fmla="*/ 2147483647 h 85"/>
                <a:gd name="T26" fmla="*/ 925377320 w 85"/>
                <a:gd name="T27" fmla="*/ 2147483647 h 85"/>
                <a:gd name="T28" fmla="*/ 925377320 w 85"/>
                <a:gd name="T29" fmla="*/ 1586764284 h 85"/>
                <a:gd name="T30" fmla="*/ 925377320 w 85"/>
                <a:gd name="T31" fmla="*/ 1549865612 h 85"/>
                <a:gd name="T32" fmla="*/ 518213004 w 85"/>
                <a:gd name="T33" fmla="*/ 1549865612 h 85"/>
                <a:gd name="T34" fmla="*/ 518213004 w 85"/>
                <a:gd name="T35" fmla="*/ 143915745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" h="85">
                  <a:moveTo>
                    <a:pt x="0" y="85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5"/>
                  </a:lnTo>
                  <a:close/>
                  <a:moveTo>
                    <a:pt x="14" y="39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1"/>
                    <a:pt x="43" y="11"/>
                    <a:pt x="44" y="1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39"/>
                    <a:pt x="71" y="41"/>
                    <a:pt x="70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60" y="43"/>
                    <a:pt x="60" y="4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1"/>
                    <a:pt x="13" y="39"/>
                    <a:pt x="14" y="39"/>
                  </a:cubicBezTo>
                  <a:close/>
                </a:path>
              </a:pathLst>
            </a:custGeom>
            <a:solidFill>
              <a:srgbClr val="FFD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452438" y="222250"/>
              <a:ext cx="2360612" cy="3679825"/>
            </a:xfrm>
            <a:custGeom>
              <a:avLst/>
              <a:gdLst>
                <a:gd name="T0" fmla="*/ 0 w 388"/>
                <a:gd name="T1" fmla="*/ 184 h 605"/>
                <a:gd name="T2" fmla="*/ 159 w 388"/>
                <a:gd name="T3" fmla="*/ 605 h 605"/>
                <a:gd name="T4" fmla="*/ 343 w 388"/>
                <a:gd name="T5" fmla="*/ 326 h 605"/>
                <a:gd name="T6" fmla="*/ 195 w 388"/>
                <a:gd name="T7" fmla="*/ 0 h 605"/>
                <a:gd name="T8" fmla="*/ 248 w 388"/>
                <a:gd name="T9" fmla="*/ 85 h 605"/>
                <a:gd name="T10" fmla="*/ 234 w 388"/>
                <a:gd name="T11" fmla="*/ 103 h 605"/>
                <a:gd name="T12" fmla="*/ 203 w 388"/>
                <a:gd name="T13" fmla="*/ 85 h 605"/>
                <a:gd name="T14" fmla="*/ 217 w 388"/>
                <a:gd name="T15" fmla="*/ 103 h 605"/>
                <a:gd name="T16" fmla="*/ 203 w 388"/>
                <a:gd name="T17" fmla="*/ 85 h 605"/>
                <a:gd name="T18" fmla="*/ 187 w 388"/>
                <a:gd name="T19" fmla="*/ 85 h 605"/>
                <a:gd name="T20" fmla="*/ 172 w 388"/>
                <a:gd name="T21" fmla="*/ 103 h 605"/>
                <a:gd name="T22" fmla="*/ 141 w 388"/>
                <a:gd name="T23" fmla="*/ 85 h 605"/>
                <a:gd name="T24" fmla="*/ 156 w 388"/>
                <a:gd name="T25" fmla="*/ 103 h 605"/>
                <a:gd name="T26" fmla="*/ 141 w 388"/>
                <a:gd name="T27" fmla="*/ 85 h 605"/>
                <a:gd name="T28" fmla="*/ 83 w 388"/>
                <a:gd name="T29" fmla="*/ 249 h 605"/>
                <a:gd name="T30" fmla="*/ 101 w 388"/>
                <a:gd name="T31" fmla="*/ 234 h 605"/>
                <a:gd name="T32" fmla="*/ 101 w 388"/>
                <a:gd name="T33" fmla="*/ 218 h 605"/>
                <a:gd name="T34" fmla="*/ 83 w 388"/>
                <a:gd name="T35" fmla="*/ 203 h 605"/>
                <a:gd name="T36" fmla="*/ 101 w 388"/>
                <a:gd name="T37" fmla="*/ 218 h 605"/>
                <a:gd name="T38" fmla="*/ 83 w 388"/>
                <a:gd name="T39" fmla="*/ 187 h 605"/>
                <a:gd name="T40" fmla="*/ 101 w 388"/>
                <a:gd name="T41" fmla="*/ 172 h 605"/>
                <a:gd name="T42" fmla="*/ 101 w 388"/>
                <a:gd name="T43" fmla="*/ 156 h 605"/>
                <a:gd name="T44" fmla="*/ 83 w 388"/>
                <a:gd name="T45" fmla="*/ 141 h 605"/>
                <a:gd name="T46" fmla="*/ 101 w 388"/>
                <a:gd name="T47" fmla="*/ 156 h 605"/>
                <a:gd name="T48" fmla="*/ 153 w 388"/>
                <a:gd name="T49" fmla="*/ 425 h 605"/>
                <a:gd name="T50" fmla="*/ 194 w 388"/>
                <a:gd name="T51" fmla="*/ 531 h 605"/>
                <a:gd name="T52" fmla="*/ 141 w 388"/>
                <a:gd name="T53" fmla="*/ 288 h 605"/>
                <a:gd name="T54" fmla="*/ 156 w 388"/>
                <a:gd name="T55" fmla="*/ 307 h 605"/>
                <a:gd name="T56" fmla="*/ 172 w 388"/>
                <a:gd name="T57" fmla="*/ 307 h 605"/>
                <a:gd name="T58" fmla="*/ 187 w 388"/>
                <a:gd name="T59" fmla="*/ 288 h 605"/>
                <a:gd name="T60" fmla="*/ 172 w 388"/>
                <a:gd name="T61" fmla="*/ 307 h 605"/>
                <a:gd name="T62" fmla="*/ 203 w 388"/>
                <a:gd name="T63" fmla="*/ 288 h 605"/>
                <a:gd name="T64" fmla="*/ 217 w 388"/>
                <a:gd name="T65" fmla="*/ 307 h 605"/>
                <a:gd name="T66" fmla="*/ 248 w 388"/>
                <a:gd name="T67" fmla="*/ 307 h 605"/>
                <a:gd name="T68" fmla="*/ 234 w 388"/>
                <a:gd name="T69" fmla="*/ 288 h 605"/>
                <a:gd name="T70" fmla="*/ 248 w 388"/>
                <a:gd name="T71" fmla="*/ 307 h 605"/>
                <a:gd name="T72" fmla="*/ 275 w 388"/>
                <a:gd name="T73" fmla="*/ 284 h 605"/>
                <a:gd name="T74" fmla="*/ 106 w 388"/>
                <a:gd name="T75" fmla="*/ 276 h 605"/>
                <a:gd name="T76" fmla="*/ 114 w 388"/>
                <a:gd name="T77" fmla="*/ 108 h 605"/>
                <a:gd name="T78" fmla="*/ 282 w 388"/>
                <a:gd name="T79" fmla="*/ 115 h 605"/>
                <a:gd name="T80" fmla="*/ 306 w 388"/>
                <a:gd name="T81" fmla="*/ 249 h 605"/>
                <a:gd name="T82" fmla="*/ 287 w 388"/>
                <a:gd name="T83" fmla="*/ 234 h 605"/>
                <a:gd name="T84" fmla="*/ 306 w 388"/>
                <a:gd name="T85" fmla="*/ 249 h 605"/>
                <a:gd name="T86" fmla="*/ 287 w 388"/>
                <a:gd name="T87" fmla="*/ 218 h 605"/>
                <a:gd name="T88" fmla="*/ 306 w 388"/>
                <a:gd name="T89" fmla="*/ 203 h 605"/>
                <a:gd name="T90" fmla="*/ 306 w 388"/>
                <a:gd name="T91" fmla="*/ 187 h 605"/>
                <a:gd name="T92" fmla="*/ 287 w 388"/>
                <a:gd name="T93" fmla="*/ 172 h 605"/>
                <a:gd name="T94" fmla="*/ 306 w 388"/>
                <a:gd name="T95" fmla="*/ 187 h 605"/>
                <a:gd name="T96" fmla="*/ 287 w 388"/>
                <a:gd name="T97" fmla="*/ 156 h 605"/>
                <a:gd name="T98" fmla="*/ 306 w 388"/>
                <a:gd name="T99" fmla="*/ 14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8" h="605">
                  <a:moveTo>
                    <a:pt x="195" y="0"/>
                  </a:moveTo>
                  <a:cubicBezTo>
                    <a:pt x="93" y="0"/>
                    <a:pt x="0" y="82"/>
                    <a:pt x="0" y="184"/>
                  </a:cubicBezTo>
                  <a:cubicBezTo>
                    <a:pt x="0" y="213"/>
                    <a:pt x="17" y="260"/>
                    <a:pt x="40" y="313"/>
                  </a:cubicBezTo>
                  <a:cubicBezTo>
                    <a:pt x="159" y="605"/>
                    <a:pt x="159" y="605"/>
                    <a:pt x="159" y="605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9" y="268"/>
                    <a:pt x="388" y="215"/>
                    <a:pt x="388" y="184"/>
                  </a:cubicBezTo>
                  <a:cubicBezTo>
                    <a:pt x="388" y="82"/>
                    <a:pt x="297" y="0"/>
                    <a:pt x="195" y="0"/>
                  </a:cubicBezTo>
                  <a:close/>
                  <a:moveTo>
                    <a:pt x="234" y="85"/>
                  </a:moveTo>
                  <a:cubicBezTo>
                    <a:pt x="248" y="85"/>
                    <a:pt x="248" y="85"/>
                    <a:pt x="248" y="85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34" y="103"/>
                    <a:pt x="234" y="103"/>
                    <a:pt x="234" y="103"/>
                  </a:cubicBezTo>
                  <a:lnTo>
                    <a:pt x="234" y="85"/>
                  </a:lnTo>
                  <a:close/>
                  <a:moveTo>
                    <a:pt x="203" y="85"/>
                  </a:moveTo>
                  <a:cubicBezTo>
                    <a:pt x="217" y="85"/>
                    <a:pt x="217" y="85"/>
                    <a:pt x="217" y="85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03" y="103"/>
                    <a:pt x="203" y="103"/>
                    <a:pt x="203" y="103"/>
                  </a:cubicBezTo>
                  <a:lnTo>
                    <a:pt x="203" y="85"/>
                  </a:lnTo>
                  <a:close/>
                  <a:moveTo>
                    <a:pt x="172" y="85"/>
                  </a:moveTo>
                  <a:cubicBezTo>
                    <a:pt x="187" y="85"/>
                    <a:pt x="187" y="85"/>
                    <a:pt x="187" y="85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72" y="103"/>
                    <a:pt x="172" y="103"/>
                    <a:pt x="172" y="103"/>
                  </a:cubicBezTo>
                  <a:lnTo>
                    <a:pt x="172" y="85"/>
                  </a:lnTo>
                  <a:close/>
                  <a:moveTo>
                    <a:pt x="141" y="85"/>
                  </a:moveTo>
                  <a:cubicBezTo>
                    <a:pt x="156" y="85"/>
                    <a:pt x="156" y="85"/>
                    <a:pt x="156" y="85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41" y="103"/>
                    <a:pt x="141" y="103"/>
                    <a:pt x="141" y="103"/>
                  </a:cubicBezTo>
                  <a:lnTo>
                    <a:pt x="141" y="85"/>
                  </a:lnTo>
                  <a:close/>
                  <a:moveTo>
                    <a:pt x="101" y="249"/>
                  </a:moveTo>
                  <a:cubicBezTo>
                    <a:pt x="83" y="249"/>
                    <a:pt x="83" y="249"/>
                    <a:pt x="83" y="249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101" y="234"/>
                    <a:pt x="101" y="234"/>
                    <a:pt x="101" y="234"/>
                  </a:cubicBezTo>
                  <a:lnTo>
                    <a:pt x="101" y="249"/>
                  </a:lnTo>
                  <a:close/>
                  <a:moveTo>
                    <a:pt x="101" y="218"/>
                  </a:moveTo>
                  <a:cubicBezTo>
                    <a:pt x="83" y="218"/>
                    <a:pt x="83" y="218"/>
                    <a:pt x="83" y="218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101" y="203"/>
                    <a:pt x="101" y="203"/>
                    <a:pt x="101" y="203"/>
                  </a:cubicBezTo>
                  <a:lnTo>
                    <a:pt x="101" y="218"/>
                  </a:lnTo>
                  <a:close/>
                  <a:moveTo>
                    <a:pt x="101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101" y="172"/>
                    <a:pt x="101" y="172"/>
                    <a:pt x="101" y="172"/>
                  </a:cubicBezTo>
                  <a:lnTo>
                    <a:pt x="101" y="187"/>
                  </a:lnTo>
                  <a:close/>
                  <a:moveTo>
                    <a:pt x="101" y="156"/>
                  </a:moveTo>
                  <a:cubicBezTo>
                    <a:pt x="83" y="156"/>
                    <a:pt x="83" y="156"/>
                    <a:pt x="83" y="156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101" y="141"/>
                    <a:pt x="101" y="141"/>
                    <a:pt x="101" y="141"/>
                  </a:cubicBezTo>
                  <a:lnTo>
                    <a:pt x="101" y="156"/>
                  </a:lnTo>
                  <a:close/>
                  <a:moveTo>
                    <a:pt x="194" y="531"/>
                  </a:moveTo>
                  <a:cubicBezTo>
                    <a:pt x="153" y="425"/>
                    <a:pt x="153" y="425"/>
                    <a:pt x="153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194" y="531"/>
                    <a:pt x="194" y="531"/>
                  </a:cubicBezTo>
                  <a:close/>
                  <a:moveTo>
                    <a:pt x="141" y="307"/>
                  </a:moveTo>
                  <a:cubicBezTo>
                    <a:pt x="141" y="288"/>
                    <a:pt x="141" y="288"/>
                    <a:pt x="141" y="288"/>
                  </a:cubicBezTo>
                  <a:cubicBezTo>
                    <a:pt x="156" y="288"/>
                    <a:pt x="156" y="288"/>
                    <a:pt x="156" y="288"/>
                  </a:cubicBezTo>
                  <a:cubicBezTo>
                    <a:pt x="156" y="307"/>
                    <a:pt x="156" y="307"/>
                    <a:pt x="156" y="307"/>
                  </a:cubicBezTo>
                  <a:lnTo>
                    <a:pt x="141" y="307"/>
                  </a:lnTo>
                  <a:close/>
                  <a:moveTo>
                    <a:pt x="172" y="307"/>
                  </a:moveTo>
                  <a:cubicBezTo>
                    <a:pt x="172" y="288"/>
                    <a:pt x="172" y="288"/>
                    <a:pt x="172" y="288"/>
                  </a:cubicBezTo>
                  <a:cubicBezTo>
                    <a:pt x="187" y="288"/>
                    <a:pt x="187" y="288"/>
                    <a:pt x="187" y="288"/>
                  </a:cubicBezTo>
                  <a:cubicBezTo>
                    <a:pt x="187" y="307"/>
                    <a:pt x="187" y="307"/>
                    <a:pt x="187" y="307"/>
                  </a:cubicBezTo>
                  <a:lnTo>
                    <a:pt x="172" y="307"/>
                  </a:lnTo>
                  <a:close/>
                  <a:moveTo>
                    <a:pt x="203" y="307"/>
                  </a:moveTo>
                  <a:cubicBezTo>
                    <a:pt x="203" y="288"/>
                    <a:pt x="203" y="288"/>
                    <a:pt x="203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307"/>
                    <a:pt x="217" y="307"/>
                    <a:pt x="217" y="307"/>
                  </a:cubicBezTo>
                  <a:lnTo>
                    <a:pt x="203" y="307"/>
                  </a:lnTo>
                  <a:close/>
                  <a:moveTo>
                    <a:pt x="248" y="307"/>
                  </a:moveTo>
                  <a:cubicBezTo>
                    <a:pt x="234" y="307"/>
                    <a:pt x="234" y="307"/>
                    <a:pt x="234" y="307"/>
                  </a:cubicBezTo>
                  <a:cubicBezTo>
                    <a:pt x="234" y="288"/>
                    <a:pt x="234" y="288"/>
                    <a:pt x="234" y="288"/>
                  </a:cubicBezTo>
                  <a:cubicBezTo>
                    <a:pt x="248" y="288"/>
                    <a:pt x="248" y="288"/>
                    <a:pt x="248" y="288"/>
                  </a:cubicBezTo>
                  <a:lnTo>
                    <a:pt x="248" y="307"/>
                  </a:lnTo>
                  <a:close/>
                  <a:moveTo>
                    <a:pt x="282" y="276"/>
                  </a:moveTo>
                  <a:cubicBezTo>
                    <a:pt x="282" y="280"/>
                    <a:pt x="279" y="284"/>
                    <a:pt x="275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0" y="284"/>
                    <a:pt x="106" y="280"/>
                    <a:pt x="106" y="276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1"/>
                    <a:pt x="110" y="108"/>
                    <a:pt x="114" y="108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9" y="108"/>
                    <a:pt x="282" y="111"/>
                    <a:pt x="282" y="115"/>
                  </a:cubicBezTo>
                  <a:lnTo>
                    <a:pt x="282" y="276"/>
                  </a:lnTo>
                  <a:close/>
                  <a:moveTo>
                    <a:pt x="306" y="249"/>
                  </a:moveTo>
                  <a:cubicBezTo>
                    <a:pt x="287" y="249"/>
                    <a:pt x="287" y="249"/>
                    <a:pt x="287" y="249"/>
                  </a:cubicBezTo>
                  <a:cubicBezTo>
                    <a:pt x="287" y="234"/>
                    <a:pt x="287" y="234"/>
                    <a:pt x="287" y="234"/>
                  </a:cubicBezTo>
                  <a:cubicBezTo>
                    <a:pt x="306" y="234"/>
                    <a:pt x="306" y="234"/>
                    <a:pt x="306" y="234"/>
                  </a:cubicBezTo>
                  <a:lnTo>
                    <a:pt x="306" y="249"/>
                  </a:lnTo>
                  <a:close/>
                  <a:moveTo>
                    <a:pt x="306" y="218"/>
                  </a:moveTo>
                  <a:cubicBezTo>
                    <a:pt x="287" y="218"/>
                    <a:pt x="287" y="218"/>
                    <a:pt x="287" y="218"/>
                  </a:cubicBezTo>
                  <a:cubicBezTo>
                    <a:pt x="287" y="203"/>
                    <a:pt x="287" y="203"/>
                    <a:pt x="287" y="203"/>
                  </a:cubicBezTo>
                  <a:cubicBezTo>
                    <a:pt x="306" y="203"/>
                    <a:pt x="306" y="203"/>
                    <a:pt x="306" y="203"/>
                  </a:cubicBezTo>
                  <a:lnTo>
                    <a:pt x="306" y="218"/>
                  </a:lnTo>
                  <a:close/>
                  <a:moveTo>
                    <a:pt x="306" y="187"/>
                  </a:moveTo>
                  <a:cubicBezTo>
                    <a:pt x="287" y="187"/>
                    <a:pt x="287" y="187"/>
                    <a:pt x="287" y="187"/>
                  </a:cubicBezTo>
                  <a:cubicBezTo>
                    <a:pt x="287" y="172"/>
                    <a:pt x="287" y="172"/>
                    <a:pt x="287" y="172"/>
                  </a:cubicBezTo>
                  <a:cubicBezTo>
                    <a:pt x="306" y="172"/>
                    <a:pt x="306" y="172"/>
                    <a:pt x="306" y="172"/>
                  </a:cubicBezTo>
                  <a:lnTo>
                    <a:pt x="306" y="187"/>
                  </a:lnTo>
                  <a:close/>
                  <a:moveTo>
                    <a:pt x="306" y="156"/>
                  </a:moveTo>
                  <a:cubicBezTo>
                    <a:pt x="287" y="156"/>
                    <a:pt x="287" y="156"/>
                    <a:pt x="287" y="156"/>
                  </a:cubicBezTo>
                  <a:cubicBezTo>
                    <a:pt x="287" y="141"/>
                    <a:pt x="287" y="141"/>
                    <a:pt x="287" y="141"/>
                  </a:cubicBezTo>
                  <a:cubicBezTo>
                    <a:pt x="306" y="141"/>
                    <a:pt x="306" y="141"/>
                    <a:pt x="306" y="141"/>
                  </a:cubicBezTo>
                  <a:lnTo>
                    <a:pt x="306" y="1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8" y="4565292"/>
            <a:ext cx="10197995" cy="116541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5536470"/>
            <a:ext cx="10197995" cy="10675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187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162050"/>
            <a:ext cx="11256962" cy="5329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0" indent="-230400">
              <a:buFont typeface="Arial" pitchFamily="34" charset="0"/>
              <a:buChar char="•"/>
              <a:defRPr/>
            </a:lvl2pPr>
            <a:lvl3pPr marL="457200" indent="-230400">
              <a:buFont typeface="Arial" pitchFamily="34" charset="0"/>
              <a:buChar char="–"/>
              <a:defRPr/>
            </a:lvl3pPr>
            <a:lvl4pPr marL="687600" indent="-226800">
              <a:buFont typeface="Arial" pitchFamily="34" charset="0"/>
              <a:buChar char="•"/>
              <a:defRPr/>
            </a:lvl4pPr>
            <a:lvl5pPr marL="914400" indent="-230400"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2015 Accenture 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F39D1BD-EC32-A14C-AF43-4B13CE4DA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5138" y="1180210"/>
            <a:ext cx="5521325" cy="52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00775" y="1180210"/>
            <a:ext cx="5521325" cy="52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132970E-CEDA-8A47-BEF3-1395F89067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283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465138" y="1180210"/>
            <a:ext cx="5521325" cy="529200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851B87"/>
                </a:solidFill>
              </a:defRPr>
            </a:lvl1pPr>
            <a:lvl2pPr marL="0" indent="-230400">
              <a:buFont typeface="Arial" pitchFamily="34" charset="0"/>
              <a:buChar char="•"/>
              <a:defRPr sz="2000"/>
            </a:lvl2pPr>
            <a:lvl3pPr marL="457200" indent="-230400">
              <a:buFont typeface="Arial" pitchFamily="34" charset="0"/>
              <a:buChar char="–"/>
              <a:defRPr sz="1800"/>
            </a:lvl3pPr>
            <a:lvl4pPr marL="687600" indent="-226800">
              <a:buFont typeface="Arial" pitchFamily="34" charset="0"/>
              <a:buChar char="•"/>
              <a:defRPr sz="1600"/>
            </a:lvl4pPr>
            <a:lvl5pPr marL="914400" indent="-230400"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/>
          </p:nvPr>
        </p:nvSpPr>
        <p:spPr>
          <a:xfrm>
            <a:off x="6200774" y="1180210"/>
            <a:ext cx="5521325" cy="529200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851B87"/>
                </a:solidFill>
              </a:defRPr>
            </a:lvl1pPr>
            <a:lvl2pPr marL="0" indent="-230400">
              <a:buFont typeface="Arial" pitchFamily="34" charset="0"/>
              <a:buChar char="•"/>
              <a:defRPr sz="2000"/>
            </a:lvl2pPr>
            <a:lvl3pPr marL="457200" indent="-230400">
              <a:buFont typeface="Arial" pitchFamily="34" charset="0"/>
              <a:buChar char="–"/>
              <a:defRPr sz="1800"/>
            </a:lvl3pPr>
            <a:lvl4pPr marL="687600" indent="-226800">
              <a:buFont typeface="Arial" pitchFamily="34" charset="0"/>
              <a:buChar char="•"/>
              <a:defRPr sz="1600"/>
            </a:lvl4pPr>
            <a:lvl5pPr marL="914400" indent="-230400"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FB5A704-437D-124C-9D97-6E1465FF38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293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370424-6A85-944E-9F94-ED7FEE2D38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311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 hidden="1"/>
          <p:cNvGrpSpPr>
            <a:grpSpLocks/>
          </p:cNvGrpSpPr>
          <p:nvPr userDrawn="1"/>
        </p:nvGrpSpPr>
        <p:grpSpPr bwMode="auto">
          <a:xfrm>
            <a:off x="0" y="0"/>
            <a:ext cx="12187238" cy="6858000"/>
            <a:chOff x="0" y="0"/>
            <a:chExt cx="9144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61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87812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89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619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661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1619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780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1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0" y="1277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59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783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11723D-DB9E-0D44-8748-4E6724B812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Copyright © 2015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818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157288"/>
            <a:ext cx="11256962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123825"/>
            <a:ext cx="11256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91850" y="6575425"/>
            <a:ext cx="730250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cs typeface="Arial" charset="0"/>
              </a:defRPr>
            </a:lvl1pPr>
          </a:lstStyle>
          <a:p>
            <a:fld id="{1DB20A28-3A36-1F42-843B-17B31ACC71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5138" y="6575425"/>
            <a:ext cx="5411787" cy="128588"/>
          </a:xfrm>
          <a:prstGeom prst="rect">
            <a:avLst/>
          </a:prstGeom>
          <a:noFill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900">
                <a:solidFill>
                  <a:schemeClr val="tx2"/>
                </a:solidFill>
                <a:cs typeface="Arial" charset="0"/>
              </a:defRPr>
            </a:lvl1pPr>
          </a:lstStyle>
          <a:p>
            <a:r>
              <a:rPr lang="en-AU"/>
              <a:t>Copyright © 2015 Accenture  All rights reserved.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5138" y="1158875"/>
            <a:ext cx="117221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lang="en-AU" sz="2600" b="1" kern="1200" dirty="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230188" indent="-230188" algn="l" rtl="0" eaLnBrk="0" fontAlgn="base" hangingPunct="0">
        <a:spcBef>
          <a:spcPts val="1200"/>
        </a:spcBef>
        <a:spcAft>
          <a:spcPct val="0"/>
        </a:spcAft>
        <a:buSzPct val="80000"/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457200" indent="-230188" algn="l" rtl="0" eaLnBrk="0" fontAlgn="base" hangingPunct="0">
        <a:spcBef>
          <a:spcPts val="625"/>
        </a:spcBef>
        <a:spcAft>
          <a:spcPct val="0"/>
        </a:spcAft>
        <a:buSzPct val="8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2pPr>
      <a:lvl3pPr marL="687388" indent="-230188" algn="l" rtl="0" eaLnBrk="0" fontAlgn="base" hangingPunct="0">
        <a:spcBef>
          <a:spcPts val="575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3pPr>
      <a:lvl4pPr marL="909638" indent="-225425" algn="l" rtl="0" eaLnBrk="0" fontAlgn="base" hangingPunct="0">
        <a:spcBef>
          <a:spcPts val="525"/>
        </a:spcBef>
        <a:spcAft>
          <a:spcPct val="0"/>
        </a:spcAft>
        <a:buSzPct val="80000"/>
        <a:buFont typeface="Arial" charset="0"/>
        <a:buChar char="–"/>
        <a:defRPr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4pPr>
      <a:lvl5pPr marL="1144588" indent="-230188" algn="l" rtl="0" eaLnBrk="0" fontAlgn="base" hangingPunct="0">
        <a:spcBef>
          <a:spcPts val="475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enture.com/technologyvis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1862138"/>
            <a:ext cx="5773738" cy="1898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Digital Business Era: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Stretch Your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  <a:cs typeface="Arial" charset="0"/>
              </a:rPr>
              <a:t>Color Palette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SzPct val="80000"/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25"/>
              </a:spcBef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575"/>
              </a:spcBef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525"/>
              </a:spcBef>
              <a:buSzPct val="8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475"/>
              </a:spcBef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2E07B08-7964-41F4-BBB2-DA9C7B1C3E69}" type="slidenum">
              <a:rPr lang="en-US" altLang="en-US" sz="9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900" smtClean="0">
              <a:solidFill>
                <a:schemeClr val="tx2"/>
              </a:solidFill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SzPct val="80000"/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25"/>
              </a:spcBef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575"/>
              </a:spcBef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525"/>
              </a:spcBef>
              <a:buSzPct val="8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475"/>
              </a:spcBef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900" smtClean="0">
                <a:solidFill>
                  <a:schemeClr val="tx2"/>
                </a:solidFill>
              </a:rPr>
              <a:t>Copyright © 2015 Accenture 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8" y="1544638"/>
            <a:ext cx="1573212" cy="19780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/>
              <a:t>R 153</a:t>
            </a:r>
          </a:p>
          <a:p>
            <a:pPr>
              <a:defRPr/>
            </a:pPr>
            <a:r>
              <a:rPr lang="en-US" sz="1600" b="1" dirty="0"/>
              <a:t>G 51</a:t>
            </a:r>
          </a:p>
          <a:p>
            <a:pPr>
              <a:defRPr/>
            </a:pPr>
            <a:r>
              <a:rPr lang="en-US" sz="1600" b="1" dirty="0"/>
              <a:t>B 153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688" y="1544638"/>
            <a:ext cx="1573212" cy="197802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47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83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 156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4650" y="1544638"/>
            <a:ext cx="1574800" cy="19780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</a:rPr>
              <a:t>R 255</a:t>
            </a:r>
          </a:p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</a:rPr>
              <a:t>G 221</a:t>
            </a:r>
          </a:p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</a:rPr>
              <a:t>B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5200" y="1544638"/>
            <a:ext cx="1573213" cy="197802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255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153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5750" y="1544638"/>
            <a:ext cx="1573213" cy="1978025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136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221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 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6800" y="1544638"/>
            <a:ext cx="1573213" cy="197802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170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17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B51</a:t>
            </a:r>
          </a:p>
        </p:txBody>
      </p:sp>
      <p:pic>
        <p:nvPicPr>
          <p:cNvPr id="15371" name="Picture 6" descr="RetouchedCity_v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50000" r="9889" b="9460"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6775" y="2344738"/>
            <a:ext cx="1217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Internet of Me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2113" y="2344738"/>
            <a:ext cx="1449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Outcome Economy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67313" y="2349500"/>
            <a:ext cx="17768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</a:rPr>
              <a:t>Platform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(R)evolution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67600" y="2344738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Intelligent Enterprise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07563" y="2349500"/>
            <a:ext cx="1822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Reimagined 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9625" y="15144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32113" y="15144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72075" y="1514475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67600" y="1516063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669463" y="1514475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5382" name="Picture 12" descr="headlin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76238"/>
            <a:ext cx="45529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"/>
          <p:cNvSpPr txBox="1">
            <a:spLocks noChangeArrowheads="1"/>
          </p:cNvSpPr>
          <p:nvPr/>
        </p:nvSpPr>
        <p:spPr bwMode="auto">
          <a:xfrm>
            <a:off x="282575" y="752475"/>
            <a:ext cx="166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1"/>
                </a:solidFill>
              </a:rPr>
              <a:t>5 Trends</a:t>
            </a:r>
          </a:p>
        </p:txBody>
      </p:sp>
    </p:spTree>
    <p:extLst>
      <p:ext uri="{BB962C8B-B14F-4D97-AF65-F5344CB8AC3E}">
        <p14:creationId xmlns:p14="http://schemas.microsoft.com/office/powerpoint/2010/main" val="5256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5138" y="4565650"/>
            <a:ext cx="10198100" cy="11652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Internet of Me: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4"/>
          </p:nvPr>
        </p:nvSpPr>
        <p:spPr>
          <a:xfrm>
            <a:off x="465138" y="5537200"/>
            <a:ext cx="10198100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Public Services</a:t>
            </a:r>
            <a:r>
              <a:rPr lang="en-US" dirty="0" smtClean="0">
                <a:latin typeface="Arial" charset="0"/>
                <a:cs typeface="Arial" charset="0"/>
              </a:rPr>
              <a:t>. </a:t>
            </a:r>
            <a:r>
              <a:rPr lang="en-US" dirty="0" err="1" smtClean="0">
                <a:latin typeface="Arial" charset="0"/>
                <a:cs typeface="Arial" charset="0"/>
              </a:rPr>
              <a:t>Personalised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5138" y="4565650"/>
            <a:ext cx="10198100" cy="11652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Outcome Economy: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sz="quarter" idx="14"/>
          </p:nvPr>
        </p:nvSpPr>
        <p:spPr>
          <a:xfrm>
            <a:off x="465138" y="5537200"/>
            <a:ext cx="10198100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Hardware producing </a:t>
            </a:r>
            <a:r>
              <a:rPr lang="en-US" dirty="0" smtClean="0">
                <a:latin typeface="Arial" charset="0"/>
                <a:cs typeface="Arial" charset="0"/>
              </a:rPr>
              <a:t>real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(R)evolution: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Driving the next wave of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C81A19-CC0B-6A46-8D77-AD01388FCD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Copyright © 2015 Accenture  All rights reserved.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9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Intelligent Enterprise: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315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Huge data, smarter systems—</a:t>
            </a:r>
          </a:p>
          <a:p>
            <a:r>
              <a:rPr lang="en-US" dirty="0"/>
              <a:t>better </a:t>
            </a:r>
            <a:r>
              <a:rPr lang="en-US" dirty="0" err="1" smtClean="0"/>
              <a:t>organisations</a:t>
            </a:r>
            <a:r>
              <a:rPr lang="en-US" dirty="0" smtClean="0"/>
              <a:t>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AU" sz="900">
                <a:solidFill>
                  <a:srgbClr val="000000"/>
                </a:solidFill>
                <a:cs typeface="Arial" charset="0"/>
              </a:rPr>
              <a:t>Copyright © 2015 Accenture 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C81A19-CC0B-6A46-8D77-AD01388FC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Collaboration at the intersection</a:t>
            </a:r>
          </a:p>
          <a:p>
            <a:r>
              <a:rPr lang="en-US" dirty="0"/>
              <a:t>of humans and machines.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C81A19-CC0B-6A46-8D77-AD01388FCD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Copyright © 2015 Accenture  All rights reserved.</a:t>
            </a:r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3" t="23165" b="25444"/>
          <a:stretch/>
        </p:blipFill>
        <p:spPr>
          <a:xfrm>
            <a:off x="-170965" y="-306626"/>
            <a:ext cx="3457504" cy="4625596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65138" y="4565292"/>
            <a:ext cx="10197995" cy="1165411"/>
          </a:xfrm>
        </p:spPr>
        <p:txBody>
          <a:bodyPr/>
          <a:lstStyle/>
          <a:p>
            <a:r>
              <a:rPr lang="en-US" dirty="0" smtClean="0"/>
              <a:t>Workforce Reimagined: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  <a:cs typeface="Arial" charset="0"/>
              </a:rPr>
              <a:t>Color Palette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SzPct val="80000"/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25"/>
              </a:spcBef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575"/>
              </a:spcBef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525"/>
              </a:spcBef>
              <a:buSzPct val="8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475"/>
              </a:spcBef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2E07B08-7964-41F4-BBB2-DA9C7B1C3E69}" type="slidenum">
              <a:rPr lang="en-US" altLang="en-US" sz="9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900" smtClean="0">
              <a:solidFill>
                <a:schemeClr val="tx2"/>
              </a:solidFill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SzPct val="80000"/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25"/>
              </a:spcBef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575"/>
              </a:spcBef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525"/>
              </a:spcBef>
              <a:buSzPct val="8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475"/>
              </a:spcBef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900" smtClean="0">
                <a:solidFill>
                  <a:schemeClr val="tx2"/>
                </a:solidFill>
              </a:rPr>
              <a:t>Copyright © 2015 Accenture 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8" y="1544638"/>
            <a:ext cx="1573212" cy="19780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/>
              <a:t>R 153</a:t>
            </a:r>
          </a:p>
          <a:p>
            <a:pPr>
              <a:defRPr/>
            </a:pPr>
            <a:r>
              <a:rPr lang="en-US" sz="1600" b="1" dirty="0"/>
              <a:t>G 51</a:t>
            </a:r>
          </a:p>
          <a:p>
            <a:pPr>
              <a:defRPr/>
            </a:pPr>
            <a:r>
              <a:rPr lang="en-US" sz="1600" b="1" dirty="0"/>
              <a:t>B 153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688" y="1544638"/>
            <a:ext cx="1573212" cy="197802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47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83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 156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4650" y="1544638"/>
            <a:ext cx="1574800" cy="19780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</a:rPr>
              <a:t>R 255</a:t>
            </a:r>
          </a:p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</a:rPr>
              <a:t>G 221</a:t>
            </a:r>
          </a:p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</a:rPr>
              <a:t>B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5200" y="1544638"/>
            <a:ext cx="1573213" cy="197802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255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153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5750" y="1544638"/>
            <a:ext cx="1573213" cy="1978025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136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221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 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6800" y="1544638"/>
            <a:ext cx="1573213" cy="197802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R 170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G 17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</a:rPr>
              <a:t>B51</a:t>
            </a:r>
          </a:p>
        </p:txBody>
      </p:sp>
      <p:pic>
        <p:nvPicPr>
          <p:cNvPr id="15371" name="Picture 6" descr="RetouchedCity_v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50000" r="9889" b="9460"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6775" y="2344738"/>
            <a:ext cx="1217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Internet of Me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2113" y="2344738"/>
            <a:ext cx="1449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Outcome Economy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67313" y="2349500"/>
            <a:ext cx="1935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</a:rPr>
              <a:t>Platform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(R)evolution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67600" y="2344738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Intelligent Enterprise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07563" y="2349500"/>
            <a:ext cx="1822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</a:rPr>
              <a:t>Reimagined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9625" y="15144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32113" y="1514475"/>
            <a:ext cx="568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72075" y="1514475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67600" y="1516063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669463" y="1514475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5382" name="Picture 12" descr="headlin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76238"/>
            <a:ext cx="45529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"/>
          <p:cNvSpPr txBox="1">
            <a:spLocks noChangeArrowheads="1"/>
          </p:cNvSpPr>
          <p:nvPr/>
        </p:nvSpPr>
        <p:spPr bwMode="auto">
          <a:xfrm>
            <a:off x="282575" y="752475"/>
            <a:ext cx="166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1"/>
                </a:solidFill>
              </a:rPr>
              <a:t>5 Trends</a:t>
            </a:r>
          </a:p>
        </p:txBody>
      </p:sp>
    </p:spTree>
    <p:extLst>
      <p:ext uri="{BB962C8B-B14F-4D97-AF65-F5344CB8AC3E}">
        <p14:creationId xmlns:p14="http://schemas.microsoft.com/office/powerpoint/2010/main" val="845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RetouchedCity_v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50000" r="9889" b="9460"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/>
          <p:cNvSpPr/>
          <p:nvPr/>
        </p:nvSpPr>
        <p:spPr>
          <a:xfrm>
            <a:off x="5040" y="1573491"/>
            <a:ext cx="9937751" cy="5291137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10115828" y="-19876"/>
            <a:ext cx="2108200" cy="1127125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2" descr="headlin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2" y="355567"/>
            <a:ext cx="45529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332" y="796904"/>
            <a:ext cx="53902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hlinkClick r:id="rId4"/>
              </a:rPr>
              <a:t>www.accenture.com/technologyvision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2"/>
                </a:solidFill>
              </a:rPr>
              <a:t>#techvision2015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7249ff9137735267271cf6681d731abd3c386"/>
  <p:tag name="ISPRING_RESOURCE_PATHS_HASH_PRESENTER" val="82532151e9c97188e16f22f45bdf5aa2725d346"/>
</p:tagLst>
</file>

<file path=ppt/theme/theme1.xml><?xml version="1.0" encoding="utf-8"?>
<a:theme xmlns:a="http://schemas.openxmlformats.org/drawingml/2006/main" name="Accenture_Color_Top_16-9">
  <a:themeElements>
    <a:clrScheme name="Custom 16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993399"/>
      </a:accent1>
      <a:accent2>
        <a:srgbClr val="2F539C"/>
      </a:accent2>
      <a:accent3>
        <a:srgbClr val="FFDD00"/>
      </a:accent3>
      <a:accent4>
        <a:srgbClr val="FF9900"/>
      </a:accent4>
      <a:accent5>
        <a:srgbClr val="88DD00"/>
      </a:accent5>
      <a:accent6>
        <a:srgbClr val="AA1133"/>
      </a:accent6>
      <a:hlink>
        <a:srgbClr val="808080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ntribution" ma:contentTypeID="0x012000FD200C85A7BB46D2B974A85017C5AC2B01002F07F72A0B99754C917B006D85649FEA" ma:contentTypeVersion="0" ma:contentTypeDescription="General Contribution" ma:contentTypeScope="" ma:versionID="4df1cdbeb1e308232bd465612323a29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8c56129fcbacc37c2d7963f5c623b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bstract" minOccurs="0"/>
                <xsd:element ref="ns1:ItemType" minOccurs="0"/>
                <xsd:element ref="ns1:ContentCurrentDate" minOccurs="0"/>
                <xsd:element ref="ns1:Contacts" minOccurs="0"/>
                <xsd:element ref="ns1:ArchiveDate" minOccurs="0"/>
                <xsd:element ref="ns1:ArchivalDate" minOccurs="0"/>
                <xsd:element ref="ns1:ApprovedForUseBy" minOccurs="0"/>
                <xsd:element ref="ns1:ArchiveStatus" minOccurs="0"/>
                <xsd:element ref="ns1:BusinessFunctionKeywords" minOccurs="0"/>
                <xsd:element ref="ns1:Client" minOccurs="0"/>
                <xsd:element ref="ns1:EngagementLink" minOccurs="0"/>
                <xsd:element ref="ns1:ConditionsforUse" minOccurs="0"/>
                <xsd:element ref="ns1:ConditionsforUseComments" minOccurs="0"/>
                <xsd:element ref="ns1:DeliveryCenter" minOccurs="0"/>
                <xsd:element ref="ns1:DetailsPageURL" minOccurs="0"/>
                <xsd:element ref="ns1:DetailsPageURL2" minOccurs="0"/>
                <xsd:element ref="ns1:IndustryKeywords" minOccurs="0"/>
                <xsd:element ref="ns1:ContribKeywords" minOccurs="0"/>
                <xsd:element ref="ns1:ContribLanguage" minOccurs="0"/>
                <xsd:element ref="ns1:TechnologyKeywords" minOccurs="0"/>
                <xsd:element ref="ns1:StorageType" minOccurs="0"/>
                <xsd:element ref="ns1:VendorProductKeywords" minOccurs="0"/>
                <xsd:element ref="ns1:Offerings" minOccurs="0"/>
                <xsd:element ref="ns1:PertinentToOrgUnit" minOccurs="0"/>
                <xsd:element ref="ns1:PertinentToCountry" minOccurs="0"/>
                <xsd:element ref="ns1:RevisionTime" minOccurs="0"/>
                <xsd:element ref="ns1:RevisionBy" minOccurs="0"/>
                <xsd:element ref="ns1:flagVVID" minOccurs="0"/>
                <xsd:element ref="ns1:DateCreated" minOccurs="0"/>
                <xsd:element ref="ns1:SubmittedBy" minOccurs="0"/>
                <xsd:element ref="ns1:KXGeography" minOccurs="0"/>
                <xsd:element ref="ns1:HasAttachment" minOccurs="0"/>
                <xsd:element ref="ns1:FederalData" minOccurs="0"/>
                <xsd:element ref="ns1:VisibleToAsset" minOccurs="0"/>
                <xsd:element ref="ns1:OfficialAsset" minOccurs="0"/>
                <xsd:element ref="ns1:SourceType" minOccurs="0"/>
                <xsd:element ref="ns1:RestrictedClient" minOccurs="0"/>
                <xsd:element ref="ns1:KXThumbnailURL" minOccurs="0"/>
                <xsd:element ref="ns1:RelatedCont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bstract" ma:index="3" nillable="true" ma:displayName="Description" ma:internalName="Abstract">
      <xsd:simpleType>
        <xsd:restriction base="dms:Note">
          <xsd:maxLength value="6"/>
        </xsd:restriction>
      </xsd:simpleType>
    </xsd:element>
    <xsd:element name="ItemType" ma:index="4" nillable="true" ma:displayName="Item Type" ma:internalName="ItemType">
      <xsd:simpleType>
        <xsd:restriction base="dms:Note"/>
      </xsd:simpleType>
    </xsd:element>
    <xsd:element name="ContentCurrentDate" ma:index="5" nillable="true" ma:displayName="Content Current Date" ma:default="[today]" ma:format="DateOnly" ma:internalName="ContentCurrentDate">
      <xsd:simpleType>
        <xsd:restriction base="dms:DateTime"/>
      </xsd:simpleType>
    </xsd:element>
    <xsd:element name="Contacts" ma:index="6" nillable="true" ma:displayName="Contacts" ma:internalName="Contacts">
      <xsd:simpleType>
        <xsd:restriction base="dms:Note"/>
      </xsd:simpleType>
    </xsd:element>
    <xsd:element name="ArchiveDate" ma:index="7" nillable="true" ma:displayName="Expiration Date" ma:format="DateOnly" ma:internalName="ArchiveDate">
      <xsd:simpleType>
        <xsd:restriction base="dms:DateTime"/>
      </xsd:simpleType>
    </xsd:element>
    <xsd:element name="ArchivalDate" ma:index="8" nillable="true" ma:displayName="Archival Date" ma:description="Check if contribution has expired." ma:format="DateOnly" ma:internalName="ArchivalDate">
      <xsd:simpleType>
        <xsd:restriction base="dms:DateTime"/>
      </xsd:simpleType>
    </xsd:element>
    <xsd:element name="ApprovedForUseBy" ma:index="9" nillable="true" ma:displayName="Reviewing Groups" ma:internalName="ApprovedForUseBy">
      <xsd:simpleType>
        <xsd:restriction base="dms:Note"/>
      </xsd:simpleType>
    </xsd:element>
    <xsd:element name="ArchiveStatus" ma:index="10" nillable="true" ma:displayName="Status" ma:internalName="ArchiveStatus">
      <xsd:simpleType>
        <xsd:restriction base="dms:Text"/>
      </xsd:simpleType>
    </xsd:element>
    <xsd:element name="BusinessFunctionKeywords" ma:index="11" nillable="true" ma:displayName="Business Processes &amp; Services" ma:internalName="BusinessFunctionKeywords">
      <xsd:simpleType>
        <xsd:restriction base="dms:Note"/>
      </xsd:simpleType>
    </xsd:element>
    <xsd:element name="Client" ma:index="12" nillable="true" ma:displayName="Client" ma:internalName="Client">
      <xsd:simpleType>
        <xsd:restriction base="dms:Note"/>
      </xsd:simpleType>
    </xsd:element>
    <xsd:element name="EngagementLink" ma:index="13" nillable="true" ma:displayName="Engagement Link" ma:internalName="EngagementLink">
      <xsd:simpleType>
        <xsd:restriction base="dms:Note"/>
      </xsd:simpleType>
    </xsd:element>
    <xsd:element name="ConditionsforUse" ma:index="14" nillable="true" ma:displayName="Usage Restriction" ma:internalName="ConditionsforUse">
      <xsd:simpleType>
        <xsd:restriction base="dms:Text"/>
      </xsd:simpleType>
    </xsd:element>
    <xsd:element name="ConditionsforUseComments" ma:index="15" nillable="true" ma:displayName="Usage Restriction Comments" ma:internalName="ConditionsforUseComments">
      <xsd:simpleType>
        <xsd:restriction base="dms:Note"/>
      </xsd:simpleType>
    </xsd:element>
    <xsd:element name="DeliveryCenter" ma:index="16" nillable="true" ma:displayName="Delivery Center" ma:internalName="DeliveryCenter">
      <xsd:simpleType>
        <xsd:restriction base="dms:Note"/>
      </xsd:simpleType>
    </xsd:element>
    <xsd:element name="DetailsPageURL" ma:index="17" nillable="true" ma:displayName="Details Page URL" ma:internalName="DetailsPageURL">
      <xsd:simpleType>
        <xsd:restriction base="dms:Note"/>
      </xsd:simpleType>
    </xsd:element>
    <xsd:element name="DetailsPageURL2" ma:index="18" nillable="true" ma:displayName="Details Page URL2" ma:internalName="DetailsPageURL2">
      <xsd:simpleType>
        <xsd:restriction base="dms:Text"/>
      </xsd:simpleType>
    </xsd:element>
    <xsd:element name="IndustryKeywords" ma:index="19" nillable="true" ma:displayName="Business &amp; Industries" ma:internalName="IndustryKeywords">
      <xsd:simpleType>
        <xsd:restriction base="dms:Note"/>
      </xsd:simpleType>
    </xsd:element>
    <xsd:element name="ContribKeywords" ma:index="20" nillable="true" ma:displayName="Content Manager Keywords" ma:internalName="ContribKeywords">
      <xsd:simpleType>
        <xsd:restriction base="dms:Note"/>
      </xsd:simpleType>
    </xsd:element>
    <xsd:element name="ContribLanguage" ma:index="21" nillable="true" ma:displayName="Language" ma:internalName="ContribLanguage">
      <xsd:simpleType>
        <xsd:restriction base="dms:Note"/>
      </xsd:simpleType>
    </xsd:element>
    <xsd:element name="TechnologyKeywords" ma:index="22" nillable="true" ma:displayName="Technologies" ma:internalName="TechnologyKeywords">
      <xsd:simpleType>
        <xsd:restriction base="dms:Note"/>
      </xsd:simpleType>
    </xsd:element>
    <xsd:element name="StorageType" ma:index="23" nillable="true" ma:displayName="Storage Type" ma:internalName="StorageType">
      <xsd:simpleType>
        <xsd:restriction base="dms:Text"/>
      </xsd:simpleType>
    </xsd:element>
    <xsd:element name="VendorProductKeywords" ma:index="24" nillable="true" ma:displayName="Vendors" ma:internalName="VendorProductKeywords">
      <xsd:simpleType>
        <xsd:restriction base="dms:Note"/>
      </xsd:simpleType>
    </xsd:element>
    <xsd:element name="Offerings" ma:index="25" nillable="true" ma:displayName="Offerings" ma:internalName="Offerings">
      <xsd:simpleType>
        <xsd:restriction base="dms:Note"/>
      </xsd:simpleType>
    </xsd:element>
    <xsd:element name="PertinentToOrgUnit" ma:index="26" nillable="true" ma:displayName="Accenture Organizations" ma:internalName="PertinentToOrgUnit">
      <xsd:simpleType>
        <xsd:restriction base="dms:Note"/>
      </xsd:simpleType>
    </xsd:element>
    <xsd:element name="PertinentToCountry" ma:index="27" nillable="true" ma:displayName="Countries" ma:internalName="PertinentToCountry">
      <xsd:simpleType>
        <xsd:restriction base="dms:Note"/>
      </xsd:simpleType>
    </xsd:element>
    <xsd:element name="RevisionTime" ma:index="28" nillable="true" ma:displayName="Revision Time" ma:internalName="RevisionTime">
      <xsd:simpleType>
        <xsd:restriction base="dms:Note"/>
      </xsd:simpleType>
    </xsd:element>
    <xsd:element name="RevisionBy" ma:index="29" nillable="true" ma:displayName="Revision By" ma:internalName="RevisionBy">
      <xsd:simpleType>
        <xsd:restriction base="dms:Note"/>
      </xsd:simpleType>
    </xsd:element>
    <xsd:element name="flagVVID" ma:index="30" nillable="true" ma:displayName="flagVVID" ma:internalName="flagVVID">
      <xsd:simpleType>
        <xsd:restriction base="dms:Text"/>
      </xsd:simpleType>
    </xsd:element>
    <xsd:element name="DateCreated" ma:index="31" nillable="true" ma:displayName="Date Created" ma:internalName="DateCreated">
      <xsd:simpleType>
        <xsd:restriction base="dms:DateTime"/>
      </xsd:simpleType>
    </xsd:element>
    <xsd:element name="SubmittedBy" ma:index="32" nillable="true" ma:displayName="Submitted By" ma:internalName="SubmittedBy">
      <xsd:simpleType>
        <xsd:restriction base="dms:Text"/>
      </xsd:simpleType>
    </xsd:element>
    <xsd:element name="KXGeography" ma:index="33" nillable="true" ma:displayName="KXGeography" ma:internalName="KXGeography">
      <xsd:simpleType>
        <xsd:restriction base="dms:Note"/>
      </xsd:simpleType>
    </xsd:element>
    <xsd:element name="HasAttachment" ma:index="34" nillable="true" ma:displayName="Has Attachment" ma:description="Check if contribution has attachment." ma:internalName="HasAttachment">
      <xsd:simpleType>
        <xsd:restriction base="dms:Text"/>
      </xsd:simpleType>
    </xsd:element>
    <xsd:element name="FederalData" ma:index="35" nillable="true" ma:displayName="Federal Data" ma:internalName="FederalData">
      <xsd:simpleType>
        <xsd:restriction base="dms:Text"/>
      </xsd:simpleType>
    </xsd:element>
    <xsd:element name="VisibleToAsset" ma:index="36" nillable="true" ma:displayName="Visible To Asset" ma:internalName="VisibleToAsset">
      <xsd:simpleType>
        <xsd:restriction base="dms:Text"/>
      </xsd:simpleType>
    </xsd:element>
    <xsd:element name="OfficialAsset" ma:index="37" nillable="true" ma:displayName="Official Asset" ma:internalName="OfficialAsset">
      <xsd:simpleType>
        <xsd:restriction base="dms:Text"/>
      </xsd:simpleType>
    </xsd:element>
    <xsd:element name="SourceType" ma:index="38" nillable="true" ma:displayName="SourceType" ma:internalName="SourceType">
      <xsd:simpleType>
        <xsd:restriction base="dms:Text"/>
      </xsd:simpleType>
    </xsd:element>
    <xsd:element name="RestrictedClient" ma:index="39" nillable="true" ma:displayName="Confidential Client" ma:internalName="RestrictedClient">
      <xsd:simpleType>
        <xsd:restriction base="dms:Text"/>
      </xsd:simpleType>
    </xsd:element>
    <xsd:element name="KXThumbnailURL" ma:index="40" nillable="true" ma:displayName="KX Thumbnail URL" ma:internalName="KXThumbnailURL">
      <xsd:simpleType>
        <xsd:restriction base="dms:Note"/>
      </xsd:simpleType>
    </xsd:element>
    <xsd:element name="RelatedContent" ma:index="41" nillable="true" ma:displayName="Related Content" ma:internalName="RelatedContent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>
  <documentManagement>
    <ArchiveDate xmlns="http://schemas.microsoft.com/sharepoint/v3">2017-01-27T06:00:00+00:00</ArchiveDate>
    <EngagementLink xmlns="http://schemas.microsoft.com/sharepoint/v3" xsi:nil="true"/>
    <PertinentToCountry xmlns="http://schemas.microsoft.com/sharepoint/v3" xsi:nil="true"/>
    <Client xmlns="http://schemas.microsoft.com/sharepoint/v3" xsi:nil="true"/>
    <flagVVID xmlns="http://schemas.microsoft.com/sharepoint/v3" xsi:nil="true"/>
    <RelatedContent xmlns="http://schemas.microsoft.com/sharepoint/v3">|Accenture Technology Vision 2015 Sales Enablement Materials ~https://kx.accenture.com/repositories/contributionform.aspx?path=c30/13/46&amp;mode=read |Accenture Technology Vision 2015 Report~https://kx.accenture.com/repositories/contributionform.aspx?path=c30/13/48&amp;mode=read </RelatedContent>
    <Abstract xmlns="http://schemas.microsoft.com/sharepoint/v3">&lt;p&gt;The Accenture Technology Vision Marketing toolkit features a variety of communications and event materials to support Vision promotion.&amp;nbsp; On this form you will find name tag templates, welcome screens, table tents, removable wall decals and more.&amp;nbsp;&amp;nbsp; &lt;br&gt;&lt;br&gt;&lt;br&gt;&lt;/p&gt;</Abstract>
    <ContentCurrentDate xmlns="http://schemas.microsoft.com/sharepoint/v3">2015-02-27T06:00:00+00:00</ContentCurrentDate>
    <DateCreated xmlns="http://schemas.microsoft.com/sharepoint/v3">2015-01-28T05:06:56+00:00</DateCreated>
    <OfficialAsset xmlns="http://schemas.microsoft.com/sharepoint/v3">No</OfficialAsset>
    <ArchiveStatus xmlns="http://schemas.microsoft.com/sharepoint/v3">In Process</ArchiveStatus>
    <IndustryKeywords xmlns="http://schemas.microsoft.com/sharepoint/v3">;#0;~None</IndustryKeywords>
    <VendorProductKeywords xmlns="http://schemas.microsoft.com/sharepoint/v3">;#0;~None</VendorProductKeywords>
    <RevisionTime xmlns="http://schemas.microsoft.com/sharepoint/v3">2/27/2015 11:22:07 AM&lt;br&gt;2/26/2015 12:01:26 PM&lt;br&gt;2/25/2015 8:40:53 PM&lt;br&gt;2/10/2015 12:30:52 PM&lt;br&gt;2/9/2015 12:18:21 PM&lt;br&gt;2/6/2015 10:20:00 AM&lt;br&gt;2/4/2015 12:27:20 PM&lt;br&gt;2/1/2015 3:38:08 PM&lt;br&gt;2/1/2015 2:56:58 PM&lt;br&gt;2/1/2015 12:52:40 PM&lt;br&gt;2/1/2015 11:05:37 AM&lt;br&gt;1/27/2015 11:44:32 PM&lt;br&gt;1/27/2015 11:37:18 PM&lt;br&gt;1/27/2015 11:36:01 PM&lt;br&gt;1/27/2015 11:21:49 PM&lt;br&gt;1/27/2015 11:06:56 PM</RevisionTime>
    <Contacts xmlns="http://schemas.microsoft.com/sharepoint/v3">dir\elise.r.cornille,dir\katy.ahern,dir\dominique.f.rougeau</Contacts>
    <KXThumbnailURL xmlns="http://schemas.microsoft.com/sharepoint/v3">https://documentpreviews.accenture.com/_vti_bin/Longitude4/Thumbnail.aspx?docId=https://kx.accenture.com/Repositories/C30/13/44/A4C1030_TechVision_Banner_Home%20Page.jpg&amp;lucDocId=1&amp;pageNumber=1&amp;thumbX=120&amp;thumbY=120</KXThumbnailURL>
    <ItemType xmlns="http://schemas.microsoft.com/sharepoint/v3">;#13991;~Marketing and Sales Material</ItemType>
    <Offerings xmlns="http://schemas.microsoft.com/sharepoint/v3" xsi:nil="true"/>
    <SourceType xmlns="http://schemas.microsoft.com/sharepoint/v3">ContributionForm</SourceType>
    <ApprovedForUseBy xmlns="http://schemas.microsoft.com/sharepoint/v3" xsi:nil="true"/>
    <SubmittedBy xmlns="http://schemas.microsoft.com/sharepoint/v3">dir\katy.ahern</SubmittedBy>
    <HasAttachment xmlns="http://schemas.microsoft.com/sharepoint/v3">No</HasAttachment>
    <ArchivalDate xmlns="http://schemas.microsoft.com/sharepoint/v3" xsi:nil="true"/>
    <DeliveryCenter xmlns="http://schemas.microsoft.com/sharepoint/v3" xsi:nil="true"/>
    <ContribKeywords xmlns="http://schemas.microsoft.com/sharepoint/v3" xsi:nil="true"/>
    <StorageType xmlns="http://schemas.microsoft.com/sharepoint/v3">File</StorageType>
    <RevisionBy xmlns="http://schemas.microsoft.com/sharepoint/v3">dir\dominique.f.rougeau&lt;br&gt;dir\dominique.f.rougeau&lt;br&gt;dir\dominique.f.rougeau&lt;br&gt;dir\elise.r.cornille&lt;br&gt;dir\elise.r.cornille&lt;br&gt;dir\dominique.f.rougeau&lt;br&gt;dir\dominique.f.rougeau&lt;br&gt;dir\elise.r.cornille&lt;br&gt;dir\elise.r.cornille&lt;br&gt;dir\elise.r.cornille&lt;br&gt;dir\elise.r.cornille&lt;br&gt;dir\katy.ahern&lt;br&gt;dir\katy.ahern&lt;br&gt;dir\katy.ahern&lt;br&gt;dir\katy.ahern&lt;br&gt;dir\katy.ahern</RevisionBy>
    <VisibleToAsset xmlns="http://schemas.microsoft.com/sharepoint/v3" xsi:nil="true"/>
    <BusinessFunctionKeywords xmlns="http://schemas.microsoft.com/sharepoint/v3">;#0;~None</BusinessFunctionKeywords>
    <ConditionsforUse xmlns="http://schemas.microsoft.com/sharepoint/v3">Restricted: See Usage Restriction Comments</ConditionsforUse>
    <DetailsPageURL2 xmlns="http://schemas.microsoft.com/sharepoint/v3">https://kx.accenture.com/repositories/DownloadForm.aspx?path=C30/13/44/Accenture_Technology_Vision_2015_Slidshare.pptx</DetailsPageURL2>
    <FederalData xmlns="http://schemas.microsoft.com/sharepoint/v3">No</FederalData>
    <RestrictedClient xmlns="http://schemas.microsoft.com/sharepoint/v3" xsi:nil="true"/>
    <KXGeography xmlns="http://schemas.microsoft.com/sharepoint/v3" xsi:nil="true"/>
    <ConditionsforUseComments xmlns="http://schemas.microsoft.com/sharepoint/v3">Technology Vision Creative must ONLY be used for Technology Vision materials. The images may not be used to communicate or present any other content.</ConditionsforUseComments>
    <TechnologyKeywords xmlns="http://schemas.microsoft.com/sharepoint/v3">;#0;~None</TechnologyKeywords>
    <PertinentToOrgUnit xmlns="http://schemas.microsoft.com/sharepoint/v3" xsi:nil="true"/>
    <DetailsPageURL xmlns="http://schemas.microsoft.com/sharepoint/v3">https://kx.accenture.com/repositories/ContributionForm.aspx?path=C30/13/44&amp;mode=Read</DetailsPageURL>
    <ContribLanguage xmlns="http://schemas.microsoft.com/sharepoint/v3">;#4628;~English</ContribLanguage>
  </documentManagement>
</p:properties>
</file>

<file path=customXml/itemProps1.xml><?xml version="1.0" encoding="utf-8"?>
<ds:datastoreItem xmlns:ds="http://schemas.openxmlformats.org/officeDocument/2006/customXml" ds:itemID="{6CE4D964-6E41-48F2-AA32-4FF08EA8E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037A554-02CE-4A85-B78F-020A174E67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FBBBA-768C-4693-A5AC-C4E1B63E1348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Custom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Accenture_Color_Top_16-9</vt:lpstr>
      <vt:lpstr>PowerPoint Presentation</vt:lpstr>
      <vt:lpstr>Color Palette</vt:lpstr>
      <vt:lpstr>The Internet of Me:</vt:lpstr>
      <vt:lpstr>Outcome Economy:</vt:lpstr>
      <vt:lpstr>Platform (R)evolution:</vt:lpstr>
      <vt:lpstr>Intelligent Enterprise:</vt:lpstr>
      <vt:lpstr>Workforce Reimagined: </vt:lpstr>
      <vt:lpstr>Color Palette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Accenture Technology Vision 2015 Marketing Toolkit</dc:title>
  <dc:creator/>
  <cp:lastModifiedBy/>
  <cp:revision>1</cp:revision>
  <dcterms:created xsi:type="dcterms:W3CDTF">2014-05-08T14:17:10Z</dcterms:created>
  <dcterms:modified xsi:type="dcterms:W3CDTF">2015-05-06T22:44:43Z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0x012000FD200C85A7BB46D2B974A85017C5AC2B01002F07F72A0B99754C917B006D85649FEA</vt:lpwstr>
  </property>
  <property fmtid="{D5CDD505-2E9C-101B-9397-08002B2CF9AE}" pid="3" name="Description0">
    <vt:lpwstr/>
  </property>
</Properties>
</file>