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activeX/activeX15.xml" ContentType="application/vnd.ms-office.activeX+xml"/>
  <Override PartName="/ppt/activeX/activeX26.xml" ContentType="application/vnd.ms-office.activeX+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activeX/activeX40.xml" ContentType="application/vnd.ms-office.activeX+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charts/chart13.xml" ContentType="application/vnd.openxmlformats-officedocument.drawingml.char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theme/theme10.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activeX/activeX34.xml" ContentType="application/vnd.ms-office.activeX+xml"/>
  <Override PartName="/ppt/theme/theme2.xml" ContentType="application/vnd.openxmlformats-officedocument.theme+xml"/>
  <Override PartName="/ppt/slideLayouts/slideLayout18.xml" ContentType="application/vnd.openxmlformats-officedocument.presentationml.slideLayout+xml"/>
  <Override PartName="/ppt/activeX/activeX3.xml" ContentType="application/vnd.ms-office.activeX+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activeX/activeX23.xml" ContentType="application/vnd.ms-office.activeX+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activeX/activeX12.xml" ContentType="application/vnd.ms-office.activeX+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charts/chart8.xml" ContentType="application/vnd.openxmlformats-officedocument.drawingml.char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heme/theme15.xml" ContentType="application/vnd.openxmlformats-officedocument.theme+xml"/>
  <Override PartName="/ppt/charts/chart10.xml" ContentType="application/vnd.openxmlformats-officedocument.drawingml.chart+xml"/>
  <Override PartName="/ppt/activeX/activeX8.xml" ContentType="application/vnd.ms-office.activeX+xml"/>
  <Override PartName="/ppt/activeX/activeX39.xml" ContentType="application/vnd.ms-office.activeX+xml"/>
  <Override PartName="/ppt/slideMasters/slideMaster5.xml" ContentType="application/vnd.openxmlformats-officedocument.presentationml.slideMaster+xml"/>
  <Override PartName="/ppt/theme/theme7.xml" ContentType="application/vnd.openxmlformats-officedocument.theme+xml"/>
  <Override PartName="/ppt/slideLayouts/slideLayout59.xml" ContentType="application/vnd.openxmlformats-officedocument.presentationml.slideLayout+xml"/>
  <Override PartName="/ppt/activeX/activeX28.xml" ContentType="application/vnd.ms-office.activeX+xml"/>
  <Override PartName="/ppt/notesSlides/notesSlide4.xml" ContentType="application/vnd.openxmlformats-officedocument.presentationml.notesSlide+xml"/>
  <Override PartName="/ppt/slideLayouts/slideLayout48.xml" ContentType="application/vnd.openxmlformats-officedocument.presentationml.slideLayout+xml"/>
  <Override PartName="/ppt/activeX/activeX17.xml" ContentType="application/vnd.ms-office.activeX+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activeX/activeX13.xml" ContentType="application/vnd.ms-office.activeX+xml"/>
  <Override PartName="/ppt/slideLayouts/slideLayout108.xml" ContentType="application/vnd.openxmlformats-officedocument.presentationml.slideLayout+xml"/>
  <Override PartName="/ppt/activeX/activeX24.xml" ContentType="application/vnd.ms-office.activeX+xml"/>
  <Override PartName="/ppt/slideLayouts/slideLayout126.xml" ContentType="application/vnd.openxmlformats-officedocument.presentationml.slideLayout+xml"/>
  <Override PartName="/ppt/activeX/activeX42.xml" ContentType="application/vnd.ms-office.activeX+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wmf" ContentType="image/x-wmf"/>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activeX/activeX31.xml" ContentType="application/vnd.ms-office.activeX+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activeX/activeX20.xml" ContentType="application/vnd.ms-office.activeX+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notesSlides/notesSlide14.xml" ContentType="application/vnd.openxmlformats-officedocument.presentationml.notesSlid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activeX/activeX9.xml" ContentType="application/vnd.ms-office.activeX+xml"/>
  <Override PartName="/ppt/theme/theme12.xml" ContentType="application/vnd.openxmlformats-officedocument.theme+xml"/>
  <Override PartName="/ppt/charts/chart5.xml" ContentType="application/vnd.openxmlformats-officedocument.drawingml.chart+xml"/>
  <Override PartName="/ppt/activeX/activeX29.xml" ContentType="application/vnd.ms-office.activeX+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slideLayouts/slideLayout78.xml" ContentType="application/vnd.openxmlformats-officedocument.presentationml.slideLayout+xml"/>
  <Override PartName="/ppt/activeX/activeX18.xml" ContentType="application/vnd.ms-office.activeX+xml"/>
  <Override PartName="/ppt/activeX/activeX36.xml" ContentType="application/vnd.ms-office.activeX+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activeX/activeX5.xml" ContentType="application/vnd.ms-office.activeX+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activeX/activeX25.xml" ContentType="application/vnd.ms-office.activeX+xml"/>
  <Override PartName="/ppt/slideLayouts/slideLayout138.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activeX/activeX14.xml" ContentType="application/vnd.ms-office.activeX+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activeX/activeX32.xml" ContentType="application/vnd.ms-office.activeX+xml"/>
  <Override PartName="/ppt/activeX/activeX43.xml" ContentType="application/vnd.ms-office.activeX+xml"/>
  <Override PartName="/ppt/diagrams/drawing1.xml" ContentType="application/vnd.ms-office.drawingml.diagramDrawing+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activeX/activeX1.xml" ContentType="application/vnd.ms-office.activeX+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activeX/activeX21.xml" ContentType="application/vnd.ms-office.activeX+xml"/>
  <Override PartName="/ppt/slideLayouts/slideLayout134.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activeX/activeX10.xml" ContentType="application/vnd.ms-office.activeX+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Masters/slideMaster14.xml" ContentType="application/vnd.openxmlformats-officedocument.presentationml.slideMaster+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charts/chart12.xml" ContentType="application/vnd.openxmlformats-officedocument.drawingml.chart+xml"/>
  <Override PartName="/ppt/charts/chart6.xml" ContentType="application/vnd.openxmlformats-officedocument.drawingml.char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activeX/activeX6.xml" ContentType="application/vnd.ms-office.activeX+xml"/>
  <Override PartName="/ppt/charts/chart2.xml" ContentType="application/vnd.openxmlformats-officedocument.drawingml.char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activeX/activeX19.xml" ContentType="application/vnd.ms-office.activeX+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activeX/activeX37.xml" ContentType="application/vnd.ms-office.activeX+xml"/>
  <Override PartName="/ppt/diagrams/data1.xml" ContentType="application/vnd.openxmlformats-officedocument.drawingml.diagramData+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activeX/activeX2.xml" ContentType="application/vnd.ms-office.activeX+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activeX/activeX33.xml" ContentType="application/vnd.ms-office.activeX+xml"/>
  <Override PartName="/ppt/diagrams/quickStyle2.xml" ContentType="application/vnd.openxmlformats-officedocument.drawingml.diagramStyle+xml"/>
  <Override PartName="/ppt/theme/theme1.xml" ContentType="application/vnd.openxmlformats-officedocument.theme+xml"/>
  <Override PartName="/ppt/slideLayouts/slideLayout53.xml" ContentType="application/vnd.openxmlformats-officedocument.presentationml.slideLayout+xml"/>
  <Override PartName="/ppt/activeX/activeX11.xml" ContentType="application/vnd.ms-office.activeX+xml"/>
  <Override PartName="/ppt/slideLayouts/slideLayout106.xml" ContentType="application/vnd.openxmlformats-officedocument.presentationml.slideLayout+xml"/>
  <Override PartName="/ppt/activeX/activeX22.xml" ContentType="application/vnd.ms-office.activeX+xml"/>
  <Override PartName="/ppt/slideLayouts/slideLayout142.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docProps/custom.xml" ContentType="application/vnd.openxmlformats-officedocument.custom-properties+xml"/>
  <Override PartName="/ppt/theme/theme14.xml" ContentType="application/vnd.openxmlformats-officedocument.theme+xml"/>
  <Override PartName="/ppt/charts/chart7.xml" ContentType="application/vnd.openxmlformats-officedocument.drawingml.chart+xml"/>
  <Override PartName="/ppt/notesSlides/notesSlide12.xml" ContentType="application/vnd.openxmlformats-officedocument.presentationml.notesSlide+xml"/>
  <Override PartName="/ppt/activeX/activeX38.xml" ContentType="application/vnd.ms-office.activeX+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activeX/activeX7.xml" ContentType="application/vnd.ms-office.activeX+xml"/>
  <Override PartName="/ppt/slideLayouts/slideLayout69.xml" ContentType="application/vnd.openxmlformats-officedocument.presentationml.slideLayout+xml"/>
  <Override PartName="/ppt/activeX/activeX27.xml" ContentType="application/vnd.ms-office.activeX+xml"/>
  <Override PartName="/ppt/slideLayouts/slideLayout58.xml" ContentType="application/vnd.openxmlformats-officedocument.presentationml.slideLayout+xml"/>
  <Default Extension="bin" ContentType="application/vnd.ms-office.activeX"/>
  <Override PartName="/ppt/activeX/activeX16.xml" ContentType="application/vnd.ms-office.activeX+xml"/>
  <Override PartName="/ppt/slideLayouts/slideLayout147.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activeX/activeX30.xml" ContentType="application/vnd.ms-office.activeX+xml"/>
  <Override PartName="/ppt/activeX/activeX41.xml" ContentType="application/vnd.ms-office.activeX+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Default Extension="vml" ContentType="application/vnd.openxmlformats-officedocument.vmlDrawing"/>
  <Override PartName="/ppt/notesSlides/notesSlide8.xml" ContentType="application/vnd.openxmlformats-officedocument.presentationml.notesSlide+xml"/>
  <Override PartName="/ppt/diagrams/layout2.xml" ContentType="application/vnd.openxmlformats-officedocument.drawingml.diagramLayout+xml"/>
  <Default Extension="gif" ContentType="image/gif"/>
  <Override PartName="/ppt/charts/chart4.xml" ContentType="application/vnd.openxmlformats-officedocument.drawingml.chart+xml"/>
  <Override PartName="/ppt/slideLayouts/slideLayout99.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activeX/activeX4.xml" ContentType="application/vnd.ms-office.activeX+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activeX/activeX35.xml" ContentType="application/vnd.ms-office.activeX+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 id="2147483688" r:id="rId5"/>
    <p:sldMasterId id="2147483684" r:id="rId6"/>
    <p:sldMasterId id="2147483686" r:id="rId7"/>
    <p:sldMasterId id="2147483666" r:id="rId8"/>
    <p:sldMasterId id="2147483657" r:id="rId9"/>
    <p:sldMasterId id="2147483660" r:id="rId10"/>
    <p:sldMasterId id="2147483693" r:id="rId11"/>
    <p:sldMasterId id="2147483709" r:id="rId12"/>
    <p:sldMasterId id="2147483739" r:id="rId13"/>
    <p:sldMasterId id="2147483763" r:id="rId14"/>
    <p:sldMasterId id="2147483788" r:id="rId15"/>
    <p:sldMasterId id="2147483812" r:id="rId16"/>
    <p:sldMasterId id="2147483868" r:id="rId17"/>
  </p:sldMasterIdLst>
  <p:notesMasterIdLst>
    <p:notesMasterId r:id="rId32"/>
  </p:notesMasterIdLst>
  <p:sldIdLst>
    <p:sldId id="470" r:id="rId18"/>
    <p:sldId id="373" r:id="rId19"/>
    <p:sldId id="560" r:id="rId20"/>
    <p:sldId id="564" r:id="rId21"/>
    <p:sldId id="599" r:id="rId22"/>
    <p:sldId id="598" r:id="rId23"/>
    <p:sldId id="600" r:id="rId24"/>
    <p:sldId id="601" r:id="rId25"/>
    <p:sldId id="603" r:id="rId26"/>
    <p:sldId id="604" r:id="rId27"/>
    <p:sldId id="540" r:id="rId28"/>
    <p:sldId id="572" r:id="rId29"/>
    <p:sldId id="590" r:id="rId30"/>
    <p:sldId id="541" r:id="rId31"/>
  </p:sldIdLst>
  <p:sldSz cx="9144000" cy="5143500" type="screen16x9"/>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60066"/>
    <a:srgbClr val="FFFFFF"/>
    <a:srgbClr val="69D618"/>
    <a:srgbClr val="000000"/>
    <a:srgbClr val="339933"/>
    <a:srgbClr val="00FF00"/>
    <a:srgbClr val="008000"/>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185" autoAdjust="0"/>
    <p:restoredTop sz="82729" autoAdjust="0"/>
  </p:normalViewPr>
  <p:slideViewPr>
    <p:cSldViewPr>
      <p:cViewPr varScale="1">
        <p:scale>
          <a:sx n="80" d="100"/>
          <a:sy n="80" d="100"/>
        </p:scale>
        <p:origin x="-492" y="-90"/>
      </p:cViewPr>
      <p:guideLst>
        <p:guide orient="horz" pos="1620"/>
        <p:guide pos="2880"/>
      </p:guideLst>
    </p:cSldViewPr>
  </p:slideViewPr>
  <p:notesTextViewPr>
    <p:cViewPr>
      <p:scale>
        <a:sx n="1" d="1"/>
        <a:sy n="1" d="1"/>
      </p:scale>
      <p:origin x="0" y="0"/>
    </p:cViewPr>
  </p:notesTextViewPr>
  <p:sorterViewPr>
    <p:cViewPr>
      <p:scale>
        <a:sx n="80" d="100"/>
        <a:sy n="80" d="100"/>
      </p:scale>
      <p:origin x="0" y="3636"/>
    </p:cViewPr>
  </p:sorterViewPr>
  <p:gridSpacing cx="73737788" cy="7373778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1.xml"/><Relationship Id="rId26" Type="http://schemas.openxmlformats.org/officeDocument/2006/relationships/slide" Target="slides/slide9.xml"/><Relationship Id="rId3" Type="http://schemas.openxmlformats.org/officeDocument/2006/relationships/customXml" Target="../customXml/item3.xml"/><Relationship Id="rId21" Type="http://schemas.openxmlformats.org/officeDocument/2006/relationships/slide" Target="slides/slide4.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8.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3.xml"/><Relationship Id="rId29"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7.xml"/><Relationship Id="rId32"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2.xml"/><Relationship Id="rId31"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11.xml.rels><?xml version="1.0" encoding="UTF-8" standalone="yes"?>
<Relationships xmlns="http://schemas.openxmlformats.org/package/2006/relationships"><Relationship Id="rId1" Type="http://schemas.microsoft.com/office/2006/relationships/activeXControlBinary" Target="activeX11.bin"/></Relationships>
</file>

<file path=ppt/activeX/_rels/activeX12.xml.rels><?xml version="1.0" encoding="UTF-8" standalone="yes"?>
<Relationships xmlns="http://schemas.openxmlformats.org/package/2006/relationships"><Relationship Id="rId1" Type="http://schemas.microsoft.com/office/2006/relationships/activeXControlBinary" Target="activeX12.bin"/></Relationships>
</file>

<file path=ppt/activeX/_rels/activeX13.xml.rels><?xml version="1.0" encoding="UTF-8" standalone="yes"?>
<Relationships xmlns="http://schemas.openxmlformats.org/package/2006/relationships"><Relationship Id="rId1" Type="http://schemas.microsoft.com/office/2006/relationships/activeXControlBinary" Target="activeX13.bin"/></Relationships>
</file>

<file path=ppt/activeX/_rels/activeX14.xml.rels><?xml version="1.0" encoding="UTF-8" standalone="yes"?>
<Relationships xmlns="http://schemas.openxmlformats.org/package/2006/relationships"><Relationship Id="rId1" Type="http://schemas.microsoft.com/office/2006/relationships/activeXControlBinary" Target="activeX14.bin"/></Relationships>
</file>

<file path=ppt/activeX/_rels/activeX15.xml.rels><?xml version="1.0" encoding="UTF-8" standalone="yes"?>
<Relationships xmlns="http://schemas.openxmlformats.org/package/2006/relationships"><Relationship Id="rId1" Type="http://schemas.microsoft.com/office/2006/relationships/activeXControlBinary" Target="activeX15.bin"/></Relationships>
</file>

<file path=ppt/activeX/_rels/activeX16.xml.rels><?xml version="1.0" encoding="UTF-8" standalone="yes"?>
<Relationships xmlns="http://schemas.openxmlformats.org/package/2006/relationships"><Relationship Id="rId1" Type="http://schemas.microsoft.com/office/2006/relationships/activeXControlBinary" Target="activeX16.bin"/></Relationships>
</file>

<file path=ppt/activeX/_rels/activeX17.xml.rels><?xml version="1.0" encoding="UTF-8" standalone="yes"?>
<Relationships xmlns="http://schemas.openxmlformats.org/package/2006/relationships"><Relationship Id="rId1" Type="http://schemas.microsoft.com/office/2006/relationships/activeXControlBinary" Target="activeX17.bin"/></Relationships>
</file>

<file path=ppt/activeX/_rels/activeX18.xml.rels><?xml version="1.0" encoding="UTF-8" standalone="yes"?>
<Relationships xmlns="http://schemas.openxmlformats.org/package/2006/relationships"><Relationship Id="rId1" Type="http://schemas.microsoft.com/office/2006/relationships/activeXControlBinary" Target="activeX18.bin"/></Relationships>
</file>

<file path=ppt/activeX/_rels/activeX19.xml.rels><?xml version="1.0" encoding="UTF-8" standalone="yes"?>
<Relationships xmlns="http://schemas.openxmlformats.org/package/2006/relationships"><Relationship Id="rId1" Type="http://schemas.microsoft.com/office/2006/relationships/activeXControlBinary" Target="activeX19.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20.xml.rels><?xml version="1.0" encoding="UTF-8" standalone="yes"?>
<Relationships xmlns="http://schemas.openxmlformats.org/package/2006/relationships"><Relationship Id="rId1" Type="http://schemas.microsoft.com/office/2006/relationships/activeXControlBinary" Target="activeX20.bin"/></Relationships>
</file>

<file path=ppt/activeX/_rels/activeX21.xml.rels><?xml version="1.0" encoding="UTF-8" standalone="yes"?>
<Relationships xmlns="http://schemas.openxmlformats.org/package/2006/relationships"><Relationship Id="rId1" Type="http://schemas.microsoft.com/office/2006/relationships/activeXControlBinary" Target="activeX21.bin"/></Relationships>
</file>

<file path=ppt/activeX/_rels/activeX22.xml.rels><?xml version="1.0" encoding="UTF-8" standalone="yes"?>
<Relationships xmlns="http://schemas.openxmlformats.org/package/2006/relationships"><Relationship Id="rId1" Type="http://schemas.microsoft.com/office/2006/relationships/activeXControlBinary" Target="activeX22.bin"/></Relationships>
</file>

<file path=ppt/activeX/_rels/activeX23.xml.rels><?xml version="1.0" encoding="UTF-8" standalone="yes"?>
<Relationships xmlns="http://schemas.openxmlformats.org/package/2006/relationships"><Relationship Id="rId1" Type="http://schemas.microsoft.com/office/2006/relationships/activeXControlBinary" Target="activeX23.bin"/></Relationships>
</file>

<file path=ppt/activeX/_rels/activeX24.xml.rels><?xml version="1.0" encoding="UTF-8" standalone="yes"?>
<Relationships xmlns="http://schemas.openxmlformats.org/package/2006/relationships"><Relationship Id="rId1" Type="http://schemas.microsoft.com/office/2006/relationships/activeXControlBinary" Target="activeX24.bin"/></Relationships>
</file>

<file path=ppt/activeX/_rels/activeX25.xml.rels><?xml version="1.0" encoding="UTF-8" standalone="yes"?>
<Relationships xmlns="http://schemas.openxmlformats.org/package/2006/relationships"><Relationship Id="rId1" Type="http://schemas.microsoft.com/office/2006/relationships/activeXControlBinary" Target="activeX25.bin"/></Relationships>
</file>

<file path=ppt/activeX/_rels/activeX26.xml.rels><?xml version="1.0" encoding="UTF-8" standalone="yes"?>
<Relationships xmlns="http://schemas.openxmlformats.org/package/2006/relationships"><Relationship Id="rId1" Type="http://schemas.microsoft.com/office/2006/relationships/activeXControlBinary" Target="activeX26.bin"/></Relationships>
</file>

<file path=ppt/activeX/_rels/activeX27.xml.rels><?xml version="1.0" encoding="UTF-8" standalone="yes"?>
<Relationships xmlns="http://schemas.openxmlformats.org/package/2006/relationships"><Relationship Id="rId1" Type="http://schemas.microsoft.com/office/2006/relationships/activeXControlBinary" Target="activeX27.bin"/></Relationships>
</file>

<file path=ppt/activeX/_rels/activeX28.xml.rels><?xml version="1.0" encoding="UTF-8" standalone="yes"?>
<Relationships xmlns="http://schemas.openxmlformats.org/package/2006/relationships"><Relationship Id="rId1" Type="http://schemas.microsoft.com/office/2006/relationships/activeXControlBinary" Target="activeX28.bin"/></Relationships>
</file>

<file path=ppt/activeX/_rels/activeX29.xml.rels><?xml version="1.0" encoding="UTF-8" standalone="yes"?>
<Relationships xmlns="http://schemas.openxmlformats.org/package/2006/relationships"><Relationship Id="rId1" Type="http://schemas.microsoft.com/office/2006/relationships/activeXControlBinary" Target="activeX29.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30.xml.rels><?xml version="1.0" encoding="UTF-8" standalone="yes"?>
<Relationships xmlns="http://schemas.openxmlformats.org/package/2006/relationships"><Relationship Id="rId1" Type="http://schemas.microsoft.com/office/2006/relationships/activeXControlBinary" Target="activeX30.bin"/></Relationships>
</file>

<file path=ppt/activeX/_rels/activeX31.xml.rels><?xml version="1.0" encoding="UTF-8" standalone="yes"?>
<Relationships xmlns="http://schemas.openxmlformats.org/package/2006/relationships"><Relationship Id="rId1" Type="http://schemas.microsoft.com/office/2006/relationships/activeXControlBinary" Target="activeX31.bin"/></Relationships>
</file>

<file path=ppt/activeX/_rels/activeX32.xml.rels><?xml version="1.0" encoding="UTF-8" standalone="yes"?>
<Relationships xmlns="http://schemas.openxmlformats.org/package/2006/relationships"><Relationship Id="rId1" Type="http://schemas.microsoft.com/office/2006/relationships/activeXControlBinary" Target="activeX32.bin"/></Relationships>
</file>

<file path=ppt/activeX/_rels/activeX33.xml.rels><?xml version="1.0" encoding="UTF-8" standalone="yes"?>
<Relationships xmlns="http://schemas.openxmlformats.org/package/2006/relationships"><Relationship Id="rId1" Type="http://schemas.microsoft.com/office/2006/relationships/activeXControlBinary" Target="activeX33.bin"/></Relationships>
</file>

<file path=ppt/activeX/_rels/activeX34.xml.rels><?xml version="1.0" encoding="UTF-8" standalone="yes"?>
<Relationships xmlns="http://schemas.openxmlformats.org/package/2006/relationships"><Relationship Id="rId1" Type="http://schemas.microsoft.com/office/2006/relationships/activeXControlBinary" Target="activeX34.bin"/></Relationships>
</file>

<file path=ppt/activeX/_rels/activeX35.xml.rels><?xml version="1.0" encoding="UTF-8" standalone="yes"?>
<Relationships xmlns="http://schemas.openxmlformats.org/package/2006/relationships"><Relationship Id="rId1" Type="http://schemas.microsoft.com/office/2006/relationships/activeXControlBinary" Target="activeX35.bin"/></Relationships>
</file>

<file path=ppt/activeX/_rels/activeX36.xml.rels><?xml version="1.0" encoding="UTF-8" standalone="yes"?>
<Relationships xmlns="http://schemas.openxmlformats.org/package/2006/relationships"><Relationship Id="rId1" Type="http://schemas.microsoft.com/office/2006/relationships/activeXControlBinary" Target="activeX36.bin"/></Relationships>
</file>

<file path=ppt/activeX/_rels/activeX37.xml.rels><?xml version="1.0" encoding="UTF-8" standalone="yes"?>
<Relationships xmlns="http://schemas.openxmlformats.org/package/2006/relationships"><Relationship Id="rId1" Type="http://schemas.microsoft.com/office/2006/relationships/activeXControlBinary" Target="activeX37.bin"/></Relationships>
</file>

<file path=ppt/activeX/_rels/activeX38.xml.rels><?xml version="1.0" encoding="UTF-8" standalone="yes"?>
<Relationships xmlns="http://schemas.openxmlformats.org/package/2006/relationships"><Relationship Id="rId1" Type="http://schemas.microsoft.com/office/2006/relationships/activeXControlBinary" Target="activeX38.bin"/></Relationships>
</file>

<file path=ppt/activeX/_rels/activeX39.xml.rels><?xml version="1.0" encoding="UTF-8" standalone="yes"?>
<Relationships xmlns="http://schemas.openxmlformats.org/package/2006/relationships"><Relationship Id="rId1" Type="http://schemas.microsoft.com/office/2006/relationships/activeXControlBinary" Target="activeX39.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40.xml.rels><?xml version="1.0" encoding="UTF-8" standalone="yes"?>
<Relationships xmlns="http://schemas.openxmlformats.org/package/2006/relationships"><Relationship Id="rId1" Type="http://schemas.microsoft.com/office/2006/relationships/activeXControlBinary" Target="activeX40.bin"/></Relationships>
</file>

<file path=ppt/activeX/_rels/activeX41.xml.rels><?xml version="1.0" encoding="UTF-8" standalone="yes"?>
<Relationships xmlns="http://schemas.openxmlformats.org/package/2006/relationships"><Relationship Id="rId1" Type="http://schemas.microsoft.com/office/2006/relationships/activeXControlBinary" Target="activeX41.bin"/></Relationships>
</file>

<file path=ppt/activeX/_rels/activeX42.xml.rels><?xml version="1.0" encoding="UTF-8" standalone="yes"?>
<Relationships xmlns="http://schemas.openxmlformats.org/package/2006/relationships"><Relationship Id="rId1" Type="http://schemas.microsoft.com/office/2006/relationships/activeXControlBinary" Target="activeX42.bin"/></Relationships>
</file>

<file path=ppt/activeX/_rels/activeX43.xml.rels><?xml version="1.0" encoding="UTF-8" standalone="yes"?>
<Relationships xmlns="http://schemas.openxmlformats.org/package/2006/relationships"><Relationship Id="rId1" Type="http://schemas.microsoft.com/office/2006/relationships/activeXControlBinary" Target="activeX43.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4C599241-6926-101B-9992-00000B65C6F9}" ax:persistence="persistStorage" r:id="rId1"/>
</file>

<file path=ppt/activeX/activeX10.xml><?xml version="1.0" encoding="utf-8"?>
<ax:ocx xmlns:ax="http://schemas.microsoft.com/office/2006/activeX" xmlns:r="http://schemas.openxmlformats.org/officeDocument/2006/relationships" ax:classid="{4C599241-6926-101B-9992-00000B65C6F9}" ax:persistence="persistStorage" r:id="rId1"/>
</file>

<file path=ppt/activeX/activeX11.xml><?xml version="1.0" encoding="utf-8"?>
<ax:ocx xmlns:ax="http://schemas.microsoft.com/office/2006/activeX" xmlns:r="http://schemas.openxmlformats.org/officeDocument/2006/relationships" ax:classid="{4C599241-6926-101B-9992-00000B65C6F9}" ax:persistence="persistStorage" r:id="rId1"/>
</file>

<file path=ppt/activeX/activeX12.xml><?xml version="1.0" encoding="utf-8"?>
<ax:ocx xmlns:ax="http://schemas.microsoft.com/office/2006/activeX" xmlns:r="http://schemas.openxmlformats.org/officeDocument/2006/relationships" ax:classid="{4C599241-6926-101B-9992-00000B65C6F9}" ax:persistence="persistStorage" r:id="rId1"/>
</file>

<file path=ppt/activeX/activeX13.xml><?xml version="1.0" encoding="utf-8"?>
<ax:ocx xmlns:ax="http://schemas.microsoft.com/office/2006/activeX" xmlns:r="http://schemas.openxmlformats.org/officeDocument/2006/relationships" ax:classid="{4C599241-6926-101B-9992-00000B65C6F9}" ax:persistence="persistStorage" r:id="rId1"/>
</file>

<file path=ppt/activeX/activeX14.xml><?xml version="1.0" encoding="utf-8"?>
<ax:ocx xmlns:ax="http://schemas.microsoft.com/office/2006/activeX" xmlns:r="http://schemas.openxmlformats.org/officeDocument/2006/relationships" ax:classid="{4C599241-6926-101B-9992-00000B65C6F9}" ax:persistence="persistStorage" r:id="rId1"/>
</file>

<file path=ppt/activeX/activeX15.xml><?xml version="1.0" encoding="utf-8"?>
<ax:ocx xmlns:ax="http://schemas.microsoft.com/office/2006/activeX" xmlns:r="http://schemas.openxmlformats.org/officeDocument/2006/relationships" ax:classid="{4C599241-6926-101B-9992-00000B65C6F9}" ax:persistence="persistStorage" r:id="rId1"/>
</file>

<file path=ppt/activeX/activeX16.xml><?xml version="1.0" encoding="utf-8"?>
<ax:ocx xmlns:ax="http://schemas.microsoft.com/office/2006/activeX" xmlns:r="http://schemas.openxmlformats.org/officeDocument/2006/relationships" ax:classid="{4C599241-6926-101B-9992-00000B65C6F9}" ax:persistence="persistStorage" r:id="rId1"/>
</file>

<file path=ppt/activeX/activeX17.xml><?xml version="1.0" encoding="utf-8"?>
<ax:ocx xmlns:ax="http://schemas.microsoft.com/office/2006/activeX" xmlns:r="http://schemas.openxmlformats.org/officeDocument/2006/relationships" ax:classid="{4C599241-6926-101B-9992-00000B65C6F9}" ax:persistence="persistStorage" r:id="rId1"/>
</file>

<file path=ppt/activeX/activeX18.xml><?xml version="1.0" encoding="utf-8"?>
<ax:ocx xmlns:ax="http://schemas.microsoft.com/office/2006/activeX" xmlns:r="http://schemas.openxmlformats.org/officeDocument/2006/relationships" ax:classid="{4C599241-6926-101B-9992-00000B65C6F9}" ax:persistence="persistStorage" r:id="rId1"/>
</file>

<file path=ppt/activeX/activeX19.xml><?xml version="1.0" encoding="utf-8"?>
<ax:ocx xmlns:ax="http://schemas.microsoft.com/office/2006/activeX" xmlns:r="http://schemas.openxmlformats.org/officeDocument/2006/relationships" ax:classid="{4C599241-6926-101B-9992-00000B65C6F9}" ax:persistence="persistStorage" r:id="rId1"/>
</file>

<file path=ppt/activeX/activeX2.xml><?xml version="1.0" encoding="utf-8"?>
<ax:ocx xmlns:ax="http://schemas.microsoft.com/office/2006/activeX" xmlns:r="http://schemas.openxmlformats.org/officeDocument/2006/relationships" ax:classid="{4C599241-6926-101B-9992-00000B65C6F9}" ax:persistence="persistStorage" r:id="rId1"/>
</file>

<file path=ppt/activeX/activeX20.xml><?xml version="1.0" encoding="utf-8"?>
<ax:ocx xmlns:ax="http://schemas.microsoft.com/office/2006/activeX" xmlns:r="http://schemas.openxmlformats.org/officeDocument/2006/relationships" ax:classid="{4C599241-6926-101B-9992-00000B65C6F9}" ax:persistence="persistStorage" r:id="rId1"/>
</file>

<file path=ppt/activeX/activeX21.xml><?xml version="1.0" encoding="utf-8"?>
<ax:ocx xmlns:ax="http://schemas.microsoft.com/office/2006/activeX" xmlns:r="http://schemas.openxmlformats.org/officeDocument/2006/relationships" ax:classid="{4C599241-6926-101B-9992-00000B65C6F9}" ax:persistence="persistStorage" r:id="rId1"/>
</file>

<file path=ppt/activeX/activeX22.xml><?xml version="1.0" encoding="utf-8"?>
<ax:ocx xmlns:ax="http://schemas.microsoft.com/office/2006/activeX" xmlns:r="http://schemas.openxmlformats.org/officeDocument/2006/relationships" ax:classid="{4C599241-6926-101B-9992-00000B65C6F9}" ax:persistence="persistStorage" r:id="rId1"/>
</file>

<file path=ppt/activeX/activeX23.xml><?xml version="1.0" encoding="utf-8"?>
<ax:ocx xmlns:ax="http://schemas.microsoft.com/office/2006/activeX" xmlns:r="http://schemas.openxmlformats.org/officeDocument/2006/relationships" ax:classid="{4C599241-6926-101B-9992-00000B65C6F9}" ax:persistence="persistStorage" r:id="rId1"/>
</file>

<file path=ppt/activeX/activeX24.xml><?xml version="1.0" encoding="utf-8"?>
<ax:ocx xmlns:ax="http://schemas.microsoft.com/office/2006/activeX" xmlns:r="http://schemas.openxmlformats.org/officeDocument/2006/relationships" ax:classid="{4C599241-6926-101B-9992-00000B65C6F9}" ax:persistence="persistStorage" r:id="rId1"/>
</file>

<file path=ppt/activeX/activeX25.xml><?xml version="1.0" encoding="utf-8"?>
<ax:ocx xmlns:ax="http://schemas.microsoft.com/office/2006/activeX" xmlns:r="http://schemas.openxmlformats.org/officeDocument/2006/relationships" ax:classid="{4C599241-6926-101B-9992-00000B65C6F9}" ax:persistence="persistStorage" r:id="rId1"/>
</file>

<file path=ppt/activeX/activeX26.xml><?xml version="1.0" encoding="utf-8"?>
<ax:ocx xmlns:ax="http://schemas.microsoft.com/office/2006/activeX" xmlns:r="http://schemas.openxmlformats.org/officeDocument/2006/relationships" ax:classid="{4C599241-6926-101B-9992-00000B65C6F9}" ax:persistence="persistStorage" r:id="rId1"/>
</file>

<file path=ppt/activeX/activeX27.xml><?xml version="1.0" encoding="utf-8"?>
<ax:ocx xmlns:ax="http://schemas.microsoft.com/office/2006/activeX" xmlns:r="http://schemas.openxmlformats.org/officeDocument/2006/relationships" ax:classid="{4C599241-6926-101B-9992-00000B65C6F9}" ax:persistence="persistStorage" r:id="rId1"/>
</file>

<file path=ppt/activeX/activeX28.xml><?xml version="1.0" encoding="utf-8"?>
<ax:ocx xmlns:ax="http://schemas.microsoft.com/office/2006/activeX" xmlns:r="http://schemas.openxmlformats.org/officeDocument/2006/relationships" ax:classid="{4C599241-6926-101B-9992-00000B65C6F9}" ax:persistence="persistStorage" r:id="rId1"/>
</file>

<file path=ppt/activeX/activeX29.xml><?xml version="1.0" encoding="utf-8"?>
<ax:ocx xmlns:ax="http://schemas.microsoft.com/office/2006/activeX" xmlns:r="http://schemas.openxmlformats.org/officeDocument/2006/relationships" ax:classid="{4C599241-6926-101B-9992-00000B65C6F9}" ax:persistence="persistStorage" r:id="rId1"/>
</file>

<file path=ppt/activeX/activeX3.xml><?xml version="1.0" encoding="utf-8"?>
<ax:ocx xmlns:ax="http://schemas.microsoft.com/office/2006/activeX" xmlns:r="http://schemas.openxmlformats.org/officeDocument/2006/relationships" ax:classid="{4C599241-6926-101B-9992-00000B65C6F9}" ax:persistence="persistStorage" r:id="rId1"/>
</file>

<file path=ppt/activeX/activeX30.xml><?xml version="1.0" encoding="utf-8"?>
<ax:ocx xmlns:ax="http://schemas.microsoft.com/office/2006/activeX" xmlns:r="http://schemas.openxmlformats.org/officeDocument/2006/relationships" ax:classid="{4C599241-6926-101B-9992-00000B65C6F9}" ax:persistence="persistStorage" r:id="rId1"/>
</file>

<file path=ppt/activeX/activeX31.xml><?xml version="1.0" encoding="utf-8"?>
<ax:ocx xmlns:ax="http://schemas.microsoft.com/office/2006/activeX" xmlns:r="http://schemas.openxmlformats.org/officeDocument/2006/relationships" ax:classid="{4C599241-6926-101B-9992-00000B65C6F9}" ax:persistence="persistStorage" r:id="rId1"/>
</file>

<file path=ppt/activeX/activeX32.xml><?xml version="1.0" encoding="utf-8"?>
<ax:ocx xmlns:ax="http://schemas.microsoft.com/office/2006/activeX" xmlns:r="http://schemas.openxmlformats.org/officeDocument/2006/relationships" ax:classid="{4C599241-6926-101B-9992-00000B65C6F9}" ax:persistence="persistStorage" r:id="rId1"/>
</file>

<file path=ppt/activeX/activeX33.xml><?xml version="1.0" encoding="utf-8"?>
<ax:ocx xmlns:ax="http://schemas.microsoft.com/office/2006/activeX" xmlns:r="http://schemas.openxmlformats.org/officeDocument/2006/relationships" ax:classid="{4C599241-6926-101B-9992-00000B65C6F9}" ax:persistence="persistStorage" r:id="rId1"/>
</file>

<file path=ppt/activeX/activeX34.xml><?xml version="1.0" encoding="utf-8"?>
<ax:ocx xmlns:ax="http://schemas.microsoft.com/office/2006/activeX" xmlns:r="http://schemas.openxmlformats.org/officeDocument/2006/relationships" ax:classid="{4C599241-6926-101B-9992-00000B65C6F9}" ax:persistence="persistStorage" r:id="rId1"/>
</file>

<file path=ppt/activeX/activeX35.xml><?xml version="1.0" encoding="utf-8"?>
<ax:ocx xmlns:ax="http://schemas.microsoft.com/office/2006/activeX" xmlns:r="http://schemas.openxmlformats.org/officeDocument/2006/relationships" ax:classid="{4C599241-6926-101B-9992-00000B65C6F9}" ax:persistence="persistStorage" r:id="rId1"/>
</file>

<file path=ppt/activeX/activeX36.xml><?xml version="1.0" encoding="utf-8"?>
<ax:ocx xmlns:ax="http://schemas.microsoft.com/office/2006/activeX" xmlns:r="http://schemas.openxmlformats.org/officeDocument/2006/relationships" ax:classid="{4C599241-6926-101B-9992-00000B65C6F9}" ax:persistence="persistStorage" r:id="rId1"/>
</file>

<file path=ppt/activeX/activeX37.xml><?xml version="1.0" encoding="utf-8"?>
<ax:ocx xmlns:ax="http://schemas.microsoft.com/office/2006/activeX" xmlns:r="http://schemas.openxmlformats.org/officeDocument/2006/relationships" ax:classid="{4C599241-6926-101B-9992-00000B65C6F9}" ax:persistence="persistStorage" r:id="rId1"/>
</file>

<file path=ppt/activeX/activeX38.xml><?xml version="1.0" encoding="utf-8"?>
<ax:ocx xmlns:ax="http://schemas.microsoft.com/office/2006/activeX" xmlns:r="http://schemas.openxmlformats.org/officeDocument/2006/relationships" ax:classid="{4C599241-6926-101B-9992-00000B65C6F9}" ax:persistence="persistStorage" r:id="rId1"/>
</file>

<file path=ppt/activeX/activeX39.xml><?xml version="1.0" encoding="utf-8"?>
<ax:ocx xmlns:ax="http://schemas.microsoft.com/office/2006/activeX" xmlns:r="http://schemas.openxmlformats.org/officeDocument/2006/relationships" ax:classid="{4C599241-6926-101B-9992-00000B65C6F9}" ax:persistence="persistStorage" r:id="rId1"/>
</file>

<file path=ppt/activeX/activeX4.xml><?xml version="1.0" encoding="utf-8"?>
<ax:ocx xmlns:ax="http://schemas.microsoft.com/office/2006/activeX" xmlns:r="http://schemas.openxmlformats.org/officeDocument/2006/relationships" ax:classid="{4C599241-6926-101B-9992-00000B65C6F9}" ax:persistence="persistStorage" r:id="rId1"/>
</file>

<file path=ppt/activeX/activeX40.xml><?xml version="1.0" encoding="utf-8"?>
<ax:ocx xmlns:ax="http://schemas.microsoft.com/office/2006/activeX" xmlns:r="http://schemas.openxmlformats.org/officeDocument/2006/relationships" ax:classid="{4C599241-6926-101B-9992-00000B65C6F9}" ax:persistence="persistStorage" r:id="rId1"/>
</file>

<file path=ppt/activeX/activeX41.xml><?xml version="1.0" encoding="utf-8"?>
<ax:ocx xmlns:ax="http://schemas.microsoft.com/office/2006/activeX" xmlns:r="http://schemas.openxmlformats.org/officeDocument/2006/relationships" ax:classid="{4C599241-6926-101B-9992-00000B65C6F9}" ax:persistence="persistStorage" r:id="rId1"/>
</file>

<file path=ppt/activeX/activeX42.xml><?xml version="1.0" encoding="utf-8"?>
<ax:ocx xmlns:ax="http://schemas.microsoft.com/office/2006/activeX" xmlns:r="http://schemas.openxmlformats.org/officeDocument/2006/relationships" ax:classid="{4C599241-6926-101B-9992-00000B65C6F9}" ax:persistence="persistStorage" r:id="rId1"/>
</file>

<file path=ppt/activeX/activeX43.xml><?xml version="1.0" encoding="utf-8"?>
<ax:ocx xmlns:ax="http://schemas.microsoft.com/office/2006/activeX" xmlns:r="http://schemas.openxmlformats.org/officeDocument/2006/relationships" ax:classid="{4C599241-6926-101B-9992-00000B65C6F9}" ax:persistence="persistStorage" r:id="rId1"/>
</file>

<file path=ppt/activeX/activeX5.xml><?xml version="1.0" encoding="utf-8"?>
<ax:ocx xmlns:ax="http://schemas.microsoft.com/office/2006/activeX" xmlns:r="http://schemas.openxmlformats.org/officeDocument/2006/relationships" ax:classid="{4C599241-6926-101B-9992-00000B65C6F9}" ax:persistence="persistStorage" r:id="rId1"/>
</file>

<file path=ppt/activeX/activeX6.xml><?xml version="1.0" encoding="utf-8"?>
<ax:ocx xmlns:ax="http://schemas.microsoft.com/office/2006/activeX" xmlns:r="http://schemas.openxmlformats.org/officeDocument/2006/relationships" ax:classid="{4C599241-6926-101B-9992-00000B65C6F9}" ax:persistence="persistStorage" r:id="rId1"/>
</file>

<file path=ppt/activeX/activeX7.xml><?xml version="1.0" encoding="utf-8"?>
<ax:ocx xmlns:ax="http://schemas.microsoft.com/office/2006/activeX" xmlns:r="http://schemas.openxmlformats.org/officeDocument/2006/relationships" ax:classid="{4C599241-6926-101B-9992-00000B65C6F9}" ax:persistence="persistStorage" r:id="rId1"/>
</file>

<file path=ppt/activeX/activeX8.xml><?xml version="1.0" encoding="utf-8"?>
<ax:ocx xmlns:ax="http://schemas.microsoft.com/office/2006/activeX" xmlns:r="http://schemas.openxmlformats.org/officeDocument/2006/relationships" ax:classid="{4C599241-6926-101B-9992-00000B65C6F9}" ax:persistence="persistStorage" r:id="rId1"/>
</file>

<file path=ppt/activeX/activeX9.xml><?xml version="1.0" encoding="utf-8"?>
<ax:ocx xmlns:ax="http://schemas.microsoft.com/office/2006/activeX" xmlns:r="http://schemas.openxmlformats.org/officeDocument/2006/relationships" ax:classid="{4C599241-6926-101B-9992-00000B65C6F9}" ax:persistence="persistStorage" r:id="rId1"/>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Office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Office_Excel_Worksheet13.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chart1.xml><?xml version="1.0" encoding="utf-8"?>
<c:chartSpace xmlns:c="http://schemas.openxmlformats.org/drawingml/2006/chart" xmlns:a="http://schemas.openxmlformats.org/drawingml/2006/main" xmlns:r="http://schemas.openxmlformats.org/officeDocument/2006/relationships">
  <c:lang val="en-GB"/>
  <c:chart>
    <c:autoTitleDeleted val="1"/>
    <c:plotArea>
      <c:layout/>
      <c:pieChart>
        <c:varyColors val="1"/>
        <c:ser>
          <c:idx val="0"/>
          <c:order val="0"/>
          <c:tx>
            <c:strRef>
              <c:f>Sheet1!$B$1</c:f>
              <c:strCache>
                <c:ptCount val="1"/>
                <c:pt idx="0">
                  <c:v>Sales</c:v>
                </c:pt>
              </c:strCache>
            </c:strRef>
          </c:tx>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firstSliceAng val="0"/>
      </c:pieChart>
    </c:plotArea>
    <c:legend>
      <c:legendPos val="r"/>
    </c:legend>
    <c:plotVisOnly val="1"/>
    <c:dispBlanksAs val="zero"/>
  </c:chart>
  <c:txPr>
    <a:bodyPr/>
    <a:lstStyle/>
    <a:p>
      <a:pPr>
        <a:defRPr sz="1800"/>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50765838409246444"/>
          <c:y val="4.11551487241609E-2"/>
          <c:w val="0.43988634812002375"/>
          <c:h val="0.91768970255167825"/>
        </c:manualLayout>
      </c:layout>
      <c:barChart>
        <c:barDir val="bar"/>
        <c:grouping val="clustered"/>
        <c:ser>
          <c:idx val="0"/>
          <c:order val="0"/>
          <c:tx>
            <c:strRef>
              <c:f>Sheet1!$B$1</c:f>
              <c:strCache>
                <c:ptCount val="1"/>
                <c:pt idx="0">
                  <c:v>Persuaded</c:v>
                </c:pt>
              </c:strCache>
            </c:strRef>
          </c:tx>
          <c:spPr>
            <a:solidFill>
              <a:schemeClr val="accent2"/>
            </a:solidFill>
          </c:spPr>
          <c:dLbls>
            <c:spPr>
              <a:noFill/>
              <a:ln>
                <a:noFill/>
              </a:ln>
              <a:effectLst/>
            </c:spPr>
            <c:txPr>
              <a:bodyPr/>
              <a:lstStyle/>
              <a:p>
                <a:pPr>
                  <a:defRPr sz="1600"/>
                </a:pPr>
                <a:endParaRPr lang="en-US"/>
              </a:p>
            </c:txPr>
            <c:showVal val="1"/>
            <c:extLst xmlns:c16r2="http://schemas.microsoft.com/office/drawing/2015/06/chart">
              <c:ext xmlns:c15="http://schemas.microsoft.com/office/drawing/2012/chart" uri="{CE6537A1-D6FC-4f65-9D91-7224C49458BB}">
                <c15:showLeaderLines val="0"/>
              </c:ext>
            </c:extLst>
          </c:dLbls>
          <c:cat>
            <c:strRef>
              <c:f>Sheet1!$A$2:$A$10</c:f>
              <c:strCache>
                <c:ptCount val="9"/>
                <c:pt idx="0">
                  <c:v>Good exchange rates</c:v>
                </c:pt>
                <c:pt idx="1">
                  <c:v>Direct advice from travel agent / tour operator</c:v>
                </c:pt>
                <c:pt idx="2">
                  <c:v>Price of airline tickets</c:v>
                </c:pt>
                <c:pt idx="3">
                  <c:v>Seeing something on social media about Scotland</c:v>
                </c:pt>
                <c:pt idx="4">
                  <c:v>Price of hotels / accommodation</c:v>
                </c:pt>
                <c:pt idx="5">
                  <c:v>Traveller review websites</c:v>
                </c:pt>
                <c:pt idx="6">
                  <c:v>Found a good deal / special offer</c:v>
                </c:pt>
                <c:pt idx="7">
                  <c:v>Wanted to holiday at home rather than abroad</c:v>
                </c:pt>
                <c:pt idx="8">
                  <c:v>Recommended by friends / relatives / colleagues</c:v>
                </c:pt>
              </c:strCache>
            </c:strRef>
          </c:cat>
          <c:val>
            <c:numRef>
              <c:f>Sheet1!$B$2:$B$10</c:f>
              <c:numCache>
                <c:formatCode>0%</c:formatCode>
                <c:ptCount val="9"/>
                <c:pt idx="0">
                  <c:v>0</c:v>
                </c:pt>
                <c:pt idx="1">
                  <c:v>1.0000000000000002E-2</c:v>
                </c:pt>
                <c:pt idx="2">
                  <c:v>2.0000000000000004E-2</c:v>
                </c:pt>
                <c:pt idx="3">
                  <c:v>4.0000000000000008E-2</c:v>
                </c:pt>
                <c:pt idx="4">
                  <c:v>6.0000000000000005E-2</c:v>
                </c:pt>
                <c:pt idx="5">
                  <c:v>6.0000000000000005E-2</c:v>
                </c:pt>
                <c:pt idx="6">
                  <c:v>8.0000000000000016E-2</c:v>
                </c:pt>
                <c:pt idx="7">
                  <c:v>0.2</c:v>
                </c:pt>
                <c:pt idx="8">
                  <c:v>0.24000000000000002</c:v>
                </c:pt>
              </c:numCache>
            </c:numRef>
          </c:val>
          <c:extLst xmlns:c16r2="http://schemas.microsoft.com/office/drawing/2015/06/chart">
            <c:ext xmlns:c16="http://schemas.microsoft.com/office/drawing/2014/chart" uri="{C3380CC4-5D6E-409C-BE32-E72D297353CC}">
              <c16:uniqueId val="{00000000-3E41-4A48-976F-6728A7956BEB}"/>
            </c:ext>
          </c:extLst>
        </c:ser>
        <c:dLbls/>
        <c:gapWidth val="75"/>
        <c:axId val="317045760"/>
        <c:axId val="317051648"/>
      </c:barChart>
      <c:catAx>
        <c:axId val="317045760"/>
        <c:scaling>
          <c:orientation val="minMax"/>
        </c:scaling>
        <c:axPos val="l"/>
        <c:numFmt formatCode="General" sourceLinked="1"/>
        <c:tickLblPos val="nextTo"/>
        <c:spPr>
          <a:ln>
            <a:noFill/>
          </a:ln>
        </c:spPr>
        <c:txPr>
          <a:bodyPr/>
          <a:lstStyle/>
          <a:p>
            <a:pPr>
              <a:defRPr sz="1300"/>
            </a:pPr>
            <a:endParaRPr lang="en-US"/>
          </a:p>
        </c:txPr>
        <c:crossAx val="317051648"/>
        <c:crosses val="autoZero"/>
        <c:auto val="1"/>
        <c:lblAlgn val="ctr"/>
        <c:lblOffset val="100"/>
      </c:catAx>
      <c:valAx>
        <c:axId val="317051648"/>
        <c:scaling>
          <c:orientation val="minMax"/>
        </c:scaling>
        <c:delete val="1"/>
        <c:axPos val="b"/>
        <c:numFmt formatCode="0%" sourceLinked="1"/>
        <c:tickLblPos val="none"/>
        <c:crossAx val="317045760"/>
        <c:crosses val="autoZero"/>
        <c:crossBetween val="between"/>
      </c:valAx>
    </c:plotArea>
    <c:plotVisOnly val="1"/>
    <c:dispBlanksAs val="gap"/>
  </c:chart>
  <c:txPr>
    <a:bodyPr/>
    <a:lstStyle/>
    <a:p>
      <a:pPr>
        <a:defRPr sz="1800"/>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50104765529820117"/>
          <c:y val="3.6953566005893529E-2"/>
          <c:w val="0.49895234470179889"/>
          <c:h val="0.926092867988213"/>
        </c:manualLayout>
      </c:layout>
      <c:barChart>
        <c:barDir val="bar"/>
        <c:grouping val="clustered"/>
        <c:ser>
          <c:idx val="0"/>
          <c:order val="0"/>
          <c:tx>
            <c:strRef>
              <c:f>Sheet1!$B$1</c:f>
              <c:strCache>
                <c:ptCount val="1"/>
                <c:pt idx="0">
                  <c:v>Prompted</c:v>
                </c:pt>
              </c:strCache>
            </c:strRef>
          </c:tx>
          <c:spPr>
            <a:solidFill>
              <a:schemeClr val="accent1">
                <a:lumMod val="40000"/>
                <a:lumOff val="60000"/>
              </a:schemeClr>
            </a:solidFill>
          </c:spPr>
          <c:dLbls>
            <c:spPr>
              <a:noFill/>
              <a:ln>
                <a:noFill/>
              </a:ln>
              <a:effectLst/>
            </c:spPr>
            <c:txPr>
              <a:bodyPr/>
              <a:lstStyle/>
              <a:p>
                <a:pPr>
                  <a:defRPr sz="1600"/>
                </a:pPr>
                <a:endParaRPr lang="en-US"/>
              </a:p>
            </c:txPr>
            <c:showVal val="1"/>
            <c:extLst xmlns:c16r2="http://schemas.microsoft.com/office/drawing/2015/06/chart">
              <c:ext xmlns:c15="http://schemas.microsoft.com/office/drawing/2012/chart" uri="{CE6537A1-D6FC-4f65-9D91-7224C49458BB}">
                <c15:showLeaderLines val="0"/>
              </c:ext>
            </c:extLst>
          </c:dLbls>
          <c:cat>
            <c:strRef>
              <c:f>Sheet1!$A$2:$A$12</c:f>
              <c:strCache>
                <c:ptCount val="11"/>
                <c:pt idx="0">
                  <c:v>Watching / attending Ryder Cup 2014</c:v>
                </c:pt>
                <c:pt idx="1">
                  <c:v>Watching / attending Commonwealth Games 2014</c:v>
                </c:pt>
                <c:pt idx="2">
                  <c:v>Coverage in news of Scottish referendum in 2014</c:v>
                </c:pt>
                <c:pt idx="3">
                  <c:v>Inspired by marketing / PR / advert about Scotland</c:v>
                </c:pt>
                <c:pt idx="4">
                  <c:v>Watching / attending other events hosted in Scotland</c:v>
                </c:pt>
                <c:pt idx="5">
                  <c:v>Inspired by online video content about Scotland</c:v>
                </c:pt>
                <c:pt idx="6">
                  <c:v>Watching / reading about Scottish people in media/news</c:v>
                </c:pt>
                <c:pt idx="7">
                  <c:v>Book about / set in Scotland</c:v>
                </c:pt>
                <c:pt idx="8">
                  <c:v>Movie / film featuring Scotland</c:v>
                </c:pt>
                <c:pt idx="9">
                  <c:v>TV programme about Scotland</c:v>
                </c:pt>
                <c:pt idx="10">
                  <c:v>Travel feature about Scotland</c:v>
                </c:pt>
              </c:strCache>
            </c:strRef>
          </c:cat>
          <c:val>
            <c:numRef>
              <c:f>Sheet1!$B$2:$B$12</c:f>
              <c:numCache>
                <c:formatCode>0%</c:formatCode>
                <c:ptCount val="11"/>
                <c:pt idx="0">
                  <c:v>1.0000000000000002E-2</c:v>
                </c:pt>
                <c:pt idx="1">
                  <c:v>2.0000000000000004E-2</c:v>
                </c:pt>
                <c:pt idx="2">
                  <c:v>2.0000000000000004E-2</c:v>
                </c:pt>
                <c:pt idx="3">
                  <c:v>3.0000000000000002E-2</c:v>
                </c:pt>
                <c:pt idx="4">
                  <c:v>3.0000000000000002E-2</c:v>
                </c:pt>
                <c:pt idx="5">
                  <c:v>4.0000000000000008E-2</c:v>
                </c:pt>
                <c:pt idx="6">
                  <c:v>6.0000000000000005E-2</c:v>
                </c:pt>
                <c:pt idx="7">
                  <c:v>6.0000000000000005E-2</c:v>
                </c:pt>
                <c:pt idx="8">
                  <c:v>6.0000000000000005E-2</c:v>
                </c:pt>
                <c:pt idx="9">
                  <c:v>8.0000000000000016E-2</c:v>
                </c:pt>
                <c:pt idx="10">
                  <c:v>0.1</c:v>
                </c:pt>
              </c:numCache>
            </c:numRef>
          </c:val>
          <c:extLst xmlns:c16r2="http://schemas.microsoft.com/office/drawing/2015/06/chart">
            <c:ext xmlns:c16="http://schemas.microsoft.com/office/drawing/2014/chart" uri="{C3380CC4-5D6E-409C-BE32-E72D297353CC}">
              <c16:uniqueId val="{00000000-3DF7-49BA-B479-125AF4DD369C}"/>
            </c:ext>
          </c:extLst>
        </c:ser>
        <c:dLbls/>
        <c:gapWidth val="75"/>
        <c:axId val="317113472"/>
        <c:axId val="317115008"/>
      </c:barChart>
      <c:catAx>
        <c:axId val="317113472"/>
        <c:scaling>
          <c:orientation val="minMax"/>
        </c:scaling>
        <c:axPos val="l"/>
        <c:numFmt formatCode="General" sourceLinked="1"/>
        <c:tickLblPos val="nextTo"/>
        <c:spPr>
          <a:ln>
            <a:noFill/>
          </a:ln>
        </c:spPr>
        <c:txPr>
          <a:bodyPr/>
          <a:lstStyle/>
          <a:p>
            <a:pPr>
              <a:defRPr sz="1200"/>
            </a:pPr>
            <a:endParaRPr lang="en-US"/>
          </a:p>
        </c:txPr>
        <c:crossAx val="317115008"/>
        <c:crosses val="autoZero"/>
        <c:auto val="1"/>
        <c:lblAlgn val="ctr"/>
        <c:lblOffset val="100"/>
      </c:catAx>
      <c:valAx>
        <c:axId val="317115008"/>
        <c:scaling>
          <c:orientation val="minMax"/>
        </c:scaling>
        <c:delete val="1"/>
        <c:axPos val="b"/>
        <c:numFmt formatCode="0%" sourceLinked="1"/>
        <c:tickLblPos val="none"/>
        <c:crossAx val="317113472"/>
        <c:crosses val="autoZero"/>
        <c:crossBetween val="between"/>
      </c:valAx>
    </c:plotArea>
    <c:plotVisOnly val="1"/>
    <c:dispBlanksAs val="gap"/>
  </c:chart>
  <c:txPr>
    <a:bodyPr/>
    <a:lstStyle/>
    <a:p>
      <a:pPr>
        <a:defRPr sz="1800"/>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47664831826577231"/>
          <c:y val="1.932814162201156E-2"/>
          <c:w val="0.50637637309225225"/>
          <c:h val="0.98067185837798854"/>
        </c:manualLayout>
      </c:layout>
      <c:barChart>
        <c:barDir val="bar"/>
        <c:grouping val="clustered"/>
        <c:ser>
          <c:idx val="0"/>
          <c:order val="0"/>
          <c:tx>
            <c:strRef>
              <c:f>Sheet1!$B$1</c:f>
              <c:strCache>
                <c:ptCount val="1"/>
                <c:pt idx="0">
                  <c:v>Types of info</c:v>
                </c:pt>
              </c:strCache>
            </c:strRef>
          </c:tx>
          <c:dLbls>
            <c:spPr>
              <a:noFill/>
              <a:ln>
                <a:noFill/>
              </a:ln>
              <a:effectLst/>
            </c:spPr>
            <c:txPr>
              <a:bodyPr/>
              <a:lstStyle/>
              <a:p>
                <a:pPr>
                  <a:defRPr sz="1600"/>
                </a:pPr>
                <a:endParaRPr lang="en-US"/>
              </a:p>
            </c:txPr>
            <c:showVal val="1"/>
            <c:extLst xmlns:c16r2="http://schemas.microsoft.com/office/drawing/2015/06/chart">
              <c:ext xmlns:c15="http://schemas.microsoft.com/office/drawing/2012/chart" uri="{CE6537A1-D6FC-4f65-9D91-7224C49458BB}">
                <c15:showLeaderLines val="0"/>
              </c:ext>
            </c:extLst>
          </c:dLbls>
          <c:cat>
            <c:strRef>
              <c:f>Sheet1!$A$2:$A$11</c:f>
              <c:strCache>
                <c:ptCount val="10"/>
                <c:pt idx="0">
                  <c:v>Did not use this type of content</c:v>
                </c:pt>
                <c:pt idx="1">
                  <c:v>Traveller submitted video content</c:v>
                </c:pt>
                <c:pt idx="2">
                  <c:v>Professional videos</c:v>
                </c:pt>
                <c:pt idx="3">
                  <c:v>Company info / promotions on social media</c:v>
                </c:pt>
                <c:pt idx="4">
                  <c:v>Comments / posts from people on social media</c:v>
                </c:pt>
                <c:pt idx="5">
                  <c:v>Professional reviews / ratings</c:v>
                </c:pt>
                <c:pt idx="6">
                  <c:v>Professional photos</c:v>
                </c:pt>
                <c:pt idx="7">
                  <c:v>Traveller submitted photos</c:v>
                </c:pt>
                <c:pt idx="8">
                  <c:v>Interactive maps displaying accommodation &amp; attractions</c:v>
                </c:pt>
                <c:pt idx="9">
                  <c:v>Traveller submitted reviews / ratings</c:v>
                </c:pt>
              </c:strCache>
            </c:strRef>
          </c:cat>
          <c:val>
            <c:numRef>
              <c:f>Sheet1!$B$2:$B$11</c:f>
              <c:numCache>
                <c:formatCode>0%</c:formatCode>
                <c:ptCount val="10"/>
                <c:pt idx="0">
                  <c:v>0.17</c:v>
                </c:pt>
                <c:pt idx="1">
                  <c:v>4.0000000000000008E-2</c:v>
                </c:pt>
                <c:pt idx="2">
                  <c:v>4.0000000000000008E-2</c:v>
                </c:pt>
                <c:pt idx="3">
                  <c:v>0.13</c:v>
                </c:pt>
                <c:pt idx="4">
                  <c:v>0.15000000000000002</c:v>
                </c:pt>
                <c:pt idx="5">
                  <c:v>0.22</c:v>
                </c:pt>
                <c:pt idx="6">
                  <c:v>0.23</c:v>
                </c:pt>
                <c:pt idx="7">
                  <c:v>0.28000000000000008</c:v>
                </c:pt>
                <c:pt idx="8">
                  <c:v>0.34</c:v>
                </c:pt>
                <c:pt idx="9">
                  <c:v>0.63000000000000012</c:v>
                </c:pt>
              </c:numCache>
            </c:numRef>
          </c:val>
          <c:extLst xmlns:c16r2="http://schemas.microsoft.com/office/drawing/2015/06/chart">
            <c:ext xmlns:c16="http://schemas.microsoft.com/office/drawing/2014/chart" uri="{C3380CC4-5D6E-409C-BE32-E72D297353CC}">
              <c16:uniqueId val="{00000000-DE79-43BE-BB52-29BA5A0428FA}"/>
            </c:ext>
          </c:extLst>
        </c:ser>
        <c:dLbls/>
        <c:gapWidth val="75"/>
        <c:axId val="317269504"/>
        <c:axId val="317271040"/>
      </c:barChart>
      <c:catAx>
        <c:axId val="317269504"/>
        <c:scaling>
          <c:orientation val="minMax"/>
        </c:scaling>
        <c:axPos val="l"/>
        <c:numFmt formatCode="General" sourceLinked="0"/>
        <c:tickLblPos val="nextTo"/>
        <c:spPr>
          <a:ln>
            <a:noFill/>
          </a:ln>
        </c:spPr>
        <c:txPr>
          <a:bodyPr/>
          <a:lstStyle/>
          <a:p>
            <a:pPr>
              <a:defRPr sz="1250"/>
            </a:pPr>
            <a:endParaRPr lang="en-US"/>
          </a:p>
        </c:txPr>
        <c:crossAx val="317271040"/>
        <c:crosses val="autoZero"/>
        <c:auto val="1"/>
        <c:lblAlgn val="ctr"/>
        <c:lblOffset val="100"/>
      </c:catAx>
      <c:valAx>
        <c:axId val="317271040"/>
        <c:scaling>
          <c:orientation val="minMax"/>
        </c:scaling>
        <c:delete val="1"/>
        <c:axPos val="b"/>
        <c:numFmt formatCode="0%" sourceLinked="1"/>
        <c:tickLblPos val="none"/>
        <c:crossAx val="317269504"/>
        <c:crosses val="autoZero"/>
        <c:crossBetween val="between"/>
      </c:valAx>
    </c:plotArea>
    <c:plotVisOnly val="1"/>
    <c:dispBlanksAs val="gap"/>
  </c:chart>
  <c:txPr>
    <a:bodyPr/>
    <a:lstStyle/>
    <a:p>
      <a:pPr>
        <a:defRPr sz="1800"/>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53417091960727148"/>
          <c:y val="8.5009532777886206E-3"/>
          <c:w val="0.45656982113346944"/>
          <c:h val="0.97193967339105525"/>
        </c:manualLayout>
      </c:layout>
      <c:barChart>
        <c:barDir val="bar"/>
        <c:grouping val="clustered"/>
        <c:ser>
          <c:idx val="0"/>
          <c:order val="0"/>
          <c:tx>
            <c:strRef>
              <c:f>Sheet1!$B$1</c:f>
              <c:strCache>
                <c:ptCount val="1"/>
                <c:pt idx="0">
                  <c:v>Things to see &amp; do</c:v>
                </c:pt>
              </c:strCache>
            </c:strRef>
          </c:tx>
          <c:spPr>
            <a:solidFill>
              <a:schemeClr val="accent2"/>
            </a:solidFill>
          </c:spPr>
          <c:dPt>
            <c:idx val="0"/>
            <c:spPr>
              <a:solidFill>
                <a:schemeClr val="accent3"/>
              </a:solidFill>
            </c:spPr>
            <c:extLst xmlns:c16r2="http://schemas.microsoft.com/office/drawing/2015/06/chart">
              <c:ext xmlns:c16="http://schemas.microsoft.com/office/drawing/2014/chart" uri="{C3380CC4-5D6E-409C-BE32-E72D297353CC}">
                <c16:uniqueId val="{00000017-30B4-4830-908D-A49FAA77F126}"/>
              </c:ext>
            </c:extLst>
          </c:dPt>
          <c:dPt>
            <c:idx val="1"/>
            <c:spPr>
              <a:solidFill>
                <a:schemeClr val="accent1"/>
              </a:solidFill>
            </c:spPr>
            <c:extLst xmlns:c16r2="http://schemas.microsoft.com/office/drawing/2015/06/chart">
              <c:ext xmlns:c16="http://schemas.microsoft.com/office/drawing/2014/chart" uri="{C3380CC4-5D6E-409C-BE32-E72D297353CC}">
                <c16:uniqueId val="{00000001-AD73-47F1-8F3C-75AC01F4C235}"/>
              </c:ext>
            </c:extLst>
          </c:dPt>
          <c:dPt>
            <c:idx val="2"/>
            <c:spPr>
              <a:solidFill>
                <a:schemeClr val="accent1"/>
              </a:solidFill>
            </c:spPr>
            <c:extLst xmlns:c16r2="http://schemas.microsoft.com/office/drawing/2015/06/chart">
              <c:ext xmlns:c16="http://schemas.microsoft.com/office/drawing/2014/chart" uri="{C3380CC4-5D6E-409C-BE32-E72D297353CC}">
                <c16:uniqueId val="{00000003-AD73-47F1-8F3C-75AC01F4C235}"/>
              </c:ext>
            </c:extLst>
          </c:dPt>
          <c:dPt>
            <c:idx val="3"/>
            <c:spPr>
              <a:solidFill>
                <a:schemeClr val="accent1"/>
              </a:solidFill>
            </c:spPr>
            <c:extLst xmlns:c16r2="http://schemas.microsoft.com/office/drawing/2015/06/chart">
              <c:ext xmlns:c16="http://schemas.microsoft.com/office/drawing/2014/chart" uri="{C3380CC4-5D6E-409C-BE32-E72D297353CC}">
                <c16:uniqueId val="{00000005-AD73-47F1-8F3C-75AC01F4C235}"/>
              </c:ext>
            </c:extLst>
          </c:dPt>
          <c:dPt>
            <c:idx val="4"/>
            <c:spPr>
              <a:solidFill>
                <a:schemeClr val="accent1"/>
              </a:solidFill>
            </c:spPr>
            <c:extLst xmlns:c16r2="http://schemas.microsoft.com/office/drawing/2015/06/chart">
              <c:ext xmlns:c16="http://schemas.microsoft.com/office/drawing/2014/chart" uri="{C3380CC4-5D6E-409C-BE32-E72D297353CC}">
                <c16:uniqueId val="{00000007-AD73-47F1-8F3C-75AC01F4C235}"/>
              </c:ext>
            </c:extLst>
          </c:dPt>
          <c:dPt>
            <c:idx val="5"/>
            <c:spPr>
              <a:solidFill>
                <a:schemeClr val="accent1"/>
              </a:solidFill>
            </c:spPr>
            <c:extLst xmlns:c16r2="http://schemas.microsoft.com/office/drawing/2015/06/chart">
              <c:ext xmlns:c16="http://schemas.microsoft.com/office/drawing/2014/chart" uri="{C3380CC4-5D6E-409C-BE32-E72D297353CC}">
                <c16:uniqueId val="{00000009-AD73-47F1-8F3C-75AC01F4C235}"/>
              </c:ext>
            </c:extLst>
          </c:dPt>
          <c:dPt>
            <c:idx val="6"/>
            <c:spPr>
              <a:solidFill>
                <a:schemeClr val="accent1"/>
              </a:solidFill>
            </c:spPr>
            <c:extLst xmlns:c16r2="http://schemas.microsoft.com/office/drawing/2015/06/chart">
              <c:ext xmlns:c16="http://schemas.microsoft.com/office/drawing/2014/chart" uri="{C3380CC4-5D6E-409C-BE32-E72D297353CC}">
                <c16:uniqueId val="{0000000B-AD73-47F1-8F3C-75AC01F4C235}"/>
              </c:ext>
            </c:extLst>
          </c:dPt>
          <c:dPt>
            <c:idx val="7"/>
            <c:spPr>
              <a:solidFill>
                <a:schemeClr val="accent4"/>
              </a:solidFill>
            </c:spPr>
            <c:extLst xmlns:c16r2="http://schemas.microsoft.com/office/drawing/2015/06/chart">
              <c:ext xmlns:c16="http://schemas.microsoft.com/office/drawing/2014/chart" uri="{C3380CC4-5D6E-409C-BE32-E72D297353CC}">
                <c16:uniqueId val="{0000000D-AD73-47F1-8F3C-75AC01F4C235}"/>
              </c:ext>
            </c:extLst>
          </c:dPt>
          <c:dPt>
            <c:idx val="9"/>
            <c:spPr>
              <a:solidFill>
                <a:schemeClr val="accent4"/>
              </a:solidFill>
            </c:spPr>
            <c:extLst xmlns:c16r2="http://schemas.microsoft.com/office/drawing/2015/06/chart">
              <c:ext xmlns:c16="http://schemas.microsoft.com/office/drawing/2014/chart" uri="{C3380CC4-5D6E-409C-BE32-E72D297353CC}">
                <c16:uniqueId val="{0000000F-AD73-47F1-8F3C-75AC01F4C235}"/>
              </c:ext>
            </c:extLst>
          </c:dPt>
          <c:dPt>
            <c:idx val="10"/>
            <c:spPr>
              <a:solidFill>
                <a:schemeClr val="accent1"/>
              </a:solidFill>
            </c:spPr>
            <c:extLst xmlns:c16r2="http://schemas.microsoft.com/office/drawing/2015/06/chart">
              <c:ext xmlns:c16="http://schemas.microsoft.com/office/drawing/2014/chart" uri="{C3380CC4-5D6E-409C-BE32-E72D297353CC}">
                <c16:uniqueId val="{00000011-AD73-47F1-8F3C-75AC01F4C235}"/>
              </c:ext>
            </c:extLst>
          </c:dPt>
          <c:dPt>
            <c:idx val="11"/>
            <c:spPr>
              <a:solidFill>
                <a:schemeClr val="accent4"/>
              </a:solidFill>
            </c:spPr>
            <c:extLst xmlns:c16r2="http://schemas.microsoft.com/office/drawing/2015/06/chart">
              <c:ext xmlns:c16="http://schemas.microsoft.com/office/drawing/2014/chart" uri="{C3380CC4-5D6E-409C-BE32-E72D297353CC}">
                <c16:uniqueId val="{00000013-AD73-47F1-8F3C-75AC01F4C235}"/>
              </c:ext>
            </c:extLst>
          </c:dPt>
          <c:dPt>
            <c:idx val="12"/>
            <c:extLst xmlns:c16r2="http://schemas.microsoft.com/office/drawing/2015/06/chart">
              <c:ext xmlns:c16="http://schemas.microsoft.com/office/drawing/2014/chart" uri="{C3380CC4-5D6E-409C-BE32-E72D297353CC}">
                <c16:uniqueId val="{00000015-AD73-47F1-8F3C-75AC01F4C235}"/>
              </c:ext>
            </c:extLst>
          </c:dPt>
          <c:dPt>
            <c:idx val="14"/>
            <c:spPr>
              <a:solidFill>
                <a:schemeClr val="accent1"/>
              </a:solidFill>
            </c:spPr>
            <c:extLst xmlns:c16r2="http://schemas.microsoft.com/office/drawing/2015/06/chart">
              <c:ext xmlns:c16="http://schemas.microsoft.com/office/drawing/2014/chart" uri="{C3380CC4-5D6E-409C-BE32-E72D297353CC}">
                <c16:uniqueId val="{00000016-30B4-4830-908D-A49FAA77F126}"/>
              </c:ext>
            </c:extLst>
          </c:dPt>
          <c:dLbls>
            <c:dLbl>
              <c:idx val="6"/>
              <c:spPr/>
              <c:txPr>
                <a:bodyPr/>
                <a:lstStyle/>
                <a:p>
                  <a:pPr>
                    <a:defRPr sz="1600" b="0"/>
                  </a:pPr>
                  <a:endParaRPr lang="en-US"/>
                </a:p>
              </c:txPr>
            </c:dLbl>
            <c:dLbl>
              <c:idx val="7"/>
              <c:spPr/>
              <c:txPr>
                <a:bodyPr/>
                <a:lstStyle/>
                <a:p>
                  <a:pPr>
                    <a:defRPr sz="1600" b="0"/>
                  </a:pPr>
                  <a:endParaRPr lang="en-US"/>
                </a:p>
              </c:txPr>
            </c:dLbl>
            <c:spPr>
              <a:noFill/>
              <a:ln>
                <a:noFill/>
              </a:ln>
              <a:effectLst/>
            </c:spPr>
            <c:txPr>
              <a:bodyPr/>
              <a:lstStyle/>
              <a:p>
                <a:pPr>
                  <a:defRPr sz="1600"/>
                </a:pPr>
                <a:endParaRPr lang="en-US"/>
              </a:p>
            </c:txPr>
            <c:showVal val="1"/>
            <c:extLst xmlns:c16r2="http://schemas.microsoft.com/office/drawing/2015/06/chart">
              <c:ext xmlns:c15="http://schemas.microsoft.com/office/drawing/2012/chart" uri="{CE6537A1-D6FC-4f65-9D91-7224C49458BB}">
                <c15:showLeaderLines val="0"/>
              </c:ext>
            </c:extLst>
          </c:dLbls>
          <c:cat>
            <c:strRef>
              <c:f>Sheet1!$A$2:$A$17</c:f>
              <c:strCache>
                <c:ptCount val="16"/>
                <c:pt idx="0">
                  <c:v>None of these</c:v>
                </c:pt>
                <c:pt idx="1">
                  <c:v>Other search engine</c:v>
                </c:pt>
                <c:pt idx="2">
                  <c:v>Apps</c:v>
                </c:pt>
                <c:pt idx="3">
                  <c:v>Social media</c:v>
                </c:pt>
                <c:pt idx="4">
                  <c:v>Online review websites</c:v>
                </c:pt>
                <c:pt idx="5">
                  <c:v>Travel guide websites</c:v>
                </c:pt>
                <c:pt idx="6">
                  <c:v>Other websites</c:v>
                </c:pt>
                <c:pt idx="7">
                  <c:v>Printed travel guide books</c:v>
                </c:pt>
                <c:pt idx="8">
                  <c:v>Information / advice from visitor attraction</c:v>
                </c:pt>
                <c:pt idx="9">
                  <c:v>Accommodation room pack info</c:v>
                </c:pt>
                <c:pt idx="10">
                  <c:v>VisitScotland.com</c:v>
                </c:pt>
                <c:pt idx="11">
                  <c:v>Other leaflets from accommodation</c:v>
                </c:pt>
                <c:pt idx="12">
                  <c:v>Personal advice from accommodation provider</c:v>
                </c:pt>
                <c:pt idx="13">
                  <c:v>VIC</c:v>
                </c:pt>
                <c:pt idx="14">
                  <c:v>Google</c:v>
                </c:pt>
                <c:pt idx="15">
                  <c:v>Talking with locals</c:v>
                </c:pt>
              </c:strCache>
            </c:strRef>
          </c:cat>
          <c:val>
            <c:numRef>
              <c:f>Sheet1!$B$2:$B$17</c:f>
              <c:numCache>
                <c:formatCode>0%</c:formatCode>
                <c:ptCount val="16"/>
                <c:pt idx="0">
                  <c:v>9.0000000000000011E-2</c:v>
                </c:pt>
                <c:pt idx="1">
                  <c:v>2.0000000000000004E-2</c:v>
                </c:pt>
                <c:pt idx="2">
                  <c:v>3.0000000000000002E-2</c:v>
                </c:pt>
                <c:pt idx="3">
                  <c:v>8.0000000000000016E-2</c:v>
                </c:pt>
                <c:pt idx="4">
                  <c:v>0.1</c:v>
                </c:pt>
                <c:pt idx="5">
                  <c:v>0.11</c:v>
                </c:pt>
                <c:pt idx="6">
                  <c:v>0.18000000000000002</c:v>
                </c:pt>
                <c:pt idx="7">
                  <c:v>0.18000000000000002</c:v>
                </c:pt>
                <c:pt idx="8">
                  <c:v>0.2</c:v>
                </c:pt>
                <c:pt idx="9">
                  <c:v>0.27</c:v>
                </c:pt>
                <c:pt idx="10">
                  <c:v>0.28000000000000008</c:v>
                </c:pt>
                <c:pt idx="11">
                  <c:v>0.31000000000000005</c:v>
                </c:pt>
                <c:pt idx="12">
                  <c:v>0.33000000000000007</c:v>
                </c:pt>
                <c:pt idx="13">
                  <c:v>0.33000000000000007</c:v>
                </c:pt>
                <c:pt idx="14">
                  <c:v>0.34</c:v>
                </c:pt>
                <c:pt idx="15">
                  <c:v>0.46</c:v>
                </c:pt>
              </c:numCache>
            </c:numRef>
          </c:val>
          <c:extLst xmlns:c16r2="http://schemas.microsoft.com/office/drawing/2015/06/chart">
            <c:ext xmlns:c16="http://schemas.microsoft.com/office/drawing/2014/chart" uri="{C3380CC4-5D6E-409C-BE32-E72D297353CC}">
              <c16:uniqueId val="{00000002-A094-4266-A89E-D6C6BFC5EE35}"/>
            </c:ext>
          </c:extLst>
        </c:ser>
        <c:dLbls/>
        <c:gapWidth val="75"/>
        <c:axId val="317307136"/>
        <c:axId val="317333504"/>
      </c:barChart>
      <c:catAx>
        <c:axId val="317307136"/>
        <c:scaling>
          <c:orientation val="minMax"/>
        </c:scaling>
        <c:axPos val="l"/>
        <c:numFmt formatCode="General" sourceLinked="0"/>
        <c:tickLblPos val="nextTo"/>
        <c:spPr>
          <a:ln>
            <a:noFill/>
          </a:ln>
        </c:spPr>
        <c:txPr>
          <a:bodyPr/>
          <a:lstStyle/>
          <a:p>
            <a:pPr>
              <a:defRPr sz="1300"/>
            </a:pPr>
            <a:endParaRPr lang="en-US"/>
          </a:p>
        </c:txPr>
        <c:crossAx val="317333504"/>
        <c:crosses val="autoZero"/>
        <c:auto val="1"/>
        <c:lblAlgn val="ctr"/>
        <c:lblOffset val="100"/>
      </c:catAx>
      <c:valAx>
        <c:axId val="317333504"/>
        <c:scaling>
          <c:orientation val="minMax"/>
          <c:max val="0.6000000000000002"/>
          <c:min val="0"/>
        </c:scaling>
        <c:delete val="1"/>
        <c:axPos val="b"/>
        <c:numFmt formatCode="0%" sourceLinked="1"/>
        <c:tickLblPos val="none"/>
        <c:crossAx val="317307136"/>
        <c:crosses val="autoZero"/>
        <c:crossBetween val="between"/>
      </c:valAx>
    </c:plotArea>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GB"/>
  <c:chart>
    <c:plotArea>
      <c:layout/>
      <c:barChart>
        <c:barDir val="col"/>
        <c:grouping val="clustered"/>
        <c:ser>
          <c:idx val="0"/>
          <c:order val="0"/>
          <c:tx>
            <c:strRef>
              <c:f>Sheet1!$B$1</c:f>
              <c:strCache>
                <c:ptCount val="1"/>
                <c:pt idx="0">
                  <c:v>Series 1</c:v>
                </c:pt>
              </c:strCache>
            </c:strRef>
          </c:tx>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axId val="285890816"/>
        <c:axId val="285904896"/>
      </c:barChart>
      <c:catAx>
        <c:axId val="285890816"/>
        <c:scaling>
          <c:orientation val="minMax"/>
        </c:scaling>
        <c:axPos val="b"/>
        <c:numFmt formatCode="General" sourceLinked="0"/>
        <c:tickLblPos val="nextTo"/>
        <c:txPr>
          <a:bodyPr/>
          <a:lstStyle/>
          <a:p>
            <a:pPr>
              <a:defRPr sz="1400" baseline="0">
                <a:latin typeface="Source Sans Pro" panose="020B0503030403020204" pitchFamily="34" charset="0"/>
              </a:defRPr>
            </a:pPr>
            <a:endParaRPr lang="en-US"/>
          </a:p>
        </c:txPr>
        <c:crossAx val="285904896"/>
        <c:crosses val="autoZero"/>
        <c:auto val="1"/>
        <c:lblAlgn val="ctr"/>
        <c:lblOffset val="100"/>
      </c:catAx>
      <c:valAx>
        <c:axId val="285904896"/>
        <c:scaling>
          <c:orientation val="minMax"/>
        </c:scaling>
        <c:axPos val="l"/>
        <c:majorGridlines/>
        <c:numFmt formatCode="General" sourceLinked="1"/>
        <c:tickLblPos val="nextTo"/>
        <c:txPr>
          <a:bodyPr/>
          <a:lstStyle/>
          <a:p>
            <a:pPr>
              <a:defRPr sz="1400" baseline="0">
                <a:latin typeface="Source Sans Pro" panose="020B0503030403020204" pitchFamily="34" charset="0"/>
              </a:defRPr>
            </a:pPr>
            <a:endParaRPr lang="en-US"/>
          </a:p>
        </c:txPr>
        <c:crossAx val="285890816"/>
        <c:crosses val="autoZero"/>
        <c:crossBetween val="between"/>
      </c:valAx>
    </c:plotArea>
    <c:legend>
      <c:legendPos val="r"/>
      <c:txPr>
        <a:bodyPr/>
        <a:lstStyle/>
        <a:p>
          <a:pPr>
            <a:defRPr sz="1400" baseline="0">
              <a:latin typeface="Source Sans Pro" panose="020B0503030403020204" pitchFamily="34" charset="0"/>
            </a:defRPr>
          </a:pPr>
          <a:endParaRPr lang="en-US"/>
        </a:p>
      </c:txPr>
    </c:legend>
    <c:plotVisOnly val="1"/>
    <c:dispBlanksAs val="gap"/>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GB"/>
  <c:chart>
    <c:autoTitleDeleted val="1"/>
    <c:plotArea>
      <c:layout/>
      <c:pieChart>
        <c:varyColors val="1"/>
        <c:ser>
          <c:idx val="0"/>
          <c:order val="0"/>
          <c:tx>
            <c:strRef>
              <c:f>Sheet1!$B$1</c:f>
              <c:strCache>
                <c:ptCount val="1"/>
                <c:pt idx="0">
                  <c:v>Sales</c:v>
                </c:pt>
              </c:strCache>
            </c:strRef>
          </c:tx>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firstSliceAng val="0"/>
      </c:pieChart>
    </c:plotArea>
    <c:legend>
      <c:legendPos val="r"/>
    </c:legend>
    <c:plotVisOnly val="1"/>
    <c:dispBlanksAs val="zero"/>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GB"/>
  <c:chart>
    <c:plotArea>
      <c:layout/>
      <c:barChart>
        <c:barDir val="col"/>
        <c:grouping val="clustered"/>
        <c:ser>
          <c:idx val="0"/>
          <c:order val="0"/>
          <c:tx>
            <c:strRef>
              <c:f>Sheet1!$B$1</c:f>
              <c:strCache>
                <c:ptCount val="1"/>
                <c:pt idx="0">
                  <c:v>Series 1</c:v>
                </c:pt>
              </c:strCache>
            </c:strRef>
          </c:tx>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axId val="292817152"/>
        <c:axId val="292823040"/>
      </c:barChart>
      <c:catAx>
        <c:axId val="292817152"/>
        <c:scaling>
          <c:orientation val="minMax"/>
        </c:scaling>
        <c:axPos val="b"/>
        <c:numFmt formatCode="General" sourceLinked="0"/>
        <c:tickLblPos val="nextTo"/>
        <c:txPr>
          <a:bodyPr/>
          <a:lstStyle/>
          <a:p>
            <a:pPr>
              <a:defRPr sz="1400" baseline="0">
                <a:latin typeface="Source Sans Pro" panose="020B0503030403020204" pitchFamily="34" charset="0"/>
              </a:defRPr>
            </a:pPr>
            <a:endParaRPr lang="en-US"/>
          </a:p>
        </c:txPr>
        <c:crossAx val="292823040"/>
        <c:crosses val="autoZero"/>
        <c:auto val="1"/>
        <c:lblAlgn val="ctr"/>
        <c:lblOffset val="100"/>
      </c:catAx>
      <c:valAx>
        <c:axId val="292823040"/>
        <c:scaling>
          <c:orientation val="minMax"/>
        </c:scaling>
        <c:axPos val="l"/>
        <c:majorGridlines/>
        <c:numFmt formatCode="General" sourceLinked="1"/>
        <c:tickLblPos val="nextTo"/>
        <c:txPr>
          <a:bodyPr/>
          <a:lstStyle/>
          <a:p>
            <a:pPr>
              <a:defRPr sz="1400" baseline="0">
                <a:latin typeface="Source Sans Pro" panose="020B0503030403020204" pitchFamily="34" charset="0"/>
              </a:defRPr>
            </a:pPr>
            <a:endParaRPr lang="en-US"/>
          </a:p>
        </c:txPr>
        <c:crossAx val="292817152"/>
        <c:crosses val="autoZero"/>
        <c:crossBetween val="between"/>
      </c:valAx>
    </c:plotArea>
    <c:legend>
      <c:legendPos val="r"/>
      <c:txPr>
        <a:bodyPr/>
        <a:lstStyle/>
        <a:p>
          <a:pPr>
            <a:defRPr sz="1400" baseline="0">
              <a:latin typeface="Source Sans Pro" panose="020B0503030403020204" pitchFamily="34" charset="0"/>
            </a:defRPr>
          </a:pPr>
          <a:endParaRPr lang="en-US"/>
        </a:p>
      </c:txPr>
    </c:legend>
    <c:plotVisOnly val="1"/>
    <c:dispBlanksAs val="gap"/>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GB"/>
  <c:chart>
    <c:autoTitleDeleted val="1"/>
    <c:plotArea>
      <c:layout/>
      <c:pieChart>
        <c:varyColors val="1"/>
        <c:ser>
          <c:idx val="0"/>
          <c:order val="0"/>
          <c:tx>
            <c:strRef>
              <c:f>Sheet1!$B$1</c:f>
              <c:strCache>
                <c:ptCount val="1"/>
                <c:pt idx="0">
                  <c:v>Sales</c:v>
                </c:pt>
              </c:strCache>
            </c:strRef>
          </c:tx>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firstSliceAng val="0"/>
      </c:pieChart>
    </c:plotArea>
    <c:legend>
      <c:legendPos val="r"/>
    </c:legend>
    <c:plotVisOnly val="1"/>
    <c:dispBlanksAs val="zero"/>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GB"/>
  <c:chart>
    <c:plotArea>
      <c:layout/>
      <c:barChart>
        <c:barDir val="col"/>
        <c:grouping val="clustered"/>
        <c:ser>
          <c:idx val="0"/>
          <c:order val="0"/>
          <c:tx>
            <c:strRef>
              <c:f>Sheet1!$B$1</c:f>
              <c:strCache>
                <c:ptCount val="1"/>
                <c:pt idx="0">
                  <c:v>Series 1</c:v>
                </c:pt>
              </c:strCache>
            </c:strRef>
          </c:tx>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axId val="307507200"/>
        <c:axId val="307508736"/>
      </c:barChart>
      <c:catAx>
        <c:axId val="307507200"/>
        <c:scaling>
          <c:orientation val="minMax"/>
        </c:scaling>
        <c:axPos val="b"/>
        <c:numFmt formatCode="General" sourceLinked="0"/>
        <c:tickLblPos val="nextTo"/>
        <c:txPr>
          <a:bodyPr/>
          <a:lstStyle/>
          <a:p>
            <a:pPr>
              <a:defRPr sz="1400" baseline="0">
                <a:latin typeface="Source Sans Pro" panose="020B0503030403020204" pitchFamily="34" charset="0"/>
              </a:defRPr>
            </a:pPr>
            <a:endParaRPr lang="en-US"/>
          </a:p>
        </c:txPr>
        <c:crossAx val="307508736"/>
        <c:crosses val="autoZero"/>
        <c:auto val="1"/>
        <c:lblAlgn val="ctr"/>
        <c:lblOffset val="100"/>
      </c:catAx>
      <c:valAx>
        <c:axId val="307508736"/>
        <c:scaling>
          <c:orientation val="minMax"/>
        </c:scaling>
        <c:axPos val="l"/>
        <c:majorGridlines/>
        <c:numFmt formatCode="General" sourceLinked="1"/>
        <c:tickLblPos val="nextTo"/>
        <c:txPr>
          <a:bodyPr/>
          <a:lstStyle/>
          <a:p>
            <a:pPr>
              <a:defRPr sz="1400" baseline="0">
                <a:latin typeface="Source Sans Pro" panose="020B0503030403020204" pitchFamily="34" charset="0"/>
              </a:defRPr>
            </a:pPr>
            <a:endParaRPr lang="en-US"/>
          </a:p>
        </c:txPr>
        <c:crossAx val="307507200"/>
        <c:crosses val="autoZero"/>
        <c:crossBetween val="between"/>
      </c:valAx>
    </c:plotArea>
    <c:legend>
      <c:legendPos val="r"/>
      <c:txPr>
        <a:bodyPr/>
        <a:lstStyle/>
        <a:p>
          <a:pPr>
            <a:defRPr sz="1400" baseline="0">
              <a:latin typeface="Source Sans Pro" panose="020B0503030403020204" pitchFamily="34" charset="0"/>
            </a:defRPr>
          </a:pPr>
          <a:endParaRPr lang="en-US"/>
        </a:p>
      </c:txPr>
    </c:legend>
    <c:plotVisOnly val="1"/>
    <c:dispBlanksAs val="gap"/>
  </c:chart>
  <c:txPr>
    <a:bodyPr/>
    <a:lstStyle/>
    <a:p>
      <a:pPr>
        <a:defRPr sz="18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GB"/>
  <c:chart>
    <c:autoTitleDeleted val="1"/>
    <c:plotArea>
      <c:layout/>
      <c:pieChart>
        <c:varyColors val="1"/>
        <c:ser>
          <c:idx val="0"/>
          <c:order val="0"/>
          <c:tx>
            <c:strRef>
              <c:f>Sheet1!$B$1</c:f>
              <c:strCache>
                <c:ptCount val="1"/>
                <c:pt idx="0">
                  <c:v>Sales</c:v>
                </c:pt>
              </c:strCache>
            </c:strRef>
          </c:tx>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extLst xmlns:c16r2="http://schemas.microsoft.com/office/drawing/2015/06/chart">
            <c:ext xmlns:c16="http://schemas.microsoft.com/office/drawing/2014/chart" uri="{C3380CC4-5D6E-409C-BE32-E72D297353CC}">
              <c16:uniqueId val="{00000000-09D0-4BE4-AB57-D192A449F86E}"/>
            </c:ext>
          </c:extLst>
        </c:ser>
        <c:dLbls/>
        <c:firstSliceAng val="0"/>
      </c:pieChart>
    </c:plotArea>
    <c:legend>
      <c:legendPos val="r"/>
    </c:legend>
    <c:plotVisOnly val="1"/>
    <c:dispBlanksAs val="zero"/>
  </c:chart>
  <c:txPr>
    <a:bodyPr/>
    <a:lstStyle/>
    <a:p>
      <a:pPr>
        <a:defRPr sz="18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GB"/>
  <c:chart>
    <c:plotArea>
      <c:layout/>
      <c:barChart>
        <c:barDir val="col"/>
        <c:grouping val="clustered"/>
        <c:ser>
          <c:idx val="0"/>
          <c:order val="0"/>
          <c:tx>
            <c:strRef>
              <c:f>Sheet1!$B$1</c:f>
              <c:strCache>
                <c:ptCount val="1"/>
                <c:pt idx="0">
                  <c:v>Series 1</c:v>
                </c:pt>
              </c:strCache>
            </c:strRef>
          </c:tx>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0-2048-4464-BB66-6F54DACECE79}"/>
            </c:ext>
          </c:extLst>
        </c:ser>
        <c:ser>
          <c:idx val="1"/>
          <c:order val="1"/>
          <c:tx>
            <c:strRef>
              <c:f>Sheet1!$C$1</c:f>
              <c:strCache>
                <c:ptCount val="1"/>
                <c:pt idx="0">
                  <c:v>Series 2</c:v>
                </c:pt>
              </c:strCache>
            </c:strRef>
          </c:tx>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xmlns:c16r2="http://schemas.microsoft.com/office/drawing/2015/06/chart">
            <c:ext xmlns:c16="http://schemas.microsoft.com/office/drawing/2014/chart" uri="{C3380CC4-5D6E-409C-BE32-E72D297353CC}">
              <c16:uniqueId val="{00000001-2048-4464-BB66-6F54DACECE79}"/>
            </c:ext>
          </c:extLst>
        </c:ser>
        <c:ser>
          <c:idx val="2"/>
          <c:order val="2"/>
          <c:tx>
            <c:strRef>
              <c:f>Sheet1!$D$1</c:f>
              <c:strCache>
                <c:ptCount val="1"/>
                <c:pt idx="0">
                  <c:v>Series 3</c:v>
                </c:pt>
              </c:strCache>
            </c:strRef>
          </c:tx>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xmlns:c16r2="http://schemas.microsoft.com/office/drawing/2015/06/chart">
            <c:ext xmlns:c16="http://schemas.microsoft.com/office/drawing/2014/chart" uri="{C3380CC4-5D6E-409C-BE32-E72D297353CC}">
              <c16:uniqueId val="{00000002-2048-4464-BB66-6F54DACECE79}"/>
            </c:ext>
          </c:extLst>
        </c:ser>
        <c:dLbls/>
        <c:axId val="315685120"/>
        <c:axId val="315817984"/>
      </c:barChart>
      <c:catAx>
        <c:axId val="315685120"/>
        <c:scaling>
          <c:orientation val="minMax"/>
        </c:scaling>
        <c:axPos val="b"/>
        <c:numFmt formatCode="General" sourceLinked="0"/>
        <c:tickLblPos val="nextTo"/>
        <c:txPr>
          <a:bodyPr/>
          <a:lstStyle/>
          <a:p>
            <a:pPr>
              <a:defRPr sz="1400" baseline="0">
                <a:latin typeface="Source Sans Pro" panose="020B0503030403020204" pitchFamily="34" charset="0"/>
              </a:defRPr>
            </a:pPr>
            <a:endParaRPr lang="en-US"/>
          </a:p>
        </c:txPr>
        <c:crossAx val="315817984"/>
        <c:crosses val="autoZero"/>
        <c:auto val="1"/>
        <c:lblAlgn val="ctr"/>
        <c:lblOffset val="100"/>
      </c:catAx>
      <c:valAx>
        <c:axId val="315817984"/>
        <c:scaling>
          <c:orientation val="minMax"/>
        </c:scaling>
        <c:axPos val="l"/>
        <c:majorGridlines/>
        <c:numFmt formatCode="General" sourceLinked="1"/>
        <c:tickLblPos val="nextTo"/>
        <c:txPr>
          <a:bodyPr/>
          <a:lstStyle/>
          <a:p>
            <a:pPr>
              <a:defRPr sz="1400" baseline="0">
                <a:latin typeface="Source Sans Pro" panose="020B0503030403020204" pitchFamily="34" charset="0"/>
              </a:defRPr>
            </a:pPr>
            <a:endParaRPr lang="en-US"/>
          </a:p>
        </c:txPr>
        <c:crossAx val="315685120"/>
        <c:crosses val="autoZero"/>
        <c:crossBetween val="between"/>
      </c:valAx>
    </c:plotArea>
    <c:legend>
      <c:legendPos val="r"/>
      <c:txPr>
        <a:bodyPr/>
        <a:lstStyle/>
        <a:p>
          <a:pPr>
            <a:defRPr sz="1400" baseline="0">
              <a:latin typeface="Source Sans Pro" panose="020B0503030403020204" pitchFamily="34" charset="0"/>
            </a:defRPr>
          </a:pPr>
          <a:endParaRPr lang="en-US"/>
        </a:p>
      </c:txPr>
    </c:legend>
    <c:plotVisOnly val="1"/>
    <c:dispBlanksAs val="gap"/>
  </c:chart>
  <c:txPr>
    <a:bodyPr/>
    <a:lstStyle/>
    <a:p>
      <a:pPr>
        <a:defRPr sz="1800"/>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41030827743754267"/>
          <c:y val="3.5434926307021192E-2"/>
          <c:w val="0.57271641392048223"/>
          <c:h val="0.95507018753370387"/>
        </c:manualLayout>
      </c:layout>
      <c:barChart>
        <c:barDir val="bar"/>
        <c:grouping val="clustered"/>
        <c:ser>
          <c:idx val="0"/>
          <c:order val="0"/>
          <c:tx>
            <c:strRef>
              <c:f>Sheet1!$B$1</c:f>
              <c:strCache>
                <c:ptCount val="1"/>
                <c:pt idx="0">
                  <c:v>Attracted</c:v>
                </c:pt>
              </c:strCache>
            </c:strRef>
          </c:tx>
          <c:dLbls>
            <c:spPr>
              <a:noFill/>
              <a:ln>
                <a:noFill/>
              </a:ln>
              <a:effectLst/>
            </c:spPr>
            <c:txPr>
              <a:bodyPr/>
              <a:lstStyle/>
              <a:p>
                <a:pPr>
                  <a:defRPr sz="1600"/>
                </a:pPr>
                <a:endParaRPr lang="en-US"/>
              </a:p>
            </c:txPr>
            <c:showVal val="1"/>
            <c:extLst xmlns:c16r2="http://schemas.microsoft.com/office/drawing/2015/06/chart">
              <c:ext xmlns:c15="http://schemas.microsoft.com/office/drawing/2012/chart" uri="{CE6537A1-D6FC-4f65-9D91-7224C49458BB}">
                <c15:showLeaderLines val="0"/>
              </c:ext>
            </c:extLst>
          </c:dLbls>
          <c:cat>
            <c:strRef>
              <c:f>Sheet1!$A$2:$A$17</c:f>
              <c:strCache>
                <c:ptCount val="16"/>
                <c:pt idx="0">
                  <c:v>The climate &amp; weather</c:v>
                </c:pt>
                <c:pt idx="1">
                  <c:v>My Scottish ancestry</c:v>
                </c:pt>
                <c:pt idx="2">
                  <c:v>To visit a particular attraction</c:v>
                </c:pt>
                <c:pt idx="3">
                  <c:v>Personal event / celebration</c:v>
                </c:pt>
                <c:pt idx="4">
                  <c:v>Special event</c:v>
                </c:pt>
                <c:pt idx="5">
                  <c:v>The range of activities available</c:v>
                </c:pt>
                <c:pt idx="6">
                  <c:v>I have always wanted to visit</c:v>
                </c:pt>
                <c:pt idx="7">
                  <c:v>To visit cities</c:v>
                </c:pt>
                <c:pt idx="8">
                  <c:v>Scotland's reputation for friendly people</c:v>
                </c:pt>
                <c:pt idx="9">
                  <c:v>Closeness to home</c:v>
                </c:pt>
                <c:pt idx="10">
                  <c:v>It is easy to get to</c:v>
                </c:pt>
                <c:pt idx="11">
                  <c:v>To visit family / friends who live in Scotland</c:v>
                </c:pt>
                <c:pt idx="12">
                  <c:v>To get away from it all</c:v>
                </c:pt>
                <c:pt idx="13">
                  <c:v>Holidayed before &amp; wanted to return</c:v>
                </c:pt>
                <c:pt idx="14">
                  <c:v>The history &amp; culture</c:v>
                </c:pt>
                <c:pt idx="15">
                  <c:v>The scenery &amp; landscape</c:v>
                </c:pt>
              </c:strCache>
            </c:strRef>
          </c:cat>
          <c:val>
            <c:numRef>
              <c:f>Sheet1!$B$2:$B$17</c:f>
              <c:numCache>
                <c:formatCode>0%</c:formatCode>
                <c:ptCount val="16"/>
                <c:pt idx="0">
                  <c:v>0.05</c:v>
                </c:pt>
                <c:pt idx="1">
                  <c:v>9.0000000000000011E-2</c:v>
                </c:pt>
                <c:pt idx="2">
                  <c:v>9.0000000000000011E-2</c:v>
                </c:pt>
                <c:pt idx="3">
                  <c:v>9.0000000000000011E-2</c:v>
                </c:pt>
                <c:pt idx="4">
                  <c:v>0.1</c:v>
                </c:pt>
                <c:pt idx="5">
                  <c:v>0.14000000000000001</c:v>
                </c:pt>
                <c:pt idx="6">
                  <c:v>0.15000000000000002</c:v>
                </c:pt>
                <c:pt idx="7">
                  <c:v>0.15000000000000002</c:v>
                </c:pt>
                <c:pt idx="8">
                  <c:v>0.15000000000000002</c:v>
                </c:pt>
                <c:pt idx="9">
                  <c:v>0.15000000000000002</c:v>
                </c:pt>
                <c:pt idx="10">
                  <c:v>0.16</c:v>
                </c:pt>
                <c:pt idx="11">
                  <c:v>0.2</c:v>
                </c:pt>
                <c:pt idx="12">
                  <c:v>0.23</c:v>
                </c:pt>
                <c:pt idx="13">
                  <c:v>0.24000000000000002</c:v>
                </c:pt>
                <c:pt idx="14">
                  <c:v>0.33000000000000007</c:v>
                </c:pt>
                <c:pt idx="15">
                  <c:v>0.5</c:v>
                </c:pt>
              </c:numCache>
            </c:numRef>
          </c:val>
          <c:extLst xmlns:c16r2="http://schemas.microsoft.com/office/drawing/2015/06/chart">
            <c:ext xmlns:c16="http://schemas.microsoft.com/office/drawing/2014/chart" uri="{C3380CC4-5D6E-409C-BE32-E72D297353CC}">
              <c16:uniqueId val="{00000000-06C3-42BD-BFB8-760EF7CB9A57}"/>
            </c:ext>
          </c:extLst>
        </c:ser>
        <c:dLbls/>
        <c:gapWidth val="75"/>
        <c:axId val="316932096"/>
        <c:axId val="316933632"/>
      </c:barChart>
      <c:catAx>
        <c:axId val="316932096"/>
        <c:scaling>
          <c:orientation val="minMax"/>
        </c:scaling>
        <c:axPos val="l"/>
        <c:numFmt formatCode="General" sourceLinked="1"/>
        <c:tickLblPos val="nextTo"/>
        <c:spPr>
          <a:ln>
            <a:noFill/>
          </a:ln>
        </c:spPr>
        <c:txPr>
          <a:bodyPr/>
          <a:lstStyle/>
          <a:p>
            <a:pPr>
              <a:defRPr sz="1400"/>
            </a:pPr>
            <a:endParaRPr lang="en-US"/>
          </a:p>
        </c:txPr>
        <c:crossAx val="316933632"/>
        <c:crosses val="autoZero"/>
        <c:auto val="1"/>
        <c:lblAlgn val="ctr"/>
        <c:lblOffset val="100"/>
      </c:catAx>
      <c:valAx>
        <c:axId val="316933632"/>
        <c:scaling>
          <c:orientation val="minMax"/>
        </c:scaling>
        <c:delete val="1"/>
        <c:axPos val="b"/>
        <c:numFmt formatCode="0%" sourceLinked="1"/>
        <c:tickLblPos val="none"/>
        <c:crossAx val="316932096"/>
        <c:crosses val="autoZero"/>
        <c:crossBetween val="between"/>
      </c:valAx>
    </c:plotArea>
    <c:plotVisOnly val="1"/>
    <c:dispBlanksAs val="gap"/>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19AA1D-19CE-C94A-9000-57D70E20F944}" type="doc">
      <dgm:prSet loTypeId="urn:microsoft.com/office/officeart/2005/8/layout/venn1" loCatId="" qsTypeId="urn:microsoft.com/office/officeart/2005/8/quickstyle/simple4" qsCatId="simple" csTypeId="urn:microsoft.com/office/officeart/2005/8/colors/accent1_2" csCatId="accent1" phldr="1"/>
      <dgm:spPr/>
    </dgm:pt>
    <dgm:pt modelId="{A1F3C812-195B-E048-ACDE-968A51666E4E}">
      <dgm:prSet phldrT="[Text]" custT="1"/>
      <dgm:spPr>
        <a:solidFill>
          <a:schemeClr val="accent2">
            <a:alpha val="50000"/>
          </a:schemeClr>
        </a:solidFill>
        <a:ln>
          <a:solidFill>
            <a:schemeClr val="accent2"/>
          </a:solidFill>
        </a:ln>
      </dgm:spPr>
      <dgm:t>
        <a:bodyPr/>
        <a:lstStyle/>
        <a:p>
          <a:r>
            <a:rPr lang="en-US" sz="1200" b="1" u="none" dirty="0" smtClean="0">
              <a:solidFill>
                <a:srgbClr val="700E57"/>
              </a:solidFill>
              <a:latin typeface="+mj-lt"/>
            </a:rPr>
            <a:t>Inspiring portrayal of modern </a:t>
          </a:r>
          <a:r>
            <a:rPr lang="en-US" sz="1200" b="1" u="none" dirty="0" err="1" smtClean="0">
              <a:solidFill>
                <a:srgbClr val="700E57"/>
              </a:solidFill>
              <a:latin typeface="+mj-lt"/>
            </a:rPr>
            <a:t>scotland</a:t>
          </a:r>
          <a:endParaRPr lang="en-US" sz="1200" b="1" u="none" dirty="0">
            <a:solidFill>
              <a:srgbClr val="700E57"/>
            </a:solidFill>
            <a:latin typeface="+mj-lt"/>
          </a:endParaRPr>
        </a:p>
      </dgm:t>
    </dgm:pt>
    <dgm:pt modelId="{EB2BCE67-BDAB-6E4C-859F-2D79F3D2388B}" type="parTrans" cxnId="{EFE7CA5B-2529-AF42-A95F-4F3842BA1D22}">
      <dgm:prSet/>
      <dgm:spPr/>
      <dgm:t>
        <a:bodyPr/>
        <a:lstStyle/>
        <a:p>
          <a:endParaRPr lang="en-US" sz="1400">
            <a:solidFill>
              <a:srgbClr val="700E57"/>
            </a:solidFill>
            <a:latin typeface="+mj-lt"/>
          </a:endParaRPr>
        </a:p>
      </dgm:t>
    </dgm:pt>
    <dgm:pt modelId="{1BB0AD93-7265-EE47-95BD-7B049084B4F9}" type="sibTrans" cxnId="{EFE7CA5B-2529-AF42-A95F-4F3842BA1D22}">
      <dgm:prSet/>
      <dgm:spPr/>
      <dgm:t>
        <a:bodyPr/>
        <a:lstStyle/>
        <a:p>
          <a:endParaRPr lang="en-US" sz="1400">
            <a:solidFill>
              <a:srgbClr val="700E57"/>
            </a:solidFill>
            <a:latin typeface="+mj-lt"/>
          </a:endParaRPr>
        </a:p>
      </dgm:t>
    </dgm:pt>
    <dgm:pt modelId="{F5C88F5F-21BB-45D8-A0A6-96FE6B823EB9}">
      <dgm:prSet phldrT="[Text]" custT="1"/>
      <dgm:spPr>
        <a:solidFill>
          <a:srgbClr val="FFC000">
            <a:alpha val="50000"/>
          </a:srgbClr>
        </a:solidFill>
        <a:ln>
          <a:solidFill>
            <a:schemeClr val="accent2"/>
          </a:solidFill>
        </a:ln>
      </dgm:spPr>
      <dgm:t>
        <a:bodyPr/>
        <a:lstStyle/>
        <a:p>
          <a:endParaRPr lang="en-US" sz="1200" b="1" u="none" dirty="0" smtClean="0">
            <a:solidFill>
              <a:srgbClr val="700E57"/>
            </a:solidFill>
            <a:latin typeface="+mj-lt"/>
          </a:endParaRPr>
        </a:p>
      </dgm:t>
    </dgm:pt>
    <dgm:pt modelId="{1A55881D-CC95-46D5-A2DD-CA8AD01D1332}" type="parTrans" cxnId="{016D34FF-CFCD-4795-8EAC-8E9EA4EE8D94}">
      <dgm:prSet/>
      <dgm:spPr/>
      <dgm:t>
        <a:bodyPr/>
        <a:lstStyle/>
        <a:p>
          <a:endParaRPr lang="en-GB" sz="1400"/>
        </a:p>
      </dgm:t>
    </dgm:pt>
    <dgm:pt modelId="{03436119-F0B4-48E4-A3BE-F5BDCE874260}" type="sibTrans" cxnId="{016D34FF-CFCD-4795-8EAC-8E9EA4EE8D94}">
      <dgm:prSet/>
      <dgm:spPr/>
      <dgm:t>
        <a:bodyPr/>
        <a:lstStyle/>
        <a:p>
          <a:endParaRPr lang="en-GB" sz="1400"/>
        </a:p>
      </dgm:t>
    </dgm:pt>
    <dgm:pt modelId="{EF781BB3-0E01-424C-A164-64294B0DFBFB}">
      <dgm:prSet phldrT="[Text]" custT="1"/>
      <dgm:spPr>
        <a:solidFill>
          <a:srgbClr val="FFC000">
            <a:alpha val="50000"/>
          </a:srgbClr>
        </a:solidFill>
        <a:ln>
          <a:solidFill>
            <a:schemeClr val="accent2"/>
          </a:solidFill>
        </a:ln>
      </dgm:spPr>
      <dgm:t>
        <a:bodyPr/>
        <a:lstStyle/>
        <a:p>
          <a:endParaRPr lang="en-US" sz="1200" b="1" u="none" dirty="0" smtClean="0">
            <a:solidFill>
              <a:srgbClr val="700E57"/>
            </a:solidFill>
            <a:latin typeface="+mj-lt"/>
          </a:endParaRPr>
        </a:p>
      </dgm:t>
    </dgm:pt>
    <dgm:pt modelId="{BA7E390E-6E15-402D-AEDC-7444BAA2070F}" type="parTrans" cxnId="{2C189F4A-C19D-45F8-88A7-0FB8B767F3EB}">
      <dgm:prSet/>
      <dgm:spPr/>
      <dgm:t>
        <a:bodyPr/>
        <a:lstStyle/>
        <a:p>
          <a:endParaRPr lang="en-GB" sz="1400"/>
        </a:p>
      </dgm:t>
    </dgm:pt>
    <dgm:pt modelId="{CC1D106E-2DD5-4F4E-B818-94D8B1C34DBF}" type="sibTrans" cxnId="{2C189F4A-C19D-45F8-88A7-0FB8B767F3EB}">
      <dgm:prSet/>
      <dgm:spPr/>
      <dgm:t>
        <a:bodyPr/>
        <a:lstStyle/>
        <a:p>
          <a:endParaRPr lang="en-GB" sz="1400"/>
        </a:p>
      </dgm:t>
    </dgm:pt>
    <dgm:pt modelId="{1911D8FC-6B59-B14D-B169-0075C12412C3}" type="pres">
      <dgm:prSet presAssocID="{9E19AA1D-19CE-C94A-9000-57D70E20F944}" presName="compositeShape" presStyleCnt="0">
        <dgm:presLayoutVars>
          <dgm:chMax val="7"/>
          <dgm:dir/>
          <dgm:resizeHandles val="exact"/>
        </dgm:presLayoutVars>
      </dgm:prSet>
      <dgm:spPr/>
    </dgm:pt>
    <dgm:pt modelId="{09C3CBEA-01B6-9747-83B9-7F86BB780389}" type="pres">
      <dgm:prSet presAssocID="{A1F3C812-195B-E048-ACDE-968A51666E4E}" presName="circ1" presStyleLbl="vennNode1" presStyleIdx="0" presStyleCnt="3" custLinFactNeighborY="3823"/>
      <dgm:spPr/>
      <dgm:t>
        <a:bodyPr/>
        <a:lstStyle/>
        <a:p>
          <a:endParaRPr lang="en-GB"/>
        </a:p>
      </dgm:t>
    </dgm:pt>
    <dgm:pt modelId="{64593EA0-7E39-C543-AADB-8FDAB5CE92DF}" type="pres">
      <dgm:prSet presAssocID="{A1F3C812-195B-E048-ACDE-968A51666E4E}" presName="circ1Tx" presStyleLbl="revTx" presStyleIdx="0" presStyleCnt="0">
        <dgm:presLayoutVars>
          <dgm:chMax val="0"/>
          <dgm:chPref val="0"/>
          <dgm:bulletEnabled val="1"/>
        </dgm:presLayoutVars>
      </dgm:prSet>
      <dgm:spPr/>
      <dgm:t>
        <a:bodyPr/>
        <a:lstStyle/>
        <a:p>
          <a:endParaRPr lang="en-GB"/>
        </a:p>
      </dgm:t>
    </dgm:pt>
    <dgm:pt modelId="{FD842C1B-B602-4580-999D-EC8D6FB794C8}" type="pres">
      <dgm:prSet presAssocID="{F5C88F5F-21BB-45D8-A0A6-96FE6B823EB9}" presName="circ2" presStyleLbl="vennNode1" presStyleIdx="1" presStyleCnt="3"/>
      <dgm:spPr/>
      <dgm:t>
        <a:bodyPr/>
        <a:lstStyle/>
        <a:p>
          <a:endParaRPr lang="en-GB"/>
        </a:p>
      </dgm:t>
    </dgm:pt>
    <dgm:pt modelId="{DD1DA106-6436-4623-BA7F-878A9F813B86}" type="pres">
      <dgm:prSet presAssocID="{F5C88F5F-21BB-45D8-A0A6-96FE6B823EB9}" presName="circ2Tx" presStyleLbl="revTx" presStyleIdx="0" presStyleCnt="0">
        <dgm:presLayoutVars>
          <dgm:chMax val="0"/>
          <dgm:chPref val="0"/>
          <dgm:bulletEnabled val="1"/>
        </dgm:presLayoutVars>
      </dgm:prSet>
      <dgm:spPr/>
      <dgm:t>
        <a:bodyPr/>
        <a:lstStyle/>
        <a:p>
          <a:endParaRPr lang="en-GB"/>
        </a:p>
      </dgm:t>
    </dgm:pt>
    <dgm:pt modelId="{152DCE8F-0AF2-4072-94F7-7315E2C4E443}" type="pres">
      <dgm:prSet presAssocID="{EF781BB3-0E01-424C-A164-64294B0DFBFB}" presName="circ3" presStyleLbl="vennNode1" presStyleIdx="2" presStyleCnt="3"/>
      <dgm:spPr/>
      <dgm:t>
        <a:bodyPr/>
        <a:lstStyle/>
        <a:p>
          <a:endParaRPr lang="en-GB"/>
        </a:p>
      </dgm:t>
    </dgm:pt>
    <dgm:pt modelId="{88C0901A-5740-43C8-A372-10EE80106972}" type="pres">
      <dgm:prSet presAssocID="{EF781BB3-0E01-424C-A164-64294B0DFBFB}" presName="circ3Tx" presStyleLbl="revTx" presStyleIdx="0" presStyleCnt="0">
        <dgm:presLayoutVars>
          <dgm:chMax val="0"/>
          <dgm:chPref val="0"/>
          <dgm:bulletEnabled val="1"/>
        </dgm:presLayoutVars>
      </dgm:prSet>
      <dgm:spPr/>
      <dgm:t>
        <a:bodyPr/>
        <a:lstStyle/>
        <a:p>
          <a:endParaRPr lang="en-GB"/>
        </a:p>
      </dgm:t>
    </dgm:pt>
  </dgm:ptLst>
  <dgm:cxnLst>
    <dgm:cxn modelId="{2C189F4A-C19D-45F8-88A7-0FB8B767F3EB}" srcId="{9E19AA1D-19CE-C94A-9000-57D70E20F944}" destId="{EF781BB3-0E01-424C-A164-64294B0DFBFB}" srcOrd="2" destOrd="0" parTransId="{BA7E390E-6E15-402D-AEDC-7444BAA2070F}" sibTransId="{CC1D106E-2DD5-4F4E-B818-94D8B1C34DBF}"/>
    <dgm:cxn modelId="{E7622105-5D79-422E-BBAD-D939F74F9714}" type="presOf" srcId="{A1F3C812-195B-E048-ACDE-968A51666E4E}" destId="{09C3CBEA-01B6-9747-83B9-7F86BB780389}" srcOrd="0" destOrd="0" presId="urn:microsoft.com/office/officeart/2005/8/layout/venn1"/>
    <dgm:cxn modelId="{EFE7CA5B-2529-AF42-A95F-4F3842BA1D22}" srcId="{9E19AA1D-19CE-C94A-9000-57D70E20F944}" destId="{A1F3C812-195B-E048-ACDE-968A51666E4E}" srcOrd="0" destOrd="0" parTransId="{EB2BCE67-BDAB-6E4C-859F-2D79F3D2388B}" sibTransId="{1BB0AD93-7265-EE47-95BD-7B049084B4F9}"/>
    <dgm:cxn modelId="{B88F0DF5-D2D0-453C-9142-ECF35A27D5ED}" type="presOf" srcId="{EF781BB3-0E01-424C-A164-64294B0DFBFB}" destId="{88C0901A-5740-43C8-A372-10EE80106972}" srcOrd="1" destOrd="0" presId="urn:microsoft.com/office/officeart/2005/8/layout/venn1"/>
    <dgm:cxn modelId="{19030F43-380B-47CF-82F0-956CCEE318B9}" type="presOf" srcId="{EF781BB3-0E01-424C-A164-64294B0DFBFB}" destId="{152DCE8F-0AF2-4072-94F7-7315E2C4E443}" srcOrd="0" destOrd="0" presId="urn:microsoft.com/office/officeart/2005/8/layout/venn1"/>
    <dgm:cxn modelId="{96ACA1EB-DDE6-4A43-AFB5-50C15E770230}" type="presOf" srcId="{F5C88F5F-21BB-45D8-A0A6-96FE6B823EB9}" destId="{FD842C1B-B602-4580-999D-EC8D6FB794C8}" srcOrd="0" destOrd="0" presId="urn:microsoft.com/office/officeart/2005/8/layout/venn1"/>
    <dgm:cxn modelId="{5A40B0B8-78A2-4138-9395-CB1F011C7842}" type="presOf" srcId="{F5C88F5F-21BB-45D8-A0A6-96FE6B823EB9}" destId="{DD1DA106-6436-4623-BA7F-878A9F813B86}" srcOrd="1" destOrd="0" presId="urn:microsoft.com/office/officeart/2005/8/layout/venn1"/>
    <dgm:cxn modelId="{016D34FF-CFCD-4795-8EAC-8E9EA4EE8D94}" srcId="{9E19AA1D-19CE-C94A-9000-57D70E20F944}" destId="{F5C88F5F-21BB-45D8-A0A6-96FE6B823EB9}" srcOrd="1" destOrd="0" parTransId="{1A55881D-CC95-46D5-A2DD-CA8AD01D1332}" sibTransId="{03436119-F0B4-48E4-A3BE-F5BDCE874260}"/>
    <dgm:cxn modelId="{687EF75F-6346-4590-A500-FF8BEDCEED01}" type="presOf" srcId="{9E19AA1D-19CE-C94A-9000-57D70E20F944}" destId="{1911D8FC-6B59-B14D-B169-0075C12412C3}" srcOrd="0" destOrd="0" presId="urn:microsoft.com/office/officeart/2005/8/layout/venn1"/>
    <dgm:cxn modelId="{CC28FA19-947D-407D-BB8E-9B981C05E25E}" type="presOf" srcId="{A1F3C812-195B-E048-ACDE-968A51666E4E}" destId="{64593EA0-7E39-C543-AADB-8FDAB5CE92DF}" srcOrd="1" destOrd="0" presId="urn:microsoft.com/office/officeart/2005/8/layout/venn1"/>
    <dgm:cxn modelId="{F2AC43A8-CD38-442B-9AA1-D712037336D7}" type="presParOf" srcId="{1911D8FC-6B59-B14D-B169-0075C12412C3}" destId="{09C3CBEA-01B6-9747-83B9-7F86BB780389}" srcOrd="0" destOrd="0" presId="urn:microsoft.com/office/officeart/2005/8/layout/venn1"/>
    <dgm:cxn modelId="{07937C30-4E6F-4CD6-8287-6D4E95087F46}" type="presParOf" srcId="{1911D8FC-6B59-B14D-B169-0075C12412C3}" destId="{64593EA0-7E39-C543-AADB-8FDAB5CE92DF}" srcOrd="1" destOrd="0" presId="urn:microsoft.com/office/officeart/2005/8/layout/venn1"/>
    <dgm:cxn modelId="{75B6865F-09F2-4DAF-9634-1DE2141E3B74}" type="presParOf" srcId="{1911D8FC-6B59-B14D-B169-0075C12412C3}" destId="{FD842C1B-B602-4580-999D-EC8D6FB794C8}" srcOrd="2" destOrd="0" presId="urn:microsoft.com/office/officeart/2005/8/layout/venn1"/>
    <dgm:cxn modelId="{3903E1C1-69F5-4884-86B5-99C62EB55D36}" type="presParOf" srcId="{1911D8FC-6B59-B14D-B169-0075C12412C3}" destId="{DD1DA106-6436-4623-BA7F-878A9F813B86}" srcOrd="3" destOrd="0" presId="urn:microsoft.com/office/officeart/2005/8/layout/venn1"/>
    <dgm:cxn modelId="{CF594951-54ED-4A6E-877D-CF940E01BE5D}" type="presParOf" srcId="{1911D8FC-6B59-B14D-B169-0075C12412C3}" destId="{152DCE8F-0AF2-4072-94F7-7315E2C4E443}" srcOrd="4" destOrd="0" presId="urn:microsoft.com/office/officeart/2005/8/layout/venn1"/>
    <dgm:cxn modelId="{3B8302E8-40F6-4020-8C37-D8F6E4A0C7E3}" type="presParOf" srcId="{1911D8FC-6B59-B14D-B169-0075C12412C3}" destId="{88C0901A-5740-43C8-A372-10EE80106972}" srcOrd="5" destOrd="0" presId="urn:microsoft.com/office/officeart/2005/8/layout/venn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19AA1D-19CE-C94A-9000-57D70E20F944}" type="doc">
      <dgm:prSet loTypeId="urn:microsoft.com/office/officeart/2005/8/layout/venn1" loCatId="" qsTypeId="urn:microsoft.com/office/officeart/2005/8/quickstyle/simple4" qsCatId="simple" csTypeId="urn:microsoft.com/office/officeart/2005/8/colors/accent1_2" csCatId="accent1" phldr="1"/>
      <dgm:spPr/>
    </dgm:pt>
    <dgm:pt modelId="{A1F3C812-195B-E048-ACDE-968A51666E4E}">
      <dgm:prSet phldrT="[Text]" custT="1"/>
      <dgm:spPr>
        <a:solidFill>
          <a:schemeClr val="accent2">
            <a:alpha val="50000"/>
          </a:schemeClr>
        </a:solidFill>
        <a:ln>
          <a:solidFill>
            <a:schemeClr val="accent2"/>
          </a:solidFill>
        </a:ln>
      </dgm:spPr>
      <dgm:t>
        <a:bodyPr/>
        <a:lstStyle/>
        <a:p>
          <a:r>
            <a:rPr lang="en-US" sz="1200" b="1" u="none" dirty="0" smtClean="0">
              <a:solidFill>
                <a:srgbClr val="700E57"/>
              </a:solidFill>
              <a:latin typeface="+mj-lt"/>
            </a:rPr>
            <a:t>Inspiring portrayal of modern </a:t>
          </a:r>
          <a:r>
            <a:rPr lang="en-US" sz="1200" b="1" u="none" dirty="0" err="1" smtClean="0">
              <a:solidFill>
                <a:srgbClr val="700E57"/>
              </a:solidFill>
              <a:latin typeface="+mj-lt"/>
            </a:rPr>
            <a:t>scotland</a:t>
          </a:r>
          <a:endParaRPr lang="en-US" sz="1200" b="1" u="none" dirty="0">
            <a:solidFill>
              <a:srgbClr val="700E57"/>
            </a:solidFill>
            <a:latin typeface="+mj-lt"/>
          </a:endParaRPr>
        </a:p>
      </dgm:t>
    </dgm:pt>
    <dgm:pt modelId="{EB2BCE67-BDAB-6E4C-859F-2D79F3D2388B}" type="parTrans" cxnId="{EFE7CA5B-2529-AF42-A95F-4F3842BA1D22}">
      <dgm:prSet/>
      <dgm:spPr/>
      <dgm:t>
        <a:bodyPr/>
        <a:lstStyle/>
        <a:p>
          <a:endParaRPr lang="en-US" sz="1400">
            <a:solidFill>
              <a:srgbClr val="700E57"/>
            </a:solidFill>
            <a:latin typeface="+mj-lt"/>
          </a:endParaRPr>
        </a:p>
      </dgm:t>
    </dgm:pt>
    <dgm:pt modelId="{1BB0AD93-7265-EE47-95BD-7B049084B4F9}" type="sibTrans" cxnId="{EFE7CA5B-2529-AF42-A95F-4F3842BA1D22}">
      <dgm:prSet/>
      <dgm:spPr/>
      <dgm:t>
        <a:bodyPr/>
        <a:lstStyle/>
        <a:p>
          <a:endParaRPr lang="en-US" sz="1400">
            <a:solidFill>
              <a:srgbClr val="700E57"/>
            </a:solidFill>
            <a:latin typeface="+mj-lt"/>
          </a:endParaRPr>
        </a:p>
      </dgm:t>
    </dgm:pt>
    <dgm:pt modelId="{F5C88F5F-21BB-45D8-A0A6-96FE6B823EB9}">
      <dgm:prSet phldrT="[Text]" custT="1"/>
      <dgm:spPr>
        <a:solidFill>
          <a:srgbClr val="FFC000">
            <a:alpha val="50000"/>
          </a:srgbClr>
        </a:solidFill>
        <a:ln>
          <a:solidFill>
            <a:schemeClr val="accent2"/>
          </a:solidFill>
        </a:ln>
      </dgm:spPr>
      <dgm:t>
        <a:bodyPr/>
        <a:lstStyle/>
        <a:p>
          <a:endParaRPr lang="en-US" sz="1200" b="1" u="none" dirty="0" smtClean="0">
            <a:solidFill>
              <a:srgbClr val="700E57"/>
            </a:solidFill>
            <a:latin typeface="+mj-lt"/>
          </a:endParaRPr>
        </a:p>
      </dgm:t>
    </dgm:pt>
    <dgm:pt modelId="{1A55881D-CC95-46D5-A2DD-CA8AD01D1332}" type="parTrans" cxnId="{016D34FF-CFCD-4795-8EAC-8E9EA4EE8D94}">
      <dgm:prSet/>
      <dgm:spPr/>
      <dgm:t>
        <a:bodyPr/>
        <a:lstStyle/>
        <a:p>
          <a:endParaRPr lang="en-GB" sz="1400"/>
        </a:p>
      </dgm:t>
    </dgm:pt>
    <dgm:pt modelId="{03436119-F0B4-48E4-A3BE-F5BDCE874260}" type="sibTrans" cxnId="{016D34FF-CFCD-4795-8EAC-8E9EA4EE8D94}">
      <dgm:prSet/>
      <dgm:spPr/>
      <dgm:t>
        <a:bodyPr/>
        <a:lstStyle/>
        <a:p>
          <a:endParaRPr lang="en-GB" sz="1400"/>
        </a:p>
      </dgm:t>
    </dgm:pt>
    <dgm:pt modelId="{EF781BB3-0E01-424C-A164-64294B0DFBFB}">
      <dgm:prSet phldrT="[Text]" custT="1"/>
      <dgm:spPr>
        <a:solidFill>
          <a:srgbClr val="FFC000">
            <a:alpha val="50000"/>
          </a:srgbClr>
        </a:solidFill>
        <a:ln>
          <a:solidFill>
            <a:schemeClr val="accent2"/>
          </a:solidFill>
        </a:ln>
      </dgm:spPr>
      <dgm:t>
        <a:bodyPr/>
        <a:lstStyle/>
        <a:p>
          <a:r>
            <a:rPr lang="en-US" sz="1200" b="1" u="none" dirty="0" smtClean="0">
              <a:solidFill>
                <a:srgbClr val="700E57"/>
              </a:solidFill>
              <a:latin typeface="+mj-lt"/>
            </a:rPr>
            <a:t>Harness networks of influence</a:t>
          </a:r>
        </a:p>
      </dgm:t>
    </dgm:pt>
    <dgm:pt modelId="{BA7E390E-6E15-402D-AEDC-7444BAA2070F}" type="parTrans" cxnId="{2C189F4A-C19D-45F8-88A7-0FB8B767F3EB}">
      <dgm:prSet/>
      <dgm:spPr/>
      <dgm:t>
        <a:bodyPr/>
        <a:lstStyle/>
        <a:p>
          <a:endParaRPr lang="en-GB" sz="1400"/>
        </a:p>
      </dgm:t>
    </dgm:pt>
    <dgm:pt modelId="{CC1D106E-2DD5-4F4E-B818-94D8B1C34DBF}" type="sibTrans" cxnId="{2C189F4A-C19D-45F8-88A7-0FB8B767F3EB}">
      <dgm:prSet/>
      <dgm:spPr/>
      <dgm:t>
        <a:bodyPr/>
        <a:lstStyle/>
        <a:p>
          <a:endParaRPr lang="en-GB" sz="1400"/>
        </a:p>
      </dgm:t>
    </dgm:pt>
    <dgm:pt modelId="{1911D8FC-6B59-B14D-B169-0075C12412C3}" type="pres">
      <dgm:prSet presAssocID="{9E19AA1D-19CE-C94A-9000-57D70E20F944}" presName="compositeShape" presStyleCnt="0">
        <dgm:presLayoutVars>
          <dgm:chMax val="7"/>
          <dgm:dir/>
          <dgm:resizeHandles val="exact"/>
        </dgm:presLayoutVars>
      </dgm:prSet>
      <dgm:spPr/>
    </dgm:pt>
    <dgm:pt modelId="{09C3CBEA-01B6-9747-83B9-7F86BB780389}" type="pres">
      <dgm:prSet presAssocID="{A1F3C812-195B-E048-ACDE-968A51666E4E}" presName="circ1" presStyleLbl="vennNode1" presStyleIdx="0" presStyleCnt="3" custLinFactNeighborY="3823"/>
      <dgm:spPr/>
      <dgm:t>
        <a:bodyPr/>
        <a:lstStyle/>
        <a:p>
          <a:endParaRPr lang="en-GB"/>
        </a:p>
      </dgm:t>
    </dgm:pt>
    <dgm:pt modelId="{64593EA0-7E39-C543-AADB-8FDAB5CE92DF}" type="pres">
      <dgm:prSet presAssocID="{A1F3C812-195B-E048-ACDE-968A51666E4E}" presName="circ1Tx" presStyleLbl="revTx" presStyleIdx="0" presStyleCnt="0">
        <dgm:presLayoutVars>
          <dgm:chMax val="0"/>
          <dgm:chPref val="0"/>
          <dgm:bulletEnabled val="1"/>
        </dgm:presLayoutVars>
      </dgm:prSet>
      <dgm:spPr/>
      <dgm:t>
        <a:bodyPr/>
        <a:lstStyle/>
        <a:p>
          <a:endParaRPr lang="en-GB"/>
        </a:p>
      </dgm:t>
    </dgm:pt>
    <dgm:pt modelId="{FD842C1B-B602-4580-999D-EC8D6FB794C8}" type="pres">
      <dgm:prSet presAssocID="{F5C88F5F-21BB-45D8-A0A6-96FE6B823EB9}" presName="circ2" presStyleLbl="vennNode1" presStyleIdx="1" presStyleCnt="3"/>
      <dgm:spPr/>
      <dgm:t>
        <a:bodyPr/>
        <a:lstStyle/>
        <a:p>
          <a:endParaRPr lang="en-GB"/>
        </a:p>
      </dgm:t>
    </dgm:pt>
    <dgm:pt modelId="{DD1DA106-6436-4623-BA7F-878A9F813B86}" type="pres">
      <dgm:prSet presAssocID="{F5C88F5F-21BB-45D8-A0A6-96FE6B823EB9}" presName="circ2Tx" presStyleLbl="revTx" presStyleIdx="0" presStyleCnt="0">
        <dgm:presLayoutVars>
          <dgm:chMax val="0"/>
          <dgm:chPref val="0"/>
          <dgm:bulletEnabled val="1"/>
        </dgm:presLayoutVars>
      </dgm:prSet>
      <dgm:spPr/>
      <dgm:t>
        <a:bodyPr/>
        <a:lstStyle/>
        <a:p>
          <a:endParaRPr lang="en-GB"/>
        </a:p>
      </dgm:t>
    </dgm:pt>
    <dgm:pt modelId="{152DCE8F-0AF2-4072-94F7-7315E2C4E443}" type="pres">
      <dgm:prSet presAssocID="{EF781BB3-0E01-424C-A164-64294B0DFBFB}" presName="circ3" presStyleLbl="vennNode1" presStyleIdx="2" presStyleCnt="3"/>
      <dgm:spPr/>
      <dgm:t>
        <a:bodyPr/>
        <a:lstStyle/>
        <a:p>
          <a:endParaRPr lang="en-GB"/>
        </a:p>
      </dgm:t>
    </dgm:pt>
    <dgm:pt modelId="{88C0901A-5740-43C8-A372-10EE80106972}" type="pres">
      <dgm:prSet presAssocID="{EF781BB3-0E01-424C-A164-64294B0DFBFB}" presName="circ3Tx" presStyleLbl="revTx" presStyleIdx="0" presStyleCnt="0">
        <dgm:presLayoutVars>
          <dgm:chMax val="0"/>
          <dgm:chPref val="0"/>
          <dgm:bulletEnabled val="1"/>
        </dgm:presLayoutVars>
      </dgm:prSet>
      <dgm:spPr/>
      <dgm:t>
        <a:bodyPr/>
        <a:lstStyle/>
        <a:p>
          <a:endParaRPr lang="en-GB"/>
        </a:p>
      </dgm:t>
    </dgm:pt>
  </dgm:ptLst>
  <dgm:cxnLst>
    <dgm:cxn modelId="{2C189F4A-C19D-45F8-88A7-0FB8B767F3EB}" srcId="{9E19AA1D-19CE-C94A-9000-57D70E20F944}" destId="{EF781BB3-0E01-424C-A164-64294B0DFBFB}" srcOrd="2" destOrd="0" parTransId="{BA7E390E-6E15-402D-AEDC-7444BAA2070F}" sibTransId="{CC1D106E-2DD5-4F4E-B818-94D8B1C34DBF}"/>
    <dgm:cxn modelId="{F2E6D79E-AE20-4B43-B35B-A3812098DB9F}" type="presOf" srcId="{EF781BB3-0E01-424C-A164-64294B0DFBFB}" destId="{88C0901A-5740-43C8-A372-10EE80106972}" srcOrd="1" destOrd="0" presId="urn:microsoft.com/office/officeart/2005/8/layout/venn1"/>
    <dgm:cxn modelId="{E87239C9-D11C-4F96-B0FD-89EEEB29FB34}" type="presOf" srcId="{F5C88F5F-21BB-45D8-A0A6-96FE6B823EB9}" destId="{FD842C1B-B602-4580-999D-EC8D6FB794C8}" srcOrd="0" destOrd="0" presId="urn:microsoft.com/office/officeart/2005/8/layout/venn1"/>
    <dgm:cxn modelId="{EFE7CA5B-2529-AF42-A95F-4F3842BA1D22}" srcId="{9E19AA1D-19CE-C94A-9000-57D70E20F944}" destId="{A1F3C812-195B-E048-ACDE-968A51666E4E}" srcOrd="0" destOrd="0" parTransId="{EB2BCE67-BDAB-6E4C-859F-2D79F3D2388B}" sibTransId="{1BB0AD93-7265-EE47-95BD-7B049084B4F9}"/>
    <dgm:cxn modelId="{52599A33-838D-43E1-ADF5-AC73AD201CBE}" type="presOf" srcId="{EF781BB3-0E01-424C-A164-64294B0DFBFB}" destId="{152DCE8F-0AF2-4072-94F7-7315E2C4E443}" srcOrd="0" destOrd="0" presId="urn:microsoft.com/office/officeart/2005/8/layout/venn1"/>
    <dgm:cxn modelId="{E7C247FF-657F-4740-AB58-EAA48134ABED}" type="presOf" srcId="{A1F3C812-195B-E048-ACDE-968A51666E4E}" destId="{64593EA0-7E39-C543-AADB-8FDAB5CE92DF}" srcOrd="1" destOrd="0" presId="urn:microsoft.com/office/officeart/2005/8/layout/venn1"/>
    <dgm:cxn modelId="{016D34FF-CFCD-4795-8EAC-8E9EA4EE8D94}" srcId="{9E19AA1D-19CE-C94A-9000-57D70E20F944}" destId="{F5C88F5F-21BB-45D8-A0A6-96FE6B823EB9}" srcOrd="1" destOrd="0" parTransId="{1A55881D-CC95-46D5-A2DD-CA8AD01D1332}" sibTransId="{03436119-F0B4-48E4-A3BE-F5BDCE874260}"/>
    <dgm:cxn modelId="{282DE51D-8866-4048-BAE2-7246308621B8}" type="presOf" srcId="{9E19AA1D-19CE-C94A-9000-57D70E20F944}" destId="{1911D8FC-6B59-B14D-B169-0075C12412C3}" srcOrd="0" destOrd="0" presId="urn:microsoft.com/office/officeart/2005/8/layout/venn1"/>
    <dgm:cxn modelId="{73A88D3B-6AB0-4EC7-A12D-9CD37984FFAA}" type="presOf" srcId="{F5C88F5F-21BB-45D8-A0A6-96FE6B823EB9}" destId="{DD1DA106-6436-4623-BA7F-878A9F813B86}" srcOrd="1" destOrd="0" presId="urn:microsoft.com/office/officeart/2005/8/layout/venn1"/>
    <dgm:cxn modelId="{520CBC1F-A011-418C-B77E-E94E26C14552}" type="presOf" srcId="{A1F3C812-195B-E048-ACDE-968A51666E4E}" destId="{09C3CBEA-01B6-9747-83B9-7F86BB780389}" srcOrd="0" destOrd="0" presId="urn:microsoft.com/office/officeart/2005/8/layout/venn1"/>
    <dgm:cxn modelId="{58006EF6-D717-43FA-9AE8-5BD0518745D6}" type="presParOf" srcId="{1911D8FC-6B59-B14D-B169-0075C12412C3}" destId="{09C3CBEA-01B6-9747-83B9-7F86BB780389}" srcOrd="0" destOrd="0" presId="urn:microsoft.com/office/officeart/2005/8/layout/venn1"/>
    <dgm:cxn modelId="{52F9CF7A-0F6D-4A6E-B781-AC02053F8428}" type="presParOf" srcId="{1911D8FC-6B59-B14D-B169-0075C12412C3}" destId="{64593EA0-7E39-C543-AADB-8FDAB5CE92DF}" srcOrd="1" destOrd="0" presId="urn:microsoft.com/office/officeart/2005/8/layout/venn1"/>
    <dgm:cxn modelId="{20341FAB-635B-4E5F-AD8C-6D4B5B686CAE}" type="presParOf" srcId="{1911D8FC-6B59-B14D-B169-0075C12412C3}" destId="{FD842C1B-B602-4580-999D-EC8D6FB794C8}" srcOrd="2" destOrd="0" presId="urn:microsoft.com/office/officeart/2005/8/layout/venn1"/>
    <dgm:cxn modelId="{3DF765C8-D403-4977-9BD3-CA291D39B14B}" type="presParOf" srcId="{1911D8FC-6B59-B14D-B169-0075C12412C3}" destId="{DD1DA106-6436-4623-BA7F-878A9F813B86}" srcOrd="3" destOrd="0" presId="urn:microsoft.com/office/officeart/2005/8/layout/venn1"/>
    <dgm:cxn modelId="{CE8BD10E-A77F-4C1D-8BCD-7A0E291D2FC1}" type="presParOf" srcId="{1911D8FC-6B59-B14D-B169-0075C12412C3}" destId="{152DCE8F-0AF2-4072-94F7-7315E2C4E443}" srcOrd="4" destOrd="0" presId="urn:microsoft.com/office/officeart/2005/8/layout/venn1"/>
    <dgm:cxn modelId="{2D2EBF92-B486-4513-ADB7-F9AB8DCC6939}" type="presParOf" srcId="{1911D8FC-6B59-B14D-B169-0075C12412C3}" destId="{88C0901A-5740-43C8-A372-10EE80106972}" srcOrd="5" destOrd="0" presId="urn:microsoft.com/office/officeart/2005/8/layout/venn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9C3CBEA-01B6-9747-83B9-7F86BB780389}">
      <dsp:nvSpPr>
        <dsp:cNvPr id="0" name=""/>
        <dsp:cNvSpPr/>
      </dsp:nvSpPr>
      <dsp:spPr>
        <a:xfrm>
          <a:off x="1718599" y="132986"/>
          <a:ext cx="2251590" cy="2251590"/>
        </a:xfrm>
        <a:prstGeom prst="ellipse">
          <a:avLst/>
        </a:prstGeom>
        <a:solidFill>
          <a:schemeClr val="accent2">
            <a:alpha val="50000"/>
          </a:schemeClr>
        </a:solidFill>
        <a:ln>
          <a:solidFill>
            <a:schemeClr val="accent2"/>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b="1" u="none" kern="1200" dirty="0" smtClean="0">
              <a:solidFill>
                <a:srgbClr val="700E57"/>
              </a:solidFill>
              <a:latin typeface="+mj-lt"/>
            </a:rPr>
            <a:t>Inspiring portrayal of modern </a:t>
          </a:r>
          <a:r>
            <a:rPr lang="en-US" sz="1200" b="1" u="none" kern="1200" dirty="0" err="1" smtClean="0">
              <a:solidFill>
                <a:srgbClr val="700E57"/>
              </a:solidFill>
              <a:latin typeface="+mj-lt"/>
            </a:rPr>
            <a:t>scotland</a:t>
          </a:r>
          <a:endParaRPr lang="en-US" sz="1200" b="1" u="none" kern="1200" dirty="0">
            <a:solidFill>
              <a:srgbClr val="700E57"/>
            </a:solidFill>
            <a:latin typeface="+mj-lt"/>
          </a:endParaRPr>
        </a:p>
      </dsp:txBody>
      <dsp:txXfrm>
        <a:off x="2018812" y="527014"/>
        <a:ext cx="1651166" cy="1013215"/>
      </dsp:txXfrm>
    </dsp:sp>
    <dsp:sp modelId="{FD842C1B-B602-4580-999D-EC8D6FB794C8}">
      <dsp:nvSpPr>
        <dsp:cNvPr id="0" name=""/>
        <dsp:cNvSpPr/>
      </dsp:nvSpPr>
      <dsp:spPr>
        <a:xfrm>
          <a:off x="2531048" y="1454151"/>
          <a:ext cx="2251590" cy="2251590"/>
        </a:xfrm>
        <a:prstGeom prst="ellipse">
          <a:avLst/>
        </a:prstGeom>
        <a:solidFill>
          <a:srgbClr val="FFC000">
            <a:alpha val="50000"/>
          </a:srgbClr>
        </a:solidFill>
        <a:ln>
          <a:solidFill>
            <a:schemeClr val="accent2"/>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1" u="none" kern="1200" dirty="0" smtClean="0">
            <a:solidFill>
              <a:srgbClr val="700E57"/>
            </a:solidFill>
            <a:latin typeface="+mj-lt"/>
          </a:endParaRPr>
        </a:p>
      </dsp:txBody>
      <dsp:txXfrm>
        <a:off x="3219660" y="2035812"/>
        <a:ext cx="1350954" cy="1238374"/>
      </dsp:txXfrm>
    </dsp:sp>
    <dsp:sp modelId="{152DCE8F-0AF2-4072-94F7-7315E2C4E443}">
      <dsp:nvSpPr>
        <dsp:cNvPr id="0" name=""/>
        <dsp:cNvSpPr/>
      </dsp:nvSpPr>
      <dsp:spPr>
        <a:xfrm>
          <a:off x="906151" y="1454151"/>
          <a:ext cx="2251590" cy="2251590"/>
        </a:xfrm>
        <a:prstGeom prst="ellipse">
          <a:avLst/>
        </a:prstGeom>
        <a:solidFill>
          <a:srgbClr val="FFC000">
            <a:alpha val="50000"/>
          </a:srgbClr>
        </a:solidFill>
        <a:ln>
          <a:solidFill>
            <a:schemeClr val="accent2"/>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1" u="none" kern="1200" dirty="0" smtClean="0">
            <a:solidFill>
              <a:srgbClr val="700E57"/>
            </a:solidFill>
            <a:latin typeface="+mj-lt"/>
          </a:endParaRPr>
        </a:p>
      </dsp:txBody>
      <dsp:txXfrm>
        <a:off x="1118176" y="2035812"/>
        <a:ext cx="1350954" cy="123837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9C3CBEA-01B6-9747-83B9-7F86BB780389}">
      <dsp:nvSpPr>
        <dsp:cNvPr id="0" name=""/>
        <dsp:cNvSpPr/>
      </dsp:nvSpPr>
      <dsp:spPr>
        <a:xfrm>
          <a:off x="1718599" y="132986"/>
          <a:ext cx="2251590" cy="2251590"/>
        </a:xfrm>
        <a:prstGeom prst="ellipse">
          <a:avLst/>
        </a:prstGeom>
        <a:solidFill>
          <a:schemeClr val="accent2">
            <a:alpha val="50000"/>
          </a:schemeClr>
        </a:solidFill>
        <a:ln>
          <a:solidFill>
            <a:schemeClr val="accent2"/>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b="1" u="none" kern="1200" dirty="0" smtClean="0">
              <a:solidFill>
                <a:srgbClr val="700E57"/>
              </a:solidFill>
              <a:latin typeface="+mj-lt"/>
            </a:rPr>
            <a:t>Inspiring portrayal of modern </a:t>
          </a:r>
          <a:r>
            <a:rPr lang="en-US" sz="1200" b="1" u="none" kern="1200" dirty="0" err="1" smtClean="0">
              <a:solidFill>
                <a:srgbClr val="700E57"/>
              </a:solidFill>
              <a:latin typeface="+mj-lt"/>
            </a:rPr>
            <a:t>scotland</a:t>
          </a:r>
          <a:endParaRPr lang="en-US" sz="1200" b="1" u="none" kern="1200" dirty="0">
            <a:solidFill>
              <a:srgbClr val="700E57"/>
            </a:solidFill>
            <a:latin typeface="+mj-lt"/>
          </a:endParaRPr>
        </a:p>
      </dsp:txBody>
      <dsp:txXfrm>
        <a:off x="2018812" y="527014"/>
        <a:ext cx="1651166" cy="1013215"/>
      </dsp:txXfrm>
    </dsp:sp>
    <dsp:sp modelId="{FD842C1B-B602-4580-999D-EC8D6FB794C8}">
      <dsp:nvSpPr>
        <dsp:cNvPr id="0" name=""/>
        <dsp:cNvSpPr/>
      </dsp:nvSpPr>
      <dsp:spPr>
        <a:xfrm>
          <a:off x="2531048" y="1454151"/>
          <a:ext cx="2251590" cy="2251590"/>
        </a:xfrm>
        <a:prstGeom prst="ellipse">
          <a:avLst/>
        </a:prstGeom>
        <a:solidFill>
          <a:srgbClr val="FFC000">
            <a:alpha val="50000"/>
          </a:srgbClr>
        </a:solidFill>
        <a:ln>
          <a:solidFill>
            <a:schemeClr val="accent2"/>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1" u="none" kern="1200" dirty="0" smtClean="0">
            <a:solidFill>
              <a:srgbClr val="700E57"/>
            </a:solidFill>
            <a:latin typeface="+mj-lt"/>
          </a:endParaRPr>
        </a:p>
      </dsp:txBody>
      <dsp:txXfrm>
        <a:off x="3219660" y="2035812"/>
        <a:ext cx="1350954" cy="1238374"/>
      </dsp:txXfrm>
    </dsp:sp>
    <dsp:sp modelId="{152DCE8F-0AF2-4072-94F7-7315E2C4E443}">
      <dsp:nvSpPr>
        <dsp:cNvPr id="0" name=""/>
        <dsp:cNvSpPr/>
      </dsp:nvSpPr>
      <dsp:spPr>
        <a:xfrm>
          <a:off x="906151" y="1454151"/>
          <a:ext cx="2251590" cy="2251590"/>
        </a:xfrm>
        <a:prstGeom prst="ellipse">
          <a:avLst/>
        </a:prstGeom>
        <a:solidFill>
          <a:srgbClr val="FFC000">
            <a:alpha val="50000"/>
          </a:srgbClr>
        </a:solidFill>
        <a:ln>
          <a:solidFill>
            <a:schemeClr val="accent2"/>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b="1" u="none" kern="1200" dirty="0" smtClean="0">
              <a:solidFill>
                <a:srgbClr val="700E57"/>
              </a:solidFill>
              <a:latin typeface="+mj-lt"/>
            </a:rPr>
            <a:t>Harness networks of influence</a:t>
          </a:r>
        </a:p>
      </dsp:txBody>
      <dsp:txXfrm>
        <a:off x="1118176" y="2035812"/>
        <a:ext cx="1350954" cy="123837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5.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CCF928CA-A9B9-4914-9D88-FA98AF03060D}" type="datetimeFigureOut">
              <a:rPr lang="en-GB" smtClean="0"/>
              <a:pPr/>
              <a:t>16/06/2017</a:t>
            </a:fld>
            <a:endParaRPr lang="en-GB"/>
          </a:p>
        </p:txBody>
      </p:sp>
      <p:sp>
        <p:nvSpPr>
          <p:cNvPr id="4" name="Slide Image Placeholder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6FB16975-484B-4861-A34B-428E7C49A0A5}" type="slidenum">
              <a:rPr lang="en-GB" smtClean="0"/>
              <a:pPr/>
              <a:t>‹#›</a:t>
            </a:fld>
            <a:endParaRPr lang="en-GB"/>
          </a:p>
        </p:txBody>
      </p:sp>
    </p:spTree>
    <p:extLst>
      <p:ext uri="{BB962C8B-B14F-4D97-AF65-F5344CB8AC3E}">
        <p14:creationId xmlns:p14="http://schemas.microsoft.com/office/powerpoint/2010/main" xmlns="" val="2020445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tripadvisor.co.uk/Tourism-g186485-Scotland-Vacations.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FB16975-484B-4861-A34B-428E7C49A0A5}" type="slidenum">
              <a:rPr lang="en-GB" smtClean="0"/>
              <a:pPr/>
              <a:t>1</a:t>
            </a:fld>
            <a:endParaRPr lang="en-GB"/>
          </a:p>
        </p:txBody>
      </p:sp>
    </p:spTree>
    <p:extLst>
      <p:ext uri="{BB962C8B-B14F-4D97-AF65-F5344CB8AC3E}">
        <p14:creationId xmlns:p14="http://schemas.microsoft.com/office/powerpoint/2010/main" xmlns="" val="1569929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39775"/>
            <a:ext cx="6573837" cy="3698875"/>
          </a:xfrm>
        </p:spPr>
      </p:sp>
      <p:sp>
        <p:nvSpPr>
          <p:cNvPr id="3" name="Notes Placeholder 2"/>
          <p:cNvSpPr>
            <a:spLocks noGrp="1"/>
          </p:cNvSpPr>
          <p:nvPr>
            <p:ph type="body" idx="1"/>
          </p:nvPr>
        </p:nvSpPr>
        <p:spPr/>
        <p:txBody>
          <a:bodyPr/>
          <a:lstStyle/>
          <a:p>
            <a:r>
              <a:rPr lang="en-GB" baseline="0" dirty="0"/>
              <a:t>		Europe	Long Haul</a:t>
            </a:r>
          </a:p>
          <a:p>
            <a:r>
              <a:rPr lang="en-GB" baseline="0" dirty="0"/>
              <a:t>Talking with locals	54%	65%</a:t>
            </a:r>
          </a:p>
          <a:p>
            <a:r>
              <a:rPr lang="en-GB" baseline="0" dirty="0"/>
              <a:t>Printed travel guide books 	45%	32%</a:t>
            </a:r>
          </a:p>
          <a:p>
            <a:pPr defTabSz="907542">
              <a:defRPr/>
            </a:pPr>
            <a:r>
              <a:rPr lang="en-GB" baseline="0" dirty="0"/>
              <a:t>Google		42%	44%</a:t>
            </a:r>
          </a:p>
          <a:p>
            <a:pPr defTabSz="907542">
              <a:defRPr/>
            </a:pPr>
            <a:r>
              <a:rPr lang="en-GB" baseline="0" dirty="0"/>
              <a:t>Visitscotland.com	37%	36%</a:t>
            </a:r>
          </a:p>
          <a:p>
            <a:r>
              <a:rPr lang="en-GB" baseline="0" dirty="0"/>
              <a:t>Travel guide websites	16%	24%</a:t>
            </a:r>
          </a:p>
          <a:p>
            <a:r>
              <a:rPr lang="en-GB" baseline="0" dirty="0"/>
              <a:t>Social media		10%	12%</a:t>
            </a:r>
          </a:p>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875156B4-892E-4006-AC3C-E1FDD5E1D229}" type="slidenum">
              <a:rPr lang="en-GB" smtClean="0"/>
              <a:pPr/>
              <a:t>10</a:t>
            </a:fld>
            <a:endParaRPr lang="en-GB" dirty="0"/>
          </a:p>
        </p:txBody>
      </p:sp>
    </p:spTree>
    <p:extLst>
      <p:ext uri="{BB962C8B-B14F-4D97-AF65-F5344CB8AC3E}">
        <p14:creationId xmlns:p14="http://schemas.microsoft.com/office/powerpoint/2010/main" xmlns="" val="1865513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r>
              <a:rPr lang="en-GB" dirty="0" smtClean="0"/>
              <a:t>Google Travel Infographic: How Mobile Shapes the Customer Journey: https://think.storage.googleapis.com/docs/travel-infographic-mobile-shapes-customer-journey-c.pdf </a:t>
            </a:r>
          </a:p>
          <a:p>
            <a:endParaRPr lang="en-GB" dirty="0" smtClean="0"/>
          </a:p>
          <a:p>
            <a:r>
              <a:rPr lang="en-GB" dirty="0" smtClean="0"/>
              <a:t>Search is key throughout the user consideration,</a:t>
            </a:r>
            <a:r>
              <a:rPr lang="en-GB" baseline="0" dirty="0" smtClean="0"/>
              <a:t> planning, booking &amp; on-arrival journey</a:t>
            </a:r>
            <a:endParaRPr lang="en-GB" dirty="0"/>
          </a:p>
        </p:txBody>
      </p:sp>
      <p:sp>
        <p:nvSpPr>
          <p:cNvPr id="4" name="Slide Number Placeholder 3"/>
          <p:cNvSpPr>
            <a:spLocks noGrp="1"/>
          </p:cNvSpPr>
          <p:nvPr>
            <p:ph type="sldNum" sz="quarter" idx="10"/>
          </p:nvPr>
        </p:nvSpPr>
        <p:spPr/>
        <p:txBody>
          <a:bodyPr/>
          <a:lstStyle/>
          <a:p>
            <a:fld id="{6FB16975-484B-4861-A34B-428E7C49A0A5}"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xmlns="" val="531107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But embracing these opportunities requires a different approach.</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When looking back to marketing as it was 15-20 years ago, it was something you paid for (top yellow circle – brand marketing) – essentially you were screaming at people to buy your product in the hope that someone was listening and that they would take action as a result. Which is incredibly expensive and inefficient.</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Because of the advent of the internet and digital we’re now afforded the opportunity to use partnerships and all the content generated by visitors and citizens of Scotland to our advantage. We can now curate this content and push it out so that we’re not having to pay for everything but we’re still creating great experiences for our consumers, and we’ll see a much better return on our collective investment as a result.</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To do this, we need to focus our time and effort much more below this line (dotted line in slide) on user generated content and content partnerships, which will much more readily encourage advocacy.</a:t>
            </a:r>
          </a:p>
          <a:p>
            <a:pPr marL="171450" lvl="0" indent="-171450">
              <a:buFont typeface="Arial" panose="020B0604020202020204" pitchFamily="34" charset="0"/>
              <a:buChar char="•"/>
            </a:pP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FB16975-484B-4861-A34B-428E7C49A0A5}"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xmlns="" val="335386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19 million visitors to vs.com (4 times as many as to VisitBritain’s website</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Generating</a:t>
            </a:r>
            <a:r>
              <a:rPr lang="en-GB" sz="1200" kern="1200" baseline="0" dirty="0" smtClean="0">
                <a:solidFill>
                  <a:schemeClr val="tx1"/>
                </a:solidFill>
                <a:effectLst/>
                <a:latin typeface="+mn-lt"/>
                <a:ea typeface="+mn-ea"/>
                <a:cs typeface="+mn-cs"/>
              </a:rPr>
              <a:t> 3 million referrals to industry</a:t>
            </a:r>
          </a:p>
          <a:p>
            <a:pPr marL="171450" lvl="0" indent="-171450">
              <a:buFont typeface="Arial" panose="020B0604020202020204" pitchFamily="34" charset="0"/>
              <a:buChar char="•"/>
            </a:pPr>
            <a:r>
              <a:rPr lang="en-GB" sz="1200" kern="1200" baseline="0" dirty="0" smtClean="0">
                <a:solidFill>
                  <a:schemeClr val="tx1"/>
                </a:solidFill>
                <a:effectLst/>
                <a:latin typeface="+mn-lt"/>
                <a:ea typeface="+mn-ea"/>
                <a:cs typeface="+mn-cs"/>
              </a:rPr>
              <a:t>Need to drive this harder and harvest partnership working </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FB16975-484B-4861-A34B-428E7C49A0A5}"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xmlns="" val="809631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smtClean="0"/>
              <a:t>Figures</a:t>
            </a:r>
            <a:r>
              <a:rPr lang="en-GB" baseline="0" dirty="0" smtClean="0"/>
              <a:t> in yellow bar = Global Monthly Searches</a:t>
            </a:r>
            <a:endParaRPr lang="en-GB" dirty="0" smtClean="0"/>
          </a:p>
          <a:p>
            <a:pPr marL="171450" indent="-171450">
              <a:buFont typeface="Arial" panose="020B0604020202020204" pitchFamily="34" charset="0"/>
              <a:buChar char="•"/>
            </a:pPr>
            <a:endParaRPr lang="en-GB" dirty="0" smtClean="0"/>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When considering high volume search terms, if </a:t>
            </a:r>
            <a:r>
              <a:rPr lang="en-GB" sz="1200" kern="1200" dirty="0" err="1" smtClean="0">
                <a:solidFill>
                  <a:schemeClr val="tx1"/>
                </a:solidFill>
                <a:effectLst/>
                <a:latin typeface="+mn-lt"/>
                <a:ea typeface="+mn-ea"/>
                <a:cs typeface="+mn-cs"/>
              </a:rPr>
              <a:t>VisitScotland</a:t>
            </a:r>
            <a:r>
              <a:rPr lang="en-GB" sz="1200" kern="1200" dirty="0" smtClean="0">
                <a:solidFill>
                  <a:schemeClr val="tx1"/>
                </a:solidFill>
                <a:effectLst/>
                <a:latin typeface="+mn-lt"/>
                <a:ea typeface="+mn-ea"/>
                <a:cs typeface="+mn-cs"/>
              </a:rPr>
              <a:t> wanted to capture this audience they would either have to invest a significant amount of budget to pay for advertising space with Google, or generate huge volumes of content to be organically selected as a search result for that term – neither of which they have the resource for.</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To reach this audience efficiently, </a:t>
            </a:r>
            <a:r>
              <a:rPr lang="en-GB" sz="1200" kern="1200" dirty="0" err="1" smtClean="0">
                <a:solidFill>
                  <a:schemeClr val="tx1"/>
                </a:solidFill>
                <a:effectLst/>
                <a:latin typeface="+mn-lt"/>
                <a:ea typeface="+mn-ea"/>
                <a:cs typeface="+mn-cs"/>
              </a:rPr>
              <a:t>VisitScotland</a:t>
            </a:r>
            <a:r>
              <a:rPr lang="en-GB" sz="1200" kern="1200" dirty="0" smtClean="0">
                <a:solidFill>
                  <a:schemeClr val="tx1"/>
                </a:solidFill>
                <a:effectLst/>
                <a:latin typeface="+mn-lt"/>
                <a:ea typeface="+mn-ea"/>
                <a:cs typeface="+mn-cs"/>
              </a:rPr>
              <a:t> are looking to partner with those who are already credible and trusted by consumers in this territory. Essentially they are borrowing the equity of the content and media brands who naturally pull this traffic.</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 key is to go to the places where consumers already are and to filter content through these media owners. </a:t>
            </a:r>
          </a:p>
          <a:p>
            <a:pPr marL="171450" lvl="0" indent="-171450">
              <a:buFont typeface="Arial" panose="020B0604020202020204" pitchFamily="34" charset="0"/>
              <a:buChar char="•"/>
            </a:pPr>
            <a:r>
              <a:rPr lang="en-GB" sz="1200" kern="1200" dirty="0" err="1" smtClean="0">
                <a:solidFill>
                  <a:schemeClr val="tx1"/>
                </a:solidFill>
                <a:effectLst/>
                <a:latin typeface="+mn-lt"/>
                <a:ea typeface="+mn-ea"/>
                <a:cs typeface="+mn-cs"/>
              </a:rPr>
              <a:t>VisitScotland</a:t>
            </a:r>
            <a:r>
              <a:rPr lang="en-GB" sz="1200" kern="1200" dirty="0" smtClean="0">
                <a:solidFill>
                  <a:schemeClr val="tx1"/>
                </a:solidFill>
                <a:effectLst/>
                <a:latin typeface="+mn-lt"/>
                <a:ea typeface="+mn-ea"/>
                <a:cs typeface="+mn-cs"/>
              </a:rPr>
              <a:t> has achieved this with </a:t>
            </a:r>
            <a:r>
              <a:rPr lang="en-GB" sz="1200" kern="1200" dirty="0" err="1" smtClean="0">
                <a:solidFill>
                  <a:schemeClr val="tx1"/>
                </a:solidFill>
                <a:effectLst/>
                <a:latin typeface="+mn-lt"/>
                <a:ea typeface="+mn-ea"/>
                <a:cs typeface="+mn-cs"/>
              </a:rPr>
              <a:t>TripAdvisor</a:t>
            </a:r>
            <a:r>
              <a:rPr lang="en-GB" sz="1200" kern="1200" dirty="0" smtClean="0">
                <a:solidFill>
                  <a:schemeClr val="tx1"/>
                </a:solidFill>
                <a:effectLst/>
                <a:latin typeface="+mn-lt"/>
                <a:ea typeface="+mn-ea"/>
                <a:cs typeface="+mn-cs"/>
              </a:rPr>
              <a:t>, where they’ve effectively taken over their real estate by creating a destination landing page for Scotland. </a:t>
            </a:r>
            <a:r>
              <a:rPr lang="en-GB" sz="1200" u="sng" kern="1200" dirty="0" smtClean="0">
                <a:solidFill>
                  <a:schemeClr val="tx1"/>
                </a:solidFill>
                <a:effectLst/>
                <a:latin typeface="+mn-lt"/>
                <a:ea typeface="+mn-ea"/>
                <a:cs typeface="+mn-cs"/>
                <a:hlinkClick r:id="rId3"/>
              </a:rPr>
              <a:t>http://www.tripadvisor.co.uk/Tourism-g186485-Scotland-Vacations.html</a:t>
            </a:r>
            <a:r>
              <a:rPr lang="en-GB"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This is significant because it ensures Scotland has the right quality of content on this hugely influential platform, which is essentially acting as an extension of the </a:t>
            </a:r>
            <a:r>
              <a:rPr lang="en-GB" sz="1200" kern="1200" dirty="0" err="1" smtClean="0">
                <a:solidFill>
                  <a:schemeClr val="tx1"/>
                </a:solidFill>
                <a:effectLst/>
                <a:latin typeface="+mn-lt"/>
                <a:ea typeface="+mn-ea"/>
                <a:cs typeface="+mn-cs"/>
              </a:rPr>
              <a:t>VisitScotland</a:t>
            </a:r>
            <a:r>
              <a:rPr lang="en-GB" sz="1200" kern="1200" dirty="0" smtClean="0">
                <a:solidFill>
                  <a:schemeClr val="tx1"/>
                </a:solidFill>
                <a:effectLst/>
                <a:latin typeface="+mn-lt"/>
                <a:ea typeface="+mn-ea"/>
                <a:cs typeface="+mn-cs"/>
              </a:rPr>
              <a:t> website.</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It’s partnerships like this that help us infiltrate these high volume search terms.</a:t>
            </a:r>
          </a:p>
          <a:p>
            <a:pPr marL="171450" indent="-171450">
              <a:buFont typeface="Arial" panose="020B0604020202020204" pitchFamily="34" charset="0"/>
              <a:buChar char="•"/>
            </a:pPr>
            <a:endParaRPr lang="en-GB" dirty="0" smtClean="0"/>
          </a:p>
          <a:p>
            <a:endParaRPr lang="en-GB" dirty="0"/>
          </a:p>
        </p:txBody>
      </p:sp>
      <p:sp>
        <p:nvSpPr>
          <p:cNvPr id="4" name="Slide Number Placeholder 3"/>
          <p:cNvSpPr>
            <a:spLocks noGrp="1"/>
          </p:cNvSpPr>
          <p:nvPr>
            <p:ph type="sldNum" sz="quarter" idx="10"/>
          </p:nvPr>
        </p:nvSpPr>
        <p:spPr/>
        <p:txBody>
          <a:bodyPr/>
          <a:lstStyle/>
          <a:p>
            <a:fld id="{6FB16975-484B-4861-A34B-428E7C49A0A5}"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xmlns="" val="3168909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FB16975-484B-4861-A34B-428E7C49A0A5}"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xmlns="" val="1569929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indent="-457200">
              <a:spcAft>
                <a:spcPts val="0"/>
              </a:spcAft>
            </a:pPr>
            <a:r>
              <a:rPr lang="en-GB" sz="1200" dirty="0" smtClean="0">
                <a:ea typeface="Calibri" panose="020F0502020204030204" pitchFamily="34" charset="0"/>
                <a:cs typeface="Times New Roman" panose="02020603050405020304" pitchFamily="18" charset="0"/>
              </a:rPr>
              <a:t> Visitors from North America increased 36% in trips and 57% in expenditure during Q3 2016 against the same period in 2015. This may be attributed to more affordable rates against the Pound to these markets.</a:t>
            </a:r>
          </a:p>
          <a:p>
            <a:pPr marL="685800" indent="-457200">
              <a:spcAft>
                <a:spcPts val="0"/>
              </a:spcAft>
            </a:pPr>
            <a:r>
              <a:rPr lang="en-GB" sz="1200" dirty="0" smtClean="0">
                <a:ea typeface="Calibri" panose="020F0502020204030204" pitchFamily="34" charset="0"/>
                <a:cs typeface="Times New Roman" panose="02020603050405020304" pitchFamily="18" charset="0"/>
              </a:rPr>
              <a:t>•                    An increase in airline capacity between Scotland and North America may have also had an impact. Airlines Delta Air Lines, </a:t>
            </a:r>
            <a:r>
              <a:rPr lang="en-GB" sz="1200" dirty="0" err="1" smtClean="0">
                <a:ea typeface="Calibri" panose="020F0502020204030204" pitchFamily="34" charset="0"/>
                <a:cs typeface="Times New Roman" panose="02020603050405020304" pitchFamily="18" charset="0"/>
              </a:rPr>
              <a:t>Icelandair</a:t>
            </a:r>
            <a:r>
              <a:rPr lang="en-GB" sz="1200" dirty="0" smtClean="0">
                <a:ea typeface="Calibri" panose="020F0502020204030204" pitchFamily="34" charset="0"/>
                <a:cs typeface="Times New Roman" panose="02020603050405020304" pitchFamily="18" charset="0"/>
              </a:rPr>
              <a:t>, Air Canada Rouge, Air Transit and WOW contributed a further 90,000 seats throughout 2016.</a:t>
            </a:r>
          </a:p>
          <a:p>
            <a:pPr marL="685800" indent="-457200">
              <a:spcAft>
                <a:spcPts val="0"/>
              </a:spcAft>
            </a:pPr>
            <a:r>
              <a:rPr lang="en-GB" sz="1200" dirty="0" smtClean="0">
                <a:ea typeface="Calibri" panose="020F0502020204030204" pitchFamily="34" charset="0"/>
                <a:cs typeface="Times New Roman" panose="02020603050405020304" pitchFamily="18" charset="0"/>
              </a:rPr>
              <a:t>•                    The majority of overseas visitors came from Europe. Despite numbers from our core markets being down on the same period in 2015, markets such as France and Germany were affected by safety and security concerns.  Visitors from these destinations also took more self-drive holidays across Europe during this time, which may have affected travel to Scotland.</a:t>
            </a:r>
          </a:p>
          <a:p>
            <a:pPr marL="685800" indent="-457200">
              <a:spcAft>
                <a:spcPts val="0"/>
              </a:spcAft>
            </a:pPr>
            <a:r>
              <a:rPr lang="en-GB" sz="1200" dirty="0" smtClean="0">
                <a:ea typeface="Calibri" panose="020F0502020204030204" pitchFamily="34" charset="0"/>
                <a:cs typeface="Times New Roman" panose="02020603050405020304" pitchFamily="18" charset="0"/>
              </a:rPr>
              <a:t>•                    EU15 markets also took more holidays to destinations such as Iceland and Scandinavia, which could be seen as direct competitors in terms of product to Scotland.</a:t>
            </a:r>
          </a:p>
          <a:p>
            <a:pPr marL="685800" indent="-457200">
              <a:spcAft>
                <a:spcPts val="0"/>
              </a:spcAft>
            </a:pPr>
            <a:r>
              <a:rPr lang="en-GB" sz="1200" dirty="0" smtClean="0">
                <a:ea typeface="Calibri" panose="020F0502020204030204" pitchFamily="34" charset="0"/>
                <a:cs typeface="Times New Roman" panose="02020603050405020304" pitchFamily="18" charset="0"/>
              </a:rPr>
              <a:t>•                    Travel may have also been affected by the number of international events taking place over the summer period, namely the European Football Championships in France, and the Rio Olympics. </a:t>
            </a:r>
          </a:p>
          <a:p>
            <a:pPr marL="685800" indent="-457200">
              <a:spcAft>
                <a:spcPts val="0"/>
              </a:spcAft>
            </a:pPr>
            <a:r>
              <a:rPr lang="en-GB" sz="1200" dirty="0" smtClean="0">
                <a:ea typeface="Calibri" panose="020F0502020204030204" pitchFamily="34" charset="0"/>
                <a:cs typeface="Times New Roman" panose="02020603050405020304" pitchFamily="18" charset="0"/>
              </a:rPr>
              <a:t>•                    Despite the decrease in core European markets, Other EU nations (such as Poland) increased 48.5% against the same period in 2015.</a:t>
            </a:r>
          </a:p>
          <a:p>
            <a:pPr marL="685800" indent="-457200">
              <a:spcAft>
                <a:spcPts val="0"/>
              </a:spcAft>
            </a:pPr>
            <a:r>
              <a:rPr lang="en-GB" sz="1200" dirty="0" smtClean="0">
                <a:ea typeface="Calibri" panose="020F0502020204030204" pitchFamily="34" charset="0"/>
                <a:cs typeface="Times New Roman" panose="02020603050405020304" pitchFamily="18" charset="0"/>
              </a:rPr>
              <a:t>•                    Visitors from outside North America and Europe were also up during Q3 2016 (7%) against the same period in 2015.</a:t>
            </a:r>
            <a:endParaRPr lang="en-GB" sz="1200" dirty="0" smtClean="0">
              <a:effectLs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FB16975-484B-4861-A34B-428E7C49A0A5}" type="slidenum">
              <a:rPr lang="en-GB" smtClean="0">
                <a:solidFill>
                  <a:prstClr val="black"/>
                </a:solidFill>
              </a:rPr>
              <a:pPr/>
              <a:t>3</a:t>
            </a:fld>
            <a:endParaRPr lang="en-GB" dirty="0">
              <a:solidFill>
                <a:prstClr val="black"/>
              </a:solidFill>
            </a:endParaRPr>
          </a:p>
        </p:txBody>
      </p:sp>
    </p:spTree>
    <p:extLst>
      <p:ext uri="{BB962C8B-B14F-4D97-AF65-F5344CB8AC3E}">
        <p14:creationId xmlns:p14="http://schemas.microsoft.com/office/powerpoint/2010/main" xmlns="" val="3181852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smtClean="0">
                <a:ln>
                  <a:noFill/>
                </a:ln>
                <a:solidFill>
                  <a:srgbClr val="7C757A"/>
                </a:solidFill>
                <a:effectLst/>
                <a:uLnTx/>
                <a:uFillTx/>
                <a:latin typeface="Source Sans Pro" panose="020B0503030403020204" pitchFamily="34" charset="0"/>
                <a:ea typeface="+mn-ea"/>
                <a:cs typeface="+mn-cs"/>
              </a:rPr>
              <a:t>In this age of uncertainty, being proactive and monitoring change means we can adapt our offering.</a:t>
            </a:r>
          </a:p>
          <a:p>
            <a:endParaRPr lang="en-GB" dirty="0"/>
          </a:p>
        </p:txBody>
      </p:sp>
      <p:sp>
        <p:nvSpPr>
          <p:cNvPr id="4" name="Slide Number Placeholder 3"/>
          <p:cNvSpPr>
            <a:spLocks noGrp="1"/>
          </p:cNvSpPr>
          <p:nvPr>
            <p:ph type="sldNum" sz="quarter" idx="10"/>
          </p:nvPr>
        </p:nvSpPr>
        <p:spPr/>
        <p:txBody>
          <a:bodyPr/>
          <a:lstStyle/>
          <a:p>
            <a:fld id="{6FB16975-484B-4861-A34B-428E7C49A0A5}"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xmlns="" val="2611839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FB16975-484B-4861-A34B-428E7C49A0A5}" type="slidenum">
              <a:rPr lang="en-GB" smtClean="0"/>
              <a:pPr/>
              <a:t>5</a:t>
            </a:fld>
            <a:endParaRPr lang="en-GB" dirty="0"/>
          </a:p>
        </p:txBody>
      </p:sp>
    </p:spTree>
    <p:extLst>
      <p:ext uri="{BB962C8B-B14F-4D97-AF65-F5344CB8AC3E}">
        <p14:creationId xmlns:p14="http://schemas.microsoft.com/office/powerpoint/2010/main" xmlns="" val="2214624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39775"/>
            <a:ext cx="6573837" cy="3698875"/>
          </a:xfrm>
        </p:spPr>
      </p:sp>
      <p:sp>
        <p:nvSpPr>
          <p:cNvPr id="3" name="Notes Placeholder 2"/>
          <p:cNvSpPr>
            <a:spLocks noGrp="1"/>
          </p:cNvSpPr>
          <p:nvPr>
            <p:ph type="body" idx="1"/>
          </p:nvPr>
        </p:nvSpPr>
        <p:spPr/>
        <p:txBody>
          <a:bodyPr/>
          <a:lstStyle/>
          <a:p>
            <a:pPr defTabSz="907542">
              <a:defRPr/>
            </a:pPr>
            <a:endParaRPr lang="en-GB" dirty="0"/>
          </a:p>
        </p:txBody>
      </p:sp>
      <p:sp>
        <p:nvSpPr>
          <p:cNvPr id="4" name="Slide Number Placeholder 3"/>
          <p:cNvSpPr>
            <a:spLocks noGrp="1"/>
          </p:cNvSpPr>
          <p:nvPr>
            <p:ph type="sldNum" sz="quarter" idx="10"/>
          </p:nvPr>
        </p:nvSpPr>
        <p:spPr/>
        <p:txBody>
          <a:bodyPr/>
          <a:lstStyle/>
          <a:p>
            <a:fld id="{875156B4-892E-4006-AC3C-E1FDD5E1D229}" type="slidenum">
              <a:rPr lang="en-GB" smtClean="0"/>
              <a:pPr/>
              <a:t>6</a:t>
            </a:fld>
            <a:endParaRPr lang="en-GB" dirty="0"/>
          </a:p>
        </p:txBody>
      </p:sp>
    </p:spTree>
    <p:extLst>
      <p:ext uri="{BB962C8B-B14F-4D97-AF65-F5344CB8AC3E}">
        <p14:creationId xmlns:p14="http://schemas.microsoft.com/office/powerpoint/2010/main" xmlns="" val="3695384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39775"/>
            <a:ext cx="6573837" cy="36988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75156B4-892E-4006-AC3C-E1FDD5E1D229}" type="slidenum">
              <a:rPr lang="en-GB" smtClean="0"/>
              <a:pPr/>
              <a:t>7</a:t>
            </a:fld>
            <a:endParaRPr lang="en-GB" dirty="0"/>
          </a:p>
        </p:txBody>
      </p:sp>
    </p:spTree>
    <p:extLst>
      <p:ext uri="{BB962C8B-B14F-4D97-AF65-F5344CB8AC3E}">
        <p14:creationId xmlns:p14="http://schemas.microsoft.com/office/powerpoint/2010/main" xmlns="" val="1900897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39775"/>
            <a:ext cx="6573837" cy="36988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75156B4-892E-4006-AC3C-E1FDD5E1D229}" type="slidenum">
              <a:rPr lang="en-GB" smtClean="0"/>
              <a:pPr/>
              <a:t>8</a:t>
            </a:fld>
            <a:endParaRPr lang="en-GB" dirty="0"/>
          </a:p>
        </p:txBody>
      </p:sp>
    </p:spTree>
    <p:extLst>
      <p:ext uri="{BB962C8B-B14F-4D97-AF65-F5344CB8AC3E}">
        <p14:creationId xmlns:p14="http://schemas.microsoft.com/office/powerpoint/2010/main" xmlns="" val="21845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39775"/>
            <a:ext cx="6573837" cy="36988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75156B4-892E-4006-AC3C-E1FDD5E1D229}" type="slidenum">
              <a:rPr lang="en-GB" smtClean="0"/>
              <a:pPr/>
              <a:t>9</a:t>
            </a:fld>
            <a:endParaRPr lang="en-GB" dirty="0"/>
          </a:p>
        </p:txBody>
      </p:sp>
    </p:spTree>
    <p:extLst>
      <p:ext uri="{BB962C8B-B14F-4D97-AF65-F5344CB8AC3E}">
        <p14:creationId xmlns:p14="http://schemas.microsoft.com/office/powerpoint/2010/main" xmlns="" val="2830791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control" Target="../activeX/activeX27.xml"/><Relationship Id="rId1" Type="http://schemas.openxmlformats.org/officeDocument/2006/relationships/vmlDrawing" Target="../drawings/vmlDrawing26.v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control" Target="../activeX/activeX28.xml"/><Relationship Id="rId1" Type="http://schemas.openxmlformats.org/officeDocument/2006/relationships/vmlDrawing" Target="../drawings/vmlDrawing27.vml"/></Relationships>
</file>

<file path=ppt/slideLayouts/_rels/slideLayout124.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control" Target="../activeX/activeX29.xml"/><Relationship Id="rId1" Type="http://schemas.openxmlformats.org/officeDocument/2006/relationships/vmlDrawing" Target="../drawings/vmlDrawing28.v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control" Target="../activeX/activeX30.xml"/><Relationship Id="rId1" Type="http://schemas.openxmlformats.org/officeDocument/2006/relationships/vmlDrawing" Target="../drawings/vmlDrawing29.vml"/></Relationships>
</file>

<file path=ppt/slideLayouts/_rels/slideLayout127.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control" Target="../activeX/activeX31.xml"/><Relationship Id="rId1" Type="http://schemas.openxmlformats.org/officeDocument/2006/relationships/vmlDrawing" Target="../drawings/vmlDrawing30.vml"/></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control" Target="../activeX/activeX32.xml"/><Relationship Id="rId1" Type="http://schemas.openxmlformats.org/officeDocument/2006/relationships/vmlDrawing" Target="../drawings/vmlDrawing31.vml"/></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control" Target="../activeX/activeX33.xml"/><Relationship Id="rId1" Type="http://schemas.openxmlformats.org/officeDocument/2006/relationships/vmlDrawing" Target="../drawings/vmlDrawing32.v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30.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control" Target="../activeX/activeX34.xml"/><Relationship Id="rId1" Type="http://schemas.openxmlformats.org/officeDocument/2006/relationships/vmlDrawing" Target="../drawings/vmlDrawing33.vml"/></Relationships>
</file>

<file path=ppt/slideLayouts/_rels/slideLayout131.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control" Target="../activeX/activeX35.xml"/><Relationship Id="rId1" Type="http://schemas.openxmlformats.org/officeDocument/2006/relationships/vmlDrawing" Target="../drawings/vmlDrawing34.v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8" Type="http://schemas.openxmlformats.org/officeDocument/2006/relationships/control" Target="../activeX/activeX42.xml"/><Relationship Id="rId3" Type="http://schemas.openxmlformats.org/officeDocument/2006/relationships/control" Target="../activeX/activeX37.xml"/><Relationship Id="rId7" Type="http://schemas.openxmlformats.org/officeDocument/2006/relationships/control" Target="../activeX/activeX41.xml"/><Relationship Id="rId2" Type="http://schemas.openxmlformats.org/officeDocument/2006/relationships/control" Target="../activeX/activeX36.xml"/><Relationship Id="rId1" Type="http://schemas.openxmlformats.org/officeDocument/2006/relationships/vmlDrawing" Target="../drawings/vmlDrawing35.vml"/><Relationship Id="rId6" Type="http://schemas.openxmlformats.org/officeDocument/2006/relationships/control" Target="../activeX/activeX40.xml"/><Relationship Id="rId5" Type="http://schemas.openxmlformats.org/officeDocument/2006/relationships/control" Target="../activeX/activeX39.xml"/><Relationship Id="rId10" Type="http://schemas.openxmlformats.org/officeDocument/2006/relationships/image" Target="../media/image20.jpeg"/><Relationship Id="rId4" Type="http://schemas.openxmlformats.org/officeDocument/2006/relationships/control" Target="../activeX/activeX38.xml"/><Relationship Id="rId9"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control" Target="../activeX/activeX43.xml"/><Relationship Id="rId1" Type="http://schemas.openxmlformats.org/officeDocument/2006/relationships/vmlDrawing" Target="../drawings/vmlDrawing36.vml"/><Relationship Id="rId4" Type="http://schemas.openxmlformats.org/officeDocument/2006/relationships/image" Target="../media/image20.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control" Target="../activeX/activeX1.xml"/><Relationship Id="rId1" Type="http://schemas.openxmlformats.org/officeDocument/2006/relationships/vmlDrawing" Target="../drawings/vmlDrawing1.vml"/></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control" Target="../activeX/activeX2.xml"/><Relationship Id="rId1" Type="http://schemas.openxmlformats.org/officeDocument/2006/relationships/vmlDrawing" Target="../drawings/vmlDrawing2.v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control" Target="../activeX/activeX3.xml"/><Relationship Id="rId1" Type="http://schemas.openxmlformats.org/officeDocument/2006/relationships/vmlDrawing" Target="../drawings/vmlDrawing3.vml"/></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control" Target="../activeX/activeX4.xml"/><Relationship Id="rId1" Type="http://schemas.openxmlformats.org/officeDocument/2006/relationships/vmlDrawing" Target="../drawings/vmlDrawing4.vml"/></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control" Target="../activeX/activeX5.xml"/><Relationship Id="rId1" Type="http://schemas.openxmlformats.org/officeDocument/2006/relationships/vmlDrawing" Target="../drawings/vmlDrawing5.vml"/></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control" Target="../activeX/activeX6.xml"/><Relationship Id="rId1" Type="http://schemas.openxmlformats.org/officeDocument/2006/relationships/vmlDrawing" Target="../drawings/vmlDrawing6.v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control" Target="../activeX/activeX7.xml"/><Relationship Id="rId1" Type="http://schemas.openxmlformats.org/officeDocument/2006/relationships/vmlDrawing" Target="../drawings/vmlDrawing7.vml"/></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control" Target="../activeX/activeX8.xml"/><Relationship Id="rId1" Type="http://schemas.openxmlformats.org/officeDocument/2006/relationships/vmlDrawing" Target="../drawings/vmlDrawing8.v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control" Target="../activeX/activeX9.xml"/><Relationship Id="rId1" Type="http://schemas.openxmlformats.org/officeDocument/2006/relationships/vmlDrawing" Target="../drawings/vmlDrawing9.vml"/></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control" Target="../activeX/activeX10.xml"/><Relationship Id="rId1" Type="http://schemas.openxmlformats.org/officeDocument/2006/relationships/vmlDrawing" Target="../drawings/vmlDrawing10.v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control" Target="../activeX/activeX11.xml"/><Relationship Id="rId1" Type="http://schemas.openxmlformats.org/officeDocument/2006/relationships/vmlDrawing" Target="../drawings/vmlDrawing11.v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control" Target="../activeX/activeX12.xml"/><Relationship Id="rId1" Type="http://schemas.openxmlformats.org/officeDocument/2006/relationships/vmlDrawing" Target="../drawings/vmlDrawing12.vml"/></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control" Target="../activeX/activeX13.xml"/><Relationship Id="rId1" Type="http://schemas.openxmlformats.org/officeDocument/2006/relationships/vmlDrawing" Target="../drawings/vmlDrawing13.vml"/></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control" Target="../activeX/activeX14.xml"/><Relationship Id="rId1" Type="http://schemas.openxmlformats.org/officeDocument/2006/relationships/vmlDrawing" Target="../drawings/vmlDrawing14.vml"/></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control" Target="../activeX/activeX15.xml"/><Relationship Id="rId1" Type="http://schemas.openxmlformats.org/officeDocument/2006/relationships/vmlDrawing" Target="../drawings/vmlDrawing15.vml"/></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control" Target="../activeX/activeX16.xml"/><Relationship Id="rId1" Type="http://schemas.openxmlformats.org/officeDocument/2006/relationships/vmlDrawing" Target="../drawings/vmlDrawing16.v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control" Target="../activeX/activeX17.xml"/><Relationship Id="rId1" Type="http://schemas.openxmlformats.org/officeDocument/2006/relationships/vmlDrawing" Target="../drawings/vmlDrawing17.v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3" Type="http://schemas.openxmlformats.org/officeDocument/2006/relationships/control" Target="../activeX/activeX19.xml"/><Relationship Id="rId2" Type="http://schemas.openxmlformats.org/officeDocument/2006/relationships/control" Target="../activeX/activeX18.xml"/><Relationship Id="rId1" Type="http://schemas.openxmlformats.org/officeDocument/2006/relationships/vmlDrawing" Target="../drawings/vmlDrawing18.vml"/><Relationship Id="rId6" Type="http://schemas.openxmlformats.org/officeDocument/2006/relationships/image" Target="../media/image16.png"/><Relationship Id="rId5" Type="http://schemas.openxmlformats.org/officeDocument/2006/relationships/image" Target="../media/image3.jpeg"/><Relationship Id="rId4"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control" Target="../activeX/activeX20.xml"/><Relationship Id="rId1" Type="http://schemas.openxmlformats.org/officeDocument/2006/relationships/vmlDrawing" Target="../drawings/vmlDrawing19.vml"/></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control" Target="../activeX/activeX21.xml"/><Relationship Id="rId1" Type="http://schemas.openxmlformats.org/officeDocument/2006/relationships/vmlDrawing" Target="../drawings/vmlDrawing20.v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control" Target="../activeX/activeX22.xml"/><Relationship Id="rId1" Type="http://schemas.openxmlformats.org/officeDocument/2006/relationships/vmlDrawing" Target="../drawings/vmlDrawing21.vml"/></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control" Target="../activeX/activeX23.xml"/><Relationship Id="rId1" Type="http://schemas.openxmlformats.org/officeDocument/2006/relationships/vmlDrawing" Target="../drawings/vmlDrawing22.vml"/></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control" Target="../activeX/activeX24.xml"/><Relationship Id="rId1" Type="http://schemas.openxmlformats.org/officeDocument/2006/relationships/vmlDrawing" Target="../drawings/vmlDrawing23.vml"/></Relationships>
</file>

<file path=ppt/slideLayouts/_rels/slideLayout98.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control" Target="../activeX/activeX25.xml"/><Relationship Id="rId1" Type="http://schemas.openxmlformats.org/officeDocument/2006/relationships/vmlDrawing" Target="../drawings/vmlDrawing24.vml"/></Relationships>
</file>

<file path=ppt/slideLayouts/_rels/slideLayout99.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control" Target="../activeX/activeX26.xml"/><Relationship Id="rId1" Type="http://schemas.openxmlformats.org/officeDocument/2006/relationships/vmlDrawing" Target="../drawings/vmlDrawing25.v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accent5"/>
        </a:solidFill>
        <a:effectLst/>
      </p:bgPr>
    </p:bg>
    <p:spTree>
      <p:nvGrpSpPr>
        <p:cNvPr id="1" name=""/>
        <p:cNvGrpSpPr/>
        <p:nvPr/>
      </p:nvGrpSpPr>
      <p:grpSpPr>
        <a:xfrm>
          <a:off x="0" y="0"/>
          <a:ext cx="0" cy="0"/>
          <a:chOff x="0" y="0"/>
          <a:chExt cx="0" cy="0"/>
        </a:xfrm>
      </p:grpSpPr>
      <p:sp>
        <p:nvSpPr>
          <p:cNvPr id="7" name="Text Placeholder 4"/>
          <p:cNvSpPr>
            <a:spLocks noGrp="1"/>
          </p:cNvSpPr>
          <p:nvPr>
            <p:ph type="body" sz="quarter" idx="12"/>
          </p:nvPr>
        </p:nvSpPr>
        <p:spPr>
          <a:xfrm>
            <a:off x="107380" y="4802602"/>
            <a:ext cx="6337300" cy="217488"/>
          </a:xfrm>
          <a:prstGeom prst="rect">
            <a:avLst/>
          </a:prstGeom>
        </p:spPr>
        <p:txBody>
          <a:bodyPr anchor="ctr"/>
          <a:lstStyle>
            <a:lvl1pPr marL="0" indent="0">
              <a:buNone/>
              <a:defRPr sz="1200">
                <a:solidFill>
                  <a:schemeClr val="accent3"/>
                </a:solidFill>
              </a:defRPr>
            </a:lvl1pPr>
          </a:lstStyle>
          <a:p>
            <a:pPr lvl="0"/>
            <a:endParaRPr lang="en-GB" dirty="0"/>
          </a:p>
        </p:txBody>
      </p:sp>
    </p:spTree>
    <p:extLst>
      <p:ext uri="{BB962C8B-B14F-4D97-AF65-F5344CB8AC3E}">
        <p14:creationId xmlns:p14="http://schemas.microsoft.com/office/powerpoint/2010/main" xmlns="" val="383803232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accent5"/>
        </a:solidFill>
        <a:effectLst/>
      </p:bgPr>
    </p:bg>
    <p:spTree>
      <p:nvGrpSpPr>
        <p:cNvPr id="1" name=""/>
        <p:cNvGrpSpPr/>
        <p:nvPr/>
      </p:nvGrpSpPr>
      <p:grpSpPr>
        <a:xfrm>
          <a:off x="0" y="0"/>
          <a:ext cx="0" cy="0"/>
          <a:chOff x="0" y="0"/>
          <a:chExt cx="0" cy="0"/>
        </a:xfrm>
      </p:grpSpPr>
      <p:sp>
        <p:nvSpPr>
          <p:cNvPr id="4" name="Text Placeholder 4"/>
          <p:cNvSpPr>
            <a:spLocks noGrp="1"/>
          </p:cNvSpPr>
          <p:nvPr>
            <p:ph type="body" sz="quarter" idx="12"/>
          </p:nvPr>
        </p:nvSpPr>
        <p:spPr>
          <a:xfrm>
            <a:off x="107380" y="4802602"/>
            <a:ext cx="6337300" cy="217488"/>
          </a:xfrm>
          <a:prstGeom prst="rect">
            <a:avLst/>
          </a:prstGeom>
        </p:spPr>
        <p:txBody>
          <a:bodyPr anchor="ctr"/>
          <a:lstStyle>
            <a:lvl1pPr marL="0" indent="0">
              <a:buNone/>
              <a:defRPr sz="1200">
                <a:solidFill>
                  <a:schemeClr val="bg1"/>
                </a:solidFill>
              </a:defRPr>
            </a:lvl1pPr>
          </a:lstStyle>
          <a:p>
            <a:pPr lvl="0"/>
            <a:endParaRPr lang="en-GB" dirty="0"/>
          </a:p>
        </p:txBody>
      </p:sp>
    </p:spTree>
    <p:extLst>
      <p:ext uri="{BB962C8B-B14F-4D97-AF65-F5344CB8AC3E}">
        <p14:creationId xmlns:p14="http://schemas.microsoft.com/office/powerpoint/2010/main" xmlns="" val="1432469642"/>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Quote Page Right Slide - locator bottom">
    <p:bg>
      <p:bgPr>
        <a:solidFill>
          <a:schemeClr val="bg1"/>
        </a:solidFill>
        <a:effectLst/>
      </p:bgPr>
    </p:bg>
    <p:spTree>
      <p:nvGrpSpPr>
        <p:cNvPr id="1" name=""/>
        <p:cNvGrpSpPr/>
        <p:nvPr/>
      </p:nvGrpSpPr>
      <p:grpSpPr>
        <a:xfrm>
          <a:off x="0" y="0"/>
          <a:ext cx="0" cy="0"/>
          <a:chOff x="0" y="0"/>
          <a:chExt cx="0" cy="0"/>
        </a:xfrm>
      </p:grpSpPr>
      <p:sp>
        <p:nvSpPr>
          <p:cNvPr id="8" name="Text Placeholder 13"/>
          <p:cNvSpPr>
            <a:spLocks noGrp="1"/>
          </p:cNvSpPr>
          <p:nvPr>
            <p:ph type="body" sz="quarter" idx="12" hasCustomPrompt="1"/>
          </p:nvPr>
        </p:nvSpPr>
        <p:spPr>
          <a:xfrm>
            <a:off x="4860040" y="915440"/>
            <a:ext cx="4031444" cy="3312540"/>
          </a:xfrm>
          <a:prstGeom prst="rect">
            <a:avLst/>
          </a:prstGeom>
        </p:spPr>
        <p:txBody>
          <a:bodyPr numCol="1" spcCol="216000">
            <a:normAutofit/>
          </a:bodyPr>
          <a:lstStyle>
            <a:lvl1pPr marL="0" indent="0">
              <a:lnSpc>
                <a:spcPct val="100000"/>
              </a:lnSpc>
              <a:buNone/>
              <a:defRPr sz="1300" b="0">
                <a:solidFill>
                  <a:schemeClr val="accent3"/>
                </a:solidFill>
                <a:latin typeface="Source Sans Pro" panose="020B0503030403020204" pitchFamily="34" charset="0"/>
              </a:defRPr>
            </a:lvl1pPr>
          </a:lstStyle>
          <a:p>
            <a:pPr lvl="0"/>
            <a:r>
              <a:rPr lang="en-US" dirty="0" smtClean="0"/>
              <a:t>In </a:t>
            </a:r>
            <a:r>
              <a:rPr lang="en-US" dirty="0" err="1" smtClean="0"/>
              <a:t>hac</a:t>
            </a:r>
            <a:r>
              <a:rPr lang="en-US" dirty="0" smtClean="0"/>
              <a:t> </a:t>
            </a:r>
            <a:r>
              <a:rPr lang="en-US" dirty="0" err="1" smtClean="0"/>
              <a:t>habitasse</a:t>
            </a:r>
            <a:r>
              <a:rPr lang="en-US" dirty="0" smtClean="0"/>
              <a:t> </a:t>
            </a:r>
            <a:r>
              <a:rPr lang="en-US" dirty="0" err="1" smtClean="0"/>
              <a:t>platea</a:t>
            </a:r>
            <a:r>
              <a:rPr lang="en-US" dirty="0" smtClean="0"/>
              <a:t> </a:t>
            </a:r>
            <a:r>
              <a:rPr lang="en-US" dirty="0" err="1" smtClean="0"/>
              <a:t>dictumst</a:t>
            </a:r>
            <a:r>
              <a:rPr lang="en-US" dirty="0" smtClean="0"/>
              <a:t>. </a:t>
            </a:r>
            <a:r>
              <a:rPr lang="en-US" dirty="0" err="1" smtClean="0"/>
              <a:t>Duis</a:t>
            </a:r>
            <a:r>
              <a:rPr lang="en-US" dirty="0" smtClean="0"/>
              <a:t> </a:t>
            </a:r>
            <a:r>
              <a:rPr lang="en-US" dirty="0" err="1" smtClean="0"/>
              <a:t>leo</a:t>
            </a:r>
            <a:r>
              <a:rPr lang="en-US" dirty="0" smtClean="0"/>
              <a:t> </a:t>
            </a:r>
            <a:r>
              <a:rPr lang="en-US" dirty="0" err="1" smtClean="0"/>
              <a:t>diam</a:t>
            </a:r>
            <a:r>
              <a:rPr lang="en-US" dirty="0" smtClean="0"/>
              <a:t>, </a:t>
            </a:r>
            <a:r>
              <a:rPr lang="en-US" dirty="0" err="1" smtClean="0"/>
              <a:t>auctor</a:t>
            </a:r>
            <a:r>
              <a:rPr lang="en-US" dirty="0" smtClean="0"/>
              <a:t> non </a:t>
            </a:r>
            <a:r>
              <a:rPr lang="en-US" dirty="0" err="1" smtClean="0"/>
              <a:t>sodales</a:t>
            </a:r>
            <a:r>
              <a:rPr lang="en-US" dirty="0" smtClean="0"/>
              <a:t> </a:t>
            </a:r>
            <a:r>
              <a:rPr lang="en-US" dirty="0" err="1" smtClean="0"/>
              <a:t>eu</a:t>
            </a:r>
            <a:r>
              <a:rPr lang="en-US" dirty="0" smtClean="0"/>
              <a:t>, </a:t>
            </a:r>
            <a:r>
              <a:rPr lang="en-US" dirty="0" err="1" smtClean="0"/>
              <a:t>viverra</a:t>
            </a:r>
            <a:r>
              <a:rPr lang="en-US" dirty="0" smtClean="0"/>
              <a:t> id ex. </a:t>
            </a:r>
            <a:r>
              <a:rPr lang="en-US" dirty="0" err="1" smtClean="0"/>
              <a:t>Aenean</a:t>
            </a:r>
            <a:r>
              <a:rPr lang="en-US" dirty="0" smtClean="0"/>
              <a:t> cursus </a:t>
            </a:r>
            <a:r>
              <a:rPr lang="en-US" dirty="0" err="1" smtClean="0"/>
              <a:t>orci</a:t>
            </a:r>
            <a:r>
              <a:rPr lang="en-US" dirty="0" smtClean="0"/>
              <a:t> ligula, a </a:t>
            </a:r>
            <a:r>
              <a:rPr lang="en-US" dirty="0" err="1" smtClean="0"/>
              <a:t>scelerisque</a:t>
            </a:r>
            <a:r>
              <a:rPr lang="en-US" dirty="0" smtClean="0"/>
              <a:t> </a:t>
            </a:r>
            <a:r>
              <a:rPr lang="en-US" dirty="0" err="1" smtClean="0"/>
              <a:t>est</a:t>
            </a:r>
            <a:r>
              <a:rPr lang="en-US" dirty="0" smtClean="0"/>
              <a:t> </a:t>
            </a:r>
            <a:r>
              <a:rPr lang="en-US" dirty="0" err="1" smtClean="0"/>
              <a:t>aliquet</a:t>
            </a:r>
            <a:r>
              <a:rPr lang="en-US" dirty="0" smtClean="0"/>
              <a:t> </a:t>
            </a:r>
            <a:r>
              <a:rPr lang="en-US" dirty="0" err="1" smtClean="0"/>
              <a:t>ut.</a:t>
            </a:r>
            <a:r>
              <a:rPr lang="en-US" dirty="0" smtClean="0"/>
              <a:t> </a:t>
            </a:r>
            <a:r>
              <a:rPr lang="en-US" dirty="0" err="1" smtClean="0"/>
              <a:t>Proin</a:t>
            </a:r>
            <a:r>
              <a:rPr lang="en-US" dirty="0" smtClean="0"/>
              <a:t> at </a:t>
            </a:r>
            <a:r>
              <a:rPr lang="en-US" dirty="0" err="1" smtClean="0"/>
              <a:t>mauris</a:t>
            </a:r>
            <a:r>
              <a:rPr lang="en-US" dirty="0" smtClean="0"/>
              <a:t> </a:t>
            </a:r>
            <a:r>
              <a:rPr lang="en-US" dirty="0" err="1" smtClean="0"/>
              <a:t>eu</a:t>
            </a:r>
            <a:r>
              <a:rPr lang="en-US" dirty="0" smtClean="0"/>
              <a:t> </a:t>
            </a:r>
            <a:r>
              <a:rPr lang="en-US" dirty="0" err="1" smtClean="0"/>
              <a:t>urna</a:t>
            </a:r>
            <a:r>
              <a:rPr lang="en-US" dirty="0" smtClean="0"/>
              <a:t>.</a:t>
            </a:r>
          </a:p>
          <a:p>
            <a:pPr lvl="0"/>
            <a:endParaRPr lang="en-US" dirty="0" smtClean="0"/>
          </a:p>
          <a:p>
            <a:pPr lvl="0"/>
            <a:r>
              <a:rPr lang="en-US" dirty="0" smtClean="0"/>
              <a:t>Maecenas </a:t>
            </a:r>
            <a:r>
              <a:rPr lang="en-US" dirty="0" err="1" smtClean="0"/>
              <a:t>ultrices</a:t>
            </a:r>
            <a:r>
              <a:rPr lang="en-US" dirty="0" smtClean="0"/>
              <a:t> vitae ex </a:t>
            </a:r>
            <a:r>
              <a:rPr lang="en-US" dirty="0" err="1" smtClean="0"/>
              <a:t>quis</a:t>
            </a:r>
            <a:r>
              <a:rPr lang="en-US" dirty="0" smtClean="0"/>
              <a:t> </a:t>
            </a:r>
            <a:r>
              <a:rPr lang="en-US" dirty="0" err="1" smtClean="0"/>
              <a:t>tincidunt</a:t>
            </a:r>
            <a:r>
              <a:rPr lang="en-US" dirty="0" smtClean="0"/>
              <a:t>. </a:t>
            </a:r>
            <a:r>
              <a:rPr lang="en-US" dirty="0" err="1" smtClean="0"/>
              <a:t>Suspendisse</a:t>
            </a:r>
            <a:r>
              <a:rPr lang="en-US" dirty="0" smtClean="0"/>
              <a:t> pharetra </a:t>
            </a:r>
            <a:r>
              <a:rPr lang="en-US" dirty="0" err="1" smtClean="0"/>
              <a:t>nunc</a:t>
            </a:r>
            <a:r>
              <a:rPr lang="en-US" dirty="0" smtClean="0"/>
              <a:t> ac porta </a:t>
            </a:r>
            <a:r>
              <a:rPr lang="en-US" dirty="0" err="1" smtClean="0"/>
              <a:t>fringilla</a:t>
            </a:r>
            <a:r>
              <a:rPr lang="en-US" dirty="0" smtClean="0"/>
              <a:t>. </a:t>
            </a:r>
            <a:r>
              <a:rPr lang="en-US" dirty="0" err="1" smtClean="0"/>
              <a:t>Fusce</a:t>
            </a:r>
            <a:r>
              <a:rPr lang="en-US" dirty="0" smtClean="0"/>
              <a:t> </a:t>
            </a:r>
            <a:r>
              <a:rPr lang="en-US" dirty="0" err="1" smtClean="0"/>
              <a:t>est</a:t>
            </a:r>
            <a:r>
              <a:rPr lang="en-US" dirty="0" smtClean="0"/>
              <a:t> </a:t>
            </a:r>
            <a:r>
              <a:rPr lang="en-US" dirty="0" err="1" smtClean="0"/>
              <a:t>leo</a:t>
            </a:r>
            <a:r>
              <a:rPr lang="en-US" dirty="0" smtClean="0"/>
              <a:t>, </a:t>
            </a:r>
            <a:r>
              <a:rPr lang="en-US" dirty="0" err="1" smtClean="0"/>
              <a:t>posuere</a:t>
            </a:r>
            <a:r>
              <a:rPr lang="en-US" dirty="0" smtClean="0"/>
              <a:t> non </a:t>
            </a:r>
            <a:r>
              <a:rPr lang="en-US" dirty="0" err="1" smtClean="0"/>
              <a:t>egestas</a:t>
            </a:r>
            <a:r>
              <a:rPr lang="en-US" dirty="0" smtClean="0"/>
              <a:t> in, </a:t>
            </a:r>
            <a:r>
              <a:rPr lang="en-US" dirty="0" err="1" smtClean="0"/>
              <a:t>condimentum</a:t>
            </a:r>
            <a:r>
              <a:rPr lang="en-US" dirty="0" smtClean="0"/>
              <a:t> </a:t>
            </a:r>
            <a:r>
              <a:rPr lang="en-US" dirty="0" err="1" smtClean="0"/>
              <a:t>nec</a:t>
            </a:r>
            <a:r>
              <a:rPr lang="en-US" dirty="0" smtClean="0"/>
              <a:t> </a:t>
            </a:r>
            <a:r>
              <a:rPr lang="en-US" dirty="0" err="1" smtClean="0"/>
              <a:t>lectus</a:t>
            </a:r>
            <a:r>
              <a:rPr lang="en-US" dirty="0" smtClean="0"/>
              <a:t>. </a:t>
            </a:r>
          </a:p>
          <a:p>
            <a:pPr lvl="0"/>
            <a:endParaRPr lang="en-US" dirty="0" smtClean="0"/>
          </a:p>
          <a:p>
            <a:pPr lvl="0"/>
            <a:r>
              <a:rPr lang="en-US" dirty="0" err="1" smtClean="0"/>
              <a:t>Curabitur</a:t>
            </a:r>
            <a:r>
              <a:rPr lang="en-US" dirty="0" smtClean="0"/>
              <a:t> </a:t>
            </a:r>
            <a:r>
              <a:rPr lang="en-US" dirty="0" err="1" smtClean="0"/>
              <a:t>sed</a:t>
            </a:r>
            <a:r>
              <a:rPr lang="en-US" dirty="0" smtClean="0"/>
              <a:t> magna </a:t>
            </a:r>
            <a:r>
              <a:rPr lang="en-US" dirty="0" err="1" smtClean="0"/>
              <a:t>porttitor</a:t>
            </a:r>
            <a:r>
              <a:rPr lang="en-US" dirty="0" smtClean="0"/>
              <a:t>, </a:t>
            </a:r>
            <a:r>
              <a:rPr lang="en-US" dirty="0" err="1" smtClean="0"/>
              <a:t>ullamcorper</a:t>
            </a:r>
            <a:r>
              <a:rPr lang="en-US" dirty="0" smtClean="0"/>
              <a:t> </a:t>
            </a:r>
            <a:r>
              <a:rPr lang="en-US" dirty="0" err="1" smtClean="0"/>
              <a:t>eros</a:t>
            </a:r>
            <a:r>
              <a:rPr lang="en-US" dirty="0" smtClean="0"/>
              <a:t> in, </a:t>
            </a:r>
            <a:r>
              <a:rPr lang="en-US" dirty="0" err="1" smtClean="0"/>
              <a:t>ultrices</a:t>
            </a:r>
            <a:r>
              <a:rPr lang="en-US" dirty="0" smtClean="0"/>
              <a:t> est. </a:t>
            </a:r>
            <a:r>
              <a:rPr lang="en-US" dirty="0" err="1" smtClean="0"/>
              <a:t>Vestibulum</a:t>
            </a:r>
            <a:r>
              <a:rPr lang="en-US" dirty="0" smtClean="0"/>
              <a:t> </a:t>
            </a:r>
            <a:r>
              <a:rPr lang="en-US" dirty="0" err="1" smtClean="0"/>
              <a:t>sodales</a:t>
            </a:r>
            <a:r>
              <a:rPr lang="en-US" dirty="0" smtClean="0"/>
              <a:t> </a:t>
            </a:r>
            <a:r>
              <a:rPr lang="en-US" dirty="0" err="1" smtClean="0"/>
              <a:t>suscipit</a:t>
            </a:r>
            <a:r>
              <a:rPr lang="en-US" dirty="0" smtClean="0"/>
              <a:t> </a:t>
            </a:r>
            <a:r>
              <a:rPr lang="en-US" dirty="0" err="1" smtClean="0"/>
              <a:t>turpis</a:t>
            </a:r>
            <a:r>
              <a:rPr lang="en-US" dirty="0" smtClean="0"/>
              <a:t>, a </a:t>
            </a:r>
            <a:r>
              <a:rPr lang="en-US" dirty="0" err="1" smtClean="0"/>
              <a:t>blandit</a:t>
            </a:r>
            <a:r>
              <a:rPr lang="en-US" dirty="0" smtClean="0"/>
              <a:t> </a:t>
            </a:r>
            <a:r>
              <a:rPr lang="en-US" dirty="0" err="1" smtClean="0"/>
              <a:t>purus</a:t>
            </a:r>
            <a:r>
              <a:rPr lang="en-US" dirty="0" smtClean="0"/>
              <a:t> </a:t>
            </a:r>
            <a:r>
              <a:rPr lang="en-US" dirty="0" err="1" smtClean="0"/>
              <a:t>ultricies</a:t>
            </a:r>
            <a:r>
              <a:rPr lang="en-US" dirty="0" smtClean="0"/>
              <a:t> sed. </a:t>
            </a:r>
          </a:p>
        </p:txBody>
      </p:sp>
      <p:sp>
        <p:nvSpPr>
          <p:cNvPr id="10" name="Title 1"/>
          <p:cNvSpPr>
            <a:spLocks noGrp="1"/>
          </p:cNvSpPr>
          <p:nvPr>
            <p:ph type="title" hasCustomPrompt="1"/>
          </p:nvPr>
        </p:nvSpPr>
        <p:spPr>
          <a:xfrm>
            <a:off x="4788030" y="123410"/>
            <a:ext cx="4032560" cy="288039"/>
          </a:xfrm>
          <a:prstGeom prst="rect">
            <a:avLst/>
          </a:prstGeom>
        </p:spPr>
        <p:txBody>
          <a:bodyPr>
            <a:noAutofit/>
          </a:bodyPr>
          <a:lstStyle>
            <a:lvl1pPr algn="l">
              <a:defRPr sz="8000">
                <a:latin typeface="+mn-lt"/>
              </a:defRPr>
            </a:lvl1pPr>
          </a:lstStyle>
          <a:p>
            <a:r>
              <a:rPr lang="en-US" dirty="0" smtClean="0"/>
              <a:t>“</a:t>
            </a:r>
            <a:endParaRPr lang="en-GB" dirty="0"/>
          </a:p>
        </p:txBody>
      </p:sp>
      <p:sp>
        <p:nvSpPr>
          <p:cNvPr id="7" name="Text Placeholder 3"/>
          <p:cNvSpPr>
            <a:spLocks noGrp="1"/>
          </p:cNvSpPr>
          <p:nvPr>
            <p:ph type="body" sz="quarter" idx="11" hasCustomPrompt="1"/>
          </p:nvPr>
        </p:nvSpPr>
        <p:spPr>
          <a:xfrm>
            <a:off x="107950" y="4804190"/>
            <a:ext cx="5903913" cy="215900"/>
          </a:xfrm>
          <a:prstGeom prst="rect">
            <a:avLst/>
          </a:prstGeom>
        </p:spPr>
        <p:txBody>
          <a:bodyPr/>
          <a:lstStyle>
            <a:lvl1pPr marL="0" indent="0">
              <a:buNone/>
              <a:defRPr sz="1400" baseline="0">
                <a:solidFill>
                  <a:schemeClr val="bg1"/>
                </a:solidFill>
                <a:latin typeface="+mj-lt"/>
              </a:defRPr>
            </a:lvl1pPr>
          </a:lstStyle>
          <a:p>
            <a:pPr lvl="0"/>
            <a:r>
              <a:rPr lang="en-GB" sz="1000" dirty="0" smtClean="0"/>
              <a:t>Slide Title</a:t>
            </a:r>
            <a:endParaRPr lang="en-GB" dirty="0"/>
          </a:p>
        </p:txBody>
      </p:sp>
      <p:sp>
        <p:nvSpPr>
          <p:cNvPr id="5" name="Picture Placeholder 3"/>
          <p:cNvSpPr>
            <a:spLocks noGrp="1"/>
          </p:cNvSpPr>
          <p:nvPr>
            <p:ph type="pic" sz="quarter" idx="13"/>
          </p:nvPr>
        </p:nvSpPr>
        <p:spPr>
          <a:xfrm>
            <a:off x="0" y="-288"/>
            <a:ext cx="4572000" cy="4732338"/>
          </a:xfrm>
          <a:prstGeom prst="rect">
            <a:avLst/>
          </a:prstGeom>
          <a:solidFill>
            <a:schemeClr val="accent5"/>
          </a:solidFill>
        </p:spPr>
        <p:txBody>
          <a:bodyPr lIns="252000" tIns="468000" rIns="144000"/>
          <a:lstStyle>
            <a:lvl1pPr marL="0" indent="0" algn="l">
              <a:buNone/>
              <a:defRPr sz="1600">
                <a:solidFill>
                  <a:schemeClr val="accent3"/>
                </a:solidFill>
              </a:defRPr>
            </a:lvl1pPr>
          </a:lstStyle>
          <a:p>
            <a:endParaRPr lang="en-GB" dirty="0"/>
          </a:p>
        </p:txBody>
      </p:sp>
      <p:sp>
        <p:nvSpPr>
          <p:cNvPr id="11" name="Text Placeholder 13"/>
          <p:cNvSpPr>
            <a:spLocks noGrp="1"/>
          </p:cNvSpPr>
          <p:nvPr>
            <p:ph type="body" sz="quarter" idx="14"/>
          </p:nvPr>
        </p:nvSpPr>
        <p:spPr>
          <a:xfrm>
            <a:off x="397356" y="4407629"/>
            <a:ext cx="2586560" cy="216030"/>
          </a:xfrm>
          <a:prstGeom prst="rect">
            <a:avLst/>
          </a:prstGeom>
        </p:spPr>
        <p:txBody>
          <a:bodyPr>
            <a:noAutofit/>
          </a:bodyPr>
          <a:lstStyle>
            <a:lvl1pPr marL="0" indent="0">
              <a:lnSpc>
                <a:spcPct val="150000"/>
              </a:lnSpc>
              <a:buNone/>
              <a:defRPr sz="700" b="0">
                <a:solidFill>
                  <a:schemeClr val="bg1"/>
                </a:solidFill>
                <a:effectLst/>
                <a:latin typeface="Eveleth Clean Regular" pitchFamily="50" charset="0"/>
              </a:defRPr>
            </a:lvl1pPr>
          </a:lstStyle>
          <a:p>
            <a:pPr lvl="0"/>
            <a:endParaRPr lang="en-US" dirty="0" smtClean="0"/>
          </a:p>
        </p:txBody>
      </p:sp>
    </p:spTree>
    <p:controls>
      <p:control spid="42004" name="Image1" r:id="rId2" imgW="285848" imgH="285847"/>
    </p:controls>
    <p:extLst>
      <p:ext uri="{BB962C8B-B14F-4D97-AF65-F5344CB8AC3E}">
        <p14:creationId xmlns:p14="http://schemas.microsoft.com/office/powerpoint/2010/main" xmlns="" val="1660250480"/>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Image &amp; Text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400" y="339440"/>
            <a:ext cx="8641200" cy="504070"/>
          </a:xfrm>
          <a:prstGeom prst="rect">
            <a:avLst/>
          </a:prstGeom>
        </p:spPr>
        <p:txBody>
          <a:bodyPr>
            <a:noAutofit/>
          </a:bodyPr>
          <a:lstStyle>
            <a:lvl1pPr algn="l">
              <a:defRPr sz="1600">
                <a:latin typeface="+mj-lt"/>
              </a:defRPr>
            </a:lvl1pPr>
          </a:lstStyle>
          <a:p>
            <a:r>
              <a:rPr lang="en-US" dirty="0" err="1" smtClean="0"/>
              <a:t>Vestibulum</a:t>
            </a:r>
            <a:r>
              <a:rPr lang="en-US" dirty="0" smtClean="0"/>
              <a:t> </a:t>
            </a:r>
            <a:r>
              <a:rPr lang="en-US" dirty="0" err="1" smtClean="0"/>
              <a:t>volutpat</a:t>
            </a:r>
            <a:r>
              <a:rPr lang="en-US" dirty="0" smtClean="0"/>
              <a:t> </a:t>
            </a:r>
            <a:r>
              <a:rPr lang="en-US" dirty="0" err="1" smtClean="0"/>
              <a:t>finibus</a:t>
            </a:r>
            <a:r>
              <a:rPr lang="en-US" dirty="0" smtClean="0"/>
              <a:t> pharetra.</a:t>
            </a:r>
            <a:br>
              <a:rPr lang="en-US" dirty="0" smtClean="0"/>
            </a:br>
            <a:r>
              <a:rPr lang="en-US" dirty="0" err="1" smtClean="0"/>
              <a:t>Phasellus</a:t>
            </a:r>
            <a:r>
              <a:rPr lang="en-US" dirty="0" smtClean="0"/>
              <a:t> </a:t>
            </a:r>
            <a:r>
              <a:rPr lang="en-US" dirty="0" err="1" smtClean="0"/>
              <a:t>sodales</a:t>
            </a:r>
            <a:r>
              <a:rPr lang="en-US" dirty="0" smtClean="0"/>
              <a:t> ante </a:t>
            </a:r>
            <a:r>
              <a:rPr lang="en-US" dirty="0" err="1" smtClean="0"/>
              <a:t>nibh</a:t>
            </a:r>
            <a:r>
              <a:rPr lang="en-US" dirty="0" smtClean="0"/>
              <a:t>,</a:t>
            </a:r>
            <a:endParaRPr lang="en-GB" dirty="0"/>
          </a:p>
        </p:txBody>
      </p:sp>
      <p:cxnSp>
        <p:nvCxnSpPr>
          <p:cNvPr id="5" name="Straight Connector 4"/>
          <p:cNvCxnSpPr/>
          <p:nvPr userDrawn="1"/>
        </p:nvCxnSpPr>
        <p:spPr>
          <a:xfrm>
            <a:off x="251400" y="411450"/>
            <a:ext cx="1116" cy="432060"/>
          </a:xfrm>
          <a:prstGeom prst="line">
            <a:avLst/>
          </a:prstGeom>
          <a:ln w="25400"/>
          <a:effectLst/>
        </p:spPr>
        <p:style>
          <a:lnRef idx="3">
            <a:schemeClr val="accent2"/>
          </a:lnRef>
          <a:fillRef idx="0">
            <a:schemeClr val="accent2"/>
          </a:fillRef>
          <a:effectRef idx="2">
            <a:schemeClr val="accent2"/>
          </a:effectRef>
          <a:fontRef idx="minor">
            <a:schemeClr val="tx1"/>
          </a:fontRef>
        </p:style>
      </p:cxnSp>
      <p:sp>
        <p:nvSpPr>
          <p:cNvPr id="7" name="Text Placeholder 3"/>
          <p:cNvSpPr>
            <a:spLocks noGrp="1"/>
          </p:cNvSpPr>
          <p:nvPr>
            <p:ph type="body" sz="quarter" idx="11" hasCustomPrompt="1"/>
          </p:nvPr>
        </p:nvSpPr>
        <p:spPr>
          <a:xfrm>
            <a:off x="107950" y="4804190"/>
            <a:ext cx="5903913" cy="215900"/>
          </a:xfrm>
          <a:prstGeom prst="rect">
            <a:avLst/>
          </a:prstGeom>
        </p:spPr>
        <p:txBody>
          <a:bodyPr/>
          <a:lstStyle>
            <a:lvl1pPr marL="0" indent="0">
              <a:buNone/>
              <a:defRPr sz="1400" baseline="0">
                <a:solidFill>
                  <a:schemeClr val="bg1"/>
                </a:solidFill>
                <a:latin typeface="+mj-lt"/>
              </a:defRPr>
            </a:lvl1pPr>
          </a:lstStyle>
          <a:p>
            <a:pPr lvl="0"/>
            <a:r>
              <a:rPr lang="en-GB" sz="1000" dirty="0" smtClean="0"/>
              <a:t>Slide Title</a:t>
            </a:r>
            <a:endParaRPr lang="en-GB" dirty="0"/>
          </a:p>
        </p:txBody>
      </p:sp>
      <p:sp>
        <p:nvSpPr>
          <p:cNvPr id="10" name="Picture Placeholder 3"/>
          <p:cNvSpPr>
            <a:spLocks noGrp="1"/>
          </p:cNvSpPr>
          <p:nvPr>
            <p:ph type="pic" sz="quarter" idx="13"/>
          </p:nvPr>
        </p:nvSpPr>
        <p:spPr>
          <a:xfrm>
            <a:off x="395420" y="1779640"/>
            <a:ext cx="1872259" cy="1224170"/>
          </a:xfrm>
          <a:prstGeom prst="rect">
            <a:avLst/>
          </a:prstGeom>
          <a:solidFill>
            <a:schemeClr val="accent5"/>
          </a:solidFill>
        </p:spPr>
        <p:txBody>
          <a:bodyPr lIns="144000" tIns="144000" rIns="144000"/>
          <a:lstStyle>
            <a:lvl1pPr marL="0" indent="0" algn="l">
              <a:buNone/>
              <a:defRPr sz="1200">
                <a:solidFill>
                  <a:schemeClr val="accent3"/>
                </a:solidFill>
              </a:defRPr>
            </a:lvl1pPr>
          </a:lstStyle>
          <a:p>
            <a:endParaRPr lang="en-GB" dirty="0"/>
          </a:p>
        </p:txBody>
      </p:sp>
      <p:sp>
        <p:nvSpPr>
          <p:cNvPr id="11" name="Text Placeholder 10"/>
          <p:cNvSpPr>
            <a:spLocks noGrp="1"/>
          </p:cNvSpPr>
          <p:nvPr>
            <p:ph type="body" sz="quarter" idx="17"/>
          </p:nvPr>
        </p:nvSpPr>
        <p:spPr>
          <a:xfrm>
            <a:off x="395420" y="3003810"/>
            <a:ext cx="1872885" cy="576080"/>
          </a:xfrm>
          <a:prstGeom prst="rect">
            <a:avLst/>
          </a:prstGeom>
          <a:solidFill>
            <a:schemeClr val="bg1"/>
          </a:solidFill>
          <a:ln>
            <a:solidFill>
              <a:schemeClr val="accent5"/>
            </a:solidFill>
          </a:ln>
        </p:spPr>
        <p:txBody>
          <a:bodyPr lIns="144000" tIns="144000" rIns="144000" bIns="144000" anchor="ctr"/>
          <a:lstStyle>
            <a:lvl1pPr marL="0" indent="0" algn="ctr">
              <a:buNone/>
              <a:defRPr sz="1200" baseline="0">
                <a:solidFill>
                  <a:schemeClr val="accent3"/>
                </a:solidFill>
                <a:latin typeface="Eveleth Clean Regular" pitchFamily="50" charset="0"/>
              </a:defRPr>
            </a:lvl1pPr>
          </a:lstStyle>
          <a:p>
            <a:pPr lvl="0"/>
            <a:endParaRPr lang="en-GB" dirty="0"/>
          </a:p>
        </p:txBody>
      </p:sp>
      <p:sp>
        <p:nvSpPr>
          <p:cNvPr id="12" name="Picture Placeholder 3"/>
          <p:cNvSpPr>
            <a:spLocks noGrp="1"/>
          </p:cNvSpPr>
          <p:nvPr>
            <p:ph type="pic" sz="quarter" idx="18"/>
          </p:nvPr>
        </p:nvSpPr>
        <p:spPr>
          <a:xfrm>
            <a:off x="2555095" y="1779640"/>
            <a:ext cx="1872259" cy="1224170"/>
          </a:xfrm>
          <a:prstGeom prst="rect">
            <a:avLst/>
          </a:prstGeom>
          <a:solidFill>
            <a:schemeClr val="accent5"/>
          </a:solidFill>
        </p:spPr>
        <p:txBody>
          <a:bodyPr lIns="144000" tIns="144000" rIns="144000"/>
          <a:lstStyle>
            <a:lvl1pPr marL="0" indent="0" algn="l">
              <a:buNone/>
              <a:defRPr sz="1200">
                <a:solidFill>
                  <a:schemeClr val="accent3"/>
                </a:solidFill>
              </a:defRPr>
            </a:lvl1pPr>
          </a:lstStyle>
          <a:p>
            <a:endParaRPr lang="en-GB" dirty="0"/>
          </a:p>
        </p:txBody>
      </p:sp>
      <p:sp>
        <p:nvSpPr>
          <p:cNvPr id="13" name="Text Placeholder 10"/>
          <p:cNvSpPr>
            <a:spLocks noGrp="1"/>
          </p:cNvSpPr>
          <p:nvPr>
            <p:ph type="body" sz="quarter" idx="19"/>
          </p:nvPr>
        </p:nvSpPr>
        <p:spPr>
          <a:xfrm>
            <a:off x="2555095" y="3003810"/>
            <a:ext cx="1872885" cy="576080"/>
          </a:xfrm>
          <a:prstGeom prst="rect">
            <a:avLst/>
          </a:prstGeom>
          <a:solidFill>
            <a:schemeClr val="bg1"/>
          </a:solidFill>
          <a:ln>
            <a:solidFill>
              <a:schemeClr val="accent5"/>
            </a:solidFill>
          </a:ln>
        </p:spPr>
        <p:txBody>
          <a:bodyPr lIns="144000" tIns="144000" rIns="144000" bIns="144000" anchor="ctr"/>
          <a:lstStyle>
            <a:lvl1pPr marL="0" indent="0" algn="ctr">
              <a:buNone/>
              <a:defRPr sz="1200" baseline="0">
                <a:solidFill>
                  <a:schemeClr val="accent3"/>
                </a:solidFill>
                <a:latin typeface="Eveleth Clean Regular" pitchFamily="50" charset="0"/>
              </a:defRPr>
            </a:lvl1pPr>
          </a:lstStyle>
          <a:p>
            <a:pPr lvl="0"/>
            <a:endParaRPr lang="en-GB" dirty="0"/>
          </a:p>
        </p:txBody>
      </p:sp>
      <p:sp>
        <p:nvSpPr>
          <p:cNvPr id="14" name="Picture Placeholder 3"/>
          <p:cNvSpPr>
            <a:spLocks noGrp="1"/>
          </p:cNvSpPr>
          <p:nvPr>
            <p:ph type="pic" sz="quarter" idx="20"/>
          </p:nvPr>
        </p:nvSpPr>
        <p:spPr>
          <a:xfrm>
            <a:off x="4716020" y="1779640"/>
            <a:ext cx="1872259" cy="1224170"/>
          </a:xfrm>
          <a:prstGeom prst="rect">
            <a:avLst/>
          </a:prstGeom>
          <a:solidFill>
            <a:schemeClr val="accent5"/>
          </a:solidFill>
        </p:spPr>
        <p:txBody>
          <a:bodyPr lIns="144000" tIns="144000" rIns="144000"/>
          <a:lstStyle>
            <a:lvl1pPr marL="0" indent="0" algn="l">
              <a:buNone/>
              <a:defRPr sz="1200">
                <a:solidFill>
                  <a:schemeClr val="accent3"/>
                </a:solidFill>
              </a:defRPr>
            </a:lvl1pPr>
          </a:lstStyle>
          <a:p>
            <a:endParaRPr lang="en-GB" dirty="0"/>
          </a:p>
        </p:txBody>
      </p:sp>
      <p:sp>
        <p:nvSpPr>
          <p:cNvPr id="15" name="Text Placeholder 10"/>
          <p:cNvSpPr>
            <a:spLocks noGrp="1"/>
          </p:cNvSpPr>
          <p:nvPr>
            <p:ph type="body" sz="quarter" idx="21"/>
          </p:nvPr>
        </p:nvSpPr>
        <p:spPr>
          <a:xfrm>
            <a:off x="4716020" y="3003810"/>
            <a:ext cx="1872885" cy="576080"/>
          </a:xfrm>
          <a:prstGeom prst="rect">
            <a:avLst/>
          </a:prstGeom>
          <a:solidFill>
            <a:schemeClr val="bg1"/>
          </a:solidFill>
          <a:ln>
            <a:solidFill>
              <a:schemeClr val="accent5"/>
            </a:solidFill>
          </a:ln>
        </p:spPr>
        <p:txBody>
          <a:bodyPr lIns="144000" tIns="144000" rIns="144000" bIns="144000" anchor="ctr"/>
          <a:lstStyle>
            <a:lvl1pPr marL="0" indent="0" algn="ctr">
              <a:buNone/>
              <a:defRPr sz="1200" baseline="0">
                <a:solidFill>
                  <a:schemeClr val="accent3"/>
                </a:solidFill>
                <a:latin typeface="Eveleth Clean Regular" pitchFamily="50" charset="0"/>
              </a:defRPr>
            </a:lvl1pPr>
          </a:lstStyle>
          <a:p>
            <a:pPr lvl="0"/>
            <a:endParaRPr lang="en-GB" dirty="0"/>
          </a:p>
        </p:txBody>
      </p:sp>
      <p:sp>
        <p:nvSpPr>
          <p:cNvPr id="16" name="Picture Placeholder 3"/>
          <p:cNvSpPr>
            <a:spLocks noGrp="1"/>
          </p:cNvSpPr>
          <p:nvPr>
            <p:ph type="pic" sz="quarter" idx="22"/>
          </p:nvPr>
        </p:nvSpPr>
        <p:spPr>
          <a:xfrm>
            <a:off x="6875695" y="1779640"/>
            <a:ext cx="1872259" cy="1224170"/>
          </a:xfrm>
          <a:prstGeom prst="rect">
            <a:avLst/>
          </a:prstGeom>
          <a:solidFill>
            <a:schemeClr val="accent5"/>
          </a:solidFill>
        </p:spPr>
        <p:txBody>
          <a:bodyPr lIns="144000" tIns="144000" rIns="144000"/>
          <a:lstStyle>
            <a:lvl1pPr marL="0" indent="0" algn="l">
              <a:buNone/>
              <a:defRPr sz="1200">
                <a:solidFill>
                  <a:schemeClr val="accent3"/>
                </a:solidFill>
              </a:defRPr>
            </a:lvl1pPr>
          </a:lstStyle>
          <a:p>
            <a:endParaRPr lang="en-GB" dirty="0"/>
          </a:p>
        </p:txBody>
      </p:sp>
      <p:sp>
        <p:nvSpPr>
          <p:cNvPr id="17" name="Text Placeholder 10"/>
          <p:cNvSpPr>
            <a:spLocks noGrp="1"/>
          </p:cNvSpPr>
          <p:nvPr>
            <p:ph type="body" sz="quarter" idx="23"/>
          </p:nvPr>
        </p:nvSpPr>
        <p:spPr>
          <a:xfrm>
            <a:off x="6875695" y="3003810"/>
            <a:ext cx="1872885" cy="576080"/>
          </a:xfrm>
          <a:prstGeom prst="rect">
            <a:avLst/>
          </a:prstGeom>
          <a:solidFill>
            <a:schemeClr val="bg1"/>
          </a:solidFill>
          <a:ln>
            <a:solidFill>
              <a:schemeClr val="accent5"/>
            </a:solidFill>
          </a:ln>
        </p:spPr>
        <p:txBody>
          <a:bodyPr lIns="144000" tIns="144000" rIns="144000" bIns="144000" anchor="ctr"/>
          <a:lstStyle>
            <a:lvl1pPr marL="0" indent="0" algn="ctr">
              <a:buNone/>
              <a:defRPr sz="1200" baseline="0">
                <a:solidFill>
                  <a:schemeClr val="accent3"/>
                </a:solidFill>
                <a:latin typeface="Eveleth Clean Regular" pitchFamily="50" charset="0"/>
              </a:defRPr>
            </a:lvl1pPr>
          </a:lstStyle>
          <a:p>
            <a:pPr lvl="0"/>
            <a:endParaRPr lang="en-GB" dirty="0"/>
          </a:p>
        </p:txBody>
      </p:sp>
    </p:spTree>
    <p:extLst>
      <p:ext uri="{BB962C8B-B14F-4D97-AF65-F5344CB8AC3E}">
        <p14:creationId xmlns:p14="http://schemas.microsoft.com/office/powerpoint/2010/main" xmlns="" val="359244682"/>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Hierarchy Slide">
    <p:bg>
      <p:bgPr>
        <a:solidFill>
          <a:schemeClr val="bg1"/>
        </a:solidFill>
        <a:effectLst/>
      </p:bgPr>
    </p:bg>
    <p:spTree>
      <p:nvGrpSpPr>
        <p:cNvPr id="1" name=""/>
        <p:cNvGrpSpPr/>
        <p:nvPr/>
      </p:nvGrpSpPr>
      <p:grpSpPr>
        <a:xfrm>
          <a:off x="0" y="0"/>
          <a:ext cx="0" cy="0"/>
          <a:chOff x="0" y="0"/>
          <a:chExt cx="0" cy="0"/>
        </a:xfrm>
      </p:grpSpPr>
      <p:sp>
        <p:nvSpPr>
          <p:cNvPr id="5" name="Text Placeholder 3"/>
          <p:cNvSpPr>
            <a:spLocks noGrp="1"/>
          </p:cNvSpPr>
          <p:nvPr>
            <p:ph type="body" sz="quarter" idx="11" hasCustomPrompt="1"/>
          </p:nvPr>
        </p:nvSpPr>
        <p:spPr>
          <a:xfrm>
            <a:off x="107950" y="4804190"/>
            <a:ext cx="5903913" cy="215900"/>
          </a:xfrm>
          <a:prstGeom prst="rect">
            <a:avLst/>
          </a:prstGeom>
        </p:spPr>
        <p:txBody>
          <a:bodyPr/>
          <a:lstStyle>
            <a:lvl1pPr marL="0" indent="0">
              <a:buNone/>
              <a:defRPr sz="1400" baseline="0">
                <a:solidFill>
                  <a:schemeClr val="bg1"/>
                </a:solidFill>
                <a:latin typeface="+mj-lt"/>
              </a:defRPr>
            </a:lvl1pPr>
          </a:lstStyle>
          <a:p>
            <a:pPr lvl="0"/>
            <a:r>
              <a:rPr lang="en-GB" sz="1000" dirty="0" smtClean="0"/>
              <a:t>Slide Title</a:t>
            </a:r>
            <a:endParaRPr lang="en-GB" dirty="0"/>
          </a:p>
        </p:txBody>
      </p:sp>
      <p:sp>
        <p:nvSpPr>
          <p:cNvPr id="3" name="Picture Placeholder 3"/>
          <p:cNvSpPr>
            <a:spLocks noGrp="1"/>
          </p:cNvSpPr>
          <p:nvPr>
            <p:ph type="pic" sz="quarter" idx="13"/>
          </p:nvPr>
        </p:nvSpPr>
        <p:spPr>
          <a:xfrm>
            <a:off x="3635245" y="267430"/>
            <a:ext cx="1872259" cy="1224170"/>
          </a:xfrm>
          <a:prstGeom prst="rect">
            <a:avLst/>
          </a:prstGeom>
          <a:solidFill>
            <a:schemeClr val="accent5"/>
          </a:solidFill>
        </p:spPr>
        <p:txBody>
          <a:bodyPr lIns="144000" tIns="144000" rIns="144000"/>
          <a:lstStyle>
            <a:lvl1pPr marL="0" indent="0" algn="l">
              <a:buNone/>
              <a:defRPr sz="1200">
                <a:solidFill>
                  <a:schemeClr val="accent3"/>
                </a:solidFill>
              </a:defRPr>
            </a:lvl1pPr>
          </a:lstStyle>
          <a:p>
            <a:endParaRPr lang="en-GB" dirty="0"/>
          </a:p>
        </p:txBody>
      </p:sp>
      <p:sp>
        <p:nvSpPr>
          <p:cNvPr id="4" name="Text Placeholder 10"/>
          <p:cNvSpPr>
            <a:spLocks noGrp="1"/>
          </p:cNvSpPr>
          <p:nvPr>
            <p:ph type="body" sz="quarter" idx="17"/>
          </p:nvPr>
        </p:nvSpPr>
        <p:spPr>
          <a:xfrm>
            <a:off x="3635245" y="1491600"/>
            <a:ext cx="1872885" cy="576080"/>
          </a:xfrm>
          <a:prstGeom prst="rect">
            <a:avLst/>
          </a:prstGeom>
          <a:solidFill>
            <a:schemeClr val="bg1"/>
          </a:solidFill>
          <a:ln>
            <a:solidFill>
              <a:schemeClr val="accent5"/>
            </a:solidFill>
          </a:ln>
        </p:spPr>
        <p:txBody>
          <a:bodyPr lIns="144000" tIns="144000" rIns="144000" bIns="144000" anchor="ctr"/>
          <a:lstStyle>
            <a:lvl1pPr marL="0" indent="0" algn="ctr">
              <a:buNone/>
              <a:defRPr sz="1200" baseline="0">
                <a:solidFill>
                  <a:schemeClr val="accent3"/>
                </a:solidFill>
                <a:latin typeface="Eveleth Clean Regular" pitchFamily="50" charset="0"/>
              </a:defRPr>
            </a:lvl1pPr>
          </a:lstStyle>
          <a:p>
            <a:pPr lvl="0"/>
            <a:endParaRPr lang="en-GB" dirty="0"/>
          </a:p>
        </p:txBody>
      </p:sp>
      <p:sp>
        <p:nvSpPr>
          <p:cNvPr id="6" name="Picture Placeholder 3"/>
          <p:cNvSpPr>
            <a:spLocks noGrp="1"/>
          </p:cNvSpPr>
          <p:nvPr>
            <p:ph type="pic" sz="quarter" idx="18"/>
          </p:nvPr>
        </p:nvSpPr>
        <p:spPr>
          <a:xfrm>
            <a:off x="3635870" y="2643760"/>
            <a:ext cx="1872259" cy="1224170"/>
          </a:xfrm>
          <a:prstGeom prst="rect">
            <a:avLst/>
          </a:prstGeom>
          <a:solidFill>
            <a:schemeClr val="accent5"/>
          </a:solidFill>
        </p:spPr>
        <p:txBody>
          <a:bodyPr lIns="144000" tIns="144000" rIns="144000"/>
          <a:lstStyle>
            <a:lvl1pPr marL="0" indent="0" algn="l">
              <a:buNone/>
              <a:defRPr sz="1200">
                <a:solidFill>
                  <a:schemeClr val="accent3"/>
                </a:solidFill>
              </a:defRPr>
            </a:lvl1pPr>
          </a:lstStyle>
          <a:p>
            <a:endParaRPr lang="en-GB" dirty="0"/>
          </a:p>
        </p:txBody>
      </p:sp>
      <p:sp>
        <p:nvSpPr>
          <p:cNvPr id="7" name="Text Placeholder 10"/>
          <p:cNvSpPr>
            <a:spLocks noGrp="1"/>
          </p:cNvSpPr>
          <p:nvPr>
            <p:ph type="body" sz="quarter" idx="19"/>
          </p:nvPr>
        </p:nvSpPr>
        <p:spPr>
          <a:xfrm>
            <a:off x="3635870" y="3867930"/>
            <a:ext cx="1872885" cy="576080"/>
          </a:xfrm>
          <a:prstGeom prst="rect">
            <a:avLst/>
          </a:prstGeom>
          <a:solidFill>
            <a:schemeClr val="bg1"/>
          </a:solidFill>
          <a:ln>
            <a:solidFill>
              <a:schemeClr val="accent5"/>
            </a:solidFill>
          </a:ln>
        </p:spPr>
        <p:txBody>
          <a:bodyPr lIns="144000" tIns="144000" rIns="144000" bIns="144000" anchor="ctr"/>
          <a:lstStyle>
            <a:lvl1pPr marL="0" indent="0" algn="ctr">
              <a:buNone/>
              <a:defRPr sz="1200" baseline="0">
                <a:solidFill>
                  <a:schemeClr val="accent3"/>
                </a:solidFill>
                <a:latin typeface="Eveleth Clean Regular" pitchFamily="50" charset="0"/>
              </a:defRPr>
            </a:lvl1pPr>
          </a:lstStyle>
          <a:p>
            <a:pPr lvl="0"/>
            <a:endParaRPr lang="en-GB" dirty="0"/>
          </a:p>
        </p:txBody>
      </p:sp>
      <p:sp>
        <p:nvSpPr>
          <p:cNvPr id="8" name="Picture Placeholder 3"/>
          <p:cNvSpPr>
            <a:spLocks noGrp="1"/>
          </p:cNvSpPr>
          <p:nvPr>
            <p:ph type="pic" sz="quarter" idx="20"/>
          </p:nvPr>
        </p:nvSpPr>
        <p:spPr>
          <a:xfrm>
            <a:off x="6083585" y="267430"/>
            <a:ext cx="1872259" cy="1224170"/>
          </a:xfrm>
          <a:prstGeom prst="rect">
            <a:avLst/>
          </a:prstGeom>
          <a:solidFill>
            <a:schemeClr val="accent5"/>
          </a:solidFill>
        </p:spPr>
        <p:txBody>
          <a:bodyPr lIns="144000" tIns="144000" rIns="144000"/>
          <a:lstStyle>
            <a:lvl1pPr marL="0" indent="0" algn="l">
              <a:buNone/>
              <a:defRPr sz="1200">
                <a:solidFill>
                  <a:schemeClr val="accent3"/>
                </a:solidFill>
              </a:defRPr>
            </a:lvl1pPr>
          </a:lstStyle>
          <a:p>
            <a:endParaRPr lang="en-GB" dirty="0"/>
          </a:p>
        </p:txBody>
      </p:sp>
      <p:sp>
        <p:nvSpPr>
          <p:cNvPr id="9" name="Text Placeholder 10"/>
          <p:cNvSpPr>
            <a:spLocks noGrp="1"/>
          </p:cNvSpPr>
          <p:nvPr>
            <p:ph type="body" sz="quarter" idx="21"/>
          </p:nvPr>
        </p:nvSpPr>
        <p:spPr>
          <a:xfrm>
            <a:off x="6083585" y="1491600"/>
            <a:ext cx="1872885" cy="576080"/>
          </a:xfrm>
          <a:prstGeom prst="rect">
            <a:avLst/>
          </a:prstGeom>
          <a:solidFill>
            <a:schemeClr val="bg1"/>
          </a:solidFill>
          <a:ln>
            <a:solidFill>
              <a:schemeClr val="accent5"/>
            </a:solidFill>
          </a:ln>
        </p:spPr>
        <p:txBody>
          <a:bodyPr lIns="144000" tIns="144000" rIns="144000" bIns="144000" anchor="ctr"/>
          <a:lstStyle>
            <a:lvl1pPr marL="0" indent="0" algn="ctr">
              <a:buNone/>
              <a:defRPr sz="1200" baseline="0">
                <a:solidFill>
                  <a:schemeClr val="accent3"/>
                </a:solidFill>
                <a:latin typeface="Eveleth Clean Regular" pitchFamily="50" charset="0"/>
              </a:defRPr>
            </a:lvl1pPr>
          </a:lstStyle>
          <a:p>
            <a:pPr lvl="0"/>
            <a:endParaRPr lang="en-GB" dirty="0"/>
          </a:p>
        </p:txBody>
      </p:sp>
      <p:sp>
        <p:nvSpPr>
          <p:cNvPr id="10" name="Picture Placeholder 3"/>
          <p:cNvSpPr>
            <a:spLocks noGrp="1"/>
          </p:cNvSpPr>
          <p:nvPr>
            <p:ph type="pic" sz="quarter" idx="22"/>
          </p:nvPr>
        </p:nvSpPr>
        <p:spPr>
          <a:xfrm>
            <a:off x="1187530" y="267430"/>
            <a:ext cx="1872259" cy="1224170"/>
          </a:xfrm>
          <a:prstGeom prst="rect">
            <a:avLst/>
          </a:prstGeom>
          <a:solidFill>
            <a:schemeClr val="accent5"/>
          </a:solidFill>
        </p:spPr>
        <p:txBody>
          <a:bodyPr lIns="144000" tIns="144000" rIns="144000"/>
          <a:lstStyle>
            <a:lvl1pPr marL="0" indent="0" algn="l">
              <a:buNone/>
              <a:defRPr sz="1200">
                <a:solidFill>
                  <a:schemeClr val="accent3"/>
                </a:solidFill>
              </a:defRPr>
            </a:lvl1pPr>
          </a:lstStyle>
          <a:p>
            <a:endParaRPr lang="en-GB" dirty="0"/>
          </a:p>
        </p:txBody>
      </p:sp>
      <p:sp>
        <p:nvSpPr>
          <p:cNvPr id="11" name="Text Placeholder 10"/>
          <p:cNvSpPr>
            <a:spLocks noGrp="1"/>
          </p:cNvSpPr>
          <p:nvPr>
            <p:ph type="body" sz="quarter" idx="23"/>
          </p:nvPr>
        </p:nvSpPr>
        <p:spPr>
          <a:xfrm>
            <a:off x="1187530" y="1491600"/>
            <a:ext cx="1872885" cy="576080"/>
          </a:xfrm>
          <a:prstGeom prst="rect">
            <a:avLst/>
          </a:prstGeom>
          <a:solidFill>
            <a:schemeClr val="bg1"/>
          </a:solidFill>
          <a:ln>
            <a:solidFill>
              <a:schemeClr val="accent5"/>
            </a:solidFill>
          </a:ln>
        </p:spPr>
        <p:txBody>
          <a:bodyPr lIns="144000" tIns="144000" rIns="144000" bIns="144000" anchor="ctr"/>
          <a:lstStyle>
            <a:lvl1pPr marL="0" indent="0" algn="ctr">
              <a:buNone/>
              <a:defRPr sz="1200" baseline="0">
                <a:solidFill>
                  <a:schemeClr val="accent3"/>
                </a:solidFill>
                <a:latin typeface="Eveleth Clean Regular" pitchFamily="50" charset="0"/>
              </a:defRPr>
            </a:lvl1pPr>
          </a:lstStyle>
          <a:p>
            <a:pPr lvl="0"/>
            <a:endParaRPr lang="en-GB" dirty="0"/>
          </a:p>
        </p:txBody>
      </p:sp>
      <p:cxnSp>
        <p:nvCxnSpPr>
          <p:cNvPr id="12" name="Straight Connector 11"/>
          <p:cNvCxnSpPr/>
          <p:nvPr userDrawn="1"/>
        </p:nvCxnSpPr>
        <p:spPr>
          <a:xfrm>
            <a:off x="971500" y="2283710"/>
            <a:ext cx="7201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4572000" y="2283710"/>
            <a:ext cx="0" cy="14402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971500" y="2139690"/>
            <a:ext cx="0" cy="14402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8172500" y="2139690"/>
            <a:ext cx="0" cy="14402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Right Arrow 15"/>
          <p:cNvSpPr/>
          <p:nvPr userDrawn="1"/>
        </p:nvSpPr>
        <p:spPr>
          <a:xfrm>
            <a:off x="3275820" y="1707630"/>
            <a:ext cx="144020" cy="144020"/>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7" name="Right Arrow 16"/>
          <p:cNvSpPr/>
          <p:nvPr userDrawn="1"/>
        </p:nvSpPr>
        <p:spPr>
          <a:xfrm>
            <a:off x="5724160" y="1707630"/>
            <a:ext cx="144020" cy="144020"/>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Tree>
    <p:extLst>
      <p:ext uri="{BB962C8B-B14F-4D97-AF65-F5344CB8AC3E}">
        <p14:creationId xmlns:p14="http://schemas.microsoft.com/office/powerpoint/2010/main" xmlns="" val="4054691853"/>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One Column Copy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400" y="411450"/>
            <a:ext cx="4032560" cy="288040"/>
          </a:xfrm>
          <a:prstGeom prst="rect">
            <a:avLst/>
          </a:prstGeom>
        </p:spPr>
        <p:txBody>
          <a:bodyPr>
            <a:noAutofit/>
          </a:bodyPr>
          <a:lstStyle>
            <a:lvl1pPr algn="l">
              <a:defRPr sz="2000" baseline="0">
                <a:latin typeface="+mj-lt"/>
              </a:defRPr>
            </a:lvl1pPr>
          </a:lstStyle>
          <a:p>
            <a:r>
              <a:rPr lang="en-US" dirty="0" smtClean="0"/>
              <a:t>one column copy</a:t>
            </a:r>
            <a:endParaRPr lang="en-GB" dirty="0"/>
          </a:p>
        </p:txBody>
      </p:sp>
      <p:cxnSp>
        <p:nvCxnSpPr>
          <p:cNvPr id="8" name="Straight Connector 7"/>
          <p:cNvCxnSpPr/>
          <p:nvPr userDrawn="1"/>
        </p:nvCxnSpPr>
        <p:spPr>
          <a:xfrm>
            <a:off x="251400" y="483460"/>
            <a:ext cx="1116" cy="216030"/>
          </a:xfrm>
          <a:prstGeom prst="line">
            <a:avLst/>
          </a:prstGeom>
          <a:ln w="25400"/>
          <a:effectLst/>
        </p:spPr>
        <p:style>
          <a:lnRef idx="3">
            <a:schemeClr val="accent2"/>
          </a:lnRef>
          <a:fillRef idx="0">
            <a:schemeClr val="accent2"/>
          </a:fillRef>
          <a:effectRef idx="2">
            <a:schemeClr val="accent2"/>
          </a:effectRef>
          <a:fontRef idx="minor">
            <a:schemeClr val="tx1"/>
          </a:fontRef>
        </p:style>
      </p:cxnSp>
      <p:sp>
        <p:nvSpPr>
          <p:cNvPr id="14" name="Text Placeholder 13"/>
          <p:cNvSpPr>
            <a:spLocks noGrp="1"/>
          </p:cNvSpPr>
          <p:nvPr>
            <p:ph type="body" sz="quarter" idx="11" hasCustomPrompt="1"/>
          </p:nvPr>
        </p:nvSpPr>
        <p:spPr>
          <a:xfrm>
            <a:off x="252516" y="987530"/>
            <a:ext cx="8640083" cy="3312540"/>
          </a:xfrm>
          <a:prstGeom prst="rect">
            <a:avLst/>
          </a:prstGeom>
        </p:spPr>
        <p:txBody>
          <a:bodyPr numCol="1" spcCol="216000">
            <a:normAutofit/>
          </a:bodyPr>
          <a:lstStyle>
            <a:lvl1pPr marL="0" indent="0">
              <a:lnSpc>
                <a:spcPct val="100000"/>
              </a:lnSpc>
              <a:buNone/>
              <a:defRPr sz="1300" b="0">
                <a:solidFill>
                  <a:schemeClr val="accent3"/>
                </a:solidFill>
                <a:latin typeface="Source Sans Pro" panose="020B0503030403020204" pitchFamily="34" charset="0"/>
              </a:defRPr>
            </a:lvl1pPr>
          </a:lstStyle>
          <a:p>
            <a:pPr lvl="0"/>
            <a:r>
              <a:rPr lang="en-US" dirty="0" smtClean="0"/>
              <a:t>In </a:t>
            </a:r>
            <a:r>
              <a:rPr lang="en-US" dirty="0" err="1" smtClean="0"/>
              <a:t>hac</a:t>
            </a:r>
            <a:r>
              <a:rPr lang="en-US" dirty="0" smtClean="0"/>
              <a:t> </a:t>
            </a:r>
            <a:r>
              <a:rPr lang="en-US" dirty="0" err="1" smtClean="0"/>
              <a:t>habitasse</a:t>
            </a:r>
            <a:r>
              <a:rPr lang="en-US" dirty="0" smtClean="0"/>
              <a:t> </a:t>
            </a:r>
            <a:r>
              <a:rPr lang="en-US" dirty="0" err="1" smtClean="0"/>
              <a:t>platea</a:t>
            </a:r>
            <a:r>
              <a:rPr lang="en-US" dirty="0" smtClean="0"/>
              <a:t> </a:t>
            </a:r>
            <a:r>
              <a:rPr lang="en-US" dirty="0" err="1" smtClean="0"/>
              <a:t>dictumst</a:t>
            </a:r>
            <a:r>
              <a:rPr lang="en-US" dirty="0" smtClean="0"/>
              <a:t>. </a:t>
            </a:r>
            <a:r>
              <a:rPr lang="en-US" dirty="0" err="1" smtClean="0"/>
              <a:t>Duis</a:t>
            </a:r>
            <a:r>
              <a:rPr lang="en-US" dirty="0" smtClean="0"/>
              <a:t> </a:t>
            </a:r>
            <a:r>
              <a:rPr lang="en-US" dirty="0" err="1" smtClean="0"/>
              <a:t>leo</a:t>
            </a:r>
            <a:r>
              <a:rPr lang="en-US" dirty="0" smtClean="0"/>
              <a:t> </a:t>
            </a:r>
            <a:r>
              <a:rPr lang="en-US" dirty="0" err="1" smtClean="0"/>
              <a:t>diam</a:t>
            </a:r>
            <a:r>
              <a:rPr lang="en-US" dirty="0" smtClean="0"/>
              <a:t>, </a:t>
            </a:r>
            <a:r>
              <a:rPr lang="en-US" dirty="0" err="1" smtClean="0"/>
              <a:t>auctor</a:t>
            </a:r>
            <a:r>
              <a:rPr lang="en-US" dirty="0" smtClean="0"/>
              <a:t> non </a:t>
            </a:r>
            <a:r>
              <a:rPr lang="en-US" dirty="0" err="1" smtClean="0"/>
              <a:t>sodales</a:t>
            </a:r>
            <a:r>
              <a:rPr lang="en-US" dirty="0" smtClean="0"/>
              <a:t> </a:t>
            </a:r>
            <a:r>
              <a:rPr lang="en-US" dirty="0" err="1" smtClean="0"/>
              <a:t>eu</a:t>
            </a:r>
            <a:r>
              <a:rPr lang="en-US" dirty="0" smtClean="0"/>
              <a:t>, </a:t>
            </a:r>
            <a:r>
              <a:rPr lang="en-US" dirty="0" err="1" smtClean="0"/>
              <a:t>viverra</a:t>
            </a:r>
            <a:r>
              <a:rPr lang="en-US" dirty="0" smtClean="0"/>
              <a:t> id ex. </a:t>
            </a:r>
            <a:r>
              <a:rPr lang="en-US" dirty="0" err="1" smtClean="0"/>
              <a:t>Aenean</a:t>
            </a:r>
            <a:r>
              <a:rPr lang="en-US" dirty="0" smtClean="0"/>
              <a:t> cursus </a:t>
            </a:r>
            <a:r>
              <a:rPr lang="en-US" dirty="0" err="1" smtClean="0"/>
              <a:t>orci</a:t>
            </a:r>
            <a:r>
              <a:rPr lang="en-US" dirty="0" smtClean="0"/>
              <a:t> ligula, a </a:t>
            </a:r>
            <a:r>
              <a:rPr lang="en-US" dirty="0" err="1" smtClean="0"/>
              <a:t>scelerisque</a:t>
            </a:r>
            <a:r>
              <a:rPr lang="en-US" dirty="0" smtClean="0"/>
              <a:t> </a:t>
            </a:r>
            <a:r>
              <a:rPr lang="en-US" dirty="0" err="1" smtClean="0"/>
              <a:t>est</a:t>
            </a:r>
            <a:r>
              <a:rPr lang="en-US" dirty="0" smtClean="0"/>
              <a:t> </a:t>
            </a:r>
            <a:r>
              <a:rPr lang="en-US" dirty="0" err="1" smtClean="0"/>
              <a:t>aliquet</a:t>
            </a:r>
            <a:r>
              <a:rPr lang="en-US" dirty="0" smtClean="0"/>
              <a:t> </a:t>
            </a:r>
            <a:r>
              <a:rPr lang="en-US" dirty="0" err="1" smtClean="0"/>
              <a:t>ut.</a:t>
            </a:r>
            <a:r>
              <a:rPr lang="en-US" dirty="0" smtClean="0"/>
              <a:t> </a:t>
            </a:r>
            <a:r>
              <a:rPr lang="en-US" dirty="0" err="1" smtClean="0"/>
              <a:t>Proin</a:t>
            </a:r>
            <a:r>
              <a:rPr lang="en-US" dirty="0" smtClean="0"/>
              <a:t> at </a:t>
            </a:r>
            <a:r>
              <a:rPr lang="en-US" dirty="0" err="1" smtClean="0"/>
              <a:t>mauris</a:t>
            </a:r>
            <a:r>
              <a:rPr lang="en-US" dirty="0" smtClean="0"/>
              <a:t> </a:t>
            </a:r>
            <a:r>
              <a:rPr lang="en-US" dirty="0" err="1" smtClean="0"/>
              <a:t>eu</a:t>
            </a:r>
            <a:r>
              <a:rPr lang="en-US" dirty="0" smtClean="0"/>
              <a:t> </a:t>
            </a:r>
            <a:r>
              <a:rPr lang="en-US" dirty="0" err="1" smtClean="0"/>
              <a:t>urna</a:t>
            </a:r>
            <a:r>
              <a:rPr lang="en-US" dirty="0" smtClean="0"/>
              <a:t> </a:t>
            </a:r>
            <a:r>
              <a:rPr lang="en-US" dirty="0" err="1" smtClean="0"/>
              <a:t>vehicula</a:t>
            </a:r>
            <a:r>
              <a:rPr lang="en-US" dirty="0" smtClean="0"/>
              <a:t> </a:t>
            </a:r>
            <a:r>
              <a:rPr lang="en-US" dirty="0" err="1" smtClean="0"/>
              <a:t>pellentesque</a:t>
            </a:r>
            <a:r>
              <a:rPr lang="en-US" dirty="0" smtClean="0"/>
              <a:t>. Maecenas </a:t>
            </a:r>
            <a:r>
              <a:rPr lang="en-US" dirty="0" err="1" smtClean="0"/>
              <a:t>ultrices</a:t>
            </a:r>
            <a:r>
              <a:rPr lang="en-US" dirty="0" smtClean="0"/>
              <a:t> vitae ex </a:t>
            </a:r>
            <a:r>
              <a:rPr lang="en-US" dirty="0" err="1" smtClean="0"/>
              <a:t>quis</a:t>
            </a:r>
            <a:r>
              <a:rPr lang="en-US" dirty="0" smtClean="0"/>
              <a:t> </a:t>
            </a:r>
            <a:r>
              <a:rPr lang="en-US" dirty="0" err="1" smtClean="0"/>
              <a:t>tincidunt</a:t>
            </a:r>
            <a:r>
              <a:rPr lang="en-US" dirty="0" smtClean="0"/>
              <a:t>. </a:t>
            </a:r>
            <a:r>
              <a:rPr lang="en-US" dirty="0" err="1" smtClean="0"/>
              <a:t>Suspendisse</a:t>
            </a:r>
            <a:r>
              <a:rPr lang="en-US" dirty="0" smtClean="0"/>
              <a:t> pharetra </a:t>
            </a:r>
            <a:r>
              <a:rPr lang="en-US" dirty="0" err="1" smtClean="0"/>
              <a:t>nunc</a:t>
            </a:r>
            <a:r>
              <a:rPr lang="en-US" dirty="0" smtClean="0"/>
              <a:t> ac porta </a:t>
            </a:r>
            <a:r>
              <a:rPr lang="en-US" dirty="0" err="1" smtClean="0"/>
              <a:t>fringilla</a:t>
            </a:r>
            <a:r>
              <a:rPr lang="en-US" dirty="0" smtClean="0"/>
              <a:t>. </a:t>
            </a:r>
            <a:r>
              <a:rPr lang="en-US" dirty="0" err="1" smtClean="0"/>
              <a:t>Fusce</a:t>
            </a:r>
            <a:r>
              <a:rPr lang="en-US" dirty="0" smtClean="0"/>
              <a:t> </a:t>
            </a:r>
            <a:r>
              <a:rPr lang="en-US" dirty="0" err="1" smtClean="0"/>
              <a:t>est</a:t>
            </a:r>
            <a:r>
              <a:rPr lang="en-US" dirty="0" smtClean="0"/>
              <a:t> </a:t>
            </a:r>
            <a:r>
              <a:rPr lang="en-US" dirty="0" err="1" smtClean="0"/>
              <a:t>leo</a:t>
            </a:r>
            <a:r>
              <a:rPr lang="en-US" dirty="0" smtClean="0"/>
              <a:t>, </a:t>
            </a:r>
            <a:r>
              <a:rPr lang="en-US" dirty="0" err="1" smtClean="0"/>
              <a:t>posuere</a:t>
            </a:r>
            <a:r>
              <a:rPr lang="en-US" dirty="0" smtClean="0"/>
              <a:t> non </a:t>
            </a:r>
            <a:r>
              <a:rPr lang="en-US" dirty="0" err="1" smtClean="0"/>
              <a:t>egestas</a:t>
            </a:r>
            <a:r>
              <a:rPr lang="en-US" dirty="0" smtClean="0"/>
              <a:t> in, </a:t>
            </a:r>
            <a:r>
              <a:rPr lang="en-US" dirty="0" err="1" smtClean="0"/>
              <a:t>condimentum</a:t>
            </a:r>
            <a:r>
              <a:rPr lang="en-US" dirty="0" smtClean="0"/>
              <a:t> </a:t>
            </a:r>
            <a:r>
              <a:rPr lang="en-US" dirty="0" err="1" smtClean="0"/>
              <a:t>nec</a:t>
            </a:r>
            <a:r>
              <a:rPr lang="en-US" dirty="0" smtClean="0"/>
              <a:t> </a:t>
            </a:r>
            <a:r>
              <a:rPr lang="en-US" dirty="0" err="1" smtClean="0"/>
              <a:t>lectus</a:t>
            </a:r>
            <a:r>
              <a:rPr lang="en-US" dirty="0" smtClean="0"/>
              <a:t>. </a:t>
            </a:r>
          </a:p>
          <a:p>
            <a:pPr lvl="0"/>
            <a:endParaRPr lang="en-US" dirty="0" smtClean="0"/>
          </a:p>
          <a:p>
            <a:pPr lvl="0"/>
            <a:r>
              <a:rPr lang="en-US" dirty="0" err="1" smtClean="0"/>
              <a:t>Curabitur</a:t>
            </a:r>
            <a:r>
              <a:rPr lang="en-US" dirty="0" smtClean="0"/>
              <a:t> </a:t>
            </a:r>
            <a:r>
              <a:rPr lang="en-US" dirty="0" err="1" smtClean="0"/>
              <a:t>sed</a:t>
            </a:r>
            <a:r>
              <a:rPr lang="en-US" dirty="0" smtClean="0"/>
              <a:t> magna </a:t>
            </a:r>
            <a:r>
              <a:rPr lang="en-US" dirty="0" err="1" smtClean="0"/>
              <a:t>porttitor</a:t>
            </a:r>
            <a:r>
              <a:rPr lang="en-US" dirty="0" smtClean="0"/>
              <a:t>, </a:t>
            </a:r>
            <a:r>
              <a:rPr lang="en-US" dirty="0" err="1" smtClean="0"/>
              <a:t>ullamcorper</a:t>
            </a:r>
            <a:r>
              <a:rPr lang="en-US" dirty="0" smtClean="0"/>
              <a:t> </a:t>
            </a:r>
            <a:r>
              <a:rPr lang="en-US" dirty="0" err="1" smtClean="0"/>
              <a:t>eros</a:t>
            </a:r>
            <a:r>
              <a:rPr lang="en-US" dirty="0" smtClean="0"/>
              <a:t> in, </a:t>
            </a:r>
            <a:r>
              <a:rPr lang="en-US" dirty="0" err="1" smtClean="0"/>
              <a:t>ultrices</a:t>
            </a:r>
            <a:r>
              <a:rPr lang="en-US" dirty="0" smtClean="0"/>
              <a:t> est. </a:t>
            </a:r>
            <a:r>
              <a:rPr lang="en-US" dirty="0" err="1" smtClean="0"/>
              <a:t>Vestibulum</a:t>
            </a:r>
            <a:r>
              <a:rPr lang="en-US" dirty="0" smtClean="0"/>
              <a:t> </a:t>
            </a:r>
            <a:r>
              <a:rPr lang="en-US" dirty="0" err="1" smtClean="0"/>
              <a:t>sodales</a:t>
            </a:r>
            <a:r>
              <a:rPr lang="en-US" dirty="0" smtClean="0"/>
              <a:t> </a:t>
            </a:r>
            <a:r>
              <a:rPr lang="en-US" dirty="0" err="1" smtClean="0"/>
              <a:t>suscipit</a:t>
            </a:r>
            <a:r>
              <a:rPr lang="en-US" dirty="0" smtClean="0"/>
              <a:t> </a:t>
            </a:r>
            <a:r>
              <a:rPr lang="en-US" dirty="0" err="1" smtClean="0"/>
              <a:t>turpis</a:t>
            </a:r>
            <a:r>
              <a:rPr lang="en-US" dirty="0" smtClean="0"/>
              <a:t>, a </a:t>
            </a:r>
            <a:r>
              <a:rPr lang="en-US" dirty="0" err="1" smtClean="0"/>
              <a:t>blandit</a:t>
            </a:r>
            <a:r>
              <a:rPr lang="en-US" dirty="0" smtClean="0"/>
              <a:t> </a:t>
            </a:r>
            <a:r>
              <a:rPr lang="en-US" dirty="0" err="1" smtClean="0"/>
              <a:t>purus</a:t>
            </a:r>
            <a:r>
              <a:rPr lang="en-US" dirty="0" smtClean="0"/>
              <a:t> </a:t>
            </a:r>
            <a:r>
              <a:rPr lang="en-US" dirty="0" err="1" smtClean="0"/>
              <a:t>ultricies</a:t>
            </a:r>
            <a:r>
              <a:rPr lang="en-US" dirty="0" smtClean="0"/>
              <a:t> sed. </a:t>
            </a:r>
            <a:r>
              <a:rPr lang="en-US" dirty="0" err="1" smtClean="0"/>
              <a:t>Curabitur</a:t>
            </a:r>
            <a:r>
              <a:rPr lang="en-US" dirty="0" smtClean="0"/>
              <a:t> </a:t>
            </a:r>
            <a:r>
              <a:rPr lang="en-US" dirty="0" err="1" smtClean="0"/>
              <a:t>mattis</a:t>
            </a:r>
            <a:r>
              <a:rPr lang="en-US" dirty="0" smtClean="0"/>
              <a:t> </a:t>
            </a:r>
            <a:r>
              <a:rPr lang="en-US" dirty="0" err="1" smtClean="0"/>
              <a:t>luctus</a:t>
            </a:r>
            <a:r>
              <a:rPr lang="en-US" dirty="0" smtClean="0"/>
              <a:t> </a:t>
            </a:r>
            <a:r>
              <a:rPr lang="en-US" dirty="0" err="1" smtClean="0"/>
              <a:t>mauris</a:t>
            </a:r>
            <a:r>
              <a:rPr lang="en-US" dirty="0" smtClean="0"/>
              <a:t>, non </a:t>
            </a:r>
            <a:r>
              <a:rPr lang="en-US" dirty="0" err="1" smtClean="0"/>
              <a:t>consectetur</a:t>
            </a:r>
            <a:r>
              <a:rPr lang="en-US" dirty="0" smtClean="0"/>
              <a:t> </a:t>
            </a:r>
            <a:r>
              <a:rPr lang="en-US" dirty="0" err="1" smtClean="0"/>
              <a:t>mauris</a:t>
            </a:r>
            <a:r>
              <a:rPr lang="en-US" dirty="0" smtClean="0"/>
              <a:t> </a:t>
            </a:r>
            <a:r>
              <a:rPr lang="en-US" dirty="0" err="1" smtClean="0"/>
              <a:t>viverra</a:t>
            </a:r>
            <a:r>
              <a:rPr lang="en-US" dirty="0" smtClean="0"/>
              <a:t> </a:t>
            </a:r>
            <a:r>
              <a:rPr lang="en-US" dirty="0" err="1" smtClean="0"/>
              <a:t>ut.</a:t>
            </a:r>
            <a:r>
              <a:rPr lang="en-US" dirty="0" smtClean="0"/>
              <a:t> </a:t>
            </a:r>
            <a:r>
              <a:rPr lang="en-US" dirty="0" err="1" smtClean="0"/>
              <a:t>Nulla</a:t>
            </a:r>
            <a:r>
              <a:rPr lang="en-US" dirty="0" smtClean="0"/>
              <a:t> </a:t>
            </a:r>
            <a:r>
              <a:rPr lang="en-US" dirty="0" err="1" smtClean="0"/>
              <a:t>consectetur</a:t>
            </a:r>
            <a:r>
              <a:rPr lang="en-US" dirty="0" smtClean="0"/>
              <a:t> </a:t>
            </a:r>
            <a:r>
              <a:rPr lang="en-US" dirty="0" err="1" smtClean="0"/>
              <a:t>enim</a:t>
            </a:r>
            <a:r>
              <a:rPr lang="en-US" dirty="0" smtClean="0"/>
              <a:t> </a:t>
            </a:r>
            <a:r>
              <a:rPr lang="en-US" dirty="0" err="1" smtClean="0"/>
              <a:t>ut</a:t>
            </a:r>
            <a:r>
              <a:rPr lang="en-US" dirty="0" smtClean="0"/>
              <a:t> quam </a:t>
            </a:r>
            <a:r>
              <a:rPr lang="en-US" dirty="0" err="1" smtClean="0"/>
              <a:t>suscipit</a:t>
            </a:r>
            <a:r>
              <a:rPr lang="en-US" dirty="0" smtClean="0"/>
              <a:t>, </a:t>
            </a:r>
            <a:r>
              <a:rPr lang="en-US" dirty="0" err="1" smtClean="0"/>
              <a:t>quis</a:t>
            </a:r>
            <a:r>
              <a:rPr lang="en-US" dirty="0" smtClean="0"/>
              <a:t> </a:t>
            </a:r>
            <a:r>
              <a:rPr lang="en-US" dirty="0" err="1" smtClean="0"/>
              <a:t>imperdiet</a:t>
            </a:r>
            <a:r>
              <a:rPr lang="en-US" dirty="0" smtClean="0"/>
              <a:t> </a:t>
            </a:r>
            <a:r>
              <a:rPr lang="en-US" dirty="0" err="1" smtClean="0"/>
              <a:t>purus</a:t>
            </a:r>
            <a:r>
              <a:rPr lang="en-US" dirty="0" smtClean="0"/>
              <a:t> </a:t>
            </a:r>
            <a:r>
              <a:rPr lang="en-US" dirty="0" err="1" smtClean="0"/>
              <a:t>viverra</a:t>
            </a:r>
            <a:r>
              <a:rPr lang="en-US" dirty="0" smtClean="0"/>
              <a:t>. </a:t>
            </a:r>
          </a:p>
          <a:p>
            <a:pPr lvl="0"/>
            <a:r>
              <a:rPr lang="en-US" dirty="0" err="1" smtClean="0"/>
              <a:t>Ut</a:t>
            </a:r>
            <a:r>
              <a:rPr lang="en-US" dirty="0" smtClean="0"/>
              <a:t> pharetra </a:t>
            </a:r>
            <a:r>
              <a:rPr lang="en-US" dirty="0" err="1" smtClean="0"/>
              <a:t>sem</a:t>
            </a:r>
            <a:r>
              <a:rPr lang="en-US" dirty="0" smtClean="0"/>
              <a:t> ac ligula </a:t>
            </a:r>
            <a:r>
              <a:rPr lang="en-US" dirty="0" err="1" smtClean="0"/>
              <a:t>dignissim</a:t>
            </a:r>
            <a:r>
              <a:rPr lang="en-US" dirty="0" smtClean="0"/>
              <a:t>, </a:t>
            </a:r>
            <a:r>
              <a:rPr lang="en-US" dirty="0" err="1" smtClean="0"/>
              <a:t>sed</a:t>
            </a:r>
            <a:r>
              <a:rPr lang="en-US" dirty="0" smtClean="0"/>
              <a:t> </a:t>
            </a:r>
            <a:r>
              <a:rPr lang="en-US" dirty="0" err="1" smtClean="0"/>
              <a:t>venenatis</a:t>
            </a:r>
            <a:r>
              <a:rPr lang="en-US" dirty="0" smtClean="0"/>
              <a:t> </a:t>
            </a:r>
            <a:r>
              <a:rPr lang="en-US" dirty="0" err="1" smtClean="0"/>
              <a:t>eros</a:t>
            </a:r>
            <a:r>
              <a:rPr lang="en-US" dirty="0" smtClean="0"/>
              <a:t> </a:t>
            </a:r>
            <a:r>
              <a:rPr lang="en-US" dirty="0" err="1" smtClean="0"/>
              <a:t>vehicula</a:t>
            </a:r>
            <a:r>
              <a:rPr lang="en-US" dirty="0" smtClean="0"/>
              <a:t>. </a:t>
            </a:r>
            <a:r>
              <a:rPr lang="en-US" dirty="0" err="1" smtClean="0"/>
              <a:t>Suspendisse</a:t>
            </a:r>
            <a:r>
              <a:rPr lang="en-US" dirty="0" smtClean="0"/>
              <a:t> </a:t>
            </a:r>
            <a:r>
              <a:rPr lang="en-US" dirty="0" err="1" smtClean="0"/>
              <a:t>mollis</a:t>
            </a:r>
            <a:r>
              <a:rPr lang="en-US" dirty="0" smtClean="0"/>
              <a:t>, </a:t>
            </a:r>
            <a:r>
              <a:rPr lang="en-US" dirty="0" err="1" smtClean="0"/>
              <a:t>velit</a:t>
            </a:r>
            <a:r>
              <a:rPr lang="en-US" dirty="0" smtClean="0"/>
              <a:t> </a:t>
            </a:r>
            <a:r>
              <a:rPr lang="en-US" dirty="0" err="1" smtClean="0"/>
              <a:t>ut</a:t>
            </a:r>
            <a:r>
              <a:rPr lang="en-US" dirty="0" smtClean="0"/>
              <a:t> semper </a:t>
            </a:r>
            <a:r>
              <a:rPr lang="en-US" dirty="0" err="1" smtClean="0"/>
              <a:t>auctor</a:t>
            </a:r>
            <a:r>
              <a:rPr lang="en-US" dirty="0" smtClean="0"/>
              <a:t>, </a:t>
            </a:r>
            <a:r>
              <a:rPr lang="en-US" dirty="0" err="1" smtClean="0"/>
              <a:t>nulla</a:t>
            </a:r>
            <a:r>
              <a:rPr lang="en-US" dirty="0" smtClean="0"/>
              <a:t> nisi </a:t>
            </a:r>
            <a:r>
              <a:rPr lang="en-US" dirty="0" err="1" smtClean="0"/>
              <a:t>fermentum</a:t>
            </a:r>
            <a:r>
              <a:rPr lang="en-US" dirty="0" smtClean="0"/>
              <a:t> lacus, et </a:t>
            </a:r>
            <a:r>
              <a:rPr lang="en-US" dirty="0" err="1" smtClean="0"/>
              <a:t>blandit</a:t>
            </a:r>
            <a:r>
              <a:rPr lang="en-US" dirty="0" smtClean="0"/>
              <a:t> </a:t>
            </a:r>
            <a:r>
              <a:rPr lang="en-US" dirty="0" err="1" smtClean="0"/>
              <a:t>est</a:t>
            </a:r>
            <a:r>
              <a:rPr lang="en-US" dirty="0" smtClean="0"/>
              <a:t> nisi at </a:t>
            </a:r>
            <a:r>
              <a:rPr lang="en-US" dirty="0" err="1" smtClean="0"/>
              <a:t>justo</a:t>
            </a:r>
            <a:r>
              <a:rPr lang="en-US" dirty="0" smtClean="0"/>
              <a:t>. </a:t>
            </a:r>
            <a:r>
              <a:rPr lang="en-US" dirty="0" err="1" smtClean="0"/>
              <a:t>Quisque</a:t>
            </a:r>
            <a:r>
              <a:rPr lang="en-US" dirty="0" smtClean="0"/>
              <a:t> </a:t>
            </a:r>
            <a:r>
              <a:rPr lang="en-US" dirty="0" err="1" smtClean="0"/>
              <a:t>interdum</a:t>
            </a:r>
            <a:r>
              <a:rPr lang="en-US" dirty="0" smtClean="0"/>
              <a:t> </a:t>
            </a:r>
            <a:r>
              <a:rPr lang="en-US" dirty="0" err="1" smtClean="0"/>
              <a:t>nunc</a:t>
            </a:r>
            <a:r>
              <a:rPr lang="en-US" dirty="0" smtClean="0"/>
              <a:t> dui, in </a:t>
            </a:r>
            <a:r>
              <a:rPr lang="en-US" dirty="0" err="1" smtClean="0"/>
              <a:t>ultricies</a:t>
            </a:r>
            <a:r>
              <a:rPr lang="en-US" dirty="0" smtClean="0"/>
              <a:t> magna </a:t>
            </a:r>
            <a:r>
              <a:rPr lang="en-US" dirty="0" err="1" smtClean="0"/>
              <a:t>faucibus</a:t>
            </a:r>
            <a:r>
              <a:rPr lang="en-US" dirty="0" smtClean="0"/>
              <a:t> et. Nam </a:t>
            </a:r>
            <a:r>
              <a:rPr lang="en-US" dirty="0" err="1" smtClean="0"/>
              <a:t>quis</a:t>
            </a:r>
            <a:r>
              <a:rPr lang="en-US" dirty="0" smtClean="0"/>
              <a:t> magna </a:t>
            </a:r>
            <a:r>
              <a:rPr lang="en-US" dirty="0" err="1" smtClean="0"/>
              <a:t>sed</a:t>
            </a:r>
            <a:r>
              <a:rPr lang="en-US" dirty="0" smtClean="0"/>
              <a:t> </a:t>
            </a:r>
            <a:r>
              <a:rPr lang="en-US" dirty="0" err="1" smtClean="0"/>
              <a:t>nisl</a:t>
            </a:r>
            <a:r>
              <a:rPr lang="en-US" dirty="0" smtClean="0"/>
              <a:t> </a:t>
            </a:r>
            <a:r>
              <a:rPr lang="en-US" dirty="0" err="1" smtClean="0"/>
              <a:t>luctus</a:t>
            </a:r>
            <a:r>
              <a:rPr lang="en-US" dirty="0" smtClean="0"/>
              <a:t> </a:t>
            </a:r>
            <a:r>
              <a:rPr lang="en-US" dirty="0" err="1" smtClean="0"/>
              <a:t>aliquet</a:t>
            </a:r>
            <a:r>
              <a:rPr lang="en-US" dirty="0" smtClean="0"/>
              <a:t> </a:t>
            </a:r>
            <a:r>
              <a:rPr lang="en-US" dirty="0" err="1" smtClean="0"/>
              <a:t>sed</a:t>
            </a:r>
            <a:r>
              <a:rPr lang="en-US" dirty="0" smtClean="0"/>
              <a:t> at dui. </a:t>
            </a:r>
            <a:r>
              <a:rPr lang="en-US" dirty="0" err="1" smtClean="0"/>
              <a:t>Interdum</a:t>
            </a:r>
            <a:r>
              <a:rPr lang="en-US" dirty="0" smtClean="0"/>
              <a:t> et </a:t>
            </a:r>
            <a:r>
              <a:rPr lang="en-US" dirty="0" err="1" smtClean="0"/>
              <a:t>malesuada</a:t>
            </a:r>
            <a:r>
              <a:rPr lang="en-US" dirty="0" smtClean="0"/>
              <a:t> fames ac ante ipsum </a:t>
            </a:r>
            <a:r>
              <a:rPr lang="en-US" dirty="0" err="1" smtClean="0"/>
              <a:t>primis</a:t>
            </a:r>
            <a:r>
              <a:rPr lang="en-US" dirty="0" smtClean="0"/>
              <a:t> in </a:t>
            </a:r>
            <a:r>
              <a:rPr lang="en-US" dirty="0" err="1" smtClean="0"/>
              <a:t>faucibus</a:t>
            </a:r>
            <a:r>
              <a:rPr lang="en-US" dirty="0" smtClean="0"/>
              <a:t>. </a:t>
            </a:r>
          </a:p>
          <a:p>
            <a:pPr lvl="0"/>
            <a:endParaRPr lang="en-US" dirty="0" smtClean="0"/>
          </a:p>
        </p:txBody>
      </p:sp>
      <p:sp>
        <p:nvSpPr>
          <p:cNvPr id="9" name="Text Placeholder 3"/>
          <p:cNvSpPr>
            <a:spLocks noGrp="1"/>
          </p:cNvSpPr>
          <p:nvPr>
            <p:ph type="body" sz="quarter" idx="12" hasCustomPrompt="1"/>
          </p:nvPr>
        </p:nvSpPr>
        <p:spPr>
          <a:xfrm>
            <a:off x="107950" y="4804190"/>
            <a:ext cx="5903913" cy="215900"/>
          </a:xfrm>
          <a:prstGeom prst="rect">
            <a:avLst/>
          </a:prstGeom>
        </p:spPr>
        <p:txBody>
          <a:bodyPr/>
          <a:lstStyle>
            <a:lvl1pPr marL="0" indent="0">
              <a:buNone/>
              <a:defRPr sz="1000" baseline="0">
                <a:solidFill>
                  <a:schemeClr val="bg1"/>
                </a:solidFill>
                <a:latin typeface="+mj-lt"/>
              </a:defRPr>
            </a:lvl1pPr>
          </a:lstStyle>
          <a:p>
            <a:pPr lvl="0"/>
            <a:r>
              <a:rPr lang="en-GB" sz="1000" dirty="0" smtClean="0"/>
              <a:t>Slide Title</a:t>
            </a:r>
            <a:endParaRPr lang="en-GB" dirty="0"/>
          </a:p>
        </p:txBody>
      </p:sp>
    </p:spTree>
    <p:extLst>
      <p:ext uri="{BB962C8B-B14F-4D97-AF65-F5344CB8AC3E}">
        <p14:creationId xmlns:p14="http://schemas.microsoft.com/office/powerpoint/2010/main" xmlns="" val="629347961"/>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wo Column Copy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400" y="411450"/>
            <a:ext cx="4032560" cy="288040"/>
          </a:xfrm>
          <a:prstGeom prst="rect">
            <a:avLst/>
          </a:prstGeom>
        </p:spPr>
        <p:txBody>
          <a:bodyPr>
            <a:noAutofit/>
          </a:bodyPr>
          <a:lstStyle>
            <a:lvl1pPr algn="l">
              <a:defRPr sz="2000" baseline="0">
                <a:latin typeface="+mj-lt"/>
              </a:defRPr>
            </a:lvl1pPr>
          </a:lstStyle>
          <a:p>
            <a:r>
              <a:rPr lang="en-US" dirty="0" smtClean="0"/>
              <a:t>Two column copy</a:t>
            </a:r>
            <a:endParaRPr lang="en-GB" dirty="0"/>
          </a:p>
        </p:txBody>
      </p:sp>
      <p:cxnSp>
        <p:nvCxnSpPr>
          <p:cNvPr id="8" name="Straight Connector 7"/>
          <p:cNvCxnSpPr/>
          <p:nvPr userDrawn="1"/>
        </p:nvCxnSpPr>
        <p:spPr>
          <a:xfrm>
            <a:off x="251400" y="483460"/>
            <a:ext cx="1116" cy="216030"/>
          </a:xfrm>
          <a:prstGeom prst="line">
            <a:avLst/>
          </a:prstGeom>
          <a:ln w="25400"/>
          <a:effectLst/>
        </p:spPr>
        <p:style>
          <a:lnRef idx="3">
            <a:schemeClr val="accent2"/>
          </a:lnRef>
          <a:fillRef idx="0">
            <a:schemeClr val="accent2"/>
          </a:fillRef>
          <a:effectRef idx="2">
            <a:schemeClr val="accent2"/>
          </a:effectRef>
          <a:fontRef idx="minor">
            <a:schemeClr val="tx1"/>
          </a:fontRef>
        </p:style>
      </p:cxnSp>
      <p:sp>
        <p:nvSpPr>
          <p:cNvPr id="14" name="Text Placeholder 13"/>
          <p:cNvSpPr>
            <a:spLocks noGrp="1"/>
          </p:cNvSpPr>
          <p:nvPr>
            <p:ph type="body" sz="quarter" idx="11" hasCustomPrompt="1"/>
          </p:nvPr>
        </p:nvSpPr>
        <p:spPr>
          <a:xfrm>
            <a:off x="252516" y="987530"/>
            <a:ext cx="8640083" cy="3600500"/>
          </a:xfrm>
          <a:prstGeom prst="rect">
            <a:avLst/>
          </a:prstGeom>
        </p:spPr>
        <p:txBody>
          <a:bodyPr numCol="2" spcCol="216000">
            <a:normAutofit/>
          </a:bodyPr>
          <a:lstStyle>
            <a:lvl1pPr marL="0" indent="0">
              <a:lnSpc>
                <a:spcPct val="100000"/>
              </a:lnSpc>
              <a:buNone/>
              <a:defRPr sz="1300" b="0">
                <a:solidFill>
                  <a:schemeClr val="accent3"/>
                </a:solidFill>
                <a:latin typeface="Source Sans Pro" panose="020B0503030403020204" pitchFamily="34" charset="0"/>
              </a:defRPr>
            </a:lvl1pPr>
          </a:lstStyle>
          <a:p>
            <a:pPr lvl="0"/>
            <a:r>
              <a:rPr lang="en-US" dirty="0" smtClean="0"/>
              <a:t>In </a:t>
            </a:r>
            <a:r>
              <a:rPr lang="en-US" dirty="0" err="1" smtClean="0"/>
              <a:t>hac</a:t>
            </a:r>
            <a:r>
              <a:rPr lang="en-US" dirty="0" smtClean="0"/>
              <a:t> </a:t>
            </a:r>
            <a:r>
              <a:rPr lang="en-US" dirty="0" err="1" smtClean="0"/>
              <a:t>habitasse</a:t>
            </a:r>
            <a:r>
              <a:rPr lang="en-US" dirty="0" smtClean="0"/>
              <a:t> </a:t>
            </a:r>
            <a:r>
              <a:rPr lang="en-US" dirty="0" err="1" smtClean="0"/>
              <a:t>platea</a:t>
            </a:r>
            <a:r>
              <a:rPr lang="en-US" dirty="0" smtClean="0"/>
              <a:t> </a:t>
            </a:r>
            <a:r>
              <a:rPr lang="en-US" dirty="0" err="1" smtClean="0"/>
              <a:t>dictumst</a:t>
            </a:r>
            <a:r>
              <a:rPr lang="en-US" dirty="0" smtClean="0"/>
              <a:t>. </a:t>
            </a:r>
            <a:r>
              <a:rPr lang="en-US" dirty="0" err="1" smtClean="0"/>
              <a:t>Duis</a:t>
            </a:r>
            <a:r>
              <a:rPr lang="en-US" dirty="0" smtClean="0"/>
              <a:t> </a:t>
            </a:r>
            <a:r>
              <a:rPr lang="en-US" dirty="0" err="1" smtClean="0"/>
              <a:t>leo</a:t>
            </a:r>
            <a:r>
              <a:rPr lang="en-US" dirty="0" smtClean="0"/>
              <a:t> </a:t>
            </a:r>
            <a:r>
              <a:rPr lang="en-US" dirty="0" err="1" smtClean="0"/>
              <a:t>diam</a:t>
            </a:r>
            <a:r>
              <a:rPr lang="en-US" dirty="0" smtClean="0"/>
              <a:t>, </a:t>
            </a:r>
            <a:r>
              <a:rPr lang="en-US" dirty="0" err="1" smtClean="0"/>
              <a:t>auctor</a:t>
            </a:r>
            <a:r>
              <a:rPr lang="en-US" dirty="0" smtClean="0"/>
              <a:t> non </a:t>
            </a:r>
            <a:r>
              <a:rPr lang="en-US" dirty="0" err="1" smtClean="0"/>
              <a:t>sodales</a:t>
            </a:r>
            <a:r>
              <a:rPr lang="en-US" dirty="0" smtClean="0"/>
              <a:t> </a:t>
            </a:r>
            <a:r>
              <a:rPr lang="en-US" dirty="0" err="1" smtClean="0"/>
              <a:t>eu</a:t>
            </a:r>
            <a:r>
              <a:rPr lang="en-US" dirty="0" smtClean="0"/>
              <a:t>, </a:t>
            </a:r>
            <a:r>
              <a:rPr lang="en-US" dirty="0" err="1" smtClean="0"/>
              <a:t>viverra</a:t>
            </a:r>
            <a:r>
              <a:rPr lang="en-US" dirty="0" smtClean="0"/>
              <a:t> id ex. </a:t>
            </a:r>
            <a:r>
              <a:rPr lang="en-US" dirty="0" err="1" smtClean="0"/>
              <a:t>Aenean</a:t>
            </a:r>
            <a:r>
              <a:rPr lang="en-US" dirty="0" smtClean="0"/>
              <a:t> cursus </a:t>
            </a:r>
            <a:r>
              <a:rPr lang="en-US" dirty="0" err="1" smtClean="0"/>
              <a:t>orci</a:t>
            </a:r>
            <a:r>
              <a:rPr lang="en-US" dirty="0" smtClean="0"/>
              <a:t> ligula, a </a:t>
            </a:r>
            <a:r>
              <a:rPr lang="en-US" dirty="0" err="1" smtClean="0"/>
              <a:t>scelerisque</a:t>
            </a:r>
            <a:r>
              <a:rPr lang="en-US" dirty="0" smtClean="0"/>
              <a:t> </a:t>
            </a:r>
            <a:r>
              <a:rPr lang="en-US" dirty="0" err="1" smtClean="0"/>
              <a:t>est</a:t>
            </a:r>
            <a:r>
              <a:rPr lang="en-US" dirty="0" smtClean="0"/>
              <a:t> </a:t>
            </a:r>
            <a:r>
              <a:rPr lang="en-US" dirty="0" err="1" smtClean="0"/>
              <a:t>aliquet</a:t>
            </a:r>
            <a:r>
              <a:rPr lang="en-US" dirty="0" smtClean="0"/>
              <a:t> </a:t>
            </a:r>
            <a:r>
              <a:rPr lang="en-US" dirty="0" err="1" smtClean="0"/>
              <a:t>ut.</a:t>
            </a:r>
            <a:r>
              <a:rPr lang="en-US" dirty="0" smtClean="0"/>
              <a:t> </a:t>
            </a:r>
            <a:r>
              <a:rPr lang="en-US" dirty="0" err="1" smtClean="0"/>
              <a:t>Proin</a:t>
            </a:r>
            <a:r>
              <a:rPr lang="en-US" dirty="0" smtClean="0"/>
              <a:t> at </a:t>
            </a:r>
            <a:r>
              <a:rPr lang="en-US" dirty="0" err="1" smtClean="0"/>
              <a:t>mauris</a:t>
            </a:r>
            <a:r>
              <a:rPr lang="en-US" dirty="0" smtClean="0"/>
              <a:t> </a:t>
            </a:r>
            <a:r>
              <a:rPr lang="en-US" dirty="0" err="1" smtClean="0"/>
              <a:t>eu</a:t>
            </a:r>
            <a:r>
              <a:rPr lang="en-US" dirty="0" smtClean="0"/>
              <a:t> </a:t>
            </a:r>
            <a:r>
              <a:rPr lang="en-US" dirty="0" err="1" smtClean="0"/>
              <a:t>urna</a:t>
            </a:r>
            <a:r>
              <a:rPr lang="en-US" dirty="0" smtClean="0"/>
              <a:t> </a:t>
            </a:r>
            <a:r>
              <a:rPr lang="en-US" dirty="0" err="1" smtClean="0"/>
              <a:t>vehicula</a:t>
            </a:r>
            <a:r>
              <a:rPr lang="en-US" dirty="0" smtClean="0"/>
              <a:t> </a:t>
            </a:r>
            <a:r>
              <a:rPr lang="en-US" dirty="0" err="1" smtClean="0"/>
              <a:t>pellentesque</a:t>
            </a:r>
            <a:r>
              <a:rPr lang="en-US" dirty="0" smtClean="0"/>
              <a:t>. Maecenas </a:t>
            </a:r>
            <a:r>
              <a:rPr lang="en-US" dirty="0" err="1" smtClean="0"/>
              <a:t>ultrices</a:t>
            </a:r>
            <a:r>
              <a:rPr lang="en-US" dirty="0" smtClean="0"/>
              <a:t> vitae ex </a:t>
            </a:r>
            <a:r>
              <a:rPr lang="en-US" dirty="0" err="1" smtClean="0"/>
              <a:t>quis</a:t>
            </a:r>
            <a:r>
              <a:rPr lang="en-US" dirty="0" smtClean="0"/>
              <a:t> </a:t>
            </a:r>
            <a:r>
              <a:rPr lang="en-US" dirty="0" err="1" smtClean="0"/>
              <a:t>tincidunt</a:t>
            </a:r>
            <a:r>
              <a:rPr lang="en-US" dirty="0" smtClean="0"/>
              <a:t>. </a:t>
            </a:r>
            <a:r>
              <a:rPr lang="en-US" dirty="0" err="1" smtClean="0"/>
              <a:t>Suspendisse</a:t>
            </a:r>
            <a:r>
              <a:rPr lang="en-US" dirty="0" smtClean="0"/>
              <a:t> pharetra </a:t>
            </a:r>
            <a:r>
              <a:rPr lang="en-US" dirty="0" err="1" smtClean="0"/>
              <a:t>nunc</a:t>
            </a:r>
            <a:r>
              <a:rPr lang="en-US" dirty="0" smtClean="0"/>
              <a:t> ac porta </a:t>
            </a:r>
            <a:r>
              <a:rPr lang="en-US" dirty="0" err="1" smtClean="0"/>
              <a:t>fringilla</a:t>
            </a:r>
            <a:r>
              <a:rPr lang="en-US" dirty="0" smtClean="0"/>
              <a:t>. </a:t>
            </a:r>
            <a:r>
              <a:rPr lang="en-US" dirty="0" err="1" smtClean="0"/>
              <a:t>Fusce</a:t>
            </a:r>
            <a:r>
              <a:rPr lang="en-US" dirty="0" smtClean="0"/>
              <a:t> </a:t>
            </a:r>
            <a:r>
              <a:rPr lang="en-US" dirty="0" err="1" smtClean="0"/>
              <a:t>est</a:t>
            </a:r>
            <a:r>
              <a:rPr lang="en-US" dirty="0" smtClean="0"/>
              <a:t> </a:t>
            </a:r>
            <a:r>
              <a:rPr lang="en-US" dirty="0" err="1" smtClean="0"/>
              <a:t>leo</a:t>
            </a:r>
            <a:r>
              <a:rPr lang="en-US" dirty="0" smtClean="0"/>
              <a:t>, </a:t>
            </a:r>
            <a:r>
              <a:rPr lang="en-US" dirty="0" err="1" smtClean="0"/>
              <a:t>posuere</a:t>
            </a:r>
            <a:r>
              <a:rPr lang="en-US" dirty="0" smtClean="0"/>
              <a:t> non </a:t>
            </a:r>
            <a:r>
              <a:rPr lang="en-US" dirty="0" err="1" smtClean="0"/>
              <a:t>egestas</a:t>
            </a:r>
            <a:r>
              <a:rPr lang="en-US" dirty="0" smtClean="0"/>
              <a:t> in, </a:t>
            </a:r>
            <a:r>
              <a:rPr lang="en-US" dirty="0" err="1" smtClean="0"/>
              <a:t>condimentum</a:t>
            </a:r>
            <a:r>
              <a:rPr lang="en-US" dirty="0" smtClean="0"/>
              <a:t> </a:t>
            </a:r>
            <a:r>
              <a:rPr lang="en-US" dirty="0" err="1" smtClean="0"/>
              <a:t>nec</a:t>
            </a:r>
            <a:r>
              <a:rPr lang="en-US" dirty="0" smtClean="0"/>
              <a:t> </a:t>
            </a:r>
            <a:r>
              <a:rPr lang="en-US" dirty="0" err="1" smtClean="0"/>
              <a:t>lectus</a:t>
            </a:r>
            <a:r>
              <a:rPr lang="en-US" dirty="0" smtClean="0"/>
              <a:t>. </a:t>
            </a:r>
          </a:p>
          <a:p>
            <a:pPr lvl="0"/>
            <a:endParaRPr lang="en-US" dirty="0" smtClean="0"/>
          </a:p>
          <a:p>
            <a:pPr lvl="0"/>
            <a:r>
              <a:rPr lang="en-US" dirty="0" err="1" smtClean="0"/>
              <a:t>Curabitur</a:t>
            </a:r>
            <a:r>
              <a:rPr lang="en-US" dirty="0" smtClean="0"/>
              <a:t> </a:t>
            </a:r>
            <a:r>
              <a:rPr lang="en-US" dirty="0" err="1" smtClean="0"/>
              <a:t>sed</a:t>
            </a:r>
            <a:r>
              <a:rPr lang="en-US" dirty="0" smtClean="0"/>
              <a:t> magna </a:t>
            </a:r>
            <a:r>
              <a:rPr lang="en-US" dirty="0" err="1" smtClean="0"/>
              <a:t>porttitor</a:t>
            </a:r>
            <a:r>
              <a:rPr lang="en-US" dirty="0" smtClean="0"/>
              <a:t>, </a:t>
            </a:r>
            <a:r>
              <a:rPr lang="en-US" dirty="0" err="1" smtClean="0"/>
              <a:t>ullamcorper</a:t>
            </a:r>
            <a:r>
              <a:rPr lang="en-US" dirty="0" smtClean="0"/>
              <a:t> </a:t>
            </a:r>
            <a:r>
              <a:rPr lang="en-US" dirty="0" err="1" smtClean="0"/>
              <a:t>eros</a:t>
            </a:r>
            <a:r>
              <a:rPr lang="en-US" dirty="0" smtClean="0"/>
              <a:t> in, </a:t>
            </a:r>
            <a:r>
              <a:rPr lang="en-US" dirty="0" err="1" smtClean="0"/>
              <a:t>ultrices</a:t>
            </a:r>
            <a:r>
              <a:rPr lang="en-US" dirty="0" smtClean="0"/>
              <a:t> est. </a:t>
            </a:r>
            <a:r>
              <a:rPr lang="en-US" dirty="0" err="1" smtClean="0"/>
              <a:t>Vestibulum</a:t>
            </a:r>
            <a:r>
              <a:rPr lang="en-US" dirty="0" smtClean="0"/>
              <a:t> </a:t>
            </a:r>
            <a:r>
              <a:rPr lang="en-US" dirty="0" err="1" smtClean="0"/>
              <a:t>sodales</a:t>
            </a:r>
            <a:r>
              <a:rPr lang="en-US" dirty="0" smtClean="0"/>
              <a:t> </a:t>
            </a:r>
            <a:r>
              <a:rPr lang="en-US" dirty="0" err="1" smtClean="0"/>
              <a:t>suscipit</a:t>
            </a:r>
            <a:r>
              <a:rPr lang="en-US" dirty="0" smtClean="0"/>
              <a:t> </a:t>
            </a:r>
            <a:r>
              <a:rPr lang="en-US" dirty="0" err="1" smtClean="0"/>
              <a:t>turpis</a:t>
            </a:r>
            <a:r>
              <a:rPr lang="en-US" dirty="0" smtClean="0"/>
              <a:t>, a </a:t>
            </a:r>
            <a:r>
              <a:rPr lang="en-US" dirty="0" err="1" smtClean="0"/>
              <a:t>blandit</a:t>
            </a:r>
            <a:r>
              <a:rPr lang="en-US" dirty="0" smtClean="0"/>
              <a:t> </a:t>
            </a:r>
            <a:r>
              <a:rPr lang="en-US" dirty="0" err="1" smtClean="0"/>
              <a:t>purus</a:t>
            </a:r>
            <a:r>
              <a:rPr lang="en-US" dirty="0" smtClean="0"/>
              <a:t> </a:t>
            </a:r>
            <a:r>
              <a:rPr lang="en-US" dirty="0" err="1" smtClean="0"/>
              <a:t>ultricies</a:t>
            </a:r>
            <a:r>
              <a:rPr lang="en-US" dirty="0" smtClean="0"/>
              <a:t> sed. </a:t>
            </a:r>
            <a:r>
              <a:rPr lang="en-US" dirty="0" err="1" smtClean="0"/>
              <a:t>Curabitur</a:t>
            </a:r>
            <a:r>
              <a:rPr lang="en-US" dirty="0" smtClean="0"/>
              <a:t> </a:t>
            </a:r>
            <a:r>
              <a:rPr lang="en-US" dirty="0" err="1" smtClean="0"/>
              <a:t>mattis</a:t>
            </a:r>
            <a:r>
              <a:rPr lang="en-US" dirty="0" smtClean="0"/>
              <a:t> </a:t>
            </a:r>
            <a:r>
              <a:rPr lang="en-US" dirty="0" err="1" smtClean="0"/>
              <a:t>luctus</a:t>
            </a:r>
            <a:r>
              <a:rPr lang="en-US" dirty="0" smtClean="0"/>
              <a:t> </a:t>
            </a:r>
            <a:r>
              <a:rPr lang="en-US" dirty="0" err="1" smtClean="0"/>
              <a:t>mauris</a:t>
            </a:r>
            <a:r>
              <a:rPr lang="en-US" dirty="0" smtClean="0"/>
              <a:t>, non </a:t>
            </a:r>
            <a:r>
              <a:rPr lang="en-US" dirty="0" err="1" smtClean="0"/>
              <a:t>consectetur</a:t>
            </a:r>
            <a:r>
              <a:rPr lang="en-US" dirty="0" smtClean="0"/>
              <a:t> </a:t>
            </a:r>
            <a:r>
              <a:rPr lang="en-US" dirty="0" err="1" smtClean="0"/>
              <a:t>mauris</a:t>
            </a:r>
            <a:r>
              <a:rPr lang="en-US" dirty="0" smtClean="0"/>
              <a:t> </a:t>
            </a:r>
            <a:r>
              <a:rPr lang="en-US" dirty="0" err="1" smtClean="0"/>
              <a:t>viverra</a:t>
            </a:r>
            <a:r>
              <a:rPr lang="en-US" dirty="0" smtClean="0"/>
              <a:t> </a:t>
            </a:r>
            <a:r>
              <a:rPr lang="en-US" dirty="0" err="1" smtClean="0"/>
              <a:t>ut.</a:t>
            </a:r>
            <a:r>
              <a:rPr lang="en-US" dirty="0" smtClean="0"/>
              <a:t> </a:t>
            </a:r>
            <a:r>
              <a:rPr lang="en-US" dirty="0" err="1" smtClean="0"/>
              <a:t>Nulla</a:t>
            </a:r>
            <a:r>
              <a:rPr lang="en-US" dirty="0" smtClean="0"/>
              <a:t> </a:t>
            </a:r>
            <a:r>
              <a:rPr lang="en-US" dirty="0" err="1" smtClean="0"/>
              <a:t>consectetur</a:t>
            </a:r>
            <a:r>
              <a:rPr lang="en-US" dirty="0" smtClean="0"/>
              <a:t> </a:t>
            </a:r>
            <a:r>
              <a:rPr lang="en-US" dirty="0" err="1" smtClean="0"/>
              <a:t>enim</a:t>
            </a:r>
            <a:r>
              <a:rPr lang="en-US" dirty="0" smtClean="0"/>
              <a:t> </a:t>
            </a:r>
            <a:r>
              <a:rPr lang="en-US" dirty="0" err="1" smtClean="0"/>
              <a:t>ut</a:t>
            </a:r>
            <a:r>
              <a:rPr lang="en-US" dirty="0" smtClean="0"/>
              <a:t> quam </a:t>
            </a:r>
            <a:r>
              <a:rPr lang="en-US" dirty="0" err="1" smtClean="0"/>
              <a:t>suscipit</a:t>
            </a:r>
            <a:r>
              <a:rPr lang="en-US" dirty="0" smtClean="0"/>
              <a:t>, </a:t>
            </a:r>
            <a:r>
              <a:rPr lang="en-US" dirty="0" err="1" smtClean="0"/>
              <a:t>quis</a:t>
            </a:r>
            <a:r>
              <a:rPr lang="en-US" dirty="0" smtClean="0"/>
              <a:t> </a:t>
            </a:r>
            <a:r>
              <a:rPr lang="en-US" dirty="0" err="1" smtClean="0"/>
              <a:t>imperdiet</a:t>
            </a:r>
            <a:r>
              <a:rPr lang="en-US" dirty="0" smtClean="0"/>
              <a:t> </a:t>
            </a:r>
            <a:r>
              <a:rPr lang="en-US" dirty="0" err="1" smtClean="0"/>
              <a:t>purus</a:t>
            </a:r>
            <a:r>
              <a:rPr lang="en-US" dirty="0" smtClean="0"/>
              <a:t> </a:t>
            </a:r>
            <a:r>
              <a:rPr lang="en-US" dirty="0" err="1" smtClean="0"/>
              <a:t>viverra</a:t>
            </a:r>
            <a:r>
              <a:rPr lang="en-US" dirty="0" smtClean="0"/>
              <a:t>. </a:t>
            </a:r>
          </a:p>
          <a:p>
            <a:pPr lvl="0"/>
            <a:endParaRPr lang="en-US" dirty="0" smtClean="0"/>
          </a:p>
          <a:p>
            <a:pPr lvl="0"/>
            <a:endParaRPr lang="en-US" dirty="0" smtClean="0"/>
          </a:p>
          <a:p>
            <a:pPr lvl="0"/>
            <a:r>
              <a:rPr lang="en-US" dirty="0" err="1" smtClean="0"/>
              <a:t>Ut</a:t>
            </a:r>
            <a:r>
              <a:rPr lang="en-US" dirty="0" smtClean="0"/>
              <a:t> pharetra </a:t>
            </a:r>
            <a:r>
              <a:rPr lang="en-US" dirty="0" err="1" smtClean="0"/>
              <a:t>sem</a:t>
            </a:r>
            <a:r>
              <a:rPr lang="en-US" dirty="0" smtClean="0"/>
              <a:t> ac ligula </a:t>
            </a:r>
            <a:r>
              <a:rPr lang="en-US" dirty="0" err="1" smtClean="0"/>
              <a:t>dignissim</a:t>
            </a:r>
            <a:r>
              <a:rPr lang="en-US" dirty="0" smtClean="0"/>
              <a:t>, </a:t>
            </a:r>
            <a:r>
              <a:rPr lang="en-US" dirty="0" err="1" smtClean="0"/>
              <a:t>sed</a:t>
            </a:r>
            <a:r>
              <a:rPr lang="en-US" dirty="0" smtClean="0"/>
              <a:t> </a:t>
            </a:r>
            <a:r>
              <a:rPr lang="en-US" dirty="0" err="1" smtClean="0"/>
              <a:t>venenatis</a:t>
            </a:r>
            <a:r>
              <a:rPr lang="en-US" dirty="0" smtClean="0"/>
              <a:t> </a:t>
            </a:r>
            <a:r>
              <a:rPr lang="en-US" dirty="0" err="1" smtClean="0"/>
              <a:t>eros</a:t>
            </a:r>
            <a:r>
              <a:rPr lang="en-US" dirty="0" smtClean="0"/>
              <a:t> </a:t>
            </a:r>
            <a:r>
              <a:rPr lang="en-US" dirty="0" err="1" smtClean="0"/>
              <a:t>vehicula</a:t>
            </a:r>
            <a:r>
              <a:rPr lang="en-US" dirty="0" smtClean="0"/>
              <a:t>. </a:t>
            </a:r>
            <a:r>
              <a:rPr lang="en-US" dirty="0" err="1" smtClean="0"/>
              <a:t>Suspendisse</a:t>
            </a:r>
            <a:r>
              <a:rPr lang="en-US" dirty="0" smtClean="0"/>
              <a:t> </a:t>
            </a:r>
            <a:r>
              <a:rPr lang="en-US" dirty="0" err="1" smtClean="0"/>
              <a:t>mollis</a:t>
            </a:r>
            <a:r>
              <a:rPr lang="en-US" dirty="0" smtClean="0"/>
              <a:t>, </a:t>
            </a:r>
            <a:r>
              <a:rPr lang="en-US" dirty="0" err="1" smtClean="0"/>
              <a:t>velit</a:t>
            </a:r>
            <a:r>
              <a:rPr lang="en-US" dirty="0" smtClean="0"/>
              <a:t> </a:t>
            </a:r>
            <a:r>
              <a:rPr lang="en-US" dirty="0" err="1" smtClean="0"/>
              <a:t>ut</a:t>
            </a:r>
            <a:r>
              <a:rPr lang="en-US" dirty="0" smtClean="0"/>
              <a:t> semper </a:t>
            </a:r>
            <a:r>
              <a:rPr lang="en-US" dirty="0" err="1" smtClean="0"/>
              <a:t>auctor</a:t>
            </a:r>
            <a:r>
              <a:rPr lang="en-US" dirty="0" smtClean="0"/>
              <a:t>, </a:t>
            </a:r>
            <a:r>
              <a:rPr lang="en-US" dirty="0" err="1" smtClean="0"/>
              <a:t>nulla</a:t>
            </a:r>
            <a:r>
              <a:rPr lang="en-US" dirty="0" smtClean="0"/>
              <a:t> nisi </a:t>
            </a:r>
            <a:r>
              <a:rPr lang="en-US" dirty="0" err="1" smtClean="0"/>
              <a:t>fermentum</a:t>
            </a:r>
            <a:r>
              <a:rPr lang="en-US" dirty="0" smtClean="0"/>
              <a:t> lacus, et </a:t>
            </a:r>
            <a:r>
              <a:rPr lang="en-US" dirty="0" err="1" smtClean="0"/>
              <a:t>blandit</a:t>
            </a:r>
            <a:r>
              <a:rPr lang="en-US" dirty="0" smtClean="0"/>
              <a:t> </a:t>
            </a:r>
            <a:r>
              <a:rPr lang="en-US" dirty="0" err="1" smtClean="0"/>
              <a:t>est</a:t>
            </a:r>
            <a:r>
              <a:rPr lang="en-US" dirty="0" smtClean="0"/>
              <a:t> nisi at </a:t>
            </a:r>
            <a:r>
              <a:rPr lang="en-US" dirty="0" err="1" smtClean="0"/>
              <a:t>justo</a:t>
            </a:r>
            <a:r>
              <a:rPr lang="en-US" dirty="0" smtClean="0"/>
              <a:t>. </a:t>
            </a:r>
            <a:r>
              <a:rPr lang="en-US" dirty="0" err="1" smtClean="0"/>
              <a:t>Quisque</a:t>
            </a:r>
            <a:r>
              <a:rPr lang="en-US" dirty="0" smtClean="0"/>
              <a:t> </a:t>
            </a:r>
            <a:r>
              <a:rPr lang="en-US" dirty="0" err="1" smtClean="0"/>
              <a:t>interdum</a:t>
            </a:r>
            <a:r>
              <a:rPr lang="en-US" dirty="0" smtClean="0"/>
              <a:t> </a:t>
            </a:r>
            <a:r>
              <a:rPr lang="en-US" dirty="0" err="1" smtClean="0"/>
              <a:t>nunc</a:t>
            </a:r>
            <a:r>
              <a:rPr lang="en-US" dirty="0" smtClean="0"/>
              <a:t> dui, in </a:t>
            </a:r>
            <a:r>
              <a:rPr lang="en-US" dirty="0" err="1" smtClean="0"/>
              <a:t>ultricies</a:t>
            </a:r>
            <a:r>
              <a:rPr lang="en-US" dirty="0" smtClean="0"/>
              <a:t> magna </a:t>
            </a:r>
            <a:r>
              <a:rPr lang="en-US" dirty="0" err="1" smtClean="0"/>
              <a:t>faucibus</a:t>
            </a:r>
            <a:r>
              <a:rPr lang="en-US" dirty="0" smtClean="0"/>
              <a:t> et. Nam </a:t>
            </a:r>
            <a:r>
              <a:rPr lang="en-US" dirty="0" err="1" smtClean="0"/>
              <a:t>quis</a:t>
            </a:r>
            <a:r>
              <a:rPr lang="en-US" dirty="0" smtClean="0"/>
              <a:t> magna </a:t>
            </a:r>
            <a:r>
              <a:rPr lang="en-US" dirty="0" err="1" smtClean="0"/>
              <a:t>sed</a:t>
            </a:r>
            <a:r>
              <a:rPr lang="en-US" dirty="0" smtClean="0"/>
              <a:t> </a:t>
            </a:r>
            <a:r>
              <a:rPr lang="en-US" dirty="0" err="1" smtClean="0"/>
              <a:t>nisl</a:t>
            </a:r>
            <a:r>
              <a:rPr lang="en-US" dirty="0" smtClean="0"/>
              <a:t> </a:t>
            </a:r>
            <a:r>
              <a:rPr lang="en-US" dirty="0" err="1" smtClean="0"/>
              <a:t>luctus</a:t>
            </a:r>
            <a:r>
              <a:rPr lang="en-US" dirty="0" smtClean="0"/>
              <a:t> </a:t>
            </a:r>
            <a:r>
              <a:rPr lang="en-US" dirty="0" err="1" smtClean="0"/>
              <a:t>aliquet</a:t>
            </a:r>
            <a:r>
              <a:rPr lang="en-US" dirty="0" smtClean="0"/>
              <a:t> </a:t>
            </a:r>
            <a:r>
              <a:rPr lang="en-US" dirty="0" err="1" smtClean="0"/>
              <a:t>sed</a:t>
            </a:r>
            <a:r>
              <a:rPr lang="en-US" dirty="0" smtClean="0"/>
              <a:t> at dui. </a:t>
            </a:r>
            <a:r>
              <a:rPr lang="en-US" dirty="0" err="1" smtClean="0"/>
              <a:t>Interdum</a:t>
            </a:r>
            <a:r>
              <a:rPr lang="en-US" dirty="0" smtClean="0"/>
              <a:t> et </a:t>
            </a:r>
            <a:r>
              <a:rPr lang="en-US" dirty="0" err="1" smtClean="0"/>
              <a:t>malesuada</a:t>
            </a:r>
            <a:r>
              <a:rPr lang="en-US" dirty="0" smtClean="0"/>
              <a:t> fames ac ante ipsum </a:t>
            </a:r>
            <a:r>
              <a:rPr lang="en-US" dirty="0" err="1" smtClean="0"/>
              <a:t>primis</a:t>
            </a:r>
            <a:r>
              <a:rPr lang="en-US" dirty="0" smtClean="0"/>
              <a:t> in </a:t>
            </a:r>
            <a:r>
              <a:rPr lang="en-US" dirty="0" err="1" smtClean="0"/>
              <a:t>faucibus</a:t>
            </a:r>
            <a:r>
              <a:rPr lang="en-US" dirty="0" smtClean="0"/>
              <a:t>. </a:t>
            </a:r>
          </a:p>
          <a:p>
            <a:pPr lvl="0"/>
            <a:endParaRPr lang="en-US" dirty="0" smtClean="0"/>
          </a:p>
          <a:p>
            <a:pPr lvl="0"/>
            <a:r>
              <a:rPr lang="en-US" dirty="0" err="1" smtClean="0"/>
              <a:t>Donec</a:t>
            </a:r>
            <a:r>
              <a:rPr lang="en-US" dirty="0" smtClean="0"/>
              <a:t> </a:t>
            </a:r>
            <a:r>
              <a:rPr lang="en-US" dirty="0" err="1" smtClean="0"/>
              <a:t>volutpat</a:t>
            </a:r>
            <a:r>
              <a:rPr lang="en-US" dirty="0" smtClean="0"/>
              <a:t> libero </a:t>
            </a:r>
            <a:r>
              <a:rPr lang="en-US" dirty="0" err="1" smtClean="0"/>
              <a:t>eu</a:t>
            </a:r>
            <a:r>
              <a:rPr lang="en-US" dirty="0" smtClean="0"/>
              <a:t> </a:t>
            </a:r>
            <a:r>
              <a:rPr lang="en-US" dirty="0" err="1" smtClean="0"/>
              <a:t>enim</a:t>
            </a:r>
            <a:r>
              <a:rPr lang="en-US" dirty="0" smtClean="0"/>
              <a:t> </a:t>
            </a:r>
            <a:r>
              <a:rPr lang="en-US" dirty="0" err="1" smtClean="0"/>
              <a:t>condimentum</a:t>
            </a:r>
            <a:r>
              <a:rPr lang="en-US" dirty="0" smtClean="0"/>
              <a:t> </a:t>
            </a:r>
            <a:r>
              <a:rPr lang="en-US" dirty="0" err="1" smtClean="0"/>
              <a:t>venenatis</a:t>
            </a:r>
            <a:r>
              <a:rPr lang="en-US" dirty="0" smtClean="0"/>
              <a:t>. </a:t>
            </a:r>
            <a:r>
              <a:rPr lang="en-US" dirty="0" err="1" smtClean="0"/>
              <a:t>Etiam</a:t>
            </a:r>
            <a:r>
              <a:rPr lang="en-US" dirty="0" smtClean="0"/>
              <a:t> maximus sit </a:t>
            </a:r>
            <a:r>
              <a:rPr lang="en-US" dirty="0" err="1" smtClean="0"/>
              <a:t>amet</a:t>
            </a:r>
            <a:r>
              <a:rPr lang="en-US" dirty="0" smtClean="0"/>
              <a:t> mi ac tempus. </a:t>
            </a:r>
            <a:r>
              <a:rPr lang="en-US" dirty="0" err="1" smtClean="0"/>
              <a:t>Duis</a:t>
            </a:r>
            <a:r>
              <a:rPr lang="en-US" dirty="0" smtClean="0"/>
              <a:t> </a:t>
            </a:r>
            <a:r>
              <a:rPr lang="en-US" dirty="0" err="1" smtClean="0"/>
              <a:t>commodo</a:t>
            </a:r>
            <a:r>
              <a:rPr lang="en-US" dirty="0" smtClean="0"/>
              <a:t> </a:t>
            </a:r>
            <a:r>
              <a:rPr lang="en-US" dirty="0" err="1" smtClean="0"/>
              <a:t>leo</a:t>
            </a:r>
            <a:r>
              <a:rPr lang="en-US" dirty="0" smtClean="0"/>
              <a:t> et </a:t>
            </a:r>
            <a:r>
              <a:rPr lang="en-US" dirty="0" err="1" smtClean="0"/>
              <a:t>metus</a:t>
            </a:r>
            <a:r>
              <a:rPr lang="en-US" dirty="0" smtClean="0"/>
              <a:t> </a:t>
            </a:r>
            <a:r>
              <a:rPr lang="en-US" dirty="0" err="1" smtClean="0"/>
              <a:t>accumsan</a:t>
            </a:r>
            <a:r>
              <a:rPr lang="en-US" dirty="0" smtClean="0"/>
              <a:t> gravida. </a:t>
            </a:r>
            <a:r>
              <a:rPr lang="en-US" dirty="0" err="1" smtClean="0"/>
              <a:t>Sed</a:t>
            </a:r>
            <a:r>
              <a:rPr lang="en-US" dirty="0" smtClean="0"/>
              <a:t> </a:t>
            </a:r>
            <a:r>
              <a:rPr lang="en-US" dirty="0" err="1" smtClean="0"/>
              <a:t>condimentum</a:t>
            </a:r>
            <a:r>
              <a:rPr lang="en-US" dirty="0" smtClean="0"/>
              <a:t> </a:t>
            </a:r>
            <a:r>
              <a:rPr lang="en-US" dirty="0" err="1" smtClean="0"/>
              <a:t>odio</a:t>
            </a:r>
            <a:r>
              <a:rPr lang="en-US" dirty="0" smtClean="0"/>
              <a:t> </a:t>
            </a:r>
            <a:r>
              <a:rPr lang="en-US" dirty="0" err="1" smtClean="0"/>
              <a:t>neque</a:t>
            </a:r>
            <a:r>
              <a:rPr lang="en-US" dirty="0" smtClean="0"/>
              <a:t>, id </a:t>
            </a:r>
            <a:r>
              <a:rPr lang="en-US" dirty="0" err="1" smtClean="0"/>
              <a:t>pretium</a:t>
            </a:r>
            <a:r>
              <a:rPr lang="en-US" dirty="0" smtClean="0"/>
              <a:t> quam maximus </a:t>
            </a:r>
            <a:r>
              <a:rPr lang="en-US" dirty="0" err="1" smtClean="0"/>
              <a:t>efficitur</a:t>
            </a:r>
            <a:r>
              <a:rPr lang="en-US" dirty="0" smtClean="0"/>
              <a:t>. </a:t>
            </a:r>
            <a:r>
              <a:rPr lang="en-US" dirty="0" err="1" smtClean="0"/>
              <a:t>Duis</a:t>
            </a:r>
            <a:r>
              <a:rPr lang="en-US" dirty="0" smtClean="0"/>
              <a:t> </a:t>
            </a:r>
            <a:r>
              <a:rPr lang="en-US" dirty="0" err="1" smtClean="0"/>
              <a:t>accumsan</a:t>
            </a:r>
            <a:r>
              <a:rPr lang="en-US" dirty="0" smtClean="0"/>
              <a:t> </a:t>
            </a:r>
            <a:r>
              <a:rPr lang="en-US" dirty="0" err="1" smtClean="0"/>
              <a:t>pulvinar</a:t>
            </a:r>
            <a:r>
              <a:rPr lang="en-US" dirty="0" smtClean="0"/>
              <a:t> </a:t>
            </a:r>
            <a:r>
              <a:rPr lang="en-US" dirty="0" err="1" smtClean="0"/>
              <a:t>sem</a:t>
            </a:r>
            <a:r>
              <a:rPr lang="en-US" dirty="0" smtClean="0"/>
              <a:t> et </a:t>
            </a:r>
            <a:r>
              <a:rPr lang="en-US" dirty="0" err="1" smtClean="0"/>
              <a:t>ultrices</a:t>
            </a:r>
            <a:r>
              <a:rPr lang="en-US" dirty="0" smtClean="0"/>
              <a:t>.</a:t>
            </a:r>
          </a:p>
        </p:txBody>
      </p:sp>
      <p:sp>
        <p:nvSpPr>
          <p:cNvPr id="9" name="Text Placeholder 3"/>
          <p:cNvSpPr>
            <a:spLocks noGrp="1"/>
          </p:cNvSpPr>
          <p:nvPr>
            <p:ph type="body" sz="quarter" idx="12" hasCustomPrompt="1"/>
          </p:nvPr>
        </p:nvSpPr>
        <p:spPr>
          <a:xfrm>
            <a:off x="107950" y="4804190"/>
            <a:ext cx="5903913" cy="215900"/>
          </a:xfrm>
          <a:prstGeom prst="rect">
            <a:avLst/>
          </a:prstGeom>
        </p:spPr>
        <p:txBody>
          <a:bodyPr/>
          <a:lstStyle>
            <a:lvl1pPr marL="0" indent="0">
              <a:buNone/>
              <a:defRPr sz="1000" baseline="0">
                <a:solidFill>
                  <a:schemeClr val="bg1"/>
                </a:solidFill>
                <a:latin typeface="+mj-lt"/>
              </a:defRPr>
            </a:lvl1pPr>
          </a:lstStyle>
          <a:p>
            <a:pPr lvl="0"/>
            <a:r>
              <a:rPr lang="en-GB" sz="1000" dirty="0" smtClean="0"/>
              <a:t>Slide Title</a:t>
            </a:r>
            <a:endParaRPr lang="en-GB" dirty="0"/>
          </a:p>
        </p:txBody>
      </p:sp>
    </p:spTree>
    <p:extLst>
      <p:ext uri="{BB962C8B-B14F-4D97-AF65-F5344CB8AC3E}">
        <p14:creationId xmlns:p14="http://schemas.microsoft.com/office/powerpoint/2010/main" xmlns="" val="3695623562"/>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Bullet Points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400" y="411450"/>
            <a:ext cx="4032560" cy="288040"/>
          </a:xfrm>
          <a:prstGeom prst="rect">
            <a:avLst/>
          </a:prstGeom>
        </p:spPr>
        <p:txBody>
          <a:bodyPr>
            <a:noAutofit/>
          </a:bodyPr>
          <a:lstStyle>
            <a:lvl1pPr algn="l">
              <a:defRPr sz="2000">
                <a:latin typeface="+mj-lt"/>
              </a:defRPr>
            </a:lvl1pPr>
          </a:lstStyle>
          <a:p>
            <a:r>
              <a:rPr lang="en-US" dirty="0" smtClean="0"/>
              <a:t>Bullet points</a:t>
            </a:r>
            <a:endParaRPr lang="en-GB" dirty="0"/>
          </a:p>
        </p:txBody>
      </p:sp>
      <p:cxnSp>
        <p:nvCxnSpPr>
          <p:cNvPr id="8" name="Straight Connector 7"/>
          <p:cNvCxnSpPr/>
          <p:nvPr userDrawn="1"/>
        </p:nvCxnSpPr>
        <p:spPr>
          <a:xfrm>
            <a:off x="251400" y="483460"/>
            <a:ext cx="1116" cy="216030"/>
          </a:xfrm>
          <a:prstGeom prst="line">
            <a:avLst/>
          </a:prstGeom>
          <a:ln w="25400"/>
          <a:effectLst/>
        </p:spPr>
        <p:style>
          <a:lnRef idx="3">
            <a:schemeClr val="accent2"/>
          </a:lnRef>
          <a:fillRef idx="0">
            <a:schemeClr val="accent2"/>
          </a:fillRef>
          <a:effectRef idx="2">
            <a:schemeClr val="accent2"/>
          </a:effectRef>
          <a:fontRef idx="minor">
            <a:schemeClr val="tx1"/>
          </a:fontRef>
        </p:style>
      </p:cxnSp>
      <p:sp>
        <p:nvSpPr>
          <p:cNvPr id="14" name="Text Placeholder 13"/>
          <p:cNvSpPr>
            <a:spLocks noGrp="1"/>
          </p:cNvSpPr>
          <p:nvPr>
            <p:ph type="body" sz="quarter" idx="11" hasCustomPrompt="1"/>
          </p:nvPr>
        </p:nvSpPr>
        <p:spPr>
          <a:xfrm>
            <a:off x="252516" y="987530"/>
            <a:ext cx="8640083" cy="3312540"/>
          </a:xfrm>
          <a:prstGeom prst="rect">
            <a:avLst/>
          </a:prstGeom>
        </p:spPr>
        <p:txBody>
          <a:bodyPr numCol="2" spcCol="216000">
            <a:normAutofit/>
          </a:bodyPr>
          <a:lstStyle>
            <a:lvl1pPr marL="285750" indent="-285750">
              <a:lnSpc>
                <a:spcPct val="100000"/>
              </a:lnSpc>
              <a:buFont typeface="Arial" panose="020B0604020202020204" pitchFamily="34" charset="0"/>
              <a:buChar char="•"/>
              <a:defRPr sz="1300" b="0">
                <a:solidFill>
                  <a:schemeClr val="accent3"/>
                </a:solidFill>
                <a:latin typeface="Source Sans Pro" panose="020B0503030403020204" pitchFamily="34" charset="0"/>
              </a:defRPr>
            </a:lvl1pPr>
          </a:lstStyle>
          <a:p>
            <a:pPr lvl="0"/>
            <a:r>
              <a:rPr lang="en-US" dirty="0" smtClean="0"/>
              <a:t>In </a:t>
            </a:r>
            <a:r>
              <a:rPr lang="en-US" dirty="0" err="1" smtClean="0"/>
              <a:t>hac</a:t>
            </a:r>
            <a:r>
              <a:rPr lang="en-US" dirty="0" smtClean="0"/>
              <a:t> </a:t>
            </a:r>
            <a:r>
              <a:rPr lang="en-US" dirty="0" err="1" smtClean="0"/>
              <a:t>habitasse</a:t>
            </a:r>
            <a:r>
              <a:rPr lang="en-US" dirty="0" smtClean="0"/>
              <a:t> </a:t>
            </a:r>
            <a:r>
              <a:rPr lang="en-US" dirty="0" err="1" smtClean="0"/>
              <a:t>platea</a:t>
            </a:r>
            <a:r>
              <a:rPr lang="en-US" dirty="0" smtClean="0"/>
              <a:t> </a:t>
            </a:r>
            <a:r>
              <a:rPr lang="en-US" dirty="0" err="1" smtClean="0"/>
              <a:t>dictumst</a:t>
            </a:r>
            <a:r>
              <a:rPr lang="en-US" dirty="0" smtClean="0"/>
              <a:t>. </a:t>
            </a:r>
            <a:r>
              <a:rPr lang="en-US" dirty="0" err="1" smtClean="0"/>
              <a:t>Duis</a:t>
            </a:r>
            <a:r>
              <a:rPr lang="en-US" dirty="0" smtClean="0"/>
              <a:t> </a:t>
            </a:r>
            <a:r>
              <a:rPr lang="en-US" dirty="0" err="1" smtClean="0"/>
              <a:t>leo</a:t>
            </a:r>
            <a:r>
              <a:rPr lang="en-US" dirty="0" smtClean="0"/>
              <a:t> </a:t>
            </a:r>
            <a:r>
              <a:rPr lang="en-US" dirty="0" err="1" smtClean="0"/>
              <a:t>diam</a:t>
            </a:r>
            <a:r>
              <a:rPr lang="en-US" dirty="0" smtClean="0"/>
              <a:t>, </a:t>
            </a:r>
            <a:r>
              <a:rPr lang="en-US" dirty="0" err="1" smtClean="0"/>
              <a:t>auctor</a:t>
            </a:r>
            <a:r>
              <a:rPr lang="en-US" dirty="0" smtClean="0"/>
              <a:t> non </a:t>
            </a:r>
            <a:r>
              <a:rPr lang="en-US" dirty="0" err="1" smtClean="0"/>
              <a:t>sodales</a:t>
            </a:r>
            <a:r>
              <a:rPr lang="en-US" dirty="0" smtClean="0"/>
              <a:t> </a:t>
            </a:r>
            <a:r>
              <a:rPr lang="en-US" dirty="0" err="1" smtClean="0"/>
              <a:t>eu</a:t>
            </a:r>
            <a:r>
              <a:rPr lang="en-US" dirty="0" smtClean="0"/>
              <a:t>, </a:t>
            </a:r>
            <a:r>
              <a:rPr lang="en-US" dirty="0" err="1" smtClean="0"/>
              <a:t>viverra</a:t>
            </a:r>
            <a:r>
              <a:rPr lang="en-US" dirty="0" smtClean="0"/>
              <a:t> id ex. </a:t>
            </a:r>
          </a:p>
          <a:p>
            <a:pPr lvl="0"/>
            <a:endParaRPr lang="en-US" dirty="0" smtClean="0"/>
          </a:p>
          <a:p>
            <a:pPr lvl="0"/>
            <a:r>
              <a:rPr lang="en-US" dirty="0" err="1" smtClean="0"/>
              <a:t>Aenean</a:t>
            </a:r>
            <a:r>
              <a:rPr lang="en-US" dirty="0" smtClean="0"/>
              <a:t> cursus </a:t>
            </a:r>
            <a:r>
              <a:rPr lang="en-US" dirty="0" err="1" smtClean="0"/>
              <a:t>orci</a:t>
            </a:r>
            <a:r>
              <a:rPr lang="en-US" dirty="0" smtClean="0"/>
              <a:t> ligula, a </a:t>
            </a:r>
            <a:r>
              <a:rPr lang="en-US" dirty="0" err="1" smtClean="0"/>
              <a:t>scelerisque</a:t>
            </a:r>
            <a:r>
              <a:rPr lang="en-US" dirty="0" smtClean="0"/>
              <a:t> </a:t>
            </a:r>
            <a:r>
              <a:rPr lang="en-US" dirty="0" err="1" smtClean="0"/>
              <a:t>est</a:t>
            </a:r>
            <a:r>
              <a:rPr lang="en-US" dirty="0" smtClean="0"/>
              <a:t> </a:t>
            </a:r>
            <a:r>
              <a:rPr lang="en-US" dirty="0" err="1" smtClean="0"/>
              <a:t>aliquet</a:t>
            </a:r>
            <a:r>
              <a:rPr lang="en-US" dirty="0" smtClean="0"/>
              <a:t> </a:t>
            </a:r>
            <a:r>
              <a:rPr lang="en-US" dirty="0" err="1" smtClean="0"/>
              <a:t>ut.</a:t>
            </a:r>
            <a:r>
              <a:rPr lang="en-US" dirty="0" smtClean="0"/>
              <a:t> </a:t>
            </a:r>
            <a:r>
              <a:rPr lang="en-US" dirty="0" err="1" smtClean="0"/>
              <a:t>Proin</a:t>
            </a:r>
            <a:r>
              <a:rPr lang="en-US" dirty="0" smtClean="0"/>
              <a:t> at </a:t>
            </a:r>
            <a:r>
              <a:rPr lang="en-US" dirty="0" err="1" smtClean="0"/>
              <a:t>mauris</a:t>
            </a:r>
            <a:r>
              <a:rPr lang="en-US" dirty="0" smtClean="0"/>
              <a:t> </a:t>
            </a:r>
            <a:r>
              <a:rPr lang="en-US" dirty="0" err="1" smtClean="0"/>
              <a:t>eu</a:t>
            </a:r>
            <a:r>
              <a:rPr lang="en-US" dirty="0" smtClean="0"/>
              <a:t> </a:t>
            </a:r>
            <a:r>
              <a:rPr lang="en-US" dirty="0" err="1" smtClean="0"/>
              <a:t>urna</a:t>
            </a:r>
            <a:r>
              <a:rPr lang="en-US" dirty="0" smtClean="0"/>
              <a:t> </a:t>
            </a:r>
            <a:r>
              <a:rPr lang="en-US" dirty="0" err="1" smtClean="0"/>
              <a:t>vehicula</a:t>
            </a:r>
            <a:r>
              <a:rPr lang="en-US" dirty="0" smtClean="0"/>
              <a:t> </a:t>
            </a:r>
            <a:r>
              <a:rPr lang="en-US" dirty="0" err="1" smtClean="0"/>
              <a:t>pellentesque</a:t>
            </a:r>
            <a:r>
              <a:rPr lang="en-US" dirty="0" smtClean="0"/>
              <a:t>. </a:t>
            </a:r>
          </a:p>
          <a:p>
            <a:pPr lvl="0"/>
            <a:endParaRPr lang="en-US" dirty="0" smtClean="0"/>
          </a:p>
          <a:p>
            <a:pPr lvl="0"/>
            <a:r>
              <a:rPr lang="en-US" dirty="0" err="1" smtClean="0"/>
              <a:t>Suspendisse</a:t>
            </a:r>
            <a:r>
              <a:rPr lang="en-US" dirty="0" smtClean="0"/>
              <a:t> pharetra </a:t>
            </a:r>
            <a:r>
              <a:rPr lang="en-US" dirty="0" err="1" smtClean="0"/>
              <a:t>nunc</a:t>
            </a:r>
            <a:r>
              <a:rPr lang="en-US" dirty="0" smtClean="0"/>
              <a:t> ac porta </a:t>
            </a:r>
            <a:r>
              <a:rPr lang="en-US" dirty="0" err="1" smtClean="0"/>
              <a:t>fringilla</a:t>
            </a:r>
            <a:r>
              <a:rPr lang="en-US" dirty="0" smtClean="0"/>
              <a:t>. </a:t>
            </a:r>
            <a:r>
              <a:rPr lang="en-US" dirty="0" err="1" smtClean="0"/>
              <a:t>Fusce</a:t>
            </a:r>
            <a:r>
              <a:rPr lang="en-US" dirty="0" smtClean="0"/>
              <a:t> </a:t>
            </a:r>
            <a:r>
              <a:rPr lang="en-US" dirty="0" err="1" smtClean="0"/>
              <a:t>est</a:t>
            </a:r>
            <a:r>
              <a:rPr lang="en-US" dirty="0" smtClean="0"/>
              <a:t> </a:t>
            </a:r>
            <a:r>
              <a:rPr lang="en-US" dirty="0" err="1" smtClean="0"/>
              <a:t>leo</a:t>
            </a:r>
            <a:r>
              <a:rPr lang="en-US" dirty="0" smtClean="0"/>
              <a:t>, </a:t>
            </a:r>
            <a:r>
              <a:rPr lang="en-US" dirty="0" err="1" smtClean="0"/>
              <a:t>posuere</a:t>
            </a:r>
            <a:r>
              <a:rPr lang="en-US" dirty="0" smtClean="0"/>
              <a:t> non </a:t>
            </a:r>
            <a:r>
              <a:rPr lang="en-US" dirty="0" err="1" smtClean="0"/>
              <a:t>egestas</a:t>
            </a:r>
            <a:r>
              <a:rPr lang="en-US" dirty="0" smtClean="0"/>
              <a:t> in.</a:t>
            </a:r>
          </a:p>
          <a:p>
            <a:pPr lvl="0"/>
            <a:endParaRPr lang="en-US" dirty="0" smtClean="0"/>
          </a:p>
          <a:p>
            <a:pPr lvl="0"/>
            <a:r>
              <a:rPr lang="en-US" dirty="0" err="1" smtClean="0"/>
              <a:t>Curabitur</a:t>
            </a:r>
            <a:r>
              <a:rPr lang="en-US" dirty="0" smtClean="0"/>
              <a:t> </a:t>
            </a:r>
            <a:r>
              <a:rPr lang="en-US" dirty="0" err="1" smtClean="0"/>
              <a:t>sed</a:t>
            </a:r>
            <a:r>
              <a:rPr lang="en-US" dirty="0" smtClean="0"/>
              <a:t> magna </a:t>
            </a:r>
            <a:r>
              <a:rPr lang="en-US" dirty="0" err="1" smtClean="0"/>
              <a:t>porttitor</a:t>
            </a:r>
            <a:r>
              <a:rPr lang="en-US" dirty="0" smtClean="0"/>
              <a:t>, </a:t>
            </a:r>
            <a:r>
              <a:rPr lang="en-US" dirty="0" err="1" smtClean="0"/>
              <a:t>ullamcorper</a:t>
            </a:r>
            <a:r>
              <a:rPr lang="en-US" dirty="0" smtClean="0"/>
              <a:t> </a:t>
            </a:r>
            <a:r>
              <a:rPr lang="en-US" dirty="0" err="1" smtClean="0"/>
              <a:t>eros</a:t>
            </a:r>
            <a:r>
              <a:rPr lang="en-US" dirty="0" smtClean="0"/>
              <a:t> in, </a:t>
            </a:r>
            <a:r>
              <a:rPr lang="en-US" dirty="0" err="1" smtClean="0"/>
              <a:t>ultrices</a:t>
            </a:r>
            <a:r>
              <a:rPr lang="en-US" dirty="0" smtClean="0"/>
              <a:t> est. </a:t>
            </a:r>
          </a:p>
          <a:p>
            <a:pPr lvl="0"/>
            <a:endParaRPr lang="en-US" dirty="0" smtClean="0"/>
          </a:p>
          <a:p>
            <a:pPr lvl="0"/>
            <a:endParaRPr lang="en-US" dirty="0" smtClean="0"/>
          </a:p>
          <a:p>
            <a:pPr lvl="0"/>
            <a:r>
              <a:rPr lang="en-US" dirty="0" err="1" smtClean="0"/>
              <a:t>Ut</a:t>
            </a:r>
            <a:r>
              <a:rPr lang="en-US" dirty="0" smtClean="0"/>
              <a:t> pharetra </a:t>
            </a:r>
            <a:r>
              <a:rPr lang="en-US" dirty="0" err="1" smtClean="0"/>
              <a:t>sem</a:t>
            </a:r>
            <a:r>
              <a:rPr lang="en-US" dirty="0" smtClean="0"/>
              <a:t> ac ligula </a:t>
            </a:r>
            <a:r>
              <a:rPr lang="en-US" dirty="0" err="1" smtClean="0"/>
              <a:t>dignissim</a:t>
            </a:r>
            <a:r>
              <a:rPr lang="en-US" dirty="0" smtClean="0"/>
              <a:t>, </a:t>
            </a:r>
            <a:r>
              <a:rPr lang="en-US" dirty="0" err="1" smtClean="0"/>
              <a:t>sed</a:t>
            </a:r>
            <a:r>
              <a:rPr lang="en-US" dirty="0" smtClean="0"/>
              <a:t> </a:t>
            </a:r>
            <a:r>
              <a:rPr lang="en-US" dirty="0" err="1" smtClean="0"/>
              <a:t>venenatis</a:t>
            </a:r>
            <a:r>
              <a:rPr lang="en-US" dirty="0" smtClean="0"/>
              <a:t> </a:t>
            </a:r>
            <a:r>
              <a:rPr lang="en-US" dirty="0" err="1" smtClean="0"/>
              <a:t>eros</a:t>
            </a:r>
            <a:r>
              <a:rPr lang="en-US" dirty="0" smtClean="0"/>
              <a:t> </a:t>
            </a:r>
            <a:r>
              <a:rPr lang="en-US" dirty="0" err="1" smtClean="0"/>
              <a:t>vehicula</a:t>
            </a:r>
            <a:r>
              <a:rPr lang="en-US" dirty="0" smtClean="0"/>
              <a:t>. </a:t>
            </a:r>
          </a:p>
          <a:p>
            <a:pPr lvl="0"/>
            <a:endParaRPr lang="en-US" dirty="0" smtClean="0"/>
          </a:p>
          <a:p>
            <a:pPr lvl="0"/>
            <a:r>
              <a:rPr lang="en-US" dirty="0" err="1" smtClean="0"/>
              <a:t>Suspendisse</a:t>
            </a:r>
            <a:r>
              <a:rPr lang="en-US" dirty="0" smtClean="0"/>
              <a:t> </a:t>
            </a:r>
            <a:r>
              <a:rPr lang="en-US" dirty="0" err="1" smtClean="0"/>
              <a:t>mollis</a:t>
            </a:r>
            <a:r>
              <a:rPr lang="en-US" dirty="0" smtClean="0"/>
              <a:t>, </a:t>
            </a:r>
            <a:r>
              <a:rPr lang="en-US" dirty="0" err="1" smtClean="0"/>
              <a:t>velit</a:t>
            </a:r>
            <a:r>
              <a:rPr lang="en-US" dirty="0" smtClean="0"/>
              <a:t> </a:t>
            </a:r>
            <a:r>
              <a:rPr lang="en-US" dirty="0" err="1" smtClean="0"/>
              <a:t>ut</a:t>
            </a:r>
            <a:r>
              <a:rPr lang="en-US" dirty="0" smtClean="0"/>
              <a:t> semper </a:t>
            </a:r>
            <a:r>
              <a:rPr lang="en-US" dirty="0" err="1" smtClean="0"/>
              <a:t>auctor</a:t>
            </a:r>
            <a:r>
              <a:rPr lang="en-US" dirty="0" smtClean="0"/>
              <a:t>, </a:t>
            </a:r>
            <a:r>
              <a:rPr lang="en-US" dirty="0" err="1" smtClean="0"/>
              <a:t>nulla</a:t>
            </a:r>
            <a:r>
              <a:rPr lang="en-US" dirty="0" smtClean="0"/>
              <a:t> nisi </a:t>
            </a:r>
            <a:r>
              <a:rPr lang="en-US" dirty="0" err="1" smtClean="0"/>
              <a:t>fermentum</a:t>
            </a:r>
            <a:r>
              <a:rPr lang="en-US" dirty="0" smtClean="0"/>
              <a:t> lacus, et </a:t>
            </a:r>
            <a:r>
              <a:rPr lang="en-US" dirty="0" err="1" smtClean="0"/>
              <a:t>blandit</a:t>
            </a:r>
            <a:r>
              <a:rPr lang="en-US" dirty="0" smtClean="0"/>
              <a:t> </a:t>
            </a:r>
            <a:r>
              <a:rPr lang="en-US" dirty="0" err="1" smtClean="0"/>
              <a:t>est</a:t>
            </a:r>
            <a:r>
              <a:rPr lang="en-US" dirty="0" smtClean="0"/>
              <a:t> nisi at </a:t>
            </a:r>
            <a:r>
              <a:rPr lang="en-US" dirty="0" err="1" smtClean="0"/>
              <a:t>justo</a:t>
            </a:r>
            <a:r>
              <a:rPr lang="en-US" dirty="0" smtClean="0"/>
              <a:t>. </a:t>
            </a:r>
            <a:r>
              <a:rPr lang="en-US" dirty="0" err="1" smtClean="0"/>
              <a:t>Quisque</a:t>
            </a:r>
            <a:r>
              <a:rPr lang="en-US" dirty="0" smtClean="0"/>
              <a:t> </a:t>
            </a:r>
            <a:r>
              <a:rPr lang="en-US" dirty="0" err="1" smtClean="0"/>
              <a:t>interdum</a:t>
            </a:r>
            <a:r>
              <a:rPr lang="en-US" dirty="0" smtClean="0"/>
              <a:t> </a:t>
            </a:r>
            <a:r>
              <a:rPr lang="en-US" dirty="0" err="1" smtClean="0"/>
              <a:t>nunc</a:t>
            </a:r>
            <a:r>
              <a:rPr lang="en-US" dirty="0" smtClean="0"/>
              <a:t> dui.</a:t>
            </a:r>
          </a:p>
          <a:p>
            <a:pPr lvl="0"/>
            <a:endParaRPr lang="en-US" dirty="0" smtClean="0"/>
          </a:p>
          <a:p>
            <a:pPr lvl="0"/>
            <a:r>
              <a:rPr lang="en-US" dirty="0" err="1" smtClean="0"/>
              <a:t>Donec</a:t>
            </a:r>
            <a:r>
              <a:rPr lang="en-US" dirty="0" smtClean="0"/>
              <a:t> </a:t>
            </a:r>
            <a:r>
              <a:rPr lang="en-US" dirty="0" err="1" smtClean="0"/>
              <a:t>volutpat</a:t>
            </a:r>
            <a:r>
              <a:rPr lang="en-US" dirty="0" smtClean="0"/>
              <a:t> libero </a:t>
            </a:r>
            <a:r>
              <a:rPr lang="en-US" dirty="0" err="1" smtClean="0"/>
              <a:t>eu</a:t>
            </a:r>
            <a:r>
              <a:rPr lang="en-US" dirty="0" smtClean="0"/>
              <a:t> </a:t>
            </a:r>
            <a:r>
              <a:rPr lang="en-US" dirty="0" err="1" smtClean="0"/>
              <a:t>enim</a:t>
            </a:r>
            <a:r>
              <a:rPr lang="en-US" dirty="0" smtClean="0"/>
              <a:t> </a:t>
            </a:r>
            <a:r>
              <a:rPr lang="en-US" dirty="0" err="1" smtClean="0"/>
              <a:t>condimentum</a:t>
            </a:r>
            <a:r>
              <a:rPr lang="en-US" dirty="0" smtClean="0"/>
              <a:t> </a:t>
            </a:r>
            <a:r>
              <a:rPr lang="en-US" dirty="0" err="1" smtClean="0"/>
              <a:t>venenatis</a:t>
            </a:r>
            <a:r>
              <a:rPr lang="en-US" dirty="0" smtClean="0"/>
              <a:t>. </a:t>
            </a:r>
            <a:r>
              <a:rPr lang="en-US" dirty="0" err="1" smtClean="0"/>
              <a:t>Etiam</a:t>
            </a:r>
            <a:r>
              <a:rPr lang="en-US" dirty="0" smtClean="0"/>
              <a:t> maximus sit </a:t>
            </a:r>
            <a:r>
              <a:rPr lang="en-US" dirty="0" err="1" smtClean="0"/>
              <a:t>amet</a:t>
            </a:r>
            <a:r>
              <a:rPr lang="en-US" dirty="0" smtClean="0"/>
              <a:t> mi ac tempus. </a:t>
            </a:r>
            <a:r>
              <a:rPr lang="en-US" dirty="0" err="1" smtClean="0"/>
              <a:t>Duis</a:t>
            </a:r>
            <a:r>
              <a:rPr lang="en-US" dirty="0" smtClean="0"/>
              <a:t> </a:t>
            </a:r>
            <a:r>
              <a:rPr lang="en-US" dirty="0" err="1" smtClean="0"/>
              <a:t>commodo</a:t>
            </a:r>
            <a:r>
              <a:rPr lang="en-US" dirty="0" smtClean="0"/>
              <a:t> </a:t>
            </a:r>
            <a:r>
              <a:rPr lang="en-US" dirty="0" err="1" smtClean="0"/>
              <a:t>leo</a:t>
            </a:r>
            <a:r>
              <a:rPr lang="en-US" dirty="0" smtClean="0"/>
              <a:t>.</a:t>
            </a:r>
          </a:p>
        </p:txBody>
      </p:sp>
      <p:sp>
        <p:nvSpPr>
          <p:cNvPr id="9" name="Text Placeholder 3"/>
          <p:cNvSpPr>
            <a:spLocks noGrp="1"/>
          </p:cNvSpPr>
          <p:nvPr>
            <p:ph type="body" sz="quarter" idx="12" hasCustomPrompt="1"/>
          </p:nvPr>
        </p:nvSpPr>
        <p:spPr>
          <a:xfrm>
            <a:off x="107950" y="4804190"/>
            <a:ext cx="5903913" cy="215900"/>
          </a:xfrm>
          <a:prstGeom prst="rect">
            <a:avLst/>
          </a:prstGeom>
        </p:spPr>
        <p:txBody>
          <a:bodyPr/>
          <a:lstStyle>
            <a:lvl1pPr marL="0" indent="0">
              <a:buNone/>
              <a:defRPr sz="1000" baseline="0">
                <a:solidFill>
                  <a:schemeClr val="bg1"/>
                </a:solidFill>
                <a:latin typeface="+mj-lt"/>
              </a:defRPr>
            </a:lvl1pPr>
          </a:lstStyle>
          <a:p>
            <a:pPr lvl="0"/>
            <a:r>
              <a:rPr lang="en-GB" sz="1000" dirty="0" smtClean="0"/>
              <a:t>Slide Title</a:t>
            </a:r>
            <a:endParaRPr lang="en-GB" dirty="0"/>
          </a:p>
        </p:txBody>
      </p:sp>
    </p:spTree>
    <p:extLst>
      <p:ext uri="{BB962C8B-B14F-4D97-AF65-F5344CB8AC3E}">
        <p14:creationId xmlns:p14="http://schemas.microsoft.com/office/powerpoint/2010/main" xmlns="" val="1010480987"/>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Half Column Cop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400" y="411450"/>
            <a:ext cx="4176580" cy="288039"/>
          </a:xfrm>
          <a:prstGeom prst="rect">
            <a:avLst/>
          </a:prstGeom>
        </p:spPr>
        <p:txBody>
          <a:bodyPr>
            <a:noAutofit/>
          </a:bodyPr>
          <a:lstStyle>
            <a:lvl1pPr algn="l">
              <a:defRPr sz="2000" baseline="0">
                <a:latin typeface="Eveleth Clean Regular" pitchFamily="50" charset="0"/>
              </a:defRPr>
            </a:lvl1pPr>
          </a:lstStyle>
          <a:p>
            <a:r>
              <a:rPr lang="en-GB" dirty="0" smtClean="0"/>
              <a:t>Half column copy</a:t>
            </a:r>
            <a:endParaRPr lang="en-GB" dirty="0"/>
          </a:p>
        </p:txBody>
      </p:sp>
      <p:cxnSp>
        <p:nvCxnSpPr>
          <p:cNvPr id="8" name="Straight Connector 7"/>
          <p:cNvCxnSpPr/>
          <p:nvPr userDrawn="1"/>
        </p:nvCxnSpPr>
        <p:spPr>
          <a:xfrm>
            <a:off x="251400" y="483460"/>
            <a:ext cx="1116" cy="216030"/>
          </a:xfrm>
          <a:prstGeom prst="line">
            <a:avLst/>
          </a:prstGeom>
          <a:ln w="25400"/>
          <a:effectLst/>
        </p:spPr>
        <p:style>
          <a:lnRef idx="3">
            <a:schemeClr val="accent2"/>
          </a:lnRef>
          <a:fillRef idx="0">
            <a:schemeClr val="accent2"/>
          </a:fillRef>
          <a:effectRef idx="2">
            <a:schemeClr val="accent2"/>
          </a:effectRef>
          <a:fontRef idx="minor">
            <a:schemeClr val="tx1"/>
          </a:fontRef>
        </p:style>
      </p:cxnSp>
      <p:sp>
        <p:nvSpPr>
          <p:cNvPr id="14" name="Text Placeholder 13"/>
          <p:cNvSpPr>
            <a:spLocks noGrp="1"/>
          </p:cNvSpPr>
          <p:nvPr>
            <p:ph type="body" sz="quarter" idx="11" hasCustomPrompt="1"/>
          </p:nvPr>
        </p:nvSpPr>
        <p:spPr>
          <a:xfrm>
            <a:off x="252517" y="987530"/>
            <a:ext cx="4175464" cy="3312540"/>
          </a:xfrm>
          <a:prstGeom prst="rect">
            <a:avLst/>
          </a:prstGeom>
        </p:spPr>
        <p:txBody>
          <a:bodyPr numCol="1" spcCol="216000">
            <a:normAutofit/>
          </a:bodyPr>
          <a:lstStyle>
            <a:lvl1pPr marL="0" indent="0">
              <a:lnSpc>
                <a:spcPct val="100000"/>
              </a:lnSpc>
              <a:buNone/>
              <a:defRPr sz="1300" b="0">
                <a:solidFill>
                  <a:schemeClr val="accent3"/>
                </a:solidFill>
                <a:latin typeface="Source Sans Pro" panose="020B0503030403020204" pitchFamily="34" charset="0"/>
              </a:defRPr>
            </a:lvl1pPr>
          </a:lstStyle>
          <a:p>
            <a:pPr lvl="0"/>
            <a:r>
              <a:rPr lang="en-US" dirty="0" smtClean="0"/>
              <a:t>In </a:t>
            </a:r>
            <a:r>
              <a:rPr lang="en-US" dirty="0" err="1" smtClean="0"/>
              <a:t>hac</a:t>
            </a:r>
            <a:r>
              <a:rPr lang="en-US" dirty="0" smtClean="0"/>
              <a:t> </a:t>
            </a:r>
            <a:r>
              <a:rPr lang="en-US" dirty="0" err="1" smtClean="0"/>
              <a:t>habitasse</a:t>
            </a:r>
            <a:r>
              <a:rPr lang="en-US" dirty="0" smtClean="0"/>
              <a:t> </a:t>
            </a:r>
            <a:r>
              <a:rPr lang="en-US" dirty="0" err="1" smtClean="0"/>
              <a:t>platea</a:t>
            </a:r>
            <a:r>
              <a:rPr lang="en-US" dirty="0" smtClean="0"/>
              <a:t> </a:t>
            </a:r>
            <a:r>
              <a:rPr lang="en-US" dirty="0" err="1" smtClean="0"/>
              <a:t>dictumst</a:t>
            </a:r>
            <a:r>
              <a:rPr lang="en-US" dirty="0" smtClean="0"/>
              <a:t>. </a:t>
            </a:r>
            <a:r>
              <a:rPr lang="en-US" dirty="0" err="1" smtClean="0"/>
              <a:t>Duis</a:t>
            </a:r>
            <a:r>
              <a:rPr lang="en-US" dirty="0" smtClean="0"/>
              <a:t> </a:t>
            </a:r>
            <a:r>
              <a:rPr lang="en-US" dirty="0" err="1" smtClean="0"/>
              <a:t>leo</a:t>
            </a:r>
            <a:r>
              <a:rPr lang="en-US" dirty="0" smtClean="0"/>
              <a:t> </a:t>
            </a:r>
            <a:r>
              <a:rPr lang="en-US" dirty="0" err="1" smtClean="0"/>
              <a:t>diam</a:t>
            </a:r>
            <a:r>
              <a:rPr lang="en-US" dirty="0" smtClean="0"/>
              <a:t>, </a:t>
            </a:r>
            <a:r>
              <a:rPr lang="en-US" dirty="0" err="1" smtClean="0"/>
              <a:t>auctor</a:t>
            </a:r>
            <a:r>
              <a:rPr lang="en-US" dirty="0" smtClean="0"/>
              <a:t> non </a:t>
            </a:r>
            <a:r>
              <a:rPr lang="en-US" dirty="0" err="1" smtClean="0"/>
              <a:t>sodales</a:t>
            </a:r>
            <a:r>
              <a:rPr lang="en-US" dirty="0" smtClean="0"/>
              <a:t> </a:t>
            </a:r>
            <a:r>
              <a:rPr lang="en-US" dirty="0" err="1" smtClean="0"/>
              <a:t>eu</a:t>
            </a:r>
            <a:r>
              <a:rPr lang="en-US" dirty="0" smtClean="0"/>
              <a:t>, </a:t>
            </a:r>
            <a:r>
              <a:rPr lang="en-US" dirty="0" err="1" smtClean="0"/>
              <a:t>viverra</a:t>
            </a:r>
            <a:r>
              <a:rPr lang="en-US" dirty="0" smtClean="0"/>
              <a:t> id ex. </a:t>
            </a:r>
            <a:r>
              <a:rPr lang="en-US" dirty="0" err="1" smtClean="0"/>
              <a:t>Aenean</a:t>
            </a:r>
            <a:r>
              <a:rPr lang="en-US" dirty="0" smtClean="0"/>
              <a:t> cursus </a:t>
            </a:r>
            <a:r>
              <a:rPr lang="en-US" dirty="0" err="1" smtClean="0"/>
              <a:t>orci</a:t>
            </a:r>
            <a:r>
              <a:rPr lang="en-US" dirty="0" smtClean="0"/>
              <a:t> ligula, a </a:t>
            </a:r>
            <a:r>
              <a:rPr lang="en-US" dirty="0" err="1" smtClean="0"/>
              <a:t>scelerisque</a:t>
            </a:r>
            <a:r>
              <a:rPr lang="en-US" dirty="0" smtClean="0"/>
              <a:t> </a:t>
            </a:r>
            <a:r>
              <a:rPr lang="en-US" dirty="0" err="1" smtClean="0"/>
              <a:t>est</a:t>
            </a:r>
            <a:r>
              <a:rPr lang="en-US" dirty="0" smtClean="0"/>
              <a:t> </a:t>
            </a:r>
            <a:r>
              <a:rPr lang="en-US" dirty="0" err="1" smtClean="0"/>
              <a:t>aliquet</a:t>
            </a:r>
            <a:r>
              <a:rPr lang="en-US" dirty="0" smtClean="0"/>
              <a:t> </a:t>
            </a:r>
            <a:r>
              <a:rPr lang="en-US" dirty="0" err="1" smtClean="0"/>
              <a:t>ut.</a:t>
            </a:r>
            <a:r>
              <a:rPr lang="en-US" dirty="0" smtClean="0"/>
              <a:t> </a:t>
            </a:r>
            <a:r>
              <a:rPr lang="en-US" dirty="0" err="1" smtClean="0"/>
              <a:t>Proin</a:t>
            </a:r>
            <a:r>
              <a:rPr lang="en-US" dirty="0" smtClean="0"/>
              <a:t> at </a:t>
            </a:r>
            <a:r>
              <a:rPr lang="en-US" dirty="0" err="1" smtClean="0"/>
              <a:t>mauris</a:t>
            </a:r>
            <a:r>
              <a:rPr lang="en-US" dirty="0" smtClean="0"/>
              <a:t> </a:t>
            </a:r>
            <a:r>
              <a:rPr lang="en-US" dirty="0" err="1" smtClean="0"/>
              <a:t>eu</a:t>
            </a:r>
            <a:r>
              <a:rPr lang="en-US" dirty="0" smtClean="0"/>
              <a:t> </a:t>
            </a:r>
            <a:r>
              <a:rPr lang="en-US" dirty="0" err="1" smtClean="0"/>
              <a:t>urna</a:t>
            </a:r>
            <a:r>
              <a:rPr lang="en-US" dirty="0" smtClean="0"/>
              <a:t> </a:t>
            </a:r>
            <a:r>
              <a:rPr lang="en-US" dirty="0" err="1" smtClean="0"/>
              <a:t>vehicula</a:t>
            </a:r>
            <a:r>
              <a:rPr lang="en-US" dirty="0" smtClean="0"/>
              <a:t> </a:t>
            </a:r>
            <a:r>
              <a:rPr lang="en-US" dirty="0" err="1" smtClean="0"/>
              <a:t>pellentesque</a:t>
            </a:r>
            <a:r>
              <a:rPr lang="en-US" dirty="0" smtClean="0"/>
              <a:t>. Maecenas </a:t>
            </a:r>
            <a:r>
              <a:rPr lang="en-US" dirty="0" err="1" smtClean="0"/>
              <a:t>ultrices</a:t>
            </a:r>
            <a:r>
              <a:rPr lang="en-US" dirty="0" smtClean="0"/>
              <a:t> vitae ex </a:t>
            </a:r>
            <a:r>
              <a:rPr lang="en-US" dirty="0" err="1" smtClean="0"/>
              <a:t>quis</a:t>
            </a:r>
            <a:r>
              <a:rPr lang="en-US" dirty="0" smtClean="0"/>
              <a:t> </a:t>
            </a:r>
            <a:r>
              <a:rPr lang="en-US" dirty="0" err="1" smtClean="0"/>
              <a:t>tincidunt</a:t>
            </a:r>
            <a:r>
              <a:rPr lang="en-US" dirty="0" smtClean="0"/>
              <a:t>. </a:t>
            </a:r>
            <a:r>
              <a:rPr lang="en-US" dirty="0" err="1" smtClean="0"/>
              <a:t>Suspendisse</a:t>
            </a:r>
            <a:r>
              <a:rPr lang="en-US" dirty="0" smtClean="0"/>
              <a:t> pharetra </a:t>
            </a:r>
            <a:r>
              <a:rPr lang="en-US" dirty="0" err="1" smtClean="0"/>
              <a:t>nunc</a:t>
            </a:r>
            <a:r>
              <a:rPr lang="en-US" dirty="0" smtClean="0"/>
              <a:t> ac porta </a:t>
            </a:r>
            <a:r>
              <a:rPr lang="en-US" dirty="0" err="1" smtClean="0"/>
              <a:t>fringilla</a:t>
            </a:r>
            <a:r>
              <a:rPr lang="en-US" dirty="0" smtClean="0"/>
              <a:t>. </a:t>
            </a:r>
            <a:r>
              <a:rPr lang="en-US" dirty="0" err="1" smtClean="0"/>
              <a:t>Fusce</a:t>
            </a:r>
            <a:r>
              <a:rPr lang="en-US" dirty="0" smtClean="0"/>
              <a:t> </a:t>
            </a:r>
            <a:r>
              <a:rPr lang="en-US" dirty="0" err="1" smtClean="0"/>
              <a:t>est</a:t>
            </a:r>
            <a:r>
              <a:rPr lang="en-US" dirty="0" smtClean="0"/>
              <a:t> </a:t>
            </a:r>
            <a:r>
              <a:rPr lang="en-US" dirty="0" err="1" smtClean="0"/>
              <a:t>leo</a:t>
            </a:r>
            <a:r>
              <a:rPr lang="en-US" dirty="0" smtClean="0"/>
              <a:t>, </a:t>
            </a:r>
            <a:r>
              <a:rPr lang="en-US" dirty="0" err="1" smtClean="0"/>
              <a:t>posuere</a:t>
            </a:r>
            <a:r>
              <a:rPr lang="en-US" dirty="0" smtClean="0"/>
              <a:t> non </a:t>
            </a:r>
            <a:r>
              <a:rPr lang="en-US" dirty="0" err="1" smtClean="0"/>
              <a:t>egestas</a:t>
            </a:r>
            <a:r>
              <a:rPr lang="en-US" dirty="0" smtClean="0"/>
              <a:t> in, </a:t>
            </a:r>
            <a:r>
              <a:rPr lang="en-US" dirty="0" err="1" smtClean="0"/>
              <a:t>condimentum</a:t>
            </a:r>
            <a:r>
              <a:rPr lang="en-US" dirty="0" smtClean="0"/>
              <a:t> </a:t>
            </a:r>
            <a:r>
              <a:rPr lang="en-US" dirty="0" err="1" smtClean="0"/>
              <a:t>nec</a:t>
            </a:r>
            <a:r>
              <a:rPr lang="en-US" dirty="0" smtClean="0"/>
              <a:t> </a:t>
            </a:r>
            <a:r>
              <a:rPr lang="en-US" dirty="0" err="1" smtClean="0"/>
              <a:t>lectus</a:t>
            </a:r>
            <a:r>
              <a:rPr lang="en-US" dirty="0" smtClean="0"/>
              <a:t>. </a:t>
            </a:r>
          </a:p>
          <a:p>
            <a:pPr lvl="0"/>
            <a:endParaRPr lang="en-US" dirty="0" smtClean="0"/>
          </a:p>
          <a:p>
            <a:pPr lvl="0"/>
            <a:r>
              <a:rPr lang="en-US" dirty="0" err="1" smtClean="0"/>
              <a:t>Curabitur</a:t>
            </a:r>
            <a:r>
              <a:rPr lang="en-US" dirty="0" smtClean="0"/>
              <a:t> </a:t>
            </a:r>
            <a:r>
              <a:rPr lang="en-US" dirty="0" err="1" smtClean="0"/>
              <a:t>sed</a:t>
            </a:r>
            <a:r>
              <a:rPr lang="en-US" dirty="0" smtClean="0"/>
              <a:t> magna </a:t>
            </a:r>
            <a:r>
              <a:rPr lang="en-US" dirty="0" err="1" smtClean="0"/>
              <a:t>porttitor</a:t>
            </a:r>
            <a:r>
              <a:rPr lang="en-US" dirty="0" smtClean="0"/>
              <a:t>, </a:t>
            </a:r>
            <a:r>
              <a:rPr lang="en-US" dirty="0" err="1" smtClean="0"/>
              <a:t>ullamcorper</a:t>
            </a:r>
            <a:r>
              <a:rPr lang="en-US" dirty="0" smtClean="0"/>
              <a:t> </a:t>
            </a:r>
            <a:r>
              <a:rPr lang="en-US" dirty="0" err="1" smtClean="0"/>
              <a:t>eros</a:t>
            </a:r>
            <a:r>
              <a:rPr lang="en-US" dirty="0" smtClean="0"/>
              <a:t> in, </a:t>
            </a:r>
            <a:r>
              <a:rPr lang="en-US" dirty="0" err="1" smtClean="0"/>
              <a:t>ultrices</a:t>
            </a:r>
            <a:r>
              <a:rPr lang="en-US" dirty="0" smtClean="0"/>
              <a:t> est. </a:t>
            </a:r>
            <a:r>
              <a:rPr lang="en-US" dirty="0" err="1" smtClean="0"/>
              <a:t>Vestibulum</a:t>
            </a:r>
            <a:r>
              <a:rPr lang="en-US" dirty="0" smtClean="0"/>
              <a:t> </a:t>
            </a:r>
            <a:r>
              <a:rPr lang="en-US" dirty="0" err="1" smtClean="0"/>
              <a:t>sodales</a:t>
            </a:r>
            <a:r>
              <a:rPr lang="en-US" dirty="0" smtClean="0"/>
              <a:t> </a:t>
            </a:r>
            <a:r>
              <a:rPr lang="en-US" dirty="0" err="1" smtClean="0"/>
              <a:t>suscipit</a:t>
            </a:r>
            <a:r>
              <a:rPr lang="en-US" dirty="0" smtClean="0"/>
              <a:t> </a:t>
            </a:r>
            <a:r>
              <a:rPr lang="en-US" dirty="0" err="1" smtClean="0"/>
              <a:t>turpis</a:t>
            </a:r>
            <a:r>
              <a:rPr lang="en-US" dirty="0" smtClean="0"/>
              <a:t>, a </a:t>
            </a:r>
            <a:r>
              <a:rPr lang="en-US" dirty="0" err="1" smtClean="0"/>
              <a:t>blandit</a:t>
            </a:r>
            <a:r>
              <a:rPr lang="en-US" dirty="0" smtClean="0"/>
              <a:t> </a:t>
            </a:r>
            <a:r>
              <a:rPr lang="en-US" dirty="0" err="1" smtClean="0"/>
              <a:t>purus</a:t>
            </a:r>
            <a:r>
              <a:rPr lang="en-US" dirty="0" smtClean="0"/>
              <a:t> </a:t>
            </a:r>
            <a:r>
              <a:rPr lang="en-US" dirty="0" err="1" smtClean="0"/>
              <a:t>ultricies</a:t>
            </a:r>
            <a:r>
              <a:rPr lang="en-US" dirty="0" smtClean="0"/>
              <a:t> sed. </a:t>
            </a:r>
            <a:r>
              <a:rPr lang="en-US" dirty="0" err="1" smtClean="0"/>
              <a:t>Curabitur</a:t>
            </a:r>
            <a:r>
              <a:rPr lang="en-US" dirty="0" smtClean="0"/>
              <a:t> </a:t>
            </a:r>
            <a:r>
              <a:rPr lang="en-US" dirty="0" err="1" smtClean="0"/>
              <a:t>mattis</a:t>
            </a:r>
            <a:r>
              <a:rPr lang="en-US" dirty="0" smtClean="0"/>
              <a:t> </a:t>
            </a:r>
            <a:r>
              <a:rPr lang="en-US" dirty="0" err="1" smtClean="0"/>
              <a:t>luctus</a:t>
            </a:r>
            <a:r>
              <a:rPr lang="en-US" dirty="0" smtClean="0"/>
              <a:t> </a:t>
            </a:r>
            <a:r>
              <a:rPr lang="en-US" dirty="0" err="1" smtClean="0"/>
              <a:t>mauris</a:t>
            </a:r>
            <a:r>
              <a:rPr lang="en-US" dirty="0" smtClean="0"/>
              <a:t>, non </a:t>
            </a:r>
            <a:r>
              <a:rPr lang="en-US" dirty="0" err="1" smtClean="0"/>
              <a:t>consectetur</a:t>
            </a:r>
            <a:r>
              <a:rPr lang="en-US" dirty="0" smtClean="0"/>
              <a:t> </a:t>
            </a:r>
            <a:r>
              <a:rPr lang="en-US" dirty="0" err="1" smtClean="0"/>
              <a:t>mauris</a:t>
            </a:r>
            <a:r>
              <a:rPr lang="en-US" dirty="0" smtClean="0"/>
              <a:t> </a:t>
            </a:r>
            <a:r>
              <a:rPr lang="en-US" dirty="0" err="1" smtClean="0"/>
              <a:t>viverra</a:t>
            </a:r>
            <a:r>
              <a:rPr lang="en-US" dirty="0" smtClean="0"/>
              <a:t> </a:t>
            </a:r>
            <a:r>
              <a:rPr lang="en-US" dirty="0" err="1" smtClean="0"/>
              <a:t>ut.</a:t>
            </a:r>
            <a:r>
              <a:rPr lang="en-US" dirty="0" smtClean="0"/>
              <a:t> </a:t>
            </a:r>
            <a:r>
              <a:rPr lang="en-US" dirty="0" err="1" smtClean="0"/>
              <a:t>Nulla</a:t>
            </a:r>
            <a:r>
              <a:rPr lang="en-US" dirty="0" smtClean="0"/>
              <a:t> </a:t>
            </a:r>
            <a:r>
              <a:rPr lang="en-US" dirty="0" err="1" smtClean="0"/>
              <a:t>consectetur</a:t>
            </a:r>
            <a:r>
              <a:rPr lang="en-US" dirty="0" smtClean="0"/>
              <a:t> </a:t>
            </a:r>
            <a:r>
              <a:rPr lang="en-US" dirty="0" err="1" smtClean="0"/>
              <a:t>enim</a:t>
            </a:r>
            <a:r>
              <a:rPr lang="en-US" dirty="0" smtClean="0"/>
              <a:t> </a:t>
            </a:r>
            <a:r>
              <a:rPr lang="en-US" dirty="0" err="1" smtClean="0"/>
              <a:t>ut</a:t>
            </a:r>
            <a:r>
              <a:rPr lang="en-US" dirty="0" smtClean="0"/>
              <a:t> quam </a:t>
            </a:r>
            <a:r>
              <a:rPr lang="en-US" dirty="0" err="1" smtClean="0"/>
              <a:t>suscipit</a:t>
            </a:r>
            <a:r>
              <a:rPr lang="en-US" dirty="0" smtClean="0"/>
              <a:t>, </a:t>
            </a:r>
            <a:r>
              <a:rPr lang="en-US" dirty="0" err="1" smtClean="0"/>
              <a:t>quis</a:t>
            </a:r>
            <a:r>
              <a:rPr lang="en-US" dirty="0" smtClean="0"/>
              <a:t> </a:t>
            </a:r>
            <a:r>
              <a:rPr lang="en-US" dirty="0" err="1" smtClean="0"/>
              <a:t>imperdiet</a:t>
            </a:r>
            <a:r>
              <a:rPr lang="en-US" dirty="0" smtClean="0"/>
              <a:t> </a:t>
            </a:r>
            <a:r>
              <a:rPr lang="en-US" dirty="0" err="1" smtClean="0"/>
              <a:t>purus</a:t>
            </a:r>
            <a:r>
              <a:rPr lang="en-US" dirty="0" smtClean="0"/>
              <a:t> </a:t>
            </a:r>
            <a:r>
              <a:rPr lang="en-US" dirty="0" err="1" smtClean="0"/>
              <a:t>viverra</a:t>
            </a:r>
            <a:r>
              <a:rPr lang="en-US" dirty="0" smtClean="0"/>
              <a:t>. </a:t>
            </a:r>
          </a:p>
        </p:txBody>
      </p:sp>
      <p:sp>
        <p:nvSpPr>
          <p:cNvPr id="9" name="Text Placeholder 3"/>
          <p:cNvSpPr>
            <a:spLocks noGrp="1"/>
          </p:cNvSpPr>
          <p:nvPr>
            <p:ph type="body" sz="quarter" idx="12" hasCustomPrompt="1"/>
          </p:nvPr>
        </p:nvSpPr>
        <p:spPr>
          <a:xfrm>
            <a:off x="107950" y="4804190"/>
            <a:ext cx="5903913" cy="215900"/>
          </a:xfrm>
          <a:prstGeom prst="rect">
            <a:avLst/>
          </a:prstGeom>
        </p:spPr>
        <p:txBody>
          <a:bodyPr/>
          <a:lstStyle>
            <a:lvl1pPr marL="0" indent="0">
              <a:buNone/>
              <a:defRPr sz="1000" baseline="0">
                <a:solidFill>
                  <a:schemeClr val="bg1"/>
                </a:solidFill>
                <a:latin typeface="+mj-lt"/>
              </a:defRPr>
            </a:lvl1pPr>
          </a:lstStyle>
          <a:p>
            <a:pPr lvl="0"/>
            <a:r>
              <a:rPr lang="en-GB" sz="1000" dirty="0" smtClean="0"/>
              <a:t>Slide Title</a:t>
            </a:r>
            <a:endParaRPr lang="en-GB" dirty="0"/>
          </a:p>
        </p:txBody>
      </p:sp>
    </p:spTree>
    <p:extLst>
      <p:ext uri="{BB962C8B-B14F-4D97-AF65-F5344CB8AC3E}">
        <p14:creationId xmlns:p14="http://schemas.microsoft.com/office/powerpoint/2010/main" xmlns="" val="4177168277"/>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 Line 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400" y="339440"/>
            <a:ext cx="8641200" cy="504070"/>
          </a:xfrm>
          <a:prstGeom prst="rect">
            <a:avLst/>
          </a:prstGeom>
        </p:spPr>
        <p:txBody>
          <a:bodyPr>
            <a:noAutofit/>
          </a:bodyPr>
          <a:lstStyle>
            <a:lvl1pPr algn="l">
              <a:defRPr sz="1600">
                <a:latin typeface="+mj-lt"/>
              </a:defRPr>
            </a:lvl1pPr>
          </a:lstStyle>
          <a:p>
            <a:r>
              <a:rPr lang="en-US" dirty="0" err="1" smtClean="0"/>
              <a:t>Vestibulum</a:t>
            </a:r>
            <a:r>
              <a:rPr lang="en-US" dirty="0" smtClean="0"/>
              <a:t> </a:t>
            </a:r>
            <a:r>
              <a:rPr lang="en-US" dirty="0" err="1" smtClean="0"/>
              <a:t>volutpat</a:t>
            </a:r>
            <a:r>
              <a:rPr lang="en-US" dirty="0" smtClean="0"/>
              <a:t> </a:t>
            </a:r>
            <a:r>
              <a:rPr lang="en-US" dirty="0" err="1" smtClean="0"/>
              <a:t>finibus</a:t>
            </a:r>
            <a:r>
              <a:rPr lang="en-US" dirty="0" smtClean="0"/>
              <a:t> pharetra.</a:t>
            </a:r>
            <a:br>
              <a:rPr lang="en-US" dirty="0" smtClean="0"/>
            </a:br>
            <a:r>
              <a:rPr lang="en-US" dirty="0" err="1" smtClean="0"/>
              <a:t>Phasellus</a:t>
            </a:r>
            <a:r>
              <a:rPr lang="en-US" dirty="0" smtClean="0"/>
              <a:t> </a:t>
            </a:r>
            <a:r>
              <a:rPr lang="en-US" dirty="0" err="1" smtClean="0"/>
              <a:t>sodales</a:t>
            </a:r>
            <a:r>
              <a:rPr lang="en-US" dirty="0" smtClean="0"/>
              <a:t> ante </a:t>
            </a:r>
            <a:r>
              <a:rPr lang="en-US" dirty="0" err="1" smtClean="0"/>
              <a:t>nibh</a:t>
            </a:r>
            <a:r>
              <a:rPr lang="en-US" dirty="0" smtClean="0"/>
              <a:t>,</a:t>
            </a:r>
            <a:endParaRPr lang="en-GB" dirty="0"/>
          </a:p>
        </p:txBody>
      </p:sp>
      <p:cxnSp>
        <p:nvCxnSpPr>
          <p:cNvPr id="5" name="Straight Connector 4"/>
          <p:cNvCxnSpPr/>
          <p:nvPr userDrawn="1"/>
        </p:nvCxnSpPr>
        <p:spPr>
          <a:xfrm>
            <a:off x="251400" y="411450"/>
            <a:ext cx="1116" cy="432060"/>
          </a:xfrm>
          <a:prstGeom prst="line">
            <a:avLst/>
          </a:prstGeom>
          <a:ln w="25400"/>
          <a:effectLst/>
        </p:spPr>
        <p:style>
          <a:lnRef idx="3">
            <a:schemeClr val="accent2"/>
          </a:lnRef>
          <a:fillRef idx="0">
            <a:schemeClr val="accent2"/>
          </a:fillRef>
          <a:effectRef idx="2">
            <a:schemeClr val="accent2"/>
          </a:effectRef>
          <a:fontRef idx="minor">
            <a:schemeClr val="tx1"/>
          </a:fontRef>
        </p:style>
      </p:cxnSp>
      <p:sp>
        <p:nvSpPr>
          <p:cNvPr id="7" name="Text Placeholder 3"/>
          <p:cNvSpPr>
            <a:spLocks noGrp="1"/>
          </p:cNvSpPr>
          <p:nvPr>
            <p:ph type="body" sz="quarter" idx="11" hasCustomPrompt="1"/>
          </p:nvPr>
        </p:nvSpPr>
        <p:spPr>
          <a:xfrm>
            <a:off x="107950" y="4804190"/>
            <a:ext cx="5903913" cy="215900"/>
          </a:xfrm>
          <a:prstGeom prst="rect">
            <a:avLst/>
          </a:prstGeom>
        </p:spPr>
        <p:txBody>
          <a:bodyPr/>
          <a:lstStyle>
            <a:lvl1pPr marL="0" indent="0">
              <a:buNone/>
              <a:defRPr sz="1000" baseline="0">
                <a:solidFill>
                  <a:schemeClr val="bg1"/>
                </a:solidFill>
                <a:latin typeface="+mj-lt"/>
              </a:defRPr>
            </a:lvl1pPr>
          </a:lstStyle>
          <a:p>
            <a:pPr lvl="0"/>
            <a:r>
              <a:rPr lang="en-GB" sz="1000" dirty="0" smtClean="0"/>
              <a:t>Slide Title</a:t>
            </a:r>
            <a:endParaRPr lang="en-GB" dirty="0"/>
          </a:p>
        </p:txBody>
      </p:sp>
    </p:spTree>
    <p:extLst>
      <p:ext uri="{BB962C8B-B14F-4D97-AF65-F5344CB8AC3E}">
        <p14:creationId xmlns:p14="http://schemas.microsoft.com/office/powerpoint/2010/main" xmlns="" val="779995456"/>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 Line 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400" y="411450"/>
            <a:ext cx="8641200" cy="288040"/>
          </a:xfrm>
          <a:prstGeom prst="rect">
            <a:avLst/>
          </a:prstGeom>
        </p:spPr>
        <p:txBody>
          <a:bodyPr anchor="b">
            <a:noAutofit/>
          </a:bodyPr>
          <a:lstStyle>
            <a:lvl1pPr algn="l">
              <a:defRPr sz="1600">
                <a:latin typeface="Eveleth Clean Regular" pitchFamily="50" charset="0"/>
              </a:defRPr>
            </a:lvl1pPr>
          </a:lstStyle>
          <a:p>
            <a:r>
              <a:rPr lang="en-US" dirty="0" err="1" smtClean="0"/>
              <a:t>Vestibulum</a:t>
            </a:r>
            <a:r>
              <a:rPr lang="en-US" dirty="0" smtClean="0"/>
              <a:t> </a:t>
            </a:r>
            <a:r>
              <a:rPr lang="en-US" dirty="0" err="1" smtClean="0"/>
              <a:t>volutpat</a:t>
            </a:r>
            <a:r>
              <a:rPr lang="en-US" dirty="0" smtClean="0"/>
              <a:t> </a:t>
            </a:r>
            <a:r>
              <a:rPr lang="en-US" dirty="0" err="1" smtClean="0"/>
              <a:t>finibus</a:t>
            </a:r>
            <a:r>
              <a:rPr lang="en-US" dirty="0" smtClean="0"/>
              <a:t> pharetra.</a:t>
            </a:r>
            <a:endParaRPr lang="en-GB" dirty="0"/>
          </a:p>
        </p:txBody>
      </p:sp>
      <p:cxnSp>
        <p:nvCxnSpPr>
          <p:cNvPr id="5" name="Straight Connector 4"/>
          <p:cNvCxnSpPr/>
          <p:nvPr userDrawn="1"/>
        </p:nvCxnSpPr>
        <p:spPr>
          <a:xfrm>
            <a:off x="251400" y="411450"/>
            <a:ext cx="0" cy="216030"/>
          </a:xfrm>
          <a:prstGeom prst="line">
            <a:avLst/>
          </a:prstGeom>
          <a:ln w="25400"/>
          <a:effectLst/>
        </p:spPr>
        <p:style>
          <a:lnRef idx="3">
            <a:schemeClr val="accent2"/>
          </a:lnRef>
          <a:fillRef idx="0">
            <a:schemeClr val="accent2"/>
          </a:fillRef>
          <a:effectRef idx="2">
            <a:schemeClr val="accent2"/>
          </a:effectRef>
          <a:fontRef idx="minor">
            <a:schemeClr val="tx1"/>
          </a:fontRef>
        </p:style>
      </p:cxnSp>
      <p:sp>
        <p:nvSpPr>
          <p:cNvPr id="7" name="Text Placeholder 3"/>
          <p:cNvSpPr>
            <a:spLocks noGrp="1"/>
          </p:cNvSpPr>
          <p:nvPr>
            <p:ph type="body" sz="quarter" idx="11" hasCustomPrompt="1"/>
          </p:nvPr>
        </p:nvSpPr>
        <p:spPr>
          <a:xfrm>
            <a:off x="107950" y="4804190"/>
            <a:ext cx="5903913" cy="215900"/>
          </a:xfrm>
          <a:prstGeom prst="rect">
            <a:avLst/>
          </a:prstGeom>
        </p:spPr>
        <p:txBody>
          <a:bodyPr/>
          <a:lstStyle>
            <a:lvl1pPr marL="0" indent="0">
              <a:buNone/>
              <a:defRPr sz="1000" baseline="0">
                <a:solidFill>
                  <a:schemeClr val="bg1"/>
                </a:solidFill>
                <a:latin typeface="+mj-lt"/>
              </a:defRPr>
            </a:lvl1pPr>
          </a:lstStyle>
          <a:p>
            <a:pPr lvl="0"/>
            <a:r>
              <a:rPr lang="en-GB" sz="1000" dirty="0" smtClean="0"/>
              <a:t>Slide Title</a:t>
            </a:r>
            <a:endParaRPr lang="en-GB" dirty="0"/>
          </a:p>
        </p:txBody>
      </p:sp>
    </p:spTree>
    <p:extLst>
      <p:ext uri="{BB962C8B-B14F-4D97-AF65-F5344CB8AC3E}">
        <p14:creationId xmlns:p14="http://schemas.microsoft.com/office/powerpoint/2010/main" xmlns="" val="104601397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bg1"/>
        </a:solidFill>
        <a:effectLst/>
      </p:bgPr>
    </p:bg>
    <p:spTree>
      <p:nvGrpSpPr>
        <p:cNvPr id="1" name=""/>
        <p:cNvGrpSpPr/>
        <p:nvPr/>
      </p:nvGrpSpPr>
      <p:grpSpPr>
        <a:xfrm>
          <a:off x="0" y="0"/>
          <a:ext cx="0" cy="0"/>
          <a:chOff x="0" y="0"/>
          <a:chExt cx="0" cy="0"/>
        </a:xfrm>
      </p:grpSpPr>
      <p:sp>
        <p:nvSpPr>
          <p:cNvPr id="5" name="Text Placeholder 3"/>
          <p:cNvSpPr>
            <a:spLocks noGrp="1"/>
          </p:cNvSpPr>
          <p:nvPr>
            <p:ph type="body" sz="quarter" idx="11" hasCustomPrompt="1"/>
          </p:nvPr>
        </p:nvSpPr>
        <p:spPr>
          <a:xfrm>
            <a:off x="107950" y="4804190"/>
            <a:ext cx="5903913" cy="215900"/>
          </a:xfrm>
          <a:prstGeom prst="rect">
            <a:avLst/>
          </a:prstGeom>
        </p:spPr>
        <p:txBody>
          <a:bodyPr/>
          <a:lstStyle>
            <a:lvl1pPr marL="0" indent="0">
              <a:buNone/>
              <a:defRPr sz="1000" baseline="0">
                <a:solidFill>
                  <a:schemeClr val="bg1"/>
                </a:solidFill>
                <a:latin typeface="+mj-lt"/>
              </a:defRPr>
            </a:lvl1pPr>
          </a:lstStyle>
          <a:p>
            <a:pPr lvl="0"/>
            <a:r>
              <a:rPr lang="en-GB" sz="1000" dirty="0" smtClean="0"/>
              <a:t>Slide Title</a:t>
            </a:r>
            <a:endParaRPr lang="en-GB" dirty="0"/>
          </a:p>
        </p:txBody>
      </p:sp>
    </p:spTree>
    <p:extLst>
      <p:ext uri="{BB962C8B-B14F-4D97-AF65-F5344CB8AC3E}">
        <p14:creationId xmlns:p14="http://schemas.microsoft.com/office/powerpoint/2010/main" xmlns="" val="325838552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bg1"/>
        </a:solidFill>
        <a:effectLst/>
      </p:bgPr>
    </p:bg>
    <p:spTree>
      <p:nvGrpSpPr>
        <p:cNvPr id="1" name=""/>
        <p:cNvGrpSpPr/>
        <p:nvPr/>
      </p:nvGrpSpPr>
      <p:grpSpPr>
        <a:xfrm>
          <a:off x="0" y="0"/>
          <a:ext cx="0" cy="0"/>
          <a:chOff x="0" y="0"/>
          <a:chExt cx="0" cy="0"/>
        </a:xfrm>
      </p:grpSpPr>
      <p:sp>
        <p:nvSpPr>
          <p:cNvPr id="4" name="Text Placeholder 4"/>
          <p:cNvSpPr>
            <a:spLocks noGrp="1"/>
          </p:cNvSpPr>
          <p:nvPr>
            <p:ph type="body" sz="quarter" idx="12"/>
          </p:nvPr>
        </p:nvSpPr>
        <p:spPr>
          <a:xfrm>
            <a:off x="107380" y="4802602"/>
            <a:ext cx="6337300" cy="217488"/>
          </a:xfrm>
          <a:prstGeom prst="rect">
            <a:avLst/>
          </a:prstGeom>
        </p:spPr>
        <p:txBody>
          <a:bodyPr anchor="ctr"/>
          <a:lstStyle>
            <a:lvl1pPr marL="0" indent="0">
              <a:buNone/>
              <a:defRPr sz="1200">
                <a:solidFill>
                  <a:schemeClr val="bg1"/>
                </a:solidFill>
              </a:defRPr>
            </a:lvl1pPr>
          </a:lstStyle>
          <a:p>
            <a:pPr lvl="0"/>
            <a:endParaRPr lang="en-GB" dirty="0"/>
          </a:p>
        </p:txBody>
      </p:sp>
    </p:spTree>
    <p:extLst>
      <p:ext uri="{BB962C8B-B14F-4D97-AF65-F5344CB8AC3E}">
        <p14:creationId xmlns:p14="http://schemas.microsoft.com/office/powerpoint/2010/main" xmlns="" val="1299408446"/>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51400" y="411450"/>
            <a:ext cx="8641200" cy="288040"/>
          </a:xfrm>
          <a:prstGeom prst="rect">
            <a:avLst/>
          </a:prstGeom>
        </p:spPr>
        <p:txBody>
          <a:bodyPr anchor="b">
            <a:noAutofit/>
          </a:bodyPr>
          <a:lstStyle>
            <a:lvl1pPr algn="l">
              <a:defRPr sz="1600">
                <a:latin typeface="+mj-lt"/>
              </a:defRPr>
            </a:lvl1pPr>
          </a:lstStyle>
          <a:p>
            <a:r>
              <a:rPr lang="en-US" dirty="0" err="1" smtClean="0"/>
              <a:t>Vestibulum</a:t>
            </a:r>
            <a:r>
              <a:rPr lang="en-US" dirty="0" smtClean="0"/>
              <a:t> </a:t>
            </a:r>
            <a:r>
              <a:rPr lang="en-US" dirty="0" err="1" smtClean="0"/>
              <a:t>volutpat</a:t>
            </a:r>
            <a:r>
              <a:rPr lang="en-US" dirty="0" smtClean="0"/>
              <a:t> </a:t>
            </a:r>
            <a:r>
              <a:rPr lang="en-US" dirty="0" err="1" smtClean="0"/>
              <a:t>finibus</a:t>
            </a:r>
            <a:r>
              <a:rPr lang="en-US" dirty="0" smtClean="0"/>
              <a:t> pharetra.</a:t>
            </a:r>
            <a:endParaRPr lang="en-GB" dirty="0"/>
          </a:p>
        </p:txBody>
      </p:sp>
      <p:cxnSp>
        <p:nvCxnSpPr>
          <p:cNvPr id="4" name="Straight Connector 3"/>
          <p:cNvCxnSpPr/>
          <p:nvPr userDrawn="1"/>
        </p:nvCxnSpPr>
        <p:spPr>
          <a:xfrm>
            <a:off x="251400" y="411450"/>
            <a:ext cx="0" cy="216030"/>
          </a:xfrm>
          <a:prstGeom prst="line">
            <a:avLst/>
          </a:prstGeom>
          <a:ln w="25400"/>
          <a:effectLst/>
        </p:spPr>
        <p:style>
          <a:lnRef idx="3">
            <a:schemeClr val="accent2"/>
          </a:lnRef>
          <a:fillRef idx="0">
            <a:schemeClr val="accent2"/>
          </a:fillRef>
          <a:effectRef idx="2">
            <a:schemeClr val="accent2"/>
          </a:effectRef>
          <a:fontRef idx="minor">
            <a:schemeClr val="tx1"/>
          </a:fontRef>
        </p:style>
      </p:cxnSp>
      <p:graphicFrame>
        <p:nvGraphicFramePr>
          <p:cNvPr id="5" name="Chart 4"/>
          <p:cNvGraphicFramePr/>
          <p:nvPr userDrawn="1">
            <p:extLst>
              <p:ext uri="{D42A27DB-BD31-4B8C-83A1-F6EECF244321}">
                <p14:modId xmlns:p14="http://schemas.microsoft.com/office/powerpoint/2010/main" xmlns="" val="3260321382"/>
              </p:ext>
            </p:extLst>
          </p:nvPr>
        </p:nvGraphicFramePr>
        <p:xfrm>
          <a:off x="2339690" y="1347580"/>
          <a:ext cx="4488200" cy="299213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3"/>
          <p:cNvSpPr>
            <a:spLocks noGrp="1"/>
          </p:cNvSpPr>
          <p:nvPr>
            <p:ph type="body" sz="quarter" idx="11" hasCustomPrompt="1"/>
          </p:nvPr>
        </p:nvSpPr>
        <p:spPr>
          <a:xfrm>
            <a:off x="107950" y="4804190"/>
            <a:ext cx="5903913" cy="215900"/>
          </a:xfrm>
          <a:prstGeom prst="rect">
            <a:avLst/>
          </a:prstGeom>
        </p:spPr>
        <p:txBody>
          <a:bodyPr/>
          <a:lstStyle>
            <a:lvl1pPr marL="0" indent="0">
              <a:buNone/>
              <a:defRPr sz="1000" baseline="0">
                <a:solidFill>
                  <a:schemeClr val="bg1"/>
                </a:solidFill>
                <a:latin typeface="+mj-lt"/>
              </a:defRPr>
            </a:lvl1pPr>
          </a:lstStyle>
          <a:p>
            <a:pPr lvl="0"/>
            <a:r>
              <a:rPr lang="en-GB" sz="1000" dirty="0" smtClean="0"/>
              <a:t>Slide Title</a:t>
            </a:r>
            <a:endParaRPr lang="en-GB" dirty="0"/>
          </a:p>
        </p:txBody>
      </p:sp>
    </p:spTree>
    <p:extLst>
      <p:ext uri="{BB962C8B-B14F-4D97-AF65-F5344CB8AC3E}">
        <p14:creationId xmlns:p14="http://schemas.microsoft.com/office/powerpoint/2010/main" xmlns="" val="2665813578"/>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Bar Char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51400" y="411450"/>
            <a:ext cx="8641200" cy="288040"/>
          </a:xfrm>
          <a:prstGeom prst="rect">
            <a:avLst/>
          </a:prstGeom>
        </p:spPr>
        <p:txBody>
          <a:bodyPr anchor="b">
            <a:noAutofit/>
          </a:bodyPr>
          <a:lstStyle>
            <a:lvl1pPr algn="l">
              <a:defRPr sz="1600">
                <a:latin typeface="+mj-lt"/>
              </a:defRPr>
            </a:lvl1pPr>
          </a:lstStyle>
          <a:p>
            <a:r>
              <a:rPr lang="en-US" dirty="0" err="1" smtClean="0"/>
              <a:t>Vestibulum</a:t>
            </a:r>
            <a:r>
              <a:rPr lang="en-US" dirty="0" smtClean="0"/>
              <a:t> </a:t>
            </a:r>
            <a:r>
              <a:rPr lang="en-US" dirty="0" err="1" smtClean="0"/>
              <a:t>volutpat</a:t>
            </a:r>
            <a:r>
              <a:rPr lang="en-US" dirty="0" smtClean="0"/>
              <a:t> </a:t>
            </a:r>
            <a:r>
              <a:rPr lang="en-US" dirty="0" err="1" smtClean="0"/>
              <a:t>finibus</a:t>
            </a:r>
            <a:r>
              <a:rPr lang="en-US" dirty="0" smtClean="0"/>
              <a:t> pharetra.</a:t>
            </a:r>
            <a:endParaRPr lang="en-GB" dirty="0"/>
          </a:p>
        </p:txBody>
      </p:sp>
      <p:cxnSp>
        <p:nvCxnSpPr>
          <p:cNvPr id="4" name="Straight Connector 3"/>
          <p:cNvCxnSpPr/>
          <p:nvPr userDrawn="1"/>
        </p:nvCxnSpPr>
        <p:spPr>
          <a:xfrm>
            <a:off x="251400" y="411450"/>
            <a:ext cx="0" cy="216030"/>
          </a:xfrm>
          <a:prstGeom prst="line">
            <a:avLst/>
          </a:prstGeom>
          <a:ln w="25400"/>
          <a:effectLst/>
        </p:spPr>
        <p:style>
          <a:lnRef idx="3">
            <a:schemeClr val="accent2"/>
          </a:lnRef>
          <a:fillRef idx="0">
            <a:schemeClr val="accent2"/>
          </a:fillRef>
          <a:effectRef idx="2">
            <a:schemeClr val="accent2"/>
          </a:effectRef>
          <a:fontRef idx="minor">
            <a:schemeClr val="tx1"/>
          </a:fontRef>
        </p:style>
      </p:cxnSp>
      <p:graphicFrame>
        <p:nvGraphicFramePr>
          <p:cNvPr id="7" name="Chart 6"/>
          <p:cNvGraphicFramePr/>
          <p:nvPr userDrawn="1">
            <p:extLst>
              <p:ext uri="{D42A27DB-BD31-4B8C-83A1-F6EECF244321}">
                <p14:modId xmlns:p14="http://schemas.microsoft.com/office/powerpoint/2010/main" xmlns="" val="1184326025"/>
              </p:ext>
            </p:extLst>
          </p:nvPr>
        </p:nvGraphicFramePr>
        <p:xfrm>
          <a:off x="1691600" y="1131550"/>
          <a:ext cx="5784380" cy="34722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3"/>
          <p:cNvSpPr>
            <a:spLocks noGrp="1"/>
          </p:cNvSpPr>
          <p:nvPr>
            <p:ph type="body" sz="quarter" idx="11" hasCustomPrompt="1"/>
          </p:nvPr>
        </p:nvSpPr>
        <p:spPr>
          <a:xfrm>
            <a:off x="107950" y="4804190"/>
            <a:ext cx="5903913" cy="215900"/>
          </a:xfrm>
          <a:prstGeom prst="rect">
            <a:avLst/>
          </a:prstGeom>
        </p:spPr>
        <p:txBody>
          <a:bodyPr/>
          <a:lstStyle>
            <a:lvl1pPr marL="0" indent="0">
              <a:buNone/>
              <a:defRPr sz="1000" baseline="0">
                <a:solidFill>
                  <a:schemeClr val="bg1"/>
                </a:solidFill>
                <a:latin typeface="+mj-lt"/>
              </a:defRPr>
            </a:lvl1pPr>
          </a:lstStyle>
          <a:p>
            <a:pPr lvl="0"/>
            <a:r>
              <a:rPr lang="en-GB" sz="1000" dirty="0" smtClean="0"/>
              <a:t>Slide Title</a:t>
            </a:r>
            <a:endParaRPr lang="en-GB" dirty="0"/>
          </a:p>
        </p:txBody>
      </p:sp>
    </p:spTree>
    <p:extLst>
      <p:ext uri="{BB962C8B-B14F-4D97-AF65-F5344CB8AC3E}">
        <p14:creationId xmlns:p14="http://schemas.microsoft.com/office/powerpoint/2010/main" xmlns="" val="4257279824"/>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51400" y="411450"/>
            <a:ext cx="8641200" cy="288040"/>
          </a:xfrm>
          <a:prstGeom prst="rect">
            <a:avLst/>
          </a:prstGeom>
        </p:spPr>
        <p:txBody>
          <a:bodyPr anchor="b">
            <a:noAutofit/>
          </a:bodyPr>
          <a:lstStyle>
            <a:lvl1pPr algn="l">
              <a:defRPr sz="1600">
                <a:latin typeface="+mj-lt"/>
              </a:defRPr>
            </a:lvl1pPr>
          </a:lstStyle>
          <a:p>
            <a:r>
              <a:rPr lang="en-US" dirty="0" err="1" smtClean="0"/>
              <a:t>Vestibulum</a:t>
            </a:r>
            <a:r>
              <a:rPr lang="en-US" dirty="0" smtClean="0"/>
              <a:t> </a:t>
            </a:r>
            <a:r>
              <a:rPr lang="en-US" dirty="0" err="1" smtClean="0"/>
              <a:t>volutpat</a:t>
            </a:r>
            <a:r>
              <a:rPr lang="en-US" dirty="0" smtClean="0"/>
              <a:t> </a:t>
            </a:r>
            <a:r>
              <a:rPr lang="en-US" dirty="0" err="1" smtClean="0"/>
              <a:t>finibus</a:t>
            </a:r>
            <a:r>
              <a:rPr lang="en-US" dirty="0" smtClean="0"/>
              <a:t> pharetra.</a:t>
            </a:r>
            <a:endParaRPr lang="en-GB" dirty="0"/>
          </a:p>
        </p:txBody>
      </p:sp>
      <p:cxnSp>
        <p:nvCxnSpPr>
          <p:cNvPr id="4" name="Straight Connector 3"/>
          <p:cNvCxnSpPr/>
          <p:nvPr userDrawn="1"/>
        </p:nvCxnSpPr>
        <p:spPr>
          <a:xfrm>
            <a:off x="251400" y="411450"/>
            <a:ext cx="0" cy="216030"/>
          </a:xfrm>
          <a:prstGeom prst="line">
            <a:avLst/>
          </a:prstGeom>
          <a:ln w="25400"/>
          <a:effectLst/>
        </p:spPr>
        <p:style>
          <a:lnRef idx="3">
            <a:schemeClr val="accent2"/>
          </a:lnRef>
          <a:fillRef idx="0">
            <a:schemeClr val="accent2"/>
          </a:fillRef>
          <a:effectRef idx="2">
            <a:schemeClr val="accent2"/>
          </a:effectRef>
          <a:fontRef idx="minor">
            <a:schemeClr val="tx1"/>
          </a:fontRef>
        </p:style>
      </p:cxnSp>
      <p:cxnSp>
        <p:nvCxnSpPr>
          <p:cNvPr id="5" name="Straight Connector 4"/>
          <p:cNvCxnSpPr>
            <a:endCxn id="12" idx="6"/>
          </p:cNvCxnSpPr>
          <p:nvPr userDrawn="1"/>
        </p:nvCxnSpPr>
        <p:spPr>
          <a:xfrm>
            <a:off x="773790" y="2571750"/>
            <a:ext cx="73267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Oval 5"/>
          <p:cNvSpPr/>
          <p:nvPr userDrawn="1"/>
        </p:nvSpPr>
        <p:spPr>
          <a:xfrm>
            <a:off x="755470" y="2499740"/>
            <a:ext cx="144020" cy="14402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8" name="Oval 7"/>
          <p:cNvSpPr/>
          <p:nvPr userDrawn="1"/>
        </p:nvSpPr>
        <p:spPr>
          <a:xfrm>
            <a:off x="2195670" y="2499740"/>
            <a:ext cx="144020" cy="14402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9" name="Oval 8"/>
          <p:cNvSpPr/>
          <p:nvPr userDrawn="1"/>
        </p:nvSpPr>
        <p:spPr>
          <a:xfrm>
            <a:off x="3635870" y="2499740"/>
            <a:ext cx="144020" cy="14402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0" name="Oval 9"/>
          <p:cNvSpPr/>
          <p:nvPr userDrawn="1"/>
        </p:nvSpPr>
        <p:spPr>
          <a:xfrm>
            <a:off x="5076070" y="2499740"/>
            <a:ext cx="144020" cy="14402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1" name="Oval 10"/>
          <p:cNvSpPr/>
          <p:nvPr userDrawn="1"/>
        </p:nvSpPr>
        <p:spPr>
          <a:xfrm>
            <a:off x="6516270" y="2499740"/>
            <a:ext cx="144020" cy="14402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2" name="Oval 11"/>
          <p:cNvSpPr/>
          <p:nvPr userDrawn="1"/>
        </p:nvSpPr>
        <p:spPr>
          <a:xfrm>
            <a:off x="7956470" y="2499740"/>
            <a:ext cx="144020" cy="14402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9" name="Text Placeholder 10"/>
          <p:cNvSpPr>
            <a:spLocks noGrp="1"/>
          </p:cNvSpPr>
          <p:nvPr>
            <p:ph type="body" sz="quarter" idx="23"/>
          </p:nvPr>
        </p:nvSpPr>
        <p:spPr>
          <a:xfrm>
            <a:off x="1655595" y="1995670"/>
            <a:ext cx="1224170" cy="360050"/>
          </a:xfrm>
          <a:prstGeom prst="rect">
            <a:avLst/>
          </a:prstGeom>
          <a:solidFill>
            <a:schemeClr val="bg1"/>
          </a:solidFill>
          <a:ln>
            <a:noFill/>
          </a:ln>
        </p:spPr>
        <p:txBody>
          <a:bodyPr lIns="144000" tIns="144000" rIns="144000" bIns="144000" anchor="ctr"/>
          <a:lstStyle>
            <a:lvl1pPr marL="0" indent="0" algn="ctr">
              <a:buNone/>
              <a:defRPr sz="1000" baseline="0">
                <a:solidFill>
                  <a:schemeClr val="accent3"/>
                </a:solidFill>
                <a:latin typeface="Source Sans Pro" panose="020B0503030403020204" pitchFamily="34" charset="0"/>
              </a:defRPr>
            </a:lvl1pPr>
          </a:lstStyle>
          <a:p>
            <a:pPr lvl="0"/>
            <a:endParaRPr lang="en-GB" dirty="0"/>
          </a:p>
        </p:txBody>
      </p:sp>
      <p:sp>
        <p:nvSpPr>
          <p:cNvPr id="33" name="Text Placeholder 32"/>
          <p:cNvSpPr>
            <a:spLocks noGrp="1"/>
          </p:cNvSpPr>
          <p:nvPr>
            <p:ph type="body" sz="quarter" idx="29" hasCustomPrompt="1"/>
          </p:nvPr>
        </p:nvSpPr>
        <p:spPr>
          <a:xfrm>
            <a:off x="1655698" y="1707630"/>
            <a:ext cx="1223963" cy="287832"/>
          </a:xfrm>
          <a:prstGeom prst="rect">
            <a:avLst/>
          </a:prstGeom>
        </p:spPr>
        <p:txBody>
          <a:bodyPr/>
          <a:lstStyle>
            <a:lvl1pPr marL="0" indent="0" algn="ctr">
              <a:buNone/>
              <a:defRPr sz="1100">
                <a:solidFill>
                  <a:schemeClr val="accent3"/>
                </a:solidFill>
                <a:latin typeface="Eveleth Clean Regular" pitchFamily="50" charset="0"/>
              </a:defRPr>
            </a:lvl1pPr>
          </a:lstStyle>
          <a:p>
            <a:pPr lvl="0"/>
            <a:r>
              <a:rPr lang="en-GB" dirty="0" smtClean="0"/>
              <a:t>INSERT date</a:t>
            </a:r>
            <a:endParaRPr lang="en-GB" dirty="0"/>
          </a:p>
        </p:txBody>
      </p:sp>
      <p:sp>
        <p:nvSpPr>
          <p:cNvPr id="34" name="Text Placeholder 10"/>
          <p:cNvSpPr>
            <a:spLocks noGrp="1"/>
          </p:cNvSpPr>
          <p:nvPr>
            <p:ph type="body" sz="quarter" idx="30"/>
          </p:nvPr>
        </p:nvSpPr>
        <p:spPr>
          <a:xfrm>
            <a:off x="3095795" y="3075820"/>
            <a:ext cx="1224170" cy="360050"/>
          </a:xfrm>
          <a:prstGeom prst="rect">
            <a:avLst/>
          </a:prstGeom>
          <a:solidFill>
            <a:schemeClr val="bg1"/>
          </a:solidFill>
          <a:ln>
            <a:noFill/>
          </a:ln>
        </p:spPr>
        <p:txBody>
          <a:bodyPr lIns="144000" tIns="144000" rIns="144000" bIns="144000" anchor="ctr"/>
          <a:lstStyle>
            <a:lvl1pPr marL="0" indent="0" algn="ctr">
              <a:buNone/>
              <a:defRPr sz="1000" baseline="0">
                <a:solidFill>
                  <a:schemeClr val="accent3"/>
                </a:solidFill>
                <a:latin typeface="Source Sans Pro" panose="020B0503030403020204" pitchFamily="34" charset="0"/>
              </a:defRPr>
            </a:lvl1pPr>
          </a:lstStyle>
          <a:p>
            <a:pPr lvl="0"/>
            <a:endParaRPr lang="en-GB" dirty="0"/>
          </a:p>
        </p:txBody>
      </p:sp>
      <p:sp>
        <p:nvSpPr>
          <p:cNvPr id="35" name="Text Placeholder 32"/>
          <p:cNvSpPr>
            <a:spLocks noGrp="1"/>
          </p:cNvSpPr>
          <p:nvPr>
            <p:ph type="body" sz="quarter" idx="31" hasCustomPrompt="1"/>
          </p:nvPr>
        </p:nvSpPr>
        <p:spPr>
          <a:xfrm>
            <a:off x="3095898" y="2787780"/>
            <a:ext cx="1223963" cy="287832"/>
          </a:xfrm>
          <a:prstGeom prst="rect">
            <a:avLst/>
          </a:prstGeom>
        </p:spPr>
        <p:txBody>
          <a:bodyPr/>
          <a:lstStyle>
            <a:lvl1pPr marL="0" indent="0" algn="ctr">
              <a:buNone/>
              <a:defRPr sz="1100">
                <a:solidFill>
                  <a:schemeClr val="accent3"/>
                </a:solidFill>
                <a:latin typeface="Eveleth Clean Regular" pitchFamily="50" charset="0"/>
              </a:defRPr>
            </a:lvl1pPr>
          </a:lstStyle>
          <a:p>
            <a:pPr lvl="0"/>
            <a:r>
              <a:rPr lang="en-GB" dirty="0" smtClean="0"/>
              <a:t>INSERT date</a:t>
            </a:r>
            <a:endParaRPr lang="en-GB" dirty="0"/>
          </a:p>
        </p:txBody>
      </p:sp>
      <p:sp>
        <p:nvSpPr>
          <p:cNvPr id="36" name="Text Placeholder 10"/>
          <p:cNvSpPr>
            <a:spLocks noGrp="1"/>
          </p:cNvSpPr>
          <p:nvPr>
            <p:ph type="body" sz="quarter" idx="32"/>
          </p:nvPr>
        </p:nvSpPr>
        <p:spPr>
          <a:xfrm>
            <a:off x="5976195" y="3075820"/>
            <a:ext cx="1224170" cy="360050"/>
          </a:xfrm>
          <a:prstGeom prst="rect">
            <a:avLst/>
          </a:prstGeom>
          <a:solidFill>
            <a:schemeClr val="bg1"/>
          </a:solidFill>
          <a:ln>
            <a:noFill/>
          </a:ln>
        </p:spPr>
        <p:txBody>
          <a:bodyPr lIns="144000" tIns="144000" rIns="144000" bIns="144000" anchor="ctr"/>
          <a:lstStyle>
            <a:lvl1pPr marL="0" indent="0" algn="ctr">
              <a:buNone/>
              <a:defRPr sz="1000" baseline="0">
                <a:solidFill>
                  <a:schemeClr val="accent3"/>
                </a:solidFill>
                <a:latin typeface="Source Sans Pro" panose="020B0503030403020204" pitchFamily="34" charset="0"/>
              </a:defRPr>
            </a:lvl1pPr>
          </a:lstStyle>
          <a:p>
            <a:pPr lvl="0"/>
            <a:endParaRPr lang="en-GB" dirty="0"/>
          </a:p>
        </p:txBody>
      </p:sp>
      <p:sp>
        <p:nvSpPr>
          <p:cNvPr id="37" name="Text Placeholder 32"/>
          <p:cNvSpPr>
            <a:spLocks noGrp="1"/>
          </p:cNvSpPr>
          <p:nvPr>
            <p:ph type="body" sz="quarter" idx="33" hasCustomPrompt="1"/>
          </p:nvPr>
        </p:nvSpPr>
        <p:spPr>
          <a:xfrm>
            <a:off x="5976298" y="2787780"/>
            <a:ext cx="1223963" cy="287832"/>
          </a:xfrm>
          <a:prstGeom prst="rect">
            <a:avLst/>
          </a:prstGeom>
        </p:spPr>
        <p:txBody>
          <a:bodyPr/>
          <a:lstStyle>
            <a:lvl1pPr marL="0" indent="0" algn="ctr">
              <a:buNone/>
              <a:defRPr sz="1100">
                <a:solidFill>
                  <a:schemeClr val="accent3"/>
                </a:solidFill>
                <a:latin typeface="Eveleth Clean Regular" pitchFamily="50" charset="0"/>
              </a:defRPr>
            </a:lvl1pPr>
          </a:lstStyle>
          <a:p>
            <a:pPr lvl="0"/>
            <a:r>
              <a:rPr lang="en-GB" dirty="0" smtClean="0"/>
              <a:t>INSERT date</a:t>
            </a:r>
            <a:endParaRPr lang="en-GB" dirty="0"/>
          </a:p>
        </p:txBody>
      </p:sp>
      <p:sp>
        <p:nvSpPr>
          <p:cNvPr id="38" name="Text Placeholder 10"/>
          <p:cNvSpPr>
            <a:spLocks noGrp="1"/>
          </p:cNvSpPr>
          <p:nvPr>
            <p:ph type="body" sz="quarter" idx="34"/>
          </p:nvPr>
        </p:nvSpPr>
        <p:spPr>
          <a:xfrm>
            <a:off x="215395" y="3075820"/>
            <a:ext cx="1224170" cy="360050"/>
          </a:xfrm>
          <a:prstGeom prst="rect">
            <a:avLst/>
          </a:prstGeom>
          <a:solidFill>
            <a:schemeClr val="bg1"/>
          </a:solidFill>
          <a:ln>
            <a:noFill/>
          </a:ln>
        </p:spPr>
        <p:txBody>
          <a:bodyPr lIns="144000" tIns="144000" rIns="144000" bIns="144000" anchor="ctr"/>
          <a:lstStyle>
            <a:lvl1pPr marL="0" indent="0" algn="ctr">
              <a:buNone/>
              <a:defRPr sz="1000" baseline="0">
                <a:solidFill>
                  <a:schemeClr val="accent3"/>
                </a:solidFill>
                <a:latin typeface="Source Sans Pro" panose="020B0503030403020204" pitchFamily="34" charset="0"/>
              </a:defRPr>
            </a:lvl1pPr>
          </a:lstStyle>
          <a:p>
            <a:pPr lvl="0"/>
            <a:endParaRPr lang="en-GB" dirty="0"/>
          </a:p>
        </p:txBody>
      </p:sp>
      <p:sp>
        <p:nvSpPr>
          <p:cNvPr id="39" name="Text Placeholder 32"/>
          <p:cNvSpPr>
            <a:spLocks noGrp="1"/>
          </p:cNvSpPr>
          <p:nvPr>
            <p:ph type="body" sz="quarter" idx="35" hasCustomPrompt="1"/>
          </p:nvPr>
        </p:nvSpPr>
        <p:spPr>
          <a:xfrm>
            <a:off x="215498" y="2787780"/>
            <a:ext cx="1223963" cy="287832"/>
          </a:xfrm>
          <a:prstGeom prst="rect">
            <a:avLst/>
          </a:prstGeom>
        </p:spPr>
        <p:txBody>
          <a:bodyPr/>
          <a:lstStyle>
            <a:lvl1pPr marL="0" indent="0" algn="ctr">
              <a:buNone/>
              <a:defRPr sz="1100">
                <a:solidFill>
                  <a:schemeClr val="accent3"/>
                </a:solidFill>
                <a:latin typeface="Eveleth Clean Regular" pitchFamily="50" charset="0"/>
              </a:defRPr>
            </a:lvl1pPr>
          </a:lstStyle>
          <a:p>
            <a:pPr lvl="0"/>
            <a:r>
              <a:rPr lang="en-GB" dirty="0" smtClean="0"/>
              <a:t>INSERT date</a:t>
            </a:r>
            <a:endParaRPr lang="en-GB" dirty="0"/>
          </a:p>
        </p:txBody>
      </p:sp>
      <p:sp>
        <p:nvSpPr>
          <p:cNvPr id="40" name="Text Placeholder 10"/>
          <p:cNvSpPr>
            <a:spLocks noGrp="1"/>
          </p:cNvSpPr>
          <p:nvPr>
            <p:ph type="body" sz="quarter" idx="36"/>
          </p:nvPr>
        </p:nvSpPr>
        <p:spPr>
          <a:xfrm>
            <a:off x="4535995" y="1995670"/>
            <a:ext cx="1224170" cy="360050"/>
          </a:xfrm>
          <a:prstGeom prst="rect">
            <a:avLst/>
          </a:prstGeom>
          <a:solidFill>
            <a:schemeClr val="bg1"/>
          </a:solidFill>
          <a:ln>
            <a:noFill/>
          </a:ln>
        </p:spPr>
        <p:txBody>
          <a:bodyPr lIns="144000" tIns="144000" rIns="144000" bIns="144000" anchor="ctr"/>
          <a:lstStyle>
            <a:lvl1pPr marL="0" indent="0" algn="ctr">
              <a:buNone/>
              <a:defRPr sz="1000" baseline="0">
                <a:solidFill>
                  <a:schemeClr val="accent3"/>
                </a:solidFill>
                <a:latin typeface="Source Sans Pro" panose="020B0503030403020204" pitchFamily="34" charset="0"/>
              </a:defRPr>
            </a:lvl1pPr>
          </a:lstStyle>
          <a:p>
            <a:pPr lvl="0"/>
            <a:endParaRPr lang="en-GB" dirty="0"/>
          </a:p>
        </p:txBody>
      </p:sp>
      <p:sp>
        <p:nvSpPr>
          <p:cNvPr id="41" name="Text Placeholder 32"/>
          <p:cNvSpPr>
            <a:spLocks noGrp="1"/>
          </p:cNvSpPr>
          <p:nvPr>
            <p:ph type="body" sz="quarter" idx="37" hasCustomPrompt="1"/>
          </p:nvPr>
        </p:nvSpPr>
        <p:spPr>
          <a:xfrm>
            <a:off x="4536098" y="1707630"/>
            <a:ext cx="1223963" cy="287832"/>
          </a:xfrm>
          <a:prstGeom prst="rect">
            <a:avLst/>
          </a:prstGeom>
        </p:spPr>
        <p:txBody>
          <a:bodyPr/>
          <a:lstStyle>
            <a:lvl1pPr marL="0" indent="0" algn="ctr">
              <a:buNone/>
              <a:defRPr sz="1100">
                <a:solidFill>
                  <a:schemeClr val="accent3"/>
                </a:solidFill>
                <a:latin typeface="Eveleth Clean Regular" pitchFamily="50" charset="0"/>
              </a:defRPr>
            </a:lvl1pPr>
          </a:lstStyle>
          <a:p>
            <a:pPr lvl="0"/>
            <a:r>
              <a:rPr lang="en-GB" dirty="0" smtClean="0"/>
              <a:t>INSERT date</a:t>
            </a:r>
            <a:endParaRPr lang="en-GB" dirty="0"/>
          </a:p>
        </p:txBody>
      </p:sp>
      <p:sp>
        <p:nvSpPr>
          <p:cNvPr id="42" name="Text Placeholder 10"/>
          <p:cNvSpPr>
            <a:spLocks noGrp="1"/>
          </p:cNvSpPr>
          <p:nvPr>
            <p:ph type="body" sz="quarter" idx="38"/>
          </p:nvPr>
        </p:nvSpPr>
        <p:spPr>
          <a:xfrm>
            <a:off x="7416395" y="1995670"/>
            <a:ext cx="1224170" cy="360050"/>
          </a:xfrm>
          <a:prstGeom prst="rect">
            <a:avLst/>
          </a:prstGeom>
          <a:solidFill>
            <a:schemeClr val="bg1"/>
          </a:solidFill>
          <a:ln>
            <a:noFill/>
          </a:ln>
        </p:spPr>
        <p:txBody>
          <a:bodyPr lIns="144000" tIns="144000" rIns="144000" bIns="144000" anchor="ctr"/>
          <a:lstStyle>
            <a:lvl1pPr marL="0" indent="0" algn="ctr">
              <a:buNone/>
              <a:defRPr sz="1000" baseline="0">
                <a:solidFill>
                  <a:schemeClr val="accent3"/>
                </a:solidFill>
                <a:latin typeface="Source Sans Pro" panose="020B0503030403020204" pitchFamily="34" charset="0"/>
              </a:defRPr>
            </a:lvl1pPr>
          </a:lstStyle>
          <a:p>
            <a:pPr lvl="0"/>
            <a:endParaRPr lang="en-GB" dirty="0"/>
          </a:p>
        </p:txBody>
      </p:sp>
      <p:sp>
        <p:nvSpPr>
          <p:cNvPr id="43" name="Text Placeholder 32"/>
          <p:cNvSpPr>
            <a:spLocks noGrp="1"/>
          </p:cNvSpPr>
          <p:nvPr>
            <p:ph type="body" sz="quarter" idx="39" hasCustomPrompt="1"/>
          </p:nvPr>
        </p:nvSpPr>
        <p:spPr>
          <a:xfrm>
            <a:off x="7416498" y="1707630"/>
            <a:ext cx="1223963" cy="287832"/>
          </a:xfrm>
          <a:prstGeom prst="rect">
            <a:avLst/>
          </a:prstGeom>
        </p:spPr>
        <p:txBody>
          <a:bodyPr/>
          <a:lstStyle>
            <a:lvl1pPr marL="0" indent="0" algn="ctr">
              <a:buNone/>
              <a:defRPr sz="1100">
                <a:solidFill>
                  <a:schemeClr val="accent3"/>
                </a:solidFill>
                <a:latin typeface="Eveleth Clean Regular" pitchFamily="50" charset="0"/>
              </a:defRPr>
            </a:lvl1pPr>
          </a:lstStyle>
          <a:p>
            <a:pPr lvl="0"/>
            <a:r>
              <a:rPr lang="en-GB" dirty="0" smtClean="0"/>
              <a:t>INSERT date</a:t>
            </a:r>
            <a:endParaRPr lang="en-GB" dirty="0"/>
          </a:p>
        </p:txBody>
      </p:sp>
      <p:sp>
        <p:nvSpPr>
          <p:cNvPr id="44" name="Text Placeholder 3"/>
          <p:cNvSpPr>
            <a:spLocks noGrp="1"/>
          </p:cNvSpPr>
          <p:nvPr>
            <p:ph type="body" sz="quarter" idx="11" hasCustomPrompt="1"/>
          </p:nvPr>
        </p:nvSpPr>
        <p:spPr>
          <a:xfrm>
            <a:off x="107950" y="4804190"/>
            <a:ext cx="5903913" cy="215900"/>
          </a:xfrm>
          <a:prstGeom prst="rect">
            <a:avLst/>
          </a:prstGeom>
        </p:spPr>
        <p:txBody>
          <a:bodyPr/>
          <a:lstStyle>
            <a:lvl1pPr marL="0" indent="0">
              <a:buNone/>
              <a:defRPr sz="1000" baseline="0">
                <a:solidFill>
                  <a:schemeClr val="bg1"/>
                </a:solidFill>
                <a:latin typeface="+mj-lt"/>
              </a:defRPr>
            </a:lvl1pPr>
          </a:lstStyle>
          <a:p>
            <a:pPr lvl="0"/>
            <a:r>
              <a:rPr lang="en-GB" sz="1000" dirty="0" smtClean="0"/>
              <a:t>Slide Title</a:t>
            </a:r>
            <a:endParaRPr lang="en-GB" dirty="0"/>
          </a:p>
        </p:txBody>
      </p:sp>
    </p:spTree>
    <p:extLst>
      <p:ext uri="{BB962C8B-B14F-4D97-AF65-F5344CB8AC3E}">
        <p14:creationId xmlns:p14="http://schemas.microsoft.com/office/powerpoint/2010/main" xmlns="" val="681381150"/>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51400" y="411450"/>
            <a:ext cx="8641200" cy="288040"/>
          </a:xfrm>
          <a:prstGeom prst="rect">
            <a:avLst/>
          </a:prstGeom>
        </p:spPr>
        <p:txBody>
          <a:bodyPr anchor="b">
            <a:noAutofit/>
          </a:bodyPr>
          <a:lstStyle>
            <a:lvl1pPr algn="l">
              <a:defRPr sz="1600">
                <a:latin typeface="+mj-lt"/>
              </a:defRPr>
            </a:lvl1pPr>
          </a:lstStyle>
          <a:p>
            <a:r>
              <a:rPr lang="en-US" dirty="0" err="1" smtClean="0"/>
              <a:t>Vestibulum</a:t>
            </a:r>
            <a:r>
              <a:rPr lang="en-US" dirty="0" smtClean="0"/>
              <a:t> </a:t>
            </a:r>
            <a:r>
              <a:rPr lang="en-US" dirty="0" err="1" smtClean="0"/>
              <a:t>volutpat</a:t>
            </a:r>
            <a:r>
              <a:rPr lang="en-US" dirty="0" smtClean="0"/>
              <a:t> </a:t>
            </a:r>
            <a:r>
              <a:rPr lang="en-US" dirty="0" err="1" smtClean="0"/>
              <a:t>finibus</a:t>
            </a:r>
            <a:r>
              <a:rPr lang="en-US" dirty="0" smtClean="0"/>
              <a:t> pharetra.</a:t>
            </a:r>
            <a:endParaRPr lang="en-GB" dirty="0"/>
          </a:p>
        </p:txBody>
      </p:sp>
      <p:cxnSp>
        <p:nvCxnSpPr>
          <p:cNvPr id="4" name="Straight Connector 3"/>
          <p:cNvCxnSpPr/>
          <p:nvPr userDrawn="1"/>
        </p:nvCxnSpPr>
        <p:spPr>
          <a:xfrm>
            <a:off x="251400" y="411450"/>
            <a:ext cx="0" cy="216030"/>
          </a:xfrm>
          <a:prstGeom prst="line">
            <a:avLst/>
          </a:prstGeom>
          <a:ln w="25400"/>
          <a:effectLst/>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userDrawn="1"/>
        </p:nvCxnSpPr>
        <p:spPr>
          <a:xfrm>
            <a:off x="323410" y="3291850"/>
            <a:ext cx="130131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1763610" y="2988820"/>
            <a:ext cx="130131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3203810" y="2700780"/>
            <a:ext cx="130131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4644010" y="2412740"/>
            <a:ext cx="130131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6084210" y="2124700"/>
            <a:ext cx="130131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a:off x="7524410" y="1836660"/>
            <a:ext cx="130131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1" name="Text Placeholder 10"/>
          <p:cNvSpPr>
            <a:spLocks noGrp="1"/>
          </p:cNvSpPr>
          <p:nvPr>
            <p:ph type="body" sz="quarter" idx="23"/>
          </p:nvPr>
        </p:nvSpPr>
        <p:spPr>
          <a:xfrm>
            <a:off x="289973" y="2964549"/>
            <a:ext cx="1368190" cy="288040"/>
          </a:xfrm>
          <a:prstGeom prst="rect">
            <a:avLst/>
          </a:prstGeom>
          <a:solidFill>
            <a:schemeClr val="bg1"/>
          </a:solidFill>
          <a:ln>
            <a:noFill/>
          </a:ln>
        </p:spPr>
        <p:txBody>
          <a:bodyPr lIns="144000" tIns="144000" rIns="144000" bIns="144000" anchor="ctr"/>
          <a:lstStyle>
            <a:lvl1pPr marL="0" indent="0" algn="ctr">
              <a:buNone/>
              <a:defRPr sz="1000" baseline="0">
                <a:solidFill>
                  <a:schemeClr val="accent3"/>
                </a:solidFill>
                <a:latin typeface="Source Sans Pro" panose="020B0503030403020204" pitchFamily="34" charset="0"/>
              </a:defRPr>
            </a:lvl1pPr>
          </a:lstStyle>
          <a:p>
            <a:pPr lvl="0"/>
            <a:endParaRPr lang="en-GB" dirty="0"/>
          </a:p>
        </p:txBody>
      </p:sp>
      <p:sp>
        <p:nvSpPr>
          <p:cNvPr id="42" name="Text Placeholder 32"/>
          <p:cNvSpPr>
            <a:spLocks noGrp="1"/>
          </p:cNvSpPr>
          <p:nvPr>
            <p:ph type="body" sz="quarter" idx="29" hasCustomPrompt="1"/>
          </p:nvPr>
        </p:nvSpPr>
        <p:spPr>
          <a:xfrm>
            <a:off x="269454" y="3339589"/>
            <a:ext cx="1409228" cy="287832"/>
          </a:xfrm>
          <a:prstGeom prst="rect">
            <a:avLst/>
          </a:prstGeom>
        </p:spPr>
        <p:txBody>
          <a:bodyPr/>
          <a:lstStyle>
            <a:lvl1pPr marL="0" indent="0" algn="ctr">
              <a:buNone/>
              <a:defRPr sz="1100">
                <a:solidFill>
                  <a:schemeClr val="accent3"/>
                </a:solidFill>
                <a:latin typeface="Eveleth Clean Regular" pitchFamily="50" charset="0"/>
              </a:defRPr>
            </a:lvl1pPr>
          </a:lstStyle>
          <a:p>
            <a:pPr lvl="0"/>
            <a:r>
              <a:rPr lang="en-GB" dirty="0" smtClean="0"/>
              <a:t>INSERT event</a:t>
            </a:r>
            <a:endParaRPr lang="en-GB" dirty="0"/>
          </a:p>
        </p:txBody>
      </p:sp>
      <p:sp>
        <p:nvSpPr>
          <p:cNvPr id="43" name="Text Placeholder 10"/>
          <p:cNvSpPr>
            <a:spLocks noGrp="1"/>
          </p:cNvSpPr>
          <p:nvPr>
            <p:ph type="body" sz="quarter" idx="30"/>
          </p:nvPr>
        </p:nvSpPr>
        <p:spPr>
          <a:xfrm>
            <a:off x="1730173" y="2656428"/>
            <a:ext cx="1368190" cy="288040"/>
          </a:xfrm>
          <a:prstGeom prst="rect">
            <a:avLst/>
          </a:prstGeom>
          <a:solidFill>
            <a:schemeClr val="bg1"/>
          </a:solidFill>
          <a:ln>
            <a:noFill/>
          </a:ln>
        </p:spPr>
        <p:txBody>
          <a:bodyPr lIns="144000" tIns="144000" rIns="144000" bIns="144000" anchor="ctr"/>
          <a:lstStyle>
            <a:lvl1pPr marL="0" indent="0" algn="ctr">
              <a:buNone/>
              <a:defRPr sz="1000" baseline="0">
                <a:solidFill>
                  <a:schemeClr val="accent3"/>
                </a:solidFill>
                <a:latin typeface="Source Sans Pro" panose="020B0503030403020204" pitchFamily="34" charset="0"/>
              </a:defRPr>
            </a:lvl1pPr>
          </a:lstStyle>
          <a:p>
            <a:pPr lvl="0"/>
            <a:endParaRPr lang="en-GB" dirty="0"/>
          </a:p>
        </p:txBody>
      </p:sp>
      <p:sp>
        <p:nvSpPr>
          <p:cNvPr id="44" name="Text Placeholder 32"/>
          <p:cNvSpPr>
            <a:spLocks noGrp="1"/>
          </p:cNvSpPr>
          <p:nvPr>
            <p:ph type="body" sz="quarter" idx="31" hasCustomPrompt="1"/>
          </p:nvPr>
        </p:nvSpPr>
        <p:spPr>
          <a:xfrm>
            <a:off x="1709654" y="3031468"/>
            <a:ext cx="1409228" cy="287832"/>
          </a:xfrm>
          <a:prstGeom prst="rect">
            <a:avLst/>
          </a:prstGeom>
        </p:spPr>
        <p:txBody>
          <a:bodyPr/>
          <a:lstStyle>
            <a:lvl1pPr marL="0" indent="0" algn="ctr">
              <a:buNone/>
              <a:defRPr sz="1100">
                <a:solidFill>
                  <a:schemeClr val="accent3"/>
                </a:solidFill>
                <a:latin typeface="Eveleth Clean Regular" pitchFamily="50" charset="0"/>
              </a:defRPr>
            </a:lvl1pPr>
          </a:lstStyle>
          <a:p>
            <a:pPr lvl="0"/>
            <a:r>
              <a:rPr lang="en-GB" dirty="0" smtClean="0"/>
              <a:t>INSERT event</a:t>
            </a:r>
            <a:endParaRPr lang="en-GB" dirty="0"/>
          </a:p>
        </p:txBody>
      </p:sp>
      <p:sp>
        <p:nvSpPr>
          <p:cNvPr id="45" name="Text Placeholder 10"/>
          <p:cNvSpPr>
            <a:spLocks noGrp="1"/>
          </p:cNvSpPr>
          <p:nvPr>
            <p:ph type="body" sz="quarter" idx="32"/>
          </p:nvPr>
        </p:nvSpPr>
        <p:spPr>
          <a:xfrm>
            <a:off x="3182514" y="2375962"/>
            <a:ext cx="1368190" cy="288040"/>
          </a:xfrm>
          <a:prstGeom prst="rect">
            <a:avLst/>
          </a:prstGeom>
          <a:solidFill>
            <a:schemeClr val="bg1"/>
          </a:solidFill>
          <a:ln>
            <a:noFill/>
          </a:ln>
        </p:spPr>
        <p:txBody>
          <a:bodyPr lIns="144000" tIns="144000" rIns="144000" bIns="144000" anchor="ctr"/>
          <a:lstStyle>
            <a:lvl1pPr marL="0" indent="0" algn="ctr">
              <a:buNone/>
              <a:defRPr sz="1000" baseline="0">
                <a:solidFill>
                  <a:schemeClr val="accent3"/>
                </a:solidFill>
                <a:latin typeface="Source Sans Pro" panose="020B0503030403020204" pitchFamily="34" charset="0"/>
              </a:defRPr>
            </a:lvl1pPr>
          </a:lstStyle>
          <a:p>
            <a:pPr lvl="0"/>
            <a:endParaRPr lang="en-GB" dirty="0"/>
          </a:p>
        </p:txBody>
      </p:sp>
      <p:sp>
        <p:nvSpPr>
          <p:cNvPr id="46" name="Text Placeholder 32"/>
          <p:cNvSpPr>
            <a:spLocks noGrp="1"/>
          </p:cNvSpPr>
          <p:nvPr>
            <p:ph type="body" sz="quarter" idx="33" hasCustomPrompt="1"/>
          </p:nvPr>
        </p:nvSpPr>
        <p:spPr>
          <a:xfrm>
            <a:off x="3161995" y="2751002"/>
            <a:ext cx="1409228" cy="287832"/>
          </a:xfrm>
          <a:prstGeom prst="rect">
            <a:avLst/>
          </a:prstGeom>
        </p:spPr>
        <p:txBody>
          <a:bodyPr/>
          <a:lstStyle>
            <a:lvl1pPr marL="0" indent="0" algn="ctr">
              <a:buNone/>
              <a:defRPr sz="1100">
                <a:solidFill>
                  <a:schemeClr val="accent3"/>
                </a:solidFill>
                <a:latin typeface="Eveleth Clean Regular" pitchFamily="50" charset="0"/>
              </a:defRPr>
            </a:lvl1pPr>
          </a:lstStyle>
          <a:p>
            <a:pPr lvl="0"/>
            <a:r>
              <a:rPr lang="en-GB" dirty="0" smtClean="0"/>
              <a:t>INSERT event</a:t>
            </a:r>
            <a:endParaRPr lang="en-GB" dirty="0"/>
          </a:p>
        </p:txBody>
      </p:sp>
      <p:sp>
        <p:nvSpPr>
          <p:cNvPr id="47" name="Text Placeholder 10"/>
          <p:cNvSpPr>
            <a:spLocks noGrp="1"/>
          </p:cNvSpPr>
          <p:nvPr>
            <p:ph type="body" sz="quarter" idx="34"/>
          </p:nvPr>
        </p:nvSpPr>
        <p:spPr>
          <a:xfrm>
            <a:off x="4610573" y="2067680"/>
            <a:ext cx="1368190" cy="288040"/>
          </a:xfrm>
          <a:prstGeom prst="rect">
            <a:avLst/>
          </a:prstGeom>
          <a:solidFill>
            <a:schemeClr val="bg1"/>
          </a:solidFill>
          <a:ln>
            <a:noFill/>
          </a:ln>
        </p:spPr>
        <p:txBody>
          <a:bodyPr lIns="144000" tIns="144000" rIns="144000" bIns="144000" anchor="ctr"/>
          <a:lstStyle>
            <a:lvl1pPr marL="0" indent="0" algn="ctr">
              <a:buNone/>
              <a:defRPr sz="1000" baseline="0">
                <a:solidFill>
                  <a:schemeClr val="accent3"/>
                </a:solidFill>
                <a:latin typeface="Source Sans Pro" panose="020B0503030403020204" pitchFamily="34" charset="0"/>
              </a:defRPr>
            </a:lvl1pPr>
          </a:lstStyle>
          <a:p>
            <a:pPr lvl="0"/>
            <a:endParaRPr lang="en-GB" dirty="0"/>
          </a:p>
        </p:txBody>
      </p:sp>
      <p:sp>
        <p:nvSpPr>
          <p:cNvPr id="48" name="Text Placeholder 32"/>
          <p:cNvSpPr>
            <a:spLocks noGrp="1"/>
          </p:cNvSpPr>
          <p:nvPr>
            <p:ph type="body" sz="quarter" idx="35" hasCustomPrompt="1"/>
          </p:nvPr>
        </p:nvSpPr>
        <p:spPr>
          <a:xfrm>
            <a:off x="4590054" y="2442720"/>
            <a:ext cx="1409228" cy="287832"/>
          </a:xfrm>
          <a:prstGeom prst="rect">
            <a:avLst/>
          </a:prstGeom>
        </p:spPr>
        <p:txBody>
          <a:bodyPr/>
          <a:lstStyle>
            <a:lvl1pPr marL="0" indent="0" algn="ctr">
              <a:buNone/>
              <a:defRPr sz="1100">
                <a:solidFill>
                  <a:schemeClr val="accent3"/>
                </a:solidFill>
                <a:latin typeface="Eveleth Clean Regular" pitchFamily="50" charset="0"/>
              </a:defRPr>
            </a:lvl1pPr>
          </a:lstStyle>
          <a:p>
            <a:pPr lvl="0"/>
            <a:r>
              <a:rPr lang="en-GB" dirty="0" smtClean="0"/>
              <a:t>INSERT event</a:t>
            </a:r>
            <a:endParaRPr lang="en-GB" dirty="0"/>
          </a:p>
        </p:txBody>
      </p:sp>
      <p:sp>
        <p:nvSpPr>
          <p:cNvPr id="49" name="Text Placeholder 10"/>
          <p:cNvSpPr>
            <a:spLocks noGrp="1"/>
          </p:cNvSpPr>
          <p:nvPr>
            <p:ph type="body" sz="quarter" idx="36"/>
          </p:nvPr>
        </p:nvSpPr>
        <p:spPr>
          <a:xfrm>
            <a:off x="6050773" y="1785277"/>
            <a:ext cx="1368190" cy="288040"/>
          </a:xfrm>
          <a:prstGeom prst="rect">
            <a:avLst/>
          </a:prstGeom>
          <a:solidFill>
            <a:schemeClr val="bg1"/>
          </a:solidFill>
          <a:ln>
            <a:noFill/>
          </a:ln>
        </p:spPr>
        <p:txBody>
          <a:bodyPr lIns="144000" tIns="144000" rIns="144000" bIns="144000" anchor="ctr"/>
          <a:lstStyle>
            <a:lvl1pPr marL="0" indent="0" algn="ctr">
              <a:buNone/>
              <a:defRPr sz="1000" baseline="0">
                <a:solidFill>
                  <a:schemeClr val="accent3"/>
                </a:solidFill>
                <a:latin typeface="Source Sans Pro" panose="020B0503030403020204" pitchFamily="34" charset="0"/>
              </a:defRPr>
            </a:lvl1pPr>
          </a:lstStyle>
          <a:p>
            <a:pPr lvl="0"/>
            <a:endParaRPr lang="en-GB" dirty="0"/>
          </a:p>
        </p:txBody>
      </p:sp>
      <p:sp>
        <p:nvSpPr>
          <p:cNvPr id="50" name="Text Placeholder 32"/>
          <p:cNvSpPr>
            <a:spLocks noGrp="1"/>
          </p:cNvSpPr>
          <p:nvPr>
            <p:ph type="body" sz="quarter" idx="37" hasCustomPrompt="1"/>
          </p:nvPr>
        </p:nvSpPr>
        <p:spPr>
          <a:xfrm>
            <a:off x="6030254" y="2160317"/>
            <a:ext cx="1409228" cy="287832"/>
          </a:xfrm>
          <a:prstGeom prst="rect">
            <a:avLst/>
          </a:prstGeom>
        </p:spPr>
        <p:txBody>
          <a:bodyPr/>
          <a:lstStyle>
            <a:lvl1pPr marL="0" indent="0" algn="ctr">
              <a:buNone/>
              <a:defRPr sz="1100">
                <a:solidFill>
                  <a:schemeClr val="accent3"/>
                </a:solidFill>
                <a:latin typeface="Eveleth Clean Regular" pitchFamily="50" charset="0"/>
              </a:defRPr>
            </a:lvl1pPr>
          </a:lstStyle>
          <a:p>
            <a:pPr lvl="0"/>
            <a:r>
              <a:rPr lang="en-GB" dirty="0" smtClean="0"/>
              <a:t>INSERT event</a:t>
            </a:r>
            <a:endParaRPr lang="en-GB" dirty="0"/>
          </a:p>
        </p:txBody>
      </p:sp>
      <p:sp>
        <p:nvSpPr>
          <p:cNvPr id="51" name="Text Placeholder 10"/>
          <p:cNvSpPr>
            <a:spLocks noGrp="1"/>
          </p:cNvSpPr>
          <p:nvPr>
            <p:ph type="body" sz="quarter" idx="38"/>
          </p:nvPr>
        </p:nvSpPr>
        <p:spPr>
          <a:xfrm>
            <a:off x="7544929" y="1491600"/>
            <a:ext cx="1368190" cy="288040"/>
          </a:xfrm>
          <a:prstGeom prst="rect">
            <a:avLst/>
          </a:prstGeom>
          <a:solidFill>
            <a:schemeClr val="bg1"/>
          </a:solidFill>
          <a:ln>
            <a:noFill/>
          </a:ln>
        </p:spPr>
        <p:txBody>
          <a:bodyPr lIns="144000" tIns="144000" rIns="144000" bIns="144000" anchor="ctr"/>
          <a:lstStyle>
            <a:lvl1pPr marL="0" indent="0" algn="ctr">
              <a:buNone/>
              <a:defRPr sz="1000" baseline="0">
                <a:solidFill>
                  <a:schemeClr val="accent3"/>
                </a:solidFill>
                <a:latin typeface="Source Sans Pro" panose="020B0503030403020204" pitchFamily="34" charset="0"/>
              </a:defRPr>
            </a:lvl1pPr>
          </a:lstStyle>
          <a:p>
            <a:pPr lvl="0"/>
            <a:endParaRPr lang="en-GB" dirty="0"/>
          </a:p>
        </p:txBody>
      </p:sp>
      <p:sp>
        <p:nvSpPr>
          <p:cNvPr id="52" name="Text Placeholder 32"/>
          <p:cNvSpPr>
            <a:spLocks noGrp="1"/>
          </p:cNvSpPr>
          <p:nvPr>
            <p:ph type="body" sz="quarter" idx="39" hasCustomPrompt="1"/>
          </p:nvPr>
        </p:nvSpPr>
        <p:spPr>
          <a:xfrm>
            <a:off x="7524410" y="1866640"/>
            <a:ext cx="1409228" cy="287832"/>
          </a:xfrm>
          <a:prstGeom prst="rect">
            <a:avLst/>
          </a:prstGeom>
        </p:spPr>
        <p:txBody>
          <a:bodyPr/>
          <a:lstStyle>
            <a:lvl1pPr marL="0" indent="0" algn="ctr">
              <a:buNone/>
              <a:defRPr sz="1100">
                <a:solidFill>
                  <a:schemeClr val="accent3"/>
                </a:solidFill>
                <a:latin typeface="Eveleth Clean Regular" pitchFamily="50" charset="0"/>
              </a:defRPr>
            </a:lvl1pPr>
          </a:lstStyle>
          <a:p>
            <a:pPr lvl="0"/>
            <a:r>
              <a:rPr lang="en-GB" dirty="0" smtClean="0"/>
              <a:t>INSERT event</a:t>
            </a:r>
            <a:endParaRPr lang="en-GB" dirty="0"/>
          </a:p>
        </p:txBody>
      </p:sp>
      <p:sp>
        <p:nvSpPr>
          <p:cNvPr id="53" name="Text Placeholder 3"/>
          <p:cNvSpPr>
            <a:spLocks noGrp="1"/>
          </p:cNvSpPr>
          <p:nvPr>
            <p:ph type="body" sz="quarter" idx="11" hasCustomPrompt="1"/>
          </p:nvPr>
        </p:nvSpPr>
        <p:spPr>
          <a:xfrm>
            <a:off x="107950" y="4804190"/>
            <a:ext cx="5903913" cy="215900"/>
          </a:xfrm>
          <a:prstGeom prst="rect">
            <a:avLst/>
          </a:prstGeom>
        </p:spPr>
        <p:txBody>
          <a:bodyPr/>
          <a:lstStyle>
            <a:lvl1pPr marL="0" indent="0">
              <a:buNone/>
              <a:defRPr sz="1000" baseline="0">
                <a:solidFill>
                  <a:schemeClr val="bg1"/>
                </a:solidFill>
                <a:latin typeface="+mj-lt"/>
              </a:defRPr>
            </a:lvl1pPr>
          </a:lstStyle>
          <a:p>
            <a:pPr lvl="0"/>
            <a:r>
              <a:rPr lang="en-GB" sz="1000" dirty="0" smtClean="0"/>
              <a:t>Slide Title</a:t>
            </a:r>
            <a:endParaRPr lang="en-GB" dirty="0"/>
          </a:p>
        </p:txBody>
      </p:sp>
    </p:spTree>
    <p:extLst>
      <p:ext uri="{BB962C8B-B14F-4D97-AF65-F5344CB8AC3E}">
        <p14:creationId xmlns:p14="http://schemas.microsoft.com/office/powerpoint/2010/main" xmlns="" val="1113062395"/>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51400" y="1469231"/>
            <a:ext cx="7772400" cy="454429"/>
          </a:xfrm>
          <a:prstGeom prst="rect">
            <a:avLst/>
          </a:prstGeom>
          <a:ln>
            <a:noFill/>
          </a:ln>
        </p:spPr>
        <p:txBody>
          <a:bodyPr>
            <a:noAutofit/>
          </a:bodyPr>
          <a:lstStyle>
            <a:lvl1pPr algn="l">
              <a:defRPr sz="2800" baseline="0">
                <a:solidFill>
                  <a:schemeClr val="tx1"/>
                </a:solidFill>
                <a:latin typeface="Eveleth Dot Light" pitchFamily="50" charset="0"/>
              </a:defRPr>
            </a:lvl1pPr>
          </a:lstStyle>
          <a:p>
            <a:r>
              <a:rPr lang="en-US" dirty="0" smtClean="0">
                <a:latin typeface="Eveleth Dot Light" pitchFamily="50" charset="0"/>
              </a:rPr>
              <a:t>The brand story</a:t>
            </a:r>
            <a:endParaRPr lang="en-GB" dirty="0"/>
          </a:p>
        </p:txBody>
      </p:sp>
      <p:cxnSp>
        <p:nvCxnSpPr>
          <p:cNvPr id="9" name="Straight Connector 8"/>
          <p:cNvCxnSpPr/>
          <p:nvPr userDrawn="1"/>
        </p:nvCxnSpPr>
        <p:spPr>
          <a:xfrm>
            <a:off x="251400" y="1563610"/>
            <a:ext cx="2232" cy="288032"/>
          </a:xfrm>
          <a:prstGeom prst="line">
            <a:avLst/>
          </a:prstGeom>
          <a:ln w="25400"/>
          <a:effectLst/>
        </p:spPr>
        <p:style>
          <a:lnRef idx="3">
            <a:schemeClr val="accent2"/>
          </a:lnRef>
          <a:fillRef idx="0">
            <a:schemeClr val="accent2"/>
          </a:fillRef>
          <a:effectRef idx="2">
            <a:schemeClr val="accent2"/>
          </a:effectRef>
          <a:fontRef idx="minor">
            <a:schemeClr val="tx1"/>
          </a:fontRef>
        </p:style>
      </p:cxnSp>
      <p:sp>
        <p:nvSpPr>
          <p:cNvPr id="5" name="Text Placeholder 4"/>
          <p:cNvSpPr>
            <a:spLocks noGrp="1"/>
          </p:cNvSpPr>
          <p:nvPr>
            <p:ph type="body" sz="quarter" idx="12"/>
          </p:nvPr>
        </p:nvSpPr>
        <p:spPr>
          <a:xfrm>
            <a:off x="107380" y="4802602"/>
            <a:ext cx="6337300" cy="217488"/>
          </a:xfrm>
          <a:prstGeom prst="rect">
            <a:avLst/>
          </a:prstGeom>
        </p:spPr>
        <p:txBody>
          <a:bodyPr anchor="ctr"/>
          <a:lstStyle>
            <a:lvl1pPr marL="0" indent="0">
              <a:buNone/>
              <a:defRPr sz="1200">
                <a:solidFill>
                  <a:schemeClr val="bg1"/>
                </a:solidFill>
              </a:defRPr>
            </a:lvl1pPr>
          </a:lstStyle>
          <a:p>
            <a:pPr lvl="0"/>
            <a:endParaRPr lang="en-GB" dirty="0"/>
          </a:p>
        </p:txBody>
      </p:sp>
    </p:spTree>
    <p:extLst>
      <p:ext uri="{BB962C8B-B14F-4D97-AF65-F5344CB8AC3E}">
        <p14:creationId xmlns:p14="http://schemas.microsoft.com/office/powerpoint/2010/main" xmlns="" val="1225766006"/>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51400" y="2333351"/>
            <a:ext cx="8641200" cy="454429"/>
          </a:xfrm>
          <a:prstGeom prst="rect">
            <a:avLst/>
          </a:prstGeom>
        </p:spPr>
        <p:txBody>
          <a:bodyPr>
            <a:noAutofit/>
          </a:bodyPr>
          <a:lstStyle>
            <a:lvl1pPr algn="ctr">
              <a:defRPr sz="2800">
                <a:solidFill>
                  <a:schemeClr val="bg1"/>
                </a:solidFill>
              </a:defRPr>
            </a:lvl1pPr>
          </a:lstStyle>
          <a:p>
            <a:r>
              <a:rPr lang="en-US" dirty="0" smtClean="0"/>
              <a:t>Slide title</a:t>
            </a:r>
            <a:endParaRPr lang="en-GB" dirty="0"/>
          </a:p>
        </p:txBody>
      </p:sp>
      <p:sp>
        <p:nvSpPr>
          <p:cNvPr id="5" name="Text Placeholder 4"/>
          <p:cNvSpPr>
            <a:spLocks noGrp="1"/>
          </p:cNvSpPr>
          <p:nvPr>
            <p:ph type="body" sz="quarter" idx="12"/>
          </p:nvPr>
        </p:nvSpPr>
        <p:spPr>
          <a:xfrm>
            <a:off x="107380" y="4802602"/>
            <a:ext cx="6337300" cy="217488"/>
          </a:xfrm>
          <a:prstGeom prst="rect">
            <a:avLst/>
          </a:prstGeom>
        </p:spPr>
        <p:txBody>
          <a:bodyPr anchor="ctr"/>
          <a:lstStyle>
            <a:lvl1pPr marL="0" indent="0">
              <a:buNone/>
              <a:defRPr sz="1200">
                <a:solidFill>
                  <a:schemeClr val="bg1"/>
                </a:solidFill>
              </a:defRPr>
            </a:lvl1pPr>
          </a:lstStyle>
          <a:p>
            <a:pPr lvl="0"/>
            <a:endParaRPr lang="en-GB" dirty="0"/>
          </a:p>
        </p:txBody>
      </p:sp>
    </p:spTree>
    <p:extLst>
      <p:ext uri="{BB962C8B-B14F-4D97-AF65-F5344CB8AC3E}">
        <p14:creationId xmlns:p14="http://schemas.microsoft.com/office/powerpoint/2010/main" xmlns="" val="3165230555"/>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 Title Slide 2">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51400" y="411451"/>
            <a:ext cx="8641200" cy="720100"/>
          </a:xfrm>
          <a:prstGeom prst="rect">
            <a:avLst/>
          </a:prstGeom>
        </p:spPr>
        <p:txBody>
          <a:bodyPr>
            <a:noAutofit/>
          </a:bodyPr>
          <a:lstStyle>
            <a:lvl1pPr algn="l">
              <a:defRPr sz="2000">
                <a:solidFill>
                  <a:schemeClr val="bg1"/>
                </a:solidFill>
              </a:defRPr>
            </a:lvl1pPr>
          </a:lstStyle>
          <a:p>
            <a:r>
              <a:rPr lang="fr-FR" dirty="0" err="1" smtClean="0"/>
              <a:t>Interdum</a:t>
            </a:r>
            <a:r>
              <a:rPr lang="fr-FR" dirty="0" smtClean="0"/>
              <a:t> et </a:t>
            </a:r>
            <a:r>
              <a:rPr lang="fr-FR" dirty="0" err="1" smtClean="0"/>
              <a:t>malesuada</a:t>
            </a:r>
            <a:r>
              <a:rPr lang="fr-FR" dirty="0" smtClean="0"/>
              <a:t/>
            </a:r>
            <a:br>
              <a:rPr lang="fr-FR" dirty="0" smtClean="0"/>
            </a:br>
            <a:r>
              <a:rPr lang="fr-FR" dirty="0" err="1" smtClean="0"/>
              <a:t>fames</a:t>
            </a:r>
            <a:r>
              <a:rPr lang="fr-FR" dirty="0" smtClean="0"/>
              <a:t> </a:t>
            </a:r>
            <a:r>
              <a:rPr lang="fr-FR" dirty="0" err="1" smtClean="0"/>
              <a:t>ac</a:t>
            </a:r>
            <a:r>
              <a:rPr lang="fr-FR" dirty="0" smtClean="0"/>
              <a:t> ante </a:t>
            </a:r>
            <a:r>
              <a:rPr lang="fr-FR" dirty="0" err="1" smtClean="0"/>
              <a:t>ipsum</a:t>
            </a:r>
            <a:r>
              <a:rPr lang="fr-FR" dirty="0" smtClean="0"/>
              <a:t> </a:t>
            </a:r>
            <a:r>
              <a:rPr lang="fr-FR" dirty="0" err="1" smtClean="0"/>
              <a:t>primis</a:t>
            </a:r>
            <a:endParaRPr lang="en-GB" dirty="0"/>
          </a:p>
        </p:txBody>
      </p:sp>
      <p:sp>
        <p:nvSpPr>
          <p:cNvPr id="4" name="Text Placeholder 4"/>
          <p:cNvSpPr>
            <a:spLocks noGrp="1"/>
          </p:cNvSpPr>
          <p:nvPr>
            <p:ph type="body" sz="quarter" idx="12"/>
          </p:nvPr>
        </p:nvSpPr>
        <p:spPr>
          <a:xfrm>
            <a:off x="107380" y="4802602"/>
            <a:ext cx="6337300" cy="217488"/>
          </a:xfrm>
          <a:prstGeom prst="rect">
            <a:avLst/>
          </a:prstGeom>
        </p:spPr>
        <p:txBody>
          <a:bodyPr anchor="ctr"/>
          <a:lstStyle>
            <a:lvl1pPr marL="0" indent="0">
              <a:buNone/>
              <a:defRPr sz="1200">
                <a:solidFill>
                  <a:schemeClr val="bg1"/>
                </a:solidFill>
              </a:defRPr>
            </a:lvl1pPr>
          </a:lstStyle>
          <a:p>
            <a:pPr lvl="0"/>
            <a:endParaRPr lang="en-GB" dirty="0"/>
          </a:p>
        </p:txBody>
      </p:sp>
    </p:spTree>
    <p:extLst>
      <p:ext uri="{BB962C8B-B14F-4D97-AF65-F5344CB8AC3E}">
        <p14:creationId xmlns:p14="http://schemas.microsoft.com/office/powerpoint/2010/main" xmlns="" val="1625211023"/>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amp; Body Cop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400" y="411450"/>
            <a:ext cx="4032560" cy="288040"/>
          </a:xfrm>
          <a:prstGeom prst="rect">
            <a:avLst/>
          </a:prstGeom>
        </p:spPr>
        <p:txBody>
          <a:bodyPr>
            <a:noAutofit/>
          </a:bodyPr>
          <a:lstStyle>
            <a:lvl1pPr algn="l">
              <a:defRPr sz="2000"/>
            </a:lvl1pPr>
          </a:lstStyle>
          <a:p>
            <a:r>
              <a:rPr lang="en-US" dirty="0" smtClean="0"/>
              <a:t>contents</a:t>
            </a:r>
            <a:endParaRPr lang="en-GB" dirty="0"/>
          </a:p>
        </p:txBody>
      </p:sp>
      <p:cxnSp>
        <p:nvCxnSpPr>
          <p:cNvPr id="8" name="Straight Connector 7"/>
          <p:cNvCxnSpPr/>
          <p:nvPr userDrawn="1"/>
        </p:nvCxnSpPr>
        <p:spPr>
          <a:xfrm>
            <a:off x="251400" y="483460"/>
            <a:ext cx="1116" cy="216030"/>
          </a:xfrm>
          <a:prstGeom prst="line">
            <a:avLst/>
          </a:prstGeom>
          <a:ln w="25400"/>
          <a:effectLst/>
        </p:spPr>
        <p:style>
          <a:lnRef idx="3">
            <a:schemeClr val="accent2"/>
          </a:lnRef>
          <a:fillRef idx="0">
            <a:schemeClr val="accent2"/>
          </a:fillRef>
          <a:effectRef idx="2">
            <a:schemeClr val="accent2"/>
          </a:effectRef>
          <a:fontRef idx="minor">
            <a:schemeClr val="tx1"/>
          </a:fontRef>
        </p:style>
      </p:cxnSp>
      <p:sp>
        <p:nvSpPr>
          <p:cNvPr id="14" name="Text Placeholder 13"/>
          <p:cNvSpPr>
            <a:spLocks noGrp="1"/>
          </p:cNvSpPr>
          <p:nvPr>
            <p:ph type="body" sz="quarter" idx="11" hasCustomPrompt="1"/>
          </p:nvPr>
        </p:nvSpPr>
        <p:spPr>
          <a:xfrm>
            <a:off x="252516" y="987530"/>
            <a:ext cx="8640083" cy="3312540"/>
          </a:xfrm>
          <a:prstGeom prst="rect">
            <a:avLst/>
          </a:prstGeom>
        </p:spPr>
        <p:txBody>
          <a:bodyPr numCol="2" spcCol="216000">
            <a:normAutofit/>
          </a:bodyPr>
          <a:lstStyle>
            <a:lvl1pPr marL="0" indent="0">
              <a:lnSpc>
                <a:spcPct val="100000"/>
              </a:lnSpc>
              <a:buNone/>
              <a:defRPr sz="1400" b="0">
                <a:solidFill>
                  <a:schemeClr val="accent3"/>
                </a:solidFill>
              </a:defRPr>
            </a:lvl1pPr>
          </a:lstStyle>
          <a:p>
            <a:pPr lvl="0"/>
            <a:r>
              <a:rPr lang="en-US" dirty="0" smtClean="0"/>
              <a:t>In </a:t>
            </a:r>
            <a:r>
              <a:rPr lang="en-US" dirty="0" err="1" smtClean="0"/>
              <a:t>hac</a:t>
            </a:r>
            <a:r>
              <a:rPr lang="en-US" dirty="0" smtClean="0"/>
              <a:t> </a:t>
            </a:r>
            <a:r>
              <a:rPr lang="en-US" dirty="0" err="1" smtClean="0"/>
              <a:t>habitasse</a:t>
            </a:r>
            <a:r>
              <a:rPr lang="en-US" dirty="0" smtClean="0"/>
              <a:t> </a:t>
            </a:r>
            <a:r>
              <a:rPr lang="en-US" dirty="0" err="1" smtClean="0"/>
              <a:t>platea</a:t>
            </a:r>
            <a:r>
              <a:rPr lang="en-US" dirty="0" smtClean="0"/>
              <a:t> </a:t>
            </a:r>
            <a:r>
              <a:rPr lang="en-US" dirty="0" err="1" smtClean="0"/>
              <a:t>dictumst</a:t>
            </a:r>
            <a:r>
              <a:rPr lang="en-US" dirty="0" smtClean="0"/>
              <a:t>. </a:t>
            </a:r>
            <a:r>
              <a:rPr lang="en-US" dirty="0" err="1" smtClean="0"/>
              <a:t>Duis</a:t>
            </a:r>
            <a:r>
              <a:rPr lang="en-US" dirty="0" smtClean="0"/>
              <a:t> </a:t>
            </a:r>
            <a:r>
              <a:rPr lang="en-US" dirty="0" err="1" smtClean="0"/>
              <a:t>leo</a:t>
            </a:r>
            <a:r>
              <a:rPr lang="en-US" dirty="0" smtClean="0"/>
              <a:t> </a:t>
            </a:r>
            <a:r>
              <a:rPr lang="en-US" dirty="0" err="1" smtClean="0"/>
              <a:t>diam</a:t>
            </a:r>
            <a:r>
              <a:rPr lang="en-US" dirty="0" smtClean="0"/>
              <a:t>, </a:t>
            </a:r>
            <a:r>
              <a:rPr lang="en-US" dirty="0" err="1" smtClean="0"/>
              <a:t>auctor</a:t>
            </a:r>
            <a:r>
              <a:rPr lang="en-US" dirty="0" smtClean="0"/>
              <a:t> non </a:t>
            </a:r>
            <a:r>
              <a:rPr lang="en-US" dirty="0" err="1" smtClean="0"/>
              <a:t>sodales</a:t>
            </a:r>
            <a:r>
              <a:rPr lang="en-US" dirty="0" smtClean="0"/>
              <a:t> </a:t>
            </a:r>
            <a:r>
              <a:rPr lang="en-US" dirty="0" err="1" smtClean="0"/>
              <a:t>eu</a:t>
            </a:r>
            <a:r>
              <a:rPr lang="en-US" dirty="0" smtClean="0"/>
              <a:t>, </a:t>
            </a:r>
            <a:r>
              <a:rPr lang="en-US" dirty="0" err="1" smtClean="0"/>
              <a:t>viverra</a:t>
            </a:r>
            <a:r>
              <a:rPr lang="en-US" dirty="0" smtClean="0"/>
              <a:t> id ex. </a:t>
            </a:r>
            <a:r>
              <a:rPr lang="en-US" dirty="0" err="1" smtClean="0"/>
              <a:t>Aenean</a:t>
            </a:r>
            <a:r>
              <a:rPr lang="en-US" dirty="0" smtClean="0"/>
              <a:t> cursus </a:t>
            </a:r>
            <a:r>
              <a:rPr lang="en-US" dirty="0" err="1" smtClean="0"/>
              <a:t>orci</a:t>
            </a:r>
            <a:r>
              <a:rPr lang="en-US" dirty="0" smtClean="0"/>
              <a:t> ligula, a </a:t>
            </a:r>
            <a:r>
              <a:rPr lang="en-US" dirty="0" err="1" smtClean="0"/>
              <a:t>scelerisque</a:t>
            </a:r>
            <a:r>
              <a:rPr lang="en-US" dirty="0" smtClean="0"/>
              <a:t> </a:t>
            </a:r>
            <a:r>
              <a:rPr lang="en-US" dirty="0" err="1" smtClean="0"/>
              <a:t>est</a:t>
            </a:r>
            <a:r>
              <a:rPr lang="en-US" dirty="0" smtClean="0"/>
              <a:t> </a:t>
            </a:r>
            <a:r>
              <a:rPr lang="en-US" dirty="0" err="1" smtClean="0"/>
              <a:t>aliquet</a:t>
            </a:r>
            <a:r>
              <a:rPr lang="en-US" dirty="0" smtClean="0"/>
              <a:t> </a:t>
            </a:r>
            <a:r>
              <a:rPr lang="en-US" dirty="0" err="1" smtClean="0"/>
              <a:t>ut.</a:t>
            </a:r>
            <a:r>
              <a:rPr lang="en-US" dirty="0" smtClean="0"/>
              <a:t> </a:t>
            </a:r>
            <a:r>
              <a:rPr lang="en-US" dirty="0" err="1" smtClean="0"/>
              <a:t>Proin</a:t>
            </a:r>
            <a:r>
              <a:rPr lang="en-US" dirty="0" smtClean="0"/>
              <a:t> at </a:t>
            </a:r>
            <a:r>
              <a:rPr lang="en-US" dirty="0" err="1" smtClean="0"/>
              <a:t>mauris</a:t>
            </a:r>
            <a:r>
              <a:rPr lang="en-US" dirty="0" smtClean="0"/>
              <a:t> </a:t>
            </a:r>
            <a:r>
              <a:rPr lang="en-US" dirty="0" err="1" smtClean="0"/>
              <a:t>eu</a:t>
            </a:r>
            <a:r>
              <a:rPr lang="en-US" dirty="0" smtClean="0"/>
              <a:t> </a:t>
            </a:r>
            <a:r>
              <a:rPr lang="en-US" dirty="0" err="1" smtClean="0"/>
              <a:t>urna</a:t>
            </a:r>
            <a:r>
              <a:rPr lang="en-US" dirty="0" smtClean="0"/>
              <a:t> </a:t>
            </a:r>
            <a:r>
              <a:rPr lang="en-US" dirty="0" err="1" smtClean="0"/>
              <a:t>vehicula</a:t>
            </a:r>
            <a:r>
              <a:rPr lang="en-US" dirty="0" smtClean="0"/>
              <a:t> </a:t>
            </a:r>
            <a:r>
              <a:rPr lang="en-US" dirty="0" err="1" smtClean="0"/>
              <a:t>pellentesque</a:t>
            </a:r>
            <a:r>
              <a:rPr lang="en-US" dirty="0" smtClean="0"/>
              <a:t>. Maecenas </a:t>
            </a:r>
            <a:r>
              <a:rPr lang="en-US" dirty="0" err="1" smtClean="0"/>
              <a:t>ultrices</a:t>
            </a:r>
            <a:r>
              <a:rPr lang="en-US" dirty="0" smtClean="0"/>
              <a:t> vitae ex </a:t>
            </a:r>
            <a:r>
              <a:rPr lang="en-US" dirty="0" err="1" smtClean="0"/>
              <a:t>quis</a:t>
            </a:r>
            <a:r>
              <a:rPr lang="en-US" dirty="0" smtClean="0"/>
              <a:t> </a:t>
            </a:r>
            <a:r>
              <a:rPr lang="en-US" dirty="0" err="1" smtClean="0"/>
              <a:t>tincidunt</a:t>
            </a:r>
            <a:r>
              <a:rPr lang="en-US" dirty="0" smtClean="0"/>
              <a:t>. </a:t>
            </a:r>
            <a:r>
              <a:rPr lang="en-US" dirty="0" err="1" smtClean="0"/>
              <a:t>Suspendisse</a:t>
            </a:r>
            <a:r>
              <a:rPr lang="en-US" dirty="0" smtClean="0"/>
              <a:t> pharetra </a:t>
            </a:r>
            <a:r>
              <a:rPr lang="en-US" dirty="0" err="1" smtClean="0"/>
              <a:t>nunc</a:t>
            </a:r>
            <a:r>
              <a:rPr lang="en-US" dirty="0" smtClean="0"/>
              <a:t> ac porta </a:t>
            </a:r>
            <a:r>
              <a:rPr lang="en-US" dirty="0" err="1" smtClean="0"/>
              <a:t>fringilla</a:t>
            </a:r>
            <a:r>
              <a:rPr lang="en-US" dirty="0" smtClean="0"/>
              <a:t>. </a:t>
            </a:r>
            <a:r>
              <a:rPr lang="en-US" dirty="0" err="1" smtClean="0"/>
              <a:t>Fusce</a:t>
            </a:r>
            <a:r>
              <a:rPr lang="en-US" dirty="0" smtClean="0"/>
              <a:t> </a:t>
            </a:r>
            <a:r>
              <a:rPr lang="en-US" dirty="0" err="1" smtClean="0"/>
              <a:t>est</a:t>
            </a:r>
            <a:r>
              <a:rPr lang="en-US" dirty="0" smtClean="0"/>
              <a:t> </a:t>
            </a:r>
            <a:r>
              <a:rPr lang="en-US" dirty="0" err="1" smtClean="0"/>
              <a:t>leo</a:t>
            </a:r>
            <a:r>
              <a:rPr lang="en-US" dirty="0" smtClean="0"/>
              <a:t>, </a:t>
            </a:r>
            <a:r>
              <a:rPr lang="en-US" dirty="0" err="1" smtClean="0"/>
              <a:t>posuere</a:t>
            </a:r>
            <a:r>
              <a:rPr lang="en-US" dirty="0" smtClean="0"/>
              <a:t> non </a:t>
            </a:r>
            <a:r>
              <a:rPr lang="en-US" dirty="0" err="1" smtClean="0"/>
              <a:t>egestas</a:t>
            </a:r>
            <a:r>
              <a:rPr lang="en-US" dirty="0" smtClean="0"/>
              <a:t> in, </a:t>
            </a:r>
            <a:r>
              <a:rPr lang="en-US" dirty="0" err="1" smtClean="0"/>
              <a:t>condimentum</a:t>
            </a:r>
            <a:r>
              <a:rPr lang="en-US" dirty="0" smtClean="0"/>
              <a:t> </a:t>
            </a:r>
            <a:r>
              <a:rPr lang="en-US" dirty="0" err="1" smtClean="0"/>
              <a:t>nec</a:t>
            </a:r>
            <a:r>
              <a:rPr lang="en-US" dirty="0" smtClean="0"/>
              <a:t> </a:t>
            </a:r>
            <a:r>
              <a:rPr lang="en-US" dirty="0" err="1" smtClean="0"/>
              <a:t>lectus</a:t>
            </a:r>
            <a:r>
              <a:rPr lang="en-US" dirty="0" smtClean="0"/>
              <a:t>. </a:t>
            </a:r>
          </a:p>
          <a:p>
            <a:pPr lvl="0"/>
            <a:endParaRPr lang="en-US" dirty="0" smtClean="0"/>
          </a:p>
          <a:p>
            <a:pPr lvl="0"/>
            <a:r>
              <a:rPr lang="en-US" dirty="0" err="1" smtClean="0"/>
              <a:t>Curabitur</a:t>
            </a:r>
            <a:r>
              <a:rPr lang="en-US" dirty="0" smtClean="0"/>
              <a:t> </a:t>
            </a:r>
            <a:r>
              <a:rPr lang="en-US" dirty="0" err="1" smtClean="0"/>
              <a:t>sed</a:t>
            </a:r>
            <a:r>
              <a:rPr lang="en-US" dirty="0" smtClean="0"/>
              <a:t> magna </a:t>
            </a:r>
            <a:r>
              <a:rPr lang="en-US" dirty="0" err="1" smtClean="0"/>
              <a:t>porttitor</a:t>
            </a:r>
            <a:r>
              <a:rPr lang="en-US" dirty="0" smtClean="0"/>
              <a:t>, </a:t>
            </a:r>
            <a:r>
              <a:rPr lang="en-US" dirty="0" err="1" smtClean="0"/>
              <a:t>ullamcorper</a:t>
            </a:r>
            <a:r>
              <a:rPr lang="en-US" dirty="0" smtClean="0"/>
              <a:t> </a:t>
            </a:r>
            <a:r>
              <a:rPr lang="en-US" dirty="0" err="1" smtClean="0"/>
              <a:t>eros</a:t>
            </a:r>
            <a:r>
              <a:rPr lang="en-US" dirty="0" smtClean="0"/>
              <a:t> in, </a:t>
            </a:r>
            <a:r>
              <a:rPr lang="en-US" dirty="0" err="1" smtClean="0"/>
              <a:t>ultrices</a:t>
            </a:r>
            <a:r>
              <a:rPr lang="en-US" dirty="0" smtClean="0"/>
              <a:t> est. </a:t>
            </a:r>
            <a:r>
              <a:rPr lang="en-US" dirty="0" err="1" smtClean="0"/>
              <a:t>Vestibulum</a:t>
            </a:r>
            <a:r>
              <a:rPr lang="en-US" dirty="0" smtClean="0"/>
              <a:t> </a:t>
            </a:r>
            <a:r>
              <a:rPr lang="en-US" dirty="0" err="1" smtClean="0"/>
              <a:t>sodales</a:t>
            </a:r>
            <a:r>
              <a:rPr lang="en-US" dirty="0" smtClean="0"/>
              <a:t> </a:t>
            </a:r>
            <a:r>
              <a:rPr lang="en-US" dirty="0" err="1" smtClean="0"/>
              <a:t>suscipit</a:t>
            </a:r>
            <a:r>
              <a:rPr lang="en-US" dirty="0" smtClean="0"/>
              <a:t> </a:t>
            </a:r>
            <a:r>
              <a:rPr lang="en-US" dirty="0" err="1" smtClean="0"/>
              <a:t>turpis</a:t>
            </a:r>
            <a:r>
              <a:rPr lang="en-US" dirty="0" smtClean="0"/>
              <a:t>, a </a:t>
            </a:r>
            <a:r>
              <a:rPr lang="en-US" dirty="0" err="1" smtClean="0"/>
              <a:t>blandit</a:t>
            </a:r>
            <a:r>
              <a:rPr lang="en-US" dirty="0" smtClean="0"/>
              <a:t> </a:t>
            </a:r>
            <a:r>
              <a:rPr lang="en-US" dirty="0" err="1" smtClean="0"/>
              <a:t>purus</a:t>
            </a:r>
            <a:r>
              <a:rPr lang="en-US" dirty="0" smtClean="0"/>
              <a:t> </a:t>
            </a:r>
            <a:r>
              <a:rPr lang="en-US" dirty="0" err="1" smtClean="0"/>
              <a:t>ultricies</a:t>
            </a:r>
            <a:r>
              <a:rPr lang="en-US" dirty="0" smtClean="0"/>
              <a:t> sed. </a:t>
            </a:r>
            <a:r>
              <a:rPr lang="en-US" dirty="0" err="1" smtClean="0"/>
              <a:t>Curabitur</a:t>
            </a:r>
            <a:r>
              <a:rPr lang="en-US" dirty="0" smtClean="0"/>
              <a:t> </a:t>
            </a:r>
            <a:r>
              <a:rPr lang="en-US" dirty="0" err="1" smtClean="0"/>
              <a:t>mattis</a:t>
            </a:r>
            <a:r>
              <a:rPr lang="en-US" dirty="0" smtClean="0"/>
              <a:t> </a:t>
            </a:r>
            <a:r>
              <a:rPr lang="en-US" dirty="0" err="1" smtClean="0"/>
              <a:t>luctus</a:t>
            </a:r>
            <a:r>
              <a:rPr lang="en-US" dirty="0" smtClean="0"/>
              <a:t> </a:t>
            </a:r>
            <a:r>
              <a:rPr lang="en-US" dirty="0" err="1" smtClean="0"/>
              <a:t>mauris</a:t>
            </a:r>
            <a:r>
              <a:rPr lang="en-US" dirty="0" smtClean="0"/>
              <a:t>, non </a:t>
            </a:r>
            <a:r>
              <a:rPr lang="en-US" dirty="0" err="1" smtClean="0"/>
              <a:t>consectetur</a:t>
            </a:r>
            <a:r>
              <a:rPr lang="en-US" dirty="0" smtClean="0"/>
              <a:t> </a:t>
            </a:r>
            <a:r>
              <a:rPr lang="en-US" dirty="0" err="1" smtClean="0"/>
              <a:t>mauris</a:t>
            </a:r>
            <a:r>
              <a:rPr lang="en-US" dirty="0" smtClean="0"/>
              <a:t> </a:t>
            </a:r>
            <a:r>
              <a:rPr lang="en-US" dirty="0" err="1" smtClean="0"/>
              <a:t>viverra</a:t>
            </a:r>
            <a:r>
              <a:rPr lang="en-US" dirty="0" smtClean="0"/>
              <a:t> </a:t>
            </a:r>
            <a:r>
              <a:rPr lang="en-US" dirty="0" err="1" smtClean="0"/>
              <a:t>ut.</a:t>
            </a:r>
            <a:r>
              <a:rPr lang="en-US" dirty="0" smtClean="0"/>
              <a:t> </a:t>
            </a:r>
            <a:r>
              <a:rPr lang="en-US" dirty="0" err="1" smtClean="0"/>
              <a:t>Nulla</a:t>
            </a:r>
            <a:r>
              <a:rPr lang="en-US" dirty="0" smtClean="0"/>
              <a:t> </a:t>
            </a:r>
            <a:r>
              <a:rPr lang="en-US" dirty="0" err="1" smtClean="0"/>
              <a:t>consectetur</a:t>
            </a:r>
            <a:r>
              <a:rPr lang="en-US" dirty="0" smtClean="0"/>
              <a:t> </a:t>
            </a:r>
            <a:r>
              <a:rPr lang="en-US" dirty="0" err="1" smtClean="0"/>
              <a:t>enim</a:t>
            </a:r>
            <a:r>
              <a:rPr lang="en-US" dirty="0" smtClean="0"/>
              <a:t> </a:t>
            </a:r>
            <a:r>
              <a:rPr lang="en-US" dirty="0" err="1" smtClean="0"/>
              <a:t>ut</a:t>
            </a:r>
            <a:r>
              <a:rPr lang="en-US" dirty="0" smtClean="0"/>
              <a:t> quam </a:t>
            </a:r>
            <a:r>
              <a:rPr lang="en-US" dirty="0" err="1" smtClean="0"/>
              <a:t>suscipit</a:t>
            </a:r>
            <a:r>
              <a:rPr lang="en-US" dirty="0" smtClean="0"/>
              <a:t>, </a:t>
            </a:r>
            <a:r>
              <a:rPr lang="en-US" dirty="0" err="1" smtClean="0"/>
              <a:t>quis</a:t>
            </a:r>
            <a:r>
              <a:rPr lang="en-US" dirty="0" smtClean="0"/>
              <a:t> </a:t>
            </a:r>
            <a:r>
              <a:rPr lang="en-US" dirty="0" err="1" smtClean="0"/>
              <a:t>imperdiet</a:t>
            </a:r>
            <a:r>
              <a:rPr lang="en-US" dirty="0" smtClean="0"/>
              <a:t> </a:t>
            </a:r>
            <a:r>
              <a:rPr lang="en-US" dirty="0" err="1" smtClean="0"/>
              <a:t>purus</a:t>
            </a:r>
            <a:r>
              <a:rPr lang="en-US" dirty="0" smtClean="0"/>
              <a:t> </a:t>
            </a:r>
            <a:r>
              <a:rPr lang="en-US" dirty="0" err="1" smtClean="0"/>
              <a:t>viverra</a:t>
            </a:r>
            <a:r>
              <a:rPr lang="en-US" dirty="0" smtClean="0"/>
              <a:t>. </a:t>
            </a:r>
          </a:p>
          <a:p>
            <a:pPr lvl="0"/>
            <a:r>
              <a:rPr lang="en-US" dirty="0" err="1" smtClean="0"/>
              <a:t>Ut</a:t>
            </a:r>
            <a:r>
              <a:rPr lang="en-US" dirty="0" smtClean="0"/>
              <a:t> pharetra </a:t>
            </a:r>
            <a:r>
              <a:rPr lang="en-US" dirty="0" err="1" smtClean="0"/>
              <a:t>sem</a:t>
            </a:r>
            <a:r>
              <a:rPr lang="en-US" dirty="0" smtClean="0"/>
              <a:t> ac ligula </a:t>
            </a:r>
            <a:r>
              <a:rPr lang="en-US" dirty="0" err="1" smtClean="0"/>
              <a:t>dignissim</a:t>
            </a:r>
            <a:r>
              <a:rPr lang="en-US" dirty="0" smtClean="0"/>
              <a:t>, </a:t>
            </a:r>
            <a:r>
              <a:rPr lang="en-US" dirty="0" err="1" smtClean="0"/>
              <a:t>sed</a:t>
            </a:r>
            <a:r>
              <a:rPr lang="en-US" dirty="0" smtClean="0"/>
              <a:t> </a:t>
            </a:r>
            <a:r>
              <a:rPr lang="en-US" dirty="0" err="1" smtClean="0"/>
              <a:t>venenatis</a:t>
            </a:r>
            <a:r>
              <a:rPr lang="en-US" dirty="0" smtClean="0"/>
              <a:t> </a:t>
            </a:r>
            <a:r>
              <a:rPr lang="en-US" dirty="0" err="1" smtClean="0"/>
              <a:t>eros</a:t>
            </a:r>
            <a:r>
              <a:rPr lang="en-US" dirty="0" smtClean="0"/>
              <a:t> </a:t>
            </a:r>
            <a:r>
              <a:rPr lang="en-US" dirty="0" err="1" smtClean="0"/>
              <a:t>vehicula</a:t>
            </a:r>
            <a:r>
              <a:rPr lang="en-US" dirty="0" smtClean="0"/>
              <a:t>. </a:t>
            </a:r>
            <a:r>
              <a:rPr lang="en-US" dirty="0" err="1" smtClean="0"/>
              <a:t>Suspendisse</a:t>
            </a:r>
            <a:r>
              <a:rPr lang="en-US" dirty="0" smtClean="0"/>
              <a:t> </a:t>
            </a:r>
            <a:r>
              <a:rPr lang="en-US" dirty="0" err="1" smtClean="0"/>
              <a:t>mollis</a:t>
            </a:r>
            <a:r>
              <a:rPr lang="en-US" dirty="0" smtClean="0"/>
              <a:t>, </a:t>
            </a:r>
            <a:r>
              <a:rPr lang="en-US" dirty="0" err="1" smtClean="0"/>
              <a:t>velit</a:t>
            </a:r>
            <a:r>
              <a:rPr lang="en-US" dirty="0" smtClean="0"/>
              <a:t> </a:t>
            </a:r>
            <a:r>
              <a:rPr lang="en-US" dirty="0" err="1" smtClean="0"/>
              <a:t>ut</a:t>
            </a:r>
            <a:r>
              <a:rPr lang="en-US" dirty="0" smtClean="0"/>
              <a:t> semper </a:t>
            </a:r>
            <a:r>
              <a:rPr lang="en-US" dirty="0" err="1" smtClean="0"/>
              <a:t>auctor</a:t>
            </a:r>
            <a:r>
              <a:rPr lang="en-US" dirty="0" smtClean="0"/>
              <a:t>, </a:t>
            </a:r>
            <a:r>
              <a:rPr lang="en-US" dirty="0" err="1" smtClean="0"/>
              <a:t>nulla</a:t>
            </a:r>
            <a:r>
              <a:rPr lang="en-US" dirty="0" smtClean="0"/>
              <a:t> nisi </a:t>
            </a:r>
            <a:r>
              <a:rPr lang="en-US" dirty="0" err="1" smtClean="0"/>
              <a:t>fermentum</a:t>
            </a:r>
            <a:r>
              <a:rPr lang="en-US" dirty="0" smtClean="0"/>
              <a:t> lacus, et </a:t>
            </a:r>
            <a:r>
              <a:rPr lang="en-US" dirty="0" err="1" smtClean="0"/>
              <a:t>blandit</a:t>
            </a:r>
            <a:r>
              <a:rPr lang="en-US" dirty="0" smtClean="0"/>
              <a:t> </a:t>
            </a:r>
            <a:r>
              <a:rPr lang="en-US" dirty="0" err="1" smtClean="0"/>
              <a:t>est</a:t>
            </a:r>
            <a:r>
              <a:rPr lang="en-US" dirty="0" smtClean="0"/>
              <a:t> nisi at </a:t>
            </a:r>
            <a:r>
              <a:rPr lang="en-US" dirty="0" err="1" smtClean="0"/>
              <a:t>justo</a:t>
            </a:r>
            <a:r>
              <a:rPr lang="en-US" dirty="0" smtClean="0"/>
              <a:t>. </a:t>
            </a:r>
            <a:r>
              <a:rPr lang="en-US" dirty="0" err="1" smtClean="0"/>
              <a:t>Quisque</a:t>
            </a:r>
            <a:r>
              <a:rPr lang="en-US" dirty="0" smtClean="0"/>
              <a:t> </a:t>
            </a:r>
            <a:r>
              <a:rPr lang="en-US" dirty="0" err="1" smtClean="0"/>
              <a:t>interdum</a:t>
            </a:r>
            <a:r>
              <a:rPr lang="en-US" dirty="0" smtClean="0"/>
              <a:t> </a:t>
            </a:r>
            <a:r>
              <a:rPr lang="en-US" dirty="0" err="1" smtClean="0"/>
              <a:t>nunc</a:t>
            </a:r>
            <a:r>
              <a:rPr lang="en-US" dirty="0" smtClean="0"/>
              <a:t> dui, in </a:t>
            </a:r>
            <a:r>
              <a:rPr lang="en-US" dirty="0" err="1" smtClean="0"/>
              <a:t>ultricies</a:t>
            </a:r>
            <a:r>
              <a:rPr lang="en-US" dirty="0" smtClean="0"/>
              <a:t> magna </a:t>
            </a:r>
            <a:r>
              <a:rPr lang="en-US" dirty="0" err="1" smtClean="0"/>
              <a:t>faucibus</a:t>
            </a:r>
            <a:r>
              <a:rPr lang="en-US" dirty="0" smtClean="0"/>
              <a:t> et. Nam </a:t>
            </a:r>
            <a:r>
              <a:rPr lang="en-US" dirty="0" err="1" smtClean="0"/>
              <a:t>quis</a:t>
            </a:r>
            <a:r>
              <a:rPr lang="en-US" dirty="0" smtClean="0"/>
              <a:t> magna </a:t>
            </a:r>
            <a:r>
              <a:rPr lang="en-US" dirty="0" err="1" smtClean="0"/>
              <a:t>sed</a:t>
            </a:r>
            <a:r>
              <a:rPr lang="en-US" dirty="0" smtClean="0"/>
              <a:t> </a:t>
            </a:r>
            <a:r>
              <a:rPr lang="en-US" dirty="0" err="1" smtClean="0"/>
              <a:t>nisl</a:t>
            </a:r>
            <a:r>
              <a:rPr lang="en-US" dirty="0" smtClean="0"/>
              <a:t> </a:t>
            </a:r>
            <a:r>
              <a:rPr lang="en-US" dirty="0" err="1" smtClean="0"/>
              <a:t>luctus</a:t>
            </a:r>
            <a:r>
              <a:rPr lang="en-US" dirty="0" smtClean="0"/>
              <a:t> </a:t>
            </a:r>
            <a:r>
              <a:rPr lang="en-US" dirty="0" err="1" smtClean="0"/>
              <a:t>aliquet</a:t>
            </a:r>
            <a:r>
              <a:rPr lang="en-US" dirty="0" smtClean="0"/>
              <a:t> </a:t>
            </a:r>
            <a:r>
              <a:rPr lang="en-US" dirty="0" err="1" smtClean="0"/>
              <a:t>sed</a:t>
            </a:r>
            <a:r>
              <a:rPr lang="en-US" dirty="0" smtClean="0"/>
              <a:t> at dui. </a:t>
            </a:r>
            <a:r>
              <a:rPr lang="en-US" dirty="0" err="1" smtClean="0"/>
              <a:t>Interdum</a:t>
            </a:r>
            <a:r>
              <a:rPr lang="en-US" dirty="0" smtClean="0"/>
              <a:t> et </a:t>
            </a:r>
            <a:r>
              <a:rPr lang="en-US" dirty="0" err="1" smtClean="0"/>
              <a:t>malesuada</a:t>
            </a:r>
            <a:r>
              <a:rPr lang="en-US" dirty="0" smtClean="0"/>
              <a:t> fames ac ante ipsum </a:t>
            </a:r>
            <a:r>
              <a:rPr lang="en-US" dirty="0" err="1" smtClean="0"/>
              <a:t>primis</a:t>
            </a:r>
            <a:r>
              <a:rPr lang="en-US" dirty="0" smtClean="0"/>
              <a:t> in </a:t>
            </a:r>
            <a:r>
              <a:rPr lang="en-US" dirty="0" err="1" smtClean="0"/>
              <a:t>faucibus</a:t>
            </a:r>
            <a:r>
              <a:rPr lang="en-US" dirty="0" smtClean="0"/>
              <a:t>. </a:t>
            </a:r>
          </a:p>
          <a:p>
            <a:pPr lvl="0"/>
            <a:endParaRPr lang="en-US" dirty="0" smtClean="0"/>
          </a:p>
          <a:p>
            <a:pPr lvl="0"/>
            <a:r>
              <a:rPr lang="en-US" dirty="0" err="1" smtClean="0"/>
              <a:t>Donec</a:t>
            </a:r>
            <a:r>
              <a:rPr lang="en-US" dirty="0" smtClean="0"/>
              <a:t> </a:t>
            </a:r>
            <a:r>
              <a:rPr lang="en-US" dirty="0" err="1" smtClean="0"/>
              <a:t>volutpat</a:t>
            </a:r>
            <a:r>
              <a:rPr lang="en-US" dirty="0" smtClean="0"/>
              <a:t> libero </a:t>
            </a:r>
            <a:r>
              <a:rPr lang="en-US" dirty="0" err="1" smtClean="0"/>
              <a:t>eu</a:t>
            </a:r>
            <a:r>
              <a:rPr lang="en-US" dirty="0" smtClean="0"/>
              <a:t> </a:t>
            </a:r>
            <a:r>
              <a:rPr lang="en-US" dirty="0" err="1" smtClean="0"/>
              <a:t>enim</a:t>
            </a:r>
            <a:r>
              <a:rPr lang="en-US" dirty="0" smtClean="0"/>
              <a:t> </a:t>
            </a:r>
            <a:r>
              <a:rPr lang="en-US" dirty="0" err="1" smtClean="0"/>
              <a:t>condimentum</a:t>
            </a:r>
            <a:r>
              <a:rPr lang="en-US" dirty="0" smtClean="0"/>
              <a:t> </a:t>
            </a:r>
            <a:r>
              <a:rPr lang="en-US" dirty="0" err="1" smtClean="0"/>
              <a:t>venenatis</a:t>
            </a:r>
            <a:r>
              <a:rPr lang="en-US" dirty="0" smtClean="0"/>
              <a:t>. </a:t>
            </a:r>
            <a:r>
              <a:rPr lang="en-US" dirty="0" err="1" smtClean="0"/>
              <a:t>Etiam</a:t>
            </a:r>
            <a:r>
              <a:rPr lang="en-US" dirty="0" smtClean="0"/>
              <a:t> maximus sit </a:t>
            </a:r>
            <a:r>
              <a:rPr lang="en-US" dirty="0" err="1" smtClean="0"/>
              <a:t>amet</a:t>
            </a:r>
            <a:r>
              <a:rPr lang="en-US" dirty="0" smtClean="0"/>
              <a:t> mi ac tempus. </a:t>
            </a:r>
            <a:r>
              <a:rPr lang="en-US" dirty="0" err="1" smtClean="0"/>
              <a:t>Duis</a:t>
            </a:r>
            <a:r>
              <a:rPr lang="en-US" dirty="0" smtClean="0"/>
              <a:t> </a:t>
            </a:r>
            <a:r>
              <a:rPr lang="en-US" dirty="0" err="1" smtClean="0"/>
              <a:t>commodo</a:t>
            </a:r>
            <a:r>
              <a:rPr lang="en-US" dirty="0" smtClean="0"/>
              <a:t> </a:t>
            </a:r>
            <a:r>
              <a:rPr lang="en-US" dirty="0" err="1" smtClean="0"/>
              <a:t>leo</a:t>
            </a:r>
            <a:r>
              <a:rPr lang="en-US" dirty="0" smtClean="0"/>
              <a:t> et </a:t>
            </a:r>
            <a:r>
              <a:rPr lang="en-US" dirty="0" err="1" smtClean="0"/>
              <a:t>metus</a:t>
            </a:r>
            <a:r>
              <a:rPr lang="en-US" dirty="0" smtClean="0"/>
              <a:t> </a:t>
            </a:r>
            <a:r>
              <a:rPr lang="en-US" dirty="0" err="1" smtClean="0"/>
              <a:t>accumsan</a:t>
            </a:r>
            <a:r>
              <a:rPr lang="en-US" dirty="0" smtClean="0"/>
              <a:t> gravida. </a:t>
            </a:r>
            <a:r>
              <a:rPr lang="en-US" dirty="0" err="1" smtClean="0"/>
              <a:t>Sed</a:t>
            </a:r>
            <a:r>
              <a:rPr lang="en-US" dirty="0" smtClean="0"/>
              <a:t> </a:t>
            </a:r>
            <a:r>
              <a:rPr lang="en-US" dirty="0" err="1" smtClean="0"/>
              <a:t>condimentum</a:t>
            </a:r>
            <a:r>
              <a:rPr lang="en-US" dirty="0" smtClean="0"/>
              <a:t> </a:t>
            </a:r>
            <a:r>
              <a:rPr lang="en-US" dirty="0" err="1" smtClean="0"/>
              <a:t>odio</a:t>
            </a:r>
            <a:r>
              <a:rPr lang="en-US" dirty="0" smtClean="0"/>
              <a:t> </a:t>
            </a:r>
            <a:r>
              <a:rPr lang="en-US" dirty="0" err="1" smtClean="0"/>
              <a:t>neque</a:t>
            </a:r>
            <a:r>
              <a:rPr lang="en-US" dirty="0" smtClean="0"/>
              <a:t>, id </a:t>
            </a:r>
            <a:r>
              <a:rPr lang="en-US" dirty="0" err="1" smtClean="0"/>
              <a:t>pretium</a:t>
            </a:r>
            <a:r>
              <a:rPr lang="en-US" dirty="0" smtClean="0"/>
              <a:t> quam maximus </a:t>
            </a:r>
            <a:r>
              <a:rPr lang="en-US" dirty="0" err="1" smtClean="0"/>
              <a:t>efficitur</a:t>
            </a:r>
            <a:r>
              <a:rPr lang="en-US" dirty="0" smtClean="0"/>
              <a:t>. </a:t>
            </a:r>
            <a:r>
              <a:rPr lang="en-US" dirty="0" err="1" smtClean="0"/>
              <a:t>Duis</a:t>
            </a:r>
            <a:r>
              <a:rPr lang="en-US" dirty="0" smtClean="0"/>
              <a:t> </a:t>
            </a:r>
            <a:r>
              <a:rPr lang="en-US" dirty="0" err="1" smtClean="0"/>
              <a:t>accumsan</a:t>
            </a:r>
            <a:r>
              <a:rPr lang="en-US" dirty="0" smtClean="0"/>
              <a:t> </a:t>
            </a:r>
            <a:r>
              <a:rPr lang="en-US" dirty="0" err="1" smtClean="0"/>
              <a:t>pulvinar</a:t>
            </a:r>
            <a:r>
              <a:rPr lang="en-US" dirty="0" smtClean="0"/>
              <a:t> </a:t>
            </a:r>
            <a:r>
              <a:rPr lang="en-US" dirty="0" err="1" smtClean="0"/>
              <a:t>sem</a:t>
            </a:r>
            <a:r>
              <a:rPr lang="en-US" dirty="0" smtClean="0"/>
              <a:t> et </a:t>
            </a:r>
            <a:r>
              <a:rPr lang="en-US" dirty="0" err="1" smtClean="0"/>
              <a:t>ultrices</a:t>
            </a:r>
            <a:r>
              <a:rPr lang="en-US" dirty="0" smtClean="0"/>
              <a:t>.</a:t>
            </a:r>
          </a:p>
        </p:txBody>
      </p:sp>
      <p:sp>
        <p:nvSpPr>
          <p:cNvPr id="7" name="Text Placeholder 4"/>
          <p:cNvSpPr>
            <a:spLocks noGrp="1"/>
          </p:cNvSpPr>
          <p:nvPr>
            <p:ph type="body" sz="quarter" idx="12"/>
          </p:nvPr>
        </p:nvSpPr>
        <p:spPr>
          <a:xfrm>
            <a:off x="107380" y="4802602"/>
            <a:ext cx="6337300" cy="217488"/>
          </a:xfrm>
          <a:prstGeom prst="rect">
            <a:avLst/>
          </a:prstGeom>
        </p:spPr>
        <p:txBody>
          <a:bodyPr anchor="ctr"/>
          <a:lstStyle>
            <a:lvl1pPr marL="0" indent="0">
              <a:buNone/>
              <a:defRPr sz="1200">
                <a:solidFill>
                  <a:schemeClr val="bg1"/>
                </a:solidFill>
              </a:defRPr>
            </a:lvl1pPr>
          </a:lstStyle>
          <a:p>
            <a:pPr lvl="0"/>
            <a:endParaRPr lang="en-GB" dirty="0"/>
          </a:p>
        </p:txBody>
      </p:sp>
    </p:spTree>
    <p:extLst>
      <p:ext uri="{BB962C8B-B14F-4D97-AF65-F5344CB8AC3E}">
        <p14:creationId xmlns:p14="http://schemas.microsoft.com/office/powerpoint/2010/main" xmlns="" val="992083342"/>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400" y="411450"/>
            <a:ext cx="4176580" cy="288039"/>
          </a:xfrm>
          <a:prstGeom prst="rect">
            <a:avLst/>
          </a:prstGeom>
        </p:spPr>
        <p:txBody>
          <a:bodyPr>
            <a:noAutofit/>
          </a:bodyPr>
          <a:lstStyle>
            <a:lvl1pPr algn="l">
              <a:defRPr sz="2000"/>
            </a:lvl1pPr>
          </a:lstStyle>
          <a:p>
            <a:r>
              <a:rPr lang="en-US" dirty="0" smtClean="0"/>
              <a:t>contents</a:t>
            </a:r>
            <a:endParaRPr lang="en-GB" dirty="0"/>
          </a:p>
        </p:txBody>
      </p:sp>
      <p:cxnSp>
        <p:nvCxnSpPr>
          <p:cNvPr id="8" name="Straight Connector 7"/>
          <p:cNvCxnSpPr/>
          <p:nvPr userDrawn="1"/>
        </p:nvCxnSpPr>
        <p:spPr>
          <a:xfrm>
            <a:off x="251400" y="483460"/>
            <a:ext cx="1116" cy="216030"/>
          </a:xfrm>
          <a:prstGeom prst="line">
            <a:avLst/>
          </a:prstGeom>
          <a:ln w="25400"/>
          <a:effectLst/>
        </p:spPr>
        <p:style>
          <a:lnRef idx="3">
            <a:schemeClr val="accent2"/>
          </a:lnRef>
          <a:fillRef idx="0">
            <a:schemeClr val="accent2"/>
          </a:fillRef>
          <a:effectRef idx="2">
            <a:schemeClr val="accent2"/>
          </a:effectRef>
          <a:fontRef idx="minor">
            <a:schemeClr val="tx1"/>
          </a:fontRef>
        </p:style>
      </p:cxnSp>
      <p:sp>
        <p:nvSpPr>
          <p:cNvPr id="14" name="Text Placeholder 13"/>
          <p:cNvSpPr>
            <a:spLocks noGrp="1"/>
          </p:cNvSpPr>
          <p:nvPr>
            <p:ph type="body" sz="quarter" idx="11" hasCustomPrompt="1"/>
          </p:nvPr>
        </p:nvSpPr>
        <p:spPr>
          <a:xfrm>
            <a:off x="252517" y="987530"/>
            <a:ext cx="4175464" cy="3312540"/>
          </a:xfrm>
          <a:prstGeom prst="rect">
            <a:avLst/>
          </a:prstGeom>
        </p:spPr>
        <p:txBody>
          <a:bodyPr numCol="1" spcCol="216000">
            <a:normAutofit/>
          </a:bodyPr>
          <a:lstStyle>
            <a:lvl1pPr marL="0" indent="0">
              <a:lnSpc>
                <a:spcPct val="100000"/>
              </a:lnSpc>
              <a:buNone/>
              <a:defRPr sz="1400" b="0">
                <a:solidFill>
                  <a:schemeClr val="accent3"/>
                </a:solidFill>
              </a:defRPr>
            </a:lvl1pPr>
          </a:lstStyle>
          <a:p>
            <a:pPr lvl="0"/>
            <a:r>
              <a:rPr lang="en-US" dirty="0" smtClean="0"/>
              <a:t>In </a:t>
            </a:r>
            <a:r>
              <a:rPr lang="en-US" dirty="0" err="1" smtClean="0"/>
              <a:t>hac</a:t>
            </a:r>
            <a:r>
              <a:rPr lang="en-US" dirty="0" smtClean="0"/>
              <a:t> </a:t>
            </a:r>
            <a:r>
              <a:rPr lang="en-US" dirty="0" err="1" smtClean="0"/>
              <a:t>habitasse</a:t>
            </a:r>
            <a:r>
              <a:rPr lang="en-US" dirty="0" smtClean="0"/>
              <a:t> </a:t>
            </a:r>
            <a:r>
              <a:rPr lang="en-US" dirty="0" err="1" smtClean="0"/>
              <a:t>platea</a:t>
            </a:r>
            <a:r>
              <a:rPr lang="en-US" dirty="0" smtClean="0"/>
              <a:t> </a:t>
            </a:r>
            <a:r>
              <a:rPr lang="en-US" dirty="0" err="1" smtClean="0"/>
              <a:t>dictumst</a:t>
            </a:r>
            <a:r>
              <a:rPr lang="en-US" dirty="0" smtClean="0"/>
              <a:t>. </a:t>
            </a:r>
            <a:r>
              <a:rPr lang="en-US" dirty="0" err="1" smtClean="0"/>
              <a:t>Duis</a:t>
            </a:r>
            <a:r>
              <a:rPr lang="en-US" dirty="0" smtClean="0"/>
              <a:t> </a:t>
            </a:r>
            <a:r>
              <a:rPr lang="en-US" dirty="0" err="1" smtClean="0"/>
              <a:t>leo</a:t>
            </a:r>
            <a:r>
              <a:rPr lang="en-US" dirty="0" smtClean="0"/>
              <a:t> </a:t>
            </a:r>
            <a:r>
              <a:rPr lang="en-US" dirty="0" err="1" smtClean="0"/>
              <a:t>diam</a:t>
            </a:r>
            <a:r>
              <a:rPr lang="en-US" dirty="0" smtClean="0"/>
              <a:t>, </a:t>
            </a:r>
            <a:r>
              <a:rPr lang="en-US" dirty="0" err="1" smtClean="0"/>
              <a:t>auctor</a:t>
            </a:r>
            <a:r>
              <a:rPr lang="en-US" dirty="0" smtClean="0"/>
              <a:t> non </a:t>
            </a:r>
            <a:r>
              <a:rPr lang="en-US" dirty="0" err="1" smtClean="0"/>
              <a:t>sodales</a:t>
            </a:r>
            <a:r>
              <a:rPr lang="en-US" dirty="0" smtClean="0"/>
              <a:t> </a:t>
            </a:r>
            <a:r>
              <a:rPr lang="en-US" dirty="0" err="1" smtClean="0"/>
              <a:t>eu</a:t>
            </a:r>
            <a:r>
              <a:rPr lang="en-US" dirty="0" smtClean="0"/>
              <a:t>, </a:t>
            </a:r>
            <a:r>
              <a:rPr lang="en-US" dirty="0" err="1" smtClean="0"/>
              <a:t>viverra</a:t>
            </a:r>
            <a:r>
              <a:rPr lang="en-US" dirty="0" smtClean="0"/>
              <a:t> id ex. </a:t>
            </a:r>
            <a:r>
              <a:rPr lang="en-US" dirty="0" err="1" smtClean="0"/>
              <a:t>Aenean</a:t>
            </a:r>
            <a:r>
              <a:rPr lang="en-US" dirty="0" smtClean="0"/>
              <a:t> cursus </a:t>
            </a:r>
            <a:r>
              <a:rPr lang="en-US" dirty="0" err="1" smtClean="0"/>
              <a:t>orci</a:t>
            </a:r>
            <a:r>
              <a:rPr lang="en-US" dirty="0" smtClean="0"/>
              <a:t> ligula, a </a:t>
            </a:r>
            <a:r>
              <a:rPr lang="en-US" dirty="0" err="1" smtClean="0"/>
              <a:t>scelerisque</a:t>
            </a:r>
            <a:r>
              <a:rPr lang="en-US" dirty="0" smtClean="0"/>
              <a:t> </a:t>
            </a:r>
            <a:r>
              <a:rPr lang="en-US" dirty="0" err="1" smtClean="0"/>
              <a:t>est</a:t>
            </a:r>
            <a:r>
              <a:rPr lang="en-US" dirty="0" smtClean="0"/>
              <a:t> </a:t>
            </a:r>
            <a:r>
              <a:rPr lang="en-US" dirty="0" err="1" smtClean="0"/>
              <a:t>aliquet</a:t>
            </a:r>
            <a:r>
              <a:rPr lang="en-US" dirty="0" smtClean="0"/>
              <a:t> </a:t>
            </a:r>
            <a:r>
              <a:rPr lang="en-US" dirty="0" err="1" smtClean="0"/>
              <a:t>ut.</a:t>
            </a:r>
            <a:r>
              <a:rPr lang="en-US" dirty="0" smtClean="0"/>
              <a:t> </a:t>
            </a:r>
            <a:r>
              <a:rPr lang="en-US" dirty="0" err="1" smtClean="0"/>
              <a:t>Proin</a:t>
            </a:r>
            <a:r>
              <a:rPr lang="en-US" dirty="0" smtClean="0"/>
              <a:t> at </a:t>
            </a:r>
            <a:r>
              <a:rPr lang="en-US" dirty="0" err="1" smtClean="0"/>
              <a:t>mauris</a:t>
            </a:r>
            <a:r>
              <a:rPr lang="en-US" dirty="0" smtClean="0"/>
              <a:t> </a:t>
            </a:r>
            <a:r>
              <a:rPr lang="en-US" dirty="0" err="1" smtClean="0"/>
              <a:t>eu</a:t>
            </a:r>
            <a:r>
              <a:rPr lang="en-US" dirty="0" smtClean="0"/>
              <a:t> </a:t>
            </a:r>
            <a:r>
              <a:rPr lang="en-US" dirty="0" err="1" smtClean="0"/>
              <a:t>urna</a:t>
            </a:r>
            <a:r>
              <a:rPr lang="en-US" dirty="0" smtClean="0"/>
              <a:t> </a:t>
            </a:r>
            <a:r>
              <a:rPr lang="en-US" dirty="0" err="1" smtClean="0"/>
              <a:t>vehicula</a:t>
            </a:r>
            <a:r>
              <a:rPr lang="en-US" dirty="0" smtClean="0"/>
              <a:t> </a:t>
            </a:r>
            <a:r>
              <a:rPr lang="en-US" dirty="0" err="1" smtClean="0"/>
              <a:t>pellentesque</a:t>
            </a:r>
            <a:r>
              <a:rPr lang="en-US" dirty="0" smtClean="0"/>
              <a:t>. Maecenas </a:t>
            </a:r>
            <a:r>
              <a:rPr lang="en-US" dirty="0" err="1" smtClean="0"/>
              <a:t>ultrices</a:t>
            </a:r>
            <a:r>
              <a:rPr lang="en-US" dirty="0" smtClean="0"/>
              <a:t> vitae ex </a:t>
            </a:r>
            <a:r>
              <a:rPr lang="en-US" dirty="0" err="1" smtClean="0"/>
              <a:t>quis</a:t>
            </a:r>
            <a:r>
              <a:rPr lang="en-US" dirty="0" smtClean="0"/>
              <a:t> </a:t>
            </a:r>
            <a:r>
              <a:rPr lang="en-US" dirty="0" err="1" smtClean="0"/>
              <a:t>tincidunt</a:t>
            </a:r>
            <a:r>
              <a:rPr lang="en-US" dirty="0" smtClean="0"/>
              <a:t>. </a:t>
            </a:r>
            <a:r>
              <a:rPr lang="en-US" dirty="0" err="1" smtClean="0"/>
              <a:t>Suspendisse</a:t>
            </a:r>
            <a:r>
              <a:rPr lang="en-US" dirty="0" smtClean="0"/>
              <a:t> pharetra </a:t>
            </a:r>
            <a:r>
              <a:rPr lang="en-US" dirty="0" err="1" smtClean="0"/>
              <a:t>nunc</a:t>
            </a:r>
            <a:r>
              <a:rPr lang="en-US" dirty="0" smtClean="0"/>
              <a:t> ac porta </a:t>
            </a:r>
            <a:r>
              <a:rPr lang="en-US" dirty="0" err="1" smtClean="0"/>
              <a:t>fringilla</a:t>
            </a:r>
            <a:r>
              <a:rPr lang="en-US" dirty="0" smtClean="0"/>
              <a:t>. </a:t>
            </a:r>
            <a:r>
              <a:rPr lang="en-US" dirty="0" err="1" smtClean="0"/>
              <a:t>Fusce</a:t>
            </a:r>
            <a:r>
              <a:rPr lang="en-US" dirty="0" smtClean="0"/>
              <a:t> </a:t>
            </a:r>
            <a:r>
              <a:rPr lang="en-US" dirty="0" err="1" smtClean="0"/>
              <a:t>est</a:t>
            </a:r>
            <a:r>
              <a:rPr lang="en-US" dirty="0" smtClean="0"/>
              <a:t> </a:t>
            </a:r>
            <a:r>
              <a:rPr lang="en-US" dirty="0" err="1" smtClean="0"/>
              <a:t>leo</a:t>
            </a:r>
            <a:r>
              <a:rPr lang="en-US" dirty="0" smtClean="0"/>
              <a:t>, </a:t>
            </a:r>
            <a:r>
              <a:rPr lang="en-US" dirty="0" err="1" smtClean="0"/>
              <a:t>posuere</a:t>
            </a:r>
            <a:r>
              <a:rPr lang="en-US" dirty="0" smtClean="0"/>
              <a:t> non </a:t>
            </a:r>
            <a:r>
              <a:rPr lang="en-US" dirty="0" err="1" smtClean="0"/>
              <a:t>egestas</a:t>
            </a:r>
            <a:r>
              <a:rPr lang="en-US" dirty="0" smtClean="0"/>
              <a:t> in, </a:t>
            </a:r>
            <a:r>
              <a:rPr lang="en-US" dirty="0" err="1" smtClean="0"/>
              <a:t>condimentum</a:t>
            </a:r>
            <a:r>
              <a:rPr lang="en-US" dirty="0" smtClean="0"/>
              <a:t> </a:t>
            </a:r>
            <a:r>
              <a:rPr lang="en-US" dirty="0" err="1" smtClean="0"/>
              <a:t>nec</a:t>
            </a:r>
            <a:r>
              <a:rPr lang="en-US" dirty="0" smtClean="0"/>
              <a:t> </a:t>
            </a:r>
            <a:r>
              <a:rPr lang="en-US" dirty="0" err="1" smtClean="0"/>
              <a:t>lectus</a:t>
            </a:r>
            <a:r>
              <a:rPr lang="en-US" dirty="0" smtClean="0"/>
              <a:t>. </a:t>
            </a:r>
          </a:p>
          <a:p>
            <a:pPr lvl="0"/>
            <a:endParaRPr lang="en-US" dirty="0" smtClean="0"/>
          </a:p>
          <a:p>
            <a:pPr lvl="0"/>
            <a:r>
              <a:rPr lang="en-US" dirty="0" err="1" smtClean="0"/>
              <a:t>Curabitur</a:t>
            </a:r>
            <a:r>
              <a:rPr lang="en-US" dirty="0" smtClean="0"/>
              <a:t> </a:t>
            </a:r>
            <a:r>
              <a:rPr lang="en-US" dirty="0" err="1" smtClean="0"/>
              <a:t>sed</a:t>
            </a:r>
            <a:r>
              <a:rPr lang="en-US" dirty="0" smtClean="0"/>
              <a:t> magna </a:t>
            </a:r>
            <a:r>
              <a:rPr lang="en-US" dirty="0" err="1" smtClean="0"/>
              <a:t>porttitor</a:t>
            </a:r>
            <a:r>
              <a:rPr lang="en-US" dirty="0" smtClean="0"/>
              <a:t>, </a:t>
            </a:r>
            <a:r>
              <a:rPr lang="en-US" dirty="0" err="1" smtClean="0"/>
              <a:t>ullamcorper</a:t>
            </a:r>
            <a:r>
              <a:rPr lang="en-US" dirty="0" smtClean="0"/>
              <a:t> </a:t>
            </a:r>
            <a:r>
              <a:rPr lang="en-US" dirty="0" err="1" smtClean="0"/>
              <a:t>eros</a:t>
            </a:r>
            <a:r>
              <a:rPr lang="en-US" dirty="0" smtClean="0"/>
              <a:t> in, </a:t>
            </a:r>
            <a:r>
              <a:rPr lang="en-US" dirty="0" err="1" smtClean="0"/>
              <a:t>ultrices</a:t>
            </a:r>
            <a:r>
              <a:rPr lang="en-US" dirty="0" smtClean="0"/>
              <a:t> est. </a:t>
            </a:r>
            <a:r>
              <a:rPr lang="en-US" dirty="0" err="1" smtClean="0"/>
              <a:t>Vestibulum</a:t>
            </a:r>
            <a:r>
              <a:rPr lang="en-US" dirty="0" smtClean="0"/>
              <a:t> </a:t>
            </a:r>
            <a:r>
              <a:rPr lang="en-US" dirty="0" err="1" smtClean="0"/>
              <a:t>sodales</a:t>
            </a:r>
            <a:r>
              <a:rPr lang="en-US" dirty="0" smtClean="0"/>
              <a:t> </a:t>
            </a:r>
            <a:r>
              <a:rPr lang="en-US" dirty="0" err="1" smtClean="0"/>
              <a:t>suscipit</a:t>
            </a:r>
            <a:r>
              <a:rPr lang="en-US" dirty="0" smtClean="0"/>
              <a:t> </a:t>
            </a:r>
            <a:r>
              <a:rPr lang="en-US" dirty="0" err="1" smtClean="0"/>
              <a:t>turpis</a:t>
            </a:r>
            <a:r>
              <a:rPr lang="en-US" dirty="0" smtClean="0"/>
              <a:t>, a </a:t>
            </a:r>
            <a:r>
              <a:rPr lang="en-US" dirty="0" err="1" smtClean="0"/>
              <a:t>blandit</a:t>
            </a:r>
            <a:r>
              <a:rPr lang="en-US" dirty="0" smtClean="0"/>
              <a:t> </a:t>
            </a:r>
            <a:r>
              <a:rPr lang="en-US" dirty="0" err="1" smtClean="0"/>
              <a:t>purus</a:t>
            </a:r>
            <a:r>
              <a:rPr lang="en-US" dirty="0" smtClean="0"/>
              <a:t> </a:t>
            </a:r>
            <a:r>
              <a:rPr lang="en-US" dirty="0" err="1" smtClean="0"/>
              <a:t>ultricies</a:t>
            </a:r>
            <a:r>
              <a:rPr lang="en-US" dirty="0" smtClean="0"/>
              <a:t> sed. </a:t>
            </a:r>
            <a:r>
              <a:rPr lang="en-US" dirty="0" err="1" smtClean="0"/>
              <a:t>Curabitur</a:t>
            </a:r>
            <a:r>
              <a:rPr lang="en-US" dirty="0" smtClean="0"/>
              <a:t> </a:t>
            </a:r>
            <a:r>
              <a:rPr lang="en-US" dirty="0" err="1" smtClean="0"/>
              <a:t>mattis</a:t>
            </a:r>
            <a:r>
              <a:rPr lang="en-US" dirty="0" smtClean="0"/>
              <a:t> </a:t>
            </a:r>
            <a:r>
              <a:rPr lang="en-US" dirty="0" err="1" smtClean="0"/>
              <a:t>luctus</a:t>
            </a:r>
            <a:r>
              <a:rPr lang="en-US" dirty="0" smtClean="0"/>
              <a:t> </a:t>
            </a:r>
            <a:r>
              <a:rPr lang="en-US" dirty="0" err="1" smtClean="0"/>
              <a:t>mauris</a:t>
            </a:r>
            <a:r>
              <a:rPr lang="en-US" dirty="0" smtClean="0"/>
              <a:t>, non </a:t>
            </a:r>
            <a:r>
              <a:rPr lang="en-US" dirty="0" err="1" smtClean="0"/>
              <a:t>consectetur</a:t>
            </a:r>
            <a:r>
              <a:rPr lang="en-US" dirty="0" smtClean="0"/>
              <a:t> </a:t>
            </a:r>
            <a:r>
              <a:rPr lang="en-US" dirty="0" err="1" smtClean="0"/>
              <a:t>mauris</a:t>
            </a:r>
            <a:r>
              <a:rPr lang="en-US" dirty="0" smtClean="0"/>
              <a:t> </a:t>
            </a:r>
            <a:r>
              <a:rPr lang="en-US" dirty="0" err="1" smtClean="0"/>
              <a:t>viverra</a:t>
            </a:r>
            <a:r>
              <a:rPr lang="en-US" dirty="0" smtClean="0"/>
              <a:t> </a:t>
            </a:r>
            <a:r>
              <a:rPr lang="en-US" dirty="0" err="1" smtClean="0"/>
              <a:t>ut.</a:t>
            </a:r>
            <a:r>
              <a:rPr lang="en-US" dirty="0" smtClean="0"/>
              <a:t> </a:t>
            </a:r>
            <a:r>
              <a:rPr lang="en-US" dirty="0" err="1" smtClean="0"/>
              <a:t>Nulla</a:t>
            </a:r>
            <a:r>
              <a:rPr lang="en-US" dirty="0" smtClean="0"/>
              <a:t> </a:t>
            </a:r>
            <a:r>
              <a:rPr lang="en-US" dirty="0" err="1" smtClean="0"/>
              <a:t>consectetur</a:t>
            </a:r>
            <a:r>
              <a:rPr lang="en-US" dirty="0" smtClean="0"/>
              <a:t> </a:t>
            </a:r>
            <a:r>
              <a:rPr lang="en-US" dirty="0" err="1" smtClean="0"/>
              <a:t>enim</a:t>
            </a:r>
            <a:r>
              <a:rPr lang="en-US" dirty="0" smtClean="0"/>
              <a:t> </a:t>
            </a:r>
            <a:r>
              <a:rPr lang="en-US" dirty="0" err="1" smtClean="0"/>
              <a:t>ut</a:t>
            </a:r>
            <a:r>
              <a:rPr lang="en-US" dirty="0" smtClean="0"/>
              <a:t> quam </a:t>
            </a:r>
            <a:r>
              <a:rPr lang="en-US" dirty="0" err="1" smtClean="0"/>
              <a:t>suscipit</a:t>
            </a:r>
            <a:r>
              <a:rPr lang="en-US" dirty="0" smtClean="0"/>
              <a:t>, </a:t>
            </a:r>
            <a:r>
              <a:rPr lang="en-US" dirty="0" err="1" smtClean="0"/>
              <a:t>quis</a:t>
            </a:r>
            <a:r>
              <a:rPr lang="en-US" dirty="0" smtClean="0"/>
              <a:t> </a:t>
            </a:r>
            <a:r>
              <a:rPr lang="en-US" dirty="0" err="1" smtClean="0"/>
              <a:t>imperdiet</a:t>
            </a:r>
            <a:r>
              <a:rPr lang="en-US" dirty="0" smtClean="0"/>
              <a:t> </a:t>
            </a:r>
            <a:r>
              <a:rPr lang="en-US" dirty="0" err="1" smtClean="0"/>
              <a:t>purus</a:t>
            </a:r>
            <a:r>
              <a:rPr lang="en-US" dirty="0" smtClean="0"/>
              <a:t> </a:t>
            </a:r>
            <a:r>
              <a:rPr lang="en-US" dirty="0" err="1" smtClean="0"/>
              <a:t>viverra</a:t>
            </a:r>
            <a:r>
              <a:rPr lang="en-US" dirty="0" smtClean="0"/>
              <a:t>. </a:t>
            </a:r>
          </a:p>
        </p:txBody>
      </p:sp>
      <p:sp>
        <p:nvSpPr>
          <p:cNvPr id="7" name="Text Placeholder 4"/>
          <p:cNvSpPr>
            <a:spLocks noGrp="1"/>
          </p:cNvSpPr>
          <p:nvPr>
            <p:ph type="body" sz="quarter" idx="12"/>
          </p:nvPr>
        </p:nvSpPr>
        <p:spPr>
          <a:xfrm>
            <a:off x="107380" y="4802602"/>
            <a:ext cx="6337300" cy="217488"/>
          </a:xfrm>
          <a:prstGeom prst="rect">
            <a:avLst/>
          </a:prstGeom>
        </p:spPr>
        <p:txBody>
          <a:bodyPr anchor="ctr"/>
          <a:lstStyle>
            <a:lvl1pPr marL="0" indent="0">
              <a:buNone/>
              <a:defRPr sz="1200">
                <a:solidFill>
                  <a:schemeClr val="bg1"/>
                </a:solidFill>
              </a:defRPr>
            </a:lvl1pPr>
          </a:lstStyle>
          <a:p>
            <a:pPr lvl="0"/>
            <a:endParaRPr lang="en-GB" dirty="0"/>
          </a:p>
        </p:txBody>
      </p:sp>
    </p:spTree>
    <p:extLst>
      <p:ext uri="{BB962C8B-B14F-4D97-AF65-F5344CB8AC3E}">
        <p14:creationId xmlns:p14="http://schemas.microsoft.com/office/powerpoint/2010/main" xmlns="" val="2050304320"/>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400" y="411450"/>
            <a:ext cx="8641200" cy="504070"/>
          </a:xfrm>
          <a:prstGeom prst="rect">
            <a:avLst/>
          </a:prstGeom>
        </p:spPr>
        <p:txBody>
          <a:bodyPr>
            <a:noAutofit/>
          </a:bodyPr>
          <a:lstStyle>
            <a:lvl1pPr algn="l">
              <a:defRPr sz="1600"/>
            </a:lvl1pPr>
          </a:lstStyle>
          <a:p>
            <a:r>
              <a:rPr lang="en-US" dirty="0" err="1" smtClean="0"/>
              <a:t>Vestibulum</a:t>
            </a:r>
            <a:r>
              <a:rPr lang="en-US" dirty="0" smtClean="0"/>
              <a:t> </a:t>
            </a:r>
            <a:r>
              <a:rPr lang="en-US" dirty="0" err="1" smtClean="0"/>
              <a:t>volutpat</a:t>
            </a:r>
            <a:r>
              <a:rPr lang="en-US" dirty="0" smtClean="0"/>
              <a:t> </a:t>
            </a:r>
            <a:r>
              <a:rPr lang="en-US" dirty="0" err="1" smtClean="0"/>
              <a:t>finibus</a:t>
            </a:r>
            <a:r>
              <a:rPr lang="en-US" dirty="0" smtClean="0"/>
              <a:t> pharetra.</a:t>
            </a:r>
            <a:br>
              <a:rPr lang="en-US" dirty="0" smtClean="0"/>
            </a:br>
            <a:r>
              <a:rPr lang="en-US" dirty="0" err="1" smtClean="0"/>
              <a:t>Phasellus</a:t>
            </a:r>
            <a:r>
              <a:rPr lang="en-US" dirty="0" smtClean="0"/>
              <a:t> </a:t>
            </a:r>
            <a:r>
              <a:rPr lang="en-US" dirty="0" err="1" smtClean="0"/>
              <a:t>sodales</a:t>
            </a:r>
            <a:r>
              <a:rPr lang="en-US" dirty="0" smtClean="0"/>
              <a:t> ante </a:t>
            </a:r>
            <a:r>
              <a:rPr lang="en-US" dirty="0" err="1" smtClean="0"/>
              <a:t>nibh</a:t>
            </a:r>
            <a:r>
              <a:rPr lang="en-US" dirty="0" smtClean="0"/>
              <a:t>,</a:t>
            </a:r>
            <a:endParaRPr lang="en-GB" dirty="0"/>
          </a:p>
        </p:txBody>
      </p:sp>
      <p:sp>
        <p:nvSpPr>
          <p:cNvPr id="5" name="Text Placeholder 4"/>
          <p:cNvSpPr>
            <a:spLocks noGrp="1"/>
          </p:cNvSpPr>
          <p:nvPr>
            <p:ph type="body" sz="quarter" idx="12"/>
          </p:nvPr>
        </p:nvSpPr>
        <p:spPr>
          <a:xfrm>
            <a:off x="107380" y="4802602"/>
            <a:ext cx="6337300" cy="217488"/>
          </a:xfrm>
          <a:prstGeom prst="rect">
            <a:avLst/>
          </a:prstGeom>
        </p:spPr>
        <p:txBody>
          <a:bodyPr anchor="ctr"/>
          <a:lstStyle>
            <a:lvl1pPr marL="0" indent="0">
              <a:buNone/>
              <a:defRPr sz="1200">
                <a:solidFill>
                  <a:schemeClr val="bg1"/>
                </a:solidFill>
              </a:defRPr>
            </a:lvl1pPr>
          </a:lstStyle>
          <a:p>
            <a:pPr lvl="0"/>
            <a:endParaRPr lang="en-GB" dirty="0"/>
          </a:p>
        </p:txBody>
      </p:sp>
    </p:spTree>
    <p:extLst>
      <p:ext uri="{BB962C8B-B14F-4D97-AF65-F5344CB8AC3E}">
        <p14:creationId xmlns:p14="http://schemas.microsoft.com/office/powerpoint/2010/main" xmlns="" val="283727888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51400" y="1469232"/>
            <a:ext cx="7772400" cy="454429"/>
          </a:xfrm>
          <a:prstGeom prst="rect">
            <a:avLst/>
          </a:prstGeom>
          <a:ln>
            <a:noFill/>
          </a:ln>
        </p:spPr>
        <p:txBody>
          <a:bodyPr>
            <a:noAutofit/>
          </a:bodyPr>
          <a:lstStyle>
            <a:lvl1pPr algn="l">
              <a:defRPr sz="2800" baseline="0">
                <a:solidFill>
                  <a:schemeClr val="tx1"/>
                </a:solidFill>
                <a:latin typeface="Eveleth Dot Light" pitchFamily="50" charset="0"/>
              </a:defRPr>
            </a:lvl1pPr>
          </a:lstStyle>
          <a:p>
            <a:r>
              <a:rPr lang="en-US" dirty="0" smtClean="0">
                <a:latin typeface="Eveleth Dot Light" pitchFamily="50" charset="0"/>
              </a:rPr>
              <a:t>The brand story</a:t>
            </a:r>
            <a:endParaRPr lang="en-GB" dirty="0"/>
          </a:p>
        </p:txBody>
      </p:sp>
      <p:cxnSp>
        <p:nvCxnSpPr>
          <p:cNvPr id="9" name="Straight Connector 8"/>
          <p:cNvCxnSpPr/>
          <p:nvPr userDrawn="1"/>
        </p:nvCxnSpPr>
        <p:spPr>
          <a:xfrm>
            <a:off x="251400" y="1563610"/>
            <a:ext cx="2232" cy="288032"/>
          </a:xfrm>
          <a:prstGeom prst="line">
            <a:avLst/>
          </a:prstGeom>
          <a:ln w="25400"/>
          <a:effectLst/>
        </p:spPr>
        <p:style>
          <a:lnRef idx="3">
            <a:schemeClr val="accent2"/>
          </a:lnRef>
          <a:fillRef idx="0">
            <a:schemeClr val="accent2"/>
          </a:fillRef>
          <a:effectRef idx="2">
            <a:schemeClr val="accent2"/>
          </a:effectRef>
          <a:fontRef idx="minor">
            <a:schemeClr val="tx1"/>
          </a:fontRef>
        </p:style>
      </p:cxnSp>
      <p:sp>
        <p:nvSpPr>
          <p:cNvPr id="5" name="Text Placeholder 4"/>
          <p:cNvSpPr>
            <a:spLocks noGrp="1"/>
          </p:cNvSpPr>
          <p:nvPr>
            <p:ph type="body" sz="quarter" idx="12"/>
          </p:nvPr>
        </p:nvSpPr>
        <p:spPr>
          <a:xfrm>
            <a:off x="107380" y="4802602"/>
            <a:ext cx="6337300" cy="217488"/>
          </a:xfrm>
          <a:prstGeom prst="rect">
            <a:avLst/>
          </a:prstGeom>
        </p:spPr>
        <p:txBody>
          <a:bodyPr anchor="ctr"/>
          <a:lstStyle>
            <a:lvl1pPr marL="0" indent="0">
              <a:buNone/>
              <a:defRPr sz="1200">
                <a:solidFill>
                  <a:schemeClr val="bg1"/>
                </a:solidFill>
              </a:defRPr>
            </a:lvl1pPr>
          </a:lstStyle>
          <a:p>
            <a:pPr lvl="0"/>
            <a:endParaRPr lang="en-GB" dirty="0"/>
          </a:p>
        </p:txBody>
      </p:sp>
    </p:spTree>
    <p:extLst>
      <p:ext uri="{BB962C8B-B14F-4D97-AF65-F5344CB8AC3E}">
        <p14:creationId xmlns:p14="http://schemas.microsoft.com/office/powerpoint/2010/main" xmlns="" val="1600393595"/>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400" y="411450"/>
            <a:ext cx="8641200" cy="576080"/>
          </a:xfrm>
          <a:prstGeom prst="rect">
            <a:avLst/>
          </a:prstGeom>
        </p:spPr>
        <p:txBody>
          <a:bodyPr>
            <a:noAutofit/>
          </a:bodyPr>
          <a:lstStyle>
            <a:lvl1pPr algn="l">
              <a:defRPr sz="1600"/>
            </a:lvl1pPr>
          </a:lstStyle>
          <a:p>
            <a:r>
              <a:rPr lang="en-US" dirty="0" err="1" smtClean="0"/>
              <a:t>Vestibulum</a:t>
            </a:r>
            <a:r>
              <a:rPr lang="en-US" dirty="0" smtClean="0"/>
              <a:t> </a:t>
            </a:r>
            <a:r>
              <a:rPr lang="en-US" dirty="0" err="1" smtClean="0"/>
              <a:t>volutpat</a:t>
            </a:r>
            <a:r>
              <a:rPr lang="en-US" dirty="0" smtClean="0"/>
              <a:t> </a:t>
            </a:r>
            <a:r>
              <a:rPr lang="en-US" dirty="0" err="1" smtClean="0"/>
              <a:t>finibus</a:t>
            </a:r>
            <a:r>
              <a:rPr lang="en-US" dirty="0" smtClean="0"/>
              <a:t> pharetra.</a:t>
            </a:r>
            <a:endParaRPr lang="en-GB" dirty="0"/>
          </a:p>
        </p:txBody>
      </p:sp>
      <p:sp>
        <p:nvSpPr>
          <p:cNvPr id="5" name="Text Placeholder 4"/>
          <p:cNvSpPr>
            <a:spLocks noGrp="1"/>
          </p:cNvSpPr>
          <p:nvPr>
            <p:ph type="body" sz="quarter" idx="12"/>
          </p:nvPr>
        </p:nvSpPr>
        <p:spPr>
          <a:xfrm>
            <a:off x="107380" y="4802602"/>
            <a:ext cx="6337300" cy="217488"/>
          </a:xfrm>
          <a:prstGeom prst="rect">
            <a:avLst/>
          </a:prstGeom>
        </p:spPr>
        <p:txBody>
          <a:bodyPr anchor="ctr"/>
          <a:lstStyle>
            <a:lvl1pPr marL="0" indent="0">
              <a:buNone/>
              <a:defRPr sz="1200">
                <a:solidFill>
                  <a:schemeClr val="bg1"/>
                </a:solidFill>
              </a:defRPr>
            </a:lvl1pPr>
          </a:lstStyle>
          <a:p>
            <a:pPr lvl="0"/>
            <a:endParaRPr lang="en-GB" dirty="0"/>
          </a:p>
        </p:txBody>
      </p:sp>
    </p:spTree>
    <p:extLst>
      <p:ext uri="{BB962C8B-B14F-4D97-AF65-F5344CB8AC3E}">
        <p14:creationId xmlns:p14="http://schemas.microsoft.com/office/powerpoint/2010/main" xmlns="" val="3882537811"/>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bg1"/>
        </a:solidFill>
        <a:effectLst/>
      </p:bgPr>
    </p:bg>
    <p:spTree>
      <p:nvGrpSpPr>
        <p:cNvPr id="1" name=""/>
        <p:cNvGrpSpPr/>
        <p:nvPr/>
      </p:nvGrpSpPr>
      <p:grpSpPr>
        <a:xfrm>
          <a:off x="0" y="0"/>
          <a:ext cx="0" cy="0"/>
          <a:chOff x="0" y="0"/>
          <a:chExt cx="0" cy="0"/>
        </a:xfrm>
      </p:grpSpPr>
      <p:sp>
        <p:nvSpPr>
          <p:cNvPr id="4" name="Text Placeholder 4"/>
          <p:cNvSpPr>
            <a:spLocks noGrp="1"/>
          </p:cNvSpPr>
          <p:nvPr>
            <p:ph type="body" sz="quarter" idx="12"/>
          </p:nvPr>
        </p:nvSpPr>
        <p:spPr>
          <a:xfrm>
            <a:off x="107380" y="4802602"/>
            <a:ext cx="6337300" cy="217488"/>
          </a:xfrm>
          <a:prstGeom prst="rect">
            <a:avLst/>
          </a:prstGeom>
        </p:spPr>
        <p:txBody>
          <a:bodyPr anchor="ctr"/>
          <a:lstStyle>
            <a:lvl1pPr marL="0" indent="0">
              <a:buNone/>
              <a:defRPr sz="1200">
                <a:solidFill>
                  <a:schemeClr val="bg1"/>
                </a:solidFill>
              </a:defRPr>
            </a:lvl1pPr>
          </a:lstStyle>
          <a:p>
            <a:pPr lvl="0"/>
            <a:endParaRPr lang="en-GB" dirty="0"/>
          </a:p>
        </p:txBody>
      </p:sp>
    </p:spTree>
    <p:extLst>
      <p:ext uri="{BB962C8B-B14F-4D97-AF65-F5344CB8AC3E}">
        <p14:creationId xmlns:p14="http://schemas.microsoft.com/office/powerpoint/2010/main" xmlns="" val="342172783"/>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led Slide">
    <p:bg>
      <p:bgPr>
        <a:solidFill>
          <a:schemeClr val="bg1"/>
        </a:solidFill>
        <a:effectLst/>
      </p:bgPr>
    </p:bg>
    <p:spTree>
      <p:nvGrpSpPr>
        <p:cNvPr id="1" name=""/>
        <p:cNvGrpSpPr/>
        <p:nvPr/>
      </p:nvGrpSpPr>
      <p:grpSpPr>
        <a:xfrm>
          <a:off x="0" y="0"/>
          <a:ext cx="0" cy="0"/>
          <a:chOff x="0" y="0"/>
          <a:chExt cx="0" cy="0"/>
        </a:xfrm>
      </p:grpSpPr>
      <p:sp>
        <p:nvSpPr>
          <p:cNvPr id="5" name="Text Placeholder 3"/>
          <p:cNvSpPr>
            <a:spLocks noGrp="1"/>
          </p:cNvSpPr>
          <p:nvPr>
            <p:ph type="body" sz="quarter" idx="11" hasCustomPrompt="1"/>
          </p:nvPr>
        </p:nvSpPr>
        <p:spPr>
          <a:xfrm>
            <a:off x="107380" y="4804060"/>
            <a:ext cx="5903913" cy="215900"/>
          </a:xfrm>
          <a:prstGeom prst="rect">
            <a:avLst/>
          </a:prstGeom>
        </p:spPr>
        <p:txBody>
          <a:bodyPr/>
          <a:lstStyle>
            <a:lvl1pPr marL="0" indent="0">
              <a:buNone/>
              <a:defRPr sz="1400" b="1" i="0" baseline="0">
                <a:solidFill>
                  <a:schemeClr val="bg1"/>
                </a:solidFill>
                <a:latin typeface="+mn-lt"/>
              </a:defRPr>
            </a:lvl1pPr>
          </a:lstStyle>
          <a:p>
            <a:pPr lvl="0"/>
            <a:r>
              <a:rPr lang="en-GB" sz="1000" dirty="0"/>
              <a:t>Slide Title</a:t>
            </a:r>
            <a:endParaRPr lang="en-GB" dirty="0"/>
          </a:p>
        </p:txBody>
      </p:sp>
      <p:sp>
        <p:nvSpPr>
          <p:cNvPr id="6" name="Rectangle 5"/>
          <p:cNvSpPr/>
          <p:nvPr userDrawn="1"/>
        </p:nvSpPr>
        <p:spPr>
          <a:xfrm>
            <a:off x="6876320" y="2355720"/>
            <a:ext cx="2267680" cy="23763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2" name="Picture Placeholder 3"/>
          <p:cNvSpPr>
            <a:spLocks noGrp="1"/>
          </p:cNvSpPr>
          <p:nvPr>
            <p:ph type="pic" sz="quarter" idx="13"/>
          </p:nvPr>
        </p:nvSpPr>
        <p:spPr>
          <a:xfrm>
            <a:off x="2267680" y="0"/>
            <a:ext cx="2304320" cy="2355720"/>
          </a:xfrm>
          <a:prstGeom prst="rect">
            <a:avLst/>
          </a:prstGeom>
          <a:solidFill>
            <a:schemeClr val="accent5"/>
          </a:solidFill>
        </p:spPr>
        <p:txBody>
          <a:bodyPr lIns="252000" tIns="468000" rIns="144000"/>
          <a:lstStyle>
            <a:lvl1pPr marL="0" indent="0" algn="l">
              <a:buNone/>
              <a:defRPr sz="1600">
                <a:solidFill>
                  <a:schemeClr val="accent3"/>
                </a:solidFill>
              </a:defRPr>
            </a:lvl1pPr>
          </a:lstStyle>
          <a:p>
            <a:endParaRPr lang="en-GB" dirty="0"/>
          </a:p>
        </p:txBody>
      </p:sp>
      <p:sp>
        <p:nvSpPr>
          <p:cNvPr id="15" name="Picture Placeholder 3"/>
          <p:cNvSpPr>
            <a:spLocks noGrp="1"/>
          </p:cNvSpPr>
          <p:nvPr>
            <p:ph type="pic" sz="quarter" idx="16"/>
          </p:nvPr>
        </p:nvSpPr>
        <p:spPr>
          <a:xfrm>
            <a:off x="0" y="2355720"/>
            <a:ext cx="2267680" cy="2376330"/>
          </a:xfrm>
          <a:prstGeom prst="rect">
            <a:avLst/>
          </a:prstGeom>
          <a:solidFill>
            <a:schemeClr val="accent5"/>
          </a:solidFill>
        </p:spPr>
        <p:txBody>
          <a:bodyPr lIns="252000" tIns="468000" rIns="144000"/>
          <a:lstStyle>
            <a:lvl1pPr marL="0" indent="0" algn="l">
              <a:buNone/>
              <a:defRPr sz="1600">
                <a:solidFill>
                  <a:schemeClr val="accent3"/>
                </a:solidFill>
              </a:defRPr>
            </a:lvl1pPr>
          </a:lstStyle>
          <a:p>
            <a:endParaRPr lang="en-GB" dirty="0"/>
          </a:p>
        </p:txBody>
      </p:sp>
      <p:sp>
        <p:nvSpPr>
          <p:cNvPr id="17" name="Rectangle 16"/>
          <p:cNvSpPr/>
          <p:nvPr userDrawn="1"/>
        </p:nvSpPr>
        <p:spPr>
          <a:xfrm>
            <a:off x="0" y="0"/>
            <a:ext cx="2267680" cy="2355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9" name="Picture Placeholder 3"/>
          <p:cNvSpPr>
            <a:spLocks noGrp="1"/>
          </p:cNvSpPr>
          <p:nvPr>
            <p:ph type="pic" sz="quarter" idx="18"/>
          </p:nvPr>
        </p:nvSpPr>
        <p:spPr>
          <a:xfrm>
            <a:off x="4572000" y="2355720"/>
            <a:ext cx="2304320" cy="2376330"/>
          </a:xfrm>
          <a:prstGeom prst="rect">
            <a:avLst/>
          </a:prstGeom>
          <a:solidFill>
            <a:schemeClr val="accent5"/>
          </a:solidFill>
        </p:spPr>
        <p:txBody>
          <a:bodyPr lIns="252000" tIns="468000" rIns="144000"/>
          <a:lstStyle>
            <a:lvl1pPr marL="0" indent="0" algn="l">
              <a:buNone/>
              <a:defRPr sz="1600">
                <a:solidFill>
                  <a:schemeClr val="accent3"/>
                </a:solidFill>
              </a:defRPr>
            </a:lvl1pPr>
          </a:lstStyle>
          <a:p>
            <a:endParaRPr lang="en-GB" dirty="0"/>
          </a:p>
        </p:txBody>
      </p:sp>
      <p:sp>
        <p:nvSpPr>
          <p:cNvPr id="20" name="Picture Placeholder 3"/>
          <p:cNvSpPr>
            <a:spLocks noGrp="1"/>
          </p:cNvSpPr>
          <p:nvPr>
            <p:ph type="pic" sz="quarter" idx="19"/>
          </p:nvPr>
        </p:nvSpPr>
        <p:spPr>
          <a:xfrm>
            <a:off x="6876320" y="0"/>
            <a:ext cx="2267680" cy="2355720"/>
          </a:xfrm>
          <a:prstGeom prst="rect">
            <a:avLst/>
          </a:prstGeom>
          <a:solidFill>
            <a:schemeClr val="accent5"/>
          </a:solidFill>
        </p:spPr>
        <p:txBody>
          <a:bodyPr lIns="252000" tIns="468000" rIns="144000"/>
          <a:lstStyle>
            <a:lvl1pPr marL="0" indent="0" algn="l">
              <a:buNone/>
              <a:defRPr sz="1600">
                <a:solidFill>
                  <a:schemeClr val="accent3"/>
                </a:solidFill>
              </a:defRPr>
            </a:lvl1pPr>
          </a:lstStyle>
          <a:p>
            <a:endParaRPr lang="en-GB" dirty="0"/>
          </a:p>
        </p:txBody>
      </p:sp>
      <p:sp>
        <p:nvSpPr>
          <p:cNvPr id="21" name="Text Placeholder 10"/>
          <p:cNvSpPr>
            <a:spLocks noGrp="1"/>
          </p:cNvSpPr>
          <p:nvPr>
            <p:ph type="body" sz="quarter" idx="20"/>
          </p:nvPr>
        </p:nvSpPr>
        <p:spPr>
          <a:xfrm>
            <a:off x="432407" y="411320"/>
            <a:ext cx="1402643" cy="1512210"/>
          </a:xfrm>
          <a:prstGeom prst="rect">
            <a:avLst/>
          </a:prstGeom>
          <a:noFill/>
        </p:spPr>
        <p:txBody>
          <a:bodyPr lIns="0" tIns="0" rIns="0" bIns="0"/>
          <a:lstStyle>
            <a:lvl1pPr marL="0" indent="0">
              <a:buNone/>
              <a:defRPr sz="1600" b="0" i="0" baseline="0">
                <a:solidFill>
                  <a:schemeClr val="bg1"/>
                </a:solidFill>
                <a:latin typeface="+mn-lt"/>
              </a:defRPr>
            </a:lvl1pPr>
          </a:lstStyle>
          <a:p>
            <a:pPr lvl="0"/>
            <a:endParaRPr lang="en-GB" dirty="0"/>
          </a:p>
        </p:txBody>
      </p:sp>
      <p:sp>
        <p:nvSpPr>
          <p:cNvPr id="22" name="Text Placeholder 10"/>
          <p:cNvSpPr>
            <a:spLocks noGrp="1"/>
          </p:cNvSpPr>
          <p:nvPr>
            <p:ph type="body" sz="quarter" idx="21"/>
          </p:nvPr>
        </p:nvSpPr>
        <p:spPr>
          <a:xfrm>
            <a:off x="7345367" y="2787650"/>
            <a:ext cx="1402643" cy="1512210"/>
          </a:xfrm>
          <a:prstGeom prst="rect">
            <a:avLst/>
          </a:prstGeom>
          <a:noFill/>
        </p:spPr>
        <p:txBody>
          <a:bodyPr lIns="0" tIns="0" rIns="0" bIns="0"/>
          <a:lstStyle>
            <a:lvl1pPr marL="0" indent="0">
              <a:buNone/>
              <a:defRPr sz="1600" b="0" i="0" baseline="0">
                <a:solidFill>
                  <a:schemeClr val="tx1"/>
                </a:solidFill>
                <a:latin typeface="+mn-lt"/>
              </a:defRPr>
            </a:lvl1pPr>
          </a:lstStyle>
          <a:p>
            <a:pPr lvl="0"/>
            <a:endParaRPr lang="en-GB" dirty="0"/>
          </a:p>
        </p:txBody>
      </p:sp>
      <p:sp>
        <p:nvSpPr>
          <p:cNvPr id="23" name="Text Placeholder 10"/>
          <p:cNvSpPr>
            <a:spLocks noGrp="1"/>
          </p:cNvSpPr>
          <p:nvPr>
            <p:ph type="body" sz="quarter" idx="22"/>
          </p:nvPr>
        </p:nvSpPr>
        <p:spPr>
          <a:xfrm>
            <a:off x="2736727" y="2859660"/>
            <a:ext cx="1402643" cy="1512210"/>
          </a:xfrm>
          <a:prstGeom prst="rect">
            <a:avLst/>
          </a:prstGeom>
          <a:noFill/>
        </p:spPr>
        <p:txBody>
          <a:bodyPr lIns="0" tIns="0" rIns="0" bIns="0"/>
          <a:lstStyle>
            <a:lvl1pPr marL="0" indent="0">
              <a:buNone/>
              <a:defRPr sz="1600" b="0" i="0" baseline="0">
                <a:solidFill>
                  <a:schemeClr val="accent3"/>
                </a:solidFill>
                <a:latin typeface="+mn-lt"/>
              </a:defRPr>
            </a:lvl1pPr>
          </a:lstStyle>
          <a:p>
            <a:pPr lvl="0"/>
            <a:endParaRPr lang="en-GB" dirty="0"/>
          </a:p>
        </p:txBody>
      </p:sp>
      <p:sp>
        <p:nvSpPr>
          <p:cNvPr id="24" name="Text Placeholder 10"/>
          <p:cNvSpPr>
            <a:spLocks noGrp="1"/>
          </p:cNvSpPr>
          <p:nvPr>
            <p:ph type="body" sz="quarter" idx="23"/>
          </p:nvPr>
        </p:nvSpPr>
        <p:spPr>
          <a:xfrm>
            <a:off x="5041047" y="421625"/>
            <a:ext cx="1402643" cy="1512210"/>
          </a:xfrm>
          <a:prstGeom prst="rect">
            <a:avLst/>
          </a:prstGeom>
          <a:noFill/>
        </p:spPr>
        <p:txBody>
          <a:bodyPr lIns="0" tIns="0" rIns="0" bIns="0"/>
          <a:lstStyle>
            <a:lvl1pPr marL="0" indent="0">
              <a:buNone/>
              <a:defRPr sz="1600" b="0" i="0" baseline="0">
                <a:solidFill>
                  <a:schemeClr val="accent3"/>
                </a:solidFill>
                <a:latin typeface="+mn-lt"/>
              </a:defRPr>
            </a:lvl1pPr>
          </a:lstStyle>
          <a:p>
            <a:pPr lvl="0"/>
            <a:endParaRPr lang="en-GB" dirty="0"/>
          </a:p>
        </p:txBody>
      </p:sp>
    </p:spTree>
    <p:extLst>
      <p:ext uri="{BB962C8B-B14F-4D97-AF65-F5344CB8AC3E}">
        <p14:creationId xmlns:p14="http://schemas.microsoft.com/office/powerpoint/2010/main" xmlns="" val="25725503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ontents Page Left Slide - locator top">
    <p:bg>
      <p:bgPr>
        <a:solidFill>
          <a:schemeClr val="bg1"/>
        </a:solidFill>
        <a:effectLst/>
      </p:bgPr>
    </p:bg>
    <p:spTree>
      <p:nvGrpSpPr>
        <p:cNvPr id="1" name=""/>
        <p:cNvGrpSpPr/>
        <p:nvPr/>
      </p:nvGrpSpPr>
      <p:grpSpPr>
        <a:xfrm>
          <a:off x="0" y="0"/>
          <a:ext cx="0" cy="0"/>
          <a:chOff x="0" y="0"/>
          <a:chExt cx="0" cy="0"/>
        </a:xfrm>
      </p:grpSpPr>
      <p:sp>
        <p:nvSpPr>
          <p:cNvPr id="6" name="Picture Placeholder 3"/>
          <p:cNvSpPr>
            <a:spLocks noGrp="1"/>
          </p:cNvSpPr>
          <p:nvPr>
            <p:ph type="pic" sz="quarter" idx="13"/>
          </p:nvPr>
        </p:nvSpPr>
        <p:spPr>
          <a:xfrm>
            <a:off x="4572000" y="0"/>
            <a:ext cx="4572000" cy="4732338"/>
          </a:xfrm>
          <a:prstGeom prst="rect">
            <a:avLst/>
          </a:prstGeom>
          <a:solidFill>
            <a:schemeClr val="accent5"/>
          </a:solidFill>
        </p:spPr>
        <p:txBody>
          <a:bodyPr lIns="252000" tIns="468000" rIns="144000"/>
          <a:lstStyle>
            <a:lvl1pPr marL="0" indent="0" algn="l">
              <a:buNone/>
              <a:defRPr sz="1600">
                <a:solidFill>
                  <a:schemeClr val="accent3"/>
                </a:solidFill>
              </a:defRPr>
            </a:lvl1pPr>
          </a:lstStyle>
          <a:p>
            <a:endParaRPr lang="en-GB" dirty="0"/>
          </a:p>
        </p:txBody>
      </p:sp>
      <p:sp>
        <p:nvSpPr>
          <p:cNvPr id="2" name="Title 1"/>
          <p:cNvSpPr>
            <a:spLocks noGrp="1"/>
          </p:cNvSpPr>
          <p:nvPr>
            <p:ph type="title"/>
          </p:nvPr>
        </p:nvSpPr>
        <p:spPr>
          <a:xfrm>
            <a:off x="251400" y="411450"/>
            <a:ext cx="4032560" cy="288039"/>
          </a:xfrm>
          <a:prstGeom prst="rect">
            <a:avLst/>
          </a:prstGeom>
        </p:spPr>
        <p:txBody>
          <a:bodyPr>
            <a:noAutofit/>
          </a:bodyPr>
          <a:lstStyle>
            <a:lvl1pPr algn="l">
              <a:defRPr sz="2000" b="0" i="0">
                <a:latin typeface="+mn-lt"/>
              </a:defRPr>
            </a:lvl1pPr>
          </a:lstStyle>
          <a:p>
            <a:endParaRPr lang="en-GB" dirty="0"/>
          </a:p>
        </p:txBody>
      </p:sp>
      <p:cxnSp>
        <p:nvCxnSpPr>
          <p:cNvPr id="8" name="Straight Connector 7"/>
          <p:cNvCxnSpPr/>
          <p:nvPr userDrawn="1"/>
        </p:nvCxnSpPr>
        <p:spPr>
          <a:xfrm>
            <a:off x="251400" y="483460"/>
            <a:ext cx="1116" cy="216030"/>
          </a:xfrm>
          <a:prstGeom prst="line">
            <a:avLst/>
          </a:prstGeom>
          <a:ln w="25400"/>
          <a:effectLst/>
        </p:spPr>
        <p:style>
          <a:lnRef idx="3">
            <a:schemeClr val="accent2"/>
          </a:lnRef>
          <a:fillRef idx="0">
            <a:schemeClr val="accent2"/>
          </a:fillRef>
          <a:effectRef idx="2">
            <a:schemeClr val="accent2"/>
          </a:effectRef>
          <a:fontRef idx="minor">
            <a:schemeClr val="tx1"/>
          </a:fontRef>
        </p:style>
      </p:cxnSp>
      <p:sp>
        <p:nvSpPr>
          <p:cNvPr id="14" name="Text Placeholder 13"/>
          <p:cNvSpPr>
            <a:spLocks noGrp="1"/>
          </p:cNvSpPr>
          <p:nvPr>
            <p:ph type="body" sz="quarter" idx="11"/>
          </p:nvPr>
        </p:nvSpPr>
        <p:spPr>
          <a:xfrm>
            <a:off x="252517" y="915520"/>
            <a:ext cx="4031444" cy="3384550"/>
          </a:xfrm>
          <a:prstGeom prst="rect">
            <a:avLst/>
          </a:prstGeom>
        </p:spPr>
        <p:txBody>
          <a:bodyPr>
            <a:normAutofit/>
          </a:bodyPr>
          <a:lstStyle>
            <a:lvl1pPr marL="0" indent="0">
              <a:lnSpc>
                <a:spcPct val="150000"/>
              </a:lnSpc>
              <a:buNone/>
              <a:defRPr sz="1600" b="0">
                <a:solidFill>
                  <a:schemeClr val="accent3"/>
                </a:solidFill>
                <a:latin typeface="Source Sans Pro" panose="020B0503030403020204" pitchFamily="34" charset="0"/>
              </a:defRPr>
            </a:lvl1pPr>
          </a:lstStyle>
          <a:p>
            <a:pPr lvl="0"/>
            <a:endParaRPr lang="en-US" dirty="0"/>
          </a:p>
        </p:txBody>
      </p:sp>
      <p:sp>
        <p:nvSpPr>
          <p:cNvPr id="9" name="Text Placeholder 3"/>
          <p:cNvSpPr>
            <a:spLocks noGrp="1"/>
          </p:cNvSpPr>
          <p:nvPr>
            <p:ph type="body" sz="quarter" idx="12" hasCustomPrompt="1"/>
          </p:nvPr>
        </p:nvSpPr>
        <p:spPr>
          <a:xfrm>
            <a:off x="107950" y="4804190"/>
            <a:ext cx="5903913" cy="215900"/>
          </a:xfrm>
          <a:prstGeom prst="rect">
            <a:avLst/>
          </a:prstGeom>
        </p:spPr>
        <p:txBody>
          <a:bodyPr/>
          <a:lstStyle>
            <a:lvl1pPr marL="0" indent="0">
              <a:buNone/>
              <a:defRPr sz="1400" b="1" i="0" baseline="0">
                <a:solidFill>
                  <a:schemeClr val="bg1"/>
                </a:solidFill>
                <a:latin typeface="+mn-lt"/>
              </a:defRPr>
            </a:lvl1pPr>
          </a:lstStyle>
          <a:p>
            <a:pPr lvl="0"/>
            <a:r>
              <a:rPr lang="en-GB" sz="1000" dirty="0"/>
              <a:t>Slide Title</a:t>
            </a:r>
            <a:endParaRPr lang="en-GB" dirty="0"/>
          </a:p>
        </p:txBody>
      </p:sp>
      <p:sp>
        <p:nvSpPr>
          <p:cNvPr id="11" name="Text Placeholder 13"/>
          <p:cNvSpPr>
            <a:spLocks noGrp="1"/>
          </p:cNvSpPr>
          <p:nvPr>
            <p:ph type="body" sz="quarter" idx="14"/>
          </p:nvPr>
        </p:nvSpPr>
        <p:spPr>
          <a:xfrm>
            <a:off x="4930775" y="159479"/>
            <a:ext cx="2586560" cy="216030"/>
          </a:xfrm>
          <a:prstGeom prst="rect">
            <a:avLst/>
          </a:prstGeom>
        </p:spPr>
        <p:txBody>
          <a:bodyPr>
            <a:noAutofit/>
          </a:bodyPr>
          <a:lstStyle>
            <a:lvl1pPr marL="0" indent="0">
              <a:lnSpc>
                <a:spcPct val="150000"/>
              </a:lnSpc>
              <a:buNone/>
              <a:defRPr sz="700" b="0">
                <a:solidFill>
                  <a:schemeClr val="bg1"/>
                </a:solidFill>
                <a:effectLst/>
                <a:latin typeface="Eveleth Clean Regular" pitchFamily="50" charset="0"/>
              </a:defRPr>
            </a:lvl1pPr>
          </a:lstStyle>
          <a:p>
            <a:pPr lvl="0"/>
            <a:endParaRPr lang="en-US" dirty="0"/>
          </a:p>
        </p:txBody>
      </p:sp>
    </p:spTree>
    <p:controls>
      <p:control spid="60421" name="Image1" r:id="rId2" imgW="285848" imgH="285847"/>
    </p:controls>
    <p:extLst>
      <p:ext uri="{BB962C8B-B14F-4D97-AF65-F5344CB8AC3E}">
        <p14:creationId xmlns:p14="http://schemas.microsoft.com/office/powerpoint/2010/main" xmlns="" val="55255306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ontents Page Left Slide - locator bottom">
    <p:bg>
      <p:bgPr>
        <a:solidFill>
          <a:schemeClr val="bg1"/>
        </a:solidFill>
        <a:effectLst/>
      </p:bgPr>
    </p:bg>
    <p:spTree>
      <p:nvGrpSpPr>
        <p:cNvPr id="1" name=""/>
        <p:cNvGrpSpPr/>
        <p:nvPr/>
      </p:nvGrpSpPr>
      <p:grpSpPr>
        <a:xfrm>
          <a:off x="0" y="0"/>
          <a:ext cx="0" cy="0"/>
          <a:chOff x="0" y="0"/>
          <a:chExt cx="0" cy="0"/>
        </a:xfrm>
      </p:grpSpPr>
      <p:sp>
        <p:nvSpPr>
          <p:cNvPr id="6" name="Picture Placeholder 3"/>
          <p:cNvSpPr>
            <a:spLocks noGrp="1"/>
          </p:cNvSpPr>
          <p:nvPr>
            <p:ph type="pic" sz="quarter" idx="13"/>
          </p:nvPr>
        </p:nvSpPr>
        <p:spPr>
          <a:xfrm>
            <a:off x="4572000" y="0"/>
            <a:ext cx="4572000" cy="4732338"/>
          </a:xfrm>
          <a:prstGeom prst="rect">
            <a:avLst/>
          </a:prstGeom>
          <a:solidFill>
            <a:schemeClr val="accent5"/>
          </a:solidFill>
        </p:spPr>
        <p:txBody>
          <a:bodyPr lIns="252000" tIns="468000" rIns="144000"/>
          <a:lstStyle>
            <a:lvl1pPr marL="0" indent="0" algn="l">
              <a:buNone/>
              <a:defRPr sz="1600">
                <a:solidFill>
                  <a:schemeClr val="accent3"/>
                </a:solidFill>
              </a:defRPr>
            </a:lvl1pPr>
          </a:lstStyle>
          <a:p>
            <a:endParaRPr lang="en-GB" dirty="0"/>
          </a:p>
        </p:txBody>
      </p:sp>
      <p:sp>
        <p:nvSpPr>
          <p:cNvPr id="2" name="Title 1"/>
          <p:cNvSpPr>
            <a:spLocks noGrp="1"/>
          </p:cNvSpPr>
          <p:nvPr>
            <p:ph type="title"/>
          </p:nvPr>
        </p:nvSpPr>
        <p:spPr>
          <a:xfrm>
            <a:off x="251400" y="411450"/>
            <a:ext cx="4032560" cy="288039"/>
          </a:xfrm>
          <a:prstGeom prst="rect">
            <a:avLst/>
          </a:prstGeom>
        </p:spPr>
        <p:txBody>
          <a:bodyPr>
            <a:noAutofit/>
          </a:bodyPr>
          <a:lstStyle>
            <a:lvl1pPr algn="l">
              <a:defRPr sz="2000" b="0" i="0">
                <a:latin typeface="+mn-lt"/>
              </a:defRPr>
            </a:lvl1pPr>
          </a:lstStyle>
          <a:p>
            <a:endParaRPr lang="en-GB" dirty="0"/>
          </a:p>
        </p:txBody>
      </p:sp>
      <p:cxnSp>
        <p:nvCxnSpPr>
          <p:cNvPr id="8" name="Straight Connector 7"/>
          <p:cNvCxnSpPr/>
          <p:nvPr userDrawn="1"/>
        </p:nvCxnSpPr>
        <p:spPr>
          <a:xfrm>
            <a:off x="251400" y="483460"/>
            <a:ext cx="1116" cy="216030"/>
          </a:xfrm>
          <a:prstGeom prst="line">
            <a:avLst/>
          </a:prstGeom>
          <a:ln w="25400"/>
          <a:effectLst/>
        </p:spPr>
        <p:style>
          <a:lnRef idx="3">
            <a:schemeClr val="accent2"/>
          </a:lnRef>
          <a:fillRef idx="0">
            <a:schemeClr val="accent2"/>
          </a:fillRef>
          <a:effectRef idx="2">
            <a:schemeClr val="accent2"/>
          </a:effectRef>
          <a:fontRef idx="minor">
            <a:schemeClr val="tx1"/>
          </a:fontRef>
        </p:style>
      </p:cxnSp>
      <p:sp>
        <p:nvSpPr>
          <p:cNvPr id="14" name="Text Placeholder 13"/>
          <p:cNvSpPr>
            <a:spLocks noGrp="1"/>
          </p:cNvSpPr>
          <p:nvPr>
            <p:ph type="body" sz="quarter" idx="11"/>
          </p:nvPr>
        </p:nvSpPr>
        <p:spPr>
          <a:xfrm>
            <a:off x="252517" y="915520"/>
            <a:ext cx="4031444" cy="3384550"/>
          </a:xfrm>
          <a:prstGeom prst="rect">
            <a:avLst/>
          </a:prstGeom>
        </p:spPr>
        <p:txBody>
          <a:bodyPr>
            <a:normAutofit/>
          </a:bodyPr>
          <a:lstStyle>
            <a:lvl1pPr marL="0" indent="0">
              <a:lnSpc>
                <a:spcPct val="150000"/>
              </a:lnSpc>
              <a:buNone/>
              <a:defRPr sz="1600" b="0">
                <a:solidFill>
                  <a:schemeClr val="accent3"/>
                </a:solidFill>
                <a:latin typeface="Source Sans Pro" panose="020B0503030403020204" pitchFamily="34" charset="0"/>
              </a:defRPr>
            </a:lvl1pPr>
          </a:lstStyle>
          <a:p>
            <a:pPr lvl="0"/>
            <a:endParaRPr lang="en-US" dirty="0"/>
          </a:p>
        </p:txBody>
      </p:sp>
      <p:sp>
        <p:nvSpPr>
          <p:cNvPr id="9" name="Text Placeholder 3"/>
          <p:cNvSpPr>
            <a:spLocks noGrp="1"/>
          </p:cNvSpPr>
          <p:nvPr>
            <p:ph type="body" sz="quarter" idx="12" hasCustomPrompt="1"/>
          </p:nvPr>
        </p:nvSpPr>
        <p:spPr>
          <a:xfrm>
            <a:off x="107950" y="4804190"/>
            <a:ext cx="5903913" cy="215900"/>
          </a:xfrm>
          <a:prstGeom prst="rect">
            <a:avLst/>
          </a:prstGeom>
        </p:spPr>
        <p:txBody>
          <a:bodyPr/>
          <a:lstStyle>
            <a:lvl1pPr marL="0" indent="0">
              <a:buNone/>
              <a:defRPr sz="1400" b="1" i="0" baseline="0">
                <a:solidFill>
                  <a:schemeClr val="bg1"/>
                </a:solidFill>
                <a:latin typeface="+mn-lt"/>
              </a:defRPr>
            </a:lvl1pPr>
          </a:lstStyle>
          <a:p>
            <a:pPr lvl="0"/>
            <a:r>
              <a:rPr lang="en-GB" sz="1000" dirty="0"/>
              <a:t>Slide Title</a:t>
            </a:r>
            <a:endParaRPr lang="en-GB" dirty="0"/>
          </a:p>
        </p:txBody>
      </p:sp>
      <p:sp>
        <p:nvSpPr>
          <p:cNvPr id="11" name="Text Placeholder 13"/>
          <p:cNvSpPr>
            <a:spLocks noGrp="1"/>
          </p:cNvSpPr>
          <p:nvPr>
            <p:ph type="body" sz="quarter" idx="14"/>
          </p:nvPr>
        </p:nvSpPr>
        <p:spPr>
          <a:xfrm>
            <a:off x="4930775" y="4407629"/>
            <a:ext cx="2586560" cy="216030"/>
          </a:xfrm>
          <a:prstGeom prst="rect">
            <a:avLst/>
          </a:prstGeom>
        </p:spPr>
        <p:txBody>
          <a:bodyPr>
            <a:noAutofit/>
          </a:bodyPr>
          <a:lstStyle>
            <a:lvl1pPr marL="0" indent="0">
              <a:lnSpc>
                <a:spcPct val="150000"/>
              </a:lnSpc>
              <a:buNone/>
              <a:defRPr sz="700" b="0">
                <a:solidFill>
                  <a:schemeClr val="bg1"/>
                </a:solidFill>
                <a:effectLst/>
                <a:latin typeface="Eveleth Clean Regular" pitchFamily="50" charset="0"/>
              </a:defRPr>
            </a:lvl1pPr>
          </a:lstStyle>
          <a:p>
            <a:pPr lvl="0"/>
            <a:endParaRPr lang="en-US" dirty="0"/>
          </a:p>
        </p:txBody>
      </p:sp>
    </p:spTree>
    <p:controls>
      <p:control spid="61445" name="Image1" r:id="rId2" imgW="285848" imgH="285847"/>
    </p:controls>
    <p:extLst>
      <p:ext uri="{BB962C8B-B14F-4D97-AF65-F5344CB8AC3E}">
        <p14:creationId xmlns:p14="http://schemas.microsoft.com/office/powerpoint/2010/main" xmlns="" val="234831321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Map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400" y="411450"/>
            <a:ext cx="4032560" cy="288039"/>
          </a:xfrm>
          <a:prstGeom prst="rect">
            <a:avLst/>
          </a:prstGeom>
        </p:spPr>
        <p:txBody>
          <a:bodyPr>
            <a:noAutofit/>
          </a:bodyPr>
          <a:lstStyle>
            <a:lvl1pPr algn="l">
              <a:defRPr sz="2000" b="0" i="0">
                <a:latin typeface="+mn-lt"/>
              </a:defRPr>
            </a:lvl1pPr>
          </a:lstStyle>
          <a:p>
            <a:endParaRPr lang="en-GB" dirty="0"/>
          </a:p>
        </p:txBody>
      </p:sp>
      <p:cxnSp>
        <p:nvCxnSpPr>
          <p:cNvPr id="8" name="Straight Connector 7"/>
          <p:cNvCxnSpPr/>
          <p:nvPr userDrawn="1"/>
        </p:nvCxnSpPr>
        <p:spPr>
          <a:xfrm>
            <a:off x="251400" y="483460"/>
            <a:ext cx="1116" cy="216030"/>
          </a:xfrm>
          <a:prstGeom prst="line">
            <a:avLst/>
          </a:prstGeom>
          <a:ln w="25400"/>
          <a:effectLst/>
        </p:spPr>
        <p:style>
          <a:lnRef idx="3">
            <a:schemeClr val="accent2"/>
          </a:lnRef>
          <a:fillRef idx="0">
            <a:schemeClr val="accent2"/>
          </a:fillRef>
          <a:effectRef idx="2">
            <a:schemeClr val="accent2"/>
          </a:effectRef>
          <a:fontRef idx="minor">
            <a:schemeClr val="tx1"/>
          </a:fontRef>
        </p:style>
      </p:cxnSp>
      <p:sp>
        <p:nvSpPr>
          <p:cNvPr id="14" name="Text Placeholder 13"/>
          <p:cNvSpPr>
            <a:spLocks noGrp="1"/>
          </p:cNvSpPr>
          <p:nvPr>
            <p:ph type="body" sz="quarter" idx="11" hasCustomPrompt="1"/>
          </p:nvPr>
        </p:nvSpPr>
        <p:spPr>
          <a:xfrm>
            <a:off x="252517" y="915520"/>
            <a:ext cx="4031444" cy="3384550"/>
          </a:xfrm>
          <a:prstGeom prst="rect">
            <a:avLst/>
          </a:prstGeom>
        </p:spPr>
        <p:txBody>
          <a:bodyPr>
            <a:normAutofit/>
          </a:bodyPr>
          <a:lstStyle>
            <a:lvl1pPr marL="0" indent="0">
              <a:lnSpc>
                <a:spcPct val="150000"/>
              </a:lnSpc>
              <a:buNone/>
              <a:defRPr sz="1600" b="0">
                <a:solidFill>
                  <a:schemeClr val="accent3"/>
                </a:solidFill>
                <a:latin typeface="Source Sans Pro" panose="020B0503030403020204" pitchFamily="34" charset="0"/>
              </a:defRPr>
            </a:lvl1pPr>
          </a:lstStyle>
          <a:p>
            <a:pPr lvl="0"/>
            <a:r>
              <a:rPr lang="en-US" dirty="0"/>
              <a:t>Introduction</a:t>
            </a:r>
          </a:p>
          <a:p>
            <a:pPr lvl="0"/>
            <a:r>
              <a:rPr lang="en-US" dirty="0"/>
              <a:t>Main Topic</a:t>
            </a:r>
          </a:p>
          <a:p>
            <a:pPr lvl="0"/>
            <a:r>
              <a:rPr lang="en-US" dirty="0"/>
              <a:t>Additional Topic</a:t>
            </a:r>
          </a:p>
          <a:p>
            <a:pPr lvl="0"/>
            <a:r>
              <a:rPr lang="en-US" dirty="0"/>
              <a:t>Conclusion</a:t>
            </a:r>
          </a:p>
          <a:p>
            <a:pPr lvl="0"/>
            <a:r>
              <a:rPr lang="en-US" dirty="0"/>
              <a:t>Next Steps</a:t>
            </a:r>
          </a:p>
        </p:txBody>
      </p:sp>
      <p:sp>
        <p:nvSpPr>
          <p:cNvPr id="9" name="Text Placeholder 3"/>
          <p:cNvSpPr>
            <a:spLocks noGrp="1"/>
          </p:cNvSpPr>
          <p:nvPr>
            <p:ph type="body" sz="quarter" idx="12" hasCustomPrompt="1"/>
          </p:nvPr>
        </p:nvSpPr>
        <p:spPr>
          <a:xfrm>
            <a:off x="107950" y="4804190"/>
            <a:ext cx="5903913" cy="215900"/>
          </a:xfrm>
          <a:prstGeom prst="rect">
            <a:avLst/>
          </a:prstGeom>
        </p:spPr>
        <p:txBody>
          <a:bodyPr/>
          <a:lstStyle>
            <a:lvl1pPr marL="0" indent="0">
              <a:buNone/>
              <a:defRPr sz="1400" b="1" i="0" baseline="0">
                <a:solidFill>
                  <a:schemeClr val="bg1"/>
                </a:solidFill>
                <a:latin typeface="+mn-lt"/>
              </a:defRPr>
            </a:lvl1pPr>
          </a:lstStyle>
          <a:p>
            <a:pPr lvl="0"/>
            <a:r>
              <a:rPr lang="en-GB" sz="1000" dirty="0"/>
              <a:t>Slide Title</a:t>
            </a:r>
            <a:endParaRPr lang="en-GB" dirty="0"/>
          </a:p>
        </p:txBody>
      </p:sp>
      <p:sp>
        <p:nvSpPr>
          <p:cNvPr id="3" name="Rectangle 2"/>
          <p:cNvSpPr/>
          <p:nvPr userDrawn="1"/>
        </p:nvSpPr>
        <p:spPr>
          <a:xfrm>
            <a:off x="4572000" y="0"/>
            <a:ext cx="4572000" cy="4732050"/>
          </a:xfrm>
          <a:prstGeom prst="rect">
            <a:avLst/>
          </a:prstGeom>
          <a:solidFill>
            <a:srgbClr val="CEF2F6">
              <a:alpha val="9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5253502" y="267430"/>
            <a:ext cx="3207038" cy="4175830"/>
          </a:xfrm>
          <a:prstGeom prst="rect">
            <a:avLst/>
          </a:prstGeom>
        </p:spPr>
      </p:pic>
    </p:spTree>
    <p:extLst>
      <p:ext uri="{BB962C8B-B14F-4D97-AF65-F5344CB8AC3E}">
        <p14:creationId xmlns:p14="http://schemas.microsoft.com/office/powerpoint/2010/main" xmlns="" val="178896376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Quote Page Left Slide - locator top">
    <p:bg>
      <p:bgPr>
        <a:solidFill>
          <a:schemeClr val="bg1"/>
        </a:solidFill>
        <a:effectLst/>
      </p:bgPr>
    </p:bg>
    <p:spTree>
      <p:nvGrpSpPr>
        <p:cNvPr id="1" name=""/>
        <p:cNvGrpSpPr/>
        <p:nvPr/>
      </p:nvGrpSpPr>
      <p:grpSpPr>
        <a:xfrm>
          <a:off x="0" y="0"/>
          <a:ext cx="0" cy="0"/>
          <a:chOff x="0" y="0"/>
          <a:chExt cx="0" cy="0"/>
        </a:xfrm>
      </p:grpSpPr>
      <p:sp>
        <p:nvSpPr>
          <p:cNvPr id="6" name="Text Placeholder 13"/>
          <p:cNvSpPr>
            <a:spLocks noGrp="1"/>
          </p:cNvSpPr>
          <p:nvPr>
            <p:ph type="body" sz="quarter" idx="12" hasCustomPrompt="1"/>
          </p:nvPr>
        </p:nvSpPr>
        <p:spPr>
          <a:xfrm>
            <a:off x="251400" y="915440"/>
            <a:ext cx="4031444" cy="3312540"/>
          </a:xfrm>
          <a:prstGeom prst="rect">
            <a:avLst/>
          </a:prstGeom>
        </p:spPr>
        <p:txBody>
          <a:bodyPr numCol="1" spcCol="216000">
            <a:normAutofit/>
          </a:bodyPr>
          <a:lstStyle>
            <a:lvl1pPr marL="0" indent="0">
              <a:lnSpc>
                <a:spcPct val="100000"/>
              </a:lnSpc>
              <a:buNone/>
              <a:defRPr sz="1300" b="0">
                <a:solidFill>
                  <a:schemeClr val="accent3"/>
                </a:solidFill>
                <a:latin typeface="Source Sans Pro" panose="020B0503030403020204" pitchFamily="34" charset="0"/>
              </a:defRPr>
            </a:lvl1pPr>
          </a:lstStyle>
          <a:p>
            <a:pPr lvl="0"/>
            <a:r>
              <a:rPr lang="en-US" dirty="0"/>
              <a:t>In </a:t>
            </a:r>
            <a:r>
              <a:rPr lang="en-US" dirty="0" err="1"/>
              <a:t>hac</a:t>
            </a:r>
            <a:r>
              <a:rPr lang="en-US" dirty="0"/>
              <a:t> </a:t>
            </a:r>
            <a:r>
              <a:rPr lang="en-US" dirty="0" err="1"/>
              <a:t>habitasse</a:t>
            </a:r>
            <a:r>
              <a:rPr lang="en-US" dirty="0"/>
              <a:t> </a:t>
            </a:r>
            <a:r>
              <a:rPr lang="en-US" dirty="0" err="1"/>
              <a:t>platea</a:t>
            </a:r>
            <a:r>
              <a:rPr lang="en-US" dirty="0"/>
              <a:t> </a:t>
            </a:r>
            <a:r>
              <a:rPr lang="en-US" dirty="0" err="1"/>
              <a:t>dictumst</a:t>
            </a:r>
            <a:r>
              <a:rPr lang="en-US" dirty="0"/>
              <a:t>. </a:t>
            </a:r>
            <a:r>
              <a:rPr lang="en-US" dirty="0" err="1"/>
              <a:t>Duis</a:t>
            </a:r>
            <a:r>
              <a:rPr lang="en-US" dirty="0"/>
              <a:t> </a:t>
            </a:r>
            <a:r>
              <a:rPr lang="en-US" dirty="0" err="1"/>
              <a:t>leo</a:t>
            </a:r>
            <a:r>
              <a:rPr lang="en-US" dirty="0"/>
              <a:t> </a:t>
            </a:r>
            <a:r>
              <a:rPr lang="en-US" dirty="0" err="1"/>
              <a:t>diam</a:t>
            </a:r>
            <a:r>
              <a:rPr lang="en-US" dirty="0"/>
              <a:t>, </a:t>
            </a:r>
            <a:r>
              <a:rPr lang="en-US" dirty="0" err="1"/>
              <a:t>auctor</a:t>
            </a:r>
            <a:r>
              <a:rPr lang="en-US" dirty="0"/>
              <a:t> non </a:t>
            </a:r>
            <a:r>
              <a:rPr lang="en-US" dirty="0" err="1"/>
              <a:t>sodales</a:t>
            </a:r>
            <a:r>
              <a:rPr lang="en-US" dirty="0"/>
              <a:t> </a:t>
            </a:r>
            <a:r>
              <a:rPr lang="en-US" dirty="0" err="1"/>
              <a:t>eu</a:t>
            </a:r>
            <a:r>
              <a:rPr lang="en-US" dirty="0"/>
              <a:t>, </a:t>
            </a:r>
            <a:r>
              <a:rPr lang="en-US" dirty="0" err="1"/>
              <a:t>viverra</a:t>
            </a:r>
            <a:r>
              <a:rPr lang="en-US" dirty="0"/>
              <a:t> id ex. </a:t>
            </a:r>
            <a:r>
              <a:rPr lang="en-US" dirty="0" err="1"/>
              <a:t>Aenean</a:t>
            </a:r>
            <a:r>
              <a:rPr lang="en-US" dirty="0"/>
              <a:t> cursus </a:t>
            </a:r>
            <a:r>
              <a:rPr lang="en-US" dirty="0" err="1"/>
              <a:t>orci</a:t>
            </a:r>
            <a:r>
              <a:rPr lang="en-US" dirty="0"/>
              <a:t> ligula, a </a:t>
            </a:r>
            <a:r>
              <a:rPr lang="en-US" dirty="0" err="1"/>
              <a:t>scelerisque</a:t>
            </a:r>
            <a:r>
              <a:rPr lang="en-US" dirty="0"/>
              <a:t> </a:t>
            </a:r>
            <a:r>
              <a:rPr lang="en-US" dirty="0" err="1"/>
              <a:t>est</a:t>
            </a:r>
            <a:r>
              <a:rPr lang="en-US" dirty="0"/>
              <a:t> </a:t>
            </a:r>
            <a:r>
              <a:rPr lang="en-US" dirty="0" err="1"/>
              <a:t>aliquet</a:t>
            </a:r>
            <a:r>
              <a:rPr lang="en-US" dirty="0"/>
              <a:t> </a:t>
            </a:r>
            <a:r>
              <a:rPr lang="en-US" dirty="0" err="1"/>
              <a:t>ut.</a:t>
            </a:r>
            <a:r>
              <a:rPr lang="en-US" dirty="0"/>
              <a:t> </a:t>
            </a:r>
            <a:r>
              <a:rPr lang="en-US" dirty="0" err="1"/>
              <a:t>Proin</a:t>
            </a:r>
            <a:r>
              <a:rPr lang="en-US" dirty="0"/>
              <a:t> at </a:t>
            </a:r>
            <a:r>
              <a:rPr lang="en-US" dirty="0" err="1"/>
              <a:t>mauris</a:t>
            </a:r>
            <a:r>
              <a:rPr lang="en-US" dirty="0"/>
              <a:t> </a:t>
            </a:r>
            <a:r>
              <a:rPr lang="en-US" dirty="0" err="1"/>
              <a:t>eu</a:t>
            </a:r>
            <a:r>
              <a:rPr lang="en-US" dirty="0"/>
              <a:t> </a:t>
            </a:r>
            <a:r>
              <a:rPr lang="en-US" dirty="0" err="1"/>
              <a:t>urna</a:t>
            </a:r>
            <a:r>
              <a:rPr lang="en-US" dirty="0"/>
              <a:t>.</a:t>
            </a:r>
          </a:p>
          <a:p>
            <a:pPr lvl="0"/>
            <a:endParaRPr lang="en-US" dirty="0"/>
          </a:p>
          <a:p>
            <a:pPr lvl="0"/>
            <a:r>
              <a:rPr lang="en-US" dirty="0"/>
              <a:t>Maecenas </a:t>
            </a:r>
            <a:r>
              <a:rPr lang="en-US" dirty="0" err="1"/>
              <a:t>ultrices</a:t>
            </a:r>
            <a:r>
              <a:rPr lang="en-US" dirty="0"/>
              <a:t> vitae ex </a:t>
            </a:r>
            <a:r>
              <a:rPr lang="en-US" dirty="0" err="1"/>
              <a:t>quis</a:t>
            </a:r>
            <a:r>
              <a:rPr lang="en-US" dirty="0"/>
              <a:t> </a:t>
            </a:r>
            <a:r>
              <a:rPr lang="en-US" dirty="0" err="1"/>
              <a:t>tincidunt</a:t>
            </a:r>
            <a:r>
              <a:rPr lang="en-US" dirty="0"/>
              <a:t>. </a:t>
            </a:r>
            <a:r>
              <a:rPr lang="en-US" dirty="0" err="1"/>
              <a:t>Suspendisse</a:t>
            </a:r>
            <a:r>
              <a:rPr lang="en-US" dirty="0"/>
              <a:t> pharetra </a:t>
            </a:r>
            <a:r>
              <a:rPr lang="en-US" dirty="0" err="1"/>
              <a:t>nunc</a:t>
            </a:r>
            <a:r>
              <a:rPr lang="en-US" dirty="0"/>
              <a:t> ac porta </a:t>
            </a:r>
            <a:r>
              <a:rPr lang="en-US" dirty="0" err="1"/>
              <a:t>fringilla</a:t>
            </a:r>
            <a:r>
              <a:rPr lang="en-US" dirty="0"/>
              <a:t>. </a:t>
            </a:r>
            <a:r>
              <a:rPr lang="en-US" dirty="0" err="1"/>
              <a:t>Fusce</a:t>
            </a:r>
            <a:r>
              <a:rPr lang="en-US" dirty="0"/>
              <a:t> </a:t>
            </a:r>
            <a:r>
              <a:rPr lang="en-US" dirty="0" err="1"/>
              <a:t>est</a:t>
            </a:r>
            <a:r>
              <a:rPr lang="en-US" dirty="0"/>
              <a:t> </a:t>
            </a:r>
            <a:r>
              <a:rPr lang="en-US" dirty="0" err="1"/>
              <a:t>leo</a:t>
            </a:r>
            <a:r>
              <a:rPr lang="en-US" dirty="0"/>
              <a:t>, </a:t>
            </a:r>
            <a:r>
              <a:rPr lang="en-US" dirty="0" err="1"/>
              <a:t>posuere</a:t>
            </a:r>
            <a:r>
              <a:rPr lang="en-US" dirty="0"/>
              <a:t> non </a:t>
            </a:r>
            <a:r>
              <a:rPr lang="en-US" dirty="0" err="1"/>
              <a:t>egestas</a:t>
            </a:r>
            <a:r>
              <a:rPr lang="en-US" dirty="0"/>
              <a:t> in, </a:t>
            </a:r>
            <a:r>
              <a:rPr lang="en-US" dirty="0" err="1"/>
              <a:t>condimentum</a:t>
            </a:r>
            <a:r>
              <a:rPr lang="en-US" dirty="0"/>
              <a:t> </a:t>
            </a:r>
            <a:r>
              <a:rPr lang="en-US" dirty="0" err="1"/>
              <a:t>nec</a:t>
            </a:r>
            <a:r>
              <a:rPr lang="en-US" dirty="0"/>
              <a:t> </a:t>
            </a:r>
            <a:r>
              <a:rPr lang="en-US" dirty="0" err="1"/>
              <a:t>lectus</a:t>
            </a:r>
            <a:r>
              <a:rPr lang="en-US" dirty="0"/>
              <a:t>. </a:t>
            </a:r>
          </a:p>
          <a:p>
            <a:pPr lvl="0"/>
            <a:endParaRPr lang="en-US" dirty="0"/>
          </a:p>
          <a:p>
            <a:pPr lvl="0"/>
            <a:r>
              <a:rPr lang="en-US" dirty="0" err="1"/>
              <a:t>Curabitur</a:t>
            </a:r>
            <a:r>
              <a:rPr lang="en-US" dirty="0"/>
              <a:t> </a:t>
            </a:r>
            <a:r>
              <a:rPr lang="en-US" dirty="0" err="1"/>
              <a:t>sed</a:t>
            </a:r>
            <a:r>
              <a:rPr lang="en-US" dirty="0"/>
              <a:t> magna </a:t>
            </a:r>
            <a:r>
              <a:rPr lang="en-US" dirty="0" err="1"/>
              <a:t>porttitor</a:t>
            </a:r>
            <a:r>
              <a:rPr lang="en-US" dirty="0"/>
              <a:t>, </a:t>
            </a:r>
            <a:r>
              <a:rPr lang="en-US" dirty="0" err="1"/>
              <a:t>ullamcorper</a:t>
            </a:r>
            <a:r>
              <a:rPr lang="en-US" dirty="0"/>
              <a:t> </a:t>
            </a:r>
            <a:r>
              <a:rPr lang="en-US" dirty="0" err="1"/>
              <a:t>eros</a:t>
            </a:r>
            <a:r>
              <a:rPr lang="en-US" dirty="0"/>
              <a:t> in, </a:t>
            </a:r>
            <a:r>
              <a:rPr lang="en-US" dirty="0" err="1"/>
              <a:t>ultrices</a:t>
            </a:r>
            <a:r>
              <a:rPr lang="en-US" dirty="0"/>
              <a:t> est. </a:t>
            </a:r>
            <a:r>
              <a:rPr lang="en-US" dirty="0" err="1"/>
              <a:t>Vestibulum</a:t>
            </a:r>
            <a:r>
              <a:rPr lang="en-US" dirty="0"/>
              <a:t> </a:t>
            </a:r>
            <a:r>
              <a:rPr lang="en-US" dirty="0" err="1"/>
              <a:t>sodales</a:t>
            </a:r>
            <a:r>
              <a:rPr lang="en-US" dirty="0"/>
              <a:t> </a:t>
            </a:r>
            <a:r>
              <a:rPr lang="en-US" dirty="0" err="1"/>
              <a:t>suscipit</a:t>
            </a:r>
            <a:r>
              <a:rPr lang="en-US" dirty="0"/>
              <a:t> </a:t>
            </a:r>
            <a:r>
              <a:rPr lang="en-US" dirty="0" err="1"/>
              <a:t>turpis</a:t>
            </a:r>
            <a:r>
              <a:rPr lang="en-US" dirty="0"/>
              <a:t>, a </a:t>
            </a:r>
            <a:r>
              <a:rPr lang="en-US" dirty="0" err="1"/>
              <a:t>blandit</a:t>
            </a:r>
            <a:r>
              <a:rPr lang="en-US" dirty="0"/>
              <a:t> </a:t>
            </a:r>
            <a:r>
              <a:rPr lang="en-US" dirty="0" err="1"/>
              <a:t>purus</a:t>
            </a:r>
            <a:r>
              <a:rPr lang="en-US" dirty="0"/>
              <a:t> </a:t>
            </a:r>
            <a:r>
              <a:rPr lang="en-US" dirty="0" err="1"/>
              <a:t>ultricies</a:t>
            </a:r>
            <a:r>
              <a:rPr lang="en-US" dirty="0"/>
              <a:t> sed. </a:t>
            </a:r>
          </a:p>
        </p:txBody>
      </p:sp>
      <p:sp>
        <p:nvSpPr>
          <p:cNvPr id="7" name="Title 1"/>
          <p:cNvSpPr>
            <a:spLocks noGrp="1"/>
          </p:cNvSpPr>
          <p:nvPr>
            <p:ph type="title" hasCustomPrompt="1"/>
          </p:nvPr>
        </p:nvSpPr>
        <p:spPr>
          <a:xfrm>
            <a:off x="179390" y="123410"/>
            <a:ext cx="4032560" cy="288039"/>
          </a:xfrm>
          <a:prstGeom prst="rect">
            <a:avLst/>
          </a:prstGeom>
        </p:spPr>
        <p:txBody>
          <a:bodyPr>
            <a:noAutofit/>
          </a:bodyPr>
          <a:lstStyle>
            <a:lvl1pPr algn="l">
              <a:defRPr sz="8000">
                <a:latin typeface="+mn-lt"/>
              </a:defRPr>
            </a:lvl1pPr>
          </a:lstStyle>
          <a:p>
            <a:r>
              <a:rPr lang="en-US" dirty="0"/>
              <a:t>“</a:t>
            </a:r>
            <a:endParaRPr lang="en-GB" dirty="0"/>
          </a:p>
        </p:txBody>
      </p:sp>
      <p:sp>
        <p:nvSpPr>
          <p:cNvPr id="9" name="Text Placeholder 3"/>
          <p:cNvSpPr>
            <a:spLocks noGrp="1"/>
          </p:cNvSpPr>
          <p:nvPr>
            <p:ph type="body" sz="quarter" idx="11" hasCustomPrompt="1"/>
          </p:nvPr>
        </p:nvSpPr>
        <p:spPr>
          <a:xfrm>
            <a:off x="107950" y="4804190"/>
            <a:ext cx="5903913" cy="215900"/>
          </a:xfrm>
          <a:prstGeom prst="rect">
            <a:avLst/>
          </a:prstGeom>
        </p:spPr>
        <p:txBody>
          <a:bodyPr/>
          <a:lstStyle>
            <a:lvl1pPr marL="0" indent="0">
              <a:buNone/>
              <a:defRPr sz="1400" b="1" i="0" baseline="0">
                <a:solidFill>
                  <a:schemeClr val="bg1"/>
                </a:solidFill>
                <a:latin typeface="+mn-lt"/>
              </a:defRPr>
            </a:lvl1pPr>
          </a:lstStyle>
          <a:p>
            <a:pPr lvl="0"/>
            <a:r>
              <a:rPr lang="en-GB" sz="1000" dirty="0"/>
              <a:t>Slide Title</a:t>
            </a:r>
            <a:endParaRPr lang="en-GB" dirty="0"/>
          </a:p>
        </p:txBody>
      </p:sp>
      <p:sp>
        <p:nvSpPr>
          <p:cNvPr id="5" name="Picture Placeholder 3"/>
          <p:cNvSpPr>
            <a:spLocks noGrp="1"/>
          </p:cNvSpPr>
          <p:nvPr>
            <p:ph type="pic" sz="quarter" idx="13"/>
          </p:nvPr>
        </p:nvSpPr>
        <p:spPr>
          <a:xfrm>
            <a:off x="4572000" y="0"/>
            <a:ext cx="4572000" cy="4732338"/>
          </a:xfrm>
          <a:prstGeom prst="rect">
            <a:avLst/>
          </a:prstGeom>
          <a:solidFill>
            <a:schemeClr val="accent5"/>
          </a:solidFill>
        </p:spPr>
        <p:txBody>
          <a:bodyPr lIns="252000" tIns="468000" rIns="144000"/>
          <a:lstStyle>
            <a:lvl1pPr marL="0" indent="0" algn="l">
              <a:buNone/>
              <a:defRPr sz="1600">
                <a:solidFill>
                  <a:schemeClr val="accent3"/>
                </a:solidFill>
              </a:defRPr>
            </a:lvl1pPr>
          </a:lstStyle>
          <a:p>
            <a:endParaRPr lang="en-GB" dirty="0"/>
          </a:p>
        </p:txBody>
      </p:sp>
      <p:sp>
        <p:nvSpPr>
          <p:cNvPr id="13" name="Text Placeholder 13"/>
          <p:cNvSpPr>
            <a:spLocks noGrp="1"/>
          </p:cNvSpPr>
          <p:nvPr>
            <p:ph type="body" sz="quarter" idx="14"/>
          </p:nvPr>
        </p:nvSpPr>
        <p:spPr>
          <a:xfrm>
            <a:off x="4930775" y="159479"/>
            <a:ext cx="2586560" cy="216030"/>
          </a:xfrm>
          <a:prstGeom prst="rect">
            <a:avLst/>
          </a:prstGeom>
        </p:spPr>
        <p:txBody>
          <a:bodyPr>
            <a:noAutofit/>
          </a:bodyPr>
          <a:lstStyle>
            <a:lvl1pPr marL="0" indent="0">
              <a:lnSpc>
                <a:spcPct val="150000"/>
              </a:lnSpc>
              <a:buNone/>
              <a:defRPr sz="700" b="0">
                <a:solidFill>
                  <a:schemeClr val="bg1"/>
                </a:solidFill>
                <a:effectLst/>
                <a:latin typeface="Eveleth Clean Regular" pitchFamily="50" charset="0"/>
              </a:defRPr>
            </a:lvl1pPr>
          </a:lstStyle>
          <a:p>
            <a:pPr lvl="0"/>
            <a:endParaRPr lang="en-US" dirty="0"/>
          </a:p>
        </p:txBody>
      </p:sp>
    </p:spTree>
    <p:controls>
      <p:control spid="62469" name="Image1" r:id="rId2" imgW="285848" imgH="285847"/>
    </p:controls>
    <p:extLst>
      <p:ext uri="{BB962C8B-B14F-4D97-AF65-F5344CB8AC3E}">
        <p14:creationId xmlns:p14="http://schemas.microsoft.com/office/powerpoint/2010/main" xmlns="" val="410580928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Quote Page Left Slide - locator bottom">
    <p:bg>
      <p:bgPr>
        <a:solidFill>
          <a:schemeClr val="bg1"/>
        </a:solidFill>
        <a:effectLst/>
      </p:bgPr>
    </p:bg>
    <p:spTree>
      <p:nvGrpSpPr>
        <p:cNvPr id="1" name=""/>
        <p:cNvGrpSpPr/>
        <p:nvPr/>
      </p:nvGrpSpPr>
      <p:grpSpPr>
        <a:xfrm>
          <a:off x="0" y="0"/>
          <a:ext cx="0" cy="0"/>
          <a:chOff x="0" y="0"/>
          <a:chExt cx="0" cy="0"/>
        </a:xfrm>
      </p:grpSpPr>
      <p:sp>
        <p:nvSpPr>
          <p:cNvPr id="6" name="Text Placeholder 13"/>
          <p:cNvSpPr>
            <a:spLocks noGrp="1"/>
          </p:cNvSpPr>
          <p:nvPr>
            <p:ph type="body" sz="quarter" idx="12" hasCustomPrompt="1"/>
          </p:nvPr>
        </p:nvSpPr>
        <p:spPr>
          <a:xfrm>
            <a:off x="251400" y="915440"/>
            <a:ext cx="4031444" cy="3312540"/>
          </a:xfrm>
          <a:prstGeom prst="rect">
            <a:avLst/>
          </a:prstGeom>
        </p:spPr>
        <p:txBody>
          <a:bodyPr numCol="1" spcCol="216000">
            <a:normAutofit/>
          </a:bodyPr>
          <a:lstStyle>
            <a:lvl1pPr marL="0" indent="0">
              <a:lnSpc>
                <a:spcPct val="100000"/>
              </a:lnSpc>
              <a:buNone/>
              <a:defRPr sz="1300" b="0">
                <a:solidFill>
                  <a:schemeClr val="accent3"/>
                </a:solidFill>
                <a:latin typeface="Source Sans Pro" panose="020B0503030403020204" pitchFamily="34" charset="0"/>
              </a:defRPr>
            </a:lvl1pPr>
          </a:lstStyle>
          <a:p>
            <a:pPr lvl="0"/>
            <a:r>
              <a:rPr lang="en-US" dirty="0"/>
              <a:t>In </a:t>
            </a:r>
            <a:r>
              <a:rPr lang="en-US" dirty="0" err="1"/>
              <a:t>hac</a:t>
            </a:r>
            <a:r>
              <a:rPr lang="en-US" dirty="0"/>
              <a:t> </a:t>
            </a:r>
            <a:r>
              <a:rPr lang="en-US" dirty="0" err="1"/>
              <a:t>habitasse</a:t>
            </a:r>
            <a:r>
              <a:rPr lang="en-US" dirty="0"/>
              <a:t> </a:t>
            </a:r>
            <a:r>
              <a:rPr lang="en-US" dirty="0" err="1"/>
              <a:t>platea</a:t>
            </a:r>
            <a:r>
              <a:rPr lang="en-US" dirty="0"/>
              <a:t> </a:t>
            </a:r>
            <a:r>
              <a:rPr lang="en-US" dirty="0" err="1"/>
              <a:t>dictumst</a:t>
            </a:r>
            <a:r>
              <a:rPr lang="en-US" dirty="0"/>
              <a:t>. </a:t>
            </a:r>
            <a:r>
              <a:rPr lang="en-US" dirty="0" err="1"/>
              <a:t>Duis</a:t>
            </a:r>
            <a:r>
              <a:rPr lang="en-US" dirty="0"/>
              <a:t> </a:t>
            </a:r>
            <a:r>
              <a:rPr lang="en-US" dirty="0" err="1"/>
              <a:t>leo</a:t>
            </a:r>
            <a:r>
              <a:rPr lang="en-US" dirty="0"/>
              <a:t> </a:t>
            </a:r>
            <a:r>
              <a:rPr lang="en-US" dirty="0" err="1"/>
              <a:t>diam</a:t>
            </a:r>
            <a:r>
              <a:rPr lang="en-US" dirty="0"/>
              <a:t>, </a:t>
            </a:r>
            <a:r>
              <a:rPr lang="en-US" dirty="0" err="1"/>
              <a:t>auctor</a:t>
            </a:r>
            <a:r>
              <a:rPr lang="en-US" dirty="0"/>
              <a:t> non </a:t>
            </a:r>
            <a:r>
              <a:rPr lang="en-US" dirty="0" err="1"/>
              <a:t>sodales</a:t>
            </a:r>
            <a:r>
              <a:rPr lang="en-US" dirty="0"/>
              <a:t> </a:t>
            </a:r>
            <a:r>
              <a:rPr lang="en-US" dirty="0" err="1"/>
              <a:t>eu</a:t>
            </a:r>
            <a:r>
              <a:rPr lang="en-US" dirty="0"/>
              <a:t>, </a:t>
            </a:r>
            <a:r>
              <a:rPr lang="en-US" dirty="0" err="1"/>
              <a:t>viverra</a:t>
            </a:r>
            <a:r>
              <a:rPr lang="en-US" dirty="0"/>
              <a:t> id ex. </a:t>
            </a:r>
            <a:r>
              <a:rPr lang="en-US" dirty="0" err="1"/>
              <a:t>Aenean</a:t>
            </a:r>
            <a:r>
              <a:rPr lang="en-US" dirty="0"/>
              <a:t> cursus </a:t>
            </a:r>
            <a:r>
              <a:rPr lang="en-US" dirty="0" err="1"/>
              <a:t>orci</a:t>
            </a:r>
            <a:r>
              <a:rPr lang="en-US" dirty="0"/>
              <a:t> ligula, a </a:t>
            </a:r>
            <a:r>
              <a:rPr lang="en-US" dirty="0" err="1"/>
              <a:t>scelerisque</a:t>
            </a:r>
            <a:r>
              <a:rPr lang="en-US" dirty="0"/>
              <a:t> </a:t>
            </a:r>
            <a:r>
              <a:rPr lang="en-US" dirty="0" err="1"/>
              <a:t>est</a:t>
            </a:r>
            <a:r>
              <a:rPr lang="en-US" dirty="0"/>
              <a:t> </a:t>
            </a:r>
            <a:r>
              <a:rPr lang="en-US" dirty="0" err="1"/>
              <a:t>aliquet</a:t>
            </a:r>
            <a:r>
              <a:rPr lang="en-US" dirty="0"/>
              <a:t> </a:t>
            </a:r>
            <a:r>
              <a:rPr lang="en-US" dirty="0" err="1"/>
              <a:t>ut.</a:t>
            </a:r>
            <a:r>
              <a:rPr lang="en-US" dirty="0"/>
              <a:t> </a:t>
            </a:r>
            <a:r>
              <a:rPr lang="en-US" dirty="0" err="1"/>
              <a:t>Proin</a:t>
            </a:r>
            <a:r>
              <a:rPr lang="en-US" dirty="0"/>
              <a:t> at </a:t>
            </a:r>
            <a:r>
              <a:rPr lang="en-US" dirty="0" err="1"/>
              <a:t>mauris</a:t>
            </a:r>
            <a:r>
              <a:rPr lang="en-US" dirty="0"/>
              <a:t> </a:t>
            </a:r>
            <a:r>
              <a:rPr lang="en-US" dirty="0" err="1"/>
              <a:t>eu</a:t>
            </a:r>
            <a:r>
              <a:rPr lang="en-US" dirty="0"/>
              <a:t> </a:t>
            </a:r>
            <a:r>
              <a:rPr lang="en-US" dirty="0" err="1"/>
              <a:t>urna</a:t>
            </a:r>
            <a:r>
              <a:rPr lang="en-US" dirty="0"/>
              <a:t>.</a:t>
            </a:r>
          </a:p>
          <a:p>
            <a:pPr lvl="0"/>
            <a:endParaRPr lang="en-US" dirty="0"/>
          </a:p>
          <a:p>
            <a:pPr lvl="0"/>
            <a:r>
              <a:rPr lang="en-US" dirty="0"/>
              <a:t>Maecenas </a:t>
            </a:r>
            <a:r>
              <a:rPr lang="en-US" dirty="0" err="1"/>
              <a:t>ultrices</a:t>
            </a:r>
            <a:r>
              <a:rPr lang="en-US" dirty="0"/>
              <a:t> vitae ex </a:t>
            </a:r>
            <a:r>
              <a:rPr lang="en-US" dirty="0" err="1"/>
              <a:t>quis</a:t>
            </a:r>
            <a:r>
              <a:rPr lang="en-US" dirty="0"/>
              <a:t> </a:t>
            </a:r>
            <a:r>
              <a:rPr lang="en-US" dirty="0" err="1"/>
              <a:t>tincidunt</a:t>
            </a:r>
            <a:r>
              <a:rPr lang="en-US" dirty="0"/>
              <a:t>. </a:t>
            </a:r>
            <a:r>
              <a:rPr lang="en-US" dirty="0" err="1"/>
              <a:t>Suspendisse</a:t>
            </a:r>
            <a:r>
              <a:rPr lang="en-US" dirty="0"/>
              <a:t> pharetra </a:t>
            </a:r>
            <a:r>
              <a:rPr lang="en-US" dirty="0" err="1"/>
              <a:t>nunc</a:t>
            </a:r>
            <a:r>
              <a:rPr lang="en-US" dirty="0"/>
              <a:t> ac porta </a:t>
            </a:r>
            <a:r>
              <a:rPr lang="en-US" dirty="0" err="1"/>
              <a:t>fringilla</a:t>
            </a:r>
            <a:r>
              <a:rPr lang="en-US" dirty="0"/>
              <a:t>. </a:t>
            </a:r>
            <a:r>
              <a:rPr lang="en-US" dirty="0" err="1"/>
              <a:t>Fusce</a:t>
            </a:r>
            <a:r>
              <a:rPr lang="en-US" dirty="0"/>
              <a:t> </a:t>
            </a:r>
            <a:r>
              <a:rPr lang="en-US" dirty="0" err="1"/>
              <a:t>est</a:t>
            </a:r>
            <a:r>
              <a:rPr lang="en-US" dirty="0"/>
              <a:t> </a:t>
            </a:r>
            <a:r>
              <a:rPr lang="en-US" dirty="0" err="1"/>
              <a:t>leo</a:t>
            </a:r>
            <a:r>
              <a:rPr lang="en-US" dirty="0"/>
              <a:t>, </a:t>
            </a:r>
            <a:r>
              <a:rPr lang="en-US" dirty="0" err="1"/>
              <a:t>posuere</a:t>
            </a:r>
            <a:r>
              <a:rPr lang="en-US" dirty="0"/>
              <a:t> non </a:t>
            </a:r>
            <a:r>
              <a:rPr lang="en-US" dirty="0" err="1"/>
              <a:t>egestas</a:t>
            </a:r>
            <a:r>
              <a:rPr lang="en-US" dirty="0"/>
              <a:t> in, </a:t>
            </a:r>
            <a:r>
              <a:rPr lang="en-US" dirty="0" err="1"/>
              <a:t>condimentum</a:t>
            </a:r>
            <a:r>
              <a:rPr lang="en-US" dirty="0"/>
              <a:t> </a:t>
            </a:r>
            <a:r>
              <a:rPr lang="en-US" dirty="0" err="1"/>
              <a:t>nec</a:t>
            </a:r>
            <a:r>
              <a:rPr lang="en-US" dirty="0"/>
              <a:t> </a:t>
            </a:r>
            <a:r>
              <a:rPr lang="en-US" dirty="0" err="1"/>
              <a:t>lectus</a:t>
            </a:r>
            <a:r>
              <a:rPr lang="en-US" dirty="0"/>
              <a:t>. </a:t>
            </a:r>
          </a:p>
          <a:p>
            <a:pPr lvl="0"/>
            <a:endParaRPr lang="en-US" dirty="0"/>
          </a:p>
          <a:p>
            <a:pPr lvl="0"/>
            <a:r>
              <a:rPr lang="en-US" dirty="0" err="1"/>
              <a:t>Curabitur</a:t>
            </a:r>
            <a:r>
              <a:rPr lang="en-US" dirty="0"/>
              <a:t> </a:t>
            </a:r>
            <a:r>
              <a:rPr lang="en-US" dirty="0" err="1"/>
              <a:t>sed</a:t>
            </a:r>
            <a:r>
              <a:rPr lang="en-US" dirty="0"/>
              <a:t> magna </a:t>
            </a:r>
            <a:r>
              <a:rPr lang="en-US" dirty="0" err="1"/>
              <a:t>porttitor</a:t>
            </a:r>
            <a:r>
              <a:rPr lang="en-US" dirty="0"/>
              <a:t>, </a:t>
            </a:r>
            <a:r>
              <a:rPr lang="en-US" dirty="0" err="1"/>
              <a:t>ullamcorper</a:t>
            </a:r>
            <a:r>
              <a:rPr lang="en-US" dirty="0"/>
              <a:t> </a:t>
            </a:r>
            <a:r>
              <a:rPr lang="en-US" dirty="0" err="1"/>
              <a:t>eros</a:t>
            </a:r>
            <a:r>
              <a:rPr lang="en-US" dirty="0"/>
              <a:t> in, </a:t>
            </a:r>
            <a:r>
              <a:rPr lang="en-US" dirty="0" err="1"/>
              <a:t>ultrices</a:t>
            </a:r>
            <a:r>
              <a:rPr lang="en-US" dirty="0"/>
              <a:t> est. </a:t>
            </a:r>
            <a:r>
              <a:rPr lang="en-US" dirty="0" err="1"/>
              <a:t>Vestibulum</a:t>
            </a:r>
            <a:r>
              <a:rPr lang="en-US" dirty="0"/>
              <a:t> </a:t>
            </a:r>
            <a:r>
              <a:rPr lang="en-US" dirty="0" err="1"/>
              <a:t>sodales</a:t>
            </a:r>
            <a:r>
              <a:rPr lang="en-US" dirty="0"/>
              <a:t> </a:t>
            </a:r>
            <a:r>
              <a:rPr lang="en-US" dirty="0" err="1"/>
              <a:t>suscipit</a:t>
            </a:r>
            <a:r>
              <a:rPr lang="en-US" dirty="0"/>
              <a:t> </a:t>
            </a:r>
            <a:r>
              <a:rPr lang="en-US" dirty="0" err="1"/>
              <a:t>turpis</a:t>
            </a:r>
            <a:r>
              <a:rPr lang="en-US" dirty="0"/>
              <a:t>, a </a:t>
            </a:r>
            <a:r>
              <a:rPr lang="en-US" dirty="0" err="1"/>
              <a:t>blandit</a:t>
            </a:r>
            <a:r>
              <a:rPr lang="en-US" dirty="0"/>
              <a:t> </a:t>
            </a:r>
            <a:r>
              <a:rPr lang="en-US" dirty="0" err="1"/>
              <a:t>purus</a:t>
            </a:r>
            <a:r>
              <a:rPr lang="en-US" dirty="0"/>
              <a:t> </a:t>
            </a:r>
            <a:r>
              <a:rPr lang="en-US" dirty="0" err="1"/>
              <a:t>ultricies</a:t>
            </a:r>
            <a:r>
              <a:rPr lang="en-US" dirty="0"/>
              <a:t> sed. </a:t>
            </a:r>
          </a:p>
        </p:txBody>
      </p:sp>
      <p:sp>
        <p:nvSpPr>
          <p:cNvPr id="7" name="Title 1"/>
          <p:cNvSpPr>
            <a:spLocks noGrp="1"/>
          </p:cNvSpPr>
          <p:nvPr>
            <p:ph type="title" hasCustomPrompt="1"/>
          </p:nvPr>
        </p:nvSpPr>
        <p:spPr>
          <a:xfrm>
            <a:off x="179390" y="123410"/>
            <a:ext cx="4032560" cy="288039"/>
          </a:xfrm>
          <a:prstGeom prst="rect">
            <a:avLst/>
          </a:prstGeom>
        </p:spPr>
        <p:txBody>
          <a:bodyPr>
            <a:noAutofit/>
          </a:bodyPr>
          <a:lstStyle>
            <a:lvl1pPr algn="l">
              <a:defRPr sz="8000">
                <a:latin typeface="+mn-lt"/>
              </a:defRPr>
            </a:lvl1pPr>
          </a:lstStyle>
          <a:p>
            <a:r>
              <a:rPr lang="en-US" dirty="0"/>
              <a:t>“</a:t>
            </a:r>
            <a:endParaRPr lang="en-GB" dirty="0"/>
          </a:p>
        </p:txBody>
      </p:sp>
      <p:sp>
        <p:nvSpPr>
          <p:cNvPr id="9" name="Text Placeholder 3"/>
          <p:cNvSpPr>
            <a:spLocks noGrp="1"/>
          </p:cNvSpPr>
          <p:nvPr>
            <p:ph type="body" sz="quarter" idx="11" hasCustomPrompt="1"/>
          </p:nvPr>
        </p:nvSpPr>
        <p:spPr>
          <a:xfrm>
            <a:off x="107950" y="4804190"/>
            <a:ext cx="5903913" cy="215900"/>
          </a:xfrm>
          <a:prstGeom prst="rect">
            <a:avLst/>
          </a:prstGeom>
        </p:spPr>
        <p:txBody>
          <a:bodyPr/>
          <a:lstStyle>
            <a:lvl1pPr marL="0" indent="0">
              <a:buNone/>
              <a:defRPr sz="1400" b="1" i="0" baseline="0">
                <a:solidFill>
                  <a:schemeClr val="bg1"/>
                </a:solidFill>
                <a:latin typeface="+mn-lt"/>
              </a:defRPr>
            </a:lvl1pPr>
          </a:lstStyle>
          <a:p>
            <a:pPr lvl="0"/>
            <a:r>
              <a:rPr lang="en-GB" sz="1000" dirty="0"/>
              <a:t>Slide Title</a:t>
            </a:r>
            <a:endParaRPr lang="en-GB" dirty="0"/>
          </a:p>
        </p:txBody>
      </p:sp>
      <p:sp>
        <p:nvSpPr>
          <p:cNvPr id="5" name="Picture Placeholder 3"/>
          <p:cNvSpPr>
            <a:spLocks noGrp="1"/>
          </p:cNvSpPr>
          <p:nvPr>
            <p:ph type="pic" sz="quarter" idx="13"/>
          </p:nvPr>
        </p:nvSpPr>
        <p:spPr>
          <a:xfrm>
            <a:off x="4572000" y="0"/>
            <a:ext cx="4572000" cy="4732338"/>
          </a:xfrm>
          <a:prstGeom prst="rect">
            <a:avLst/>
          </a:prstGeom>
          <a:solidFill>
            <a:schemeClr val="accent5"/>
          </a:solidFill>
        </p:spPr>
        <p:txBody>
          <a:bodyPr lIns="252000" tIns="468000" rIns="144000"/>
          <a:lstStyle>
            <a:lvl1pPr marL="0" indent="0" algn="l">
              <a:buNone/>
              <a:defRPr sz="1600">
                <a:solidFill>
                  <a:schemeClr val="accent3"/>
                </a:solidFill>
              </a:defRPr>
            </a:lvl1pPr>
          </a:lstStyle>
          <a:p>
            <a:endParaRPr lang="en-GB" dirty="0"/>
          </a:p>
        </p:txBody>
      </p:sp>
      <p:sp>
        <p:nvSpPr>
          <p:cNvPr id="13" name="Text Placeholder 13"/>
          <p:cNvSpPr>
            <a:spLocks noGrp="1"/>
          </p:cNvSpPr>
          <p:nvPr>
            <p:ph type="body" sz="quarter" idx="14"/>
          </p:nvPr>
        </p:nvSpPr>
        <p:spPr>
          <a:xfrm>
            <a:off x="4930775" y="4407629"/>
            <a:ext cx="2586560" cy="216030"/>
          </a:xfrm>
          <a:prstGeom prst="rect">
            <a:avLst/>
          </a:prstGeom>
        </p:spPr>
        <p:txBody>
          <a:bodyPr>
            <a:noAutofit/>
          </a:bodyPr>
          <a:lstStyle>
            <a:lvl1pPr marL="0" indent="0">
              <a:lnSpc>
                <a:spcPct val="150000"/>
              </a:lnSpc>
              <a:buNone/>
              <a:defRPr sz="700" b="0">
                <a:solidFill>
                  <a:schemeClr val="bg1"/>
                </a:solidFill>
                <a:effectLst/>
                <a:latin typeface="Eveleth Clean Regular" pitchFamily="50" charset="0"/>
              </a:defRPr>
            </a:lvl1pPr>
          </a:lstStyle>
          <a:p>
            <a:pPr lvl="0"/>
            <a:endParaRPr lang="en-US" dirty="0"/>
          </a:p>
        </p:txBody>
      </p:sp>
    </p:spTree>
    <p:controls>
      <p:control spid="63493" name="Image1" r:id="rId2" imgW="285848" imgH="285847"/>
    </p:controls>
    <p:extLst>
      <p:ext uri="{BB962C8B-B14F-4D97-AF65-F5344CB8AC3E}">
        <p14:creationId xmlns:p14="http://schemas.microsoft.com/office/powerpoint/2010/main" xmlns="" val="325617374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ontents Page Right Slide - locator top">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860040" y="411451"/>
            <a:ext cx="4032560" cy="288039"/>
          </a:xfrm>
          <a:prstGeom prst="rect">
            <a:avLst/>
          </a:prstGeom>
        </p:spPr>
        <p:txBody>
          <a:bodyPr>
            <a:noAutofit/>
          </a:bodyPr>
          <a:lstStyle>
            <a:lvl1pPr algn="l">
              <a:defRPr sz="2000" b="0" i="0">
                <a:latin typeface="+mn-lt"/>
              </a:defRPr>
            </a:lvl1pPr>
          </a:lstStyle>
          <a:p>
            <a:endParaRPr lang="en-GB" dirty="0"/>
          </a:p>
        </p:txBody>
      </p:sp>
      <p:cxnSp>
        <p:nvCxnSpPr>
          <p:cNvPr id="7" name="Straight Connector 6"/>
          <p:cNvCxnSpPr/>
          <p:nvPr userDrawn="1"/>
        </p:nvCxnSpPr>
        <p:spPr>
          <a:xfrm>
            <a:off x="4860040" y="483461"/>
            <a:ext cx="1116" cy="216030"/>
          </a:xfrm>
          <a:prstGeom prst="line">
            <a:avLst/>
          </a:prstGeom>
          <a:ln w="25400"/>
          <a:effectLst/>
        </p:spPr>
        <p:style>
          <a:lnRef idx="3">
            <a:schemeClr val="accent2"/>
          </a:lnRef>
          <a:fillRef idx="0">
            <a:schemeClr val="accent2"/>
          </a:fillRef>
          <a:effectRef idx="2">
            <a:schemeClr val="accent2"/>
          </a:effectRef>
          <a:fontRef idx="minor">
            <a:schemeClr val="tx1"/>
          </a:fontRef>
        </p:style>
      </p:cxnSp>
      <p:sp>
        <p:nvSpPr>
          <p:cNvPr id="9" name="Text Placeholder 13"/>
          <p:cNvSpPr>
            <a:spLocks noGrp="1"/>
          </p:cNvSpPr>
          <p:nvPr>
            <p:ph type="body" sz="quarter" idx="11" hasCustomPrompt="1"/>
          </p:nvPr>
        </p:nvSpPr>
        <p:spPr>
          <a:xfrm>
            <a:off x="4861157" y="915521"/>
            <a:ext cx="4031444" cy="3384550"/>
          </a:xfrm>
          <a:prstGeom prst="rect">
            <a:avLst/>
          </a:prstGeom>
        </p:spPr>
        <p:txBody>
          <a:bodyPr>
            <a:normAutofit/>
          </a:bodyPr>
          <a:lstStyle>
            <a:lvl1pPr marL="0" indent="0">
              <a:lnSpc>
                <a:spcPct val="150000"/>
              </a:lnSpc>
              <a:buNone/>
              <a:defRPr sz="1600" b="0">
                <a:solidFill>
                  <a:schemeClr val="accent3"/>
                </a:solidFill>
                <a:latin typeface="Source Sans Pro" panose="020B0503030403020204" pitchFamily="34" charset="0"/>
              </a:defRPr>
            </a:lvl1pPr>
          </a:lstStyle>
          <a:p>
            <a:pPr lvl="0"/>
            <a:r>
              <a:rPr lang="en-US" dirty="0"/>
              <a:t>Introduction</a:t>
            </a:r>
          </a:p>
          <a:p>
            <a:pPr lvl="0"/>
            <a:r>
              <a:rPr lang="en-US" dirty="0"/>
              <a:t>Main Topic</a:t>
            </a:r>
          </a:p>
          <a:p>
            <a:pPr lvl="0"/>
            <a:r>
              <a:rPr lang="en-US" dirty="0"/>
              <a:t>Additional Topic</a:t>
            </a:r>
          </a:p>
          <a:p>
            <a:pPr lvl="0"/>
            <a:r>
              <a:rPr lang="en-US" dirty="0"/>
              <a:t>Conclusion</a:t>
            </a:r>
          </a:p>
          <a:p>
            <a:pPr lvl="0"/>
            <a:r>
              <a:rPr lang="en-US" dirty="0"/>
              <a:t>Next Steps</a:t>
            </a:r>
          </a:p>
        </p:txBody>
      </p:sp>
      <p:sp>
        <p:nvSpPr>
          <p:cNvPr id="11" name="Text Placeholder 3"/>
          <p:cNvSpPr>
            <a:spLocks noGrp="1"/>
          </p:cNvSpPr>
          <p:nvPr>
            <p:ph type="body" sz="quarter" idx="12" hasCustomPrompt="1"/>
          </p:nvPr>
        </p:nvSpPr>
        <p:spPr>
          <a:xfrm>
            <a:off x="107950" y="4804190"/>
            <a:ext cx="5903913" cy="215900"/>
          </a:xfrm>
          <a:prstGeom prst="rect">
            <a:avLst/>
          </a:prstGeom>
        </p:spPr>
        <p:txBody>
          <a:bodyPr/>
          <a:lstStyle>
            <a:lvl1pPr marL="0" indent="0">
              <a:buNone/>
              <a:defRPr sz="1400" b="1" i="0" baseline="0">
                <a:solidFill>
                  <a:schemeClr val="bg1"/>
                </a:solidFill>
                <a:latin typeface="+mn-lt"/>
              </a:defRPr>
            </a:lvl1pPr>
          </a:lstStyle>
          <a:p>
            <a:pPr lvl="0"/>
            <a:r>
              <a:rPr lang="en-GB" sz="1000" dirty="0"/>
              <a:t>Slide Title</a:t>
            </a:r>
            <a:endParaRPr lang="en-GB" dirty="0"/>
          </a:p>
        </p:txBody>
      </p:sp>
      <p:sp>
        <p:nvSpPr>
          <p:cNvPr id="8" name="Picture Placeholder 3"/>
          <p:cNvSpPr>
            <a:spLocks noGrp="1"/>
          </p:cNvSpPr>
          <p:nvPr>
            <p:ph type="pic" sz="quarter" idx="13"/>
          </p:nvPr>
        </p:nvSpPr>
        <p:spPr>
          <a:xfrm>
            <a:off x="0" y="-288"/>
            <a:ext cx="4572000" cy="4732338"/>
          </a:xfrm>
          <a:prstGeom prst="rect">
            <a:avLst/>
          </a:prstGeom>
          <a:solidFill>
            <a:schemeClr val="accent5"/>
          </a:solidFill>
        </p:spPr>
        <p:txBody>
          <a:bodyPr lIns="252000" tIns="468000" rIns="144000"/>
          <a:lstStyle>
            <a:lvl1pPr marL="0" indent="0" algn="l">
              <a:buNone/>
              <a:defRPr sz="1600">
                <a:solidFill>
                  <a:schemeClr val="accent3"/>
                </a:solidFill>
              </a:defRPr>
            </a:lvl1pPr>
          </a:lstStyle>
          <a:p>
            <a:endParaRPr lang="en-GB" dirty="0"/>
          </a:p>
        </p:txBody>
      </p:sp>
      <p:sp>
        <p:nvSpPr>
          <p:cNvPr id="13" name="Text Placeholder 13"/>
          <p:cNvSpPr>
            <a:spLocks noGrp="1"/>
          </p:cNvSpPr>
          <p:nvPr>
            <p:ph type="body" sz="quarter" idx="14"/>
          </p:nvPr>
        </p:nvSpPr>
        <p:spPr>
          <a:xfrm>
            <a:off x="395288" y="159479"/>
            <a:ext cx="2586560" cy="216030"/>
          </a:xfrm>
          <a:prstGeom prst="rect">
            <a:avLst/>
          </a:prstGeom>
        </p:spPr>
        <p:txBody>
          <a:bodyPr>
            <a:noAutofit/>
          </a:bodyPr>
          <a:lstStyle>
            <a:lvl1pPr marL="0" indent="0">
              <a:lnSpc>
                <a:spcPct val="150000"/>
              </a:lnSpc>
              <a:buNone/>
              <a:defRPr sz="700" b="0">
                <a:solidFill>
                  <a:schemeClr val="bg1"/>
                </a:solidFill>
                <a:effectLst/>
                <a:latin typeface="Eveleth Clean Regular" pitchFamily="50" charset="0"/>
              </a:defRPr>
            </a:lvl1pPr>
          </a:lstStyle>
          <a:p>
            <a:pPr lvl="0"/>
            <a:endParaRPr lang="en-US" dirty="0"/>
          </a:p>
        </p:txBody>
      </p:sp>
    </p:spTree>
    <p:controls>
      <p:control spid="64517" name="Image1" r:id="rId2" imgW="285848" imgH="285847"/>
    </p:controls>
    <p:extLst>
      <p:ext uri="{BB962C8B-B14F-4D97-AF65-F5344CB8AC3E}">
        <p14:creationId xmlns:p14="http://schemas.microsoft.com/office/powerpoint/2010/main" xmlns="" val="80221472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ontents Page Right Slide - locator bottom">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860040" y="411451"/>
            <a:ext cx="4032560" cy="288039"/>
          </a:xfrm>
          <a:prstGeom prst="rect">
            <a:avLst/>
          </a:prstGeom>
        </p:spPr>
        <p:txBody>
          <a:bodyPr>
            <a:noAutofit/>
          </a:bodyPr>
          <a:lstStyle>
            <a:lvl1pPr algn="l">
              <a:defRPr sz="2000" b="0" i="0">
                <a:latin typeface="+mn-lt"/>
              </a:defRPr>
            </a:lvl1pPr>
          </a:lstStyle>
          <a:p>
            <a:endParaRPr lang="en-GB" dirty="0"/>
          </a:p>
        </p:txBody>
      </p:sp>
      <p:cxnSp>
        <p:nvCxnSpPr>
          <p:cNvPr id="7" name="Straight Connector 6"/>
          <p:cNvCxnSpPr/>
          <p:nvPr userDrawn="1"/>
        </p:nvCxnSpPr>
        <p:spPr>
          <a:xfrm>
            <a:off x="4860040" y="483461"/>
            <a:ext cx="1116" cy="216030"/>
          </a:xfrm>
          <a:prstGeom prst="line">
            <a:avLst/>
          </a:prstGeom>
          <a:ln w="25400"/>
          <a:effectLst/>
        </p:spPr>
        <p:style>
          <a:lnRef idx="3">
            <a:schemeClr val="accent2"/>
          </a:lnRef>
          <a:fillRef idx="0">
            <a:schemeClr val="accent2"/>
          </a:fillRef>
          <a:effectRef idx="2">
            <a:schemeClr val="accent2"/>
          </a:effectRef>
          <a:fontRef idx="minor">
            <a:schemeClr val="tx1"/>
          </a:fontRef>
        </p:style>
      </p:cxnSp>
      <p:sp>
        <p:nvSpPr>
          <p:cNvPr id="9" name="Text Placeholder 13"/>
          <p:cNvSpPr>
            <a:spLocks noGrp="1"/>
          </p:cNvSpPr>
          <p:nvPr>
            <p:ph type="body" sz="quarter" idx="11" hasCustomPrompt="1"/>
          </p:nvPr>
        </p:nvSpPr>
        <p:spPr>
          <a:xfrm>
            <a:off x="4861157" y="915521"/>
            <a:ext cx="4031444" cy="3384550"/>
          </a:xfrm>
          <a:prstGeom prst="rect">
            <a:avLst/>
          </a:prstGeom>
        </p:spPr>
        <p:txBody>
          <a:bodyPr>
            <a:normAutofit/>
          </a:bodyPr>
          <a:lstStyle>
            <a:lvl1pPr marL="0" indent="0">
              <a:lnSpc>
                <a:spcPct val="150000"/>
              </a:lnSpc>
              <a:buNone/>
              <a:defRPr sz="1600" b="0">
                <a:solidFill>
                  <a:schemeClr val="accent3"/>
                </a:solidFill>
                <a:latin typeface="Source Sans Pro" panose="020B0503030403020204" pitchFamily="34" charset="0"/>
              </a:defRPr>
            </a:lvl1pPr>
          </a:lstStyle>
          <a:p>
            <a:pPr lvl="0"/>
            <a:r>
              <a:rPr lang="en-US" dirty="0"/>
              <a:t>Introduction</a:t>
            </a:r>
          </a:p>
          <a:p>
            <a:pPr lvl="0"/>
            <a:r>
              <a:rPr lang="en-US" dirty="0"/>
              <a:t>Main Topic</a:t>
            </a:r>
          </a:p>
          <a:p>
            <a:pPr lvl="0"/>
            <a:r>
              <a:rPr lang="en-US" dirty="0"/>
              <a:t>Additional Topic</a:t>
            </a:r>
          </a:p>
          <a:p>
            <a:pPr lvl="0"/>
            <a:r>
              <a:rPr lang="en-US" dirty="0"/>
              <a:t>Conclusion</a:t>
            </a:r>
          </a:p>
          <a:p>
            <a:pPr lvl="0"/>
            <a:r>
              <a:rPr lang="en-US" dirty="0"/>
              <a:t>Next Steps</a:t>
            </a:r>
          </a:p>
        </p:txBody>
      </p:sp>
      <p:sp>
        <p:nvSpPr>
          <p:cNvPr id="11" name="Text Placeholder 3"/>
          <p:cNvSpPr>
            <a:spLocks noGrp="1"/>
          </p:cNvSpPr>
          <p:nvPr>
            <p:ph type="body" sz="quarter" idx="12" hasCustomPrompt="1"/>
          </p:nvPr>
        </p:nvSpPr>
        <p:spPr>
          <a:xfrm>
            <a:off x="107950" y="4804190"/>
            <a:ext cx="5903913" cy="215900"/>
          </a:xfrm>
          <a:prstGeom prst="rect">
            <a:avLst/>
          </a:prstGeom>
        </p:spPr>
        <p:txBody>
          <a:bodyPr/>
          <a:lstStyle>
            <a:lvl1pPr marL="0" indent="0">
              <a:buNone/>
              <a:defRPr sz="1400" b="1" i="0" baseline="0">
                <a:solidFill>
                  <a:schemeClr val="bg1"/>
                </a:solidFill>
                <a:latin typeface="+mn-lt"/>
              </a:defRPr>
            </a:lvl1pPr>
          </a:lstStyle>
          <a:p>
            <a:pPr lvl="0"/>
            <a:r>
              <a:rPr lang="en-GB" sz="1000" dirty="0"/>
              <a:t>Slide Title</a:t>
            </a:r>
            <a:endParaRPr lang="en-GB" dirty="0"/>
          </a:p>
        </p:txBody>
      </p:sp>
      <p:sp>
        <p:nvSpPr>
          <p:cNvPr id="8" name="Picture Placeholder 3"/>
          <p:cNvSpPr>
            <a:spLocks noGrp="1"/>
          </p:cNvSpPr>
          <p:nvPr>
            <p:ph type="pic" sz="quarter" idx="13"/>
          </p:nvPr>
        </p:nvSpPr>
        <p:spPr>
          <a:xfrm>
            <a:off x="0" y="-288"/>
            <a:ext cx="4572000" cy="4732338"/>
          </a:xfrm>
          <a:prstGeom prst="rect">
            <a:avLst/>
          </a:prstGeom>
          <a:solidFill>
            <a:schemeClr val="accent5"/>
          </a:solidFill>
        </p:spPr>
        <p:txBody>
          <a:bodyPr lIns="252000" tIns="468000" rIns="144000"/>
          <a:lstStyle>
            <a:lvl1pPr marL="0" indent="0" algn="l">
              <a:buNone/>
              <a:defRPr sz="1600">
                <a:solidFill>
                  <a:schemeClr val="accent3"/>
                </a:solidFill>
              </a:defRPr>
            </a:lvl1pPr>
          </a:lstStyle>
          <a:p>
            <a:endParaRPr lang="en-GB" dirty="0"/>
          </a:p>
        </p:txBody>
      </p:sp>
      <p:sp>
        <p:nvSpPr>
          <p:cNvPr id="13" name="Text Placeholder 13"/>
          <p:cNvSpPr>
            <a:spLocks noGrp="1"/>
          </p:cNvSpPr>
          <p:nvPr>
            <p:ph type="body" sz="quarter" idx="14"/>
          </p:nvPr>
        </p:nvSpPr>
        <p:spPr>
          <a:xfrm>
            <a:off x="395288" y="4407629"/>
            <a:ext cx="2586560" cy="216030"/>
          </a:xfrm>
          <a:prstGeom prst="rect">
            <a:avLst/>
          </a:prstGeom>
        </p:spPr>
        <p:txBody>
          <a:bodyPr>
            <a:noAutofit/>
          </a:bodyPr>
          <a:lstStyle>
            <a:lvl1pPr marL="0" indent="0">
              <a:lnSpc>
                <a:spcPct val="150000"/>
              </a:lnSpc>
              <a:buNone/>
              <a:defRPr sz="700" b="0">
                <a:solidFill>
                  <a:schemeClr val="bg1"/>
                </a:solidFill>
                <a:effectLst/>
                <a:latin typeface="Eveleth Clean Regular" pitchFamily="50" charset="0"/>
              </a:defRPr>
            </a:lvl1pPr>
          </a:lstStyle>
          <a:p>
            <a:pPr lvl="0"/>
            <a:endParaRPr lang="en-US" dirty="0"/>
          </a:p>
        </p:txBody>
      </p:sp>
    </p:spTree>
    <p:controls>
      <p:control spid="65541" name="Image1" r:id="rId2" imgW="285848" imgH="285847"/>
    </p:controls>
    <p:extLst>
      <p:ext uri="{BB962C8B-B14F-4D97-AF65-F5344CB8AC3E}">
        <p14:creationId xmlns:p14="http://schemas.microsoft.com/office/powerpoint/2010/main" xmlns="" val="3359733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51400" y="2333352"/>
            <a:ext cx="8641200" cy="454429"/>
          </a:xfrm>
          <a:prstGeom prst="rect">
            <a:avLst/>
          </a:prstGeom>
        </p:spPr>
        <p:txBody>
          <a:bodyPr>
            <a:noAutofit/>
          </a:bodyPr>
          <a:lstStyle>
            <a:lvl1pPr algn="ctr">
              <a:defRPr sz="2800">
                <a:solidFill>
                  <a:schemeClr val="bg1"/>
                </a:solidFill>
              </a:defRPr>
            </a:lvl1pPr>
          </a:lstStyle>
          <a:p>
            <a:r>
              <a:rPr lang="en-US" dirty="0" smtClean="0"/>
              <a:t>Slide title</a:t>
            </a:r>
            <a:endParaRPr lang="en-GB" dirty="0"/>
          </a:p>
        </p:txBody>
      </p:sp>
      <p:sp>
        <p:nvSpPr>
          <p:cNvPr id="5" name="Text Placeholder 4"/>
          <p:cNvSpPr>
            <a:spLocks noGrp="1"/>
          </p:cNvSpPr>
          <p:nvPr>
            <p:ph type="body" sz="quarter" idx="12"/>
          </p:nvPr>
        </p:nvSpPr>
        <p:spPr>
          <a:xfrm>
            <a:off x="107380" y="4802602"/>
            <a:ext cx="6337300" cy="217488"/>
          </a:xfrm>
          <a:prstGeom prst="rect">
            <a:avLst/>
          </a:prstGeom>
        </p:spPr>
        <p:txBody>
          <a:bodyPr anchor="ctr"/>
          <a:lstStyle>
            <a:lvl1pPr marL="0" indent="0">
              <a:buNone/>
              <a:defRPr sz="1200">
                <a:solidFill>
                  <a:schemeClr val="bg1"/>
                </a:solidFill>
              </a:defRPr>
            </a:lvl1pPr>
          </a:lstStyle>
          <a:p>
            <a:pPr lvl="0"/>
            <a:endParaRPr lang="en-GB" dirty="0"/>
          </a:p>
        </p:txBody>
      </p:sp>
    </p:spTree>
    <p:extLst>
      <p:ext uri="{BB962C8B-B14F-4D97-AF65-F5344CB8AC3E}">
        <p14:creationId xmlns:p14="http://schemas.microsoft.com/office/powerpoint/2010/main" xmlns="" val="3992890959"/>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Quote Page Right Slide - locator top">
    <p:bg>
      <p:bgPr>
        <a:solidFill>
          <a:schemeClr val="bg1"/>
        </a:solidFill>
        <a:effectLst/>
      </p:bgPr>
    </p:bg>
    <p:spTree>
      <p:nvGrpSpPr>
        <p:cNvPr id="1" name=""/>
        <p:cNvGrpSpPr/>
        <p:nvPr/>
      </p:nvGrpSpPr>
      <p:grpSpPr>
        <a:xfrm>
          <a:off x="0" y="0"/>
          <a:ext cx="0" cy="0"/>
          <a:chOff x="0" y="0"/>
          <a:chExt cx="0" cy="0"/>
        </a:xfrm>
      </p:grpSpPr>
      <p:sp>
        <p:nvSpPr>
          <p:cNvPr id="8" name="Text Placeholder 13"/>
          <p:cNvSpPr>
            <a:spLocks noGrp="1"/>
          </p:cNvSpPr>
          <p:nvPr>
            <p:ph type="body" sz="quarter" idx="12" hasCustomPrompt="1"/>
          </p:nvPr>
        </p:nvSpPr>
        <p:spPr>
          <a:xfrm>
            <a:off x="4860040" y="915440"/>
            <a:ext cx="4031444" cy="3312540"/>
          </a:xfrm>
          <a:prstGeom prst="rect">
            <a:avLst/>
          </a:prstGeom>
        </p:spPr>
        <p:txBody>
          <a:bodyPr numCol="1" spcCol="216000">
            <a:normAutofit/>
          </a:bodyPr>
          <a:lstStyle>
            <a:lvl1pPr marL="0" indent="0">
              <a:lnSpc>
                <a:spcPct val="100000"/>
              </a:lnSpc>
              <a:buNone/>
              <a:defRPr sz="1300" b="0">
                <a:solidFill>
                  <a:schemeClr val="accent3"/>
                </a:solidFill>
                <a:latin typeface="Source Sans Pro" panose="020B0503030403020204" pitchFamily="34" charset="0"/>
              </a:defRPr>
            </a:lvl1pPr>
          </a:lstStyle>
          <a:p>
            <a:pPr lvl="0"/>
            <a:r>
              <a:rPr lang="en-US" dirty="0"/>
              <a:t>In </a:t>
            </a:r>
            <a:r>
              <a:rPr lang="en-US" dirty="0" err="1"/>
              <a:t>hac</a:t>
            </a:r>
            <a:r>
              <a:rPr lang="en-US" dirty="0"/>
              <a:t> </a:t>
            </a:r>
            <a:r>
              <a:rPr lang="en-US" dirty="0" err="1"/>
              <a:t>habitasse</a:t>
            </a:r>
            <a:r>
              <a:rPr lang="en-US" dirty="0"/>
              <a:t> </a:t>
            </a:r>
            <a:r>
              <a:rPr lang="en-US" dirty="0" err="1"/>
              <a:t>platea</a:t>
            </a:r>
            <a:r>
              <a:rPr lang="en-US" dirty="0"/>
              <a:t> </a:t>
            </a:r>
            <a:r>
              <a:rPr lang="en-US" dirty="0" err="1"/>
              <a:t>dictumst</a:t>
            </a:r>
            <a:r>
              <a:rPr lang="en-US" dirty="0"/>
              <a:t>. </a:t>
            </a:r>
            <a:r>
              <a:rPr lang="en-US" dirty="0" err="1"/>
              <a:t>Duis</a:t>
            </a:r>
            <a:r>
              <a:rPr lang="en-US" dirty="0"/>
              <a:t> </a:t>
            </a:r>
            <a:r>
              <a:rPr lang="en-US" dirty="0" err="1"/>
              <a:t>leo</a:t>
            </a:r>
            <a:r>
              <a:rPr lang="en-US" dirty="0"/>
              <a:t> </a:t>
            </a:r>
            <a:r>
              <a:rPr lang="en-US" dirty="0" err="1"/>
              <a:t>diam</a:t>
            </a:r>
            <a:r>
              <a:rPr lang="en-US" dirty="0"/>
              <a:t>, </a:t>
            </a:r>
            <a:r>
              <a:rPr lang="en-US" dirty="0" err="1"/>
              <a:t>auctor</a:t>
            </a:r>
            <a:r>
              <a:rPr lang="en-US" dirty="0"/>
              <a:t> non </a:t>
            </a:r>
            <a:r>
              <a:rPr lang="en-US" dirty="0" err="1"/>
              <a:t>sodales</a:t>
            </a:r>
            <a:r>
              <a:rPr lang="en-US" dirty="0"/>
              <a:t> </a:t>
            </a:r>
            <a:r>
              <a:rPr lang="en-US" dirty="0" err="1"/>
              <a:t>eu</a:t>
            </a:r>
            <a:r>
              <a:rPr lang="en-US" dirty="0"/>
              <a:t>, </a:t>
            </a:r>
            <a:r>
              <a:rPr lang="en-US" dirty="0" err="1"/>
              <a:t>viverra</a:t>
            </a:r>
            <a:r>
              <a:rPr lang="en-US" dirty="0"/>
              <a:t> id ex. </a:t>
            </a:r>
            <a:r>
              <a:rPr lang="en-US" dirty="0" err="1"/>
              <a:t>Aenean</a:t>
            </a:r>
            <a:r>
              <a:rPr lang="en-US" dirty="0"/>
              <a:t> cursus </a:t>
            </a:r>
            <a:r>
              <a:rPr lang="en-US" dirty="0" err="1"/>
              <a:t>orci</a:t>
            </a:r>
            <a:r>
              <a:rPr lang="en-US" dirty="0"/>
              <a:t> ligula, a </a:t>
            </a:r>
            <a:r>
              <a:rPr lang="en-US" dirty="0" err="1"/>
              <a:t>scelerisque</a:t>
            </a:r>
            <a:r>
              <a:rPr lang="en-US" dirty="0"/>
              <a:t> </a:t>
            </a:r>
            <a:r>
              <a:rPr lang="en-US" dirty="0" err="1"/>
              <a:t>est</a:t>
            </a:r>
            <a:r>
              <a:rPr lang="en-US" dirty="0"/>
              <a:t> </a:t>
            </a:r>
            <a:r>
              <a:rPr lang="en-US" dirty="0" err="1"/>
              <a:t>aliquet</a:t>
            </a:r>
            <a:r>
              <a:rPr lang="en-US" dirty="0"/>
              <a:t> </a:t>
            </a:r>
            <a:r>
              <a:rPr lang="en-US" dirty="0" err="1"/>
              <a:t>ut.</a:t>
            </a:r>
            <a:r>
              <a:rPr lang="en-US" dirty="0"/>
              <a:t> </a:t>
            </a:r>
            <a:r>
              <a:rPr lang="en-US" dirty="0" err="1"/>
              <a:t>Proin</a:t>
            </a:r>
            <a:r>
              <a:rPr lang="en-US" dirty="0"/>
              <a:t> at </a:t>
            </a:r>
            <a:r>
              <a:rPr lang="en-US" dirty="0" err="1"/>
              <a:t>mauris</a:t>
            </a:r>
            <a:r>
              <a:rPr lang="en-US" dirty="0"/>
              <a:t> </a:t>
            </a:r>
            <a:r>
              <a:rPr lang="en-US" dirty="0" err="1"/>
              <a:t>eu</a:t>
            </a:r>
            <a:r>
              <a:rPr lang="en-US" dirty="0"/>
              <a:t> </a:t>
            </a:r>
            <a:r>
              <a:rPr lang="en-US" dirty="0" err="1"/>
              <a:t>urna</a:t>
            </a:r>
            <a:r>
              <a:rPr lang="en-US" dirty="0"/>
              <a:t>.</a:t>
            </a:r>
          </a:p>
          <a:p>
            <a:pPr lvl="0"/>
            <a:endParaRPr lang="en-US" dirty="0"/>
          </a:p>
          <a:p>
            <a:pPr lvl="0"/>
            <a:r>
              <a:rPr lang="en-US" dirty="0"/>
              <a:t>Maecenas </a:t>
            </a:r>
            <a:r>
              <a:rPr lang="en-US" dirty="0" err="1"/>
              <a:t>ultrices</a:t>
            </a:r>
            <a:r>
              <a:rPr lang="en-US" dirty="0"/>
              <a:t> vitae ex </a:t>
            </a:r>
            <a:r>
              <a:rPr lang="en-US" dirty="0" err="1"/>
              <a:t>quis</a:t>
            </a:r>
            <a:r>
              <a:rPr lang="en-US" dirty="0"/>
              <a:t> </a:t>
            </a:r>
            <a:r>
              <a:rPr lang="en-US" dirty="0" err="1"/>
              <a:t>tincidunt</a:t>
            </a:r>
            <a:r>
              <a:rPr lang="en-US" dirty="0"/>
              <a:t>. </a:t>
            </a:r>
            <a:r>
              <a:rPr lang="en-US" dirty="0" err="1"/>
              <a:t>Suspendisse</a:t>
            </a:r>
            <a:r>
              <a:rPr lang="en-US" dirty="0"/>
              <a:t> pharetra </a:t>
            </a:r>
            <a:r>
              <a:rPr lang="en-US" dirty="0" err="1"/>
              <a:t>nunc</a:t>
            </a:r>
            <a:r>
              <a:rPr lang="en-US" dirty="0"/>
              <a:t> ac porta </a:t>
            </a:r>
            <a:r>
              <a:rPr lang="en-US" dirty="0" err="1"/>
              <a:t>fringilla</a:t>
            </a:r>
            <a:r>
              <a:rPr lang="en-US" dirty="0"/>
              <a:t>. </a:t>
            </a:r>
            <a:r>
              <a:rPr lang="en-US" dirty="0" err="1"/>
              <a:t>Fusce</a:t>
            </a:r>
            <a:r>
              <a:rPr lang="en-US" dirty="0"/>
              <a:t> </a:t>
            </a:r>
            <a:r>
              <a:rPr lang="en-US" dirty="0" err="1"/>
              <a:t>est</a:t>
            </a:r>
            <a:r>
              <a:rPr lang="en-US" dirty="0"/>
              <a:t> </a:t>
            </a:r>
            <a:r>
              <a:rPr lang="en-US" dirty="0" err="1"/>
              <a:t>leo</a:t>
            </a:r>
            <a:r>
              <a:rPr lang="en-US" dirty="0"/>
              <a:t>, </a:t>
            </a:r>
            <a:r>
              <a:rPr lang="en-US" dirty="0" err="1"/>
              <a:t>posuere</a:t>
            </a:r>
            <a:r>
              <a:rPr lang="en-US" dirty="0"/>
              <a:t> non </a:t>
            </a:r>
            <a:r>
              <a:rPr lang="en-US" dirty="0" err="1"/>
              <a:t>egestas</a:t>
            </a:r>
            <a:r>
              <a:rPr lang="en-US" dirty="0"/>
              <a:t> in, </a:t>
            </a:r>
            <a:r>
              <a:rPr lang="en-US" dirty="0" err="1"/>
              <a:t>condimentum</a:t>
            </a:r>
            <a:r>
              <a:rPr lang="en-US" dirty="0"/>
              <a:t> </a:t>
            </a:r>
            <a:r>
              <a:rPr lang="en-US" dirty="0" err="1"/>
              <a:t>nec</a:t>
            </a:r>
            <a:r>
              <a:rPr lang="en-US" dirty="0"/>
              <a:t> </a:t>
            </a:r>
            <a:r>
              <a:rPr lang="en-US" dirty="0" err="1"/>
              <a:t>lectus</a:t>
            </a:r>
            <a:r>
              <a:rPr lang="en-US" dirty="0"/>
              <a:t>. </a:t>
            </a:r>
          </a:p>
          <a:p>
            <a:pPr lvl="0"/>
            <a:endParaRPr lang="en-US" dirty="0"/>
          </a:p>
          <a:p>
            <a:pPr lvl="0"/>
            <a:r>
              <a:rPr lang="en-US" dirty="0" err="1"/>
              <a:t>Curabitur</a:t>
            </a:r>
            <a:r>
              <a:rPr lang="en-US" dirty="0"/>
              <a:t> </a:t>
            </a:r>
            <a:r>
              <a:rPr lang="en-US" dirty="0" err="1"/>
              <a:t>sed</a:t>
            </a:r>
            <a:r>
              <a:rPr lang="en-US" dirty="0"/>
              <a:t> magna </a:t>
            </a:r>
            <a:r>
              <a:rPr lang="en-US" dirty="0" err="1"/>
              <a:t>porttitor</a:t>
            </a:r>
            <a:r>
              <a:rPr lang="en-US" dirty="0"/>
              <a:t>, </a:t>
            </a:r>
            <a:r>
              <a:rPr lang="en-US" dirty="0" err="1"/>
              <a:t>ullamcorper</a:t>
            </a:r>
            <a:r>
              <a:rPr lang="en-US" dirty="0"/>
              <a:t> </a:t>
            </a:r>
            <a:r>
              <a:rPr lang="en-US" dirty="0" err="1"/>
              <a:t>eros</a:t>
            </a:r>
            <a:r>
              <a:rPr lang="en-US" dirty="0"/>
              <a:t> in, </a:t>
            </a:r>
            <a:r>
              <a:rPr lang="en-US" dirty="0" err="1"/>
              <a:t>ultrices</a:t>
            </a:r>
            <a:r>
              <a:rPr lang="en-US" dirty="0"/>
              <a:t> est. </a:t>
            </a:r>
            <a:r>
              <a:rPr lang="en-US" dirty="0" err="1"/>
              <a:t>Vestibulum</a:t>
            </a:r>
            <a:r>
              <a:rPr lang="en-US" dirty="0"/>
              <a:t> </a:t>
            </a:r>
            <a:r>
              <a:rPr lang="en-US" dirty="0" err="1"/>
              <a:t>sodales</a:t>
            </a:r>
            <a:r>
              <a:rPr lang="en-US" dirty="0"/>
              <a:t> </a:t>
            </a:r>
            <a:r>
              <a:rPr lang="en-US" dirty="0" err="1"/>
              <a:t>suscipit</a:t>
            </a:r>
            <a:r>
              <a:rPr lang="en-US" dirty="0"/>
              <a:t> </a:t>
            </a:r>
            <a:r>
              <a:rPr lang="en-US" dirty="0" err="1"/>
              <a:t>turpis</a:t>
            </a:r>
            <a:r>
              <a:rPr lang="en-US" dirty="0"/>
              <a:t>, a </a:t>
            </a:r>
            <a:r>
              <a:rPr lang="en-US" dirty="0" err="1"/>
              <a:t>blandit</a:t>
            </a:r>
            <a:r>
              <a:rPr lang="en-US" dirty="0"/>
              <a:t> </a:t>
            </a:r>
            <a:r>
              <a:rPr lang="en-US" dirty="0" err="1"/>
              <a:t>purus</a:t>
            </a:r>
            <a:r>
              <a:rPr lang="en-US" dirty="0"/>
              <a:t> </a:t>
            </a:r>
            <a:r>
              <a:rPr lang="en-US" dirty="0" err="1"/>
              <a:t>ultricies</a:t>
            </a:r>
            <a:r>
              <a:rPr lang="en-US" dirty="0"/>
              <a:t> sed. </a:t>
            </a:r>
          </a:p>
        </p:txBody>
      </p:sp>
      <p:sp>
        <p:nvSpPr>
          <p:cNvPr id="10" name="Title 1"/>
          <p:cNvSpPr>
            <a:spLocks noGrp="1"/>
          </p:cNvSpPr>
          <p:nvPr>
            <p:ph type="title" hasCustomPrompt="1"/>
          </p:nvPr>
        </p:nvSpPr>
        <p:spPr>
          <a:xfrm>
            <a:off x="4788030" y="123410"/>
            <a:ext cx="4032560" cy="288039"/>
          </a:xfrm>
          <a:prstGeom prst="rect">
            <a:avLst/>
          </a:prstGeom>
        </p:spPr>
        <p:txBody>
          <a:bodyPr>
            <a:noAutofit/>
          </a:bodyPr>
          <a:lstStyle>
            <a:lvl1pPr algn="l">
              <a:defRPr sz="8000">
                <a:latin typeface="+mn-lt"/>
              </a:defRPr>
            </a:lvl1pPr>
          </a:lstStyle>
          <a:p>
            <a:r>
              <a:rPr lang="en-US" dirty="0"/>
              <a:t>“</a:t>
            </a:r>
            <a:endParaRPr lang="en-GB" dirty="0"/>
          </a:p>
        </p:txBody>
      </p:sp>
      <p:sp>
        <p:nvSpPr>
          <p:cNvPr id="7" name="Text Placeholder 3"/>
          <p:cNvSpPr>
            <a:spLocks noGrp="1"/>
          </p:cNvSpPr>
          <p:nvPr>
            <p:ph type="body" sz="quarter" idx="11" hasCustomPrompt="1"/>
          </p:nvPr>
        </p:nvSpPr>
        <p:spPr>
          <a:xfrm>
            <a:off x="107950" y="4804190"/>
            <a:ext cx="5903913" cy="215900"/>
          </a:xfrm>
          <a:prstGeom prst="rect">
            <a:avLst/>
          </a:prstGeom>
        </p:spPr>
        <p:txBody>
          <a:bodyPr/>
          <a:lstStyle>
            <a:lvl1pPr marL="0" indent="0">
              <a:buNone/>
              <a:defRPr sz="1400" b="1" i="0" baseline="0">
                <a:solidFill>
                  <a:schemeClr val="bg1"/>
                </a:solidFill>
                <a:latin typeface="+mn-lt"/>
              </a:defRPr>
            </a:lvl1pPr>
          </a:lstStyle>
          <a:p>
            <a:pPr lvl="0"/>
            <a:r>
              <a:rPr lang="en-GB" sz="1000" dirty="0"/>
              <a:t>Slide Title</a:t>
            </a:r>
            <a:endParaRPr lang="en-GB" dirty="0"/>
          </a:p>
        </p:txBody>
      </p:sp>
      <p:sp>
        <p:nvSpPr>
          <p:cNvPr id="5" name="Picture Placeholder 3"/>
          <p:cNvSpPr>
            <a:spLocks noGrp="1"/>
          </p:cNvSpPr>
          <p:nvPr>
            <p:ph type="pic" sz="quarter" idx="13"/>
          </p:nvPr>
        </p:nvSpPr>
        <p:spPr>
          <a:xfrm>
            <a:off x="0" y="-288"/>
            <a:ext cx="4572000" cy="4732338"/>
          </a:xfrm>
          <a:prstGeom prst="rect">
            <a:avLst/>
          </a:prstGeom>
          <a:solidFill>
            <a:schemeClr val="accent5"/>
          </a:solidFill>
        </p:spPr>
        <p:txBody>
          <a:bodyPr lIns="252000" tIns="468000" rIns="144000"/>
          <a:lstStyle>
            <a:lvl1pPr marL="0" indent="0" algn="l">
              <a:buNone/>
              <a:defRPr sz="1600">
                <a:solidFill>
                  <a:schemeClr val="accent3"/>
                </a:solidFill>
              </a:defRPr>
            </a:lvl1pPr>
          </a:lstStyle>
          <a:p>
            <a:endParaRPr lang="en-GB" dirty="0"/>
          </a:p>
        </p:txBody>
      </p:sp>
      <p:sp>
        <p:nvSpPr>
          <p:cNvPr id="11" name="Text Placeholder 13"/>
          <p:cNvSpPr>
            <a:spLocks noGrp="1"/>
          </p:cNvSpPr>
          <p:nvPr>
            <p:ph type="body" sz="quarter" idx="14"/>
          </p:nvPr>
        </p:nvSpPr>
        <p:spPr>
          <a:xfrm>
            <a:off x="397356" y="159479"/>
            <a:ext cx="2586560" cy="216030"/>
          </a:xfrm>
          <a:prstGeom prst="rect">
            <a:avLst/>
          </a:prstGeom>
        </p:spPr>
        <p:txBody>
          <a:bodyPr>
            <a:noAutofit/>
          </a:bodyPr>
          <a:lstStyle>
            <a:lvl1pPr marL="0" indent="0">
              <a:lnSpc>
                <a:spcPct val="150000"/>
              </a:lnSpc>
              <a:buNone/>
              <a:defRPr sz="700" b="0">
                <a:solidFill>
                  <a:schemeClr val="bg1"/>
                </a:solidFill>
                <a:effectLst/>
                <a:latin typeface="Eveleth Clean Regular" pitchFamily="50" charset="0"/>
              </a:defRPr>
            </a:lvl1pPr>
          </a:lstStyle>
          <a:p>
            <a:pPr lvl="0"/>
            <a:endParaRPr lang="en-US" dirty="0"/>
          </a:p>
        </p:txBody>
      </p:sp>
    </p:spTree>
    <p:controls>
      <p:control spid="66565" name="Image1" r:id="rId2" imgW="285848" imgH="285847"/>
    </p:controls>
    <p:extLst>
      <p:ext uri="{BB962C8B-B14F-4D97-AF65-F5344CB8AC3E}">
        <p14:creationId xmlns:p14="http://schemas.microsoft.com/office/powerpoint/2010/main" xmlns="" val="30608996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Quote Page Right Slide - locator bottom">
    <p:bg>
      <p:bgPr>
        <a:solidFill>
          <a:schemeClr val="bg1"/>
        </a:solidFill>
        <a:effectLst/>
      </p:bgPr>
    </p:bg>
    <p:spTree>
      <p:nvGrpSpPr>
        <p:cNvPr id="1" name=""/>
        <p:cNvGrpSpPr/>
        <p:nvPr/>
      </p:nvGrpSpPr>
      <p:grpSpPr>
        <a:xfrm>
          <a:off x="0" y="0"/>
          <a:ext cx="0" cy="0"/>
          <a:chOff x="0" y="0"/>
          <a:chExt cx="0" cy="0"/>
        </a:xfrm>
      </p:grpSpPr>
      <p:sp>
        <p:nvSpPr>
          <p:cNvPr id="8" name="Text Placeholder 13"/>
          <p:cNvSpPr>
            <a:spLocks noGrp="1"/>
          </p:cNvSpPr>
          <p:nvPr>
            <p:ph type="body" sz="quarter" idx="12" hasCustomPrompt="1"/>
          </p:nvPr>
        </p:nvSpPr>
        <p:spPr>
          <a:xfrm>
            <a:off x="4860040" y="915440"/>
            <a:ext cx="4031444" cy="3312540"/>
          </a:xfrm>
          <a:prstGeom prst="rect">
            <a:avLst/>
          </a:prstGeom>
        </p:spPr>
        <p:txBody>
          <a:bodyPr numCol="1" spcCol="216000">
            <a:normAutofit/>
          </a:bodyPr>
          <a:lstStyle>
            <a:lvl1pPr marL="0" indent="0">
              <a:lnSpc>
                <a:spcPct val="100000"/>
              </a:lnSpc>
              <a:buNone/>
              <a:defRPr sz="1300" b="0">
                <a:solidFill>
                  <a:schemeClr val="accent3"/>
                </a:solidFill>
                <a:latin typeface="Source Sans Pro" panose="020B0503030403020204" pitchFamily="34" charset="0"/>
              </a:defRPr>
            </a:lvl1pPr>
          </a:lstStyle>
          <a:p>
            <a:pPr lvl="0"/>
            <a:r>
              <a:rPr lang="en-US" dirty="0"/>
              <a:t>In </a:t>
            </a:r>
            <a:r>
              <a:rPr lang="en-US" dirty="0" err="1"/>
              <a:t>hac</a:t>
            </a:r>
            <a:r>
              <a:rPr lang="en-US" dirty="0"/>
              <a:t> </a:t>
            </a:r>
            <a:r>
              <a:rPr lang="en-US" dirty="0" err="1"/>
              <a:t>habitasse</a:t>
            </a:r>
            <a:r>
              <a:rPr lang="en-US" dirty="0"/>
              <a:t> </a:t>
            </a:r>
            <a:r>
              <a:rPr lang="en-US" dirty="0" err="1"/>
              <a:t>platea</a:t>
            </a:r>
            <a:r>
              <a:rPr lang="en-US" dirty="0"/>
              <a:t> </a:t>
            </a:r>
            <a:r>
              <a:rPr lang="en-US" dirty="0" err="1"/>
              <a:t>dictumst</a:t>
            </a:r>
            <a:r>
              <a:rPr lang="en-US" dirty="0"/>
              <a:t>. </a:t>
            </a:r>
            <a:r>
              <a:rPr lang="en-US" dirty="0" err="1"/>
              <a:t>Duis</a:t>
            </a:r>
            <a:r>
              <a:rPr lang="en-US" dirty="0"/>
              <a:t> </a:t>
            </a:r>
            <a:r>
              <a:rPr lang="en-US" dirty="0" err="1"/>
              <a:t>leo</a:t>
            </a:r>
            <a:r>
              <a:rPr lang="en-US" dirty="0"/>
              <a:t> </a:t>
            </a:r>
            <a:r>
              <a:rPr lang="en-US" dirty="0" err="1"/>
              <a:t>diam</a:t>
            </a:r>
            <a:r>
              <a:rPr lang="en-US" dirty="0"/>
              <a:t>, </a:t>
            </a:r>
            <a:r>
              <a:rPr lang="en-US" dirty="0" err="1"/>
              <a:t>auctor</a:t>
            </a:r>
            <a:r>
              <a:rPr lang="en-US" dirty="0"/>
              <a:t> non </a:t>
            </a:r>
            <a:r>
              <a:rPr lang="en-US" dirty="0" err="1"/>
              <a:t>sodales</a:t>
            </a:r>
            <a:r>
              <a:rPr lang="en-US" dirty="0"/>
              <a:t> </a:t>
            </a:r>
            <a:r>
              <a:rPr lang="en-US" dirty="0" err="1"/>
              <a:t>eu</a:t>
            </a:r>
            <a:r>
              <a:rPr lang="en-US" dirty="0"/>
              <a:t>, </a:t>
            </a:r>
            <a:r>
              <a:rPr lang="en-US" dirty="0" err="1"/>
              <a:t>viverra</a:t>
            </a:r>
            <a:r>
              <a:rPr lang="en-US" dirty="0"/>
              <a:t> id ex. </a:t>
            </a:r>
            <a:r>
              <a:rPr lang="en-US" dirty="0" err="1"/>
              <a:t>Aenean</a:t>
            </a:r>
            <a:r>
              <a:rPr lang="en-US" dirty="0"/>
              <a:t> cursus </a:t>
            </a:r>
            <a:r>
              <a:rPr lang="en-US" dirty="0" err="1"/>
              <a:t>orci</a:t>
            </a:r>
            <a:r>
              <a:rPr lang="en-US" dirty="0"/>
              <a:t> ligula, a </a:t>
            </a:r>
            <a:r>
              <a:rPr lang="en-US" dirty="0" err="1"/>
              <a:t>scelerisque</a:t>
            </a:r>
            <a:r>
              <a:rPr lang="en-US" dirty="0"/>
              <a:t> </a:t>
            </a:r>
            <a:r>
              <a:rPr lang="en-US" dirty="0" err="1"/>
              <a:t>est</a:t>
            </a:r>
            <a:r>
              <a:rPr lang="en-US" dirty="0"/>
              <a:t> </a:t>
            </a:r>
            <a:r>
              <a:rPr lang="en-US" dirty="0" err="1"/>
              <a:t>aliquet</a:t>
            </a:r>
            <a:r>
              <a:rPr lang="en-US" dirty="0"/>
              <a:t> </a:t>
            </a:r>
            <a:r>
              <a:rPr lang="en-US" dirty="0" err="1"/>
              <a:t>ut.</a:t>
            </a:r>
            <a:r>
              <a:rPr lang="en-US" dirty="0"/>
              <a:t> </a:t>
            </a:r>
            <a:r>
              <a:rPr lang="en-US" dirty="0" err="1"/>
              <a:t>Proin</a:t>
            </a:r>
            <a:r>
              <a:rPr lang="en-US" dirty="0"/>
              <a:t> at </a:t>
            </a:r>
            <a:r>
              <a:rPr lang="en-US" dirty="0" err="1"/>
              <a:t>mauris</a:t>
            </a:r>
            <a:r>
              <a:rPr lang="en-US" dirty="0"/>
              <a:t> </a:t>
            </a:r>
            <a:r>
              <a:rPr lang="en-US" dirty="0" err="1"/>
              <a:t>eu</a:t>
            </a:r>
            <a:r>
              <a:rPr lang="en-US" dirty="0"/>
              <a:t> </a:t>
            </a:r>
            <a:r>
              <a:rPr lang="en-US" dirty="0" err="1"/>
              <a:t>urna</a:t>
            </a:r>
            <a:r>
              <a:rPr lang="en-US" dirty="0"/>
              <a:t>.</a:t>
            </a:r>
          </a:p>
          <a:p>
            <a:pPr lvl="0"/>
            <a:endParaRPr lang="en-US" dirty="0"/>
          </a:p>
          <a:p>
            <a:pPr lvl="0"/>
            <a:r>
              <a:rPr lang="en-US" dirty="0"/>
              <a:t>Maecenas </a:t>
            </a:r>
            <a:r>
              <a:rPr lang="en-US" dirty="0" err="1"/>
              <a:t>ultrices</a:t>
            </a:r>
            <a:r>
              <a:rPr lang="en-US" dirty="0"/>
              <a:t> vitae ex </a:t>
            </a:r>
            <a:r>
              <a:rPr lang="en-US" dirty="0" err="1"/>
              <a:t>quis</a:t>
            </a:r>
            <a:r>
              <a:rPr lang="en-US" dirty="0"/>
              <a:t> </a:t>
            </a:r>
            <a:r>
              <a:rPr lang="en-US" dirty="0" err="1"/>
              <a:t>tincidunt</a:t>
            </a:r>
            <a:r>
              <a:rPr lang="en-US" dirty="0"/>
              <a:t>. </a:t>
            </a:r>
            <a:r>
              <a:rPr lang="en-US" dirty="0" err="1"/>
              <a:t>Suspendisse</a:t>
            </a:r>
            <a:r>
              <a:rPr lang="en-US" dirty="0"/>
              <a:t> pharetra </a:t>
            </a:r>
            <a:r>
              <a:rPr lang="en-US" dirty="0" err="1"/>
              <a:t>nunc</a:t>
            </a:r>
            <a:r>
              <a:rPr lang="en-US" dirty="0"/>
              <a:t> ac porta </a:t>
            </a:r>
            <a:r>
              <a:rPr lang="en-US" dirty="0" err="1"/>
              <a:t>fringilla</a:t>
            </a:r>
            <a:r>
              <a:rPr lang="en-US" dirty="0"/>
              <a:t>. </a:t>
            </a:r>
            <a:r>
              <a:rPr lang="en-US" dirty="0" err="1"/>
              <a:t>Fusce</a:t>
            </a:r>
            <a:r>
              <a:rPr lang="en-US" dirty="0"/>
              <a:t> </a:t>
            </a:r>
            <a:r>
              <a:rPr lang="en-US" dirty="0" err="1"/>
              <a:t>est</a:t>
            </a:r>
            <a:r>
              <a:rPr lang="en-US" dirty="0"/>
              <a:t> </a:t>
            </a:r>
            <a:r>
              <a:rPr lang="en-US" dirty="0" err="1"/>
              <a:t>leo</a:t>
            </a:r>
            <a:r>
              <a:rPr lang="en-US" dirty="0"/>
              <a:t>, </a:t>
            </a:r>
            <a:r>
              <a:rPr lang="en-US" dirty="0" err="1"/>
              <a:t>posuere</a:t>
            </a:r>
            <a:r>
              <a:rPr lang="en-US" dirty="0"/>
              <a:t> non </a:t>
            </a:r>
            <a:r>
              <a:rPr lang="en-US" dirty="0" err="1"/>
              <a:t>egestas</a:t>
            </a:r>
            <a:r>
              <a:rPr lang="en-US" dirty="0"/>
              <a:t> in, </a:t>
            </a:r>
            <a:r>
              <a:rPr lang="en-US" dirty="0" err="1"/>
              <a:t>condimentum</a:t>
            </a:r>
            <a:r>
              <a:rPr lang="en-US" dirty="0"/>
              <a:t> </a:t>
            </a:r>
            <a:r>
              <a:rPr lang="en-US" dirty="0" err="1"/>
              <a:t>nec</a:t>
            </a:r>
            <a:r>
              <a:rPr lang="en-US" dirty="0"/>
              <a:t> </a:t>
            </a:r>
            <a:r>
              <a:rPr lang="en-US" dirty="0" err="1"/>
              <a:t>lectus</a:t>
            </a:r>
            <a:r>
              <a:rPr lang="en-US" dirty="0"/>
              <a:t>. </a:t>
            </a:r>
          </a:p>
          <a:p>
            <a:pPr lvl="0"/>
            <a:endParaRPr lang="en-US" dirty="0"/>
          </a:p>
          <a:p>
            <a:pPr lvl="0"/>
            <a:r>
              <a:rPr lang="en-US" dirty="0" err="1"/>
              <a:t>Curabitur</a:t>
            </a:r>
            <a:r>
              <a:rPr lang="en-US" dirty="0"/>
              <a:t> </a:t>
            </a:r>
            <a:r>
              <a:rPr lang="en-US" dirty="0" err="1"/>
              <a:t>sed</a:t>
            </a:r>
            <a:r>
              <a:rPr lang="en-US" dirty="0"/>
              <a:t> magna </a:t>
            </a:r>
            <a:r>
              <a:rPr lang="en-US" dirty="0" err="1"/>
              <a:t>porttitor</a:t>
            </a:r>
            <a:r>
              <a:rPr lang="en-US" dirty="0"/>
              <a:t>, </a:t>
            </a:r>
            <a:r>
              <a:rPr lang="en-US" dirty="0" err="1"/>
              <a:t>ullamcorper</a:t>
            </a:r>
            <a:r>
              <a:rPr lang="en-US" dirty="0"/>
              <a:t> </a:t>
            </a:r>
            <a:r>
              <a:rPr lang="en-US" dirty="0" err="1"/>
              <a:t>eros</a:t>
            </a:r>
            <a:r>
              <a:rPr lang="en-US" dirty="0"/>
              <a:t> in, </a:t>
            </a:r>
            <a:r>
              <a:rPr lang="en-US" dirty="0" err="1"/>
              <a:t>ultrices</a:t>
            </a:r>
            <a:r>
              <a:rPr lang="en-US" dirty="0"/>
              <a:t> est. </a:t>
            </a:r>
            <a:r>
              <a:rPr lang="en-US" dirty="0" err="1"/>
              <a:t>Vestibulum</a:t>
            </a:r>
            <a:r>
              <a:rPr lang="en-US" dirty="0"/>
              <a:t> </a:t>
            </a:r>
            <a:r>
              <a:rPr lang="en-US" dirty="0" err="1"/>
              <a:t>sodales</a:t>
            </a:r>
            <a:r>
              <a:rPr lang="en-US" dirty="0"/>
              <a:t> </a:t>
            </a:r>
            <a:r>
              <a:rPr lang="en-US" dirty="0" err="1"/>
              <a:t>suscipit</a:t>
            </a:r>
            <a:r>
              <a:rPr lang="en-US" dirty="0"/>
              <a:t> </a:t>
            </a:r>
            <a:r>
              <a:rPr lang="en-US" dirty="0" err="1"/>
              <a:t>turpis</a:t>
            </a:r>
            <a:r>
              <a:rPr lang="en-US" dirty="0"/>
              <a:t>, a </a:t>
            </a:r>
            <a:r>
              <a:rPr lang="en-US" dirty="0" err="1"/>
              <a:t>blandit</a:t>
            </a:r>
            <a:r>
              <a:rPr lang="en-US" dirty="0"/>
              <a:t> </a:t>
            </a:r>
            <a:r>
              <a:rPr lang="en-US" dirty="0" err="1"/>
              <a:t>purus</a:t>
            </a:r>
            <a:r>
              <a:rPr lang="en-US" dirty="0"/>
              <a:t> </a:t>
            </a:r>
            <a:r>
              <a:rPr lang="en-US" dirty="0" err="1"/>
              <a:t>ultricies</a:t>
            </a:r>
            <a:r>
              <a:rPr lang="en-US" dirty="0"/>
              <a:t> sed. </a:t>
            </a:r>
          </a:p>
        </p:txBody>
      </p:sp>
      <p:sp>
        <p:nvSpPr>
          <p:cNvPr id="10" name="Title 1"/>
          <p:cNvSpPr>
            <a:spLocks noGrp="1"/>
          </p:cNvSpPr>
          <p:nvPr>
            <p:ph type="title" hasCustomPrompt="1"/>
          </p:nvPr>
        </p:nvSpPr>
        <p:spPr>
          <a:xfrm>
            <a:off x="4788030" y="123410"/>
            <a:ext cx="4032560" cy="288039"/>
          </a:xfrm>
          <a:prstGeom prst="rect">
            <a:avLst/>
          </a:prstGeom>
        </p:spPr>
        <p:txBody>
          <a:bodyPr>
            <a:noAutofit/>
          </a:bodyPr>
          <a:lstStyle>
            <a:lvl1pPr algn="l">
              <a:defRPr sz="8000">
                <a:latin typeface="+mn-lt"/>
              </a:defRPr>
            </a:lvl1pPr>
          </a:lstStyle>
          <a:p>
            <a:r>
              <a:rPr lang="en-US" dirty="0"/>
              <a:t>“</a:t>
            </a:r>
            <a:endParaRPr lang="en-GB" dirty="0"/>
          </a:p>
        </p:txBody>
      </p:sp>
      <p:sp>
        <p:nvSpPr>
          <p:cNvPr id="7" name="Text Placeholder 3"/>
          <p:cNvSpPr>
            <a:spLocks noGrp="1"/>
          </p:cNvSpPr>
          <p:nvPr>
            <p:ph type="body" sz="quarter" idx="11" hasCustomPrompt="1"/>
          </p:nvPr>
        </p:nvSpPr>
        <p:spPr>
          <a:xfrm>
            <a:off x="107950" y="4804190"/>
            <a:ext cx="5903913" cy="215900"/>
          </a:xfrm>
          <a:prstGeom prst="rect">
            <a:avLst/>
          </a:prstGeom>
        </p:spPr>
        <p:txBody>
          <a:bodyPr/>
          <a:lstStyle>
            <a:lvl1pPr marL="0" indent="0">
              <a:buNone/>
              <a:defRPr sz="1400" b="1" i="0" baseline="0">
                <a:solidFill>
                  <a:schemeClr val="bg1"/>
                </a:solidFill>
                <a:latin typeface="+mn-lt"/>
              </a:defRPr>
            </a:lvl1pPr>
          </a:lstStyle>
          <a:p>
            <a:pPr lvl="0"/>
            <a:r>
              <a:rPr lang="en-GB" sz="1000" dirty="0"/>
              <a:t>Slide Title</a:t>
            </a:r>
            <a:endParaRPr lang="en-GB" dirty="0"/>
          </a:p>
        </p:txBody>
      </p:sp>
      <p:sp>
        <p:nvSpPr>
          <p:cNvPr id="5" name="Picture Placeholder 3"/>
          <p:cNvSpPr>
            <a:spLocks noGrp="1"/>
          </p:cNvSpPr>
          <p:nvPr>
            <p:ph type="pic" sz="quarter" idx="13"/>
          </p:nvPr>
        </p:nvSpPr>
        <p:spPr>
          <a:xfrm>
            <a:off x="0" y="-288"/>
            <a:ext cx="4572000" cy="4732338"/>
          </a:xfrm>
          <a:prstGeom prst="rect">
            <a:avLst/>
          </a:prstGeom>
          <a:solidFill>
            <a:schemeClr val="accent5"/>
          </a:solidFill>
        </p:spPr>
        <p:txBody>
          <a:bodyPr lIns="252000" tIns="468000" rIns="144000"/>
          <a:lstStyle>
            <a:lvl1pPr marL="0" indent="0" algn="l">
              <a:buNone/>
              <a:defRPr sz="1600">
                <a:solidFill>
                  <a:schemeClr val="accent3"/>
                </a:solidFill>
              </a:defRPr>
            </a:lvl1pPr>
          </a:lstStyle>
          <a:p>
            <a:endParaRPr lang="en-GB" dirty="0"/>
          </a:p>
        </p:txBody>
      </p:sp>
      <p:sp>
        <p:nvSpPr>
          <p:cNvPr id="11" name="Text Placeholder 13"/>
          <p:cNvSpPr>
            <a:spLocks noGrp="1"/>
          </p:cNvSpPr>
          <p:nvPr>
            <p:ph type="body" sz="quarter" idx="14"/>
          </p:nvPr>
        </p:nvSpPr>
        <p:spPr>
          <a:xfrm>
            <a:off x="397356" y="4407629"/>
            <a:ext cx="2586560" cy="216030"/>
          </a:xfrm>
          <a:prstGeom prst="rect">
            <a:avLst/>
          </a:prstGeom>
        </p:spPr>
        <p:txBody>
          <a:bodyPr>
            <a:noAutofit/>
          </a:bodyPr>
          <a:lstStyle>
            <a:lvl1pPr marL="0" indent="0">
              <a:lnSpc>
                <a:spcPct val="150000"/>
              </a:lnSpc>
              <a:buNone/>
              <a:defRPr sz="700" b="0">
                <a:solidFill>
                  <a:schemeClr val="bg1"/>
                </a:solidFill>
                <a:effectLst/>
                <a:latin typeface="Eveleth Clean Regular" pitchFamily="50" charset="0"/>
              </a:defRPr>
            </a:lvl1pPr>
          </a:lstStyle>
          <a:p>
            <a:pPr lvl="0"/>
            <a:endParaRPr lang="en-US" dirty="0"/>
          </a:p>
        </p:txBody>
      </p:sp>
    </p:spTree>
    <p:controls>
      <p:control spid="67589" name="Image1" r:id="rId2" imgW="285848" imgH="285847"/>
    </p:controls>
    <p:extLst>
      <p:ext uri="{BB962C8B-B14F-4D97-AF65-F5344CB8AC3E}">
        <p14:creationId xmlns:p14="http://schemas.microsoft.com/office/powerpoint/2010/main" xmlns="" val="234667643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Image &amp; Text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400" y="339440"/>
            <a:ext cx="8641200" cy="504070"/>
          </a:xfrm>
          <a:prstGeom prst="rect">
            <a:avLst/>
          </a:prstGeom>
        </p:spPr>
        <p:txBody>
          <a:bodyPr>
            <a:noAutofit/>
          </a:bodyPr>
          <a:lstStyle>
            <a:lvl1pPr algn="l">
              <a:defRPr sz="1600" b="0" i="0">
                <a:latin typeface="+mn-lt"/>
              </a:defRPr>
            </a:lvl1pPr>
          </a:lstStyle>
          <a:p>
            <a:r>
              <a:rPr lang="en-US" dirty="0" err="1"/>
              <a:t>Vestibulum</a:t>
            </a:r>
            <a:r>
              <a:rPr lang="en-US" dirty="0"/>
              <a:t> </a:t>
            </a:r>
            <a:r>
              <a:rPr lang="en-US" dirty="0" err="1"/>
              <a:t>volutpat</a:t>
            </a:r>
            <a:r>
              <a:rPr lang="en-US" dirty="0"/>
              <a:t> </a:t>
            </a:r>
            <a:r>
              <a:rPr lang="en-US" dirty="0" err="1"/>
              <a:t>finibus</a:t>
            </a:r>
            <a:r>
              <a:rPr lang="en-US" dirty="0"/>
              <a:t> pharetra.</a:t>
            </a:r>
            <a:br>
              <a:rPr lang="en-US" dirty="0"/>
            </a:br>
            <a:r>
              <a:rPr lang="en-US" dirty="0" err="1"/>
              <a:t>Phasellus</a:t>
            </a:r>
            <a:r>
              <a:rPr lang="en-US" dirty="0"/>
              <a:t> </a:t>
            </a:r>
            <a:r>
              <a:rPr lang="en-US" dirty="0" err="1"/>
              <a:t>sodales</a:t>
            </a:r>
            <a:r>
              <a:rPr lang="en-US" dirty="0"/>
              <a:t> ante </a:t>
            </a:r>
            <a:r>
              <a:rPr lang="en-US" dirty="0" err="1"/>
              <a:t>nibh</a:t>
            </a:r>
            <a:r>
              <a:rPr lang="en-US" dirty="0"/>
              <a:t>,</a:t>
            </a:r>
            <a:endParaRPr lang="en-GB" dirty="0"/>
          </a:p>
        </p:txBody>
      </p:sp>
      <p:cxnSp>
        <p:nvCxnSpPr>
          <p:cNvPr id="5" name="Straight Connector 4"/>
          <p:cNvCxnSpPr/>
          <p:nvPr userDrawn="1"/>
        </p:nvCxnSpPr>
        <p:spPr>
          <a:xfrm>
            <a:off x="251400" y="411450"/>
            <a:ext cx="1116" cy="432060"/>
          </a:xfrm>
          <a:prstGeom prst="line">
            <a:avLst/>
          </a:prstGeom>
          <a:ln w="25400"/>
          <a:effectLst/>
        </p:spPr>
        <p:style>
          <a:lnRef idx="3">
            <a:schemeClr val="accent2"/>
          </a:lnRef>
          <a:fillRef idx="0">
            <a:schemeClr val="accent2"/>
          </a:fillRef>
          <a:effectRef idx="2">
            <a:schemeClr val="accent2"/>
          </a:effectRef>
          <a:fontRef idx="minor">
            <a:schemeClr val="tx1"/>
          </a:fontRef>
        </p:style>
      </p:cxnSp>
      <p:sp>
        <p:nvSpPr>
          <p:cNvPr id="7" name="Text Placeholder 3"/>
          <p:cNvSpPr>
            <a:spLocks noGrp="1"/>
          </p:cNvSpPr>
          <p:nvPr>
            <p:ph type="body" sz="quarter" idx="11" hasCustomPrompt="1"/>
          </p:nvPr>
        </p:nvSpPr>
        <p:spPr>
          <a:xfrm>
            <a:off x="107950" y="4804190"/>
            <a:ext cx="5903913" cy="215900"/>
          </a:xfrm>
          <a:prstGeom prst="rect">
            <a:avLst/>
          </a:prstGeom>
        </p:spPr>
        <p:txBody>
          <a:bodyPr/>
          <a:lstStyle>
            <a:lvl1pPr marL="0" indent="0">
              <a:buNone/>
              <a:defRPr sz="1400" b="1" i="0" baseline="0">
                <a:solidFill>
                  <a:schemeClr val="bg1"/>
                </a:solidFill>
                <a:latin typeface="+mn-lt"/>
              </a:defRPr>
            </a:lvl1pPr>
          </a:lstStyle>
          <a:p>
            <a:pPr lvl="0"/>
            <a:r>
              <a:rPr lang="en-GB" sz="1000" dirty="0"/>
              <a:t>Slide Title</a:t>
            </a:r>
            <a:endParaRPr lang="en-GB" dirty="0"/>
          </a:p>
        </p:txBody>
      </p:sp>
      <p:sp>
        <p:nvSpPr>
          <p:cNvPr id="10" name="Picture Placeholder 3"/>
          <p:cNvSpPr>
            <a:spLocks noGrp="1"/>
          </p:cNvSpPr>
          <p:nvPr>
            <p:ph type="pic" sz="quarter" idx="13"/>
          </p:nvPr>
        </p:nvSpPr>
        <p:spPr>
          <a:xfrm>
            <a:off x="395420" y="1779640"/>
            <a:ext cx="1872259" cy="1224170"/>
          </a:xfrm>
          <a:prstGeom prst="rect">
            <a:avLst/>
          </a:prstGeom>
          <a:solidFill>
            <a:schemeClr val="accent5"/>
          </a:solidFill>
        </p:spPr>
        <p:txBody>
          <a:bodyPr lIns="144000" tIns="144000" rIns="144000"/>
          <a:lstStyle>
            <a:lvl1pPr marL="0" indent="0" algn="l">
              <a:buNone/>
              <a:defRPr sz="1200">
                <a:solidFill>
                  <a:schemeClr val="accent3"/>
                </a:solidFill>
              </a:defRPr>
            </a:lvl1pPr>
          </a:lstStyle>
          <a:p>
            <a:endParaRPr lang="en-GB" dirty="0"/>
          </a:p>
        </p:txBody>
      </p:sp>
      <p:sp>
        <p:nvSpPr>
          <p:cNvPr id="11" name="Text Placeholder 10"/>
          <p:cNvSpPr>
            <a:spLocks noGrp="1"/>
          </p:cNvSpPr>
          <p:nvPr>
            <p:ph type="body" sz="quarter" idx="17"/>
          </p:nvPr>
        </p:nvSpPr>
        <p:spPr>
          <a:xfrm>
            <a:off x="395420" y="3003810"/>
            <a:ext cx="1872885" cy="576080"/>
          </a:xfrm>
          <a:prstGeom prst="rect">
            <a:avLst/>
          </a:prstGeom>
          <a:solidFill>
            <a:schemeClr val="bg1"/>
          </a:solidFill>
          <a:ln>
            <a:solidFill>
              <a:schemeClr val="accent5"/>
            </a:solidFill>
          </a:ln>
        </p:spPr>
        <p:txBody>
          <a:bodyPr lIns="144000" tIns="144000" rIns="144000" bIns="144000" anchor="ctr"/>
          <a:lstStyle>
            <a:lvl1pPr marL="0" indent="0" algn="ctr">
              <a:buNone/>
              <a:defRPr sz="1200" b="0" i="0" baseline="0">
                <a:solidFill>
                  <a:schemeClr val="accent3"/>
                </a:solidFill>
                <a:latin typeface="+mn-lt"/>
              </a:defRPr>
            </a:lvl1pPr>
          </a:lstStyle>
          <a:p>
            <a:pPr lvl="0"/>
            <a:endParaRPr lang="en-GB" dirty="0"/>
          </a:p>
        </p:txBody>
      </p:sp>
      <p:sp>
        <p:nvSpPr>
          <p:cNvPr id="12" name="Picture Placeholder 3"/>
          <p:cNvSpPr>
            <a:spLocks noGrp="1"/>
          </p:cNvSpPr>
          <p:nvPr>
            <p:ph type="pic" sz="quarter" idx="18"/>
          </p:nvPr>
        </p:nvSpPr>
        <p:spPr>
          <a:xfrm>
            <a:off x="2555095" y="1779640"/>
            <a:ext cx="1872259" cy="1224170"/>
          </a:xfrm>
          <a:prstGeom prst="rect">
            <a:avLst/>
          </a:prstGeom>
          <a:solidFill>
            <a:schemeClr val="accent5"/>
          </a:solidFill>
        </p:spPr>
        <p:txBody>
          <a:bodyPr lIns="144000" tIns="144000" rIns="144000"/>
          <a:lstStyle>
            <a:lvl1pPr marL="0" indent="0" algn="l">
              <a:buNone/>
              <a:defRPr sz="1200">
                <a:solidFill>
                  <a:schemeClr val="accent3"/>
                </a:solidFill>
              </a:defRPr>
            </a:lvl1pPr>
          </a:lstStyle>
          <a:p>
            <a:endParaRPr lang="en-GB" dirty="0"/>
          </a:p>
        </p:txBody>
      </p:sp>
      <p:sp>
        <p:nvSpPr>
          <p:cNvPr id="13" name="Text Placeholder 10"/>
          <p:cNvSpPr>
            <a:spLocks noGrp="1"/>
          </p:cNvSpPr>
          <p:nvPr>
            <p:ph type="body" sz="quarter" idx="19"/>
          </p:nvPr>
        </p:nvSpPr>
        <p:spPr>
          <a:xfrm>
            <a:off x="2555095" y="3003810"/>
            <a:ext cx="1872885" cy="576080"/>
          </a:xfrm>
          <a:prstGeom prst="rect">
            <a:avLst/>
          </a:prstGeom>
          <a:solidFill>
            <a:schemeClr val="bg1"/>
          </a:solidFill>
          <a:ln>
            <a:solidFill>
              <a:schemeClr val="accent5"/>
            </a:solidFill>
          </a:ln>
        </p:spPr>
        <p:txBody>
          <a:bodyPr lIns="144000" tIns="144000" rIns="144000" bIns="144000" anchor="ctr"/>
          <a:lstStyle>
            <a:lvl1pPr marL="0" indent="0" algn="ctr">
              <a:buNone/>
              <a:defRPr sz="1200" b="0" i="0" baseline="0">
                <a:solidFill>
                  <a:schemeClr val="accent3"/>
                </a:solidFill>
                <a:latin typeface="+mn-lt"/>
              </a:defRPr>
            </a:lvl1pPr>
          </a:lstStyle>
          <a:p>
            <a:pPr lvl="0"/>
            <a:endParaRPr lang="en-GB" dirty="0"/>
          </a:p>
        </p:txBody>
      </p:sp>
      <p:sp>
        <p:nvSpPr>
          <p:cNvPr id="14" name="Picture Placeholder 3"/>
          <p:cNvSpPr>
            <a:spLocks noGrp="1"/>
          </p:cNvSpPr>
          <p:nvPr>
            <p:ph type="pic" sz="quarter" idx="20"/>
          </p:nvPr>
        </p:nvSpPr>
        <p:spPr>
          <a:xfrm>
            <a:off x="4716020" y="1779640"/>
            <a:ext cx="1872259" cy="1224170"/>
          </a:xfrm>
          <a:prstGeom prst="rect">
            <a:avLst/>
          </a:prstGeom>
          <a:solidFill>
            <a:schemeClr val="accent5"/>
          </a:solidFill>
        </p:spPr>
        <p:txBody>
          <a:bodyPr lIns="144000" tIns="144000" rIns="144000"/>
          <a:lstStyle>
            <a:lvl1pPr marL="0" indent="0" algn="l">
              <a:buNone/>
              <a:defRPr sz="1200">
                <a:solidFill>
                  <a:schemeClr val="accent3"/>
                </a:solidFill>
              </a:defRPr>
            </a:lvl1pPr>
          </a:lstStyle>
          <a:p>
            <a:endParaRPr lang="en-GB" dirty="0"/>
          </a:p>
        </p:txBody>
      </p:sp>
      <p:sp>
        <p:nvSpPr>
          <p:cNvPr id="15" name="Text Placeholder 10"/>
          <p:cNvSpPr>
            <a:spLocks noGrp="1"/>
          </p:cNvSpPr>
          <p:nvPr>
            <p:ph type="body" sz="quarter" idx="21"/>
          </p:nvPr>
        </p:nvSpPr>
        <p:spPr>
          <a:xfrm>
            <a:off x="4716020" y="3003810"/>
            <a:ext cx="1872885" cy="576080"/>
          </a:xfrm>
          <a:prstGeom prst="rect">
            <a:avLst/>
          </a:prstGeom>
          <a:solidFill>
            <a:schemeClr val="bg1"/>
          </a:solidFill>
          <a:ln>
            <a:solidFill>
              <a:schemeClr val="accent5"/>
            </a:solidFill>
          </a:ln>
        </p:spPr>
        <p:txBody>
          <a:bodyPr lIns="144000" tIns="144000" rIns="144000" bIns="144000" anchor="ctr"/>
          <a:lstStyle>
            <a:lvl1pPr marL="0" indent="0" algn="ctr">
              <a:buNone/>
              <a:defRPr sz="1200" b="0" i="0" baseline="0">
                <a:solidFill>
                  <a:schemeClr val="accent3"/>
                </a:solidFill>
                <a:latin typeface="+mn-lt"/>
              </a:defRPr>
            </a:lvl1pPr>
          </a:lstStyle>
          <a:p>
            <a:pPr lvl="0"/>
            <a:endParaRPr lang="en-GB" dirty="0"/>
          </a:p>
        </p:txBody>
      </p:sp>
      <p:sp>
        <p:nvSpPr>
          <p:cNvPr id="16" name="Picture Placeholder 3"/>
          <p:cNvSpPr>
            <a:spLocks noGrp="1"/>
          </p:cNvSpPr>
          <p:nvPr>
            <p:ph type="pic" sz="quarter" idx="22"/>
          </p:nvPr>
        </p:nvSpPr>
        <p:spPr>
          <a:xfrm>
            <a:off x="6875695" y="1779640"/>
            <a:ext cx="1872259" cy="1224170"/>
          </a:xfrm>
          <a:prstGeom prst="rect">
            <a:avLst/>
          </a:prstGeom>
          <a:solidFill>
            <a:schemeClr val="accent5"/>
          </a:solidFill>
        </p:spPr>
        <p:txBody>
          <a:bodyPr lIns="144000" tIns="144000" rIns="144000"/>
          <a:lstStyle>
            <a:lvl1pPr marL="0" indent="0" algn="l">
              <a:buNone/>
              <a:defRPr sz="1200">
                <a:solidFill>
                  <a:schemeClr val="accent3"/>
                </a:solidFill>
              </a:defRPr>
            </a:lvl1pPr>
          </a:lstStyle>
          <a:p>
            <a:endParaRPr lang="en-GB" dirty="0"/>
          </a:p>
        </p:txBody>
      </p:sp>
      <p:sp>
        <p:nvSpPr>
          <p:cNvPr id="17" name="Text Placeholder 10"/>
          <p:cNvSpPr>
            <a:spLocks noGrp="1"/>
          </p:cNvSpPr>
          <p:nvPr>
            <p:ph type="body" sz="quarter" idx="23"/>
          </p:nvPr>
        </p:nvSpPr>
        <p:spPr>
          <a:xfrm>
            <a:off x="6875695" y="3003810"/>
            <a:ext cx="1872885" cy="576080"/>
          </a:xfrm>
          <a:prstGeom prst="rect">
            <a:avLst/>
          </a:prstGeom>
          <a:solidFill>
            <a:schemeClr val="bg1"/>
          </a:solidFill>
          <a:ln>
            <a:solidFill>
              <a:schemeClr val="accent5"/>
            </a:solidFill>
          </a:ln>
        </p:spPr>
        <p:txBody>
          <a:bodyPr lIns="144000" tIns="144000" rIns="144000" bIns="144000" anchor="ctr"/>
          <a:lstStyle>
            <a:lvl1pPr marL="0" indent="0" algn="ctr">
              <a:buNone/>
              <a:defRPr sz="1200" b="0" i="0" baseline="0">
                <a:solidFill>
                  <a:schemeClr val="accent3"/>
                </a:solidFill>
                <a:latin typeface="+mn-lt"/>
              </a:defRPr>
            </a:lvl1pPr>
          </a:lstStyle>
          <a:p>
            <a:pPr lvl="0"/>
            <a:endParaRPr lang="en-GB" dirty="0"/>
          </a:p>
        </p:txBody>
      </p:sp>
    </p:spTree>
    <p:extLst>
      <p:ext uri="{BB962C8B-B14F-4D97-AF65-F5344CB8AC3E}">
        <p14:creationId xmlns:p14="http://schemas.microsoft.com/office/powerpoint/2010/main" xmlns="" val="62758369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Hierarchy Slide">
    <p:bg>
      <p:bgPr>
        <a:solidFill>
          <a:schemeClr val="bg1"/>
        </a:solidFill>
        <a:effectLst/>
      </p:bgPr>
    </p:bg>
    <p:spTree>
      <p:nvGrpSpPr>
        <p:cNvPr id="1" name=""/>
        <p:cNvGrpSpPr/>
        <p:nvPr/>
      </p:nvGrpSpPr>
      <p:grpSpPr>
        <a:xfrm>
          <a:off x="0" y="0"/>
          <a:ext cx="0" cy="0"/>
          <a:chOff x="0" y="0"/>
          <a:chExt cx="0" cy="0"/>
        </a:xfrm>
      </p:grpSpPr>
      <p:sp>
        <p:nvSpPr>
          <p:cNvPr id="5" name="Text Placeholder 3"/>
          <p:cNvSpPr>
            <a:spLocks noGrp="1"/>
          </p:cNvSpPr>
          <p:nvPr>
            <p:ph type="body" sz="quarter" idx="11" hasCustomPrompt="1"/>
          </p:nvPr>
        </p:nvSpPr>
        <p:spPr>
          <a:xfrm>
            <a:off x="107950" y="4804190"/>
            <a:ext cx="5903913" cy="215900"/>
          </a:xfrm>
          <a:prstGeom prst="rect">
            <a:avLst/>
          </a:prstGeom>
        </p:spPr>
        <p:txBody>
          <a:bodyPr/>
          <a:lstStyle>
            <a:lvl1pPr marL="0" indent="0">
              <a:buNone/>
              <a:defRPr sz="1400" b="1" i="0" baseline="0">
                <a:solidFill>
                  <a:schemeClr val="bg1"/>
                </a:solidFill>
                <a:latin typeface="+mn-lt"/>
              </a:defRPr>
            </a:lvl1pPr>
          </a:lstStyle>
          <a:p>
            <a:pPr lvl="0"/>
            <a:r>
              <a:rPr lang="en-GB" sz="1000" dirty="0"/>
              <a:t>Slide Title</a:t>
            </a:r>
            <a:endParaRPr lang="en-GB" dirty="0"/>
          </a:p>
        </p:txBody>
      </p:sp>
      <p:sp>
        <p:nvSpPr>
          <p:cNvPr id="3" name="Picture Placeholder 3"/>
          <p:cNvSpPr>
            <a:spLocks noGrp="1"/>
          </p:cNvSpPr>
          <p:nvPr>
            <p:ph type="pic" sz="quarter" idx="13"/>
          </p:nvPr>
        </p:nvSpPr>
        <p:spPr>
          <a:xfrm>
            <a:off x="3635245" y="267430"/>
            <a:ext cx="1872259" cy="1224170"/>
          </a:xfrm>
          <a:prstGeom prst="rect">
            <a:avLst/>
          </a:prstGeom>
          <a:solidFill>
            <a:schemeClr val="accent5"/>
          </a:solidFill>
        </p:spPr>
        <p:txBody>
          <a:bodyPr lIns="144000" tIns="144000" rIns="144000"/>
          <a:lstStyle>
            <a:lvl1pPr marL="0" indent="0" algn="l">
              <a:buNone/>
              <a:defRPr sz="1200">
                <a:solidFill>
                  <a:schemeClr val="accent3"/>
                </a:solidFill>
              </a:defRPr>
            </a:lvl1pPr>
          </a:lstStyle>
          <a:p>
            <a:endParaRPr lang="en-GB" dirty="0"/>
          </a:p>
        </p:txBody>
      </p:sp>
      <p:sp>
        <p:nvSpPr>
          <p:cNvPr id="4" name="Text Placeholder 10"/>
          <p:cNvSpPr>
            <a:spLocks noGrp="1"/>
          </p:cNvSpPr>
          <p:nvPr>
            <p:ph type="body" sz="quarter" idx="17"/>
          </p:nvPr>
        </p:nvSpPr>
        <p:spPr>
          <a:xfrm>
            <a:off x="3635245" y="1491600"/>
            <a:ext cx="1872885" cy="576080"/>
          </a:xfrm>
          <a:prstGeom prst="rect">
            <a:avLst/>
          </a:prstGeom>
          <a:solidFill>
            <a:schemeClr val="bg1"/>
          </a:solidFill>
          <a:ln>
            <a:solidFill>
              <a:schemeClr val="accent5"/>
            </a:solidFill>
          </a:ln>
        </p:spPr>
        <p:txBody>
          <a:bodyPr lIns="144000" tIns="144000" rIns="144000" bIns="144000" anchor="ctr"/>
          <a:lstStyle>
            <a:lvl1pPr marL="0" indent="0" algn="ctr">
              <a:buNone/>
              <a:defRPr sz="1200" b="1" i="0" baseline="0">
                <a:solidFill>
                  <a:schemeClr val="accent3"/>
                </a:solidFill>
                <a:latin typeface="+mn-lt"/>
              </a:defRPr>
            </a:lvl1pPr>
          </a:lstStyle>
          <a:p>
            <a:pPr lvl="0"/>
            <a:endParaRPr lang="en-GB" dirty="0"/>
          </a:p>
        </p:txBody>
      </p:sp>
      <p:sp>
        <p:nvSpPr>
          <p:cNvPr id="6" name="Picture Placeholder 3"/>
          <p:cNvSpPr>
            <a:spLocks noGrp="1"/>
          </p:cNvSpPr>
          <p:nvPr>
            <p:ph type="pic" sz="quarter" idx="18"/>
          </p:nvPr>
        </p:nvSpPr>
        <p:spPr>
          <a:xfrm>
            <a:off x="3635870" y="2643760"/>
            <a:ext cx="1872259" cy="1224170"/>
          </a:xfrm>
          <a:prstGeom prst="rect">
            <a:avLst/>
          </a:prstGeom>
          <a:solidFill>
            <a:schemeClr val="accent5"/>
          </a:solidFill>
        </p:spPr>
        <p:txBody>
          <a:bodyPr lIns="144000" tIns="144000" rIns="144000"/>
          <a:lstStyle>
            <a:lvl1pPr marL="0" indent="0" algn="l">
              <a:buNone/>
              <a:defRPr sz="1200">
                <a:solidFill>
                  <a:schemeClr val="accent3"/>
                </a:solidFill>
              </a:defRPr>
            </a:lvl1pPr>
          </a:lstStyle>
          <a:p>
            <a:endParaRPr lang="en-GB" dirty="0"/>
          </a:p>
        </p:txBody>
      </p:sp>
      <p:sp>
        <p:nvSpPr>
          <p:cNvPr id="7" name="Text Placeholder 10"/>
          <p:cNvSpPr>
            <a:spLocks noGrp="1"/>
          </p:cNvSpPr>
          <p:nvPr>
            <p:ph type="body" sz="quarter" idx="19"/>
          </p:nvPr>
        </p:nvSpPr>
        <p:spPr>
          <a:xfrm>
            <a:off x="3635870" y="3867930"/>
            <a:ext cx="1872885" cy="576080"/>
          </a:xfrm>
          <a:prstGeom prst="rect">
            <a:avLst/>
          </a:prstGeom>
          <a:solidFill>
            <a:schemeClr val="bg1"/>
          </a:solidFill>
          <a:ln>
            <a:solidFill>
              <a:schemeClr val="accent5"/>
            </a:solidFill>
          </a:ln>
        </p:spPr>
        <p:txBody>
          <a:bodyPr lIns="144000" tIns="144000" rIns="144000" bIns="144000" anchor="ctr"/>
          <a:lstStyle>
            <a:lvl1pPr marL="0" indent="0" algn="ctr">
              <a:buNone/>
              <a:defRPr sz="1200" b="1" i="0" baseline="0">
                <a:solidFill>
                  <a:schemeClr val="accent3"/>
                </a:solidFill>
                <a:latin typeface="+mn-lt"/>
              </a:defRPr>
            </a:lvl1pPr>
          </a:lstStyle>
          <a:p>
            <a:pPr lvl="0"/>
            <a:endParaRPr lang="en-GB" dirty="0"/>
          </a:p>
        </p:txBody>
      </p:sp>
      <p:sp>
        <p:nvSpPr>
          <p:cNvPr id="8" name="Picture Placeholder 3"/>
          <p:cNvSpPr>
            <a:spLocks noGrp="1"/>
          </p:cNvSpPr>
          <p:nvPr>
            <p:ph type="pic" sz="quarter" idx="20"/>
          </p:nvPr>
        </p:nvSpPr>
        <p:spPr>
          <a:xfrm>
            <a:off x="6083585" y="267430"/>
            <a:ext cx="1872259" cy="1224170"/>
          </a:xfrm>
          <a:prstGeom prst="rect">
            <a:avLst/>
          </a:prstGeom>
          <a:solidFill>
            <a:schemeClr val="accent5"/>
          </a:solidFill>
        </p:spPr>
        <p:txBody>
          <a:bodyPr lIns="144000" tIns="144000" rIns="144000"/>
          <a:lstStyle>
            <a:lvl1pPr marL="0" indent="0" algn="l">
              <a:buNone/>
              <a:defRPr sz="1200">
                <a:solidFill>
                  <a:schemeClr val="accent3"/>
                </a:solidFill>
              </a:defRPr>
            </a:lvl1pPr>
          </a:lstStyle>
          <a:p>
            <a:endParaRPr lang="en-GB" dirty="0"/>
          </a:p>
        </p:txBody>
      </p:sp>
      <p:sp>
        <p:nvSpPr>
          <p:cNvPr id="9" name="Text Placeholder 10"/>
          <p:cNvSpPr>
            <a:spLocks noGrp="1"/>
          </p:cNvSpPr>
          <p:nvPr>
            <p:ph type="body" sz="quarter" idx="21"/>
          </p:nvPr>
        </p:nvSpPr>
        <p:spPr>
          <a:xfrm>
            <a:off x="6083585" y="1491600"/>
            <a:ext cx="1872885" cy="576080"/>
          </a:xfrm>
          <a:prstGeom prst="rect">
            <a:avLst/>
          </a:prstGeom>
          <a:solidFill>
            <a:schemeClr val="bg1"/>
          </a:solidFill>
          <a:ln>
            <a:solidFill>
              <a:schemeClr val="accent5"/>
            </a:solidFill>
          </a:ln>
        </p:spPr>
        <p:txBody>
          <a:bodyPr lIns="144000" tIns="144000" rIns="144000" bIns="144000" anchor="ctr"/>
          <a:lstStyle>
            <a:lvl1pPr marL="0" indent="0" algn="ctr">
              <a:buNone/>
              <a:defRPr sz="1200" b="1" i="0" baseline="0">
                <a:solidFill>
                  <a:schemeClr val="accent3"/>
                </a:solidFill>
                <a:latin typeface="+mn-lt"/>
              </a:defRPr>
            </a:lvl1pPr>
          </a:lstStyle>
          <a:p>
            <a:pPr lvl="0"/>
            <a:endParaRPr lang="en-GB" dirty="0"/>
          </a:p>
        </p:txBody>
      </p:sp>
      <p:sp>
        <p:nvSpPr>
          <p:cNvPr id="10" name="Picture Placeholder 3"/>
          <p:cNvSpPr>
            <a:spLocks noGrp="1"/>
          </p:cNvSpPr>
          <p:nvPr>
            <p:ph type="pic" sz="quarter" idx="22"/>
          </p:nvPr>
        </p:nvSpPr>
        <p:spPr>
          <a:xfrm>
            <a:off x="1187530" y="267430"/>
            <a:ext cx="1872259" cy="1224170"/>
          </a:xfrm>
          <a:prstGeom prst="rect">
            <a:avLst/>
          </a:prstGeom>
          <a:solidFill>
            <a:schemeClr val="accent5"/>
          </a:solidFill>
        </p:spPr>
        <p:txBody>
          <a:bodyPr lIns="144000" tIns="144000" rIns="144000"/>
          <a:lstStyle>
            <a:lvl1pPr marL="0" indent="0" algn="l">
              <a:buNone/>
              <a:defRPr sz="1200">
                <a:solidFill>
                  <a:schemeClr val="accent3"/>
                </a:solidFill>
              </a:defRPr>
            </a:lvl1pPr>
          </a:lstStyle>
          <a:p>
            <a:endParaRPr lang="en-GB" dirty="0"/>
          </a:p>
        </p:txBody>
      </p:sp>
      <p:sp>
        <p:nvSpPr>
          <p:cNvPr id="11" name="Text Placeholder 10"/>
          <p:cNvSpPr>
            <a:spLocks noGrp="1"/>
          </p:cNvSpPr>
          <p:nvPr>
            <p:ph type="body" sz="quarter" idx="23"/>
          </p:nvPr>
        </p:nvSpPr>
        <p:spPr>
          <a:xfrm>
            <a:off x="1187530" y="1491600"/>
            <a:ext cx="1872885" cy="576080"/>
          </a:xfrm>
          <a:prstGeom prst="rect">
            <a:avLst/>
          </a:prstGeom>
          <a:solidFill>
            <a:schemeClr val="bg1"/>
          </a:solidFill>
          <a:ln>
            <a:solidFill>
              <a:schemeClr val="accent5"/>
            </a:solidFill>
          </a:ln>
        </p:spPr>
        <p:txBody>
          <a:bodyPr lIns="144000" tIns="144000" rIns="144000" bIns="144000" anchor="ctr"/>
          <a:lstStyle>
            <a:lvl1pPr marL="0" indent="0" algn="ctr">
              <a:buNone/>
              <a:defRPr sz="1200" b="1" i="0" baseline="0">
                <a:solidFill>
                  <a:schemeClr val="accent3"/>
                </a:solidFill>
                <a:latin typeface="+mn-lt"/>
              </a:defRPr>
            </a:lvl1pPr>
          </a:lstStyle>
          <a:p>
            <a:pPr lvl="0"/>
            <a:endParaRPr lang="en-GB" dirty="0"/>
          </a:p>
        </p:txBody>
      </p:sp>
      <p:cxnSp>
        <p:nvCxnSpPr>
          <p:cNvPr id="12" name="Straight Connector 11"/>
          <p:cNvCxnSpPr/>
          <p:nvPr userDrawn="1"/>
        </p:nvCxnSpPr>
        <p:spPr>
          <a:xfrm>
            <a:off x="971500" y="2283710"/>
            <a:ext cx="7201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4572000" y="2283710"/>
            <a:ext cx="0" cy="14402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971500" y="2139690"/>
            <a:ext cx="0" cy="14402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8172500" y="2139690"/>
            <a:ext cx="0" cy="14402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Right Arrow 15"/>
          <p:cNvSpPr/>
          <p:nvPr userDrawn="1"/>
        </p:nvSpPr>
        <p:spPr>
          <a:xfrm>
            <a:off x="3275820" y="1707630"/>
            <a:ext cx="144020" cy="144020"/>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7" name="Right Arrow 16"/>
          <p:cNvSpPr/>
          <p:nvPr userDrawn="1"/>
        </p:nvSpPr>
        <p:spPr>
          <a:xfrm>
            <a:off x="5724160" y="1707630"/>
            <a:ext cx="144020" cy="144020"/>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Tree>
    <p:extLst>
      <p:ext uri="{BB962C8B-B14F-4D97-AF65-F5344CB8AC3E}">
        <p14:creationId xmlns:p14="http://schemas.microsoft.com/office/powerpoint/2010/main" xmlns="" val="240617861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One Column Copy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400" y="411450"/>
            <a:ext cx="4032560" cy="288040"/>
          </a:xfrm>
          <a:prstGeom prst="rect">
            <a:avLst/>
          </a:prstGeom>
        </p:spPr>
        <p:txBody>
          <a:bodyPr>
            <a:noAutofit/>
          </a:bodyPr>
          <a:lstStyle>
            <a:lvl1pPr algn="l">
              <a:defRPr sz="2000" b="0" i="0" baseline="0">
                <a:latin typeface="+mn-lt"/>
              </a:defRPr>
            </a:lvl1pPr>
          </a:lstStyle>
          <a:p>
            <a:r>
              <a:rPr lang="en-US" dirty="0"/>
              <a:t>one column copy</a:t>
            </a:r>
            <a:endParaRPr lang="en-GB" dirty="0"/>
          </a:p>
        </p:txBody>
      </p:sp>
      <p:cxnSp>
        <p:nvCxnSpPr>
          <p:cNvPr id="8" name="Straight Connector 7"/>
          <p:cNvCxnSpPr/>
          <p:nvPr userDrawn="1"/>
        </p:nvCxnSpPr>
        <p:spPr>
          <a:xfrm>
            <a:off x="251400" y="483460"/>
            <a:ext cx="1116" cy="216030"/>
          </a:xfrm>
          <a:prstGeom prst="line">
            <a:avLst/>
          </a:prstGeom>
          <a:ln w="25400"/>
          <a:effectLst/>
        </p:spPr>
        <p:style>
          <a:lnRef idx="3">
            <a:schemeClr val="accent2"/>
          </a:lnRef>
          <a:fillRef idx="0">
            <a:schemeClr val="accent2"/>
          </a:fillRef>
          <a:effectRef idx="2">
            <a:schemeClr val="accent2"/>
          </a:effectRef>
          <a:fontRef idx="minor">
            <a:schemeClr val="tx1"/>
          </a:fontRef>
        </p:style>
      </p:cxnSp>
      <p:sp>
        <p:nvSpPr>
          <p:cNvPr id="14" name="Text Placeholder 13"/>
          <p:cNvSpPr>
            <a:spLocks noGrp="1"/>
          </p:cNvSpPr>
          <p:nvPr>
            <p:ph type="body" sz="quarter" idx="11" hasCustomPrompt="1"/>
          </p:nvPr>
        </p:nvSpPr>
        <p:spPr>
          <a:xfrm>
            <a:off x="252516" y="987530"/>
            <a:ext cx="8640083" cy="3312540"/>
          </a:xfrm>
          <a:prstGeom prst="rect">
            <a:avLst/>
          </a:prstGeom>
        </p:spPr>
        <p:txBody>
          <a:bodyPr numCol="1" spcCol="216000">
            <a:normAutofit/>
          </a:bodyPr>
          <a:lstStyle>
            <a:lvl1pPr marL="0" indent="0">
              <a:lnSpc>
                <a:spcPct val="100000"/>
              </a:lnSpc>
              <a:buNone/>
              <a:defRPr sz="1300" b="0">
                <a:solidFill>
                  <a:schemeClr val="accent3"/>
                </a:solidFill>
                <a:latin typeface="Source Sans Pro" panose="020B0503030403020204" pitchFamily="34" charset="0"/>
              </a:defRPr>
            </a:lvl1pPr>
          </a:lstStyle>
          <a:p>
            <a:pPr lvl="0"/>
            <a:r>
              <a:rPr lang="en-US" dirty="0"/>
              <a:t>In </a:t>
            </a:r>
            <a:r>
              <a:rPr lang="en-US" dirty="0" err="1"/>
              <a:t>hac</a:t>
            </a:r>
            <a:r>
              <a:rPr lang="en-US" dirty="0"/>
              <a:t> </a:t>
            </a:r>
            <a:r>
              <a:rPr lang="en-US" dirty="0" err="1"/>
              <a:t>habitasse</a:t>
            </a:r>
            <a:r>
              <a:rPr lang="en-US" dirty="0"/>
              <a:t> </a:t>
            </a:r>
            <a:r>
              <a:rPr lang="en-US" dirty="0" err="1"/>
              <a:t>platea</a:t>
            </a:r>
            <a:r>
              <a:rPr lang="en-US" dirty="0"/>
              <a:t> </a:t>
            </a:r>
            <a:r>
              <a:rPr lang="en-US" dirty="0" err="1"/>
              <a:t>dictumst</a:t>
            </a:r>
            <a:r>
              <a:rPr lang="en-US" dirty="0"/>
              <a:t>. </a:t>
            </a:r>
            <a:r>
              <a:rPr lang="en-US" dirty="0" err="1"/>
              <a:t>Duis</a:t>
            </a:r>
            <a:r>
              <a:rPr lang="en-US" dirty="0"/>
              <a:t> </a:t>
            </a:r>
            <a:r>
              <a:rPr lang="en-US" dirty="0" err="1"/>
              <a:t>leo</a:t>
            </a:r>
            <a:r>
              <a:rPr lang="en-US" dirty="0"/>
              <a:t> </a:t>
            </a:r>
            <a:r>
              <a:rPr lang="en-US" dirty="0" err="1"/>
              <a:t>diam</a:t>
            </a:r>
            <a:r>
              <a:rPr lang="en-US" dirty="0"/>
              <a:t>, </a:t>
            </a:r>
            <a:r>
              <a:rPr lang="en-US" dirty="0" err="1"/>
              <a:t>auctor</a:t>
            </a:r>
            <a:r>
              <a:rPr lang="en-US" dirty="0"/>
              <a:t> non </a:t>
            </a:r>
            <a:r>
              <a:rPr lang="en-US" dirty="0" err="1"/>
              <a:t>sodales</a:t>
            </a:r>
            <a:r>
              <a:rPr lang="en-US" dirty="0"/>
              <a:t> </a:t>
            </a:r>
            <a:r>
              <a:rPr lang="en-US" dirty="0" err="1"/>
              <a:t>eu</a:t>
            </a:r>
            <a:r>
              <a:rPr lang="en-US" dirty="0"/>
              <a:t>, </a:t>
            </a:r>
            <a:r>
              <a:rPr lang="en-US" dirty="0" err="1"/>
              <a:t>viverra</a:t>
            </a:r>
            <a:r>
              <a:rPr lang="en-US" dirty="0"/>
              <a:t> id ex. </a:t>
            </a:r>
            <a:r>
              <a:rPr lang="en-US" dirty="0" err="1"/>
              <a:t>Aenean</a:t>
            </a:r>
            <a:r>
              <a:rPr lang="en-US" dirty="0"/>
              <a:t> cursus </a:t>
            </a:r>
            <a:r>
              <a:rPr lang="en-US" dirty="0" err="1"/>
              <a:t>orci</a:t>
            </a:r>
            <a:r>
              <a:rPr lang="en-US" dirty="0"/>
              <a:t> ligula, a </a:t>
            </a:r>
            <a:r>
              <a:rPr lang="en-US" dirty="0" err="1"/>
              <a:t>scelerisque</a:t>
            </a:r>
            <a:r>
              <a:rPr lang="en-US" dirty="0"/>
              <a:t> </a:t>
            </a:r>
            <a:r>
              <a:rPr lang="en-US" dirty="0" err="1"/>
              <a:t>est</a:t>
            </a:r>
            <a:r>
              <a:rPr lang="en-US" dirty="0"/>
              <a:t> </a:t>
            </a:r>
            <a:r>
              <a:rPr lang="en-US" dirty="0" err="1"/>
              <a:t>aliquet</a:t>
            </a:r>
            <a:r>
              <a:rPr lang="en-US" dirty="0"/>
              <a:t> </a:t>
            </a:r>
            <a:r>
              <a:rPr lang="en-US" dirty="0" err="1"/>
              <a:t>ut.</a:t>
            </a:r>
            <a:r>
              <a:rPr lang="en-US" dirty="0"/>
              <a:t> </a:t>
            </a:r>
            <a:r>
              <a:rPr lang="en-US" dirty="0" err="1"/>
              <a:t>Proin</a:t>
            </a:r>
            <a:r>
              <a:rPr lang="en-US" dirty="0"/>
              <a:t> at </a:t>
            </a:r>
            <a:r>
              <a:rPr lang="en-US" dirty="0" err="1"/>
              <a:t>mauris</a:t>
            </a:r>
            <a:r>
              <a:rPr lang="en-US" dirty="0"/>
              <a:t> </a:t>
            </a:r>
            <a:r>
              <a:rPr lang="en-US" dirty="0" err="1"/>
              <a:t>eu</a:t>
            </a:r>
            <a:r>
              <a:rPr lang="en-US" dirty="0"/>
              <a:t> </a:t>
            </a:r>
            <a:r>
              <a:rPr lang="en-US" dirty="0" err="1"/>
              <a:t>urna</a:t>
            </a:r>
            <a:r>
              <a:rPr lang="en-US" dirty="0"/>
              <a:t> </a:t>
            </a:r>
            <a:r>
              <a:rPr lang="en-US" dirty="0" err="1"/>
              <a:t>vehicula</a:t>
            </a:r>
            <a:r>
              <a:rPr lang="en-US" dirty="0"/>
              <a:t> </a:t>
            </a:r>
            <a:r>
              <a:rPr lang="en-US" dirty="0" err="1"/>
              <a:t>pellentesque</a:t>
            </a:r>
            <a:r>
              <a:rPr lang="en-US" dirty="0"/>
              <a:t>. Maecenas </a:t>
            </a:r>
            <a:r>
              <a:rPr lang="en-US" dirty="0" err="1"/>
              <a:t>ultrices</a:t>
            </a:r>
            <a:r>
              <a:rPr lang="en-US" dirty="0"/>
              <a:t> vitae ex </a:t>
            </a:r>
            <a:r>
              <a:rPr lang="en-US" dirty="0" err="1"/>
              <a:t>quis</a:t>
            </a:r>
            <a:r>
              <a:rPr lang="en-US" dirty="0"/>
              <a:t> </a:t>
            </a:r>
            <a:r>
              <a:rPr lang="en-US" dirty="0" err="1"/>
              <a:t>tincidunt</a:t>
            </a:r>
            <a:r>
              <a:rPr lang="en-US" dirty="0"/>
              <a:t>. </a:t>
            </a:r>
            <a:r>
              <a:rPr lang="en-US" dirty="0" err="1"/>
              <a:t>Suspendisse</a:t>
            </a:r>
            <a:r>
              <a:rPr lang="en-US" dirty="0"/>
              <a:t> pharetra </a:t>
            </a:r>
            <a:r>
              <a:rPr lang="en-US" dirty="0" err="1"/>
              <a:t>nunc</a:t>
            </a:r>
            <a:r>
              <a:rPr lang="en-US" dirty="0"/>
              <a:t> ac porta </a:t>
            </a:r>
            <a:r>
              <a:rPr lang="en-US" dirty="0" err="1"/>
              <a:t>fringilla</a:t>
            </a:r>
            <a:r>
              <a:rPr lang="en-US" dirty="0"/>
              <a:t>. </a:t>
            </a:r>
            <a:r>
              <a:rPr lang="en-US" dirty="0" err="1"/>
              <a:t>Fusce</a:t>
            </a:r>
            <a:r>
              <a:rPr lang="en-US" dirty="0"/>
              <a:t> </a:t>
            </a:r>
            <a:r>
              <a:rPr lang="en-US" dirty="0" err="1"/>
              <a:t>est</a:t>
            </a:r>
            <a:r>
              <a:rPr lang="en-US" dirty="0"/>
              <a:t> </a:t>
            </a:r>
            <a:r>
              <a:rPr lang="en-US" dirty="0" err="1"/>
              <a:t>leo</a:t>
            </a:r>
            <a:r>
              <a:rPr lang="en-US" dirty="0"/>
              <a:t>, </a:t>
            </a:r>
            <a:r>
              <a:rPr lang="en-US" dirty="0" err="1"/>
              <a:t>posuere</a:t>
            </a:r>
            <a:r>
              <a:rPr lang="en-US" dirty="0"/>
              <a:t> non </a:t>
            </a:r>
            <a:r>
              <a:rPr lang="en-US" dirty="0" err="1"/>
              <a:t>egestas</a:t>
            </a:r>
            <a:r>
              <a:rPr lang="en-US" dirty="0"/>
              <a:t> in, </a:t>
            </a:r>
            <a:r>
              <a:rPr lang="en-US" dirty="0" err="1"/>
              <a:t>condimentum</a:t>
            </a:r>
            <a:r>
              <a:rPr lang="en-US" dirty="0"/>
              <a:t> </a:t>
            </a:r>
            <a:r>
              <a:rPr lang="en-US" dirty="0" err="1"/>
              <a:t>nec</a:t>
            </a:r>
            <a:r>
              <a:rPr lang="en-US" dirty="0"/>
              <a:t> </a:t>
            </a:r>
            <a:r>
              <a:rPr lang="en-US" dirty="0" err="1"/>
              <a:t>lectus</a:t>
            </a:r>
            <a:r>
              <a:rPr lang="en-US" dirty="0"/>
              <a:t>. </a:t>
            </a:r>
          </a:p>
          <a:p>
            <a:pPr lvl="0"/>
            <a:endParaRPr lang="en-US" dirty="0"/>
          </a:p>
          <a:p>
            <a:pPr lvl="0"/>
            <a:r>
              <a:rPr lang="en-US" dirty="0" err="1"/>
              <a:t>Curabitur</a:t>
            </a:r>
            <a:r>
              <a:rPr lang="en-US" dirty="0"/>
              <a:t> </a:t>
            </a:r>
            <a:r>
              <a:rPr lang="en-US" dirty="0" err="1"/>
              <a:t>sed</a:t>
            </a:r>
            <a:r>
              <a:rPr lang="en-US" dirty="0"/>
              <a:t> magna </a:t>
            </a:r>
            <a:r>
              <a:rPr lang="en-US" dirty="0" err="1"/>
              <a:t>porttitor</a:t>
            </a:r>
            <a:r>
              <a:rPr lang="en-US" dirty="0"/>
              <a:t>, </a:t>
            </a:r>
            <a:r>
              <a:rPr lang="en-US" dirty="0" err="1"/>
              <a:t>ullamcorper</a:t>
            </a:r>
            <a:r>
              <a:rPr lang="en-US" dirty="0"/>
              <a:t> </a:t>
            </a:r>
            <a:r>
              <a:rPr lang="en-US" dirty="0" err="1"/>
              <a:t>eros</a:t>
            </a:r>
            <a:r>
              <a:rPr lang="en-US" dirty="0"/>
              <a:t> in, </a:t>
            </a:r>
            <a:r>
              <a:rPr lang="en-US" dirty="0" err="1"/>
              <a:t>ultrices</a:t>
            </a:r>
            <a:r>
              <a:rPr lang="en-US" dirty="0"/>
              <a:t> est. </a:t>
            </a:r>
            <a:r>
              <a:rPr lang="en-US" dirty="0" err="1"/>
              <a:t>Vestibulum</a:t>
            </a:r>
            <a:r>
              <a:rPr lang="en-US" dirty="0"/>
              <a:t> </a:t>
            </a:r>
            <a:r>
              <a:rPr lang="en-US" dirty="0" err="1"/>
              <a:t>sodales</a:t>
            </a:r>
            <a:r>
              <a:rPr lang="en-US" dirty="0"/>
              <a:t> </a:t>
            </a:r>
            <a:r>
              <a:rPr lang="en-US" dirty="0" err="1"/>
              <a:t>suscipit</a:t>
            </a:r>
            <a:r>
              <a:rPr lang="en-US" dirty="0"/>
              <a:t> </a:t>
            </a:r>
            <a:r>
              <a:rPr lang="en-US" dirty="0" err="1"/>
              <a:t>turpis</a:t>
            </a:r>
            <a:r>
              <a:rPr lang="en-US" dirty="0"/>
              <a:t>, a </a:t>
            </a:r>
            <a:r>
              <a:rPr lang="en-US" dirty="0" err="1"/>
              <a:t>blandit</a:t>
            </a:r>
            <a:r>
              <a:rPr lang="en-US" dirty="0"/>
              <a:t> </a:t>
            </a:r>
            <a:r>
              <a:rPr lang="en-US" dirty="0" err="1"/>
              <a:t>purus</a:t>
            </a:r>
            <a:r>
              <a:rPr lang="en-US" dirty="0"/>
              <a:t> </a:t>
            </a:r>
            <a:r>
              <a:rPr lang="en-US" dirty="0" err="1"/>
              <a:t>ultricies</a:t>
            </a:r>
            <a:r>
              <a:rPr lang="en-US" dirty="0"/>
              <a:t> sed. </a:t>
            </a:r>
            <a:r>
              <a:rPr lang="en-US" dirty="0" err="1"/>
              <a:t>Curabitur</a:t>
            </a:r>
            <a:r>
              <a:rPr lang="en-US" dirty="0"/>
              <a:t> </a:t>
            </a:r>
            <a:r>
              <a:rPr lang="en-US" dirty="0" err="1"/>
              <a:t>mattis</a:t>
            </a:r>
            <a:r>
              <a:rPr lang="en-US" dirty="0"/>
              <a:t> </a:t>
            </a:r>
            <a:r>
              <a:rPr lang="en-US" dirty="0" err="1"/>
              <a:t>luctus</a:t>
            </a:r>
            <a:r>
              <a:rPr lang="en-US" dirty="0"/>
              <a:t> </a:t>
            </a:r>
            <a:r>
              <a:rPr lang="en-US" dirty="0" err="1"/>
              <a:t>mauris</a:t>
            </a:r>
            <a:r>
              <a:rPr lang="en-US" dirty="0"/>
              <a:t>, non </a:t>
            </a:r>
            <a:r>
              <a:rPr lang="en-US" dirty="0" err="1"/>
              <a:t>consectetur</a:t>
            </a:r>
            <a:r>
              <a:rPr lang="en-US" dirty="0"/>
              <a:t> </a:t>
            </a:r>
            <a:r>
              <a:rPr lang="en-US" dirty="0" err="1"/>
              <a:t>mauris</a:t>
            </a:r>
            <a:r>
              <a:rPr lang="en-US" dirty="0"/>
              <a:t> </a:t>
            </a:r>
            <a:r>
              <a:rPr lang="en-US" dirty="0" err="1"/>
              <a:t>viverra</a:t>
            </a:r>
            <a:r>
              <a:rPr lang="en-US" dirty="0"/>
              <a:t> </a:t>
            </a:r>
            <a:r>
              <a:rPr lang="en-US" dirty="0" err="1"/>
              <a:t>ut.</a:t>
            </a:r>
            <a:r>
              <a:rPr lang="en-US" dirty="0"/>
              <a:t> </a:t>
            </a:r>
            <a:r>
              <a:rPr lang="en-US" dirty="0" err="1"/>
              <a:t>Nulla</a:t>
            </a:r>
            <a:r>
              <a:rPr lang="en-US" dirty="0"/>
              <a:t> </a:t>
            </a:r>
            <a:r>
              <a:rPr lang="en-US" dirty="0" err="1"/>
              <a:t>consectetur</a:t>
            </a:r>
            <a:r>
              <a:rPr lang="en-US" dirty="0"/>
              <a:t> </a:t>
            </a:r>
            <a:r>
              <a:rPr lang="en-US" dirty="0" err="1"/>
              <a:t>enim</a:t>
            </a:r>
            <a:r>
              <a:rPr lang="en-US" dirty="0"/>
              <a:t> </a:t>
            </a:r>
            <a:r>
              <a:rPr lang="en-US" dirty="0" err="1"/>
              <a:t>ut</a:t>
            </a:r>
            <a:r>
              <a:rPr lang="en-US" dirty="0"/>
              <a:t> quam </a:t>
            </a:r>
            <a:r>
              <a:rPr lang="en-US" dirty="0" err="1"/>
              <a:t>suscipit</a:t>
            </a:r>
            <a:r>
              <a:rPr lang="en-US" dirty="0"/>
              <a:t>, </a:t>
            </a:r>
            <a:r>
              <a:rPr lang="en-US" dirty="0" err="1"/>
              <a:t>quis</a:t>
            </a:r>
            <a:r>
              <a:rPr lang="en-US" dirty="0"/>
              <a:t> </a:t>
            </a:r>
            <a:r>
              <a:rPr lang="en-US" dirty="0" err="1"/>
              <a:t>imperdiet</a:t>
            </a:r>
            <a:r>
              <a:rPr lang="en-US" dirty="0"/>
              <a:t> </a:t>
            </a:r>
            <a:r>
              <a:rPr lang="en-US" dirty="0" err="1"/>
              <a:t>purus</a:t>
            </a:r>
            <a:r>
              <a:rPr lang="en-US" dirty="0"/>
              <a:t> </a:t>
            </a:r>
            <a:r>
              <a:rPr lang="en-US" dirty="0" err="1"/>
              <a:t>viverra</a:t>
            </a:r>
            <a:r>
              <a:rPr lang="en-US" dirty="0"/>
              <a:t>. </a:t>
            </a:r>
          </a:p>
          <a:p>
            <a:pPr lvl="0"/>
            <a:r>
              <a:rPr lang="en-US" dirty="0" err="1"/>
              <a:t>Ut</a:t>
            </a:r>
            <a:r>
              <a:rPr lang="en-US" dirty="0"/>
              <a:t> pharetra </a:t>
            </a:r>
            <a:r>
              <a:rPr lang="en-US" dirty="0" err="1"/>
              <a:t>sem</a:t>
            </a:r>
            <a:r>
              <a:rPr lang="en-US" dirty="0"/>
              <a:t> ac ligula </a:t>
            </a:r>
            <a:r>
              <a:rPr lang="en-US" dirty="0" err="1"/>
              <a:t>dignissim</a:t>
            </a:r>
            <a:r>
              <a:rPr lang="en-US" dirty="0"/>
              <a:t>, </a:t>
            </a:r>
            <a:r>
              <a:rPr lang="en-US" dirty="0" err="1"/>
              <a:t>sed</a:t>
            </a:r>
            <a:r>
              <a:rPr lang="en-US" dirty="0"/>
              <a:t> </a:t>
            </a:r>
            <a:r>
              <a:rPr lang="en-US" dirty="0" err="1"/>
              <a:t>venenatis</a:t>
            </a:r>
            <a:r>
              <a:rPr lang="en-US" dirty="0"/>
              <a:t> </a:t>
            </a:r>
            <a:r>
              <a:rPr lang="en-US" dirty="0" err="1"/>
              <a:t>eros</a:t>
            </a:r>
            <a:r>
              <a:rPr lang="en-US" dirty="0"/>
              <a:t> </a:t>
            </a:r>
            <a:r>
              <a:rPr lang="en-US" dirty="0" err="1"/>
              <a:t>vehicula</a:t>
            </a:r>
            <a:r>
              <a:rPr lang="en-US" dirty="0"/>
              <a:t>. </a:t>
            </a:r>
            <a:r>
              <a:rPr lang="en-US" dirty="0" err="1"/>
              <a:t>Suspendisse</a:t>
            </a:r>
            <a:r>
              <a:rPr lang="en-US" dirty="0"/>
              <a:t> </a:t>
            </a:r>
            <a:r>
              <a:rPr lang="en-US" dirty="0" err="1"/>
              <a:t>mollis</a:t>
            </a:r>
            <a:r>
              <a:rPr lang="en-US" dirty="0"/>
              <a:t>, </a:t>
            </a:r>
            <a:r>
              <a:rPr lang="en-US" dirty="0" err="1"/>
              <a:t>velit</a:t>
            </a:r>
            <a:r>
              <a:rPr lang="en-US" dirty="0"/>
              <a:t> </a:t>
            </a:r>
            <a:r>
              <a:rPr lang="en-US" dirty="0" err="1"/>
              <a:t>ut</a:t>
            </a:r>
            <a:r>
              <a:rPr lang="en-US" dirty="0"/>
              <a:t> semper </a:t>
            </a:r>
            <a:r>
              <a:rPr lang="en-US" dirty="0" err="1"/>
              <a:t>auctor</a:t>
            </a:r>
            <a:r>
              <a:rPr lang="en-US" dirty="0"/>
              <a:t>, </a:t>
            </a:r>
            <a:r>
              <a:rPr lang="en-US" dirty="0" err="1"/>
              <a:t>nulla</a:t>
            </a:r>
            <a:r>
              <a:rPr lang="en-US" dirty="0"/>
              <a:t> nisi </a:t>
            </a:r>
            <a:r>
              <a:rPr lang="en-US" dirty="0" err="1"/>
              <a:t>fermentum</a:t>
            </a:r>
            <a:r>
              <a:rPr lang="en-US" dirty="0"/>
              <a:t> lacus, et </a:t>
            </a:r>
            <a:r>
              <a:rPr lang="en-US" dirty="0" err="1"/>
              <a:t>blandit</a:t>
            </a:r>
            <a:r>
              <a:rPr lang="en-US" dirty="0"/>
              <a:t> </a:t>
            </a:r>
            <a:r>
              <a:rPr lang="en-US" dirty="0" err="1"/>
              <a:t>est</a:t>
            </a:r>
            <a:r>
              <a:rPr lang="en-US" dirty="0"/>
              <a:t> nisi at </a:t>
            </a:r>
            <a:r>
              <a:rPr lang="en-US" dirty="0" err="1"/>
              <a:t>justo</a:t>
            </a:r>
            <a:r>
              <a:rPr lang="en-US" dirty="0"/>
              <a:t>. </a:t>
            </a:r>
            <a:r>
              <a:rPr lang="en-US" dirty="0" err="1"/>
              <a:t>Quisque</a:t>
            </a:r>
            <a:r>
              <a:rPr lang="en-US" dirty="0"/>
              <a:t> </a:t>
            </a:r>
            <a:r>
              <a:rPr lang="en-US" dirty="0" err="1"/>
              <a:t>interdum</a:t>
            </a:r>
            <a:r>
              <a:rPr lang="en-US" dirty="0"/>
              <a:t> </a:t>
            </a:r>
            <a:r>
              <a:rPr lang="en-US" dirty="0" err="1"/>
              <a:t>nunc</a:t>
            </a:r>
            <a:r>
              <a:rPr lang="en-US" dirty="0"/>
              <a:t> dui, in </a:t>
            </a:r>
            <a:r>
              <a:rPr lang="en-US" dirty="0" err="1"/>
              <a:t>ultricies</a:t>
            </a:r>
            <a:r>
              <a:rPr lang="en-US" dirty="0"/>
              <a:t> magna </a:t>
            </a:r>
            <a:r>
              <a:rPr lang="en-US" dirty="0" err="1"/>
              <a:t>faucibus</a:t>
            </a:r>
            <a:r>
              <a:rPr lang="en-US" dirty="0"/>
              <a:t> et. Nam </a:t>
            </a:r>
            <a:r>
              <a:rPr lang="en-US" dirty="0" err="1"/>
              <a:t>quis</a:t>
            </a:r>
            <a:r>
              <a:rPr lang="en-US" dirty="0"/>
              <a:t> magna </a:t>
            </a:r>
            <a:r>
              <a:rPr lang="en-US" dirty="0" err="1"/>
              <a:t>sed</a:t>
            </a:r>
            <a:r>
              <a:rPr lang="en-US" dirty="0"/>
              <a:t> </a:t>
            </a:r>
            <a:r>
              <a:rPr lang="en-US" dirty="0" err="1"/>
              <a:t>nisl</a:t>
            </a:r>
            <a:r>
              <a:rPr lang="en-US" dirty="0"/>
              <a:t> </a:t>
            </a:r>
            <a:r>
              <a:rPr lang="en-US" dirty="0" err="1"/>
              <a:t>luctus</a:t>
            </a:r>
            <a:r>
              <a:rPr lang="en-US" dirty="0"/>
              <a:t> </a:t>
            </a:r>
            <a:r>
              <a:rPr lang="en-US" dirty="0" err="1"/>
              <a:t>aliquet</a:t>
            </a:r>
            <a:r>
              <a:rPr lang="en-US" dirty="0"/>
              <a:t> </a:t>
            </a:r>
            <a:r>
              <a:rPr lang="en-US" dirty="0" err="1"/>
              <a:t>sed</a:t>
            </a:r>
            <a:r>
              <a:rPr lang="en-US" dirty="0"/>
              <a:t> at dui. </a:t>
            </a:r>
            <a:r>
              <a:rPr lang="en-US" dirty="0" err="1"/>
              <a:t>Interdum</a:t>
            </a:r>
            <a:r>
              <a:rPr lang="en-US" dirty="0"/>
              <a:t> et </a:t>
            </a:r>
            <a:r>
              <a:rPr lang="en-US" dirty="0" err="1"/>
              <a:t>malesuada</a:t>
            </a:r>
            <a:r>
              <a:rPr lang="en-US" dirty="0"/>
              <a:t> fames ac ante ipsum </a:t>
            </a:r>
            <a:r>
              <a:rPr lang="en-US" dirty="0" err="1"/>
              <a:t>primis</a:t>
            </a:r>
            <a:r>
              <a:rPr lang="en-US" dirty="0"/>
              <a:t> in </a:t>
            </a:r>
            <a:r>
              <a:rPr lang="en-US" dirty="0" err="1"/>
              <a:t>faucibus</a:t>
            </a:r>
            <a:r>
              <a:rPr lang="en-US" dirty="0"/>
              <a:t>. </a:t>
            </a:r>
          </a:p>
          <a:p>
            <a:pPr lvl="0"/>
            <a:endParaRPr lang="en-US" dirty="0"/>
          </a:p>
        </p:txBody>
      </p:sp>
      <p:sp>
        <p:nvSpPr>
          <p:cNvPr id="9" name="Text Placeholder 3"/>
          <p:cNvSpPr>
            <a:spLocks noGrp="1"/>
          </p:cNvSpPr>
          <p:nvPr>
            <p:ph type="body" sz="quarter" idx="12" hasCustomPrompt="1"/>
          </p:nvPr>
        </p:nvSpPr>
        <p:spPr>
          <a:xfrm>
            <a:off x="107950" y="4804190"/>
            <a:ext cx="5903913" cy="215900"/>
          </a:xfrm>
          <a:prstGeom prst="rect">
            <a:avLst/>
          </a:prstGeom>
        </p:spPr>
        <p:txBody>
          <a:bodyPr/>
          <a:lstStyle>
            <a:lvl1pPr marL="0" indent="0">
              <a:buNone/>
              <a:defRPr sz="1000" b="1" i="0" baseline="0">
                <a:solidFill>
                  <a:schemeClr val="bg1"/>
                </a:solidFill>
                <a:latin typeface="+mn-lt"/>
              </a:defRPr>
            </a:lvl1pPr>
          </a:lstStyle>
          <a:p>
            <a:pPr lvl="0"/>
            <a:r>
              <a:rPr lang="en-GB" sz="1000" dirty="0"/>
              <a:t>Slide Title</a:t>
            </a:r>
            <a:endParaRPr lang="en-GB" dirty="0"/>
          </a:p>
        </p:txBody>
      </p:sp>
    </p:spTree>
    <p:extLst>
      <p:ext uri="{BB962C8B-B14F-4D97-AF65-F5344CB8AC3E}">
        <p14:creationId xmlns:p14="http://schemas.microsoft.com/office/powerpoint/2010/main" xmlns="" val="357135954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wo Column Copy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400" y="411450"/>
            <a:ext cx="4032560" cy="288040"/>
          </a:xfrm>
          <a:prstGeom prst="rect">
            <a:avLst/>
          </a:prstGeom>
        </p:spPr>
        <p:txBody>
          <a:bodyPr>
            <a:noAutofit/>
          </a:bodyPr>
          <a:lstStyle>
            <a:lvl1pPr algn="l">
              <a:defRPr sz="2000" b="0" i="0" baseline="0">
                <a:latin typeface="+mn-lt"/>
              </a:defRPr>
            </a:lvl1pPr>
          </a:lstStyle>
          <a:p>
            <a:r>
              <a:rPr lang="en-US" dirty="0"/>
              <a:t>Two column copy</a:t>
            </a:r>
            <a:endParaRPr lang="en-GB" dirty="0"/>
          </a:p>
        </p:txBody>
      </p:sp>
      <p:cxnSp>
        <p:nvCxnSpPr>
          <p:cNvPr id="8" name="Straight Connector 7"/>
          <p:cNvCxnSpPr/>
          <p:nvPr userDrawn="1"/>
        </p:nvCxnSpPr>
        <p:spPr>
          <a:xfrm>
            <a:off x="251400" y="483460"/>
            <a:ext cx="1116" cy="216030"/>
          </a:xfrm>
          <a:prstGeom prst="line">
            <a:avLst/>
          </a:prstGeom>
          <a:ln w="25400"/>
          <a:effectLst/>
        </p:spPr>
        <p:style>
          <a:lnRef idx="3">
            <a:schemeClr val="accent2"/>
          </a:lnRef>
          <a:fillRef idx="0">
            <a:schemeClr val="accent2"/>
          </a:fillRef>
          <a:effectRef idx="2">
            <a:schemeClr val="accent2"/>
          </a:effectRef>
          <a:fontRef idx="minor">
            <a:schemeClr val="tx1"/>
          </a:fontRef>
        </p:style>
      </p:cxnSp>
      <p:sp>
        <p:nvSpPr>
          <p:cNvPr id="14" name="Text Placeholder 13"/>
          <p:cNvSpPr>
            <a:spLocks noGrp="1"/>
          </p:cNvSpPr>
          <p:nvPr>
            <p:ph type="body" sz="quarter" idx="11" hasCustomPrompt="1"/>
          </p:nvPr>
        </p:nvSpPr>
        <p:spPr>
          <a:xfrm>
            <a:off x="252516" y="987530"/>
            <a:ext cx="8640083" cy="3600500"/>
          </a:xfrm>
          <a:prstGeom prst="rect">
            <a:avLst/>
          </a:prstGeom>
        </p:spPr>
        <p:txBody>
          <a:bodyPr numCol="2" spcCol="216000">
            <a:normAutofit/>
          </a:bodyPr>
          <a:lstStyle>
            <a:lvl1pPr marL="0" indent="0">
              <a:lnSpc>
                <a:spcPct val="100000"/>
              </a:lnSpc>
              <a:buNone/>
              <a:defRPr sz="1300" b="0">
                <a:solidFill>
                  <a:schemeClr val="accent3"/>
                </a:solidFill>
                <a:latin typeface="Source Sans Pro" panose="020B0503030403020204" pitchFamily="34" charset="0"/>
              </a:defRPr>
            </a:lvl1pPr>
          </a:lstStyle>
          <a:p>
            <a:pPr lvl="0"/>
            <a:r>
              <a:rPr lang="en-US" dirty="0"/>
              <a:t>In </a:t>
            </a:r>
            <a:r>
              <a:rPr lang="en-US" dirty="0" err="1"/>
              <a:t>hac</a:t>
            </a:r>
            <a:r>
              <a:rPr lang="en-US" dirty="0"/>
              <a:t> </a:t>
            </a:r>
            <a:r>
              <a:rPr lang="en-US" dirty="0" err="1"/>
              <a:t>habitasse</a:t>
            </a:r>
            <a:r>
              <a:rPr lang="en-US" dirty="0"/>
              <a:t> </a:t>
            </a:r>
            <a:r>
              <a:rPr lang="en-US" dirty="0" err="1"/>
              <a:t>platea</a:t>
            </a:r>
            <a:r>
              <a:rPr lang="en-US" dirty="0"/>
              <a:t> </a:t>
            </a:r>
            <a:r>
              <a:rPr lang="en-US" dirty="0" err="1"/>
              <a:t>dictumst</a:t>
            </a:r>
            <a:r>
              <a:rPr lang="en-US" dirty="0"/>
              <a:t>. </a:t>
            </a:r>
            <a:r>
              <a:rPr lang="en-US" dirty="0" err="1"/>
              <a:t>Duis</a:t>
            </a:r>
            <a:r>
              <a:rPr lang="en-US" dirty="0"/>
              <a:t> </a:t>
            </a:r>
            <a:r>
              <a:rPr lang="en-US" dirty="0" err="1"/>
              <a:t>leo</a:t>
            </a:r>
            <a:r>
              <a:rPr lang="en-US" dirty="0"/>
              <a:t> </a:t>
            </a:r>
            <a:r>
              <a:rPr lang="en-US" dirty="0" err="1"/>
              <a:t>diam</a:t>
            </a:r>
            <a:r>
              <a:rPr lang="en-US" dirty="0"/>
              <a:t>, </a:t>
            </a:r>
            <a:r>
              <a:rPr lang="en-US" dirty="0" err="1"/>
              <a:t>auctor</a:t>
            </a:r>
            <a:r>
              <a:rPr lang="en-US" dirty="0"/>
              <a:t> non </a:t>
            </a:r>
            <a:r>
              <a:rPr lang="en-US" dirty="0" err="1"/>
              <a:t>sodales</a:t>
            </a:r>
            <a:r>
              <a:rPr lang="en-US" dirty="0"/>
              <a:t> </a:t>
            </a:r>
            <a:r>
              <a:rPr lang="en-US" dirty="0" err="1"/>
              <a:t>eu</a:t>
            </a:r>
            <a:r>
              <a:rPr lang="en-US" dirty="0"/>
              <a:t>, </a:t>
            </a:r>
            <a:r>
              <a:rPr lang="en-US" dirty="0" err="1"/>
              <a:t>viverra</a:t>
            </a:r>
            <a:r>
              <a:rPr lang="en-US" dirty="0"/>
              <a:t> id ex. </a:t>
            </a:r>
            <a:r>
              <a:rPr lang="en-US" dirty="0" err="1"/>
              <a:t>Aenean</a:t>
            </a:r>
            <a:r>
              <a:rPr lang="en-US" dirty="0"/>
              <a:t> cursus </a:t>
            </a:r>
            <a:r>
              <a:rPr lang="en-US" dirty="0" err="1"/>
              <a:t>orci</a:t>
            </a:r>
            <a:r>
              <a:rPr lang="en-US" dirty="0"/>
              <a:t> ligula, a </a:t>
            </a:r>
            <a:r>
              <a:rPr lang="en-US" dirty="0" err="1"/>
              <a:t>scelerisque</a:t>
            </a:r>
            <a:r>
              <a:rPr lang="en-US" dirty="0"/>
              <a:t> </a:t>
            </a:r>
            <a:r>
              <a:rPr lang="en-US" dirty="0" err="1"/>
              <a:t>est</a:t>
            </a:r>
            <a:r>
              <a:rPr lang="en-US" dirty="0"/>
              <a:t> </a:t>
            </a:r>
            <a:r>
              <a:rPr lang="en-US" dirty="0" err="1"/>
              <a:t>aliquet</a:t>
            </a:r>
            <a:r>
              <a:rPr lang="en-US" dirty="0"/>
              <a:t> </a:t>
            </a:r>
            <a:r>
              <a:rPr lang="en-US" dirty="0" err="1"/>
              <a:t>ut.</a:t>
            </a:r>
            <a:r>
              <a:rPr lang="en-US" dirty="0"/>
              <a:t> </a:t>
            </a:r>
            <a:r>
              <a:rPr lang="en-US" dirty="0" err="1"/>
              <a:t>Proin</a:t>
            </a:r>
            <a:r>
              <a:rPr lang="en-US" dirty="0"/>
              <a:t> at </a:t>
            </a:r>
            <a:r>
              <a:rPr lang="en-US" dirty="0" err="1"/>
              <a:t>mauris</a:t>
            </a:r>
            <a:r>
              <a:rPr lang="en-US" dirty="0"/>
              <a:t> </a:t>
            </a:r>
            <a:r>
              <a:rPr lang="en-US" dirty="0" err="1"/>
              <a:t>eu</a:t>
            </a:r>
            <a:r>
              <a:rPr lang="en-US" dirty="0"/>
              <a:t> </a:t>
            </a:r>
            <a:r>
              <a:rPr lang="en-US" dirty="0" err="1"/>
              <a:t>urna</a:t>
            </a:r>
            <a:r>
              <a:rPr lang="en-US" dirty="0"/>
              <a:t> </a:t>
            </a:r>
            <a:r>
              <a:rPr lang="en-US" dirty="0" err="1"/>
              <a:t>vehicula</a:t>
            </a:r>
            <a:r>
              <a:rPr lang="en-US" dirty="0"/>
              <a:t> </a:t>
            </a:r>
            <a:r>
              <a:rPr lang="en-US" dirty="0" err="1"/>
              <a:t>pellentesque</a:t>
            </a:r>
            <a:r>
              <a:rPr lang="en-US" dirty="0"/>
              <a:t>. Maecenas </a:t>
            </a:r>
            <a:r>
              <a:rPr lang="en-US" dirty="0" err="1"/>
              <a:t>ultrices</a:t>
            </a:r>
            <a:r>
              <a:rPr lang="en-US" dirty="0"/>
              <a:t> vitae ex </a:t>
            </a:r>
            <a:r>
              <a:rPr lang="en-US" dirty="0" err="1"/>
              <a:t>quis</a:t>
            </a:r>
            <a:r>
              <a:rPr lang="en-US" dirty="0"/>
              <a:t> </a:t>
            </a:r>
            <a:r>
              <a:rPr lang="en-US" dirty="0" err="1"/>
              <a:t>tincidunt</a:t>
            </a:r>
            <a:r>
              <a:rPr lang="en-US" dirty="0"/>
              <a:t>. </a:t>
            </a:r>
            <a:r>
              <a:rPr lang="en-US" dirty="0" err="1"/>
              <a:t>Suspendisse</a:t>
            </a:r>
            <a:r>
              <a:rPr lang="en-US" dirty="0"/>
              <a:t> pharetra </a:t>
            </a:r>
            <a:r>
              <a:rPr lang="en-US" dirty="0" err="1"/>
              <a:t>nunc</a:t>
            </a:r>
            <a:r>
              <a:rPr lang="en-US" dirty="0"/>
              <a:t> ac porta </a:t>
            </a:r>
            <a:r>
              <a:rPr lang="en-US" dirty="0" err="1"/>
              <a:t>fringilla</a:t>
            </a:r>
            <a:r>
              <a:rPr lang="en-US" dirty="0"/>
              <a:t>. </a:t>
            </a:r>
            <a:r>
              <a:rPr lang="en-US" dirty="0" err="1"/>
              <a:t>Fusce</a:t>
            </a:r>
            <a:r>
              <a:rPr lang="en-US" dirty="0"/>
              <a:t> </a:t>
            </a:r>
            <a:r>
              <a:rPr lang="en-US" dirty="0" err="1"/>
              <a:t>est</a:t>
            </a:r>
            <a:r>
              <a:rPr lang="en-US" dirty="0"/>
              <a:t> </a:t>
            </a:r>
            <a:r>
              <a:rPr lang="en-US" dirty="0" err="1"/>
              <a:t>leo</a:t>
            </a:r>
            <a:r>
              <a:rPr lang="en-US" dirty="0"/>
              <a:t>, </a:t>
            </a:r>
            <a:r>
              <a:rPr lang="en-US" dirty="0" err="1"/>
              <a:t>posuere</a:t>
            </a:r>
            <a:r>
              <a:rPr lang="en-US" dirty="0"/>
              <a:t> non </a:t>
            </a:r>
            <a:r>
              <a:rPr lang="en-US" dirty="0" err="1"/>
              <a:t>egestas</a:t>
            </a:r>
            <a:r>
              <a:rPr lang="en-US" dirty="0"/>
              <a:t> in, </a:t>
            </a:r>
            <a:r>
              <a:rPr lang="en-US" dirty="0" err="1"/>
              <a:t>condimentum</a:t>
            </a:r>
            <a:r>
              <a:rPr lang="en-US" dirty="0"/>
              <a:t> </a:t>
            </a:r>
            <a:r>
              <a:rPr lang="en-US" dirty="0" err="1"/>
              <a:t>nec</a:t>
            </a:r>
            <a:r>
              <a:rPr lang="en-US" dirty="0"/>
              <a:t> </a:t>
            </a:r>
            <a:r>
              <a:rPr lang="en-US" dirty="0" err="1"/>
              <a:t>lectus</a:t>
            </a:r>
            <a:r>
              <a:rPr lang="en-US" dirty="0"/>
              <a:t>. </a:t>
            </a:r>
          </a:p>
          <a:p>
            <a:pPr lvl="0"/>
            <a:endParaRPr lang="en-US" dirty="0"/>
          </a:p>
          <a:p>
            <a:pPr lvl="0"/>
            <a:r>
              <a:rPr lang="en-US" dirty="0" err="1"/>
              <a:t>Curabitur</a:t>
            </a:r>
            <a:r>
              <a:rPr lang="en-US" dirty="0"/>
              <a:t> </a:t>
            </a:r>
            <a:r>
              <a:rPr lang="en-US" dirty="0" err="1"/>
              <a:t>sed</a:t>
            </a:r>
            <a:r>
              <a:rPr lang="en-US" dirty="0"/>
              <a:t> magna </a:t>
            </a:r>
            <a:r>
              <a:rPr lang="en-US" dirty="0" err="1"/>
              <a:t>porttitor</a:t>
            </a:r>
            <a:r>
              <a:rPr lang="en-US" dirty="0"/>
              <a:t>, </a:t>
            </a:r>
            <a:r>
              <a:rPr lang="en-US" dirty="0" err="1"/>
              <a:t>ullamcorper</a:t>
            </a:r>
            <a:r>
              <a:rPr lang="en-US" dirty="0"/>
              <a:t> </a:t>
            </a:r>
            <a:r>
              <a:rPr lang="en-US" dirty="0" err="1"/>
              <a:t>eros</a:t>
            </a:r>
            <a:r>
              <a:rPr lang="en-US" dirty="0"/>
              <a:t> in, </a:t>
            </a:r>
            <a:r>
              <a:rPr lang="en-US" dirty="0" err="1"/>
              <a:t>ultrices</a:t>
            </a:r>
            <a:r>
              <a:rPr lang="en-US" dirty="0"/>
              <a:t> est. </a:t>
            </a:r>
            <a:r>
              <a:rPr lang="en-US" dirty="0" err="1"/>
              <a:t>Vestibulum</a:t>
            </a:r>
            <a:r>
              <a:rPr lang="en-US" dirty="0"/>
              <a:t> </a:t>
            </a:r>
            <a:r>
              <a:rPr lang="en-US" dirty="0" err="1"/>
              <a:t>sodales</a:t>
            </a:r>
            <a:r>
              <a:rPr lang="en-US" dirty="0"/>
              <a:t> </a:t>
            </a:r>
            <a:r>
              <a:rPr lang="en-US" dirty="0" err="1"/>
              <a:t>suscipit</a:t>
            </a:r>
            <a:r>
              <a:rPr lang="en-US" dirty="0"/>
              <a:t> </a:t>
            </a:r>
            <a:r>
              <a:rPr lang="en-US" dirty="0" err="1"/>
              <a:t>turpis</a:t>
            </a:r>
            <a:r>
              <a:rPr lang="en-US" dirty="0"/>
              <a:t>, a </a:t>
            </a:r>
            <a:r>
              <a:rPr lang="en-US" dirty="0" err="1"/>
              <a:t>blandit</a:t>
            </a:r>
            <a:r>
              <a:rPr lang="en-US" dirty="0"/>
              <a:t> </a:t>
            </a:r>
            <a:r>
              <a:rPr lang="en-US" dirty="0" err="1"/>
              <a:t>purus</a:t>
            </a:r>
            <a:r>
              <a:rPr lang="en-US" dirty="0"/>
              <a:t> </a:t>
            </a:r>
            <a:r>
              <a:rPr lang="en-US" dirty="0" err="1"/>
              <a:t>ultricies</a:t>
            </a:r>
            <a:r>
              <a:rPr lang="en-US" dirty="0"/>
              <a:t> sed. </a:t>
            </a:r>
            <a:r>
              <a:rPr lang="en-US" dirty="0" err="1"/>
              <a:t>Curabitur</a:t>
            </a:r>
            <a:r>
              <a:rPr lang="en-US" dirty="0"/>
              <a:t> </a:t>
            </a:r>
            <a:r>
              <a:rPr lang="en-US" dirty="0" err="1"/>
              <a:t>mattis</a:t>
            </a:r>
            <a:r>
              <a:rPr lang="en-US" dirty="0"/>
              <a:t> </a:t>
            </a:r>
            <a:r>
              <a:rPr lang="en-US" dirty="0" err="1"/>
              <a:t>luctus</a:t>
            </a:r>
            <a:r>
              <a:rPr lang="en-US" dirty="0"/>
              <a:t> </a:t>
            </a:r>
            <a:r>
              <a:rPr lang="en-US" dirty="0" err="1"/>
              <a:t>mauris</a:t>
            </a:r>
            <a:r>
              <a:rPr lang="en-US" dirty="0"/>
              <a:t>, non </a:t>
            </a:r>
            <a:r>
              <a:rPr lang="en-US" dirty="0" err="1"/>
              <a:t>consectetur</a:t>
            </a:r>
            <a:r>
              <a:rPr lang="en-US" dirty="0"/>
              <a:t> </a:t>
            </a:r>
            <a:r>
              <a:rPr lang="en-US" dirty="0" err="1"/>
              <a:t>mauris</a:t>
            </a:r>
            <a:r>
              <a:rPr lang="en-US" dirty="0"/>
              <a:t> </a:t>
            </a:r>
            <a:r>
              <a:rPr lang="en-US" dirty="0" err="1"/>
              <a:t>viverra</a:t>
            </a:r>
            <a:r>
              <a:rPr lang="en-US" dirty="0"/>
              <a:t> </a:t>
            </a:r>
            <a:r>
              <a:rPr lang="en-US" dirty="0" err="1"/>
              <a:t>ut.</a:t>
            </a:r>
            <a:r>
              <a:rPr lang="en-US" dirty="0"/>
              <a:t> </a:t>
            </a:r>
            <a:r>
              <a:rPr lang="en-US" dirty="0" err="1"/>
              <a:t>Nulla</a:t>
            </a:r>
            <a:r>
              <a:rPr lang="en-US" dirty="0"/>
              <a:t> </a:t>
            </a:r>
            <a:r>
              <a:rPr lang="en-US" dirty="0" err="1"/>
              <a:t>consectetur</a:t>
            </a:r>
            <a:r>
              <a:rPr lang="en-US" dirty="0"/>
              <a:t> </a:t>
            </a:r>
            <a:r>
              <a:rPr lang="en-US" dirty="0" err="1"/>
              <a:t>enim</a:t>
            </a:r>
            <a:r>
              <a:rPr lang="en-US" dirty="0"/>
              <a:t> </a:t>
            </a:r>
            <a:r>
              <a:rPr lang="en-US" dirty="0" err="1"/>
              <a:t>ut</a:t>
            </a:r>
            <a:r>
              <a:rPr lang="en-US" dirty="0"/>
              <a:t> quam </a:t>
            </a:r>
            <a:r>
              <a:rPr lang="en-US" dirty="0" err="1"/>
              <a:t>suscipit</a:t>
            </a:r>
            <a:r>
              <a:rPr lang="en-US" dirty="0"/>
              <a:t>, </a:t>
            </a:r>
            <a:r>
              <a:rPr lang="en-US" dirty="0" err="1"/>
              <a:t>quis</a:t>
            </a:r>
            <a:r>
              <a:rPr lang="en-US" dirty="0"/>
              <a:t> </a:t>
            </a:r>
            <a:r>
              <a:rPr lang="en-US" dirty="0" err="1"/>
              <a:t>imperdiet</a:t>
            </a:r>
            <a:r>
              <a:rPr lang="en-US" dirty="0"/>
              <a:t> </a:t>
            </a:r>
            <a:r>
              <a:rPr lang="en-US" dirty="0" err="1"/>
              <a:t>purus</a:t>
            </a:r>
            <a:r>
              <a:rPr lang="en-US" dirty="0"/>
              <a:t> </a:t>
            </a:r>
            <a:r>
              <a:rPr lang="en-US" dirty="0" err="1"/>
              <a:t>viverra</a:t>
            </a:r>
            <a:r>
              <a:rPr lang="en-US" dirty="0"/>
              <a:t>. </a:t>
            </a:r>
          </a:p>
          <a:p>
            <a:pPr lvl="0"/>
            <a:endParaRPr lang="en-US" dirty="0"/>
          </a:p>
          <a:p>
            <a:pPr lvl="0"/>
            <a:endParaRPr lang="en-US" dirty="0"/>
          </a:p>
          <a:p>
            <a:pPr lvl="0"/>
            <a:r>
              <a:rPr lang="en-US" dirty="0" err="1"/>
              <a:t>Ut</a:t>
            </a:r>
            <a:r>
              <a:rPr lang="en-US" dirty="0"/>
              <a:t> pharetra </a:t>
            </a:r>
            <a:r>
              <a:rPr lang="en-US" dirty="0" err="1"/>
              <a:t>sem</a:t>
            </a:r>
            <a:r>
              <a:rPr lang="en-US" dirty="0"/>
              <a:t> ac ligula </a:t>
            </a:r>
            <a:r>
              <a:rPr lang="en-US" dirty="0" err="1"/>
              <a:t>dignissim</a:t>
            </a:r>
            <a:r>
              <a:rPr lang="en-US" dirty="0"/>
              <a:t>, </a:t>
            </a:r>
            <a:r>
              <a:rPr lang="en-US" dirty="0" err="1"/>
              <a:t>sed</a:t>
            </a:r>
            <a:r>
              <a:rPr lang="en-US" dirty="0"/>
              <a:t> </a:t>
            </a:r>
            <a:r>
              <a:rPr lang="en-US" dirty="0" err="1"/>
              <a:t>venenatis</a:t>
            </a:r>
            <a:r>
              <a:rPr lang="en-US" dirty="0"/>
              <a:t> </a:t>
            </a:r>
            <a:r>
              <a:rPr lang="en-US" dirty="0" err="1"/>
              <a:t>eros</a:t>
            </a:r>
            <a:r>
              <a:rPr lang="en-US" dirty="0"/>
              <a:t> </a:t>
            </a:r>
            <a:r>
              <a:rPr lang="en-US" dirty="0" err="1"/>
              <a:t>vehicula</a:t>
            </a:r>
            <a:r>
              <a:rPr lang="en-US" dirty="0"/>
              <a:t>. </a:t>
            </a:r>
            <a:r>
              <a:rPr lang="en-US" dirty="0" err="1"/>
              <a:t>Suspendisse</a:t>
            </a:r>
            <a:r>
              <a:rPr lang="en-US" dirty="0"/>
              <a:t> </a:t>
            </a:r>
            <a:r>
              <a:rPr lang="en-US" dirty="0" err="1"/>
              <a:t>mollis</a:t>
            </a:r>
            <a:r>
              <a:rPr lang="en-US" dirty="0"/>
              <a:t>, </a:t>
            </a:r>
            <a:r>
              <a:rPr lang="en-US" dirty="0" err="1"/>
              <a:t>velit</a:t>
            </a:r>
            <a:r>
              <a:rPr lang="en-US" dirty="0"/>
              <a:t> </a:t>
            </a:r>
            <a:r>
              <a:rPr lang="en-US" dirty="0" err="1"/>
              <a:t>ut</a:t>
            </a:r>
            <a:r>
              <a:rPr lang="en-US" dirty="0"/>
              <a:t> semper </a:t>
            </a:r>
            <a:r>
              <a:rPr lang="en-US" dirty="0" err="1"/>
              <a:t>auctor</a:t>
            </a:r>
            <a:r>
              <a:rPr lang="en-US" dirty="0"/>
              <a:t>, </a:t>
            </a:r>
            <a:r>
              <a:rPr lang="en-US" dirty="0" err="1"/>
              <a:t>nulla</a:t>
            </a:r>
            <a:r>
              <a:rPr lang="en-US" dirty="0"/>
              <a:t> nisi </a:t>
            </a:r>
            <a:r>
              <a:rPr lang="en-US" dirty="0" err="1"/>
              <a:t>fermentum</a:t>
            </a:r>
            <a:r>
              <a:rPr lang="en-US" dirty="0"/>
              <a:t> lacus, et </a:t>
            </a:r>
            <a:r>
              <a:rPr lang="en-US" dirty="0" err="1"/>
              <a:t>blandit</a:t>
            </a:r>
            <a:r>
              <a:rPr lang="en-US" dirty="0"/>
              <a:t> </a:t>
            </a:r>
            <a:r>
              <a:rPr lang="en-US" dirty="0" err="1"/>
              <a:t>est</a:t>
            </a:r>
            <a:r>
              <a:rPr lang="en-US" dirty="0"/>
              <a:t> nisi at </a:t>
            </a:r>
            <a:r>
              <a:rPr lang="en-US" dirty="0" err="1"/>
              <a:t>justo</a:t>
            </a:r>
            <a:r>
              <a:rPr lang="en-US" dirty="0"/>
              <a:t>. </a:t>
            </a:r>
            <a:r>
              <a:rPr lang="en-US" dirty="0" err="1"/>
              <a:t>Quisque</a:t>
            </a:r>
            <a:r>
              <a:rPr lang="en-US" dirty="0"/>
              <a:t> </a:t>
            </a:r>
            <a:r>
              <a:rPr lang="en-US" dirty="0" err="1"/>
              <a:t>interdum</a:t>
            </a:r>
            <a:r>
              <a:rPr lang="en-US" dirty="0"/>
              <a:t> </a:t>
            </a:r>
            <a:r>
              <a:rPr lang="en-US" dirty="0" err="1"/>
              <a:t>nunc</a:t>
            </a:r>
            <a:r>
              <a:rPr lang="en-US" dirty="0"/>
              <a:t> dui, in </a:t>
            </a:r>
            <a:r>
              <a:rPr lang="en-US" dirty="0" err="1"/>
              <a:t>ultricies</a:t>
            </a:r>
            <a:r>
              <a:rPr lang="en-US" dirty="0"/>
              <a:t> magna </a:t>
            </a:r>
            <a:r>
              <a:rPr lang="en-US" dirty="0" err="1"/>
              <a:t>faucibus</a:t>
            </a:r>
            <a:r>
              <a:rPr lang="en-US" dirty="0"/>
              <a:t> et. Nam </a:t>
            </a:r>
            <a:r>
              <a:rPr lang="en-US" dirty="0" err="1"/>
              <a:t>quis</a:t>
            </a:r>
            <a:r>
              <a:rPr lang="en-US" dirty="0"/>
              <a:t> magna </a:t>
            </a:r>
            <a:r>
              <a:rPr lang="en-US" dirty="0" err="1"/>
              <a:t>sed</a:t>
            </a:r>
            <a:r>
              <a:rPr lang="en-US" dirty="0"/>
              <a:t> </a:t>
            </a:r>
            <a:r>
              <a:rPr lang="en-US" dirty="0" err="1"/>
              <a:t>nisl</a:t>
            </a:r>
            <a:r>
              <a:rPr lang="en-US" dirty="0"/>
              <a:t> </a:t>
            </a:r>
            <a:r>
              <a:rPr lang="en-US" dirty="0" err="1"/>
              <a:t>luctus</a:t>
            </a:r>
            <a:r>
              <a:rPr lang="en-US" dirty="0"/>
              <a:t> </a:t>
            </a:r>
            <a:r>
              <a:rPr lang="en-US" dirty="0" err="1"/>
              <a:t>aliquet</a:t>
            </a:r>
            <a:r>
              <a:rPr lang="en-US" dirty="0"/>
              <a:t> </a:t>
            </a:r>
            <a:r>
              <a:rPr lang="en-US" dirty="0" err="1"/>
              <a:t>sed</a:t>
            </a:r>
            <a:r>
              <a:rPr lang="en-US" dirty="0"/>
              <a:t> at dui. </a:t>
            </a:r>
            <a:r>
              <a:rPr lang="en-US" dirty="0" err="1"/>
              <a:t>Interdum</a:t>
            </a:r>
            <a:r>
              <a:rPr lang="en-US" dirty="0"/>
              <a:t> et </a:t>
            </a:r>
            <a:r>
              <a:rPr lang="en-US" dirty="0" err="1"/>
              <a:t>malesuada</a:t>
            </a:r>
            <a:r>
              <a:rPr lang="en-US" dirty="0"/>
              <a:t> fames ac ante ipsum </a:t>
            </a:r>
            <a:r>
              <a:rPr lang="en-US" dirty="0" err="1"/>
              <a:t>primis</a:t>
            </a:r>
            <a:r>
              <a:rPr lang="en-US" dirty="0"/>
              <a:t> in </a:t>
            </a:r>
            <a:r>
              <a:rPr lang="en-US" dirty="0" err="1"/>
              <a:t>faucibus</a:t>
            </a:r>
            <a:r>
              <a:rPr lang="en-US" dirty="0"/>
              <a:t>. </a:t>
            </a:r>
          </a:p>
          <a:p>
            <a:pPr lvl="0"/>
            <a:endParaRPr lang="en-US" dirty="0"/>
          </a:p>
          <a:p>
            <a:pPr lvl="0"/>
            <a:r>
              <a:rPr lang="en-US" dirty="0" err="1"/>
              <a:t>Donec</a:t>
            </a:r>
            <a:r>
              <a:rPr lang="en-US" dirty="0"/>
              <a:t> </a:t>
            </a:r>
            <a:r>
              <a:rPr lang="en-US" dirty="0" err="1"/>
              <a:t>volutpat</a:t>
            </a:r>
            <a:r>
              <a:rPr lang="en-US" dirty="0"/>
              <a:t> libero </a:t>
            </a:r>
            <a:r>
              <a:rPr lang="en-US" dirty="0" err="1"/>
              <a:t>eu</a:t>
            </a:r>
            <a:r>
              <a:rPr lang="en-US" dirty="0"/>
              <a:t> </a:t>
            </a:r>
            <a:r>
              <a:rPr lang="en-US" dirty="0" err="1"/>
              <a:t>enim</a:t>
            </a:r>
            <a:r>
              <a:rPr lang="en-US" dirty="0"/>
              <a:t> </a:t>
            </a:r>
            <a:r>
              <a:rPr lang="en-US" dirty="0" err="1"/>
              <a:t>condimentum</a:t>
            </a:r>
            <a:r>
              <a:rPr lang="en-US" dirty="0"/>
              <a:t> </a:t>
            </a:r>
            <a:r>
              <a:rPr lang="en-US" dirty="0" err="1"/>
              <a:t>venenatis</a:t>
            </a:r>
            <a:r>
              <a:rPr lang="en-US" dirty="0"/>
              <a:t>. </a:t>
            </a:r>
            <a:r>
              <a:rPr lang="en-US" dirty="0" err="1"/>
              <a:t>Etiam</a:t>
            </a:r>
            <a:r>
              <a:rPr lang="en-US" dirty="0"/>
              <a:t> maximus sit </a:t>
            </a:r>
            <a:r>
              <a:rPr lang="en-US" dirty="0" err="1"/>
              <a:t>amet</a:t>
            </a:r>
            <a:r>
              <a:rPr lang="en-US" dirty="0"/>
              <a:t> mi ac tempus. </a:t>
            </a:r>
            <a:r>
              <a:rPr lang="en-US" dirty="0" err="1"/>
              <a:t>Duis</a:t>
            </a:r>
            <a:r>
              <a:rPr lang="en-US" dirty="0"/>
              <a:t> </a:t>
            </a:r>
            <a:r>
              <a:rPr lang="en-US" dirty="0" err="1"/>
              <a:t>commodo</a:t>
            </a:r>
            <a:r>
              <a:rPr lang="en-US" dirty="0"/>
              <a:t> </a:t>
            </a:r>
            <a:r>
              <a:rPr lang="en-US" dirty="0" err="1"/>
              <a:t>leo</a:t>
            </a:r>
            <a:r>
              <a:rPr lang="en-US" dirty="0"/>
              <a:t> et </a:t>
            </a:r>
            <a:r>
              <a:rPr lang="en-US" dirty="0" err="1"/>
              <a:t>metus</a:t>
            </a:r>
            <a:r>
              <a:rPr lang="en-US" dirty="0"/>
              <a:t> </a:t>
            </a:r>
            <a:r>
              <a:rPr lang="en-US" dirty="0" err="1"/>
              <a:t>accumsan</a:t>
            </a:r>
            <a:r>
              <a:rPr lang="en-US" dirty="0"/>
              <a:t> gravida. </a:t>
            </a:r>
            <a:r>
              <a:rPr lang="en-US" dirty="0" err="1"/>
              <a:t>Sed</a:t>
            </a:r>
            <a:r>
              <a:rPr lang="en-US" dirty="0"/>
              <a:t> </a:t>
            </a:r>
            <a:r>
              <a:rPr lang="en-US" dirty="0" err="1"/>
              <a:t>condimentum</a:t>
            </a:r>
            <a:r>
              <a:rPr lang="en-US" dirty="0"/>
              <a:t> </a:t>
            </a:r>
            <a:r>
              <a:rPr lang="en-US" dirty="0" err="1"/>
              <a:t>odio</a:t>
            </a:r>
            <a:r>
              <a:rPr lang="en-US" dirty="0"/>
              <a:t> </a:t>
            </a:r>
            <a:r>
              <a:rPr lang="en-US" dirty="0" err="1"/>
              <a:t>neque</a:t>
            </a:r>
            <a:r>
              <a:rPr lang="en-US" dirty="0"/>
              <a:t>, id </a:t>
            </a:r>
            <a:r>
              <a:rPr lang="en-US" dirty="0" err="1"/>
              <a:t>pretium</a:t>
            </a:r>
            <a:r>
              <a:rPr lang="en-US" dirty="0"/>
              <a:t> quam maximus </a:t>
            </a:r>
            <a:r>
              <a:rPr lang="en-US" dirty="0" err="1"/>
              <a:t>efficitur</a:t>
            </a:r>
            <a:r>
              <a:rPr lang="en-US" dirty="0"/>
              <a:t>. </a:t>
            </a:r>
            <a:r>
              <a:rPr lang="en-US" dirty="0" err="1"/>
              <a:t>Duis</a:t>
            </a:r>
            <a:r>
              <a:rPr lang="en-US" dirty="0"/>
              <a:t> </a:t>
            </a:r>
            <a:r>
              <a:rPr lang="en-US" dirty="0" err="1"/>
              <a:t>accumsan</a:t>
            </a:r>
            <a:r>
              <a:rPr lang="en-US" dirty="0"/>
              <a:t> </a:t>
            </a:r>
            <a:r>
              <a:rPr lang="en-US" dirty="0" err="1"/>
              <a:t>pulvinar</a:t>
            </a:r>
            <a:r>
              <a:rPr lang="en-US" dirty="0"/>
              <a:t> </a:t>
            </a:r>
            <a:r>
              <a:rPr lang="en-US" dirty="0" err="1"/>
              <a:t>sem</a:t>
            </a:r>
            <a:r>
              <a:rPr lang="en-US" dirty="0"/>
              <a:t> et </a:t>
            </a:r>
            <a:r>
              <a:rPr lang="en-US" dirty="0" err="1"/>
              <a:t>ultrices</a:t>
            </a:r>
            <a:r>
              <a:rPr lang="en-US" dirty="0"/>
              <a:t>.</a:t>
            </a:r>
          </a:p>
        </p:txBody>
      </p:sp>
      <p:sp>
        <p:nvSpPr>
          <p:cNvPr id="9" name="Text Placeholder 3"/>
          <p:cNvSpPr>
            <a:spLocks noGrp="1"/>
          </p:cNvSpPr>
          <p:nvPr>
            <p:ph type="body" sz="quarter" idx="12" hasCustomPrompt="1"/>
          </p:nvPr>
        </p:nvSpPr>
        <p:spPr>
          <a:xfrm>
            <a:off x="107950" y="4804190"/>
            <a:ext cx="5903913" cy="215900"/>
          </a:xfrm>
          <a:prstGeom prst="rect">
            <a:avLst/>
          </a:prstGeom>
        </p:spPr>
        <p:txBody>
          <a:bodyPr/>
          <a:lstStyle>
            <a:lvl1pPr marL="0" indent="0">
              <a:buNone/>
              <a:defRPr sz="1000" b="1" i="0" baseline="0">
                <a:solidFill>
                  <a:schemeClr val="bg1"/>
                </a:solidFill>
                <a:latin typeface="+mn-lt"/>
              </a:defRPr>
            </a:lvl1pPr>
          </a:lstStyle>
          <a:p>
            <a:pPr lvl="0"/>
            <a:r>
              <a:rPr lang="en-GB" sz="1000" dirty="0"/>
              <a:t>Slide Title</a:t>
            </a:r>
            <a:endParaRPr lang="en-GB" dirty="0"/>
          </a:p>
        </p:txBody>
      </p:sp>
    </p:spTree>
    <p:extLst>
      <p:ext uri="{BB962C8B-B14F-4D97-AF65-F5344CB8AC3E}">
        <p14:creationId xmlns:p14="http://schemas.microsoft.com/office/powerpoint/2010/main" xmlns="" val="52120511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Bullet Points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400" y="411450"/>
            <a:ext cx="4032560" cy="288040"/>
          </a:xfrm>
          <a:prstGeom prst="rect">
            <a:avLst/>
          </a:prstGeom>
        </p:spPr>
        <p:txBody>
          <a:bodyPr>
            <a:noAutofit/>
          </a:bodyPr>
          <a:lstStyle>
            <a:lvl1pPr algn="l">
              <a:defRPr sz="2000" b="1" i="0">
                <a:solidFill>
                  <a:schemeClr val="accent1"/>
                </a:solidFill>
                <a:latin typeface="+mn-lt"/>
              </a:defRPr>
            </a:lvl1pPr>
          </a:lstStyle>
          <a:p>
            <a:r>
              <a:rPr lang="en-US" dirty="0"/>
              <a:t>Bullet points</a:t>
            </a:r>
            <a:endParaRPr lang="en-GB" dirty="0"/>
          </a:p>
        </p:txBody>
      </p:sp>
      <p:cxnSp>
        <p:nvCxnSpPr>
          <p:cNvPr id="8" name="Straight Connector 7"/>
          <p:cNvCxnSpPr/>
          <p:nvPr userDrawn="1"/>
        </p:nvCxnSpPr>
        <p:spPr>
          <a:xfrm>
            <a:off x="251400" y="483460"/>
            <a:ext cx="1116" cy="216030"/>
          </a:xfrm>
          <a:prstGeom prst="line">
            <a:avLst/>
          </a:prstGeom>
          <a:ln w="25400"/>
          <a:effectLst/>
        </p:spPr>
        <p:style>
          <a:lnRef idx="3">
            <a:schemeClr val="accent2"/>
          </a:lnRef>
          <a:fillRef idx="0">
            <a:schemeClr val="accent2"/>
          </a:fillRef>
          <a:effectRef idx="2">
            <a:schemeClr val="accent2"/>
          </a:effectRef>
          <a:fontRef idx="minor">
            <a:schemeClr val="tx1"/>
          </a:fontRef>
        </p:style>
      </p:cxnSp>
      <p:sp>
        <p:nvSpPr>
          <p:cNvPr id="14" name="Text Placeholder 13"/>
          <p:cNvSpPr>
            <a:spLocks noGrp="1"/>
          </p:cNvSpPr>
          <p:nvPr>
            <p:ph type="body" sz="quarter" idx="11" hasCustomPrompt="1"/>
          </p:nvPr>
        </p:nvSpPr>
        <p:spPr>
          <a:xfrm>
            <a:off x="252516" y="987530"/>
            <a:ext cx="8640083" cy="3312540"/>
          </a:xfrm>
          <a:prstGeom prst="rect">
            <a:avLst/>
          </a:prstGeom>
        </p:spPr>
        <p:txBody>
          <a:bodyPr numCol="2" spcCol="216000">
            <a:normAutofit/>
          </a:bodyPr>
          <a:lstStyle>
            <a:lvl1pPr marL="285750" indent="-285750">
              <a:lnSpc>
                <a:spcPct val="100000"/>
              </a:lnSpc>
              <a:buFont typeface="Arial" panose="020B0604020202020204" pitchFamily="34" charset="0"/>
              <a:buChar char="•"/>
              <a:defRPr sz="1300" b="0">
                <a:solidFill>
                  <a:schemeClr val="accent3"/>
                </a:solidFill>
                <a:latin typeface="Source Sans Pro" panose="020B0503030403020204" pitchFamily="34" charset="0"/>
              </a:defRPr>
            </a:lvl1pPr>
          </a:lstStyle>
          <a:p>
            <a:pPr lvl="0"/>
            <a:r>
              <a:rPr lang="en-US" dirty="0"/>
              <a:t>In </a:t>
            </a:r>
            <a:r>
              <a:rPr lang="en-US" dirty="0" err="1"/>
              <a:t>hac</a:t>
            </a:r>
            <a:r>
              <a:rPr lang="en-US" dirty="0"/>
              <a:t> </a:t>
            </a:r>
            <a:r>
              <a:rPr lang="en-US" dirty="0" err="1"/>
              <a:t>habitasse</a:t>
            </a:r>
            <a:r>
              <a:rPr lang="en-US" dirty="0"/>
              <a:t> </a:t>
            </a:r>
            <a:r>
              <a:rPr lang="en-US" dirty="0" err="1"/>
              <a:t>platea</a:t>
            </a:r>
            <a:r>
              <a:rPr lang="en-US" dirty="0"/>
              <a:t> </a:t>
            </a:r>
            <a:r>
              <a:rPr lang="en-US" dirty="0" err="1"/>
              <a:t>dictumst</a:t>
            </a:r>
            <a:r>
              <a:rPr lang="en-US" dirty="0"/>
              <a:t>. </a:t>
            </a:r>
            <a:r>
              <a:rPr lang="en-US" dirty="0" err="1"/>
              <a:t>Duis</a:t>
            </a:r>
            <a:r>
              <a:rPr lang="en-US" dirty="0"/>
              <a:t> </a:t>
            </a:r>
            <a:r>
              <a:rPr lang="en-US" dirty="0" err="1"/>
              <a:t>leo</a:t>
            </a:r>
            <a:r>
              <a:rPr lang="en-US" dirty="0"/>
              <a:t> </a:t>
            </a:r>
            <a:r>
              <a:rPr lang="en-US" dirty="0" err="1"/>
              <a:t>diam</a:t>
            </a:r>
            <a:r>
              <a:rPr lang="en-US" dirty="0"/>
              <a:t>, </a:t>
            </a:r>
            <a:r>
              <a:rPr lang="en-US" dirty="0" err="1"/>
              <a:t>auctor</a:t>
            </a:r>
            <a:r>
              <a:rPr lang="en-US" dirty="0"/>
              <a:t> non </a:t>
            </a:r>
            <a:r>
              <a:rPr lang="en-US" dirty="0" err="1"/>
              <a:t>sodales</a:t>
            </a:r>
            <a:r>
              <a:rPr lang="en-US" dirty="0"/>
              <a:t> </a:t>
            </a:r>
            <a:r>
              <a:rPr lang="en-US" dirty="0" err="1"/>
              <a:t>eu</a:t>
            </a:r>
            <a:r>
              <a:rPr lang="en-US" dirty="0"/>
              <a:t>, </a:t>
            </a:r>
            <a:r>
              <a:rPr lang="en-US" dirty="0" err="1"/>
              <a:t>viverra</a:t>
            </a:r>
            <a:r>
              <a:rPr lang="en-US" dirty="0"/>
              <a:t> id ex. </a:t>
            </a:r>
          </a:p>
          <a:p>
            <a:pPr lvl="0"/>
            <a:endParaRPr lang="en-US" dirty="0"/>
          </a:p>
          <a:p>
            <a:pPr lvl="0"/>
            <a:r>
              <a:rPr lang="en-US" dirty="0" err="1"/>
              <a:t>Aenean</a:t>
            </a:r>
            <a:r>
              <a:rPr lang="en-US" dirty="0"/>
              <a:t> cursus </a:t>
            </a:r>
            <a:r>
              <a:rPr lang="en-US" dirty="0" err="1"/>
              <a:t>orci</a:t>
            </a:r>
            <a:r>
              <a:rPr lang="en-US" dirty="0"/>
              <a:t> ligula, a </a:t>
            </a:r>
            <a:r>
              <a:rPr lang="en-US" dirty="0" err="1"/>
              <a:t>scelerisque</a:t>
            </a:r>
            <a:r>
              <a:rPr lang="en-US" dirty="0"/>
              <a:t> </a:t>
            </a:r>
            <a:r>
              <a:rPr lang="en-US" dirty="0" err="1"/>
              <a:t>est</a:t>
            </a:r>
            <a:r>
              <a:rPr lang="en-US" dirty="0"/>
              <a:t> </a:t>
            </a:r>
            <a:r>
              <a:rPr lang="en-US" dirty="0" err="1"/>
              <a:t>aliquet</a:t>
            </a:r>
            <a:r>
              <a:rPr lang="en-US" dirty="0"/>
              <a:t> </a:t>
            </a:r>
            <a:r>
              <a:rPr lang="en-US" dirty="0" err="1"/>
              <a:t>ut.</a:t>
            </a:r>
            <a:r>
              <a:rPr lang="en-US" dirty="0"/>
              <a:t> </a:t>
            </a:r>
            <a:r>
              <a:rPr lang="en-US" dirty="0" err="1"/>
              <a:t>Proin</a:t>
            </a:r>
            <a:r>
              <a:rPr lang="en-US" dirty="0"/>
              <a:t> at </a:t>
            </a:r>
            <a:r>
              <a:rPr lang="en-US" dirty="0" err="1"/>
              <a:t>mauris</a:t>
            </a:r>
            <a:r>
              <a:rPr lang="en-US" dirty="0"/>
              <a:t> </a:t>
            </a:r>
            <a:r>
              <a:rPr lang="en-US" dirty="0" err="1"/>
              <a:t>eu</a:t>
            </a:r>
            <a:r>
              <a:rPr lang="en-US" dirty="0"/>
              <a:t> </a:t>
            </a:r>
            <a:r>
              <a:rPr lang="en-US" dirty="0" err="1"/>
              <a:t>urna</a:t>
            </a:r>
            <a:r>
              <a:rPr lang="en-US" dirty="0"/>
              <a:t> </a:t>
            </a:r>
            <a:r>
              <a:rPr lang="en-US" dirty="0" err="1"/>
              <a:t>vehicula</a:t>
            </a:r>
            <a:r>
              <a:rPr lang="en-US" dirty="0"/>
              <a:t> </a:t>
            </a:r>
            <a:r>
              <a:rPr lang="en-US" dirty="0" err="1"/>
              <a:t>pellentesque</a:t>
            </a:r>
            <a:r>
              <a:rPr lang="en-US" dirty="0"/>
              <a:t>. </a:t>
            </a:r>
          </a:p>
          <a:p>
            <a:pPr lvl="0"/>
            <a:endParaRPr lang="en-US" dirty="0"/>
          </a:p>
          <a:p>
            <a:pPr lvl="0"/>
            <a:r>
              <a:rPr lang="en-US" dirty="0" err="1"/>
              <a:t>Suspendisse</a:t>
            </a:r>
            <a:r>
              <a:rPr lang="en-US" dirty="0"/>
              <a:t> pharetra </a:t>
            </a:r>
            <a:r>
              <a:rPr lang="en-US" dirty="0" err="1"/>
              <a:t>nunc</a:t>
            </a:r>
            <a:r>
              <a:rPr lang="en-US" dirty="0"/>
              <a:t> ac porta </a:t>
            </a:r>
            <a:r>
              <a:rPr lang="en-US" dirty="0" err="1"/>
              <a:t>fringilla</a:t>
            </a:r>
            <a:r>
              <a:rPr lang="en-US" dirty="0"/>
              <a:t>. </a:t>
            </a:r>
            <a:r>
              <a:rPr lang="en-US" dirty="0" err="1"/>
              <a:t>Fusce</a:t>
            </a:r>
            <a:r>
              <a:rPr lang="en-US" dirty="0"/>
              <a:t> </a:t>
            </a:r>
            <a:r>
              <a:rPr lang="en-US" dirty="0" err="1"/>
              <a:t>est</a:t>
            </a:r>
            <a:r>
              <a:rPr lang="en-US" dirty="0"/>
              <a:t> </a:t>
            </a:r>
            <a:r>
              <a:rPr lang="en-US" dirty="0" err="1"/>
              <a:t>leo</a:t>
            </a:r>
            <a:r>
              <a:rPr lang="en-US" dirty="0"/>
              <a:t>, </a:t>
            </a:r>
            <a:r>
              <a:rPr lang="en-US" dirty="0" err="1"/>
              <a:t>posuere</a:t>
            </a:r>
            <a:r>
              <a:rPr lang="en-US" dirty="0"/>
              <a:t> non </a:t>
            </a:r>
            <a:r>
              <a:rPr lang="en-US" dirty="0" err="1"/>
              <a:t>egestas</a:t>
            </a:r>
            <a:r>
              <a:rPr lang="en-US" dirty="0"/>
              <a:t> in.</a:t>
            </a:r>
          </a:p>
          <a:p>
            <a:pPr lvl="0"/>
            <a:endParaRPr lang="en-US" dirty="0"/>
          </a:p>
          <a:p>
            <a:pPr lvl="0"/>
            <a:r>
              <a:rPr lang="en-US" dirty="0" err="1"/>
              <a:t>Curabitur</a:t>
            </a:r>
            <a:r>
              <a:rPr lang="en-US" dirty="0"/>
              <a:t> </a:t>
            </a:r>
            <a:r>
              <a:rPr lang="en-US" dirty="0" err="1"/>
              <a:t>sed</a:t>
            </a:r>
            <a:r>
              <a:rPr lang="en-US" dirty="0"/>
              <a:t> magna </a:t>
            </a:r>
            <a:r>
              <a:rPr lang="en-US" dirty="0" err="1"/>
              <a:t>porttitor</a:t>
            </a:r>
            <a:r>
              <a:rPr lang="en-US" dirty="0"/>
              <a:t>, </a:t>
            </a:r>
            <a:r>
              <a:rPr lang="en-US" dirty="0" err="1"/>
              <a:t>ullamcorper</a:t>
            </a:r>
            <a:r>
              <a:rPr lang="en-US" dirty="0"/>
              <a:t> </a:t>
            </a:r>
            <a:r>
              <a:rPr lang="en-US" dirty="0" err="1"/>
              <a:t>eros</a:t>
            </a:r>
            <a:r>
              <a:rPr lang="en-US" dirty="0"/>
              <a:t> in, </a:t>
            </a:r>
            <a:r>
              <a:rPr lang="en-US" dirty="0" err="1"/>
              <a:t>ultrices</a:t>
            </a:r>
            <a:r>
              <a:rPr lang="en-US" dirty="0"/>
              <a:t> est. </a:t>
            </a:r>
          </a:p>
          <a:p>
            <a:pPr lvl="0"/>
            <a:endParaRPr lang="en-US" dirty="0"/>
          </a:p>
          <a:p>
            <a:pPr lvl="0"/>
            <a:endParaRPr lang="en-US" dirty="0"/>
          </a:p>
          <a:p>
            <a:pPr lvl="0"/>
            <a:r>
              <a:rPr lang="en-US" dirty="0" err="1"/>
              <a:t>Ut</a:t>
            </a:r>
            <a:r>
              <a:rPr lang="en-US" dirty="0"/>
              <a:t> pharetra </a:t>
            </a:r>
            <a:r>
              <a:rPr lang="en-US" dirty="0" err="1"/>
              <a:t>sem</a:t>
            </a:r>
            <a:r>
              <a:rPr lang="en-US" dirty="0"/>
              <a:t> ac ligula </a:t>
            </a:r>
            <a:r>
              <a:rPr lang="en-US" dirty="0" err="1"/>
              <a:t>dignissim</a:t>
            </a:r>
            <a:r>
              <a:rPr lang="en-US" dirty="0"/>
              <a:t>, </a:t>
            </a:r>
            <a:r>
              <a:rPr lang="en-US" dirty="0" err="1"/>
              <a:t>sed</a:t>
            </a:r>
            <a:r>
              <a:rPr lang="en-US" dirty="0"/>
              <a:t> </a:t>
            </a:r>
            <a:r>
              <a:rPr lang="en-US" dirty="0" err="1"/>
              <a:t>venenatis</a:t>
            </a:r>
            <a:r>
              <a:rPr lang="en-US" dirty="0"/>
              <a:t> </a:t>
            </a:r>
            <a:r>
              <a:rPr lang="en-US" dirty="0" err="1"/>
              <a:t>eros</a:t>
            </a:r>
            <a:r>
              <a:rPr lang="en-US" dirty="0"/>
              <a:t> </a:t>
            </a:r>
            <a:r>
              <a:rPr lang="en-US" dirty="0" err="1"/>
              <a:t>vehicula</a:t>
            </a:r>
            <a:r>
              <a:rPr lang="en-US" dirty="0"/>
              <a:t>. </a:t>
            </a:r>
          </a:p>
          <a:p>
            <a:pPr lvl="0"/>
            <a:endParaRPr lang="en-US" dirty="0"/>
          </a:p>
          <a:p>
            <a:pPr lvl="0"/>
            <a:r>
              <a:rPr lang="en-US" dirty="0" err="1"/>
              <a:t>Suspendisse</a:t>
            </a:r>
            <a:r>
              <a:rPr lang="en-US" dirty="0"/>
              <a:t> </a:t>
            </a:r>
            <a:r>
              <a:rPr lang="en-US" dirty="0" err="1"/>
              <a:t>mollis</a:t>
            </a:r>
            <a:r>
              <a:rPr lang="en-US" dirty="0"/>
              <a:t>, </a:t>
            </a:r>
            <a:r>
              <a:rPr lang="en-US" dirty="0" err="1"/>
              <a:t>velit</a:t>
            </a:r>
            <a:r>
              <a:rPr lang="en-US" dirty="0"/>
              <a:t> </a:t>
            </a:r>
            <a:r>
              <a:rPr lang="en-US" dirty="0" err="1"/>
              <a:t>ut</a:t>
            </a:r>
            <a:r>
              <a:rPr lang="en-US" dirty="0"/>
              <a:t> semper </a:t>
            </a:r>
            <a:r>
              <a:rPr lang="en-US" dirty="0" err="1"/>
              <a:t>auctor</a:t>
            </a:r>
            <a:r>
              <a:rPr lang="en-US" dirty="0"/>
              <a:t>, </a:t>
            </a:r>
            <a:r>
              <a:rPr lang="en-US" dirty="0" err="1"/>
              <a:t>nulla</a:t>
            </a:r>
            <a:r>
              <a:rPr lang="en-US" dirty="0"/>
              <a:t> nisi </a:t>
            </a:r>
            <a:r>
              <a:rPr lang="en-US" dirty="0" err="1"/>
              <a:t>fermentum</a:t>
            </a:r>
            <a:r>
              <a:rPr lang="en-US" dirty="0"/>
              <a:t> lacus, et </a:t>
            </a:r>
            <a:r>
              <a:rPr lang="en-US" dirty="0" err="1"/>
              <a:t>blandit</a:t>
            </a:r>
            <a:r>
              <a:rPr lang="en-US" dirty="0"/>
              <a:t> </a:t>
            </a:r>
            <a:r>
              <a:rPr lang="en-US" dirty="0" err="1"/>
              <a:t>est</a:t>
            </a:r>
            <a:r>
              <a:rPr lang="en-US" dirty="0"/>
              <a:t> nisi at </a:t>
            </a:r>
            <a:r>
              <a:rPr lang="en-US" dirty="0" err="1"/>
              <a:t>justo</a:t>
            </a:r>
            <a:r>
              <a:rPr lang="en-US" dirty="0"/>
              <a:t>. </a:t>
            </a:r>
            <a:r>
              <a:rPr lang="en-US" dirty="0" err="1"/>
              <a:t>Quisque</a:t>
            </a:r>
            <a:r>
              <a:rPr lang="en-US" dirty="0"/>
              <a:t> </a:t>
            </a:r>
            <a:r>
              <a:rPr lang="en-US" dirty="0" err="1"/>
              <a:t>interdum</a:t>
            </a:r>
            <a:r>
              <a:rPr lang="en-US" dirty="0"/>
              <a:t> </a:t>
            </a:r>
            <a:r>
              <a:rPr lang="en-US" dirty="0" err="1"/>
              <a:t>nunc</a:t>
            </a:r>
            <a:r>
              <a:rPr lang="en-US" dirty="0"/>
              <a:t> dui.</a:t>
            </a:r>
          </a:p>
          <a:p>
            <a:pPr lvl="0"/>
            <a:endParaRPr lang="en-US" dirty="0"/>
          </a:p>
          <a:p>
            <a:pPr lvl="0"/>
            <a:r>
              <a:rPr lang="en-US" dirty="0" err="1"/>
              <a:t>Donec</a:t>
            </a:r>
            <a:r>
              <a:rPr lang="en-US" dirty="0"/>
              <a:t> </a:t>
            </a:r>
            <a:r>
              <a:rPr lang="en-US" dirty="0" err="1"/>
              <a:t>volutpat</a:t>
            </a:r>
            <a:r>
              <a:rPr lang="en-US" dirty="0"/>
              <a:t> libero </a:t>
            </a:r>
            <a:r>
              <a:rPr lang="en-US" dirty="0" err="1"/>
              <a:t>eu</a:t>
            </a:r>
            <a:r>
              <a:rPr lang="en-US" dirty="0"/>
              <a:t> </a:t>
            </a:r>
            <a:r>
              <a:rPr lang="en-US" dirty="0" err="1"/>
              <a:t>enim</a:t>
            </a:r>
            <a:r>
              <a:rPr lang="en-US" dirty="0"/>
              <a:t> </a:t>
            </a:r>
            <a:r>
              <a:rPr lang="en-US" dirty="0" err="1"/>
              <a:t>condimentum</a:t>
            </a:r>
            <a:r>
              <a:rPr lang="en-US" dirty="0"/>
              <a:t> </a:t>
            </a:r>
            <a:r>
              <a:rPr lang="en-US" dirty="0" err="1"/>
              <a:t>venenatis</a:t>
            </a:r>
            <a:r>
              <a:rPr lang="en-US" dirty="0"/>
              <a:t>. </a:t>
            </a:r>
            <a:r>
              <a:rPr lang="en-US" dirty="0" err="1"/>
              <a:t>Etiam</a:t>
            </a:r>
            <a:r>
              <a:rPr lang="en-US" dirty="0"/>
              <a:t> maximus sit </a:t>
            </a:r>
            <a:r>
              <a:rPr lang="en-US" dirty="0" err="1"/>
              <a:t>amet</a:t>
            </a:r>
            <a:r>
              <a:rPr lang="en-US" dirty="0"/>
              <a:t> mi ac tempus. </a:t>
            </a:r>
            <a:r>
              <a:rPr lang="en-US" dirty="0" err="1"/>
              <a:t>Duis</a:t>
            </a:r>
            <a:r>
              <a:rPr lang="en-US" dirty="0"/>
              <a:t> </a:t>
            </a:r>
            <a:r>
              <a:rPr lang="en-US" dirty="0" err="1"/>
              <a:t>commodo</a:t>
            </a:r>
            <a:r>
              <a:rPr lang="en-US" dirty="0"/>
              <a:t> </a:t>
            </a:r>
            <a:r>
              <a:rPr lang="en-US" dirty="0" err="1"/>
              <a:t>leo</a:t>
            </a:r>
            <a:r>
              <a:rPr lang="en-US" dirty="0"/>
              <a:t>.</a:t>
            </a:r>
          </a:p>
        </p:txBody>
      </p:sp>
      <p:sp>
        <p:nvSpPr>
          <p:cNvPr id="9" name="Text Placeholder 3"/>
          <p:cNvSpPr>
            <a:spLocks noGrp="1"/>
          </p:cNvSpPr>
          <p:nvPr>
            <p:ph type="body" sz="quarter" idx="12" hasCustomPrompt="1"/>
          </p:nvPr>
        </p:nvSpPr>
        <p:spPr>
          <a:xfrm>
            <a:off x="107950" y="4804190"/>
            <a:ext cx="5903913" cy="215900"/>
          </a:xfrm>
          <a:prstGeom prst="rect">
            <a:avLst/>
          </a:prstGeom>
        </p:spPr>
        <p:txBody>
          <a:bodyPr/>
          <a:lstStyle>
            <a:lvl1pPr marL="0" indent="0">
              <a:buNone/>
              <a:defRPr sz="1000" b="1" i="0" baseline="0">
                <a:solidFill>
                  <a:schemeClr val="bg1"/>
                </a:solidFill>
                <a:latin typeface="+mn-lt"/>
              </a:defRPr>
            </a:lvl1pPr>
          </a:lstStyle>
          <a:p>
            <a:pPr lvl="0"/>
            <a:r>
              <a:rPr lang="en-GB" sz="1000" dirty="0"/>
              <a:t>Slide Title</a:t>
            </a:r>
            <a:endParaRPr lang="en-GB" dirty="0"/>
          </a:p>
        </p:txBody>
      </p:sp>
    </p:spTree>
    <p:extLst>
      <p:ext uri="{BB962C8B-B14F-4D97-AF65-F5344CB8AC3E}">
        <p14:creationId xmlns:p14="http://schemas.microsoft.com/office/powerpoint/2010/main" xmlns="" val="10756333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Half Column Cop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400" y="411450"/>
            <a:ext cx="4176580" cy="288039"/>
          </a:xfrm>
          <a:prstGeom prst="rect">
            <a:avLst/>
          </a:prstGeom>
        </p:spPr>
        <p:txBody>
          <a:bodyPr>
            <a:noAutofit/>
          </a:bodyPr>
          <a:lstStyle>
            <a:lvl1pPr algn="l">
              <a:defRPr sz="2000" b="0" i="0" baseline="0">
                <a:latin typeface="+mn-lt"/>
              </a:defRPr>
            </a:lvl1pPr>
          </a:lstStyle>
          <a:p>
            <a:r>
              <a:rPr lang="en-GB" dirty="0"/>
              <a:t>Half column copy</a:t>
            </a:r>
          </a:p>
        </p:txBody>
      </p:sp>
      <p:cxnSp>
        <p:nvCxnSpPr>
          <p:cNvPr id="8" name="Straight Connector 7"/>
          <p:cNvCxnSpPr/>
          <p:nvPr userDrawn="1"/>
        </p:nvCxnSpPr>
        <p:spPr>
          <a:xfrm>
            <a:off x="251400" y="483460"/>
            <a:ext cx="1116" cy="216030"/>
          </a:xfrm>
          <a:prstGeom prst="line">
            <a:avLst/>
          </a:prstGeom>
          <a:ln w="25400"/>
          <a:effectLst/>
        </p:spPr>
        <p:style>
          <a:lnRef idx="3">
            <a:schemeClr val="accent2"/>
          </a:lnRef>
          <a:fillRef idx="0">
            <a:schemeClr val="accent2"/>
          </a:fillRef>
          <a:effectRef idx="2">
            <a:schemeClr val="accent2"/>
          </a:effectRef>
          <a:fontRef idx="minor">
            <a:schemeClr val="tx1"/>
          </a:fontRef>
        </p:style>
      </p:cxnSp>
      <p:sp>
        <p:nvSpPr>
          <p:cNvPr id="14" name="Text Placeholder 13"/>
          <p:cNvSpPr>
            <a:spLocks noGrp="1"/>
          </p:cNvSpPr>
          <p:nvPr>
            <p:ph type="body" sz="quarter" idx="11" hasCustomPrompt="1"/>
          </p:nvPr>
        </p:nvSpPr>
        <p:spPr>
          <a:xfrm>
            <a:off x="252517" y="987530"/>
            <a:ext cx="4175464" cy="3312540"/>
          </a:xfrm>
          <a:prstGeom prst="rect">
            <a:avLst/>
          </a:prstGeom>
        </p:spPr>
        <p:txBody>
          <a:bodyPr numCol="1" spcCol="216000">
            <a:normAutofit/>
          </a:bodyPr>
          <a:lstStyle>
            <a:lvl1pPr marL="0" indent="0">
              <a:lnSpc>
                <a:spcPct val="100000"/>
              </a:lnSpc>
              <a:buNone/>
              <a:defRPr sz="1300" b="0">
                <a:solidFill>
                  <a:schemeClr val="accent3"/>
                </a:solidFill>
                <a:latin typeface="Source Sans Pro" panose="020B0503030403020204" pitchFamily="34" charset="0"/>
              </a:defRPr>
            </a:lvl1pPr>
          </a:lstStyle>
          <a:p>
            <a:pPr lvl="0"/>
            <a:r>
              <a:rPr lang="en-US" dirty="0"/>
              <a:t>In </a:t>
            </a:r>
            <a:r>
              <a:rPr lang="en-US" dirty="0" err="1"/>
              <a:t>hac</a:t>
            </a:r>
            <a:r>
              <a:rPr lang="en-US" dirty="0"/>
              <a:t> </a:t>
            </a:r>
            <a:r>
              <a:rPr lang="en-US" dirty="0" err="1"/>
              <a:t>habitasse</a:t>
            </a:r>
            <a:r>
              <a:rPr lang="en-US" dirty="0"/>
              <a:t> </a:t>
            </a:r>
            <a:r>
              <a:rPr lang="en-US" dirty="0" err="1"/>
              <a:t>platea</a:t>
            </a:r>
            <a:r>
              <a:rPr lang="en-US" dirty="0"/>
              <a:t> </a:t>
            </a:r>
            <a:r>
              <a:rPr lang="en-US" dirty="0" err="1"/>
              <a:t>dictumst</a:t>
            </a:r>
            <a:r>
              <a:rPr lang="en-US" dirty="0"/>
              <a:t>. </a:t>
            </a:r>
            <a:r>
              <a:rPr lang="en-US" dirty="0" err="1"/>
              <a:t>Duis</a:t>
            </a:r>
            <a:r>
              <a:rPr lang="en-US" dirty="0"/>
              <a:t> </a:t>
            </a:r>
            <a:r>
              <a:rPr lang="en-US" dirty="0" err="1"/>
              <a:t>leo</a:t>
            </a:r>
            <a:r>
              <a:rPr lang="en-US" dirty="0"/>
              <a:t> </a:t>
            </a:r>
            <a:r>
              <a:rPr lang="en-US" dirty="0" err="1"/>
              <a:t>diam</a:t>
            </a:r>
            <a:r>
              <a:rPr lang="en-US" dirty="0"/>
              <a:t>, </a:t>
            </a:r>
            <a:r>
              <a:rPr lang="en-US" dirty="0" err="1"/>
              <a:t>auctor</a:t>
            </a:r>
            <a:r>
              <a:rPr lang="en-US" dirty="0"/>
              <a:t> non </a:t>
            </a:r>
            <a:r>
              <a:rPr lang="en-US" dirty="0" err="1"/>
              <a:t>sodales</a:t>
            </a:r>
            <a:r>
              <a:rPr lang="en-US" dirty="0"/>
              <a:t> </a:t>
            </a:r>
            <a:r>
              <a:rPr lang="en-US" dirty="0" err="1"/>
              <a:t>eu</a:t>
            </a:r>
            <a:r>
              <a:rPr lang="en-US" dirty="0"/>
              <a:t>, </a:t>
            </a:r>
            <a:r>
              <a:rPr lang="en-US" dirty="0" err="1"/>
              <a:t>viverra</a:t>
            </a:r>
            <a:r>
              <a:rPr lang="en-US" dirty="0"/>
              <a:t> id ex. </a:t>
            </a:r>
            <a:r>
              <a:rPr lang="en-US" dirty="0" err="1"/>
              <a:t>Aenean</a:t>
            </a:r>
            <a:r>
              <a:rPr lang="en-US" dirty="0"/>
              <a:t> cursus </a:t>
            </a:r>
            <a:r>
              <a:rPr lang="en-US" dirty="0" err="1"/>
              <a:t>orci</a:t>
            </a:r>
            <a:r>
              <a:rPr lang="en-US" dirty="0"/>
              <a:t> ligula, a </a:t>
            </a:r>
            <a:r>
              <a:rPr lang="en-US" dirty="0" err="1"/>
              <a:t>scelerisque</a:t>
            </a:r>
            <a:r>
              <a:rPr lang="en-US" dirty="0"/>
              <a:t> </a:t>
            </a:r>
            <a:r>
              <a:rPr lang="en-US" dirty="0" err="1"/>
              <a:t>est</a:t>
            </a:r>
            <a:r>
              <a:rPr lang="en-US" dirty="0"/>
              <a:t> </a:t>
            </a:r>
            <a:r>
              <a:rPr lang="en-US" dirty="0" err="1"/>
              <a:t>aliquet</a:t>
            </a:r>
            <a:r>
              <a:rPr lang="en-US" dirty="0"/>
              <a:t> </a:t>
            </a:r>
            <a:r>
              <a:rPr lang="en-US" dirty="0" err="1"/>
              <a:t>ut.</a:t>
            </a:r>
            <a:r>
              <a:rPr lang="en-US" dirty="0"/>
              <a:t> </a:t>
            </a:r>
            <a:r>
              <a:rPr lang="en-US" dirty="0" err="1"/>
              <a:t>Proin</a:t>
            </a:r>
            <a:r>
              <a:rPr lang="en-US" dirty="0"/>
              <a:t> at </a:t>
            </a:r>
            <a:r>
              <a:rPr lang="en-US" dirty="0" err="1"/>
              <a:t>mauris</a:t>
            </a:r>
            <a:r>
              <a:rPr lang="en-US" dirty="0"/>
              <a:t> </a:t>
            </a:r>
            <a:r>
              <a:rPr lang="en-US" dirty="0" err="1"/>
              <a:t>eu</a:t>
            </a:r>
            <a:r>
              <a:rPr lang="en-US" dirty="0"/>
              <a:t> </a:t>
            </a:r>
            <a:r>
              <a:rPr lang="en-US" dirty="0" err="1"/>
              <a:t>urna</a:t>
            </a:r>
            <a:r>
              <a:rPr lang="en-US" dirty="0"/>
              <a:t> </a:t>
            </a:r>
            <a:r>
              <a:rPr lang="en-US" dirty="0" err="1"/>
              <a:t>vehicula</a:t>
            </a:r>
            <a:r>
              <a:rPr lang="en-US" dirty="0"/>
              <a:t> </a:t>
            </a:r>
            <a:r>
              <a:rPr lang="en-US" dirty="0" err="1"/>
              <a:t>pellentesque</a:t>
            </a:r>
            <a:r>
              <a:rPr lang="en-US" dirty="0"/>
              <a:t>. Maecenas </a:t>
            </a:r>
            <a:r>
              <a:rPr lang="en-US" dirty="0" err="1"/>
              <a:t>ultrices</a:t>
            </a:r>
            <a:r>
              <a:rPr lang="en-US" dirty="0"/>
              <a:t> vitae ex </a:t>
            </a:r>
            <a:r>
              <a:rPr lang="en-US" dirty="0" err="1"/>
              <a:t>quis</a:t>
            </a:r>
            <a:r>
              <a:rPr lang="en-US" dirty="0"/>
              <a:t> </a:t>
            </a:r>
            <a:r>
              <a:rPr lang="en-US" dirty="0" err="1"/>
              <a:t>tincidunt</a:t>
            </a:r>
            <a:r>
              <a:rPr lang="en-US" dirty="0"/>
              <a:t>. </a:t>
            </a:r>
            <a:r>
              <a:rPr lang="en-US" dirty="0" err="1"/>
              <a:t>Suspendisse</a:t>
            </a:r>
            <a:r>
              <a:rPr lang="en-US" dirty="0"/>
              <a:t> pharetra </a:t>
            </a:r>
            <a:r>
              <a:rPr lang="en-US" dirty="0" err="1"/>
              <a:t>nunc</a:t>
            </a:r>
            <a:r>
              <a:rPr lang="en-US" dirty="0"/>
              <a:t> ac porta </a:t>
            </a:r>
            <a:r>
              <a:rPr lang="en-US" dirty="0" err="1"/>
              <a:t>fringilla</a:t>
            </a:r>
            <a:r>
              <a:rPr lang="en-US" dirty="0"/>
              <a:t>. </a:t>
            </a:r>
            <a:r>
              <a:rPr lang="en-US" dirty="0" err="1"/>
              <a:t>Fusce</a:t>
            </a:r>
            <a:r>
              <a:rPr lang="en-US" dirty="0"/>
              <a:t> </a:t>
            </a:r>
            <a:r>
              <a:rPr lang="en-US" dirty="0" err="1"/>
              <a:t>est</a:t>
            </a:r>
            <a:r>
              <a:rPr lang="en-US" dirty="0"/>
              <a:t> </a:t>
            </a:r>
            <a:r>
              <a:rPr lang="en-US" dirty="0" err="1"/>
              <a:t>leo</a:t>
            </a:r>
            <a:r>
              <a:rPr lang="en-US" dirty="0"/>
              <a:t>, </a:t>
            </a:r>
            <a:r>
              <a:rPr lang="en-US" dirty="0" err="1"/>
              <a:t>posuere</a:t>
            </a:r>
            <a:r>
              <a:rPr lang="en-US" dirty="0"/>
              <a:t> non </a:t>
            </a:r>
            <a:r>
              <a:rPr lang="en-US" dirty="0" err="1"/>
              <a:t>egestas</a:t>
            </a:r>
            <a:r>
              <a:rPr lang="en-US" dirty="0"/>
              <a:t> in, </a:t>
            </a:r>
            <a:r>
              <a:rPr lang="en-US" dirty="0" err="1"/>
              <a:t>condimentum</a:t>
            </a:r>
            <a:r>
              <a:rPr lang="en-US" dirty="0"/>
              <a:t> </a:t>
            </a:r>
            <a:r>
              <a:rPr lang="en-US" dirty="0" err="1"/>
              <a:t>nec</a:t>
            </a:r>
            <a:r>
              <a:rPr lang="en-US" dirty="0"/>
              <a:t> </a:t>
            </a:r>
            <a:r>
              <a:rPr lang="en-US" dirty="0" err="1"/>
              <a:t>lectus</a:t>
            </a:r>
            <a:r>
              <a:rPr lang="en-US" dirty="0"/>
              <a:t>. </a:t>
            </a:r>
          </a:p>
          <a:p>
            <a:pPr lvl="0"/>
            <a:endParaRPr lang="en-US" dirty="0"/>
          </a:p>
          <a:p>
            <a:pPr lvl="0"/>
            <a:r>
              <a:rPr lang="en-US" dirty="0" err="1"/>
              <a:t>Curabitur</a:t>
            </a:r>
            <a:r>
              <a:rPr lang="en-US" dirty="0"/>
              <a:t> </a:t>
            </a:r>
            <a:r>
              <a:rPr lang="en-US" dirty="0" err="1"/>
              <a:t>sed</a:t>
            </a:r>
            <a:r>
              <a:rPr lang="en-US" dirty="0"/>
              <a:t> magna </a:t>
            </a:r>
            <a:r>
              <a:rPr lang="en-US" dirty="0" err="1"/>
              <a:t>porttitor</a:t>
            </a:r>
            <a:r>
              <a:rPr lang="en-US" dirty="0"/>
              <a:t>, </a:t>
            </a:r>
            <a:r>
              <a:rPr lang="en-US" dirty="0" err="1"/>
              <a:t>ullamcorper</a:t>
            </a:r>
            <a:r>
              <a:rPr lang="en-US" dirty="0"/>
              <a:t> </a:t>
            </a:r>
            <a:r>
              <a:rPr lang="en-US" dirty="0" err="1"/>
              <a:t>eros</a:t>
            </a:r>
            <a:r>
              <a:rPr lang="en-US" dirty="0"/>
              <a:t> in, </a:t>
            </a:r>
            <a:r>
              <a:rPr lang="en-US" dirty="0" err="1"/>
              <a:t>ultrices</a:t>
            </a:r>
            <a:r>
              <a:rPr lang="en-US" dirty="0"/>
              <a:t> est. </a:t>
            </a:r>
            <a:r>
              <a:rPr lang="en-US" dirty="0" err="1"/>
              <a:t>Vestibulum</a:t>
            </a:r>
            <a:r>
              <a:rPr lang="en-US" dirty="0"/>
              <a:t> </a:t>
            </a:r>
            <a:r>
              <a:rPr lang="en-US" dirty="0" err="1"/>
              <a:t>sodales</a:t>
            </a:r>
            <a:r>
              <a:rPr lang="en-US" dirty="0"/>
              <a:t> </a:t>
            </a:r>
            <a:r>
              <a:rPr lang="en-US" dirty="0" err="1"/>
              <a:t>suscipit</a:t>
            </a:r>
            <a:r>
              <a:rPr lang="en-US" dirty="0"/>
              <a:t> </a:t>
            </a:r>
            <a:r>
              <a:rPr lang="en-US" dirty="0" err="1"/>
              <a:t>turpis</a:t>
            </a:r>
            <a:r>
              <a:rPr lang="en-US" dirty="0"/>
              <a:t>, a </a:t>
            </a:r>
            <a:r>
              <a:rPr lang="en-US" dirty="0" err="1"/>
              <a:t>blandit</a:t>
            </a:r>
            <a:r>
              <a:rPr lang="en-US" dirty="0"/>
              <a:t> </a:t>
            </a:r>
            <a:r>
              <a:rPr lang="en-US" dirty="0" err="1"/>
              <a:t>purus</a:t>
            </a:r>
            <a:r>
              <a:rPr lang="en-US" dirty="0"/>
              <a:t> </a:t>
            </a:r>
            <a:r>
              <a:rPr lang="en-US" dirty="0" err="1"/>
              <a:t>ultricies</a:t>
            </a:r>
            <a:r>
              <a:rPr lang="en-US" dirty="0"/>
              <a:t> sed. </a:t>
            </a:r>
            <a:r>
              <a:rPr lang="en-US" dirty="0" err="1"/>
              <a:t>Curabitur</a:t>
            </a:r>
            <a:r>
              <a:rPr lang="en-US" dirty="0"/>
              <a:t> </a:t>
            </a:r>
            <a:r>
              <a:rPr lang="en-US" dirty="0" err="1"/>
              <a:t>mattis</a:t>
            </a:r>
            <a:r>
              <a:rPr lang="en-US" dirty="0"/>
              <a:t> </a:t>
            </a:r>
            <a:r>
              <a:rPr lang="en-US" dirty="0" err="1"/>
              <a:t>luctus</a:t>
            </a:r>
            <a:r>
              <a:rPr lang="en-US" dirty="0"/>
              <a:t> </a:t>
            </a:r>
            <a:r>
              <a:rPr lang="en-US" dirty="0" err="1"/>
              <a:t>mauris</a:t>
            </a:r>
            <a:r>
              <a:rPr lang="en-US" dirty="0"/>
              <a:t>, non </a:t>
            </a:r>
            <a:r>
              <a:rPr lang="en-US" dirty="0" err="1"/>
              <a:t>consectetur</a:t>
            </a:r>
            <a:r>
              <a:rPr lang="en-US" dirty="0"/>
              <a:t> </a:t>
            </a:r>
            <a:r>
              <a:rPr lang="en-US" dirty="0" err="1"/>
              <a:t>mauris</a:t>
            </a:r>
            <a:r>
              <a:rPr lang="en-US" dirty="0"/>
              <a:t> </a:t>
            </a:r>
            <a:r>
              <a:rPr lang="en-US" dirty="0" err="1"/>
              <a:t>viverra</a:t>
            </a:r>
            <a:r>
              <a:rPr lang="en-US" dirty="0"/>
              <a:t> </a:t>
            </a:r>
            <a:r>
              <a:rPr lang="en-US" dirty="0" err="1"/>
              <a:t>ut.</a:t>
            </a:r>
            <a:r>
              <a:rPr lang="en-US" dirty="0"/>
              <a:t> </a:t>
            </a:r>
            <a:r>
              <a:rPr lang="en-US" dirty="0" err="1"/>
              <a:t>Nulla</a:t>
            </a:r>
            <a:r>
              <a:rPr lang="en-US" dirty="0"/>
              <a:t> </a:t>
            </a:r>
            <a:r>
              <a:rPr lang="en-US" dirty="0" err="1"/>
              <a:t>consectetur</a:t>
            </a:r>
            <a:r>
              <a:rPr lang="en-US" dirty="0"/>
              <a:t> </a:t>
            </a:r>
            <a:r>
              <a:rPr lang="en-US" dirty="0" err="1"/>
              <a:t>enim</a:t>
            </a:r>
            <a:r>
              <a:rPr lang="en-US" dirty="0"/>
              <a:t> </a:t>
            </a:r>
            <a:r>
              <a:rPr lang="en-US" dirty="0" err="1"/>
              <a:t>ut</a:t>
            </a:r>
            <a:r>
              <a:rPr lang="en-US" dirty="0"/>
              <a:t> quam </a:t>
            </a:r>
            <a:r>
              <a:rPr lang="en-US" dirty="0" err="1"/>
              <a:t>suscipit</a:t>
            </a:r>
            <a:r>
              <a:rPr lang="en-US" dirty="0"/>
              <a:t>, </a:t>
            </a:r>
            <a:r>
              <a:rPr lang="en-US" dirty="0" err="1"/>
              <a:t>quis</a:t>
            </a:r>
            <a:r>
              <a:rPr lang="en-US" dirty="0"/>
              <a:t> </a:t>
            </a:r>
            <a:r>
              <a:rPr lang="en-US" dirty="0" err="1"/>
              <a:t>imperdiet</a:t>
            </a:r>
            <a:r>
              <a:rPr lang="en-US" dirty="0"/>
              <a:t> </a:t>
            </a:r>
            <a:r>
              <a:rPr lang="en-US" dirty="0" err="1"/>
              <a:t>purus</a:t>
            </a:r>
            <a:r>
              <a:rPr lang="en-US" dirty="0"/>
              <a:t> </a:t>
            </a:r>
            <a:r>
              <a:rPr lang="en-US" dirty="0" err="1"/>
              <a:t>viverra</a:t>
            </a:r>
            <a:r>
              <a:rPr lang="en-US" dirty="0"/>
              <a:t>. </a:t>
            </a:r>
          </a:p>
        </p:txBody>
      </p:sp>
      <p:sp>
        <p:nvSpPr>
          <p:cNvPr id="9" name="Text Placeholder 3"/>
          <p:cNvSpPr>
            <a:spLocks noGrp="1"/>
          </p:cNvSpPr>
          <p:nvPr>
            <p:ph type="body" sz="quarter" idx="12" hasCustomPrompt="1"/>
          </p:nvPr>
        </p:nvSpPr>
        <p:spPr>
          <a:xfrm>
            <a:off x="107950" y="4804190"/>
            <a:ext cx="5903913" cy="215900"/>
          </a:xfrm>
          <a:prstGeom prst="rect">
            <a:avLst/>
          </a:prstGeom>
        </p:spPr>
        <p:txBody>
          <a:bodyPr/>
          <a:lstStyle>
            <a:lvl1pPr marL="0" indent="0">
              <a:buNone/>
              <a:defRPr sz="1000" b="1" i="0" baseline="0">
                <a:solidFill>
                  <a:schemeClr val="bg1"/>
                </a:solidFill>
                <a:latin typeface="+mn-lt"/>
              </a:defRPr>
            </a:lvl1pPr>
          </a:lstStyle>
          <a:p>
            <a:pPr lvl="0"/>
            <a:r>
              <a:rPr lang="en-GB" sz="1000" dirty="0"/>
              <a:t>Slide Title</a:t>
            </a:r>
            <a:endParaRPr lang="en-GB" dirty="0"/>
          </a:p>
        </p:txBody>
      </p:sp>
    </p:spTree>
    <p:extLst>
      <p:ext uri="{BB962C8B-B14F-4D97-AF65-F5344CB8AC3E}">
        <p14:creationId xmlns:p14="http://schemas.microsoft.com/office/powerpoint/2010/main" xmlns="" val="224565231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2 Line 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400" y="339440"/>
            <a:ext cx="8641200" cy="504070"/>
          </a:xfrm>
          <a:prstGeom prst="rect">
            <a:avLst/>
          </a:prstGeom>
        </p:spPr>
        <p:txBody>
          <a:bodyPr>
            <a:noAutofit/>
          </a:bodyPr>
          <a:lstStyle>
            <a:lvl1pPr algn="l">
              <a:defRPr sz="1600" b="0" i="0">
                <a:latin typeface="+mn-lt"/>
              </a:defRPr>
            </a:lvl1pPr>
          </a:lstStyle>
          <a:p>
            <a:r>
              <a:rPr lang="en-US" dirty="0" err="1"/>
              <a:t>Vestibulum</a:t>
            </a:r>
            <a:r>
              <a:rPr lang="en-US" dirty="0"/>
              <a:t> </a:t>
            </a:r>
            <a:r>
              <a:rPr lang="en-US" dirty="0" err="1"/>
              <a:t>volutpat</a:t>
            </a:r>
            <a:r>
              <a:rPr lang="en-US" dirty="0"/>
              <a:t> </a:t>
            </a:r>
            <a:r>
              <a:rPr lang="en-US" dirty="0" err="1"/>
              <a:t>finibus</a:t>
            </a:r>
            <a:r>
              <a:rPr lang="en-US" dirty="0"/>
              <a:t> pharetra.</a:t>
            </a:r>
            <a:br>
              <a:rPr lang="en-US" dirty="0"/>
            </a:br>
            <a:r>
              <a:rPr lang="en-US" dirty="0" err="1"/>
              <a:t>Phasellus</a:t>
            </a:r>
            <a:r>
              <a:rPr lang="en-US" dirty="0"/>
              <a:t> </a:t>
            </a:r>
            <a:r>
              <a:rPr lang="en-US" dirty="0" err="1"/>
              <a:t>sodales</a:t>
            </a:r>
            <a:r>
              <a:rPr lang="en-US" dirty="0"/>
              <a:t> ante </a:t>
            </a:r>
            <a:r>
              <a:rPr lang="en-US" dirty="0" err="1"/>
              <a:t>nibh</a:t>
            </a:r>
            <a:r>
              <a:rPr lang="en-US" dirty="0"/>
              <a:t>,</a:t>
            </a:r>
            <a:endParaRPr lang="en-GB" dirty="0"/>
          </a:p>
        </p:txBody>
      </p:sp>
      <p:cxnSp>
        <p:nvCxnSpPr>
          <p:cNvPr id="5" name="Straight Connector 4"/>
          <p:cNvCxnSpPr/>
          <p:nvPr userDrawn="1"/>
        </p:nvCxnSpPr>
        <p:spPr>
          <a:xfrm>
            <a:off x="251400" y="411450"/>
            <a:ext cx="1116" cy="432060"/>
          </a:xfrm>
          <a:prstGeom prst="line">
            <a:avLst/>
          </a:prstGeom>
          <a:ln w="25400"/>
          <a:effectLst/>
        </p:spPr>
        <p:style>
          <a:lnRef idx="3">
            <a:schemeClr val="accent2"/>
          </a:lnRef>
          <a:fillRef idx="0">
            <a:schemeClr val="accent2"/>
          </a:fillRef>
          <a:effectRef idx="2">
            <a:schemeClr val="accent2"/>
          </a:effectRef>
          <a:fontRef idx="minor">
            <a:schemeClr val="tx1"/>
          </a:fontRef>
        </p:style>
      </p:cxnSp>
      <p:sp>
        <p:nvSpPr>
          <p:cNvPr id="7" name="Text Placeholder 3"/>
          <p:cNvSpPr>
            <a:spLocks noGrp="1"/>
          </p:cNvSpPr>
          <p:nvPr>
            <p:ph type="body" sz="quarter" idx="11" hasCustomPrompt="1"/>
          </p:nvPr>
        </p:nvSpPr>
        <p:spPr>
          <a:xfrm>
            <a:off x="107950" y="4804190"/>
            <a:ext cx="5903913" cy="215900"/>
          </a:xfrm>
          <a:prstGeom prst="rect">
            <a:avLst/>
          </a:prstGeom>
        </p:spPr>
        <p:txBody>
          <a:bodyPr/>
          <a:lstStyle>
            <a:lvl1pPr marL="0" indent="0">
              <a:buNone/>
              <a:defRPr sz="1000" b="1" i="0" baseline="0">
                <a:solidFill>
                  <a:schemeClr val="bg1"/>
                </a:solidFill>
                <a:latin typeface="+mn-lt"/>
              </a:defRPr>
            </a:lvl1pPr>
          </a:lstStyle>
          <a:p>
            <a:pPr lvl="0"/>
            <a:r>
              <a:rPr lang="en-GB" sz="1000" dirty="0"/>
              <a:t>Slide Title</a:t>
            </a:r>
            <a:endParaRPr lang="en-GB" dirty="0"/>
          </a:p>
        </p:txBody>
      </p:sp>
    </p:spTree>
    <p:extLst>
      <p:ext uri="{BB962C8B-B14F-4D97-AF65-F5344CB8AC3E}">
        <p14:creationId xmlns:p14="http://schemas.microsoft.com/office/powerpoint/2010/main" xmlns="" val="63580174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 Line 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400" y="411450"/>
            <a:ext cx="8641200" cy="288040"/>
          </a:xfrm>
          <a:prstGeom prst="rect">
            <a:avLst/>
          </a:prstGeom>
        </p:spPr>
        <p:txBody>
          <a:bodyPr anchor="b">
            <a:noAutofit/>
          </a:bodyPr>
          <a:lstStyle>
            <a:lvl1pPr algn="l">
              <a:defRPr sz="1600" b="0" i="0">
                <a:latin typeface="+mn-lt"/>
              </a:defRPr>
            </a:lvl1pPr>
          </a:lstStyle>
          <a:p>
            <a:r>
              <a:rPr lang="en-US" dirty="0" err="1"/>
              <a:t>Vestibulum</a:t>
            </a:r>
            <a:r>
              <a:rPr lang="en-US" dirty="0"/>
              <a:t> </a:t>
            </a:r>
            <a:r>
              <a:rPr lang="en-US" dirty="0" err="1"/>
              <a:t>volutpat</a:t>
            </a:r>
            <a:r>
              <a:rPr lang="en-US" dirty="0"/>
              <a:t> </a:t>
            </a:r>
            <a:r>
              <a:rPr lang="en-US" dirty="0" err="1"/>
              <a:t>finibus</a:t>
            </a:r>
            <a:r>
              <a:rPr lang="en-US" dirty="0"/>
              <a:t> pharetra.</a:t>
            </a:r>
            <a:endParaRPr lang="en-GB" dirty="0"/>
          </a:p>
        </p:txBody>
      </p:sp>
      <p:cxnSp>
        <p:nvCxnSpPr>
          <p:cNvPr id="5" name="Straight Connector 4"/>
          <p:cNvCxnSpPr/>
          <p:nvPr userDrawn="1"/>
        </p:nvCxnSpPr>
        <p:spPr>
          <a:xfrm>
            <a:off x="251400" y="411450"/>
            <a:ext cx="0" cy="216030"/>
          </a:xfrm>
          <a:prstGeom prst="line">
            <a:avLst/>
          </a:prstGeom>
          <a:ln w="25400"/>
          <a:effectLst/>
        </p:spPr>
        <p:style>
          <a:lnRef idx="3">
            <a:schemeClr val="accent2"/>
          </a:lnRef>
          <a:fillRef idx="0">
            <a:schemeClr val="accent2"/>
          </a:fillRef>
          <a:effectRef idx="2">
            <a:schemeClr val="accent2"/>
          </a:effectRef>
          <a:fontRef idx="minor">
            <a:schemeClr val="tx1"/>
          </a:fontRef>
        </p:style>
      </p:cxnSp>
      <p:sp>
        <p:nvSpPr>
          <p:cNvPr id="7" name="Text Placeholder 3"/>
          <p:cNvSpPr>
            <a:spLocks noGrp="1"/>
          </p:cNvSpPr>
          <p:nvPr>
            <p:ph type="body" sz="quarter" idx="11" hasCustomPrompt="1"/>
          </p:nvPr>
        </p:nvSpPr>
        <p:spPr>
          <a:xfrm>
            <a:off x="107950" y="4804190"/>
            <a:ext cx="5903913" cy="215900"/>
          </a:xfrm>
          <a:prstGeom prst="rect">
            <a:avLst/>
          </a:prstGeom>
        </p:spPr>
        <p:txBody>
          <a:bodyPr/>
          <a:lstStyle>
            <a:lvl1pPr marL="0" indent="0">
              <a:buNone/>
              <a:defRPr sz="1000" b="1" i="0" baseline="0">
                <a:solidFill>
                  <a:schemeClr val="bg1"/>
                </a:solidFill>
                <a:latin typeface="+mn-lt"/>
              </a:defRPr>
            </a:lvl1pPr>
          </a:lstStyle>
          <a:p>
            <a:pPr lvl="0"/>
            <a:r>
              <a:rPr lang="en-GB" sz="1000" dirty="0"/>
              <a:t>Slide Title</a:t>
            </a:r>
            <a:endParaRPr lang="en-GB" dirty="0"/>
          </a:p>
        </p:txBody>
      </p:sp>
    </p:spTree>
    <p:extLst>
      <p:ext uri="{BB962C8B-B14F-4D97-AF65-F5344CB8AC3E}">
        <p14:creationId xmlns:p14="http://schemas.microsoft.com/office/powerpoint/2010/main" xmlns="" val="14178307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 Title Slide 2">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51400" y="411452"/>
            <a:ext cx="8641200" cy="720100"/>
          </a:xfrm>
          <a:prstGeom prst="rect">
            <a:avLst/>
          </a:prstGeom>
        </p:spPr>
        <p:txBody>
          <a:bodyPr>
            <a:noAutofit/>
          </a:bodyPr>
          <a:lstStyle>
            <a:lvl1pPr algn="l">
              <a:defRPr sz="2000">
                <a:solidFill>
                  <a:schemeClr val="bg1"/>
                </a:solidFill>
              </a:defRPr>
            </a:lvl1pPr>
          </a:lstStyle>
          <a:p>
            <a:r>
              <a:rPr lang="fr-FR" dirty="0" err="1" smtClean="0"/>
              <a:t>Interdum</a:t>
            </a:r>
            <a:r>
              <a:rPr lang="fr-FR" dirty="0" smtClean="0"/>
              <a:t> et </a:t>
            </a:r>
            <a:r>
              <a:rPr lang="fr-FR" dirty="0" err="1" smtClean="0"/>
              <a:t>malesuada</a:t>
            </a:r>
            <a:r>
              <a:rPr lang="fr-FR" dirty="0" smtClean="0"/>
              <a:t/>
            </a:r>
            <a:br>
              <a:rPr lang="fr-FR" dirty="0" smtClean="0"/>
            </a:br>
            <a:r>
              <a:rPr lang="fr-FR" dirty="0" err="1" smtClean="0"/>
              <a:t>fames</a:t>
            </a:r>
            <a:r>
              <a:rPr lang="fr-FR" dirty="0" smtClean="0"/>
              <a:t> </a:t>
            </a:r>
            <a:r>
              <a:rPr lang="fr-FR" dirty="0" err="1" smtClean="0"/>
              <a:t>ac</a:t>
            </a:r>
            <a:r>
              <a:rPr lang="fr-FR" dirty="0" smtClean="0"/>
              <a:t> ante </a:t>
            </a:r>
            <a:r>
              <a:rPr lang="fr-FR" dirty="0" err="1" smtClean="0"/>
              <a:t>ipsum</a:t>
            </a:r>
            <a:r>
              <a:rPr lang="fr-FR" dirty="0" smtClean="0"/>
              <a:t> </a:t>
            </a:r>
            <a:r>
              <a:rPr lang="fr-FR" dirty="0" err="1" smtClean="0"/>
              <a:t>primis</a:t>
            </a:r>
            <a:endParaRPr lang="en-GB" dirty="0"/>
          </a:p>
        </p:txBody>
      </p:sp>
      <p:sp>
        <p:nvSpPr>
          <p:cNvPr id="4" name="Text Placeholder 4"/>
          <p:cNvSpPr>
            <a:spLocks noGrp="1"/>
          </p:cNvSpPr>
          <p:nvPr>
            <p:ph type="body" sz="quarter" idx="12"/>
          </p:nvPr>
        </p:nvSpPr>
        <p:spPr>
          <a:xfrm>
            <a:off x="107380" y="4802602"/>
            <a:ext cx="6337300" cy="217488"/>
          </a:xfrm>
          <a:prstGeom prst="rect">
            <a:avLst/>
          </a:prstGeom>
        </p:spPr>
        <p:txBody>
          <a:bodyPr anchor="ctr"/>
          <a:lstStyle>
            <a:lvl1pPr marL="0" indent="0">
              <a:buNone/>
              <a:defRPr sz="1200">
                <a:solidFill>
                  <a:schemeClr val="bg1"/>
                </a:solidFill>
              </a:defRPr>
            </a:lvl1pPr>
          </a:lstStyle>
          <a:p>
            <a:pPr lvl="0"/>
            <a:endParaRPr lang="en-GB" dirty="0"/>
          </a:p>
        </p:txBody>
      </p:sp>
    </p:spTree>
    <p:extLst>
      <p:ext uri="{BB962C8B-B14F-4D97-AF65-F5344CB8AC3E}">
        <p14:creationId xmlns:p14="http://schemas.microsoft.com/office/powerpoint/2010/main" xmlns="" val="1810980372"/>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bg1"/>
        </a:solidFill>
        <a:effectLst/>
      </p:bgPr>
    </p:bg>
    <p:spTree>
      <p:nvGrpSpPr>
        <p:cNvPr id="1" name=""/>
        <p:cNvGrpSpPr/>
        <p:nvPr/>
      </p:nvGrpSpPr>
      <p:grpSpPr>
        <a:xfrm>
          <a:off x="0" y="0"/>
          <a:ext cx="0" cy="0"/>
          <a:chOff x="0" y="0"/>
          <a:chExt cx="0" cy="0"/>
        </a:xfrm>
      </p:grpSpPr>
      <p:sp>
        <p:nvSpPr>
          <p:cNvPr id="5" name="Text Placeholder 3"/>
          <p:cNvSpPr>
            <a:spLocks noGrp="1"/>
          </p:cNvSpPr>
          <p:nvPr>
            <p:ph type="body" sz="quarter" idx="11" hasCustomPrompt="1"/>
          </p:nvPr>
        </p:nvSpPr>
        <p:spPr>
          <a:xfrm>
            <a:off x="107950" y="4804190"/>
            <a:ext cx="5903913" cy="215900"/>
          </a:xfrm>
          <a:prstGeom prst="rect">
            <a:avLst/>
          </a:prstGeom>
        </p:spPr>
        <p:txBody>
          <a:bodyPr/>
          <a:lstStyle>
            <a:lvl1pPr marL="0" indent="0">
              <a:buNone/>
              <a:defRPr sz="1000" b="1" i="0" baseline="0">
                <a:solidFill>
                  <a:schemeClr val="bg1"/>
                </a:solidFill>
                <a:latin typeface="+mn-lt"/>
              </a:defRPr>
            </a:lvl1pPr>
          </a:lstStyle>
          <a:p>
            <a:pPr lvl="0"/>
            <a:r>
              <a:rPr lang="en-GB" sz="1000" dirty="0"/>
              <a:t>Slide Title</a:t>
            </a:r>
            <a:endParaRPr lang="en-GB" dirty="0"/>
          </a:p>
        </p:txBody>
      </p:sp>
    </p:spTree>
    <p:extLst>
      <p:ext uri="{BB962C8B-B14F-4D97-AF65-F5344CB8AC3E}">
        <p14:creationId xmlns:p14="http://schemas.microsoft.com/office/powerpoint/2010/main" xmlns="" val="166006532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51400" y="411450"/>
            <a:ext cx="8641200" cy="288040"/>
          </a:xfrm>
          <a:prstGeom prst="rect">
            <a:avLst/>
          </a:prstGeom>
        </p:spPr>
        <p:txBody>
          <a:bodyPr anchor="b">
            <a:noAutofit/>
          </a:bodyPr>
          <a:lstStyle>
            <a:lvl1pPr algn="l">
              <a:defRPr sz="1600" b="0" i="0">
                <a:latin typeface="+mn-lt"/>
              </a:defRPr>
            </a:lvl1pPr>
          </a:lstStyle>
          <a:p>
            <a:r>
              <a:rPr lang="en-US" dirty="0" err="1"/>
              <a:t>Vestibulum</a:t>
            </a:r>
            <a:r>
              <a:rPr lang="en-US" dirty="0"/>
              <a:t> </a:t>
            </a:r>
            <a:r>
              <a:rPr lang="en-US" dirty="0" err="1"/>
              <a:t>volutpat</a:t>
            </a:r>
            <a:r>
              <a:rPr lang="en-US" dirty="0"/>
              <a:t> </a:t>
            </a:r>
            <a:r>
              <a:rPr lang="en-US" dirty="0" err="1"/>
              <a:t>finibus</a:t>
            </a:r>
            <a:r>
              <a:rPr lang="en-US" dirty="0"/>
              <a:t> pharetra.</a:t>
            </a:r>
            <a:endParaRPr lang="en-GB" dirty="0"/>
          </a:p>
        </p:txBody>
      </p:sp>
      <p:cxnSp>
        <p:nvCxnSpPr>
          <p:cNvPr id="4" name="Straight Connector 3"/>
          <p:cNvCxnSpPr/>
          <p:nvPr userDrawn="1"/>
        </p:nvCxnSpPr>
        <p:spPr>
          <a:xfrm>
            <a:off x="251400" y="411450"/>
            <a:ext cx="0" cy="216030"/>
          </a:xfrm>
          <a:prstGeom prst="line">
            <a:avLst/>
          </a:prstGeom>
          <a:ln w="25400"/>
          <a:effectLst/>
        </p:spPr>
        <p:style>
          <a:lnRef idx="3">
            <a:schemeClr val="accent2"/>
          </a:lnRef>
          <a:fillRef idx="0">
            <a:schemeClr val="accent2"/>
          </a:fillRef>
          <a:effectRef idx="2">
            <a:schemeClr val="accent2"/>
          </a:effectRef>
          <a:fontRef idx="minor">
            <a:schemeClr val="tx1"/>
          </a:fontRef>
        </p:style>
      </p:cxnSp>
      <p:graphicFrame>
        <p:nvGraphicFramePr>
          <p:cNvPr id="5" name="Chart 4"/>
          <p:cNvGraphicFramePr/>
          <p:nvPr userDrawn="1">
            <p:extLst/>
          </p:nvPr>
        </p:nvGraphicFramePr>
        <p:xfrm>
          <a:off x="2339690" y="1347580"/>
          <a:ext cx="4488200" cy="299213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3"/>
          <p:cNvSpPr>
            <a:spLocks noGrp="1"/>
          </p:cNvSpPr>
          <p:nvPr>
            <p:ph type="body" sz="quarter" idx="11" hasCustomPrompt="1"/>
          </p:nvPr>
        </p:nvSpPr>
        <p:spPr>
          <a:xfrm>
            <a:off x="107950" y="4804190"/>
            <a:ext cx="5903913" cy="215900"/>
          </a:xfrm>
          <a:prstGeom prst="rect">
            <a:avLst/>
          </a:prstGeom>
        </p:spPr>
        <p:txBody>
          <a:bodyPr/>
          <a:lstStyle>
            <a:lvl1pPr marL="0" indent="0">
              <a:buNone/>
              <a:defRPr sz="1000" b="1" i="0" baseline="0">
                <a:solidFill>
                  <a:schemeClr val="bg1"/>
                </a:solidFill>
                <a:latin typeface="+mn-lt"/>
              </a:defRPr>
            </a:lvl1pPr>
          </a:lstStyle>
          <a:p>
            <a:pPr lvl="0"/>
            <a:r>
              <a:rPr lang="en-GB" sz="1000" dirty="0"/>
              <a:t>Slide Title</a:t>
            </a:r>
            <a:endParaRPr lang="en-GB" dirty="0"/>
          </a:p>
        </p:txBody>
      </p:sp>
    </p:spTree>
    <p:extLst>
      <p:ext uri="{BB962C8B-B14F-4D97-AF65-F5344CB8AC3E}">
        <p14:creationId xmlns:p14="http://schemas.microsoft.com/office/powerpoint/2010/main" xmlns="" val="316163966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Bar Char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51400" y="411450"/>
            <a:ext cx="8641200" cy="288040"/>
          </a:xfrm>
          <a:prstGeom prst="rect">
            <a:avLst/>
          </a:prstGeom>
        </p:spPr>
        <p:txBody>
          <a:bodyPr anchor="b">
            <a:noAutofit/>
          </a:bodyPr>
          <a:lstStyle>
            <a:lvl1pPr algn="l">
              <a:defRPr sz="1600" b="0" i="0">
                <a:latin typeface="+mn-lt"/>
              </a:defRPr>
            </a:lvl1pPr>
          </a:lstStyle>
          <a:p>
            <a:r>
              <a:rPr lang="en-US" dirty="0" err="1"/>
              <a:t>Vestibulum</a:t>
            </a:r>
            <a:r>
              <a:rPr lang="en-US" dirty="0"/>
              <a:t> </a:t>
            </a:r>
            <a:r>
              <a:rPr lang="en-US" dirty="0" err="1"/>
              <a:t>volutpat</a:t>
            </a:r>
            <a:r>
              <a:rPr lang="en-US" dirty="0"/>
              <a:t> </a:t>
            </a:r>
            <a:r>
              <a:rPr lang="en-US" dirty="0" err="1"/>
              <a:t>finibus</a:t>
            </a:r>
            <a:r>
              <a:rPr lang="en-US" dirty="0"/>
              <a:t> pharetra.</a:t>
            </a:r>
            <a:endParaRPr lang="en-GB" dirty="0"/>
          </a:p>
        </p:txBody>
      </p:sp>
      <p:cxnSp>
        <p:nvCxnSpPr>
          <p:cNvPr id="4" name="Straight Connector 3"/>
          <p:cNvCxnSpPr/>
          <p:nvPr userDrawn="1"/>
        </p:nvCxnSpPr>
        <p:spPr>
          <a:xfrm>
            <a:off x="251400" y="411450"/>
            <a:ext cx="0" cy="216030"/>
          </a:xfrm>
          <a:prstGeom prst="line">
            <a:avLst/>
          </a:prstGeom>
          <a:ln w="25400"/>
          <a:effectLst/>
        </p:spPr>
        <p:style>
          <a:lnRef idx="3">
            <a:schemeClr val="accent2"/>
          </a:lnRef>
          <a:fillRef idx="0">
            <a:schemeClr val="accent2"/>
          </a:fillRef>
          <a:effectRef idx="2">
            <a:schemeClr val="accent2"/>
          </a:effectRef>
          <a:fontRef idx="minor">
            <a:schemeClr val="tx1"/>
          </a:fontRef>
        </p:style>
      </p:cxnSp>
      <p:graphicFrame>
        <p:nvGraphicFramePr>
          <p:cNvPr id="7" name="Chart 6"/>
          <p:cNvGraphicFramePr/>
          <p:nvPr userDrawn="1">
            <p:extLst/>
          </p:nvPr>
        </p:nvGraphicFramePr>
        <p:xfrm>
          <a:off x="1691600" y="1131550"/>
          <a:ext cx="5784380" cy="34722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3"/>
          <p:cNvSpPr>
            <a:spLocks noGrp="1"/>
          </p:cNvSpPr>
          <p:nvPr>
            <p:ph type="body" sz="quarter" idx="11" hasCustomPrompt="1"/>
          </p:nvPr>
        </p:nvSpPr>
        <p:spPr>
          <a:xfrm>
            <a:off x="107950" y="4804190"/>
            <a:ext cx="5903913" cy="215900"/>
          </a:xfrm>
          <a:prstGeom prst="rect">
            <a:avLst/>
          </a:prstGeom>
        </p:spPr>
        <p:txBody>
          <a:bodyPr/>
          <a:lstStyle>
            <a:lvl1pPr marL="0" indent="0">
              <a:buNone/>
              <a:defRPr sz="1000" b="1" i="0" baseline="0">
                <a:solidFill>
                  <a:schemeClr val="bg1"/>
                </a:solidFill>
                <a:latin typeface="+mn-lt"/>
              </a:defRPr>
            </a:lvl1pPr>
          </a:lstStyle>
          <a:p>
            <a:pPr lvl="0"/>
            <a:r>
              <a:rPr lang="en-GB" sz="1000" dirty="0"/>
              <a:t>Slide Title</a:t>
            </a:r>
            <a:endParaRPr lang="en-GB" dirty="0"/>
          </a:p>
        </p:txBody>
      </p:sp>
    </p:spTree>
    <p:extLst>
      <p:ext uri="{BB962C8B-B14F-4D97-AF65-F5344CB8AC3E}">
        <p14:creationId xmlns:p14="http://schemas.microsoft.com/office/powerpoint/2010/main" xmlns="" val="1758318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51400" y="411450"/>
            <a:ext cx="8641200" cy="288040"/>
          </a:xfrm>
          <a:prstGeom prst="rect">
            <a:avLst/>
          </a:prstGeom>
        </p:spPr>
        <p:txBody>
          <a:bodyPr anchor="b">
            <a:noAutofit/>
          </a:bodyPr>
          <a:lstStyle>
            <a:lvl1pPr algn="l">
              <a:defRPr sz="1600" b="0" i="0">
                <a:latin typeface="+mn-lt"/>
              </a:defRPr>
            </a:lvl1pPr>
          </a:lstStyle>
          <a:p>
            <a:r>
              <a:rPr lang="en-US" dirty="0" err="1"/>
              <a:t>Vestibulum</a:t>
            </a:r>
            <a:r>
              <a:rPr lang="en-US" dirty="0"/>
              <a:t> </a:t>
            </a:r>
            <a:r>
              <a:rPr lang="en-US" dirty="0" err="1"/>
              <a:t>volutpat</a:t>
            </a:r>
            <a:r>
              <a:rPr lang="en-US" dirty="0"/>
              <a:t> </a:t>
            </a:r>
            <a:r>
              <a:rPr lang="en-US" dirty="0" err="1"/>
              <a:t>finibus</a:t>
            </a:r>
            <a:r>
              <a:rPr lang="en-US" dirty="0"/>
              <a:t> pharetra.</a:t>
            </a:r>
            <a:endParaRPr lang="en-GB" dirty="0"/>
          </a:p>
        </p:txBody>
      </p:sp>
      <p:cxnSp>
        <p:nvCxnSpPr>
          <p:cNvPr id="4" name="Straight Connector 3"/>
          <p:cNvCxnSpPr/>
          <p:nvPr userDrawn="1"/>
        </p:nvCxnSpPr>
        <p:spPr>
          <a:xfrm>
            <a:off x="251400" y="411450"/>
            <a:ext cx="0" cy="216030"/>
          </a:xfrm>
          <a:prstGeom prst="line">
            <a:avLst/>
          </a:prstGeom>
          <a:ln w="25400"/>
          <a:effectLst/>
        </p:spPr>
        <p:style>
          <a:lnRef idx="3">
            <a:schemeClr val="accent2"/>
          </a:lnRef>
          <a:fillRef idx="0">
            <a:schemeClr val="accent2"/>
          </a:fillRef>
          <a:effectRef idx="2">
            <a:schemeClr val="accent2"/>
          </a:effectRef>
          <a:fontRef idx="minor">
            <a:schemeClr val="tx1"/>
          </a:fontRef>
        </p:style>
      </p:cxnSp>
      <p:cxnSp>
        <p:nvCxnSpPr>
          <p:cNvPr id="5" name="Straight Connector 4"/>
          <p:cNvCxnSpPr>
            <a:endCxn id="12" idx="6"/>
          </p:cNvCxnSpPr>
          <p:nvPr userDrawn="1"/>
        </p:nvCxnSpPr>
        <p:spPr>
          <a:xfrm>
            <a:off x="773790" y="2571750"/>
            <a:ext cx="73267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Oval 5"/>
          <p:cNvSpPr/>
          <p:nvPr userDrawn="1"/>
        </p:nvSpPr>
        <p:spPr>
          <a:xfrm>
            <a:off x="755470" y="2499740"/>
            <a:ext cx="144020" cy="14402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8" name="Oval 7"/>
          <p:cNvSpPr/>
          <p:nvPr userDrawn="1"/>
        </p:nvSpPr>
        <p:spPr>
          <a:xfrm>
            <a:off x="2195670" y="2499740"/>
            <a:ext cx="144020" cy="14402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9" name="Oval 8"/>
          <p:cNvSpPr/>
          <p:nvPr userDrawn="1"/>
        </p:nvSpPr>
        <p:spPr>
          <a:xfrm>
            <a:off x="3635870" y="2499740"/>
            <a:ext cx="144020" cy="14402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0" name="Oval 9"/>
          <p:cNvSpPr/>
          <p:nvPr userDrawn="1"/>
        </p:nvSpPr>
        <p:spPr>
          <a:xfrm>
            <a:off x="5076070" y="2499740"/>
            <a:ext cx="144020" cy="14402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1" name="Oval 10"/>
          <p:cNvSpPr/>
          <p:nvPr userDrawn="1"/>
        </p:nvSpPr>
        <p:spPr>
          <a:xfrm>
            <a:off x="6516270" y="2499740"/>
            <a:ext cx="144020" cy="14402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2" name="Oval 11"/>
          <p:cNvSpPr/>
          <p:nvPr userDrawn="1"/>
        </p:nvSpPr>
        <p:spPr>
          <a:xfrm>
            <a:off x="7956470" y="2499740"/>
            <a:ext cx="144020" cy="14402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9" name="Text Placeholder 10"/>
          <p:cNvSpPr>
            <a:spLocks noGrp="1"/>
          </p:cNvSpPr>
          <p:nvPr>
            <p:ph type="body" sz="quarter" idx="23"/>
          </p:nvPr>
        </p:nvSpPr>
        <p:spPr>
          <a:xfrm>
            <a:off x="1655595" y="1995670"/>
            <a:ext cx="1224170" cy="360050"/>
          </a:xfrm>
          <a:prstGeom prst="rect">
            <a:avLst/>
          </a:prstGeom>
          <a:solidFill>
            <a:schemeClr val="bg1"/>
          </a:solidFill>
          <a:ln>
            <a:noFill/>
          </a:ln>
        </p:spPr>
        <p:txBody>
          <a:bodyPr lIns="144000" tIns="144000" rIns="144000" bIns="144000" anchor="ctr"/>
          <a:lstStyle>
            <a:lvl1pPr marL="0" indent="0" algn="ctr">
              <a:buNone/>
              <a:defRPr sz="1000" b="0" i="0" baseline="0">
                <a:solidFill>
                  <a:schemeClr val="accent3"/>
                </a:solidFill>
                <a:latin typeface="+mn-lt"/>
              </a:defRPr>
            </a:lvl1pPr>
          </a:lstStyle>
          <a:p>
            <a:pPr lvl="0"/>
            <a:endParaRPr lang="en-GB" dirty="0"/>
          </a:p>
        </p:txBody>
      </p:sp>
      <p:sp>
        <p:nvSpPr>
          <p:cNvPr id="33" name="Text Placeholder 32"/>
          <p:cNvSpPr>
            <a:spLocks noGrp="1"/>
          </p:cNvSpPr>
          <p:nvPr>
            <p:ph type="body" sz="quarter" idx="29" hasCustomPrompt="1"/>
          </p:nvPr>
        </p:nvSpPr>
        <p:spPr>
          <a:xfrm>
            <a:off x="1655698" y="1707630"/>
            <a:ext cx="1223963" cy="287832"/>
          </a:xfrm>
          <a:prstGeom prst="rect">
            <a:avLst/>
          </a:prstGeom>
        </p:spPr>
        <p:txBody>
          <a:bodyPr/>
          <a:lstStyle>
            <a:lvl1pPr marL="0" indent="0" algn="ctr">
              <a:buNone/>
              <a:defRPr sz="1100" b="0" i="0">
                <a:solidFill>
                  <a:schemeClr val="accent3"/>
                </a:solidFill>
                <a:latin typeface="+mn-lt"/>
              </a:defRPr>
            </a:lvl1pPr>
          </a:lstStyle>
          <a:p>
            <a:pPr lvl="0"/>
            <a:r>
              <a:rPr lang="en-GB" dirty="0"/>
              <a:t>INSERT date</a:t>
            </a:r>
          </a:p>
        </p:txBody>
      </p:sp>
      <p:sp>
        <p:nvSpPr>
          <p:cNvPr id="34" name="Text Placeholder 10"/>
          <p:cNvSpPr>
            <a:spLocks noGrp="1"/>
          </p:cNvSpPr>
          <p:nvPr>
            <p:ph type="body" sz="quarter" idx="30"/>
          </p:nvPr>
        </p:nvSpPr>
        <p:spPr>
          <a:xfrm>
            <a:off x="3095795" y="3075820"/>
            <a:ext cx="1224170" cy="360050"/>
          </a:xfrm>
          <a:prstGeom prst="rect">
            <a:avLst/>
          </a:prstGeom>
          <a:solidFill>
            <a:schemeClr val="bg1"/>
          </a:solidFill>
          <a:ln>
            <a:noFill/>
          </a:ln>
        </p:spPr>
        <p:txBody>
          <a:bodyPr lIns="144000" tIns="144000" rIns="144000" bIns="144000" anchor="ctr"/>
          <a:lstStyle>
            <a:lvl1pPr marL="0" indent="0" algn="ctr">
              <a:buNone/>
              <a:defRPr sz="1000" b="0" i="0" baseline="0">
                <a:solidFill>
                  <a:schemeClr val="accent3"/>
                </a:solidFill>
                <a:latin typeface="+mn-lt"/>
              </a:defRPr>
            </a:lvl1pPr>
          </a:lstStyle>
          <a:p>
            <a:pPr lvl="0"/>
            <a:endParaRPr lang="en-GB" dirty="0"/>
          </a:p>
        </p:txBody>
      </p:sp>
      <p:sp>
        <p:nvSpPr>
          <p:cNvPr id="35" name="Text Placeholder 32"/>
          <p:cNvSpPr>
            <a:spLocks noGrp="1"/>
          </p:cNvSpPr>
          <p:nvPr>
            <p:ph type="body" sz="quarter" idx="31" hasCustomPrompt="1"/>
          </p:nvPr>
        </p:nvSpPr>
        <p:spPr>
          <a:xfrm>
            <a:off x="3095898" y="2787780"/>
            <a:ext cx="1223963" cy="287832"/>
          </a:xfrm>
          <a:prstGeom prst="rect">
            <a:avLst/>
          </a:prstGeom>
        </p:spPr>
        <p:txBody>
          <a:bodyPr/>
          <a:lstStyle>
            <a:lvl1pPr marL="0" indent="0" algn="ctr">
              <a:buNone/>
              <a:defRPr sz="1100" b="0" i="0">
                <a:solidFill>
                  <a:schemeClr val="accent3"/>
                </a:solidFill>
                <a:latin typeface="+mn-lt"/>
              </a:defRPr>
            </a:lvl1pPr>
          </a:lstStyle>
          <a:p>
            <a:pPr lvl="0"/>
            <a:r>
              <a:rPr lang="en-GB" dirty="0"/>
              <a:t>INSERT date</a:t>
            </a:r>
          </a:p>
        </p:txBody>
      </p:sp>
      <p:sp>
        <p:nvSpPr>
          <p:cNvPr id="36" name="Text Placeholder 10"/>
          <p:cNvSpPr>
            <a:spLocks noGrp="1"/>
          </p:cNvSpPr>
          <p:nvPr>
            <p:ph type="body" sz="quarter" idx="32"/>
          </p:nvPr>
        </p:nvSpPr>
        <p:spPr>
          <a:xfrm>
            <a:off x="5976195" y="3075820"/>
            <a:ext cx="1224170" cy="360050"/>
          </a:xfrm>
          <a:prstGeom prst="rect">
            <a:avLst/>
          </a:prstGeom>
          <a:solidFill>
            <a:schemeClr val="bg1"/>
          </a:solidFill>
          <a:ln>
            <a:noFill/>
          </a:ln>
        </p:spPr>
        <p:txBody>
          <a:bodyPr lIns="144000" tIns="144000" rIns="144000" bIns="144000" anchor="ctr"/>
          <a:lstStyle>
            <a:lvl1pPr marL="0" indent="0" algn="ctr">
              <a:buNone/>
              <a:defRPr sz="1000" b="0" i="0" baseline="0">
                <a:solidFill>
                  <a:schemeClr val="accent3"/>
                </a:solidFill>
                <a:latin typeface="+mn-lt"/>
              </a:defRPr>
            </a:lvl1pPr>
          </a:lstStyle>
          <a:p>
            <a:pPr lvl="0"/>
            <a:endParaRPr lang="en-GB" dirty="0"/>
          </a:p>
        </p:txBody>
      </p:sp>
      <p:sp>
        <p:nvSpPr>
          <p:cNvPr id="37" name="Text Placeholder 32"/>
          <p:cNvSpPr>
            <a:spLocks noGrp="1"/>
          </p:cNvSpPr>
          <p:nvPr>
            <p:ph type="body" sz="quarter" idx="33" hasCustomPrompt="1"/>
          </p:nvPr>
        </p:nvSpPr>
        <p:spPr>
          <a:xfrm>
            <a:off x="5976298" y="2787780"/>
            <a:ext cx="1223963" cy="287832"/>
          </a:xfrm>
          <a:prstGeom prst="rect">
            <a:avLst/>
          </a:prstGeom>
        </p:spPr>
        <p:txBody>
          <a:bodyPr/>
          <a:lstStyle>
            <a:lvl1pPr marL="0" indent="0" algn="ctr">
              <a:buNone/>
              <a:defRPr sz="1100" b="0" i="0">
                <a:solidFill>
                  <a:schemeClr val="accent3"/>
                </a:solidFill>
                <a:latin typeface="+mn-lt"/>
              </a:defRPr>
            </a:lvl1pPr>
          </a:lstStyle>
          <a:p>
            <a:pPr lvl="0"/>
            <a:r>
              <a:rPr lang="en-GB" dirty="0"/>
              <a:t>INSERT date</a:t>
            </a:r>
          </a:p>
        </p:txBody>
      </p:sp>
      <p:sp>
        <p:nvSpPr>
          <p:cNvPr id="38" name="Text Placeholder 10"/>
          <p:cNvSpPr>
            <a:spLocks noGrp="1"/>
          </p:cNvSpPr>
          <p:nvPr>
            <p:ph type="body" sz="quarter" idx="34"/>
          </p:nvPr>
        </p:nvSpPr>
        <p:spPr>
          <a:xfrm>
            <a:off x="215395" y="3075820"/>
            <a:ext cx="1224170" cy="360050"/>
          </a:xfrm>
          <a:prstGeom prst="rect">
            <a:avLst/>
          </a:prstGeom>
          <a:solidFill>
            <a:schemeClr val="bg1"/>
          </a:solidFill>
          <a:ln>
            <a:noFill/>
          </a:ln>
        </p:spPr>
        <p:txBody>
          <a:bodyPr lIns="144000" tIns="144000" rIns="144000" bIns="144000" anchor="ctr"/>
          <a:lstStyle>
            <a:lvl1pPr marL="0" indent="0" algn="ctr">
              <a:buNone/>
              <a:defRPr sz="1000" b="0" i="0" baseline="0">
                <a:solidFill>
                  <a:schemeClr val="accent3"/>
                </a:solidFill>
                <a:latin typeface="+mn-lt"/>
              </a:defRPr>
            </a:lvl1pPr>
          </a:lstStyle>
          <a:p>
            <a:pPr lvl="0"/>
            <a:endParaRPr lang="en-GB" dirty="0"/>
          </a:p>
        </p:txBody>
      </p:sp>
      <p:sp>
        <p:nvSpPr>
          <p:cNvPr id="39" name="Text Placeholder 32"/>
          <p:cNvSpPr>
            <a:spLocks noGrp="1"/>
          </p:cNvSpPr>
          <p:nvPr>
            <p:ph type="body" sz="quarter" idx="35" hasCustomPrompt="1"/>
          </p:nvPr>
        </p:nvSpPr>
        <p:spPr>
          <a:xfrm>
            <a:off x="215498" y="2787780"/>
            <a:ext cx="1223963" cy="287832"/>
          </a:xfrm>
          <a:prstGeom prst="rect">
            <a:avLst/>
          </a:prstGeom>
        </p:spPr>
        <p:txBody>
          <a:bodyPr/>
          <a:lstStyle>
            <a:lvl1pPr marL="0" indent="0" algn="ctr">
              <a:buNone/>
              <a:defRPr sz="1100" b="0" i="0">
                <a:solidFill>
                  <a:schemeClr val="accent3"/>
                </a:solidFill>
                <a:latin typeface="+mn-lt"/>
              </a:defRPr>
            </a:lvl1pPr>
          </a:lstStyle>
          <a:p>
            <a:pPr lvl="0"/>
            <a:r>
              <a:rPr lang="en-GB" dirty="0"/>
              <a:t>INSERT date</a:t>
            </a:r>
          </a:p>
        </p:txBody>
      </p:sp>
      <p:sp>
        <p:nvSpPr>
          <p:cNvPr id="40" name="Text Placeholder 10"/>
          <p:cNvSpPr>
            <a:spLocks noGrp="1"/>
          </p:cNvSpPr>
          <p:nvPr>
            <p:ph type="body" sz="quarter" idx="36"/>
          </p:nvPr>
        </p:nvSpPr>
        <p:spPr>
          <a:xfrm>
            <a:off x="4535995" y="1995670"/>
            <a:ext cx="1224170" cy="360050"/>
          </a:xfrm>
          <a:prstGeom prst="rect">
            <a:avLst/>
          </a:prstGeom>
          <a:solidFill>
            <a:schemeClr val="bg1"/>
          </a:solidFill>
          <a:ln>
            <a:noFill/>
          </a:ln>
        </p:spPr>
        <p:txBody>
          <a:bodyPr lIns="144000" tIns="144000" rIns="144000" bIns="144000" anchor="ctr"/>
          <a:lstStyle>
            <a:lvl1pPr marL="0" indent="0" algn="ctr">
              <a:buNone/>
              <a:defRPr sz="1000" b="0" i="0" baseline="0">
                <a:solidFill>
                  <a:schemeClr val="accent3"/>
                </a:solidFill>
                <a:latin typeface="+mn-lt"/>
              </a:defRPr>
            </a:lvl1pPr>
          </a:lstStyle>
          <a:p>
            <a:pPr lvl="0"/>
            <a:endParaRPr lang="en-GB" dirty="0"/>
          </a:p>
        </p:txBody>
      </p:sp>
      <p:sp>
        <p:nvSpPr>
          <p:cNvPr id="41" name="Text Placeholder 32"/>
          <p:cNvSpPr>
            <a:spLocks noGrp="1"/>
          </p:cNvSpPr>
          <p:nvPr>
            <p:ph type="body" sz="quarter" idx="37" hasCustomPrompt="1"/>
          </p:nvPr>
        </p:nvSpPr>
        <p:spPr>
          <a:xfrm>
            <a:off x="4536098" y="1707630"/>
            <a:ext cx="1223963" cy="287832"/>
          </a:xfrm>
          <a:prstGeom prst="rect">
            <a:avLst/>
          </a:prstGeom>
        </p:spPr>
        <p:txBody>
          <a:bodyPr/>
          <a:lstStyle>
            <a:lvl1pPr marL="0" indent="0" algn="ctr">
              <a:buNone/>
              <a:defRPr sz="1100" b="0" i="0">
                <a:solidFill>
                  <a:schemeClr val="accent3"/>
                </a:solidFill>
                <a:latin typeface="+mn-lt"/>
              </a:defRPr>
            </a:lvl1pPr>
          </a:lstStyle>
          <a:p>
            <a:pPr lvl="0"/>
            <a:r>
              <a:rPr lang="en-GB" dirty="0"/>
              <a:t>INSERT date</a:t>
            </a:r>
          </a:p>
        </p:txBody>
      </p:sp>
      <p:sp>
        <p:nvSpPr>
          <p:cNvPr id="42" name="Text Placeholder 10"/>
          <p:cNvSpPr>
            <a:spLocks noGrp="1"/>
          </p:cNvSpPr>
          <p:nvPr>
            <p:ph type="body" sz="quarter" idx="38"/>
          </p:nvPr>
        </p:nvSpPr>
        <p:spPr>
          <a:xfrm>
            <a:off x="7416395" y="1995670"/>
            <a:ext cx="1224170" cy="360050"/>
          </a:xfrm>
          <a:prstGeom prst="rect">
            <a:avLst/>
          </a:prstGeom>
          <a:solidFill>
            <a:schemeClr val="bg1"/>
          </a:solidFill>
          <a:ln>
            <a:noFill/>
          </a:ln>
        </p:spPr>
        <p:txBody>
          <a:bodyPr lIns="144000" tIns="144000" rIns="144000" bIns="144000" anchor="ctr"/>
          <a:lstStyle>
            <a:lvl1pPr marL="0" indent="0" algn="ctr">
              <a:buNone/>
              <a:defRPr sz="1000" b="0" i="0" baseline="0">
                <a:solidFill>
                  <a:schemeClr val="accent3"/>
                </a:solidFill>
                <a:latin typeface="+mn-lt"/>
              </a:defRPr>
            </a:lvl1pPr>
          </a:lstStyle>
          <a:p>
            <a:pPr lvl="0"/>
            <a:endParaRPr lang="en-GB" dirty="0"/>
          </a:p>
        </p:txBody>
      </p:sp>
      <p:sp>
        <p:nvSpPr>
          <p:cNvPr id="43" name="Text Placeholder 32"/>
          <p:cNvSpPr>
            <a:spLocks noGrp="1"/>
          </p:cNvSpPr>
          <p:nvPr>
            <p:ph type="body" sz="quarter" idx="39" hasCustomPrompt="1"/>
          </p:nvPr>
        </p:nvSpPr>
        <p:spPr>
          <a:xfrm>
            <a:off x="7416498" y="1707630"/>
            <a:ext cx="1223963" cy="287832"/>
          </a:xfrm>
          <a:prstGeom prst="rect">
            <a:avLst/>
          </a:prstGeom>
        </p:spPr>
        <p:txBody>
          <a:bodyPr/>
          <a:lstStyle>
            <a:lvl1pPr marL="0" indent="0" algn="ctr">
              <a:buNone/>
              <a:defRPr sz="1100" b="0" i="0">
                <a:solidFill>
                  <a:schemeClr val="accent3"/>
                </a:solidFill>
                <a:latin typeface="+mn-lt"/>
              </a:defRPr>
            </a:lvl1pPr>
          </a:lstStyle>
          <a:p>
            <a:pPr lvl="0"/>
            <a:r>
              <a:rPr lang="en-GB" dirty="0"/>
              <a:t>INSERT date</a:t>
            </a:r>
          </a:p>
        </p:txBody>
      </p:sp>
      <p:sp>
        <p:nvSpPr>
          <p:cNvPr id="44" name="Text Placeholder 3"/>
          <p:cNvSpPr>
            <a:spLocks noGrp="1"/>
          </p:cNvSpPr>
          <p:nvPr>
            <p:ph type="body" sz="quarter" idx="11" hasCustomPrompt="1"/>
          </p:nvPr>
        </p:nvSpPr>
        <p:spPr>
          <a:xfrm>
            <a:off x="107950" y="4804190"/>
            <a:ext cx="5903913" cy="215900"/>
          </a:xfrm>
          <a:prstGeom prst="rect">
            <a:avLst/>
          </a:prstGeom>
        </p:spPr>
        <p:txBody>
          <a:bodyPr/>
          <a:lstStyle>
            <a:lvl1pPr marL="0" indent="0">
              <a:buNone/>
              <a:defRPr sz="1000" b="1" i="0" baseline="0">
                <a:solidFill>
                  <a:schemeClr val="bg1"/>
                </a:solidFill>
                <a:latin typeface="+mn-lt"/>
              </a:defRPr>
            </a:lvl1pPr>
          </a:lstStyle>
          <a:p>
            <a:pPr lvl="0"/>
            <a:r>
              <a:rPr lang="en-GB" sz="1000" dirty="0"/>
              <a:t>Slide Title</a:t>
            </a:r>
            <a:endParaRPr lang="en-GB" dirty="0"/>
          </a:p>
        </p:txBody>
      </p:sp>
    </p:spTree>
    <p:extLst>
      <p:ext uri="{BB962C8B-B14F-4D97-AF65-F5344CB8AC3E}">
        <p14:creationId xmlns:p14="http://schemas.microsoft.com/office/powerpoint/2010/main" xmlns="" val="380871009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51400" y="411450"/>
            <a:ext cx="8641200" cy="288040"/>
          </a:xfrm>
          <a:prstGeom prst="rect">
            <a:avLst/>
          </a:prstGeom>
        </p:spPr>
        <p:txBody>
          <a:bodyPr anchor="b">
            <a:noAutofit/>
          </a:bodyPr>
          <a:lstStyle>
            <a:lvl1pPr algn="l">
              <a:defRPr sz="1600" b="0" i="0">
                <a:latin typeface="+mn-lt"/>
              </a:defRPr>
            </a:lvl1pPr>
          </a:lstStyle>
          <a:p>
            <a:r>
              <a:rPr lang="en-US" dirty="0" err="1"/>
              <a:t>Vestibulum</a:t>
            </a:r>
            <a:r>
              <a:rPr lang="en-US" dirty="0"/>
              <a:t> </a:t>
            </a:r>
            <a:r>
              <a:rPr lang="en-US" dirty="0" err="1"/>
              <a:t>volutpat</a:t>
            </a:r>
            <a:r>
              <a:rPr lang="en-US" dirty="0"/>
              <a:t> </a:t>
            </a:r>
            <a:r>
              <a:rPr lang="en-US" dirty="0" err="1"/>
              <a:t>finibus</a:t>
            </a:r>
            <a:r>
              <a:rPr lang="en-US" dirty="0"/>
              <a:t> pharetra.</a:t>
            </a:r>
            <a:endParaRPr lang="en-GB" dirty="0"/>
          </a:p>
        </p:txBody>
      </p:sp>
      <p:cxnSp>
        <p:nvCxnSpPr>
          <p:cNvPr id="4" name="Straight Connector 3"/>
          <p:cNvCxnSpPr/>
          <p:nvPr userDrawn="1"/>
        </p:nvCxnSpPr>
        <p:spPr>
          <a:xfrm>
            <a:off x="251400" y="411450"/>
            <a:ext cx="0" cy="216030"/>
          </a:xfrm>
          <a:prstGeom prst="line">
            <a:avLst/>
          </a:prstGeom>
          <a:ln w="25400"/>
          <a:effectLst/>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userDrawn="1"/>
        </p:nvCxnSpPr>
        <p:spPr>
          <a:xfrm>
            <a:off x="323410" y="3291850"/>
            <a:ext cx="130131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1763610" y="2988820"/>
            <a:ext cx="130131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3203810" y="2700780"/>
            <a:ext cx="130131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4644010" y="2412740"/>
            <a:ext cx="130131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6084210" y="2124700"/>
            <a:ext cx="130131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a:off x="7524410" y="1836660"/>
            <a:ext cx="130131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1" name="Text Placeholder 10"/>
          <p:cNvSpPr>
            <a:spLocks noGrp="1"/>
          </p:cNvSpPr>
          <p:nvPr>
            <p:ph type="body" sz="quarter" idx="23"/>
          </p:nvPr>
        </p:nvSpPr>
        <p:spPr>
          <a:xfrm>
            <a:off x="289973" y="2964549"/>
            <a:ext cx="1368190" cy="288040"/>
          </a:xfrm>
          <a:prstGeom prst="rect">
            <a:avLst/>
          </a:prstGeom>
          <a:solidFill>
            <a:schemeClr val="bg1"/>
          </a:solidFill>
          <a:ln>
            <a:noFill/>
          </a:ln>
        </p:spPr>
        <p:txBody>
          <a:bodyPr lIns="144000" tIns="144000" rIns="144000" bIns="144000" anchor="ctr"/>
          <a:lstStyle>
            <a:lvl1pPr marL="0" indent="0" algn="ctr">
              <a:buNone/>
              <a:defRPr sz="1000" b="0" i="0" baseline="0">
                <a:solidFill>
                  <a:schemeClr val="accent3"/>
                </a:solidFill>
                <a:latin typeface="+mn-lt"/>
              </a:defRPr>
            </a:lvl1pPr>
          </a:lstStyle>
          <a:p>
            <a:pPr lvl="0"/>
            <a:endParaRPr lang="en-GB" dirty="0"/>
          </a:p>
        </p:txBody>
      </p:sp>
      <p:sp>
        <p:nvSpPr>
          <p:cNvPr id="42" name="Text Placeholder 32"/>
          <p:cNvSpPr>
            <a:spLocks noGrp="1"/>
          </p:cNvSpPr>
          <p:nvPr>
            <p:ph type="body" sz="quarter" idx="29" hasCustomPrompt="1"/>
          </p:nvPr>
        </p:nvSpPr>
        <p:spPr>
          <a:xfrm>
            <a:off x="269454" y="3339589"/>
            <a:ext cx="1409228" cy="287832"/>
          </a:xfrm>
          <a:prstGeom prst="rect">
            <a:avLst/>
          </a:prstGeom>
        </p:spPr>
        <p:txBody>
          <a:bodyPr/>
          <a:lstStyle>
            <a:lvl1pPr marL="0" indent="0" algn="ctr">
              <a:buNone/>
              <a:defRPr sz="1100" b="0" i="0">
                <a:solidFill>
                  <a:schemeClr val="accent3"/>
                </a:solidFill>
                <a:latin typeface="+mn-lt"/>
              </a:defRPr>
            </a:lvl1pPr>
          </a:lstStyle>
          <a:p>
            <a:pPr lvl="0"/>
            <a:r>
              <a:rPr lang="en-GB" dirty="0"/>
              <a:t>INSERT event</a:t>
            </a:r>
          </a:p>
        </p:txBody>
      </p:sp>
      <p:sp>
        <p:nvSpPr>
          <p:cNvPr id="43" name="Text Placeholder 10"/>
          <p:cNvSpPr>
            <a:spLocks noGrp="1"/>
          </p:cNvSpPr>
          <p:nvPr>
            <p:ph type="body" sz="quarter" idx="30"/>
          </p:nvPr>
        </p:nvSpPr>
        <p:spPr>
          <a:xfrm>
            <a:off x="1730173" y="2656428"/>
            <a:ext cx="1368190" cy="288040"/>
          </a:xfrm>
          <a:prstGeom prst="rect">
            <a:avLst/>
          </a:prstGeom>
          <a:solidFill>
            <a:schemeClr val="bg1"/>
          </a:solidFill>
          <a:ln>
            <a:noFill/>
          </a:ln>
        </p:spPr>
        <p:txBody>
          <a:bodyPr lIns="144000" tIns="144000" rIns="144000" bIns="144000" anchor="ctr"/>
          <a:lstStyle>
            <a:lvl1pPr marL="0" indent="0" algn="ctr">
              <a:buNone/>
              <a:defRPr sz="1000" b="0" i="0" baseline="0">
                <a:solidFill>
                  <a:schemeClr val="accent3"/>
                </a:solidFill>
                <a:latin typeface="+mn-lt"/>
              </a:defRPr>
            </a:lvl1pPr>
          </a:lstStyle>
          <a:p>
            <a:pPr lvl="0"/>
            <a:endParaRPr lang="en-GB" dirty="0"/>
          </a:p>
        </p:txBody>
      </p:sp>
      <p:sp>
        <p:nvSpPr>
          <p:cNvPr id="44" name="Text Placeholder 32"/>
          <p:cNvSpPr>
            <a:spLocks noGrp="1"/>
          </p:cNvSpPr>
          <p:nvPr>
            <p:ph type="body" sz="quarter" idx="31" hasCustomPrompt="1"/>
          </p:nvPr>
        </p:nvSpPr>
        <p:spPr>
          <a:xfrm>
            <a:off x="1709654" y="3031468"/>
            <a:ext cx="1409228" cy="287832"/>
          </a:xfrm>
          <a:prstGeom prst="rect">
            <a:avLst/>
          </a:prstGeom>
        </p:spPr>
        <p:txBody>
          <a:bodyPr/>
          <a:lstStyle>
            <a:lvl1pPr marL="0" indent="0" algn="ctr">
              <a:buNone/>
              <a:defRPr sz="1100" b="0" i="0">
                <a:solidFill>
                  <a:schemeClr val="accent3"/>
                </a:solidFill>
                <a:latin typeface="+mn-lt"/>
              </a:defRPr>
            </a:lvl1pPr>
          </a:lstStyle>
          <a:p>
            <a:pPr lvl="0"/>
            <a:r>
              <a:rPr lang="en-GB" dirty="0"/>
              <a:t>INSERT event</a:t>
            </a:r>
          </a:p>
        </p:txBody>
      </p:sp>
      <p:sp>
        <p:nvSpPr>
          <p:cNvPr id="45" name="Text Placeholder 10"/>
          <p:cNvSpPr>
            <a:spLocks noGrp="1"/>
          </p:cNvSpPr>
          <p:nvPr>
            <p:ph type="body" sz="quarter" idx="32"/>
          </p:nvPr>
        </p:nvSpPr>
        <p:spPr>
          <a:xfrm>
            <a:off x="3182514" y="2375962"/>
            <a:ext cx="1368190" cy="288040"/>
          </a:xfrm>
          <a:prstGeom prst="rect">
            <a:avLst/>
          </a:prstGeom>
          <a:solidFill>
            <a:schemeClr val="bg1"/>
          </a:solidFill>
          <a:ln>
            <a:noFill/>
          </a:ln>
        </p:spPr>
        <p:txBody>
          <a:bodyPr lIns="144000" tIns="144000" rIns="144000" bIns="144000" anchor="ctr"/>
          <a:lstStyle>
            <a:lvl1pPr marL="0" indent="0" algn="ctr">
              <a:buNone/>
              <a:defRPr sz="1000" b="0" i="0" baseline="0">
                <a:solidFill>
                  <a:schemeClr val="accent3"/>
                </a:solidFill>
                <a:latin typeface="+mn-lt"/>
              </a:defRPr>
            </a:lvl1pPr>
          </a:lstStyle>
          <a:p>
            <a:pPr lvl="0"/>
            <a:endParaRPr lang="en-GB" dirty="0"/>
          </a:p>
        </p:txBody>
      </p:sp>
      <p:sp>
        <p:nvSpPr>
          <p:cNvPr id="46" name="Text Placeholder 32"/>
          <p:cNvSpPr>
            <a:spLocks noGrp="1"/>
          </p:cNvSpPr>
          <p:nvPr>
            <p:ph type="body" sz="quarter" idx="33" hasCustomPrompt="1"/>
          </p:nvPr>
        </p:nvSpPr>
        <p:spPr>
          <a:xfrm>
            <a:off x="3161995" y="2751002"/>
            <a:ext cx="1409228" cy="287832"/>
          </a:xfrm>
          <a:prstGeom prst="rect">
            <a:avLst/>
          </a:prstGeom>
        </p:spPr>
        <p:txBody>
          <a:bodyPr/>
          <a:lstStyle>
            <a:lvl1pPr marL="0" indent="0" algn="ctr">
              <a:buNone/>
              <a:defRPr sz="1100" b="0" i="0">
                <a:solidFill>
                  <a:schemeClr val="accent3"/>
                </a:solidFill>
                <a:latin typeface="+mn-lt"/>
              </a:defRPr>
            </a:lvl1pPr>
          </a:lstStyle>
          <a:p>
            <a:pPr lvl="0"/>
            <a:r>
              <a:rPr lang="en-GB" dirty="0"/>
              <a:t>INSERT event</a:t>
            </a:r>
          </a:p>
        </p:txBody>
      </p:sp>
      <p:sp>
        <p:nvSpPr>
          <p:cNvPr id="47" name="Text Placeholder 10"/>
          <p:cNvSpPr>
            <a:spLocks noGrp="1"/>
          </p:cNvSpPr>
          <p:nvPr>
            <p:ph type="body" sz="quarter" idx="34"/>
          </p:nvPr>
        </p:nvSpPr>
        <p:spPr>
          <a:xfrm>
            <a:off x="4610573" y="2067680"/>
            <a:ext cx="1368190" cy="288040"/>
          </a:xfrm>
          <a:prstGeom prst="rect">
            <a:avLst/>
          </a:prstGeom>
          <a:solidFill>
            <a:schemeClr val="bg1"/>
          </a:solidFill>
          <a:ln>
            <a:noFill/>
          </a:ln>
        </p:spPr>
        <p:txBody>
          <a:bodyPr lIns="144000" tIns="144000" rIns="144000" bIns="144000" anchor="ctr"/>
          <a:lstStyle>
            <a:lvl1pPr marL="0" indent="0" algn="ctr">
              <a:buNone/>
              <a:defRPr sz="1000" b="0" i="0" baseline="0">
                <a:solidFill>
                  <a:schemeClr val="accent3"/>
                </a:solidFill>
                <a:latin typeface="+mn-lt"/>
              </a:defRPr>
            </a:lvl1pPr>
          </a:lstStyle>
          <a:p>
            <a:pPr lvl="0"/>
            <a:endParaRPr lang="en-GB" dirty="0"/>
          </a:p>
        </p:txBody>
      </p:sp>
      <p:sp>
        <p:nvSpPr>
          <p:cNvPr id="48" name="Text Placeholder 32"/>
          <p:cNvSpPr>
            <a:spLocks noGrp="1"/>
          </p:cNvSpPr>
          <p:nvPr>
            <p:ph type="body" sz="quarter" idx="35" hasCustomPrompt="1"/>
          </p:nvPr>
        </p:nvSpPr>
        <p:spPr>
          <a:xfrm>
            <a:off x="4590054" y="2442720"/>
            <a:ext cx="1409228" cy="287832"/>
          </a:xfrm>
          <a:prstGeom prst="rect">
            <a:avLst/>
          </a:prstGeom>
        </p:spPr>
        <p:txBody>
          <a:bodyPr/>
          <a:lstStyle>
            <a:lvl1pPr marL="0" indent="0" algn="ctr">
              <a:buNone/>
              <a:defRPr sz="1100" b="0" i="0">
                <a:solidFill>
                  <a:schemeClr val="accent3"/>
                </a:solidFill>
                <a:latin typeface="+mn-lt"/>
              </a:defRPr>
            </a:lvl1pPr>
          </a:lstStyle>
          <a:p>
            <a:pPr lvl="0"/>
            <a:r>
              <a:rPr lang="en-GB" dirty="0"/>
              <a:t>INSERT event</a:t>
            </a:r>
          </a:p>
        </p:txBody>
      </p:sp>
      <p:sp>
        <p:nvSpPr>
          <p:cNvPr id="49" name="Text Placeholder 10"/>
          <p:cNvSpPr>
            <a:spLocks noGrp="1"/>
          </p:cNvSpPr>
          <p:nvPr>
            <p:ph type="body" sz="quarter" idx="36"/>
          </p:nvPr>
        </p:nvSpPr>
        <p:spPr>
          <a:xfrm>
            <a:off x="6050773" y="1785277"/>
            <a:ext cx="1368190" cy="288040"/>
          </a:xfrm>
          <a:prstGeom prst="rect">
            <a:avLst/>
          </a:prstGeom>
          <a:solidFill>
            <a:schemeClr val="bg1"/>
          </a:solidFill>
          <a:ln>
            <a:noFill/>
          </a:ln>
        </p:spPr>
        <p:txBody>
          <a:bodyPr lIns="144000" tIns="144000" rIns="144000" bIns="144000" anchor="ctr"/>
          <a:lstStyle>
            <a:lvl1pPr marL="0" indent="0" algn="ctr">
              <a:buNone/>
              <a:defRPr sz="1000" b="0" i="0" baseline="0">
                <a:solidFill>
                  <a:schemeClr val="accent3"/>
                </a:solidFill>
                <a:latin typeface="+mn-lt"/>
              </a:defRPr>
            </a:lvl1pPr>
          </a:lstStyle>
          <a:p>
            <a:pPr lvl="0"/>
            <a:endParaRPr lang="en-GB" dirty="0"/>
          </a:p>
        </p:txBody>
      </p:sp>
      <p:sp>
        <p:nvSpPr>
          <p:cNvPr id="50" name="Text Placeholder 32"/>
          <p:cNvSpPr>
            <a:spLocks noGrp="1"/>
          </p:cNvSpPr>
          <p:nvPr>
            <p:ph type="body" sz="quarter" idx="37" hasCustomPrompt="1"/>
          </p:nvPr>
        </p:nvSpPr>
        <p:spPr>
          <a:xfrm>
            <a:off x="6030254" y="2160317"/>
            <a:ext cx="1409228" cy="287832"/>
          </a:xfrm>
          <a:prstGeom prst="rect">
            <a:avLst/>
          </a:prstGeom>
        </p:spPr>
        <p:txBody>
          <a:bodyPr/>
          <a:lstStyle>
            <a:lvl1pPr marL="0" indent="0" algn="ctr">
              <a:buNone/>
              <a:defRPr sz="1100" b="0" i="0">
                <a:solidFill>
                  <a:schemeClr val="accent3"/>
                </a:solidFill>
                <a:latin typeface="+mn-lt"/>
              </a:defRPr>
            </a:lvl1pPr>
          </a:lstStyle>
          <a:p>
            <a:pPr lvl="0"/>
            <a:r>
              <a:rPr lang="en-GB" dirty="0"/>
              <a:t>INSERT event</a:t>
            </a:r>
          </a:p>
        </p:txBody>
      </p:sp>
      <p:sp>
        <p:nvSpPr>
          <p:cNvPr id="51" name="Text Placeholder 10"/>
          <p:cNvSpPr>
            <a:spLocks noGrp="1"/>
          </p:cNvSpPr>
          <p:nvPr>
            <p:ph type="body" sz="quarter" idx="38"/>
          </p:nvPr>
        </p:nvSpPr>
        <p:spPr>
          <a:xfrm>
            <a:off x="7544929" y="1491600"/>
            <a:ext cx="1368190" cy="288040"/>
          </a:xfrm>
          <a:prstGeom prst="rect">
            <a:avLst/>
          </a:prstGeom>
          <a:solidFill>
            <a:schemeClr val="bg1"/>
          </a:solidFill>
          <a:ln>
            <a:noFill/>
          </a:ln>
        </p:spPr>
        <p:txBody>
          <a:bodyPr lIns="144000" tIns="144000" rIns="144000" bIns="144000" anchor="ctr"/>
          <a:lstStyle>
            <a:lvl1pPr marL="0" indent="0" algn="ctr">
              <a:buNone/>
              <a:defRPr sz="1000" b="0" i="0" baseline="0">
                <a:solidFill>
                  <a:schemeClr val="accent3"/>
                </a:solidFill>
                <a:latin typeface="+mn-lt"/>
              </a:defRPr>
            </a:lvl1pPr>
          </a:lstStyle>
          <a:p>
            <a:pPr lvl="0"/>
            <a:endParaRPr lang="en-GB" dirty="0"/>
          </a:p>
        </p:txBody>
      </p:sp>
      <p:sp>
        <p:nvSpPr>
          <p:cNvPr id="52" name="Text Placeholder 32"/>
          <p:cNvSpPr>
            <a:spLocks noGrp="1"/>
          </p:cNvSpPr>
          <p:nvPr>
            <p:ph type="body" sz="quarter" idx="39" hasCustomPrompt="1"/>
          </p:nvPr>
        </p:nvSpPr>
        <p:spPr>
          <a:xfrm>
            <a:off x="7524410" y="1866640"/>
            <a:ext cx="1409228" cy="287832"/>
          </a:xfrm>
          <a:prstGeom prst="rect">
            <a:avLst/>
          </a:prstGeom>
        </p:spPr>
        <p:txBody>
          <a:bodyPr/>
          <a:lstStyle>
            <a:lvl1pPr marL="0" indent="0" algn="ctr">
              <a:buNone/>
              <a:defRPr sz="1100" b="0" i="0">
                <a:solidFill>
                  <a:schemeClr val="accent3"/>
                </a:solidFill>
                <a:latin typeface="+mn-lt"/>
              </a:defRPr>
            </a:lvl1pPr>
          </a:lstStyle>
          <a:p>
            <a:pPr lvl="0"/>
            <a:r>
              <a:rPr lang="en-GB" dirty="0"/>
              <a:t>INSERT event</a:t>
            </a:r>
          </a:p>
        </p:txBody>
      </p:sp>
      <p:sp>
        <p:nvSpPr>
          <p:cNvPr id="53" name="Text Placeholder 3"/>
          <p:cNvSpPr>
            <a:spLocks noGrp="1"/>
          </p:cNvSpPr>
          <p:nvPr>
            <p:ph type="body" sz="quarter" idx="11" hasCustomPrompt="1"/>
          </p:nvPr>
        </p:nvSpPr>
        <p:spPr>
          <a:xfrm>
            <a:off x="107950" y="4804190"/>
            <a:ext cx="5903913" cy="215900"/>
          </a:xfrm>
          <a:prstGeom prst="rect">
            <a:avLst/>
          </a:prstGeom>
        </p:spPr>
        <p:txBody>
          <a:bodyPr/>
          <a:lstStyle>
            <a:lvl1pPr marL="0" indent="0">
              <a:buNone/>
              <a:defRPr sz="1000" b="1" i="0" baseline="0">
                <a:solidFill>
                  <a:schemeClr val="bg1"/>
                </a:solidFill>
                <a:latin typeface="+mn-lt"/>
              </a:defRPr>
            </a:lvl1pPr>
          </a:lstStyle>
          <a:p>
            <a:pPr lvl="0"/>
            <a:r>
              <a:rPr lang="en-GB" sz="1000" dirty="0"/>
              <a:t>Slide Title</a:t>
            </a:r>
            <a:endParaRPr lang="en-GB" dirty="0"/>
          </a:p>
        </p:txBody>
      </p:sp>
    </p:spTree>
    <p:extLst>
      <p:ext uri="{BB962C8B-B14F-4D97-AF65-F5344CB8AC3E}">
        <p14:creationId xmlns:p14="http://schemas.microsoft.com/office/powerpoint/2010/main" xmlns="" val="102373934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7" name="Text Placeholder 3"/>
          <p:cNvSpPr>
            <a:spLocks noGrp="1"/>
          </p:cNvSpPr>
          <p:nvPr>
            <p:ph type="body" sz="quarter" idx="11" hasCustomPrompt="1"/>
          </p:nvPr>
        </p:nvSpPr>
        <p:spPr>
          <a:xfrm>
            <a:off x="107950" y="4804190"/>
            <a:ext cx="5903913" cy="215900"/>
          </a:xfrm>
          <a:prstGeom prst="rect">
            <a:avLst/>
          </a:prstGeom>
        </p:spPr>
        <p:txBody>
          <a:bodyPr/>
          <a:lstStyle>
            <a:lvl1pPr marL="0" indent="0">
              <a:buNone/>
              <a:defRPr sz="1000" b="1" i="0" baseline="0">
                <a:solidFill>
                  <a:schemeClr val="bg1"/>
                </a:solidFill>
                <a:latin typeface="+mn-lt"/>
              </a:defRPr>
            </a:lvl1pPr>
          </a:lstStyle>
          <a:p>
            <a:pPr lvl="0"/>
            <a:r>
              <a:rPr lang="en-GB" sz="1000" dirty="0"/>
              <a:t>Slide Title</a:t>
            </a:r>
            <a:endParaRPr lang="en-GB" dirty="0"/>
          </a:p>
        </p:txBody>
      </p:sp>
    </p:spTree>
    <p:extLst>
      <p:ext uri="{BB962C8B-B14F-4D97-AF65-F5344CB8AC3E}">
        <p14:creationId xmlns:p14="http://schemas.microsoft.com/office/powerpoint/2010/main" xmlns="" val="422893140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411450"/>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411450"/>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3"/>
          <p:cNvSpPr>
            <a:spLocks noGrp="1"/>
          </p:cNvSpPr>
          <p:nvPr>
            <p:ph type="body" sz="quarter" idx="11" hasCustomPrompt="1"/>
          </p:nvPr>
        </p:nvSpPr>
        <p:spPr>
          <a:xfrm>
            <a:off x="107950" y="4804190"/>
            <a:ext cx="5903913" cy="215900"/>
          </a:xfrm>
          <a:prstGeom prst="rect">
            <a:avLst/>
          </a:prstGeom>
        </p:spPr>
        <p:txBody>
          <a:bodyPr/>
          <a:lstStyle>
            <a:lvl1pPr marL="0" indent="0">
              <a:buNone/>
              <a:defRPr sz="1000" b="1" i="0" baseline="0">
                <a:solidFill>
                  <a:schemeClr val="bg1"/>
                </a:solidFill>
                <a:latin typeface="+mn-lt"/>
              </a:defRPr>
            </a:lvl1pPr>
          </a:lstStyle>
          <a:p>
            <a:pPr lvl="0"/>
            <a:r>
              <a:rPr lang="en-GB" sz="1000" dirty="0"/>
              <a:t>Slide Title</a:t>
            </a:r>
            <a:endParaRPr lang="en-GB" dirty="0"/>
          </a:p>
        </p:txBody>
      </p:sp>
    </p:spTree>
    <p:extLst>
      <p:ext uri="{BB962C8B-B14F-4D97-AF65-F5344CB8AC3E}">
        <p14:creationId xmlns:p14="http://schemas.microsoft.com/office/powerpoint/2010/main" xmlns="" val="281655083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3 Text Box Slide - locator top">
    <p:bg>
      <p:bgPr>
        <a:blipFill dpi="0" rotWithShape="1">
          <a:blip r:embed="rId10"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5" name="Text Placeholder 3"/>
          <p:cNvSpPr>
            <a:spLocks noGrp="1"/>
          </p:cNvSpPr>
          <p:nvPr>
            <p:ph type="body" sz="quarter" idx="11" hasCustomPrompt="1"/>
          </p:nvPr>
        </p:nvSpPr>
        <p:spPr>
          <a:xfrm>
            <a:off x="107950" y="4804190"/>
            <a:ext cx="5903913" cy="215900"/>
          </a:xfrm>
          <a:prstGeom prst="rect">
            <a:avLst/>
          </a:prstGeom>
        </p:spPr>
        <p:txBody>
          <a:bodyPr/>
          <a:lstStyle>
            <a:lvl1pPr marL="0" indent="0">
              <a:buNone/>
              <a:defRPr sz="1400" b="1" i="0" baseline="0">
                <a:solidFill>
                  <a:schemeClr val="bg1"/>
                </a:solidFill>
                <a:latin typeface="+mn-lt"/>
              </a:defRPr>
            </a:lvl1pPr>
          </a:lstStyle>
          <a:p>
            <a:pPr lvl="0"/>
            <a:r>
              <a:rPr lang="en-GB" sz="1000" dirty="0"/>
              <a:t>Slide Title</a:t>
            </a:r>
            <a:endParaRPr lang="en-GB" dirty="0"/>
          </a:p>
        </p:txBody>
      </p:sp>
      <p:sp>
        <p:nvSpPr>
          <p:cNvPr id="7" name="Text Placeholder 10"/>
          <p:cNvSpPr>
            <a:spLocks noGrp="1"/>
          </p:cNvSpPr>
          <p:nvPr>
            <p:ph type="body" sz="quarter" idx="17"/>
          </p:nvPr>
        </p:nvSpPr>
        <p:spPr>
          <a:xfrm>
            <a:off x="971500" y="2139690"/>
            <a:ext cx="7201000" cy="576835"/>
          </a:xfrm>
          <a:prstGeom prst="rect">
            <a:avLst/>
          </a:prstGeom>
          <a:solidFill>
            <a:schemeClr val="accent1">
              <a:alpha val="65000"/>
            </a:schemeClr>
          </a:solidFill>
        </p:spPr>
        <p:txBody>
          <a:bodyPr lIns="144000" tIns="144000" rIns="144000" bIns="144000"/>
          <a:lstStyle>
            <a:lvl1pPr marL="0" indent="0">
              <a:buNone/>
              <a:defRPr sz="1600" b="0" i="0" baseline="0">
                <a:solidFill>
                  <a:schemeClr val="bg1"/>
                </a:solidFill>
                <a:latin typeface="+mn-lt"/>
              </a:defRPr>
            </a:lvl1pPr>
          </a:lstStyle>
          <a:p>
            <a:pPr lvl="0"/>
            <a:endParaRPr lang="en-GB" dirty="0"/>
          </a:p>
        </p:txBody>
      </p:sp>
      <p:sp>
        <p:nvSpPr>
          <p:cNvPr id="6" name="Text Placeholder 10"/>
          <p:cNvSpPr>
            <a:spLocks noGrp="1"/>
          </p:cNvSpPr>
          <p:nvPr>
            <p:ph type="body" sz="quarter" idx="18"/>
          </p:nvPr>
        </p:nvSpPr>
        <p:spPr>
          <a:xfrm>
            <a:off x="971500" y="1203560"/>
            <a:ext cx="7201000" cy="576835"/>
          </a:xfrm>
          <a:prstGeom prst="rect">
            <a:avLst/>
          </a:prstGeom>
          <a:solidFill>
            <a:schemeClr val="accent1">
              <a:alpha val="65000"/>
            </a:schemeClr>
          </a:solidFill>
        </p:spPr>
        <p:txBody>
          <a:bodyPr lIns="144000" tIns="144000" rIns="144000" bIns="144000"/>
          <a:lstStyle>
            <a:lvl1pPr marL="0" indent="0">
              <a:buNone/>
              <a:defRPr sz="1600" b="0" i="0" baseline="0">
                <a:solidFill>
                  <a:schemeClr val="bg1"/>
                </a:solidFill>
                <a:latin typeface="+mn-lt"/>
              </a:defRPr>
            </a:lvl1pPr>
          </a:lstStyle>
          <a:p>
            <a:pPr lvl="0"/>
            <a:endParaRPr lang="en-GB" dirty="0"/>
          </a:p>
        </p:txBody>
      </p:sp>
      <p:sp>
        <p:nvSpPr>
          <p:cNvPr id="8" name="Text Placeholder 10"/>
          <p:cNvSpPr>
            <a:spLocks noGrp="1"/>
          </p:cNvSpPr>
          <p:nvPr>
            <p:ph type="body" sz="quarter" idx="19"/>
          </p:nvPr>
        </p:nvSpPr>
        <p:spPr>
          <a:xfrm>
            <a:off x="971500" y="3075065"/>
            <a:ext cx="7201000" cy="576835"/>
          </a:xfrm>
          <a:prstGeom prst="rect">
            <a:avLst/>
          </a:prstGeom>
          <a:solidFill>
            <a:schemeClr val="accent1">
              <a:alpha val="65000"/>
            </a:schemeClr>
          </a:solidFill>
        </p:spPr>
        <p:txBody>
          <a:bodyPr lIns="144000" tIns="144000" rIns="144000" bIns="144000"/>
          <a:lstStyle>
            <a:lvl1pPr marL="0" indent="0">
              <a:buNone/>
              <a:defRPr sz="1600" b="0" i="0" baseline="0">
                <a:solidFill>
                  <a:schemeClr val="bg1"/>
                </a:solidFill>
                <a:latin typeface="+mn-lt"/>
              </a:defRPr>
            </a:lvl1pPr>
          </a:lstStyle>
          <a:p>
            <a:pPr lvl="0"/>
            <a:endParaRPr lang="en-GB" dirty="0"/>
          </a:p>
        </p:txBody>
      </p:sp>
      <p:sp>
        <p:nvSpPr>
          <p:cNvPr id="11" name="Text Placeholder 13"/>
          <p:cNvSpPr>
            <a:spLocks noGrp="1"/>
          </p:cNvSpPr>
          <p:nvPr>
            <p:ph type="body" sz="quarter" idx="14"/>
          </p:nvPr>
        </p:nvSpPr>
        <p:spPr>
          <a:xfrm>
            <a:off x="395288" y="159479"/>
            <a:ext cx="2586560" cy="216030"/>
          </a:xfrm>
          <a:prstGeom prst="rect">
            <a:avLst/>
          </a:prstGeom>
        </p:spPr>
        <p:txBody>
          <a:bodyPr>
            <a:noAutofit/>
          </a:bodyPr>
          <a:lstStyle>
            <a:lvl1pPr marL="0" indent="0">
              <a:lnSpc>
                <a:spcPct val="150000"/>
              </a:lnSpc>
              <a:buNone/>
              <a:defRPr sz="700" b="0">
                <a:solidFill>
                  <a:schemeClr val="bg1"/>
                </a:solidFill>
                <a:effectLst/>
                <a:latin typeface="Eveleth Clean Regular" pitchFamily="50" charset="0"/>
              </a:defRPr>
            </a:lvl1pPr>
          </a:lstStyle>
          <a:p>
            <a:pPr lvl="0"/>
            <a:endParaRPr lang="en-US" dirty="0"/>
          </a:p>
        </p:txBody>
      </p:sp>
    </p:spTree>
    <p:controls>
      <p:control spid="68631" name="Image1" r:id="rId2" imgW="285848" imgH="285847"/>
      <p:control spid="68632" name="Image2" r:id="rId3" imgW="285848" imgH="285847"/>
      <p:control spid="68633" name="Image3" r:id="rId4" imgW="285848" imgH="285847"/>
      <p:control spid="68634" name="Image4" r:id="rId5" imgW="285848" imgH="285847"/>
      <p:control spid="68635" name="Image5" r:id="rId6" imgW="285848" imgH="285847"/>
      <p:control spid="68636" name="Image6" r:id="rId7" imgW="285848" imgH="285847"/>
      <p:control spid="68637" name="Image7" r:id="rId8" imgW="285848" imgH="285847"/>
    </p:controls>
    <p:extLst>
      <p:ext uri="{BB962C8B-B14F-4D97-AF65-F5344CB8AC3E}">
        <p14:creationId xmlns:p14="http://schemas.microsoft.com/office/powerpoint/2010/main" xmlns="" val="391715387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Text Box Slide - locator top">
    <p:bg>
      <p:bgPr>
        <a:blipFill dpi="0" rotWithShape="1">
          <a:blip r:embed="rId4"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5" name="Text Placeholder 3"/>
          <p:cNvSpPr>
            <a:spLocks noGrp="1"/>
          </p:cNvSpPr>
          <p:nvPr>
            <p:ph type="body" sz="quarter" idx="11" hasCustomPrompt="1"/>
          </p:nvPr>
        </p:nvSpPr>
        <p:spPr>
          <a:xfrm>
            <a:off x="107950" y="4804190"/>
            <a:ext cx="5903913" cy="215900"/>
          </a:xfrm>
          <a:prstGeom prst="rect">
            <a:avLst/>
          </a:prstGeom>
        </p:spPr>
        <p:txBody>
          <a:bodyPr/>
          <a:lstStyle>
            <a:lvl1pPr marL="0" indent="0">
              <a:buNone/>
              <a:defRPr sz="1400" b="1" i="0" baseline="0">
                <a:solidFill>
                  <a:schemeClr val="bg1"/>
                </a:solidFill>
                <a:latin typeface="+mn-lt"/>
              </a:defRPr>
            </a:lvl1pPr>
          </a:lstStyle>
          <a:p>
            <a:pPr lvl="0"/>
            <a:r>
              <a:rPr lang="en-GB" sz="1000" dirty="0"/>
              <a:t>Slide Title</a:t>
            </a:r>
            <a:endParaRPr lang="en-GB" dirty="0"/>
          </a:p>
        </p:txBody>
      </p:sp>
      <p:sp>
        <p:nvSpPr>
          <p:cNvPr id="7" name="Text Placeholder 10"/>
          <p:cNvSpPr>
            <a:spLocks noGrp="1"/>
          </p:cNvSpPr>
          <p:nvPr>
            <p:ph type="body" sz="quarter" idx="17"/>
          </p:nvPr>
        </p:nvSpPr>
        <p:spPr>
          <a:xfrm>
            <a:off x="3635870" y="1994915"/>
            <a:ext cx="1872885" cy="1152915"/>
          </a:xfrm>
          <a:prstGeom prst="rect">
            <a:avLst/>
          </a:prstGeom>
          <a:solidFill>
            <a:schemeClr val="bg1"/>
          </a:solidFill>
        </p:spPr>
        <p:txBody>
          <a:bodyPr lIns="144000" tIns="144000" rIns="144000" bIns="144000"/>
          <a:lstStyle>
            <a:lvl1pPr marL="0" indent="0">
              <a:buNone/>
              <a:defRPr sz="1600" b="0" i="0" baseline="0">
                <a:solidFill>
                  <a:schemeClr val="accent3"/>
                </a:solidFill>
                <a:latin typeface="+mn-lt"/>
              </a:defRPr>
            </a:lvl1pPr>
          </a:lstStyle>
          <a:p>
            <a:pPr lvl="0"/>
            <a:endParaRPr lang="en-GB" dirty="0"/>
          </a:p>
        </p:txBody>
      </p:sp>
      <p:sp>
        <p:nvSpPr>
          <p:cNvPr id="8" name="Text Placeholder 13"/>
          <p:cNvSpPr>
            <a:spLocks noGrp="1"/>
          </p:cNvSpPr>
          <p:nvPr>
            <p:ph type="body" sz="quarter" idx="14"/>
          </p:nvPr>
        </p:nvSpPr>
        <p:spPr>
          <a:xfrm>
            <a:off x="395288" y="159479"/>
            <a:ext cx="2586560" cy="216030"/>
          </a:xfrm>
          <a:prstGeom prst="rect">
            <a:avLst/>
          </a:prstGeom>
        </p:spPr>
        <p:txBody>
          <a:bodyPr>
            <a:noAutofit/>
          </a:bodyPr>
          <a:lstStyle>
            <a:lvl1pPr marL="0" indent="0">
              <a:lnSpc>
                <a:spcPct val="150000"/>
              </a:lnSpc>
              <a:buNone/>
              <a:defRPr sz="700" b="0">
                <a:solidFill>
                  <a:schemeClr val="bg1"/>
                </a:solidFill>
                <a:effectLst/>
                <a:latin typeface="Eveleth Clean Regular" pitchFamily="50" charset="0"/>
              </a:defRPr>
            </a:lvl1pPr>
          </a:lstStyle>
          <a:p>
            <a:pPr lvl="0"/>
            <a:endParaRPr lang="en-US" dirty="0"/>
          </a:p>
        </p:txBody>
      </p:sp>
    </p:spTree>
    <p:controls>
      <p:control spid="69637" name="Image1" r:id="rId2" imgW="285848" imgH="285847"/>
    </p:controls>
    <p:extLst>
      <p:ext uri="{BB962C8B-B14F-4D97-AF65-F5344CB8AC3E}">
        <p14:creationId xmlns:p14="http://schemas.microsoft.com/office/powerpoint/2010/main" xmlns="" val="800894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Body Cop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400" y="411450"/>
            <a:ext cx="4032560" cy="288040"/>
          </a:xfrm>
          <a:prstGeom prst="rect">
            <a:avLst/>
          </a:prstGeom>
        </p:spPr>
        <p:txBody>
          <a:bodyPr>
            <a:noAutofit/>
          </a:bodyPr>
          <a:lstStyle>
            <a:lvl1pPr algn="l">
              <a:defRPr sz="2000"/>
            </a:lvl1pPr>
          </a:lstStyle>
          <a:p>
            <a:r>
              <a:rPr lang="en-US" dirty="0" smtClean="0"/>
              <a:t>contents</a:t>
            </a:r>
            <a:endParaRPr lang="en-GB" dirty="0"/>
          </a:p>
        </p:txBody>
      </p:sp>
      <p:cxnSp>
        <p:nvCxnSpPr>
          <p:cNvPr id="8" name="Straight Connector 7"/>
          <p:cNvCxnSpPr/>
          <p:nvPr userDrawn="1"/>
        </p:nvCxnSpPr>
        <p:spPr>
          <a:xfrm>
            <a:off x="251400" y="483460"/>
            <a:ext cx="1116" cy="216030"/>
          </a:xfrm>
          <a:prstGeom prst="line">
            <a:avLst/>
          </a:prstGeom>
          <a:ln w="25400"/>
          <a:effectLst/>
        </p:spPr>
        <p:style>
          <a:lnRef idx="3">
            <a:schemeClr val="accent2"/>
          </a:lnRef>
          <a:fillRef idx="0">
            <a:schemeClr val="accent2"/>
          </a:fillRef>
          <a:effectRef idx="2">
            <a:schemeClr val="accent2"/>
          </a:effectRef>
          <a:fontRef idx="minor">
            <a:schemeClr val="tx1"/>
          </a:fontRef>
        </p:style>
      </p:cxnSp>
      <p:sp>
        <p:nvSpPr>
          <p:cNvPr id="14" name="Text Placeholder 13"/>
          <p:cNvSpPr>
            <a:spLocks noGrp="1"/>
          </p:cNvSpPr>
          <p:nvPr>
            <p:ph type="body" sz="quarter" idx="11" hasCustomPrompt="1"/>
          </p:nvPr>
        </p:nvSpPr>
        <p:spPr>
          <a:xfrm>
            <a:off x="252517" y="987530"/>
            <a:ext cx="8640083" cy="3312540"/>
          </a:xfrm>
          <a:prstGeom prst="rect">
            <a:avLst/>
          </a:prstGeom>
        </p:spPr>
        <p:txBody>
          <a:bodyPr numCol="2" spcCol="216000">
            <a:normAutofit/>
          </a:bodyPr>
          <a:lstStyle>
            <a:lvl1pPr marL="0" indent="0">
              <a:lnSpc>
                <a:spcPct val="100000"/>
              </a:lnSpc>
              <a:buNone/>
              <a:defRPr sz="1400" b="0">
                <a:solidFill>
                  <a:schemeClr val="accent3"/>
                </a:solidFill>
              </a:defRPr>
            </a:lvl1pPr>
          </a:lstStyle>
          <a:p>
            <a:pPr lvl="0"/>
            <a:r>
              <a:rPr lang="en-US" dirty="0" smtClean="0"/>
              <a:t>In </a:t>
            </a:r>
            <a:r>
              <a:rPr lang="en-US" dirty="0" err="1" smtClean="0"/>
              <a:t>hac</a:t>
            </a:r>
            <a:r>
              <a:rPr lang="en-US" dirty="0" smtClean="0"/>
              <a:t> </a:t>
            </a:r>
            <a:r>
              <a:rPr lang="en-US" dirty="0" err="1" smtClean="0"/>
              <a:t>habitasse</a:t>
            </a:r>
            <a:r>
              <a:rPr lang="en-US" dirty="0" smtClean="0"/>
              <a:t> </a:t>
            </a:r>
            <a:r>
              <a:rPr lang="en-US" dirty="0" err="1" smtClean="0"/>
              <a:t>platea</a:t>
            </a:r>
            <a:r>
              <a:rPr lang="en-US" dirty="0" smtClean="0"/>
              <a:t> </a:t>
            </a:r>
            <a:r>
              <a:rPr lang="en-US" dirty="0" err="1" smtClean="0"/>
              <a:t>dictumst</a:t>
            </a:r>
            <a:r>
              <a:rPr lang="en-US" dirty="0" smtClean="0"/>
              <a:t>. </a:t>
            </a:r>
            <a:r>
              <a:rPr lang="en-US" dirty="0" err="1" smtClean="0"/>
              <a:t>Duis</a:t>
            </a:r>
            <a:r>
              <a:rPr lang="en-US" dirty="0" smtClean="0"/>
              <a:t> </a:t>
            </a:r>
            <a:r>
              <a:rPr lang="en-US" dirty="0" err="1" smtClean="0"/>
              <a:t>leo</a:t>
            </a:r>
            <a:r>
              <a:rPr lang="en-US" dirty="0" smtClean="0"/>
              <a:t> </a:t>
            </a:r>
            <a:r>
              <a:rPr lang="en-US" dirty="0" err="1" smtClean="0"/>
              <a:t>diam</a:t>
            </a:r>
            <a:r>
              <a:rPr lang="en-US" dirty="0" smtClean="0"/>
              <a:t>, </a:t>
            </a:r>
            <a:r>
              <a:rPr lang="en-US" dirty="0" err="1" smtClean="0"/>
              <a:t>auctor</a:t>
            </a:r>
            <a:r>
              <a:rPr lang="en-US" dirty="0" smtClean="0"/>
              <a:t> non </a:t>
            </a:r>
            <a:r>
              <a:rPr lang="en-US" dirty="0" err="1" smtClean="0"/>
              <a:t>sodales</a:t>
            </a:r>
            <a:r>
              <a:rPr lang="en-US" dirty="0" smtClean="0"/>
              <a:t> </a:t>
            </a:r>
            <a:r>
              <a:rPr lang="en-US" dirty="0" err="1" smtClean="0"/>
              <a:t>eu</a:t>
            </a:r>
            <a:r>
              <a:rPr lang="en-US" dirty="0" smtClean="0"/>
              <a:t>, </a:t>
            </a:r>
            <a:r>
              <a:rPr lang="en-US" dirty="0" err="1" smtClean="0"/>
              <a:t>viverra</a:t>
            </a:r>
            <a:r>
              <a:rPr lang="en-US" dirty="0" smtClean="0"/>
              <a:t> id ex. </a:t>
            </a:r>
            <a:r>
              <a:rPr lang="en-US" dirty="0" err="1" smtClean="0"/>
              <a:t>Aenean</a:t>
            </a:r>
            <a:r>
              <a:rPr lang="en-US" dirty="0" smtClean="0"/>
              <a:t> cursus </a:t>
            </a:r>
            <a:r>
              <a:rPr lang="en-US" dirty="0" err="1" smtClean="0"/>
              <a:t>orci</a:t>
            </a:r>
            <a:r>
              <a:rPr lang="en-US" dirty="0" smtClean="0"/>
              <a:t> ligula, a </a:t>
            </a:r>
            <a:r>
              <a:rPr lang="en-US" dirty="0" err="1" smtClean="0"/>
              <a:t>scelerisque</a:t>
            </a:r>
            <a:r>
              <a:rPr lang="en-US" dirty="0" smtClean="0"/>
              <a:t> </a:t>
            </a:r>
            <a:r>
              <a:rPr lang="en-US" dirty="0" err="1" smtClean="0"/>
              <a:t>est</a:t>
            </a:r>
            <a:r>
              <a:rPr lang="en-US" dirty="0" smtClean="0"/>
              <a:t> </a:t>
            </a:r>
            <a:r>
              <a:rPr lang="en-US" dirty="0" err="1" smtClean="0"/>
              <a:t>aliquet</a:t>
            </a:r>
            <a:r>
              <a:rPr lang="en-US" dirty="0" smtClean="0"/>
              <a:t> </a:t>
            </a:r>
            <a:r>
              <a:rPr lang="en-US" dirty="0" err="1" smtClean="0"/>
              <a:t>ut.</a:t>
            </a:r>
            <a:r>
              <a:rPr lang="en-US" dirty="0" smtClean="0"/>
              <a:t> </a:t>
            </a:r>
            <a:r>
              <a:rPr lang="en-US" dirty="0" err="1" smtClean="0"/>
              <a:t>Proin</a:t>
            </a:r>
            <a:r>
              <a:rPr lang="en-US" dirty="0" smtClean="0"/>
              <a:t> at </a:t>
            </a:r>
            <a:r>
              <a:rPr lang="en-US" dirty="0" err="1" smtClean="0"/>
              <a:t>mauris</a:t>
            </a:r>
            <a:r>
              <a:rPr lang="en-US" dirty="0" smtClean="0"/>
              <a:t> </a:t>
            </a:r>
            <a:r>
              <a:rPr lang="en-US" dirty="0" err="1" smtClean="0"/>
              <a:t>eu</a:t>
            </a:r>
            <a:r>
              <a:rPr lang="en-US" dirty="0" smtClean="0"/>
              <a:t> </a:t>
            </a:r>
            <a:r>
              <a:rPr lang="en-US" dirty="0" err="1" smtClean="0"/>
              <a:t>urna</a:t>
            </a:r>
            <a:r>
              <a:rPr lang="en-US" dirty="0" smtClean="0"/>
              <a:t> </a:t>
            </a:r>
            <a:r>
              <a:rPr lang="en-US" dirty="0" err="1" smtClean="0"/>
              <a:t>vehicula</a:t>
            </a:r>
            <a:r>
              <a:rPr lang="en-US" dirty="0" smtClean="0"/>
              <a:t> </a:t>
            </a:r>
            <a:r>
              <a:rPr lang="en-US" dirty="0" err="1" smtClean="0"/>
              <a:t>pellentesque</a:t>
            </a:r>
            <a:r>
              <a:rPr lang="en-US" dirty="0" smtClean="0"/>
              <a:t>. Maecenas </a:t>
            </a:r>
            <a:r>
              <a:rPr lang="en-US" dirty="0" err="1" smtClean="0"/>
              <a:t>ultrices</a:t>
            </a:r>
            <a:r>
              <a:rPr lang="en-US" dirty="0" smtClean="0"/>
              <a:t> vitae ex </a:t>
            </a:r>
            <a:r>
              <a:rPr lang="en-US" dirty="0" err="1" smtClean="0"/>
              <a:t>quis</a:t>
            </a:r>
            <a:r>
              <a:rPr lang="en-US" dirty="0" smtClean="0"/>
              <a:t> </a:t>
            </a:r>
            <a:r>
              <a:rPr lang="en-US" dirty="0" err="1" smtClean="0"/>
              <a:t>tincidunt</a:t>
            </a:r>
            <a:r>
              <a:rPr lang="en-US" dirty="0" smtClean="0"/>
              <a:t>. </a:t>
            </a:r>
            <a:r>
              <a:rPr lang="en-US" dirty="0" err="1" smtClean="0"/>
              <a:t>Suspendisse</a:t>
            </a:r>
            <a:r>
              <a:rPr lang="en-US" dirty="0" smtClean="0"/>
              <a:t> pharetra </a:t>
            </a:r>
            <a:r>
              <a:rPr lang="en-US" dirty="0" err="1" smtClean="0"/>
              <a:t>nunc</a:t>
            </a:r>
            <a:r>
              <a:rPr lang="en-US" dirty="0" smtClean="0"/>
              <a:t> ac porta </a:t>
            </a:r>
            <a:r>
              <a:rPr lang="en-US" dirty="0" err="1" smtClean="0"/>
              <a:t>fringilla</a:t>
            </a:r>
            <a:r>
              <a:rPr lang="en-US" dirty="0" smtClean="0"/>
              <a:t>. </a:t>
            </a:r>
            <a:r>
              <a:rPr lang="en-US" dirty="0" err="1" smtClean="0"/>
              <a:t>Fusce</a:t>
            </a:r>
            <a:r>
              <a:rPr lang="en-US" dirty="0" smtClean="0"/>
              <a:t> </a:t>
            </a:r>
            <a:r>
              <a:rPr lang="en-US" dirty="0" err="1" smtClean="0"/>
              <a:t>est</a:t>
            </a:r>
            <a:r>
              <a:rPr lang="en-US" dirty="0" smtClean="0"/>
              <a:t> </a:t>
            </a:r>
            <a:r>
              <a:rPr lang="en-US" dirty="0" err="1" smtClean="0"/>
              <a:t>leo</a:t>
            </a:r>
            <a:r>
              <a:rPr lang="en-US" dirty="0" smtClean="0"/>
              <a:t>, </a:t>
            </a:r>
            <a:r>
              <a:rPr lang="en-US" dirty="0" err="1" smtClean="0"/>
              <a:t>posuere</a:t>
            </a:r>
            <a:r>
              <a:rPr lang="en-US" dirty="0" smtClean="0"/>
              <a:t> non </a:t>
            </a:r>
            <a:r>
              <a:rPr lang="en-US" dirty="0" err="1" smtClean="0"/>
              <a:t>egestas</a:t>
            </a:r>
            <a:r>
              <a:rPr lang="en-US" dirty="0" smtClean="0"/>
              <a:t> in, </a:t>
            </a:r>
            <a:r>
              <a:rPr lang="en-US" dirty="0" err="1" smtClean="0"/>
              <a:t>condimentum</a:t>
            </a:r>
            <a:r>
              <a:rPr lang="en-US" dirty="0" smtClean="0"/>
              <a:t> </a:t>
            </a:r>
            <a:r>
              <a:rPr lang="en-US" dirty="0" err="1" smtClean="0"/>
              <a:t>nec</a:t>
            </a:r>
            <a:r>
              <a:rPr lang="en-US" dirty="0" smtClean="0"/>
              <a:t> </a:t>
            </a:r>
            <a:r>
              <a:rPr lang="en-US" dirty="0" err="1" smtClean="0"/>
              <a:t>lectus</a:t>
            </a:r>
            <a:r>
              <a:rPr lang="en-US" dirty="0" smtClean="0"/>
              <a:t>. </a:t>
            </a:r>
          </a:p>
          <a:p>
            <a:pPr lvl="0"/>
            <a:endParaRPr lang="en-US" dirty="0" smtClean="0"/>
          </a:p>
          <a:p>
            <a:pPr lvl="0"/>
            <a:r>
              <a:rPr lang="en-US" dirty="0" err="1" smtClean="0"/>
              <a:t>Curabitur</a:t>
            </a:r>
            <a:r>
              <a:rPr lang="en-US" dirty="0" smtClean="0"/>
              <a:t> </a:t>
            </a:r>
            <a:r>
              <a:rPr lang="en-US" dirty="0" err="1" smtClean="0"/>
              <a:t>sed</a:t>
            </a:r>
            <a:r>
              <a:rPr lang="en-US" dirty="0" smtClean="0"/>
              <a:t> magna </a:t>
            </a:r>
            <a:r>
              <a:rPr lang="en-US" dirty="0" err="1" smtClean="0"/>
              <a:t>porttitor</a:t>
            </a:r>
            <a:r>
              <a:rPr lang="en-US" dirty="0" smtClean="0"/>
              <a:t>, </a:t>
            </a:r>
            <a:r>
              <a:rPr lang="en-US" dirty="0" err="1" smtClean="0"/>
              <a:t>ullamcorper</a:t>
            </a:r>
            <a:r>
              <a:rPr lang="en-US" dirty="0" smtClean="0"/>
              <a:t> </a:t>
            </a:r>
            <a:r>
              <a:rPr lang="en-US" dirty="0" err="1" smtClean="0"/>
              <a:t>eros</a:t>
            </a:r>
            <a:r>
              <a:rPr lang="en-US" dirty="0" smtClean="0"/>
              <a:t> in, </a:t>
            </a:r>
            <a:r>
              <a:rPr lang="en-US" dirty="0" err="1" smtClean="0"/>
              <a:t>ultrices</a:t>
            </a:r>
            <a:r>
              <a:rPr lang="en-US" dirty="0" smtClean="0"/>
              <a:t> est. </a:t>
            </a:r>
            <a:r>
              <a:rPr lang="en-US" dirty="0" err="1" smtClean="0"/>
              <a:t>Vestibulum</a:t>
            </a:r>
            <a:r>
              <a:rPr lang="en-US" dirty="0" smtClean="0"/>
              <a:t> </a:t>
            </a:r>
            <a:r>
              <a:rPr lang="en-US" dirty="0" err="1" smtClean="0"/>
              <a:t>sodales</a:t>
            </a:r>
            <a:r>
              <a:rPr lang="en-US" dirty="0" smtClean="0"/>
              <a:t> </a:t>
            </a:r>
            <a:r>
              <a:rPr lang="en-US" dirty="0" err="1" smtClean="0"/>
              <a:t>suscipit</a:t>
            </a:r>
            <a:r>
              <a:rPr lang="en-US" dirty="0" smtClean="0"/>
              <a:t> </a:t>
            </a:r>
            <a:r>
              <a:rPr lang="en-US" dirty="0" err="1" smtClean="0"/>
              <a:t>turpis</a:t>
            </a:r>
            <a:r>
              <a:rPr lang="en-US" dirty="0" smtClean="0"/>
              <a:t>, a </a:t>
            </a:r>
            <a:r>
              <a:rPr lang="en-US" dirty="0" err="1" smtClean="0"/>
              <a:t>blandit</a:t>
            </a:r>
            <a:r>
              <a:rPr lang="en-US" dirty="0" smtClean="0"/>
              <a:t> </a:t>
            </a:r>
            <a:r>
              <a:rPr lang="en-US" dirty="0" err="1" smtClean="0"/>
              <a:t>purus</a:t>
            </a:r>
            <a:r>
              <a:rPr lang="en-US" dirty="0" smtClean="0"/>
              <a:t> </a:t>
            </a:r>
            <a:r>
              <a:rPr lang="en-US" dirty="0" err="1" smtClean="0"/>
              <a:t>ultricies</a:t>
            </a:r>
            <a:r>
              <a:rPr lang="en-US" dirty="0" smtClean="0"/>
              <a:t> sed. </a:t>
            </a:r>
            <a:r>
              <a:rPr lang="en-US" dirty="0" err="1" smtClean="0"/>
              <a:t>Curabitur</a:t>
            </a:r>
            <a:r>
              <a:rPr lang="en-US" dirty="0" smtClean="0"/>
              <a:t> </a:t>
            </a:r>
            <a:r>
              <a:rPr lang="en-US" dirty="0" err="1" smtClean="0"/>
              <a:t>mattis</a:t>
            </a:r>
            <a:r>
              <a:rPr lang="en-US" dirty="0" smtClean="0"/>
              <a:t> </a:t>
            </a:r>
            <a:r>
              <a:rPr lang="en-US" dirty="0" err="1" smtClean="0"/>
              <a:t>luctus</a:t>
            </a:r>
            <a:r>
              <a:rPr lang="en-US" dirty="0" smtClean="0"/>
              <a:t> </a:t>
            </a:r>
            <a:r>
              <a:rPr lang="en-US" dirty="0" err="1" smtClean="0"/>
              <a:t>mauris</a:t>
            </a:r>
            <a:r>
              <a:rPr lang="en-US" dirty="0" smtClean="0"/>
              <a:t>, non </a:t>
            </a:r>
            <a:r>
              <a:rPr lang="en-US" dirty="0" err="1" smtClean="0"/>
              <a:t>consectetur</a:t>
            </a:r>
            <a:r>
              <a:rPr lang="en-US" dirty="0" smtClean="0"/>
              <a:t> </a:t>
            </a:r>
            <a:r>
              <a:rPr lang="en-US" dirty="0" err="1" smtClean="0"/>
              <a:t>mauris</a:t>
            </a:r>
            <a:r>
              <a:rPr lang="en-US" dirty="0" smtClean="0"/>
              <a:t> </a:t>
            </a:r>
            <a:r>
              <a:rPr lang="en-US" dirty="0" err="1" smtClean="0"/>
              <a:t>viverra</a:t>
            </a:r>
            <a:r>
              <a:rPr lang="en-US" dirty="0" smtClean="0"/>
              <a:t> </a:t>
            </a:r>
            <a:r>
              <a:rPr lang="en-US" dirty="0" err="1" smtClean="0"/>
              <a:t>ut.</a:t>
            </a:r>
            <a:r>
              <a:rPr lang="en-US" dirty="0" smtClean="0"/>
              <a:t> </a:t>
            </a:r>
            <a:r>
              <a:rPr lang="en-US" dirty="0" err="1" smtClean="0"/>
              <a:t>Nulla</a:t>
            </a:r>
            <a:r>
              <a:rPr lang="en-US" dirty="0" smtClean="0"/>
              <a:t> </a:t>
            </a:r>
            <a:r>
              <a:rPr lang="en-US" dirty="0" err="1" smtClean="0"/>
              <a:t>consectetur</a:t>
            </a:r>
            <a:r>
              <a:rPr lang="en-US" dirty="0" smtClean="0"/>
              <a:t> </a:t>
            </a:r>
            <a:r>
              <a:rPr lang="en-US" dirty="0" err="1" smtClean="0"/>
              <a:t>enim</a:t>
            </a:r>
            <a:r>
              <a:rPr lang="en-US" dirty="0" smtClean="0"/>
              <a:t> </a:t>
            </a:r>
            <a:r>
              <a:rPr lang="en-US" dirty="0" err="1" smtClean="0"/>
              <a:t>ut</a:t>
            </a:r>
            <a:r>
              <a:rPr lang="en-US" dirty="0" smtClean="0"/>
              <a:t> quam </a:t>
            </a:r>
            <a:r>
              <a:rPr lang="en-US" dirty="0" err="1" smtClean="0"/>
              <a:t>suscipit</a:t>
            </a:r>
            <a:r>
              <a:rPr lang="en-US" dirty="0" smtClean="0"/>
              <a:t>, </a:t>
            </a:r>
            <a:r>
              <a:rPr lang="en-US" dirty="0" err="1" smtClean="0"/>
              <a:t>quis</a:t>
            </a:r>
            <a:r>
              <a:rPr lang="en-US" dirty="0" smtClean="0"/>
              <a:t> </a:t>
            </a:r>
            <a:r>
              <a:rPr lang="en-US" dirty="0" err="1" smtClean="0"/>
              <a:t>imperdiet</a:t>
            </a:r>
            <a:r>
              <a:rPr lang="en-US" dirty="0" smtClean="0"/>
              <a:t> </a:t>
            </a:r>
            <a:r>
              <a:rPr lang="en-US" dirty="0" err="1" smtClean="0"/>
              <a:t>purus</a:t>
            </a:r>
            <a:r>
              <a:rPr lang="en-US" dirty="0" smtClean="0"/>
              <a:t> </a:t>
            </a:r>
            <a:r>
              <a:rPr lang="en-US" dirty="0" err="1" smtClean="0"/>
              <a:t>viverra</a:t>
            </a:r>
            <a:r>
              <a:rPr lang="en-US" dirty="0" smtClean="0"/>
              <a:t>. </a:t>
            </a:r>
          </a:p>
          <a:p>
            <a:pPr lvl="0"/>
            <a:r>
              <a:rPr lang="en-US" dirty="0" err="1" smtClean="0"/>
              <a:t>Ut</a:t>
            </a:r>
            <a:r>
              <a:rPr lang="en-US" dirty="0" smtClean="0"/>
              <a:t> pharetra </a:t>
            </a:r>
            <a:r>
              <a:rPr lang="en-US" dirty="0" err="1" smtClean="0"/>
              <a:t>sem</a:t>
            </a:r>
            <a:r>
              <a:rPr lang="en-US" dirty="0" smtClean="0"/>
              <a:t> ac ligula </a:t>
            </a:r>
            <a:r>
              <a:rPr lang="en-US" dirty="0" err="1" smtClean="0"/>
              <a:t>dignissim</a:t>
            </a:r>
            <a:r>
              <a:rPr lang="en-US" dirty="0" smtClean="0"/>
              <a:t>, </a:t>
            </a:r>
            <a:r>
              <a:rPr lang="en-US" dirty="0" err="1" smtClean="0"/>
              <a:t>sed</a:t>
            </a:r>
            <a:r>
              <a:rPr lang="en-US" dirty="0" smtClean="0"/>
              <a:t> </a:t>
            </a:r>
            <a:r>
              <a:rPr lang="en-US" dirty="0" err="1" smtClean="0"/>
              <a:t>venenatis</a:t>
            </a:r>
            <a:r>
              <a:rPr lang="en-US" dirty="0" smtClean="0"/>
              <a:t> </a:t>
            </a:r>
            <a:r>
              <a:rPr lang="en-US" dirty="0" err="1" smtClean="0"/>
              <a:t>eros</a:t>
            </a:r>
            <a:r>
              <a:rPr lang="en-US" dirty="0" smtClean="0"/>
              <a:t> </a:t>
            </a:r>
            <a:r>
              <a:rPr lang="en-US" dirty="0" err="1" smtClean="0"/>
              <a:t>vehicula</a:t>
            </a:r>
            <a:r>
              <a:rPr lang="en-US" dirty="0" smtClean="0"/>
              <a:t>. </a:t>
            </a:r>
            <a:r>
              <a:rPr lang="en-US" dirty="0" err="1" smtClean="0"/>
              <a:t>Suspendisse</a:t>
            </a:r>
            <a:r>
              <a:rPr lang="en-US" dirty="0" smtClean="0"/>
              <a:t> </a:t>
            </a:r>
            <a:r>
              <a:rPr lang="en-US" dirty="0" err="1" smtClean="0"/>
              <a:t>mollis</a:t>
            </a:r>
            <a:r>
              <a:rPr lang="en-US" dirty="0" smtClean="0"/>
              <a:t>, </a:t>
            </a:r>
            <a:r>
              <a:rPr lang="en-US" dirty="0" err="1" smtClean="0"/>
              <a:t>velit</a:t>
            </a:r>
            <a:r>
              <a:rPr lang="en-US" dirty="0" smtClean="0"/>
              <a:t> </a:t>
            </a:r>
            <a:r>
              <a:rPr lang="en-US" dirty="0" err="1" smtClean="0"/>
              <a:t>ut</a:t>
            </a:r>
            <a:r>
              <a:rPr lang="en-US" dirty="0" smtClean="0"/>
              <a:t> semper </a:t>
            </a:r>
            <a:r>
              <a:rPr lang="en-US" dirty="0" err="1" smtClean="0"/>
              <a:t>auctor</a:t>
            </a:r>
            <a:r>
              <a:rPr lang="en-US" dirty="0" smtClean="0"/>
              <a:t>, </a:t>
            </a:r>
            <a:r>
              <a:rPr lang="en-US" dirty="0" err="1" smtClean="0"/>
              <a:t>nulla</a:t>
            </a:r>
            <a:r>
              <a:rPr lang="en-US" dirty="0" smtClean="0"/>
              <a:t> nisi </a:t>
            </a:r>
            <a:r>
              <a:rPr lang="en-US" dirty="0" err="1" smtClean="0"/>
              <a:t>fermentum</a:t>
            </a:r>
            <a:r>
              <a:rPr lang="en-US" dirty="0" smtClean="0"/>
              <a:t> lacus, et </a:t>
            </a:r>
            <a:r>
              <a:rPr lang="en-US" dirty="0" err="1" smtClean="0"/>
              <a:t>blandit</a:t>
            </a:r>
            <a:r>
              <a:rPr lang="en-US" dirty="0" smtClean="0"/>
              <a:t> </a:t>
            </a:r>
            <a:r>
              <a:rPr lang="en-US" dirty="0" err="1" smtClean="0"/>
              <a:t>est</a:t>
            </a:r>
            <a:r>
              <a:rPr lang="en-US" dirty="0" smtClean="0"/>
              <a:t> nisi at </a:t>
            </a:r>
            <a:r>
              <a:rPr lang="en-US" dirty="0" err="1" smtClean="0"/>
              <a:t>justo</a:t>
            </a:r>
            <a:r>
              <a:rPr lang="en-US" dirty="0" smtClean="0"/>
              <a:t>. </a:t>
            </a:r>
            <a:r>
              <a:rPr lang="en-US" dirty="0" err="1" smtClean="0"/>
              <a:t>Quisque</a:t>
            </a:r>
            <a:r>
              <a:rPr lang="en-US" dirty="0" smtClean="0"/>
              <a:t> </a:t>
            </a:r>
            <a:r>
              <a:rPr lang="en-US" dirty="0" err="1" smtClean="0"/>
              <a:t>interdum</a:t>
            </a:r>
            <a:r>
              <a:rPr lang="en-US" dirty="0" smtClean="0"/>
              <a:t> </a:t>
            </a:r>
            <a:r>
              <a:rPr lang="en-US" dirty="0" err="1" smtClean="0"/>
              <a:t>nunc</a:t>
            </a:r>
            <a:r>
              <a:rPr lang="en-US" dirty="0" smtClean="0"/>
              <a:t> dui, in </a:t>
            </a:r>
            <a:r>
              <a:rPr lang="en-US" dirty="0" err="1" smtClean="0"/>
              <a:t>ultricies</a:t>
            </a:r>
            <a:r>
              <a:rPr lang="en-US" dirty="0" smtClean="0"/>
              <a:t> magna </a:t>
            </a:r>
            <a:r>
              <a:rPr lang="en-US" dirty="0" err="1" smtClean="0"/>
              <a:t>faucibus</a:t>
            </a:r>
            <a:r>
              <a:rPr lang="en-US" dirty="0" smtClean="0"/>
              <a:t> et. Nam </a:t>
            </a:r>
            <a:r>
              <a:rPr lang="en-US" dirty="0" err="1" smtClean="0"/>
              <a:t>quis</a:t>
            </a:r>
            <a:r>
              <a:rPr lang="en-US" dirty="0" smtClean="0"/>
              <a:t> magna </a:t>
            </a:r>
            <a:r>
              <a:rPr lang="en-US" dirty="0" err="1" smtClean="0"/>
              <a:t>sed</a:t>
            </a:r>
            <a:r>
              <a:rPr lang="en-US" dirty="0" smtClean="0"/>
              <a:t> </a:t>
            </a:r>
            <a:r>
              <a:rPr lang="en-US" dirty="0" err="1" smtClean="0"/>
              <a:t>nisl</a:t>
            </a:r>
            <a:r>
              <a:rPr lang="en-US" dirty="0" smtClean="0"/>
              <a:t> </a:t>
            </a:r>
            <a:r>
              <a:rPr lang="en-US" dirty="0" err="1" smtClean="0"/>
              <a:t>luctus</a:t>
            </a:r>
            <a:r>
              <a:rPr lang="en-US" dirty="0" smtClean="0"/>
              <a:t> </a:t>
            </a:r>
            <a:r>
              <a:rPr lang="en-US" dirty="0" err="1" smtClean="0"/>
              <a:t>aliquet</a:t>
            </a:r>
            <a:r>
              <a:rPr lang="en-US" dirty="0" smtClean="0"/>
              <a:t> </a:t>
            </a:r>
            <a:r>
              <a:rPr lang="en-US" dirty="0" err="1" smtClean="0"/>
              <a:t>sed</a:t>
            </a:r>
            <a:r>
              <a:rPr lang="en-US" dirty="0" smtClean="0"/>
              <a:t> at dui. </a:t>
            </a:r>
            <a:r>
              <a:rPr lang="en-US" dirty="0" err="1" smtClean="0"/>
              <a:t>Interdum</a:t>
            </a:r>
            <a:r>
              <a:rPr lang="en-US" dirty="0" smtClean="0"/>
              <a:t> et </a:t>
            </a:r>
            <a:r>
              <a:rPr lang="en-US" dirty="0" err="1" smtClean="0"/>
              <a:t>malesuada</a:t>
            </a:r>
            <a:r>
              <a:rPr lang="en-US" dirty="0" smtClean="0"/>
              <a:t> fames ac ante ipsum </a:t>
            </a:r>
            <a:r>
              <a:rPr lang="en-US" dirty="0" err="1" smtClean="0"/>
              <a:t>primis</a:t>
            </a:r>
            <a:r>
              <a:rPr lang="en-US" dirty="0" smtClean="0"/>
              <a:t> in </a:t>
            </a:r>
            <a:r>
              <a:rPr lang="en-US" dirty="0" err="1" smtClean="0"/>
              <a:t>faucibus</a:t>
            </a:r>
            <a:r>
              <a:rPr lang="en-US" dirty="0" smtClean="0"/>
              <a:t>. </a:t>
            </a:r>
          </a:p>
          <a:p>
            <a:pPr lvl="0"/>
            <a:endParaRPr lang="en-US" dirty="0" smtClean="0"/>
          </a:p>
          <a:p>
            <a:pPr lvl="0"/>
            <a:r>
              <a:rPr lang="en-US" dirty="0" err="1" smtClean="0"/>
              <a:t>Donec</a:t>
            </a:r>
            <a:r>
              <a:rPr lang="en-US" dirty="0" smtClean="0"/>
              <a:t> </a:t>
            </a:r>
            <a:r>
              <a:rPr lang="en-US" dirty="0" err="1" smtClean="0"/>
              <a:t>volutpat</a:t>
            </a:r>
            <a:r>
              <a:rPr lang="en-US" dirty="0" smtClean="0"/>
              <a:t> libero </a:t>
            </a:r>
            <a:r>
              <a:rPr lang="en-US" dirty="0" err="1" smtClean="0"/>
              <a:t>eu</a:t>
            </a:r>
            <a:r>
              <a:rPr lang="en-US" dirty="0" smtClean="0"/>
              <a:t> </a:t>
            </a:r>
            <a:r>
              <a:rPr lang="en-US" dirty="0" err="1" smtClean="0"/>
              <a:t>enim</a:t>
            </a:r>
            <a:r>
              <a:rPr lang="en-US" dirty="0" smtClean="0"/>
              <a:t> </a:t>
            </a:r>
            <a:r>
              <a:rPr lang="en-US" dirty="0" err="1" smtClean="0"/>
              <a:t>condimentum</a:t>
            </a:r>
            <a:r>
              <a:rPr lang="en-US" dirty="0" smtClean="0"/>
              <a:t> </a:t>
            </a:r>
            <a:r>
              <a:rPr lang="en-US" dirty="0" err="1" smtClean="0"/>
              <a:t>venenatis</a:t>
            </a:r>
            <a:r>
              <a:rPr lang="en-US" dirty="0" smtClean="0"/>
              <a:t>. </a:t>
            </a:r>
            <a:r>
              <a:rPr lang="en-US" dirty="0" err="1" smtClean="0"/>
              <a:t>Etiam</a:t>
            </a:r>
            <a:r>
              <a:rPr lang="en-US" dirty="0" smtClean="0"/>
              <a:t> maximus sit </a:t>
            </a:r>
            <a:r>
              <a:rPr lang="en-US" dirty="0" err="1" smtClean="0"/>
              <a:t>amet</a:t>
            </a:r>
            <a:r>
              <a:rPr lang="en-US" dirty="0" smtClean="0"/>
              <a:t> mi ac tempus. </a:t>
            </a:r>
            <a:r>
              <a:rPr lang="en-US" dirty="0" err="1" smtClean="0"/>
              <a:t>Duis</a:t>
            </a:r>
            <a:r>
              <a:rPr lang="en-US" dirty="0" smtClean="0"/>
              <a:t> </a:t>
            </a:r>
            <a:r>
              <a:rPr lang="en-US" dirty="0" err="1" smtClean="0"/>
              <a:t>commodo</a:t>
            </a:r>
            <a:r>
              <a:rPr lang="en-US" dirty="0" smtClean="0"/>
              <a:t> </a:t>
            </a:r>
            <a:r>
              <a:rPr lang="en-US" dirty="0" err="1" smtClean="0"/>
              <a:t>leo</a:t>
            </a:r>
            <a:r>
              <a:rPr lang="en-US" dirty="0" smtClean="0"/>
              <a:t> et </a:t>
            </a:r>
            <a:r>
              <a:rPr lang="en-US" dirty="0" err="1" smtClean="0"/>
              <a:t>metus</a:t>
            </a:r>
            <a:r>
              <a:rPr lang="en-US" dirty="0" smtClean="0"/>
              <a:t> </a:t>
            </a:r>
            <a:r>
              <a:rPr lang="en-US" dirty="0" err="1" smtClean="0"/>
              <a:t>accumsan</a:t>
            </a:r>
            <a:r>
              <a:rPr lang="en-US" dirty="0" smtClean="0"/>
              <a:t> gravida. </a:t>
            </a:r>
            <a:r>
              <a:rPr lang="en-US" dirty="0" err="1" smtClean="0"/>
              <a:t>Sed</a:t>
            </a:r>
            <a:r>
              <a:rPr lang="en-US" dirty="0" smtClean="0"/>
              <a:t> </a:t>
            </a:r>
            <a:r>
              <a:rPr lang="en-US" dirty="0" err="1" smtClean="0"/>
              <a:t>condimentum</a:t>
            </a:r>
            <a:r>
              <a:rPr lang="en-US" dirty="0" smtClean="0"/>
              <a:t> </a:t>
            </a:r>
            <a:r>
              <a:rPr lang="en-US" dirty="0" err="1" smtClean="0"/>
              <a:t>odio</a:t>
            </a:r>
            <a:r>
              <a:rPr lang="en-US" dirty="0" smtClean="0"/>
              <a:t> </a:t>
            </a:r>
            <a:r>
              <a:rPr lang="en-US" dirty="0" err="1" smtClean="0"/>
              <a:t>neque</a:t>
            </a:r>
            <a:r>
              <a:rPr lang="en-US" dirty="0" smtClean="0"/>
              <a:t>, id </a:t>
            </a:r>
            <a:r>
              <a:rPr lang="en-US" dirty="0" err="1" smtClean="0"/>
              <a:t>pretium</a:t>
            </a:r>
            <a:r>
              <a:rPr lang="en-US" dirty="0" smtClean="0"/>
              <a:t> quam maximus </a:t>
            </a:r>
            <a:r>
              <a:rPr lang="en-US" dirty="0" err="1" smtClean="0"/>
              <a:t>efficitur</a:t>
            </a:r>
            <a:r>
              <a:rPr lang="en-US" dirty="0" smtClean="0"/>
              <a:t>. </a:t>
            </a:r>
            <a:r>
              <a:rPr lang="en-US" dirty="0" err="1" smtClean="0"/>
              <a:t>Duis</a:t>
            </a:r>
            <a:r>
              <a:rPr lang="en-US" dirty="0" smtClean="0"/>
              <a:t> </a:t>
            </a:r>
            <a:r>
              <a:rPr lang="en-US" dirty="0" err="1" smtClean="0"/>
              <a:t>accumsan</a:t>
            </a:r>
            <a:r>
              <a:rPr lang="en-US" dirty="0" smtClean="0"/>
              <a:t> </a:t>
            </a:r>
            <a:r>
              <a:rPr lang="en-US" dirty="0" err="1" smtClean="0"/>
              <a:t>pulvinar</a:t>
            </a:r>
            <a:r>
              <a:rPr lang="en-US" dirty="0" smtClean="0"/>
              <a:t> </a:t>
            </a:r>
            <a:r>
              <a:rPr lang="en-US" dirty="0" err="1" smtClean="0"/>
              <a:t>sem</a:t>
            </a:r>
            <a:r>
              <a:rPr lang="en-US" dirty="0" smtClean="0"/>
              <a:t> et </a:t>
            </a:r>
            <a:r>
              <a:rPr lang="en-US" dirty="0" err="1" smtClean="0"/>
              <a:t>ultrices</a:t>
            </a:r>
            <a:r>
              <a:rPr lang="en-US" dirty="0" smtClean="0"/>
              <a:t>.</a:t>
            </a:r>
          </a:p>
        </p:txBody>
      </p:sp>
      <p:sp>
        <p:nvSpPr>
          <p:cNvPr id="7" name="Text Placeholder 4"/>
          <p:cNvSpPr>
            <a:spLocks noGrp="1"/>
          </p:cNvSpPr>
          <p:nvPr>
            <p:ph type="body" sz="quarter" idx="12"/>
          </p:nvPr>
        </p:nvSpPr>
        <p:spPr>
          <a:xfrm>
            <a:off x="107380" y="4802602"/>
            <a:ext cx="6337300" cy="217488"/>
          </a:xfrm>
          <a:prstGeom prst="rect">
            <a:avLst/>
          </a:prstGeom>
        </p:spPr>
        <p:txBody>
          <a:bodyPr anchor="ctr"/>
          <a:lstStyle>
            <a:lvl1pPr marL="0" indent="0">
              <a:buNone/>
              <a:defRPr sz="1200">
                <a:solidFill>
                  <a:schemeClr val="bg1"/>
                </a:solidFill>
              </a:defRPr>
            </a:lvl1pPr>
          </a:lstStyle>
          <a:p>
            <a:pPr lvl="0"/>
            <a:endParaRPr lang="en-GB" dirty="0"/>
          </a:p>
        </p:txBody>
      </p:sp>
    </p:spTree>
    <p:extLst>
      <p:ext uri="{BB962C8B-B14F-4D97-AF65-F5344CB8AC3E}">
        <p14:creationId xmlns:p14="http://schemas.microsoft.com/office/powerpoint/2010/main" xmlns="" val="126531088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400" y="411451"/>
            <a:ext cx="4176580" cy="288039"/>
          </a:xfrm>
          <a:prstGeom prst="rect">
            <a:avLst/>
          </a:prstGeom>
        </p:spPr>
        <p:txBody>
          <a:bodyPr>
            <a:noAutofit/>
          </a:bodyPr>
          <a:lstStyle>
            <a:lvl1pPr algn="l">
              <a:defRPr sz="2000"/>
            </a:lvl1pPr>
          </a:lstStyle>
          <a:p>
            <a:r>
              <a:rPr lang="en-US" dirty="0" smtClean="0"/>
              <a:t>contents</a:t>
            </a:r>
            <a:endParaRPr lang="en-GB" dirty="0"/>
          </a:p>
        </p:txBody>
      </p:sp>
      <p:cxnSp>
        <p:nvCxnSpPr>
          <p:cNvPr id="8" name="Straight Connector 7"/>
          <p:cNvCxnSpPr/>
          <p:nvPr userDrawn="1"/>
        </p:nvCxnSpPr>
        <p:spPr>
          <a:xfrm>
            <a:off x="251400" y="483460"/>
            <a:ext cx="1116" cy="216030"/>
          </a:xfrm>
          <a:prstGeom prst="line">
            <a:avLst/>
          </a:prstGeom>
          <a:ln w="25400"/>
          <a:effectLst/>
        </p:spPr>
        <p:style>
          <a:lnRef idx="3">
            <a:schemeClr val="accent2"/>
          </a:lnRef>
          <a:fillRef idx="0">
            <a:schemeClr val="accent2"/>
          </a:fillRef>
          <a:effectRef idx="2">
            <a:schemeClr val="accent2"/>
          </a:effectRef>
          <a:fontRef idx="minor">
            <a:schemeClr val="tx1"/>
          </a:fontRef>
        </p:style>
      </p:cxnSp>
      <p:sp>
        <p:nvSpPr>
          <p:cNvPr id="14" name="Text Placeholder 13"/>
          <p:cNvSpPr>
            <a:spLocks noGrp="1"/>
          </p:cNvSpPr>
          <p:nvPr>
            <p:ph type="body" sz="quarter" idx="11" hasCustomPrompt="1"/>
          </p:nvPr>
        </p:nvSpPr>
        <p:spPr>
          <a:xfrm>
            <a:off x="252517" y="987530"/>
            <a:ext cx="4175464" cy="3312540"/>
          </a:xfrm>
          <a:prstGeom prst="rect">
            <a:avLst/>
          </a:prstGeom>
        </p:spPr>
        <p:txBody>
          <a:bodyPr numCol="1" spcCol="216000">
            <a:normAutofit/>
          </a:bodyPr>
          <a:lstStyle>
            <a:lvl1pPr marL="0" indent="0">
              <a:lnSpc>
                <a:spcPct val="100000"/>
              </a:lnSpc>
              <a:buNone/>
              <a:defRPr sz="1400" b="0">
                <a:solidFill>
                  <a:schemeClr val="accent3"/>
                </a:solidFill>
              </a:defRPr>
            </a:lvl1pPr>
          </a:lstStyle>
          <a:p>
            <a:pPr lvl="0"/>
            <a:r>
              <a:rPr lang="en-US" dirty="0" smtClean="0"/>
              <a:t>In </a:t>
            </a:r>
            <a:r>
              <a:rPr lang="en-US" dirty="0" err="1" smtClean="0"/>
              <a:t>hac</a:t>
            </a:r>
            <a:r>
              <a:rPr lang="en-US" dirty="0" smtClean="0"/>
              <a:t> </a:t>
            </a:r>
            <a:r>
              <a:rPr lang="en-US" dirty="0" err="1" smtClean="0"/>
              <a:t>habitasse</a:t>
            </a:r>
            <a:r>
              <a:rPr lang="en-US" dirty="0" smtClean="0"/>
              <a:t> </a:t>
            </a:r>
            <a:r>
              <a:rPr lang="en-US" dirty="0" err="1" smtClean="0"/>
              <a:t>platea</a:t>
            </a:r>
            <a:r>
              <a:rPr lang="en-US" dirty="0" smtClean="0"/>
              <a:t> </a:t>
            </a:r>
            <a:r>
              <a:rPr lang="en-US" dirty="0" err="1" smtClean="0"/>
              <a:t>dictumst</a:t>
            </a:r>
            <a:r>
              <a:rPr lang="en-US" dirty="0" smtClean="0"/>
              <a:t>. </a:t>
            </a:r>
            <a:r>
              <a:rPr lang="en-US" dirty="0" err="1" smtClean="0"/>
              <a:t>Duis</a:t>
            </a:r>
            <a:r>
              <a:rPr lang="en-US" dirty="0" smtClean="0"/>
              <a:t> </a:t>
            </a:r>
            <a:r>
              <a:rPr lang="en-US" dirty="0" err="1" smtClean="0"/>
              <a:t>leo</a:t>
            </a:r>
            <a:r>
              <a:rPr lang="en-US" dirty="0" smtClean="0"/>
              <a:t> </a:t>
            </a:r>
            <a:r>
              <a:rPr lang="en-US" dirty="0" err="1" smtClean="0"/>
              <a:t>diam</a:t>
            </a:r>
            <a:r>
              <a:rPr lang="en-US" dirty="0" smtClean="0"/>
              <a:t>, </a:t>
            </a:r>
            <a:r>
              <a:rPr lang="en-US" dirty="0" err="1" smtClean="0"/>
              <a:t>auctor</a:t>
            </a:r>
            <a:r>
              <a:rPr lang="en-US" dirty="0" smtClean="0"/>
              <a:t> non </a:t>
            </a:r>
            <a:r>
              <a:rPr lang="en-US" dirty="0" err="1" smtClean="0"/>
              <a:t>sodales</a:t>
            </a:r>
            <a:r>
              <a:rPr lang="en-US" dirty="0" smtClean="0"/>
              <a:t> </a:t>
            </a:r>
            <a:r>
              <a:rPr lang="en-US" dirty="0" err="1" smtClean="0"/>
              <a:t>eu</a:t>
            </a:r>
            <a:r>
              <a:rPr lang="en-US" dirty="0" smtClean="0"/>
              <a:t>, </a:t>
            </a:r>
            <a:r>
              <a:rPr lang="en-US" dirty="0" err="1" smtClean="0"/>
              <a:t>viverra</a:t>
            </a:r>
            <a:r>
              <a:rPr lang="en-US" dirty="0" smtClean="0"/>
              <a:t> id ex. </a:t>
            </a:r>
            <a:r>
              <a:rPr lang="en-US" dirty="0" err="1" smtClean="0"/>
              <a:t>Aenean</a:t>
            </a:r>
            <a:r>
              <a:rPr lang="en-US" dirty="0" smtClean="0"/>
              <a:t> cursus </a:t>
            </a:r>
            <a:r>
              <a:rPr lang="en-US" dirty="0" err="1" smtClean="0"/>
              <a:t>orci</a:t>
            </a:r>
            <a:r>
              <a:rPr lang="en-US" dirty="0" smtClean="0"/>
              <a:t> ligula, a </a:t>
            </a:r>
            <a:r>
              <a:rPr lang="en-US" dirty="0" err="1" smtClean="0"/>
              <a:t>scelerisque</a:t>
            </a:r>
            <a:r>
              <a:rPr lang="en-US" dirty="0" smtClean="0"/>
              <a:t> </a:t>
            </a:r>
            <a:r>
              <a:rPr lang="en-US" dirty="0" err="1" smtClean="0"/>
              <a:t>est</a:t>
            </a:r>
            <a:r>
              <a:rPr lang="en-US" dirty="0" smtClean="0"/>
              <a:t> </a:t>
            </a:r>
            <a:r>
              <a:rPr lang="en-US" dirty="0" err="1" smtClean="0"/>
              <a:t>aliquet</a:t>
            </a:r>
            <a:r>
              <a:rPr lang="en-US" dirty="0" smtClean="0"/>
              <a:t> </a:t>
            </a:r>
            <a:r>
              <a:rPr lang="en-US" dirty="0" err="1" smtClean="0"/>
              <a:t>ut.</a:t>
            </a:r>
            <a:r>
              <a:rPr lang="en-US" dirty="0" smtClean="0"/>
              <a:t> </a:t>
            </a:r>
            <a:r>
              <a:rPr lang="en-US" dirty="0" err="1" smtClean="0"/>
              <a:t>Proin</a:t>
            </a:r>
            <a:r>
              <a:rPr lang="en-US" dirty="0" smtClean="0"/>
              <a:t> at </a:t>
            </a:r>
            <a:r>
              <a:rPr lang="en-US" dirty="0" err="1" smtClean="0"/>
              <a:t>mauris</a:t>
            </a:r>
            <a:r>
              <a:rPr lang="en-US" dirty="0" smtClean="0"/>
              <a:t> </a:t>
            </a:r>
            <a:r>
              <a:rPr lang="en-US" dirty="0" err="1" smtClean="0"/>
              <a:t>eu</a:t>
            </a:r>
            <a:r>
              <a:rPr lang="en-US" dirty="0" smtClean="0"/>
              <a:t> </a:t>
            </a:r>
            <a:r>
              <a:rPr lang="en-US" dirty="0" err="1" smtClean="0"/>
              <a:t>urna</a:t>
            </a:r>
            <a:r>
              <a:rPr lang="en-US" dirty="0" smtClean="0"/>
              <a:t> </a:t>
            </a:r>
            <a:r>
              <a:rPr lang="en-US" dirty="0" err="1" smtClean="0"/>
              <a:t>vehicula</a:t>
            </a:r>
            <a:r>
              <a:rPr lang="en-US" dirty="0" smtClean="0"/>
              <a:t> </a:t>
            </a:r>
            <a:r>
              <a:rPr lang="en-US" dirty="0" err="1" smtClean="0"/>
              <a:t>pellentesque</a:t>
            </a:r>
            <a:r>
              <a:rPr lang="en-US" dirty="0" smtClean="0"/>
              <a:t>. Maecenas </a:t>
            </a:r>
            <a:r>
              <a:rPr lang="en-US" dirty="0" err="1" smtClean="0"/>
              <a:t>ultrices</a:t>
            </a:r>
            <a:r>
              <a:rPr lang="en-US" dirty="0" smtClean="0"/>
              <a:t> vitae ex </a:t>
            </a:r>
            <a:r>
              <a:rPr lang="en-US" dirty="0" err="1" smtClean="0"/>
              <a:t>quis</a:t>
            </a:r>
            <a:r>
              <a:rPr lang="en-US" dirty="0" smtClean="0"/>
              <a:t> </a:t>
            </a:r>
            <a:r>
              <a:rPr lang="en-US" dirty="0" err="1" smtClean="0"/>
              <a:t>tincidunt</a:t>
            </a:r>
            <a:r>
              <a:rPr lang="en-US" dirty="0" smtClean="0"/>
              <a:t>. </a:t>
            </a:r>
            <a:r>
              <a:rPr lang="en-US" dirty="0" err="1" smtClean="0"/>
              <a:t>Suspendisse</a:t>
            </a:r>
            <a:r>
              <a:rPr lang="en-US" dirty="0" smtClean="0"/>
              <a:t> pharetra </a:t>
            </a:r>
            <a:r>
              <a:rPr lang="en-US" dirty="0" err="1" smtClean="0"/>
              <a:t>nunc</a:t>
            </a:r>
            <a:r>
              <a:rPr lang="en-US" dirty="0" smtClean="0"/>
              <a:t> ac porta </a:t>
            </a:r>
            <a:r>
              <a:rPr lang="en-US" dirty="0" err="1" smtClean="0"/>
              <a:t>fringilla</a:t>
            </a:r>
            <a:r>
              <a:rPr lang="en-US" dirty="0" smtClean="0"/>
              <a:t>. </a:t>
            </a:r>
            <a:r>
              <a:rPr lang="en-US" dirty="0" err="1" smtClean="0"/>
              <a:t>Fusce</a:t>
            </a:r>
            <a:r>
              <a:rPr lang="en-US" dirty="0" smtClean="0"/>
              <a:t> </a:t>
            </a:r>
            <a:r>
              <a:rPr lang="en-US" dirty="0" err="1" smtClean="0"/>
              <a:t>est</a:t>
            </a:r>
            <a:r>
              <a:rPr lang="en-US" dirty="0" smtClean="0"/>
              <a:t> </a:t>
            </a:r>
            <a:r>
              <a:rPr lang="en-US" dirty="0" err="1" smtClean="0"/>
              <a:t>leo</a:t>
            </a:r>
            <a:r>
              <a:rPr lang="en-US" dirty="0" smtClean="0"/>
              <a:t>, </a:t>
            </a:r>
            <a:r>
              <a:rPr lang="en-US" dirty="0" err="1" smtClean="0"/>
              <a:t>posuere</a:t>
            </a:r>
            <a:r>
              <a:rPr lang="en-US" dirty="0" smtClean="0"/>
              <a:t> non </a:t>
            </a:r>
            <a:r>
              <a:rPr lang="en-US" dirty="0" err="1" smtClean="0"/>
              <a:t>egestas</a:t>
            </a:r>
            <a:r>
              <a:rPr lang="en-US" dirty="0" smtClean="0"/>
              <a:t> in, </a:t>
            </a:r>
            <a:r>
              <a:rPr lang="en-US" dirty="0" err="1" smtClean="0"/>
              <a:t>condimentum</a:t>
            </a:r>
            <a:r>
              <a:rPr lang="en-US" dirty="0" smtClean="0"/>
              <a:t> </a:t>
            </a:r>
            <a:r>
              <a:rPr lang="en-US" dirty="0" err="1" smtClean="0"/>
              <a:t>nec</a:t>
            </a:r>
            <a:r>
              <a:rPr lang="en-US" dirty="0" smtClean="0"/>
              <a:t> </a:t>
            </a:r>
            <a:r>
              <a:rPr lang="en-US" dirty="0" err="1" smtClean="0"/>
              <a:t>lectus</a:t>
            </a:r>
            <a:r>
              <a:rPr lang="en-US" dirty="0" smtClean="0"/>
              <a:t>. </a:t>
            </a:r>
          </a:p>
          <a:p>
            <a:pPr lvl="0"/>
            <a:endParaRPr lang="en-US" dirty="0" smtClean="0"/>
          </a:p>
          <a:p>
            <a:pPr lvl="0"/>
            <a:r>
              <a:rPr lang="en-US" dirty="0" err="1" smtClean="0"/>
              <a:t>Curabitur</a:t>
            </a:r>
            <a:r>
              <a:rPr lang="en-US" dirty="0" smtClean="0"/>
              <a:t> </a:t>
            </a:r>
            <a:r>
              <a:rPr lang="en-US" dirty="0" err="1" smtClean="0"/>
              <a:t>sed</a:t>
            </a:r>
            <a:r>
              <a:rPr lang="en-US" dirty="0" smtClean="0"/>
              <a:t> magna </a:t>
            </a:r>
            <a:r>
              <a:rPr lang="en-US" dirty="0" err="1" smtClean="0"/>
              <a:t>porttitor</a:t>
            </a:r>
            <a:r>
              <a:rPr lang="en-US" dirty="0" smtClean="0"/>
              <a:t>, </a:t>
            </a:r>
            <a:r>
              <a:rPr lang="en-US" dirty="0" err="1" smtClean="0"/>
              <a:t>ullamcorper</a:t>
            </a:r>
            <a:r>
              <a:rPr lang="en-US" dirty="0" smtClean="0"/>
              <a:t> </a:t>
            </a:r>
            <a:r>
              <a:rPr lang="en-US" dirty="0" err="1" smtClean="0"/>
              <a:t>eros</a:t>
            </a:r>
            <a:r>
              <a:rPr lang="en-US" dirty="0" smtClean="0"/>
              <a:t> in, </a:t>
            </a:r>
            <a:r>
              <a:rPr lang="en-US" dirty="0" err="1" smtClean="0"/>
              <a:t>ultrices</a:t>
            </a:r>
            <a:r>
              <a:rPr lang="en-US" dirty="0" smtClean="0"/>
              <a:t> est. </a:t>
            </a:r>
            <a:r>
              <a:rPr lang="en-US" dirty="0" err="1" smtClean="0"/>
              <a:t>Vestibulum</a:t>
            </a:r>
            <a:r>
              <a:rPr lang="en-US" dirty="0" smtClean="0"/>
              <a:t> </a:t>
            </a:r>
            <a:r>
              <a:rPr lang="en-US" dirty="0" err="1" smtClean="0"/>
              <a:t>sodales</a:t>
            </a:r>
            <a:r>
              <a:rPr lang="en-US" dirty="0" smtClean="0"/>
              <a:t> </a:t>
            </a:r>
            <a:r>
              <a:rPr lang="en-US" dirty="0" err="1" smtClean="0"/>
              <a:t>suscipit</a:t>
            </a:r>
            <a:r>
              <a:rPr lang="en-US" dirty="0" smtClean="0"/>
              <a:t> </a:t>
            </a:r>
            <a:r>
              <a:rPr lang="en-US" dirty="0" err="1" smtClean="0"/>
              <a:t>turpis</a:t>
            </a:r>
            <a:r>
              <a:rPr lang="en-US" dirty="0" smtClean="0"/>
              <a:t>, a </a:t>
            </a:r>
            <a:r>
              <a:rPr lang="en-US" dirty="0" err="1" smtClean="0"/>
              <a:t>blandit</a:t>
            </a:r>
            <a:r>
              <a:rPr lang="en-US" dirty="0" smtClean="0"/>
              <a:t> </a:t>
            </a:r>
            <a:r>
              <a:rPr lang="en-US" dirty="0" err="1" smtClean="0"/>
              <a:t>purus</a:t>
            </a:r>
            <a:r>
              <a:rPr lang="en-US" dirty="0" smtClean="0"/>
              <a:t> </a:t>
            </a:r>
            <a:r>
              <a:rPr lang="en-US" dirty="0" err="1" smtClean="0"/>
              <a:t>ultricies</a:t>
            </a:r>
            <a:r>
              <a:rPr lang="en-US" dirty="0" smtClean="0"/>
              <a:t> sed. </a:t>
            </a:r>
            <a:r>
              <a:rPr lang="en-US" dirty="0" err="1" smtClean="0"/>
              <a:t>Curabitur</a:t>
            </a:r>
            <a:r>
              <a:rPr lang="en-US" dirty="0" smtClean="0"/>
              <a:t> </a:t>
            </a:r>
            <a:r>
              <a:rPr lang="en-US" dirty="0" err="1" smtClean="0"/>
              <a:t>mattis</a:t>
            </a:r>
            <a:r>
              <a:rPr lang="en-US" dirty="0" smtClean="0"/>
              <a:t> </a:t>
            </a:r>
            <a:r>
              <a:rPr lang="en-US" dirty="0" err="1" smtClean="0"/>
              <a:t>luctus</a:t>
            </a:r>
            <a:r>
              <a:rPr lang="en-US" dirty="0" smtClean="0"/>
              <a:t> </a:t>
            </a:r>
            <a:r>
              <a:rPr lang="en-US" dirty="0" err="1" smtClean="0"/>
              <a:t>mauris</a:t>
            </a:r>
            <a:r>
              <a:rPr lang="en-US" dirty="0" smtClean="0"/>
              <a:t>, non </a:t>
            </a:r>
            <a:r>
              <a:rPr lang="en-US" dirty="0" err="1" smtClean="0"/>
              <a:t>consectetur</a:t>
            </a:r>
            <a:r>
              <a:rPr lang="en-US" dirty="0" smtClean="0"/>
              <a:t> </a:t>
            </a:r>
            <a:r>
              <a:rPr lang="en-US" dirty="0" err="1" smtClean="0"/>
              <a:t>mauris</a:t>
            </a:r>
            <a:r>
              <a:rPr lang="en-US" dirty="0" smtClean="0"/>
              <a:t> </a:t>
            </a:r>
            <a:r>
              <a:rPr lang="en-US" dirty="0" err="1" smtClean="0"/>
              <a:t>viverra</a:t>
            </a:r>
            <a:r>
              <a:rPr lang="en-US" dirty="0" smtClean="0"/>
              <a:t> </a:t>
            </a:r>
            <a:r>
              <a:rPr lang="en-US" dirty="0" err="1" smtClean="0"/>
              <a:t>ut.</a:t>
            </a:r>
            <a:r>
              <a:rPr lang="en-US" dirty="0" smtClean="0"/>
              <a:t> </a:t>
            </a:r>
            <a:r>
              <a:rPr lang="en-US" dirty="0" err="1" smtClean="0"/>
              <a:t>Nulla</a:t>
            </a:r>
            <a:r>
              <a:rPr lang="en-US" dirty="0" smtClean="0"/>
              <a:t> </a:t>
            </a:r>
            <a:r>
              <a:rPr lang="en-US" dirty="0" err="1" smtClean="0"/>
              <a:t>consectetur</a:t>
            </a:r>
            <a:r>
              <a:rPr lang="en-US" dirty="0" smtClean="0"/>
              <a:t> </a:t>
            </a:r>
            <a:r>
              <a:rPr lang="en-US" dirty="0" err="1" smtClean="0"/>
              <a:t>enim</a:t>
            </a:r>
            <a:r>
              <a:rPr lang="en-US" dirty="0" smtClean="0"/>
              <a:t> </a:t>
            </a:r>
            <a:r>
              <a:rPr lang="en-US" dirty="0" err="1" smtClean="0"/>
              <a:t>ut</a:t>
            </a:r>
            <a:r>
              <a:rPr lang="en-US" dirty="0" smtClean="0"/>
              <a:t> quam </a:t>
            </a:r>
            <a:r>
              <a:rPr lang="en-US" dirty="0" err="1" smtClean="0"/>
              <a:t>suscipit</a:t>
            </a:r>
            <a:r>
              <a:rPr lang="en-US" dirty="0" smtClean="0"/>
              <a:t>, </a:t>
            </a:r>
            <a:r>
              <a:rPr lang="en-US" dirty="0" err="1" smtClean="0"/>
              <a:t>quis</a:t>
            </a:r>
            <a:r>
              <a:rPr lang="en-US" dirty="0" smtClean="0"/>
              <a:t> </a:t>
            </a:r>
            <a:r>
              <a:rPr lang="en-US" dirty="0" err="1" smtClean="0"/>
              <a:t>imperdiet</a:t>
            </a:r>
            <a:r>
              <a:rPr lang="en-US" dirty="0" smtClean="0"/>
              <a:t> </a:t>
            </a:r>
            <a:r>
              <a:rPr lang="en-US" dirty="0" err="1" smtClean="0"/>
              <a:t>purus</a:t>
            </a:r>
            <a:r>
              <a:rPr lang="en-US" dirty="0" smtClean="0"/>
              <a:t> </a:t>
            </a:r>
            <a:r>
              <a:rPr lang="en-US" dirty="0" err="1" smtClean="0"/>
              <a:t>viverra</a:t>
            </a:r>
            <a:r>
              <a:rPr lang="en-US" dirty="0" smtClean="0"/>
              <a:t>. </a:t>
            </a:r>
          </a:p>
        </p:txBody>
      </p:sp>
      <p:sp>
        <p:nvSpPr>
          <p:cNvPr id="7" name="Text Placeholder 4"/>
          <p:cNvSpPr>
            <a:spLocks noGrp="1"/>
          </p:cNvSpPr>
          <p:nvPr>
            <p:ph type="body" sz="quarter" idx="12"/>
          </p:nvPr>
        </p:nvSpPr>
        <p:spPr>
          <a:xfrm>
            <a:off x="107380" y="4802602"/>
            <a:ext cx="6337300" cy="217488"/>
          </a:xfrm>
          <a:prstGeom prst="rect">
            <a:avLst/>
          </a:prstGeom>
        </p:spPr>
        <p:txBody>
          <a:bodyPr anchor="ctr"/>
          <a:lstStyle>
            <a:lvl1pPr marL="0" indent="0">
              <a:buNone/>
              <a:defRPr sz="1200">
                <a:solidFill>
                  <a:schemeClr val="bg1"/>
                </a:solidFill>
              </a:defRPr>
            </a:lvl1pPr>
          </a:lstStyle>
          <a:p>
            <a:pPr lvl="0"/>
            <a:endParaRPr lang="en-GB" dirty="0"/>
          </a:p>
        </p:txBody>
      </p:sp>
    </p:spTree>
    <p:extLst>
      <p:ext uri="{BB962C8B-B14F-4D97-AF65-F5344CB8AC3E}">
        <p14:creationId xmlns:p14="http://schemas.microsoft.com/office/powerpoint/2010/main" xmlns="" val="328373616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400" y="411450"/>
            <a:ext cx="8641200" cy="504070"/>
          </a:xfrm>
          <a:prstGeom prst="rect">
            <a:avLst/>
          </a:prstGeom>
        </p:spPr>
        <p:txBody>
          <a:bodyPr>
            <a:noAutofit/>
          </a:bodyPr>
          <a:lstStyle>
            <a:lvl1pPr algn="l">
              <a:defRPr sz="1600"/>
            </a:lvl1pPr>
          </a:lstStyle>
          <a:p>
            <a:r>
              <a:rPr lang="en-US" dirty="0" err="1" smtClean="0"/>
              <a:t>Vestibulum</a:t>
            </a:r>
            <a:r>
              <a:rPr lang="en-US" dirty="0" smtClean="0"/>
              <a:t> </a:t>
            </a:r>
            <a:r>
              <a:rPr lang="en-US" dirty="0" err="1" smtClean="0"/>
              <a:t>volutpat</a:t>
            </a:r>
            <a:r>
              <a:rPr lang="en-US" dirty="0" smtClean="0"/>
              <a:t> </a:t>
            </a:r>
            <a:r>
              <a:rPr lang="en-US" dirty="0" err="1" smtClean="0"/>
              <a:t>finibus</a:t>
            </a:r>
            <a:r>
              <a:rPr lang="en-US" dirty="0" smtClean="0"/>
              <a:t> pharetra.</a:t>
            </a:r>
            <a:br>
              <a:rPr lang="en-US" dirty="0" smtClean="0"/>
            </a:br>
            <a:r>
              <a:rPr lang="en-US" dirty="0" err="1" smtClean="0"/>
              <a:t>Phasellus</a:t>
            </a:r>
            <a:r>
              <a:rPr lang="en-US" dirty="0" smtClean="0"/>
              <a:t> </a:t>
            </a:r>
            <a:r>
              <a:rPr lang="en-US" dirty="0" err="1" smtClean="0"/>
              <a:t>sodales</a:t>
            </a:r>
            <a:r>
              <a:rPr lang="en-US" dirty="0" smtClean="0"/>
              <a:t> ante </a:t>
            </a:r>
            <a:r>
              <a:rPr lang="en-US" dirty="0" err="1" smtClean="0"/>
              <a:t>nibh</a:t>
            </a:r>
            <a:r>
              <a:rPr lang="en-US" dirty="0" smtClean="0"/>
              <a:t>,</a:t>
            </a:r>
            <a:endParaRPr lang="en-GB" dirty="0"/>
          </a:p>
        </p:txBody>
      </p:sp>
      <p:sp>
        <p:nvSpPr>
          <p:cNvPr id="5" name="Text Placeholder 4"/>
          <p:cNvSpPr>
            <a:spLocks noGrp="1"/>
          </p:cNvSpPr>
          <p:nvPr>
            <p:ph type="body" sz="quarter" idx="12"/>
          </p:nvPr>
        </p:nvSpPr>
        <p:spPr>
          <a:xfrm>
            <a:off x="107380" y="4802602"/>
            <a:ext cx="6337300" cy="217488"/>
          </a:xfrm>
          <a:prstGeom prst="rect">
            <a:avLst/>
          </a:prstGeom>
        </p:spPr>
        <p:txBody>
          <a:bodyPr anchor="ctr"/>
          <a:lstStyle>
            <a:lvl1pPr marL="0" indent="0">
              <a:buNone/>
              <a:defRPr sz="1200">
                <a:solidFill>
                  <a:schemeClr val="bg1"/>
                </a:solidFill>
              </a:defRPr>
            </a:lvl1pPr>
          </a:lstStyle>
          <a:p>
            <a:pPr lvl="0"/>
            <a:endParaRPr lang="en-GB" dirty="0"/>
          </a:p>
        </p:txBody>
      </p:sp>
    </p:spTree>
    <p:extLst>
      <p:ext uri="{BB962C8B-B14F-4D97-AF65-F5344CB8AC3E}">
        <p14:creationId xmlns:p14="http://schemas.microsoft.com/office/powerpoint/2010/main" xmlns="" val="281072494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400" y="411451"/>
            <a:ext cx="8641200" cy="576080"/>
          </a:xfrm>
          <a:prstGeom prst="rect">
            <a:avLst/>
          </a:prstGeom>
        </p:spPr>
        <p:txBody>
          <a:bodyPr>
            <a:noAutofit/>
          </a:bodyPr>
          <a:lstStyle>
            <a:lvl1pPr algn="l">
              <a:defRPr sz="1600"/>
            </a:lvl1pPr>
          </a:lstStyle>
          <a:p>
            <a:r>
              <a:rPr lang="en-US" dirty="0" err="1" smtClean="0"/>
              <a:t>Vestibulum</a:t>
            </a:r>
            <a:r>
              <a:rPr lang="en-US" dirty="0" smtClean="0"/>
              <a:t> </a:t>
            </a:r>
            <a:r>
              <a:rPr lang="en-US" dirty="0" err="1" smtClean="0"/>
              <a:t>volutpat</a:t>
            </a:r>
            <a:r>
              <a:rPr lang="en-US" dirty="0" smtClean="0"/>
              <a:t> </a:t>
            </a:r>
            <a:r>
              <a:rPr lang="en-US" dirty="0" err="1" smtClean="0"/>
              <a:t>finibus</a:t>
            </a:r>
            <a:r>
              <a:rPr lang="en-US" dirty="0" smtClean="0"/>
              <a:t> pharetra.</a:t>
            </a:r>
            <a:endParaRPr lang="en-GB" dirty="0"/>
          </a:p>
        </p:txBody>
      </p:sp>
      <p:sp>
        <p:nvSpPr>
          <p:cNvPr id="5" name="Text Placeholder 4"/>
          <p:cNvSpPr>
            <a:spLocks noGrp="1"/>
          </p:cNvSpPr>
          <p:nvPr>
            <p:ph type="body" sz="quarter" idx="12"/>
          </p:nvPr>
        </p:nvSpPr>
        <p:spPr>
          <a:xfrm>
            <a:off x="107380" y="4802602"/>
            <a:ext cx="6337300" cy="217488"/>
          </a:xfrm>
          <a:prstGeom prst="rect">
            <a:avLst/>
          </a:prstGeom>
        </p:spPr>
        <p:txBody>
          <a:bodyPr anchor="ctr"/>
          <a:lstStyle>
            <a:lvl1pPr marL="0" indent="0">
              <a:buNone/>
              <a:defRPr sz="1200">
                <a:solidFill>
                  <a:schemeClr val="bg1"/>
                </a:solidFill>
              </a:defRPr>
            </a:lvl1pPr>
          </a:lstStyle>
          <a:p>
            <a:pPr lvl="0"/>
            <a:endParaRPr lang="en-GB" dirty="0"/>
          </a:p>
        </p:txBody>
      </p:sp>
    </p:spTree>
    <p:extLst>
      <p:ext uri="{BB962C8B-B14F-4D97-AF65-F5344CB8AC3E}">
        <p14:creationId xmlns:p14="http://schemas.microsoft.com/office/powerpoint/2010/main" xmlns="" val="354011033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bg1"/>
        </a:solidFill>
        <a:effectLst/>
      </p:bgPr>
    </p:bg>
    <p:spTree>
      <p:nvGrpSpPr>
        <p:cNvPr id="1" name=""/>
        <p:cNvGrpSpPr/>
        <p:nvPr/>
      </p:nvGrpSpPr>
      <p:grpSpPr>
        <a:xfrm>
          <a:off x="0" y="0"/>
          <a:ext cx="0" cy="0"/>
          <a:chOff x="0" y="0"/>
          <a:chExt cx="0" cy="0"/>
        </a:xfrm>
      </p:grpSpPr>
      <p:sp>
        <p:nvSpPr>
          <p:cNvPr id="4" name="Text Placeholder 4"/>
          <p:cNvSpPr>
            <a:spLocks noGrp="1"/>
          </p:cNvSpPr>
          <p:nvPr>
            <p:ph type="body" sz="quarter" idx="12"/>
          </p:nvPr>
        </p:nvSpPr>
        <p:spPr>
          <a:xfrm>
            <a:off x="107380" y="4802602"/>
            <a:ext cx="6337300" cy="217488"/>
          </a:xfrm>
          <a:prstGeom prst="rect">
            <a:avLst/>
          </a:prstGeom>
        </p:spPr>
        <p:txBody>
          <a:bodyPr anchor="ctr"/>
          <a:lstStyle>
            <a:lvl1pPr marL="0" indent="0">
              <a:buNone/>
              <a:defRPr sz="1200">
                <a:solidFill>
                  <a:schemeClr val="bg1"/>
                </a:solidFill>
              </a:defRPr>
            </a:lvl1pPr>
          </a:lstStyle>
          <a:p>
            <a:pPr lvl="0"/>
            <a:endParaRPr lang="en-GB" dirty="0"/>
          </a:p>
        </p:txBody>
      </p:sp>
    </p:spTree>
    <p:extLst>
      <p:ext uri="{BB962C8B-B14F-4D97-AF65-F5344CB8AC3E}">
        <p14:creationId xmlns:p14="http://schemas.microsoft.com/office/powerpoint/2010/main" xmlns="" val="53573875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51400" y="1469232"/>
            <a:ext cx="7772400" cy="454429"/>
          </a:xfrm>
          <a:prstGeom prst="rect">
            <a:avLst/>
          </a:prstGeom>
          <a:ln>
            <a:noFill/>
          </a:ln>
        </p:spPr>
        <p:txBody>
          <a:bodyPr>
            <a:noAutofit/>
          </a:bodyPr>
          <a:lstStyle>
            <a:lvl1pPr algn="l">
              <a:defRPr sz="2800" baseline="0">
                <a:solidFill>
                  <a:schemeClr val="tx1"/>
                </a:solidFill>
                <a:latin typeface="Eveleth Dot Light" pitchFamily="50" charset="0"/>
              </a:defRPr>
            </a:lvl1pPr>
          </a:lstStyle>
          <a:p>
            <a:r>
              <a:rPr lang="en-US" dirty="0" smtClean="0">
                <a:latin typeface="Eveleth Dot Light" pitchFamily="50" charset="0"/>
              </a:rPr>
              <a:t>The brand story</a:t>
            </a:r>
            <a:endParaRPr lang="en-GB" dirty="0"/>
          </a:p>
        </p:txBody>
      </p:sp>
      <p:cxnSp>
        <p:nvCxnSpPr>
          <p:cNvPr id="9" name="Straight Connector 8"/>
          <p:cNvCxnSpPr/>
          <p:nvPr userDrawn="1"/>
        </p:nvCxnSpPr>
        <p:spPr>
          <a:xfrm>
            <a:off x="251400" y="1563610"/>
            <a:ext cx="2232" cy="288032"/>
          </a:xfrm>
          <a:prstGeom prst="line">
            <a:avLst/>
          </a:prstGeom>
          <a:ln w="25400"/>
          <a:effectLst/>
        </p:spPr>
        <p:style>
          <a:lnRef idx="3">
            <a:schemeClr val="accent2"/>
          </a:lnRef>
          <a:fillRef idx="0">
            <a:schemeClr val="accent2"/>
          </a:fillRef>
          <a:effectRef idx="2">
            <a:schemeClr val="accent2"/>
          </a:effectRef>
          <a:fontRef idx="minor">
            <a:schemeClr val="tx1"/>
          </a:fontRef>
        </p:style>
      </p:cxnSp>
      <p:sp>
        <p:nvSpPr>
          <p:cNvPr id="18" name="Text Placeholder 17"/>
          <p:cNvSpPr>
            <a:spLocks noGrp="1"/>
          </p:cNvSpPr>
          <p:nvPr>
            <p:ph type="body" sz="quarter" idx="10" hasCustomPrompt="1"/>
          </p:nvPr>
        </p:nvSpPr>
        <p:spPr>
          <a:xfrm>
            <a:off x="107382" y="4804738"/>
            <a:ext cx="3455467" cy="215352"/>
          </a:xfrm>
          <a:prstGeom prst="rect">
            <a:avLst/>
          </a:prstGeom>
        </p:spPr>
        <p:txBody>
          <a:bodyPr anchor="ctr">
            <a:noAutofit/>
          </a:bodyPr>
          <a:lstStyle>
            <a:lvl1pPr marL="0" indent="0">
              <a:buNone/>
              <a:defRPr sz="1200">
                <a:solidFill>
                  <a:schemeClr val="accent3"/>
                </a:solidFill>
              </a:defRPr>
            </a:lvl1pPr>
            <a:lvl2pPr>
              <a:defRPr sz="1200"/>
            </a:lvl2pPr>
            <a:lvl3pPr>
              <a:defRPr sz="1200"/>
            </a:lvl3pPr>
            <a:lvl4pPr>
              <a:defRPr sz="1200"/>
            </a:lvl4pPr>
            <a:lvl5pPr>
              <a:defRPr sz="1200"/>
            </a:lvl5pPr>
          </a:lstStyle>
          <a:p>
            <a:r>
              <a:rPr lang="en-US" sz="1200" b="0" dirty="0" smtClean="0">
                <a:solidFill>
                  <a:schemeClr val="accent3"/>
                </a:solidFill>
              </a:rPr>
              <a:t>Version 1.0 May 2011 by Name Surname, Role</a:t>
            </a:r>
            <a:endParaRPr lang="en-GB" sz="1200" b="0" dirty="0">
              <a:solidFill>
                <a:schemeClr val="accent3"/>
              </a:solidFill>
            </a:endParaRPr>
          </a:p>
        </p:txBody>
      </p:sp>
    </p:spTree>
    <p:extLst>
      <p:ext uri="{BB962C8B-B14F-4D97-AF65-F5344CB8AC3E}">
        <p14:creationId xmlns:p14="http://schemas.microsoft.com/office/powerpoint/2010/main" xmlns="" val="249356407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468"/>
            <a:ext cx="4546848" cy="475562"/>
          </a:xfrm>
          <a:prstGeom prst="rect">
            <a:avLst/>
          </a:prstGeom>
        </p:spPr>
        <p:txBody>
          <a:bodyPr>
            <a:noAutofit/>
          </a:bodyPr>
          <a:lstStyle>
            <a:lvl1pPr>
              <a:defRPr sz="2800" b="1">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a:xfrm>
            <a:off x="395536" y="681541"/>
            <a:ext cx="8229600" cy="3394472"/>
          </a:xfrm>
          <a:prstGeom prst="rect">
            <a:avLst/>
          </a:prstGeom>
        </p:spPr>
        <p:txBody>
          <a:bodyPr/>
          <a:lstStyle>
            <a:lvl1pPr>
              <a:defRPr sz="2400"/>
            </a:lvl1pPr>
            <a:lvl2pPr>
              <a:defRPr sz="22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D88C705B-0008-4B42-A1D9-5D8B4CFBF1B0}" type="datetime1">
              <a:rPr lang="en-US" smtClean="0">
                <a:solidFill>
                  <a:srgbClr val="1F171D"/>
                </a:solidFill>
              </a:rPr>
              <a:pPr/>
              <a:t>6/16/2017</a:t>
            </a:fld>
            <a:endParaRPr lang="en-US" dirty="0">
              <a:solidFill>
                <a:srgbClr val="1F171D"/>
              </a:solidFill>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dirty="0">
              <a:solidFill>
                <a:srgbClr val="1F171D"/>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A02FAA1F-B993-4138-B688-F6023B81382D}" type="slidenum">
              <a:rPr lang="en-US" smtClean="0">
                <a:solidFill>
                  <a:srgbClr val="1F171D"/>
                </a:solidFill>
              </a:rPr>
              <a:pPr/>
              <a:t>‹#›</a:t>
            </a:fld>
            <a:endParaRPr lang="en-US" dirty="0">
              <a:solidFill>
                <a:srgbClr val="1F171D"/>
              </a:solidFill>
            </a:endParaRPr>
          </a:p>
        </p:txBody>
      </p:sp>
    </p:spTree>
    <p:extLst>
      <p:ext uri="{BB962C8B-B14F-4D97-AF65-F5344CB8AC3E}">
        <p14:creationId xmlns:p14="http://schemas.microsoft.com/office/powerpoint/2010/main" xmlns="" val="22482061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s Page ">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400" y="411451"/>
            <a:ext cx="4032560" cy="288039"/>
          </a:xfrm>
          <a:prstGeom prst="rect">
            <a:avLst/>
          </a:prstGeom>
        </p:spPr>
        <p:txBody>
          <a:bodyPr>
            <a:noAutofit/>
          </a:bodyPr>
          <a:lstStyle>
            <a:lvl1pPr algn="l">
              <a:defRPr sz="2000"/>
            </a:lvl1pPr>
          </a:lstStyle>
          <a:p>
            <a:r>
              <a:rPr lang="en-US" dirty="0" smtClean="0"/>
              <a:t>contents</a:t>
            </a:r>
            <a:endParaRPr lang="en-GB" dirty="0"/>
          </a:p>
        </p:txBody>
      </p:sp>
      <p:cxnSp>
        <p:nvCxnSpPr>
          <p:cNvPr id="8" name="Straight Connector 7"/>
          <p:cNvCxnSpPr/>
          <p:nvPr userDrawn="1"/>
        </p:nvCxnSpPr>
        <p:spPr>
          <a:xfrm>
            <a:off x="251400" y="483460"/>
            <a:ext cx="1116" cy="216030"/>
          </a:xfrm>
          <a:prstGeom prst="line">
            <a:avLst/>
          </a:prstGeom>
          <a:ln w="25400"/>
          <a:effectLst/>
        </p:spPr>
        <p:style>
          <a:lnRef idx="3">
            <a:schemeClr val="accent2"/>
          </a:lnRef>
          <a:fillRef idx="0">
            <a:schemeClr val="accent2"/>
          </a:fillRef>
          <a:effectRef idx="2">
            <a:schemeClr val="accent2"/>
          </a:effectRef>
          <a:fontRef idx="minor">
            <a:schemeClr val="tx1"/>
          </a:fontRef>
        </p:style>
      </p:cxnSp>
      <p:sp>
        <p:nvSpPr>
          <p:cNvPr id="14" name="Text Placeholder 13"/>
          <p:cNvSpPr>
            <a:spLocks noGrp="1"/>
          </p:cNvSpPr>
          <p:nvPr>
            <p:ph type="body" sz="quarter" idx="11" hasCustomPrompt="1"/>
          </p:nvPr>
        </p:nvSpPr>
        <p:spPr>
          <a:xfrm>
            <a:off x="252517" y="915520"/>
            <a:ext cx="4031444" cy="3384550"/>
          </a:xfrm>
          <a:prstGeom prst="rect">
            <a:avLst/>
          </a:prstGeom>
        </p:spPr>
        <p:txBody>
          <a:bodyPr>
            <a:normAutofit/>
          </a:bodyPr>
          <a:lstStyle>
            <a:lvl1pPr marL="0" indent="0">
              <a:lnSpc>
                <a:spcPct val="150000"/>
              </a:lnSpc>
              <a:buNone/>
              <a:defRPr sz="1800" b="0">
                <a:solidFill>
                  <a:schemeClr val="accent3"/>
                </a:solidFill>
              </a:defRPr>
            </a:lvl1pPr>
          </a:lstStyle>
          <a:p>
            <a:pPr lvl="0"/>
            <a:r>
              <a:rPr lang="en-US" dirty="0" smtClean="0"/>
              <a:t>Introduction</a:t>
            </a:r>
          </a:p>
          <a:p>
            <a:pPr lvl="0"/>
            <a:r>
              <a:rPr lang="en-US" dirty="0" smtClean="0"/>
              <a:t>Main Topic</a:t>
            </a:r>
          </a:p>
          <a:p>
            <a:pPr lvl="0"/>
            <a:r>
              <a:rPr lang="en-US" dirty="0" smtClean="0"/>
              <a:t>Additional Topic</a:t>
            </a:r>
          </a:p>
          <a:p>
            <a:pPr lvl="0"/>
            <a:r>
              <a:rPr lang="en-US" dirty="0" smtClean="0"/>
              <a:t>Conclusion</a:t>
            </a:r>
          </a:p>
          <a:p>
            <a:pPr lvl="0"/>
            <a:r>
              <a:rPr lang="en-US" dirty="0" smtClean="0"/>
              <a:t>Next Steps</a:t>
            </a:r>
          </a:p>
        </p:txBody>
      </p:sp>
      <p:sp>
        <p:nvSpPr>
          <p:cNvPr id="6" name="Text Placeholder 17"/>
          <p:cNvSpPr>
            <a:spLocks noGrp="1"/>
          </p:cNvSpPr>
          <p:nvPr>
            <p:ph type="body" sz="quarter" idx="10" hasCustomPrompt="1"/>
          </p:nvPr>
        </p:nvSpPr>
        <p:spPr>
          <a:xfrm>
            <a:off x="107382" y="4804738"/>
            <a:ext cx="3455467" cy="215352"/>
          </a:xfrm>
          <a:prstGeom prst="rect">
            <a:avLst/>
          </a:prstGeom>
        </p:spPr>
        <p:txBody>
          <a:bodyPr anchor="ctr">
            <a:noAutofit/>
          </a:bodyPr>
          <a:lstStyle>
            <a:lvl1pPr marL="0" indent="0">
              <a:buNone/>
              <a:defRPr sz="1200">
                <a:solidFill>
                  <a:schemeClr val="accent3"/>
                </a:solidFill>
              </a:defRPr>
            </a:lvl1pPr>
            <a:lvl2pPr>
              <a:defRPr sz="1200"/>
            </a:lvl2pPr>
            <a:lvl3pPr>
              <a:defRPr sz="1200"/>
            </a:lvl3pPr>
            <a:lvl4pPr>
              <a:defRPr sz="1200"/>
            </a:lvl4pPr>
            <a:lvl5pPr>
              <a:defRPr sz="1200"/>
            </a:lvl5pPr>
          </a:lstStyle>
          <a:p>
            <a:r>
              <a:rPr lang="en-US" sz="1200" b="0" dirty="0" smtClean="0">
                <a:solidFill>
                  <a:schemeClr val="accent3"/>
                </a:solidFill>
              </a:rPr>
              <a:t>Slide Title</a:t>
            </a:r>
            <a:endParaRPr lang="en-GB" sz="1200" b="0" dirty="0">
              <a:solidFill>
                <a:schemeClr val="accent3"/>
              </a:solidFill>
            </a:endParaRPr>
          </a:p>
        </p:txBody>
      </p:sp>
    </p:spTree>
    <p:extLst>
      <p:ext uri="{BB962C8B-B14F-4D97-AF65-F5344CB8AC3E}">
        <p14:creationId xmlns:p14="http://schemas.microsoft.com/office/powerpoint/2010/main" xmlns="" val="39378739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age">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6" name="Text Placeholder 13"/>
          <p:cNvSpPr>
            <a:spLocks noGrp="1"/>
          </p:cNvSpPr>
          <p:nvPr>
            <p:ph type="body" sz="quarter" idx="12" hasCustomPrompt="1"/>
          </p:nvPr>
        </p:nvSpPr>
        <p:spPr>
          <a:xfrm>
            <a:off x="251400" y="915440"/>
            <a:ext cx="4031444" cy="3312540"/>
          </a:xfrm>
          <a:prstGeom prst="rect">
            <a:avLst/>
          </a:prstGeom>
        </p:spPr>
        <p:txBody>
          <a:bodyPr numCol="1" spcCol="216000">
            <a:normAutofit/>
          </a:bodyPr>
          <a:lstStyle>
            <a:lvl1pPr marL="0" indent="0">
              <a:lnSpc>
                <a:spcPct val="100000"/>
              </a:lnSpc>
              <a:buNone/>
              <a:defRPr sz="1400" b="0">
                <a:solidFill>
                  <a:schemeClr val="accent3"/>
                </a:solidFill>
              </a:defRPr>
            </a:lvl1pPr>
          </a:lstStyle>
          <a:p>
            <a:pPr lvl="0"/>
            <a:r>
              <a:rPr lang="en-US" dirty="0" smtClean="0"/>
              <a:t>In </a:t>
            </a:r>
            <a:r>
              <a:rPr lang="en-US" dirty="0" err="1" smtClean="0"/>
              <a:t>hac</a:t>
            </a:r>
            <a:r>
              <a:rPr lang="en-US" dirty="0" smtClean="0"/>
              <a:t> </a:t>
            </a:r>
            <a:r>
              <a:rPr lang="en-US" dirty="0" err="1" smtClean="0"/>
              <a:t>habitasse</a:t>
            </a:r>
            <a:r>
              <a:rPr lang="en-US" dirty="0" smtClean="0"/>
              <a:t> </a:t>
            </a:r>
            <a:r>
              <a:rPr lang="en-US" dirty="0" err="1" smtClean="0"/>
              <a:t>platea</a:t>
            </a:r>
            <a:r>
              <a:rPr lang="en-US" dirty="0" smtClean="0"/>
              <a:t> </a:t>
            </a:r>
            <a:r>
              <a:rPr lang="en-US" dirty="0" err="1" smtClean="0"/>
              <a:t>dictumst</a:t>
            </a:r>
            <a:r>
              <a:rPr lang="en-US" dirty="0" smtClean="0"/>
              <a:t>. </a:t>
            </a:r>
            <a:r>
              <a:rPr lang="en-US" dirty="0" err="1" smtClean="0"/>
              <a:t>Duis</a:t>
            </a:r>
            <a:r>
              <a:rPr lang="en-US" dirty="0" smtClean="0"/>
              <a:t> </a:t>
            </a:r>
            <a:r>
              <a:rPr lang="en-US" dirty="0" err="1" smtClean="0"/>
              <a:t>leo</a:t>
            </a:r>
            <a:r>
              <a:rPr lang="en-US" dirty="0" smtClean="0"/>
              <a:t> </a:t>
            </a:r>
            <a:r>
              <a:rPr lang="en-US" dirty="0" err="1" smtClean="0"/>
              <a:t>diam</a:t>
            </a:r>
            <a:r>
              <a:rPr lang="en-US" dirty="0" smtClean="0"/>
              <a:t>, </a:t>
            </a:r>
            <a:r>
              <a:rPr lang="en-US" dirty="0" err="1" smtClean="0"/>
              <a:t>auctor</a:t>
            </a:r>
            <a:r>
              <a:rPr lang="en-US" dirty="0" smtClean="0"/>
              <a:t> non </a:t>
            </a:r>
            <a:r>
              <a:rPr lang="en-US" dirty="0" err="1" smtClean="0"/>
              <a:t>sodales</a:t>
            </a:r>
            <a:r>
              <a:rPr lang="en-US" dirty="0" smtClean="0"/>
              <a:t> </a:t>
            </a:r>
            <a:r>
              <a:rPr lang="en-US" dirty="0" err="1" smtClean="0"/>
              <a:t>eu</a:t>
            </a:r>
            <a:r>
              <a:rPr lang="en-US" dirty="0" smtClean="0"/>
              <a:t>, </a:t>
            </a:r>
            <a:r>
              <a:rPr lang="en-US" dirty="0" err="1" smtClean="0"/>
              <a:t>viverra</a:t>
            </a:r>
            <a:r>
              <a:rPr lang="en-US" dirty="0" smtClean="0"/>
              <a:t> id ex. </a:t>
            </a:r>
            <a:r>
              <a:rPr lang="en-US" dirty="0" err="1" smtClean="0"/>
              <a:t>Aenean</a:t>
            </a:r>
            <a:r>
              <a:rPr lang="en-US" dirty="0" smtClean="0"/>
              <a:t> cursus </a:t>
            </a:r>
            <a:r>
              <a:rPr lang="en-US" dirty="0" err="1" smtClean="0"/>
              <a:t>orci</a:t>
            </a:r>
            <a:r>
              <a:rPr lang="en-US" dirty="0" smtClean="0"/>
              <a:t> ligula, a </a:t>
            </a:r>
            <a:r>
              <a:rPr lang="en-US" dirty="0" err="1" smtClean="0"/>
              <a:t>scelerisque</a:t>
            </a:r>
            <a:r>
              <a:rPr lang="en-US" dirty="0" smtClean="0"/>
              <a:t> </a:t>
            </a:r>
            <a:r>
              <a:rPr lang="en-US" dirty="0" err="1" smtClean="0"/>
              <a:t>est</a:t>
            </a:r>
            <a:r>
              <a:rPr lang="en-US" dirty="0" smtClean="0"/>
              <a:t> </a:t>
            </a:r>
            <a:r>
              <a:rPr lang="en-US" dirty="0" err="1" smtClean="0"/>
              <a:t>aliquet</a:t>
            </a:r>
            <a:r>
              <a:rPr lang="en-US" dirty="0" smtClean="0"/>
              <a:t> </a:t>
            </a:r>
            <a:r>
              <a:rPr lang="en-US" dirty="0" err="1" smtClean="0"/>
              <a:t>ut.</a:t>
            </a:r>
            <a:r>
              <a:rPr lang="en-US" dirty="0" smtClean="0"/>
              <a:t> </a:t>
            </a:r>
            <a:r>
              <a:rPr lang="en-US" dirty="0" err="1" smtClean="0"/>
              <a:t>Proin</a:t>
            </a:r>
            <a:r>
              <a:rPr lang="en-US" dirty="0" smtClean="0"/>
              <a:t> at </a:t>
            </a:r>
            <a:r>
              <a:rPr lang="en-US" dirty="0" err="1" smtClean="0"/>
              <a:t>mauris</a:t>
            </a:r>
            <a:r>
              <a:rPr lang="en-US" dirty="0" smtClean="0"/>
              <a:t> </a:t>
            </a:r>
            <a:r>
              <a:rPr lang="en-US" dirty="0" err="1" smtClean="0"/>
              <a:t>eu</a:t>
            </a:r>
            <a:r>
              <a:rPr lang="en-US" dirty="0" smtClean="0"/>
              <a:t> </a:t>
            </a:r>
            <a:r>
              <a:rPr lang="en-US" dirty="0" err="1" smtClean="0"/>
              <a:t>urna</a:t>
            </a:r>
            <a:r>
              <a:rPr lang="en-US" dirty="0" smtClean="0"/>
              <a:t>.</a:t>
            </a:r>
          </a:p>
          <a:p>
            <a:pPr lvl="0"/>
            <a:endParaRPr lang="en-US" dirty="0" smtClean="0"/>
          </a:p>
          <a:p>
            <a:pPr lvl="0"/>
            <a:r>
              <a:rPr lang="en-US" dirty="0" smtClean="0"/>
              <a:t>Maecenas </a:t>
            </a:r>
            <a:r>
              <a:rPr lang="en-US" dirty="0" err="1" smtClean="0"/>
              <a:t>ultrices</a:t>
            </a:r>
            <a:r>
              <a:rPr lang="en-US" dirty="0" smtClean="0"/>
              <a:t> vitae ex </a:t>
            </a:r>
            <a:r>
              <a:rPr lang="en-US" dirty="0" err="1" smtClean="0"/>
              <a:t>quis</a:t>
            </a:r>
            <a:r>
              <a:rPr lang="en-US" dirty="0" smtClean="0"/>
              <a:t> </a:t>
            </a:r>
            <a:r>
              <a:rPr lang="en-US" dirty="0" err="1" smtClean="0"/>
              <a:t>tincidunt</a:t>
            </a:r>
            <a:r>
              <a:rPr lang="en-US" dirty="0" smtClean="0"/>
              <a:t>. </a:t>
            </a:r>
            <a:r>
              <a:rPr lang="en-US" dirty="0" err="1" smtClean="0"/>
              <a:t>Suspendisse</a:t>
            </a:r>
            <a:r>
              <a:rPr lang="en-US" dirty="0" smtClean="0"/>
              <a:t> pharetra </a:t>
            </a:r>
            <a:r>
              <a:rPr lang="en-US" dirty="0" err="1" smtClean="0"/>
              <a:t>nunc</a:t>
            </a:r>
            <a:r>
              <a:rPr lang="en-US" dirty="0" smtClean="0"/>
              <a:t> ac porta </a:t>
            </a:r>
            <a:r>
              <a:rPr lang="en-US" dirty="0" err="1" smtClean="0"/>
              <a:t>fringilla</a:t>
            </a:r>
            <a:r>
              <a:rPr lang="en-US" dirty="0" smtClean="0"/>
              <a:t>. </a:t>
            </a:r>
            <a:r>
              <a:rPr lang="en-US" dirty="0" err="1" smtClean="0"/>
              <a:t>Fusce</a:t>
            </a:r>
            <a:r>
              <a:rPr lang="en-US" dirty="0" smtClean="0"/>
              <a:t> </a:t>
            </a:r>
            <a:r>
              <a:rPr lang="en-US" dirty="0" err="1" smtClean="0"/>
              <a:t>est</a:t>
            </a:r>
            <a:r>
              <a:rPr lang="en-US" dirty="0" smtClean="0"/>
              <a:t> </a:t>
            </a:r>
            <a:r>
              <a:rPr lang="en-US" dirty="0" err="1" smtClean="0"/>
              <a:t>leo</a:t>
            </a:r>
            <a:r>
              <a:rPr lang="en-US" dirty="0" smtClean="0"/>
              <a:t>, </a:t>
            </a:r>
            <a:r>
              <a:rPr lang="en-US" dirty="0" err="1" smtClean="0"/>
              <a:t>posuere</a:t>
            </a:r>
            <a:r>
              <a:rPr lang="en-US" dirty="0" smtClean="0"/>
              <a:t> non </a:t>
            </a:r>
            <a:r>
              <a:rPr lang="en-US" dirty="0" err="1" smtClean="0"/>
              <a:t>egestas</a:t>
            </a:r>
            <a:r>
              <a:rPr lang="en-US" dirty="0" smtClean="0"/>
              <a:t> in, </a:t>
            </a:r>
            <a:r>
              <a:rPr lang="en-US" dirty="0" err="1" smtClean="0"/>
              <a:t>condimentum</a:t>
            </a:r>
            <a:r>
              <a:rPr lang="en-US" dirty="0" smtClean="0"/>
              <a:t> </a:t>
            </a:r>
            <a:r>
              <a:rPr lang="en-US" dirty="0" err="1" smtClean="0"/>
              <a:t>nec</a:t>
            </a:r>
            <a:r>
              <a:rPr lang="en-US" dirty="0" smtClean="0"/>
              <a:t> </a:t>
            </a:r>
            <a:r>
              <a:rPr lang="en-US" dirty="0" err="1" smtClean="0"/>
              <a:t>lectus</a:t>
            </a:r>
            <a:r>
              <a:rPr lang="en-US" dirty="0" smtClean="0"/>
              <a:t>. </a:t>
            </a:r>
          </a:p>
          <a:p>
            <a:pPr lvl="0"/>
            <a:endParaRPr lang="en-US" dirty="0" smtClean="0"/>
          </a:p>
          <a:p>
            <a:pPr lvl="0"/>
            <a:r>
              <a:rPr lang="en-US" dirty="0" err="1" smtClean="0"/>
              <a:t>Curabitur</a:t>
            </a:r>
            <a:r>
              <a:rPr lang="en-US" dirty="0" smtClean="0"/>
              <a:t> </a:t>
            </a:r>
            <a:r>
              <a:rPr lang="en-US" dirty="0" err="1" smtClean="0"/>
              <a:t>sed</a:t>
            </a:r>
            <a:r>
              <a:rPr lang="en-US" dirty="0" smtClean="0"/>
              <a:t> magna </a:t>
            </a:r>
            <a:r>
              <a:rPr lang="en-US" dirty="0" err="1" smtClean="0"/>
              <a:t>porttitor</a:t>
            </a:r>
            <a:r>
              <a:rPr lang="en-US" dirty="0" smtClean="0"/>
              <a:t>, </a:t>
            </a:r>
            <a:r>
              <a:rPr lang="en-US" dirty="0" err="1" smtClean="0"/>
              <a:t>ullamcorper</a:t>
            </a:r>
            <a:r>
              <a:rPr lang="en-US" dirty="0" smtClean="0"/>
              <a:t> </a:t>
            </a:r>
            <a:r>
              <a:rPr lang="en-US" dirty="0" err="1" smtClean="0"/>
              <a:t>eros</a:t>
            </a:r>
            <a:r>
              <a:rPr lang="en-US" dirty="0" smtClean="0"/>
              <a:t> in, </a:t>
            </a:r>
            <a:r>
              <a:rPr lang="en-US" dirty="0" err="1" smtClean="0"/>
              <a:t>ultrices</a:t>
            </a:r>
            <a:r>
              <a:rPr lang="en-US" dirty="0" smtClean="0"/>
              <a:t> est. </a:t>
            </a:r>
            <a:r>
              <a:rPr lang="en-US" dirty="0" err="1" smtClean="0"/>
              <a:t>Vestibulum</a:t>
            </a:r>
            <a:r>
              <a:rPr lang="en-US" dirty="0" smtClean="0"/>
              <a:t> </a:t>
            </a:r>
            <a:r>
              <a:rPr lang="en-US" dirty="0" err="1" smtClean="0"/>
              <a:t>sodales</a:t>
            </a:r>
            <a:r>
              <a:rPr lang="en-US" dirty="0" smtClean="0"/>
              <a:t> </a:t>
            </a:r>
            <a:r>
              <a:rPr lang="en-US" dirty="0" err="1" smtClean="0"/>
              <a:t>suscipit</a:t>
            </a:r>
            <a:r>
              <a:rPr lang="en-US" dirty="0" smtClean="0"/>
              <a:t> </a:t>
            </a:r>
            <a:r>
              <a:rPr lang="en-US" dirty="0" err="1" smtClean="0"/>
              <a:t>turpis</a:t>
            </a:r>
            <a:r>
              <a:rPr lang="en-US" dirty="0" smtClean="0"/>
              <a:t>, a </a:t>
            </a:r>
            <a:r>
              <a:rPr lang="en-US" dirty="0" err="1" smtClean="0"/>
              <a:t>blandit</a:t>
            </a:r>
            <a:r>
              <a:rPr lang="en-US" dirty="0" smtClean="0"/>
              <a:t> </a:t>
            </a:r>
            <a:r>
              <a:rPr lang="en-US" dirty="0" err="1" smtClean="0"/>
              <a:t>purus</a:t>
            </a:r>
            <a:r>
              <a:rPr lang="en-US" dirty="0" smtClean="0"/>
              <a:t> </a:t>
            </a:r>
            <a:r>
              <a:rPr lang="en-US" dirty="0" err="1" smtClean="0"/>
              <a:t>ultricies</a:t>
            </a:r>
            <a:r>
              <a:rPr lang="en-US" dirty="0" smtClean="0"/>
              <a:t> sed. </a:t>
            </a:r>
          </a:p>
        </p:txBody>
      </p:sp>
      <p:sp>
        <p:nvSpPr>
          <p:cNvPr id="7" name="Title 1"/>
          <p:cNvSpPr>
            <a:spLocks noGrp="1"/>
          </p:cNvSpPr>
          <p:nvPr>
            <p:ph type="title" hasCustomPrompt="1"/>
          </p:nvPr>
        </p:nvSpPr>
        <p:spPr>
          <a:xfrm>
            <a:off x="179390" y="123410"/>
            <a:ext cx="4032560" cy="288039"/>
          </a:xfrm>
          <a:prstGeom prst="rect">
            <a:avLst/>
          </a:prstGeom>
        </p:spPr>
        <p:txBody>
          <a:bodyPr>
            <a:noAutofit/>
          </a:bodyPr>
          <a:lstStyle>
            <a:lvl1pPr algn="l">
              <a:defRPr sz="8000">
                <a:latin typeface="+mn-lt"/>
              </a:defRPr>
            </a:lvl1pPr>
          </a:lstStyle>
          <a:p>
            <a:r>
              <a:rPr lang="en-US" dirty="0" smtClean="0"/>
              <a:t>“</a:t>
            </a:r>
            <a:endParaRPr lang="en-GB" dirty="0"/>
          </a:p>
        </p:txBody>
      </p:sp>
      <p:sp>
        <p:nvSpPr>
          <p:cNvPr id="5" name="Text Placeholder 17"/>
          <p:cNvSpPr>
            <a:spLocks noGrp="1"/>
          </p:cNvSpPr>
          <p:nvPr>
            <p:ph type="body" sz="quarter" idx="10" hasCustomPrompt="1"/>
          </p:nvPr>
        </p:nvSpPr>
        <p:spPr>
          <a:xfrm>
            <a:off x="107382" y="4804738"/>
            <a:ext cx="3455467" cy="215352"/>
          </a:xfrm>
          <a:prstGeom prst="rect">
            <a:avLst/>
          </a:prstGeom>
        </p:spPr>
        <p:txBody>
          <a:bodyPr anchor="ctr">
            <a:noAutofit/>
          </a:bodyPr>
          <a:lstStyle>
            <a:lvl1pPr marL="0" indent="0">
              <a:buNone/>
              <a:defRPr sz="1200">
                <a:solidFill>
                  <a:schemeClr val="accent3"/>
                </a:solidFill>
              </a:defRPr>
            </a:lvl1pPr>
            <a:lvl2pPr>
              <a:defRPr sz="1200"/>
            </a:lvl2pPr>
            <a:lvl3pPr>
              <a:defRPr sz="1200"/>
            </a:lvl3pPr>
            <a:lvl4pPr>
              <a:defRPr sz="1200"/>
            </a:lvl4pPr>
            <a:lvl5pPr>
              <a:defRPr sz="1200"/>
            </a:lvl5pPr>
          </a:lstStyle>
          <a:p>
            <a:r>
              <a:rPr lang="en-US" sz="1200" b="0" dirty="0" smtClean="0">
                <a:solidFill>
                  <a:schemeClr val="accent3"/>
                </a:solidFill>
              </a:rPr>
              <a:t>Slide Title</a:t>
            </a:r>
            <a:endParaRPr lang="en-GB" sz="1200" b="0" dirty="0">
              <a:solidFill>
                <a:schemeClr val="accent3"/>
              </a:solidFill>
            </a:endParaRPr>
          </a:p>
        </p:txBody>
      </p:sp>
    </p:spTree>
    <p:extLst>
      <p:ext uri="{BB962C8B-B14F-4D97-AF65-F5344CB8AC3E}">
        <p14:creationId xmlns:p14="http://schemas.microsoft.com/office/powerpoint/2010/main" xmlns="" val="118295653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s Page ">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860040" y="411452"/>
            <a:ext cx="4032560" cy="288039"/>
          </a:xfrm>
          <a:prstGeom prst="rect">
            <a:avLst/>
          </a:prstGeom>
        </p:spPr>
        <p:txBody>
          <a:bodyPr>
            <a:noAutofit/>
          </a:bodyPr>
          <a:lstStyle>
            <a:lvl1pPr algn="l">
              <a:defRPr sz="2000"/>
            </a:lvl1pPr>
          </a:lstStyle>
          <a:p>
            <a:r>
              <a:rPr lang="en-US" dirty="0" smtClean="0"/>
              <a:t>contents</a:t>
            </a:r>
            <a:endParaRPr lang="en-GB" dirty="0"/>
          </a:p>
        </p:txBody>
      </p:sp>
      <p:cxnSp>
        <p:nvCxnSpPr>
          <p:cNvPr id="7" name="Straight Connector 6"/>
          <p:cNvCxnSpPr/>
          <p:nvPr userDrawn="1"/>
        </p:nvCxnSpPr>
        <p:spPr>
          <a:xfrm>
            <a:off x="4860040" y="483461"/>
            <a:ext cx="1116" cy="216030"/>
          </a:xfrm>
          <a:prstGeom prst="line">
            <a:avLst/>
          </a:prstGeom>
          <a:ln w="25400"/>
          <a:effectLst/>
        </p:spPr>
        <p:style>
          <a:lnRef idx="3">
            <a:schemeClr val="accent2"/>
          </a:lnRef>
          <a:fillRef idx="0">
            <a:schemeClr val="accent2"/>
          </a:fillRef>
          <a:effectRef idx="2">
            <a:schemeClr val="accent2"/>
          </a:effectRef>
          <a:fontRef idx="minor">
            <a:schemeClr val="tx1"/>
          </a:fontRef>
        </p:style>
      </p:cxnSp>
      <p:sp>
        <p:nvSpPr>
          <p:cNvPr id="9" name="Text Placeholder 13"/>
          <p:cNvSpPr>
            <a:spLocks noGrp="1"/>
          </p:cNvSpPr>
          <p:nvPr>
            <p:ph type="body" sz="quarter" idx="11" hasCustomPrompt="1"/>
          </p:nvPr>
        </p:nvSpPr>
        <p:spPr>
          <a:xfrm>
            <a:off x="4861157" y="915522"/>
            <a:ext cx="4031444" cy="3384550"/>
          </a:xfrm>
          <a:prstGeom prst="rect">
            <a:avLst/>
          </a:prstGeom>
        </p:spPr>
        <p:txBody>
          <a:bodyPr>
            <a:normAutofit/>
          </a:bodyPr>
          <a:lstStyle>
            <a:lvl1pPr marL="0" indent="0">
              <a:lnSpc>
                <a:spcPct val="150000"/>
              </a:lnSpc>
              <a:buNone/>
              <a:defRPr sz="1800" b="0">
                <a:solidFill>
                  <a:schemeClr val="accent3"/>
                </a:solidFill>
              </a:defRPr>
            </a:lvl1pPr>
          </a:lstStyle>
          <a:p>
            <a:pPr lvl="0"/>
            <a:r>
              <a:rPr lang="en-US" dirty="0" smtClean="0"/>
              <a:t>Introduction</a:t>
            </a:r>
          </a:p>
          <a:p>
            <a:pPr lvl="0"/>
            <a:r>
              <a:rPr lang="en-US" dirty="0" smtClean="0"/>
              <a:t>Main Topic</a:t>
            </a:r>
          </a:p>
          <a:p>
            <a:pPr lvl="0"/>
            <a:r>
              <a:rPr lang="en-US" dirty="0" smtClean="0"/>
              <a:t>Additional Topic</a:t>
            </a:r>
          </a:p>
          <a:p>
            <a:pPr lvl="0"/>
            <a:r>
              <a:rPr lang="en-US" dirty="0" smtClean="0"/>
              <a:t>Conclusion</a:t>
            </a:r>
          </a:p>
          <a:p>
            <a:pPr lvl="0"/>
            <a:r>
              <a:rPr lang="en-US" dirty="0" smtClean="0"/>
              <a:t>Next Steps</a:t>
            </a:r>
          </a:p>
        </p:txBody>
      </p:sp>
      <p:sp>
        <p:nvSpPr>
          <p:cNvPr id="8" name="Text Placeholder 17"/>
          <p:cNvSpPr>
            <a:spLocks noGrp="1"/>
          </p:cNvSpPr>
          <p:nvPr>
            <p:ph type="body" sz="quarter" idx="10" hasCustomPrompt="1"/>
          </p:nvPr>
        </p:nvSpPr>
        <p:spPr>
          <a:xfrm>
            <a:off x="107382" y="4804738"/>
            <a:ext cx="3455467" cy="215352"/>
          </a:xfrm>
          <a:prstGeom prst="rect">
            <a:avLst/>
          </a:prstGeom>
        </p:spPr>
        <p:txBody>
          <a:bodyPr anchor="ctr">
            <a:noAutofit/>
          </a:bodyPr>
          <a:lstStyle>
            <a:lvl1pPr marL="0" indent="0">
              <a:buNone/>
              <a:defRPr sz="1200">
                <a:solidFill>
                  <a:schemeClr val="accent3"/>
                </a:solidFill>
              </a:defRPr>
            </a:lvl1pPr>
            <a:lvl2pPr>
              <a:defRPr sz="1200"/>
            </a:lvl2pPr>
            <a:lvl3pPr>
              <a:defRPr sz="1200"/>
            </a:lvl3pPr>
            <a:lvl4pPr>
              <a:defRPr sz="1200"/>
            </a:lvl4pPr>
            <a:lvl5pPr>
              <a:defRPr sz="1200"/>
            </a:lvl5pPr>
          </a:lstStyle>
          <a:p>
            <a:r>
              <a:rPr lang="en-US" sz="1200" b="0" dirty="0" smtClean="0">
                <a:solidFill>
                  <a:schemeClr val="accent3"/>
                </a:solidFill>
              </a:rPr>
              <a:t>Slide Title</a:t>
            </a:r>
            <a:endParaRPr lang="en-GB" sz="1200" b="0" dirty="0">
              <a:solidFill>
                <a:schemeClr val="accent3"/>
              </a:solidFill>
            </a:endParaRPr>
          </a:p>
        </p:txBody>
      </p:sp>
    </p:spTree>
    <p:extLst>
      <p:ext uri="{BB962C8B-B14F-4D97-AF65-F5344CB8AC3E}">
        <p14:creationId xmlns:p14="http://schemas.microsoft.com/office/powerpoint/2010/main" xmlns="" val="52863318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Page">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8" name="Text Placeholder 13"/>
          <p:cNvSpPr>
            <a:spLocks noGrp="1"/>
          </p:cNvSpPr>
          <p:nvPr>
            <p:ph type="body" sz="quarter" idx="12" hasCustomPrompt="1"/>
          </p:nvPr>
        </p:nvSpPr>
        <p:spPr>
          <a:xfrm>
            <a:off x="4860040" y="915440"/>
            <a:ext cx="4031444" cy="3312540"/>
          </a:xfrm>
          <a:prstGeom prst="rect">
            <a:avLst/>
          </a:prstGeom>
        </p:spPr>
        <p:txBody>
          <a:bodyPr numCol="1" spcCol="216000">
            <a:normAutofit/>
          </a:bodyPr>
          <a:lstStyle>
            <a:lvl1pPr marL="0" indent="0">
              <a:lnSpc>
                <a:spcPct val="100000"/>
              </a:lnSpc>
              <a:buNone/>
              <a:defRPr sz="1400" b="0">
                <a:solidFill>
                  <a:schemeClr val="accent3"/>
                </a:solidFill>
              </a:defRPr>
            </a:lvl1pPr>
          </a:lstStyle>
          <a:p>
            <a:pPr lvl="0"/>
            <a:r>
              <a:rPr lang="en-US" dirty="0" smtClean="0"/>
              <a:t>In </a:t>
            </a:r>
            <a:r>
              <a:rPr lang="en-US" dirty="0" err="1" smtClean="0"/>
              <a:t>hac</a:t>
            </a:r>
            <a:r>
              <a:rPr lang="en-US" dirty="0" smtClean="0"/>
              <a:t> </a:t>
            </a:r>
            <a:r>
              <a:rPr lang="en-US" dirty="0" err="1" smtClean="0"/>
              <a:t>habitasse</a:t>
            </a:r>
            <a:r>
              <a:rPr lang="en-US" dirty="0" smtClean="0"/>
              <a:t> </a:t>
            </a:r>
            <a:r>
              <a:rPr lang="en-US" dirty="0" err="1" smtClean="0"/>
              <a:t>platea</a:t>
            </a:r>
            <a:r>
              <a:rPr lang="en-US" dirty="0" smtClean="0"/>
              <a:t> </a:t>
            </a:r>
            <a:r>
              <a:rPr lang="en-US" dirty="0" err="1" smtClean="0"/>
              <a:t>dictumst</a:t>
            </a:r>
            <a:r>
              <a:rPr lang="en-US" dirty="0" smtClean="0"/>
              <a:t>. </a:t>
            </a:r>
            <a:r>
              <a:rPr lang="en-US" dirty="0" err="1" smtClean="0"/>
              <a:t>Duis</a:t>
            </a:r>
            <a:r>
              <a:rPr lang="en-US" dirty="0" smtClean="0"/>
              <a:t> </a:t>
            </a:r>
            <a:r>
              <a:rPr lang="en-US" dirty="0" err="1" smtClean="0"/>
              <a:t>leo</a:t>
            </a:r>
            <a:r>
              <a:rPr lang="en-US" dirty="0" smtClean="0"/>
              <a:t> </a:t>
            </a:r>
            <a:r>
              <a:rPr lang="en-US" dirty="0" err="1" smtClean="0"/>
              <a:t>diam</a:t>
            </a:r>
            <a:r>
              <a:rPr lang="en-US" dirty="0" smtClean="0"/>
              <a:t>, </a:t>
            </a:r>
            <a:r>
              <a:rPr lang="en-US" dirty="0" err="1" smtClean="0"/>
              <a:t>auctor</a:t>
            </a:r>
            <a:r>
              <a:rPr lang="en-US" dirty="0" smtClean="0"/>
              <a:t> non </a:t>
            </a:r>
            <a:r>
              <a:rPr lang="en-US" dirty="0" err="1" smtClean="0"/>
              <a:t>sodales</a:t>
            </a:r>
            <a:r>
              <a:rPr lang="en-US" dirty="0" smtClean="0"/>
              <a:t> </a:t>
            </a:r>
            <a:r>
              <a:rPr lang="en-US" dirty="0" err="1" smtClean="0"/>
              <a:t>eu</a:t>
            </a:r>
            <a:r>
              <a:rPr lang="en-US" dirty="0" smtClean="0"/>
              <a:t>, </a:t>
            </a:r>
            <a:r>
              <a:rPr lang="en-US" dirty="0" err="1" smtClean="0"/>
              <a:t>viverra</a:t>
            </a:r>
            <a:r>
              <a:rPr lang="en-US" dirty="0" smtClean="0"/>
              <a:t> id ex. </a:t>
            </a:r>
            <a:r>
              <a:rPr lang="en-US" dirty="0" err="1" smtClean="0"/>
              <a:t>Aenean</a:t>
            </a:r>
            <a:r>
              <a:rPr lang="en-US" dirty="0" smtClean="0"/>
              <a:t> cursus </a:t>
            </a:r>
            <a:r>
              <a:rPr lang="en-US" dirty="0" err="1" smtClean="0"/>
              <a:t>orci</a:t>
            </a:r>
            <a:r>
              <a:rPr lang="en-US" dirty="0" smtClean="0"/>
              <a:t> ligula, a </a:t>
            </a:r>
            <a:r>
              <a:rPr lang="en-US" dirty="0" err="1" smtClean="0"/>
              <a:t>scelerisque</a:t>
            </a:r>
            <a:r>
              <a:rPr lang="en-US" dirty="0" smtClean="0"/>
              <a:t> </a:t>
            </a:r>
            <a:r>
              <a:rPr lang="en-US" dirty="0" err="1" smtClean="0"/>
              <a:t>est</a:t>
            </a:r>
            <a:r>
              <a:rPr lang="en-US" dirty="0" smtClean="0"/>
              <a:t> </a:t>
            </a:r>
            <a:r>
              <a:rPr lang="en-US" dirty="0" err="1" smtClean="0"/>
              <a:t>aliquet</a:t>
            </a:r>
            <a:r>
              <a:rPr lang="en-US" dirty="0" smtClean="0"/>
              <a:t> </a:t>
            </a:r>
            <a:r>
              <a:rPr lang="en-US" dirty="0" err="1" smtClean="0"/>
              <a:t>ut.</a:t>
            </a:r>
            <a:r>
              <a:rPr lang="en-US" dirty="0" smtClean="0"/>
              <a:t> </a:t>
            </a:r>
            <a:r>
              <a:rPr lang="en-US" dirty="0" err="1" smtClean="0"/>
              <a:t>Proin</a:t>
            </a:r>
            <a:r>
              <a:rPr lang="en-US" dirty="0" smtClean="0"/>
              <a:t> at </a:t>
            </a:r>
            <a:r>
              <a:rPr lang="en-US" dirty="0" err="1" smtClean="0"/>
              <a:t>mauris</a:t>
            </a:r>
            <a:r>
              <a:rPr lang="en-US" dirty="0" smtClean="0"/>
              <a:t> </a:t>
            </a:r>
            <a:r>
              <a:rPr lang="en-US" dirty="0" err="1" smtClean="0"/>
              <a:t>eu</a:t>
            </a:r>
            <a:r>
              <a:rPr lang="en-US" dirty="0" smtClean="0"/>
              <a:t> </a:t>
            </a:r>
            <a:r>
              <a:rPr lang="en-US" dirty="0" err="1" smtClean="0"/>
              <a:t>urna</a:t>
            </a:r>
            <a:r>
              <a:rPr lang="en-US" dirty="0" smtClean="0"/>
              <a:t>.</a:t>
            </a:r>
          </a:p>
          <a:p>
            <a:pPr lvl="0"/>
            <a:endParaRPr lang="en-US" dirty="0" smtClean="0"/>
          </a:p>
          <a:p>
            <a:pPr lvl="0"/>
            <a:r>
              <a:rPr lang="en-US" dirty="0" smtClean="0"/>
              <a:t>Maecenas </a:t>
            </a:r>
            <a:r>
              <a:rPr lang="en-US" dirty="0" err="1" smtClean="0"/>
              <a:t>ultrices</a:t>
            </a:r>
            <a:r>
              <a:rPr lang="en-US" dirty="0" smtClean="0"/>
              <a:t> vitae ex </a:t>
            </a:r>
            <a:r>
              <a:rPr lang="en-US" dirty="0" err="1" smtClean="0"/>
              <a:t>quis</a:t>
            </a:r>
            <a:r>
              <a:rPr lang="en-US" dirty="0" smtClean="0"/>
              <a:t> </a:t>
            </a:r>
            <a:r>
              <a:rPr lang="en-US" dirty="0" err="1" smtClean="0"/>
              <a:t>tincidunt</a:t>
            </a:r>
            <a:r>
              <a:rPr lang="en-US" dirty="0" smtClean="0"/>
              <a:t>. </a:t>
            </a:r>
            <a:r>
              <a:rPr lang="en-US" dirty="0" err="1" smtClean="0"/>
              <a:t>Suspendisse</a:t>
            </a:r>
            <a:r>
              <a:rPr lang="en-US" dirty="0" smtClean="0"/>
              <a:t> pharetra </a:t>
            </a:r>
            <a:r>
              <a:rPr lang="en-US" dirty="0" err="1" smtClean="0"/>
              <a:t>nunc</a:t>
            </a:r>
            <a:r>
              <a:rPr lang="en-US" dirty="0" smtClean="0"/>
              <a:t> ac porta </a:t>
            </a:r>
            <a:r>
              <a:rPr lang="en-US" dirty="0" err="1" smtClean="0"/>
              <a:t>fringilla</a:t>
            </a:r>
            <a:r>
              <a:rPr lang="en-US" dirty="0" smtClean="0"/>
              <a:t>. </a:t>
            </a:r>
            <a:r>
              <a:rPr lang="en-US" dirty="0" err="1" smtClean="0"/>
              <a:t>Fusce</a:t>
            </a:r>
            <a:r>
              <a:rPr lang="en-US" dirty="0" smtClean="0"/>
              <a:t> </a:t>
            </a:r>
            <a:r>
              <a:rPr lang="en-US" dirty="0" err="1" smtClean="0"/>
              <a:t>est</a:t>
            </a:r>
            <a:r>
              <a:rPr lang="en-US" dirty="0" smtClean="0"/>
              <a:t> </a:t>
            </a:r>
            <a:r>
              <a:rPr lang="en-US" dirty="0" err="1" smtClean="0"/>
              <a:t>leo</a:t>
            </a:r>
            <a:r>
              <a:rPr lang="en-US" dirty="0" smtClean="0"/>
              <a:t>, </a:t>
            </a:r>
            <a:r>
              <a:rPr lang="en-US" dirty="0" err="1" smtClean="0"/>
              <a:t>posuere</a:t>
            </a:r>
            <a:r>
              <a:rPr lang="en-US" dirty="0" smtClean="0"/>
              <a:t> non </a:t>
            </a:r>
            <a:r>
              <a:rPr lang="en-US" dirty="0" err="1" smtClean="0"/>
              <a:t>egestas</a:t>
            </a:r>
            <a:r>
              <a:rPr lang="en-US" dirty="0" smtClean="0"/>
              <a:t> in, </a:t>
            </a:r>
            <a:r>
              <a:rPr lang="en-US" dirty="0" err="1" smtClean="0"/>
              <a:t>condimentum</a:t>
            </a:r>
            <a:r>
              <a:rPr lang="en-US" dirty="0" smtClean="0"/>
              <a:t> </a:t>
            </a:r>
            <a:r>
              <a:rPr lang="en-US" dirty="0" err="1" smtClean="0"/>
              <a:t>nec</a:t>
            </a:r>
            <a:r>
              <a:rPr lang="en-US" dirty="0" smtClean="0"/>
              <a:t> </a:t>
            </a:r>
            <a:r>
              <a:rPr lang="en-US" dirty="0" err="1" smtClean="0"/>
              <a:t>lectus</a:t>
            </a:r>
            <a:r>
              <a:rPr lang="en-US" dirty="0" smtClean="0"/>
              <a:t>. </a:t>
            </a:r>
          </a:p>
          <a:p>
            <a:pPr lvl="0"/>
            <a:endParaRPr lang="en-US" dirty="0" smtClean="0"/>
          </a:p>
          <a:p>
            <a:pPr lvl="0"/>
            <a:r>
              <a:rPr lang="en-US" dirty="0" err="1" smtClean="0"/>
              <a:t>Curabitur</a:t>
            </a:r>
            <a:r>
              <a:rPr lang="en-US" dirty="0" smtClean="0"/>
              <a:t> </a:t>
            </a:r>
            <a:r>
              <a:rPr lang="en-US" dirty="0" err="1" smtClean="0"/>
              <a:t>sed</a:t>
            </a:r>
            <a:r>
              <a:rPr lang="en-US" dirty="0" smtClean="0"/>
              <a:t> magna </a:t>
            </a:r>
            <a:r>
              <a:rPr lang="en-US" dirty="0" err="1" smtClean="0"/>
              <a:t>porttitor</a:t>
            </a:r>
            <a:r>
              <a:rPr lang="en-US" dirty="0" smtClean="0"/>
              <a:t>, </a:t>
            </a:r>
            <a:r>
              <a:rPr lang="en-US" dirty="0" err="1" smtClean="0"/>
              <a:t>ullamcorper</a:t>
            </a:r>
            <a:r>
              <a:rPr lang="en-US" dirty="0" smtClean="0"/>
              <a:t> </a:t>
            </a:r>
            <a:r>
              <a:rPr lang="en-US" dirty="0" err="1" smtClean="0"/>
              <a:t>eros</a:t>
            </a:r>
            <a:r>
              <a:rPr lang="en-US" dirty="0" smtClean="0"/>
              <a:t> in, </a:t>
            </a:r>
            <a:r>
              <a:rPr lang="en-US" dirty="0" err="1" smtClean="0"/>
              <a:t>ultrices</a:t>
            </a:r>
            <a:r>
              <a:rPr lang="en-US" dirty="0" smtClean="0"/>
              <a:t> est. </a:t>
            </a:r>
            <a:r>
              <a:rPr lang="en-US" dirty="0" err="1" smtClean="0"/>
              <a:t>Vestibulum</a:t>
            </a:r>
            <a:r>
              <a:rPr lang="en-US" dirty="0" smtClean="0"/>
              <a:t> </a:t>
            </a:r>
            <a:r>
              <a:rPr lang="en-US" dirty="0" err="1" smtClean="0"/>
              <a:t>sodales</a:t>
            </a:r>
            <a:r>
              <a:rPr lang="en-US" dirty="0" smtClean="0"/>
              <a:t> </a:t>
            </a:r>
            <a:r>
              <a:rPr lang="en-US" dirty="0" err="1" smtClean="0"/>
              <a:t>suscipit</a:t>
            </a:r>
            <a:r>
              <a:rPr lang="en-US" dirty="0" smtClean="0"/>
              <a:t> </a:t>
            </a:r>
            <a:r>
              <a:rPr lang="en-US" dirty="0" err="1" smtClean="0"/>
              <a:t>turpis</a:t>
            </a:r>
            <a:r>
              <a:rPr lang="en-US" dirty="0" smtClean="0"/>
              <a:t>, a </a:t>
            </a:r>
            <a:r>
              <a:rPr lang="en-US" dirty="0" err="1" smtClean="0"/>
              <a:t>blandit</a:t>
            </a:r>
            <a:r>
              <a:rPr lang="en-US" dirty="0" smtClean="0"/>
              <a:t> </a:t>
            </a:r>
            <a:r>
              <a:rPr lang="en-US" dirty="0" err="1" smtClean="0"/>
              <a:t>purus</a:t>
            </a:r>
            <a:r>
              <a:rPr lang="en-US" dirty="0" smtClean="0"/>
              <a:t> </a:t>
            </a:r>
            <a:r>
              <a:rPr lang="en-US" dirty="0" err="1" smtClean="0"/>
              <a:t>ultricies</a:t>
            </a:r>
            <a:r>
              <a:rPr lang="en-US" dirty="0" smtClean="0"/>
              <a:t> sed. </a:t>
            </a:r>
          </a:p>
        </p:txBody>
      </p:sp>
      <p:sp>
        <p:nvSpPr>
          <p:cNvPr id="10" name="Title 1"/>
          <p:cNvSpPr>
            <a:spLocks noGrp="1"/>
          </p:cNvSpPr>
          <p:nvPr>
            <p:ph type="title" hasCustomPrompt="1"/>
          </p:nvPr>
        </p:nvSpPr>
        <p:spPr>
          <a:xfrm>
            <a:off x="4788030" y="123410"/>
            <a:ext cx="4032560" cy="288039"/>
          </a:xfrm>
          <a:prstGeom prst="rect">
            <a:avLst/>
          </a:prstGeom>
        </p:spPr>
        <p:txBody>
          <a:bodyPr>
            <a:noAutofit/>
          </a:bodyPr>
          <a:lstStyle>
            <a:lvl1pPr algn="l">
              <a:defRPr sz="8000">
                <a:latin typeface="+mn-lt"/>
              </a:defRPr>
            </a:lvl1pPr>
          </a:lstStyle>
          <a:p>
            <a:r>
              <a:rPr lang="en-US" dirty="0" smtClean="0"/>
              <a:t>“</a:t>
            </a:r>
            <a:endParaRPr lang="en-GB" dirty="0"/>
          </a:p>
        </p:txBody>
      </p:sp>
      <p:sp>
        <p:nvSpPr>
          <p:cNvPr id="5" name="Text Placeholder 17"/>
          <p:cNvSpPr>
            <a:spLocks noGrp="1"/>
          </p:cNvSpPr>
          <p:nvPr>
            <p:ph type="body" sz="quarter" idx="10" hasCustomPrompt="1"/>
          </p:nvPr>
        </p:nvSpPr>
        <p:spPr>
          <a:xfrm>
            <a:off x="107382" y="4804738"/>
            <a:ext cx="3455467" cy="215352"/>
          </a:xfrm>
          <a:prstGeom prst="rect">
            <a:avLst/>
          </a:prstGeom>
        </p:spPr>
        <p:txBody>
          <a:bodyPr anchor="ctr">
            <a:noAutofit/>
          </a:bodyPr>
          <a:lstStyle>
            <a:lvl1pPr marL="0" indent="0">
              <a:buNone/>
              <a:defRPr sz="1200">
                <a:solidFill>
                  <a:schemeClr val="accent3"/>
                </a:solidFill>
              </a:defRPr>
            </a:lvl1pPr>
            <a:lvl2pPr>
              <a:defRPr sz="1200"/>
            </a:lvl2pPr>
            <a:lvl3pPr>
              <a:defRPr sz="1200"/>
            </a:lvl3pPr>
            <a:lvl4pPr>
              <a:defRPr sz="1200"/>
            </a:lvl4pPr>
            <a:lvl5pPr>
              <a:defRPr sz="1200"/>
            </a:lvl5pPr>
          </a:lstStyle>
          <a:p>
            <a:r>
              <a:rPr lang="en-US" sz="1200" b="0" dirty="0" smtClean="0">
                <a:solidFill>
                  <a:schemeClr val="accent3"/>
                </a:solidFill>
              </a:rPr>
              <a:t>Slide Title</a:t>
            </a:r>
            <a:endParaRPr lang="en-GB" sz="1200" b="0" dirty="0">
              <a:solidFill>
                <a:schemeClr val="accent3"/>
              </a:solidFill>
            </a:endParaRPr>
          </a:p>
        </p:txBody>
      </p:sp>
    </p:spTree>
    <p:extLst>
      <p:ext uri="{BB962C8B-B14F-4D97-AF65-F5344CB8AC3E}">
        <p14:creationId xmlns:p14="http://schemas.microsoft.com/office/powerpoint/2010/main" xmlns="" val="29499013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51400" y="1469232"/>
            <a:ext cx="7772400" cy="454429"/>
          </a:xfrm>
          <a:prstGeom prst="rect">
            <a:avLst/>
          </a:prstGeom>
          <a:ln>
            <a:noFill/>
          </a:ln>
        </p:spPr>
        <p:txBody>
          <a:bodyPr>
            <a:noAutofit/>
          </a:bodyPr>
          <a:lstStyle>
            <a:lvl1pPr algn="l">
              <a:defRPr sz="2800" baseline="0">
                <a:solidFill>
                  <a:schemeClr val="tx1"/>
                </a:solidFill>
                <a:latin typeface="Eveleth Dot Light" pitchFamily="50" charset="0"/>
              </a:defRPr>
            </a:lvl1pPr>
          </a:lstStyle>
          <a:p>
            <a:r>
              <a:rPr lang="en-US" dirty="0" smtClean="0">
                <a:latin typeface="Eveleth Dot Light" pitchFamily="50" charset="0"/>
              </a:rPr>
              <a:t>The brand story</a:t>
            </a:r>
            <a:endParaRPr lang="en-GB" dirty="0"/>
          </a:p>
        </p:txBody>
      </p:sp>
      <p:cxnSp>
        <p:nvCxnSpPr>
          <p:cNvPr id="9" name="Straight Connector 8"/>
          <p:cNvCxnSpPr/>
          <p:nvPr userDrawn="1"/>
        </p:nvCxnSpPr>
        <p:spPr>
          <a:xfrm>
            <a:off x="251400" y="1563610"/>
            <a:ext cx="2232" cy="288032"/>
          </a:xfrm>
          <a:prstGeom prst="line">
            <a:avLst/>
          </a:prstGeom>
          <a:ln w="25400"/>
          <a:effectLst/>
        </p:spPr>
        <p:style>
          <a:lnRef idx="3">
            <a:schemeClr val="accent2"/>
          </a:lnRef>
          <a:fillRef idx="0">
            <a:schemeClr val="accent2"/>
          </a:fillRef>
          <a:effectRef idx="2">
            <a:schemeClr val="accent2"/>
          </a:effectRef>
          <a:fontRef idx="minor">
            <a:schemeClr val="tx1"/>
          </a:fontRef>
        </p:style>
      </p:cxnSp>
      <p:sp>
        <p:nvSpPr>
          <p:cNvPr id="5" name="Text Placeholder 4"/>
          <p:cNvSpPr>
            <a:spLocks noGrp="1"/>
          </p:cNvSpPr>
          <p:nvPr>
            <p:ph type="body" sz="quarter" idx="12"/>
          </p:nvPr>
        </p:nvSpPr>
        <p:spPr>
          <a:xfrm>
            <a:off x="107380" y="4802602"/>
            <a:ext cx="6337300" cy="217488"/>
          </a:xfrm>
          <a:prstGeom prst="rect">
            <a:avLst/>
          </a:prstGeom>
        </p:spPr>
        <p:txBody>
          <a:bodyPr anchor="ctr"/>
          <a:lstStyle>
            <a:lvl1pPr marL="0" indent="0">
              <a:buNone/>
              <a:defRPr sz="1200">
                <a:solidFill>
                  <a:schemeClr val="bg1"/>
                </a:solidFill>
              </a:defRPr>
            </a:lvl1pPr>
          </a:lstStyle>
          <a:p>
            <a:pPr lvl="0"/>
            <a:endParaRPr lang="en-GB" dirty="0"/>
          </a:p>
        </p:txBody>
      </p:sp>
    </p:spTree>
    <p:extLst>
      <p:ext uri="{BB962C8B-B14F-4D97-AF65-F5344CB8AC3E}">
        <p14:creationId xmlns:p14="http://schemas.microsoft.com/office/powerpoint/2010/main" xmlns="" val="198415190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51400" y="2333352"/>
            <a:ext cx="8641200" cy="454429"/>
          </a:xfrm>
          <a:prstGeom prst="rect">
            <a:avLst/>
          </a:prstGeom>
        </p:spPr>
        <p:txBody>
          <a:bodyPr>
            <a:noAutofit/>
          </a:bodyPr>
          <a:lstStyle>
            <a:lvl1pPr algn="ctr">
              <a:defRPr sz="2800">
                <a:solidFill>
                  <a:schemeClr val="bg1"/>
                </a:solidFill>
              </a:defRPr>
            </a:lvl1pPr>
          </a:lstStyle>
          <a:p>
            <a:r>
              <a:rPr lang="en-US" dirty="0" smtClean="0"/>
              <a:t>Slide title</a:t>
            </a:r>
            <a:endParaRPr lang="en-GB" dirty="0"/>
          </a:p>
        </p:txBody>
      </p:sp>
      <p:sp>
        <p:nvSpPr>
          <p:cNvPr id="5" name="Text Placeholder 4"/>
          <p:cNvSpPr>
            <a:spLocks noGrp="1"/>
          </p:cNvSpPr>
          <p:nvPr>
            <p:ph type="body" sz="quarter" idx="12"/>
          </p:nvPr>
        </p:nvSpPr>
        <p:spPr>
          <a:xfrm>
            <a:off x="107380" y="4802602"/>
            <a:ext cx="6337300" cy="217488"/>
          </a:xfrm>
          <a:prstGeom prst="rect">
            <a:avLst/>
          </a:prstGeom>
        </p:spPr>
        <p:txBody>
          <a:bodyPr anchor="ctr"/>
          <a:lstStyle>
            <a:lvl1pPr marL="0" indent="0">
              <a:buNone/>
              <a:defRPr sz="1200">
                <a:solidFill>
                  <a:schemeClr val="bg1"/>
                </a:solidFill>
              </a:defRPr>
            </a:lvl1pPr>
          </a:lstStyle>
          <a:p>
            <a:pPr lvl="0"/>
            <a:endParaRPr lang="en-GB" dirty="0"/>
          </a:p>
        </p:txBody>
      </p:sp>
    </p:spTree>
    <p:extLst>
      <p:ext uri="{BB962C8B-B14F-4D97-AF65-F5344CB8AC3E}">
        <p14:creationId xmlns:p14="http://schemas.microsoft.com/office/powerpoint/2010/main" xmlns="" val="46943728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 Title Slide 2">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51400" y="411452"/>
            <a:ext cx="8641200" cy="720100"/>
          </a:xfrm>
          <a:prstGeom prst="rect">
            <a:avLst/>
          </a:prstGeom>
        </p:spPr>
        <p:txBody>
          <a:bodyPr>
            <a:noAutofit/>
          </a:bodyPr>
          <a:lstStyle>
            <a:lvl1pPr algn="l">
              <a:defRPr sz="2000">
                <a:solidFill>
                  <a:schemeClr val="bg1"/>
                </a:solidFill>
              </a:defRPr>
            </a:lvl1pPr>
          </a:lstStyle>
          <a:p>
            <a:r>
              <a:rPr lang="fr-FR" dirty="0" err="1" smtClean="0"/>
              <a:t>Interdum</a:t>
            </a:r>
            <a:r>
              <a:rPr lang="fr-FR" dirty="0" smtClean="0"/>
              <a:t> et </a:t>
            </a:r>
            <a:r>
              <a:rPr lang="fr-FR" dirty="0" err="1" smtClean="0"/>
              <a:t>malesuada</a:t>
            </a:r>
            <a:r>
              <a:rPr lang="fr-FR" dirty="0" smtClean="0"/>
              <a:t/>
            </a:r>
            <a:br>
              <a:rPr lang="fr-FR" dirty="0" smtClean="0"/>
            </a:br>
            <a:r>
              <a:rPr lang="fr-FR" dirty="0" err="1" smtClean="0"/>
              <a:t>fames</a:t>
            </a:r>
            <a:r>
              <a:rPr lang="fr-FR" dirty="0" smtClean="0"/>
              <a:t> </a:t>
            </a:r>
            <a:r>
              <a:rPr lang="fr-FR" dirty="0" err="1" smtClean="0"/>
              <a:t>ac</a:t>
            </a:r>
            <a:r>
              <a:rPr lang="fr-FR" dirty="0" smtClean="0"/>
              <a:t> ante </a:t>
            </a:r>
            <a:r>
              <a:rPr lang="fr-FR" dirty="0" err="1" smtClean="0"/>
              <a:t>ipsum</a:t>
            </a:r>
            <a:r>
              <a:rPr lang="fr-FR" dirty="0" smtClean="0"/>
              <a:t> </a:t>
            </a:r>
            <a:r>
              <a:rPr lang="fr-FR" dirty="0" err="1" smtClean="0"/>
              <a:t>primis</a:t>
            </a:r>
            <a:endParaRPr lang="en-GB" dirty="0"/>
          </a:p>
        </p:txBody>
      </p:sp>
      <p:sp>
        <p:nvSpPr>
          <p:cNvPr id="4" name="Text Placeholder 4"/>
          <p:cNvSpPr>
            <a:spLocks noGrp="1"/>
          </p:cNvSpPr>
          <p:nvPr>
            <p:ph type="body" sz="quarter" idx="12"/>
          </p:nvPr>
        </p:nvSpPr>
        <p:spPr>
          <a:xfrm>
            <a:off x="107380" y="4802602"/>
            <a:ext cx="6337300" cy="217488"/>
          </a:xfrm>
          <a:prstGeom prst="rect">
            <a:avLst/>
          </a:prstGeom>
        </p:spPr>
        <p:txBody>
          <a:bodyPr anchor="ctr"/>
          <a:lstStyle>
            <a:lvl1pPr marL="0" indent="0">
              <a:buNone/>
              <a:defRPr sz="1200">
                <a:solidFill>
                  <a:schemeClr val="bg1"/>
                </a:solidFill>
              </a:defRPr>
            </a:lvl1pPr>
          </a:lstStyle>
          <a:p>
            <a:pPr lvl="0"/>
            <a:endParaRPr lang="en-GB" dirty="0"/>
          </a:p>
        </p:txBody>
      </p:sp>
    </p:spTree>
    <p:extLst>
      <p:ext uri="{BB962C8B-B14F-4D97-AF65-F5344CB8AC3E}">
        <p14:creationId xmlns:p14="http://schemas.microsoft.com/office/powerpoint/2010/main" xmlns="" val="398657389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mp; Body Cop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400" y="411450"/>
            <a:ext cx="4032560" cy="288040"/>
          </a:xfrm>
          <a:prstGeom prst="rect">
            <a:avLst/>
          </a:prstGeom>
        </p:spPr>
        <p:txBody>
          <a:bodyPr>
            <a:noAutofit/>
          </a:bodyPr>
          <a:lstStyle>
            <a:lvl1pPr algn="l">
              <a:defRPr sz="2000"/>
            </a:lvl1pPr>
          </a:lstStyle>
          <a:p>
            <a:r>
              <a:rPr lang="en-US" dirty="0" smtClean="0"/>
              <a:t>contents</a:t>
            </a:r>
            <a:endParaRPr lang="en-GB" dirty="0"/>
          </a:p>
        </p:txBody>
      </p:sp>
      <p:cxnSp>
        <p:nvCxnSpPr>
          <p:cNvPr id="8" name="Straight Connector 7"/>
          <p:cNvCxnSpPr/>
          <p:nvPr userDrawn="1"/>
        </p:nvCxnSpPr>
        <p:spPr>
          <a:xfrm>
            <a:off x="251400" y="483460"/>
            <a:ext cx="1116" cy="216030"/>
          </a:xfrm>
          <a:prstGeom prst="line">
            <a:avLst/>
          </a:prstGeom>
          <a:ln w="25400"/>
          <a:effectLst/>
        </p:spPr>
        <p:style>
          <a:lnRef idx="3">
            <a:schemeClr val="accent2"/>
          </a:lnRef>
          <a:fillRef idx="0">
            <a:schemeClr val="accent2"/>
          </a:fillRef>
          <a:effectRef idx="2">
            <a:schemeClr val="accent2"/>
          </a:effectRef>
          <a:fontRef idx="minor">
            <a:schemeClr val="tx1"/>
          </a:fontRef>
        </p:style>
      </p:cxnSp>
      <p:sp>
        <p:nvSpPr>
          <p:cNvPr id="14" name="Text Placeholder 13"/>
          <p:cNvSpPr>
            <a:spLocks noGrp="1"/>
          </p:cNvSpPr>
          <p:nvPr>
            <p:ph type="body" sz="quarter" idx="11" hasCustomPrompt="1"/>
          </p:nvPr>
        </p:nvSpPr>
        <p:spPr>
          <a:xfrm>
            <a:off x="252517" y="987530"/>
            <a:ext cx="8640083" cy="3312540"/>
          </a:xfrm>
          <a:prstGeom prst="rect">
            <a:avLst/>
          </a:prstGeom>
        </p:spPr>
        <p:txBody>
          <a:bodyPr numCol="2" spcCol="216000">
            <a:normAutofit/>
          </a:bodyPr>
          <a:lstStyle>
            <a:lvl1pPr marL="0" indent="0">
              <a:lnSpc>
                <a:spcPct val="100000"/>
              </a:lnSpc>
              <a:buNone/>
              <a:defRPr sz="1400" b="0">
                <a:solidFill>
                  <a:schemeClr val="accent3"/>
                </a:solidFill>
              </a:defRPr>
            </a:lvl1pPr>
          </a:lstStyle>
          <a:p>
            <a:pPr lvl="0"/>
            <a:r>
              <a:rPr lang="en-US" dirty="0" smtClean="0"/>
              <a:t>In </a:t>
            </a:r>
            <a:r>
              <a:rPr lang="en-US" dirty="0" err="1" smtClean="0"/>
              <a:t>hac</a:t>
            </a:r>
            <a:r>
              <a:rPr lang="en-US" dirty="0" smtClean="0"/>
              <a:t> </a:t>
            </a:r>
            <a:r>
              <a:rPr lang="en-US" dirty="0" err="1" smtClean="0"/>
              <a:t>habitasse</a:t>
            </a:r>
            <a:r>
              <a:rPr lang="en-US" dirty="0" smtClean="0"/>
              <a:t> </a:t>
            </a:r>
            <a:r>
              <a:rPr lang="en-US" dirty="0" err="1" smtClean="0"/>
              <a:t>platea</a:t>
            </a:r>
            <a:r>
              <a:rPr lang="en-US" dirty="0" smtClean="0"/>
              <a:t> </a:t>
            </a:r>
            <a:r>
              <a:rPr lang="en-US" dirty="0" err="1" smtClean="0"/>
              <a:t>dictumst</a:t>
            </a:r>
            <a:r>
              <a:rPr lang="en-US" dirty="0" smtClean="0"/>
              <a:t>. </a:t>
            </a:r>
            <a:r>
              <a:rPr lang="en-US" dirty="0" err="1" smtClean="0"/>
              <a:t>Duis</a:t>
            </a:r>
            <a:r>
              <a:rPr lang="en-US" dirty="0" smtClean="0"/>
              <a:t> </a:t>
            </a:r>
            <a:r>
              <a:rPr lang="en-US" dirty="0" err="1" smtClean="0"/>
              <a:t>leo</a:t>
            </a:r>
            <a:r>
              <a:rPr lang="en-US" dirty="0" smtClean="0"/>
              <a:t> </a:t>
            </a:r>
            <a:r>
              <a:rPr lang="en-US" dirty="0" err="1" smtClean="0"/>
              <a:t>diam</a:t>
            </a:r>
            <a:r>
              <a:rPr lang="en-US" dirty="0" smtClean="0"/>
              <a:t>, </a:t>
            </a:r>
            <a:r>
              <a:rPr lang="en-US" dirty="0" err="1" smtClean="0"/>
              <a:t>auctor</a:t>
            </a:r>
            <a:r>
              <a:rPr lang="en-US" dirty="0" smtClean="0"/>
              <a:t> non </a:t>
            </a:r>
            <a:r>
              <a:rPr lang="en-US" dirty="0" err="1" smtClean="0"/>
              <a:t>sodales</a:t>
            </a:r>
            <a:r>
              <a:rPr lang="en-US" dirty="0" smtClean="0"/>
              <a:t> </a:t>
            </a:r>
            <a:r>
              <a:rPr lang="en-US" dirty="0" err="1" smtClean="0"/>
              <a:t>eu</a:t>
            </a:r>
            <a:r>
              <a:rPr lang="en-US" dirty="0" smtClean="0"/>
              <a:t>, </a:t>
            </a:r>
            <a:r>
              <a:rPr lang="en-US" dirty="0" err="1" smtClean="0"/>
              <a:t>viverra</a:t>
            </a:r>
            <a:r>
              <a:rPr lang="en-US" dirty="0" smtClean="0"/>
              <a:t> id ex. </a:t>
            </a:r>
            <a:r>
              <a:rPr lang="en-US" dirty="0" err="1" smtClean="0"/>
              <a:t>Aenean</a:t>
            </a:r>
            <a:r>
              <a:rPr lang="en-US" dirty="0" smtClean="0"/>
              <a:t> cursus </a:t>
            </a:r>
            <a:r>
              <a:rPr lang="en-US" dirty="0" err="1" smtClean="0"/>
              <a:t>orci</a:t>
            </a:r>
            <a:r>
              <a:rPr lang="en-US" dirty="0" smtClean="0"/>
              <a:t> ligula, a </a:t>
            </a:r>
            <a:r>
              <a:rPr lang="en-US" dirty="0" err="1" smtClean="0"/>
              <a:t>scelerisque</a:t>
            </a:r>
            <a:r>
              <a:rPr lang="en-US" dirty="0" smtClean="0"/>
              <a:t> </a:t>
            </a:r>
            <a:r>
              <a:rPr lang="en-US" dirty="0" err="1" smtClean="0"/>
              <a:t>est</a:t>
            </a:r>
            <a:r>
              <a:rPr lang="en-US" dirty="0" smtClean="0"/>
              <a:t> </a:t>
            </a:r>
            <a:r>
              <a:rPr lang="en-US" dirty="0" err="1" smtClean="0"/>
              <a:t>aliquet</a:t>
            </a:r>
            <a:r>
              <a:rPr lang="en-US" dirty="0" smtClean="0"/>
              <a:t> </a:t>
            </a:r>
            <a:r>
              <a:rPr lang="en-US" dirty="0" err="1" smtClean="0"/>
              <a:t>ut.</a:t>
            </a:r>
            <a:r>
              <a:rPr lang="en-US" dirty="0" smtClean="0"/>
              <a:t> </a:t>
            </a:r>
            <a:r>
              <a:rPr lang="en-US" dirty="0" err="1" smtClean="0"/>
              <a:t>Proin</a:t>
            </a:r>
            <a:r>
              <a:rPr lang="en-US" dirty="0" smtClean="0"/>
              <a:t> at </a:t>
            </a:r>
            <a:r>
              <a:rPr lang="en-US" dirty="0" err="1" smtClean="0"/>
              <a:t>mauris</a:t>
            </a:r>
            <a:r>
              <a:rPr lang="en-US" dirty="0" smtClean="0"/>
              <a:t> </a:t>
            </a:r>
            <a:r>
              <a:rPr lang="en-US" dirty="0" err="1" smtClean="0"/>
              <a:t>eu</a:t>
            </a:r>
            <a:r>
              <a:rPr lang="en-US" dirty="0" smtClean="0"/>
              <a:t> </a:t>
            </a:r>
            <a:r>
              <a:rPr lang="en-US" dirty="0" err="1" smtClean="0"/>
              <a:t>urna</a:t>
            </a:r>
            <a:r>
              <a:rPr lang="en-US" dirty="0" smtClean="0"/>
              <a:t> </a:t>
            </a:r>
            <a:r>
              <a:rPr lang="en-US" dirty="0" err="1" smtClean="0"/>
              <a:t>vehicula</a:t>
            </a:r>
            <a:r>
              <a:rPr lang="en-US" dirty="0" smtClean="0"/>
              <a:t> </a:t>
            </a:r>
            <a:r>
              <a:rPr lang="en-US" dirty="0" err="1" smtClean="0"/>
              <a:t>pellentesque</a:t>
            </a:r>
            <a:r>
              <a:rPr lang="en-US" dirty="0" smtClean="0"/>
              <a:t>. Maecenas </a:t>
            </a:r>
            <a:r>
              <a:rPr lang="en-US" dirty="0" err="1" smtClean="0"/>
              <a:t>ultrices</a:t>
            </a:r>
            <a:r>
              <a:rPr lang="en-US" dirty="0" smtClean="0"/>
              <a:t> vitae ex </a:t>
            </a:r>
            <a:r>
              <a:rPr lang="en-US" dirty="0" err="1" smtClean="0"/>
              <a:t>quis</a:t>
            </a:r>
            <a:r>
              <a:rPr lang="en-US" dirty="0" smtClean="0"/>
              <a:t> </a:t>
            </a:r>
            <a:r>
              <a:rPr lang="en-US" dirty="0" err="1" smtClean="0"/>
              <a:t>tincidunt</a:t>
            </a:r>
            <a:r>
              <a:rPr lang="en-US" dirty="0" smtClean="0"/>
              <a:t>. </a:t>
            </a:r>
            <a:r>
              <a:rPr lang="en-US" dirty="0" err="1" smtClean="0"/>
              <a:t>Suspendisse</a:t>
            </a:r>
            <a:r>
              <a:rPr lang="en-US" dirty="0" smtClean="0"/>
              <a:t> pharetra </a:t>
            </a:r>
            <a:r>
              <a:rPr lang="en-US" dirty="0" err="1" smtClean="0"/>
              <a:t>nunc</a:t>
            </a:r>
            <a:r>
              <a:rPr lang="en-US" dirty="0" smtClean="0"/>
              <a:t> ac porta </a:t>
            </a:r>
            <a:r>
              <a:rPr lang="en-US" dirty="0" err="1" smtClean="0"/>
              <a:t>fringilla</a:t>
            </a:r>
            <a:r>
              <a:rPr lang="en-US" dirty="0" smtClean="0"/>
              <a:t>. </a:t>
            </a:r>
            <a:r>
              <a:rPr lang="en-US" dirty="0" err="1" smtClean="0"/>
              <a:t>Fusce</a:t>
            </a:r>
            <a:r>
              <a:rPr lang="en-US" dirty="0" smtClean="0"/>
              <a:t> </a:t>
            </a:r>
            <a:r>
              <a:rPr lang="en-US" dirty="0" err="1" smtClean="0"/>
              <a:t>est</a:t>
            </a:r>
            <a:r>
              <a:rPr lang="en-US" dirty="0" smtClean="0"/>
              <a:t> </a:t>
            </a:r>
            <a:r>
              <a:rPr lang="en-US" dirty="0" err="1" smtClean="0"/>
              <a:t>leo</a:t>
            </a:r>
            <a:r>
              <a:rPr lang="en-US" dirty="0" smtClean="0"/>
              <a:t>, </a:t>
            </a:r>
            <a:r>
              <a:rPr lang="en-US" dirty="0" err="1" smtClean="0"/>
              <a:t>posuere</a:t>
            </a:r>
            <a:r>
              <a:rPr lang="en-US" dirty="0" smtClean="0"/>
              <a:t> non </a:t>
            </a:r>
            <a:r>
              <a:rPr lang="en-US" dirty="0" err="1" smtClean="0"/>
              <a:t>egestas</a:t>
            </a:r>
            <a:r>
              <a:rPr lang="en-US" dirty="0" smtClean="0"/>
              <a:t> in, </a:t>
            </a:r>
            <a:r>
              <a:rPr lang="en-US" dirty="0" err="1" smtClean="0"/>
              <a:t>condimentum</a:t>
            </a:r>
            <a:r>
              <a:rPr lang="en-US" dirty="0" smtClean="0"/>
              <a:t> </a:t>
            </a:r>
            <a:r>
              <a:rPr lang="en-US" dirty="0" err="1" smtClean="0"/>
              <a:t>nec</a:t>
            </a:r>
            <a:r>
              <a:rPr lang="en-US" dirty="0" smtClean="0"/>
              <a:t> </a:t>
            </a:r>
            <a:r>
              <a:rPr lang="en-US" dirty="0" err="1" smtClean="0"/>
              <a:t>lectus</a:t>
            </a:r>
            <a:r>
              <a:rPr lang="en-US" dirty="0" smtClean="0"/>
              <a:t>. </a:t>
            </a:r>
          </a:p>
          <a:p>
            <a:pPr lvl="0"/>
            <a:endParaRPr lang="en-US" dirty="0" smtClean="0"/>
          </a:p>
          <a:p>
            <a:pPr lvl="0"/>
            <a:r>
              <a:rPr lang="en-US" dirty="0" err="1" smtClean="0"/>
              <a:t>Curabitur</a:t>
            </a:r>
            <a:r>
              <a:rPr lang="en-US" dirty="0" smtClean="0"/>
              <a:t> </a:t>
            </a:r>
            <a:r>
              <a:rPr lang="en-US" dirty="0" err="1" smtClean="0"/>
              <a:t>sed</a:t>
            </a:r>
            <a:r>
              <a:rPr lang="en-US" dirty="0" smtClean="0"/>
              <a:t> magna </a:t>
            </a:r>
            <a:r>
              <a:rPr lang="en-US" dirty="0" err="1" smtClean="0"/>
              <a:t>porttitor</a:t>
            </a:r>
            <a:r>
              <a:rPr lang="en-US" dirty="0" smtClean="0"/>
              <a:t>, </a:t>
            </a:r>
            <a:r>
              <a:rPr lang="en-US" dirty="0" err="1" smtClean="0"/>
              <a:t>ullamcorper</a:t>
            </a:r>
            <a:r>
              <a:rPr lang="en-US" dirty="0" smtClean="0"/>
              <a:t> </a:t>
            </a:r>
            <a:r>
              <a:rPr lang="en-US" dirty="0" err="1" smtClean="0"/>
              <a:t>eros</a:t>
            </a:r>
            <a:r>
              <a:rPr lang="en-US" dirty="0" smtClean="0"/>
              <a:t> in, </a:t>
            </a:r>
            <a:r>
              <a:rPr lang="en-US" dirty="0" err="1" smtClean="0"/>
              <a:t>ultrices</a:t>
            </a:r>
            <a:r>
              <a:rPr lang="en-US" dirty="0" smtClean="0"/>
              <a:t> est. </a:t>
            </a:r>
            <a:r>
              <a:rPr lang="en-US" dirty="0" err="1" smtClean="0"/>
              <a:t>Vestibulum</a:t>
            </a:r>
            <a:r>
              <a:rPr lang="en-US" dirty="0" smtClean="0"/>
              <a:t> </a:t>
            </a:r>
            <a:r>
              <a:rPr lang="en-US" dirty="0" err="1" smtClean="0"/>
              <a:t>sodales</a:t>
            </a:r>
            <a:r>
              <a:rPr lang="en-US" dirty="0" smtClean="0"/>
              <a:t> </a:t>
            </a:r>
            <a:r>
              <a:rPr lang="en-US" dirty="0" err="1" smtClean="0"/>
              <a:t>suscipit</a:t>
            </a:r>
            <a:r>
              <a:rPr lang="en-US" dirty="0" smtClean="0"/>
              <a:t> </a:t>
            </a:r>
            <a:r>
              <a:rPr lang="en-US" dirty="0" err="1" smtClean="0"/>
              <a:t>turpis</a:t>
            </a:r>
            <a:r>
              <a:rPr lang="en-US" dirty="0" smtClean="0"/>
              <a:t>, a </a:t>
            </a:r>
            <a:r>
              <a:rPr lang="en-US" dirty="0" err="1" smtClean="0"/>
              <a:t>blandit</a:t>
            </a:r>
            <a:r>
              <a:rPr lang="en-US" dirty="0" smtClean="0"/>
              <a:t> </a:t>
            </a:r>
            <a:r>
              <a:rPr lang="en-US" dirty="0" err="1" smtClean="0"/>
              <a:t>purus</a:t>
            </a:r>
            <a:r>
              <a:rPr lang="en-US" dirty="0" smtClean="0"/>
              <a:t> </a:t>
            </a:r>
            <a:r>
              <a:rPr lang="en-US" dirty="0" err="1" smtClean="0"/>
              <a:t>ultricies</a:t>
            </a:r>
            <a:r>
              <a:rPr lang="en-US" dirty="0" smtClean="0"/>
              <a:t> sed. </a:t>
            </a:r>
            <a:r>
              <a:rPr lang="en-US" dirty="0" err="1" smtClean="0"/>
              <a:t>Curabitur</a:t>
            </a:r>
            <a:r>
              <a:rPr lang="en-US" dirty="0" smtClean="0"/>
              <a:t> </a:t>
            </a:r>
            <a:r>
              <a:rPr lang="en-US" dirty="0" err="1" smtClean="0"/>
              <a:t>mattis</a:t>
            </a:r>
            <a:r>
              <a:rPr lang="en-US" dirty="0" smtClean="0"/>
              <a:t> </a:t>
            </a:r>
            <a:r>
              <a:rPr lang="en-US" dirty="0" err="1" smtClean="0"/>
              <a:t>luctus</a:t>
            </a:r>
            <a:r>
              <a:rPr lang="en-US" dirty="0" smtClean="0"/>
              <a:t> </a:t>
            </a:r>
            <a:r>
              <a:rPr lang="en-US" dirty="0" err="1" smtClean="0"/>
              <a:t>mauris</a:t>
            </a:r>
            <a:r>
              <a:rPr lang="en-US" dirty="0" smtClean="0"/>
              <a:t>, non </a:t>
            </a:r>
            <a:r>
              <a:rPr lang="en-US" dirty="0" err="1" smtClean="0"/>
              <a:t>consectetur</a:t>
            </a:r>
            <a:r>
              <a:rPr lang="en-US" dirty="0" smtClean="0"/>
              <a:t> </a:t>
            </a:r>
            <a:r>
              <a:rPr lang="en-US" dirty="0" err="1" smtClean="0"/>
              <a:t>mauris</a:t>
            </a:r>
            <a:r>
              <a:rPr lang="en-US" dirty="0" smtClean="0"/>
              <a:t> </a:t>
            </a:r>
            <a:r>
              <a:rPr lang="en-US" dirty="0" err="1" smtClean="0"/>
              <a:t>viverra</a:t>
            </a:r>
            <a:r>
              <a:rPr lang="en-US" dirty="0" smtClean="0"/>
              <a:t> </a:t>
            </a:r>
            <a:r>
              <a:rPr lang="en-US" dirty="0" err="1" smtClean="0"/>
              <a:t>ut.</a:t>
            </a:r>
            <a:r>
              <a:rPr lang="en-US" dirty="0" smtClean="0"/>
              <a:t> </a:t>
            </a:r>
            <a:r>
              <a:rPr lang="en-US" dirty="0" err="1" smtClean="0"/>
              <a:t>Nulla</a:t>
            </a:r>
            <a:r>
              <a:rPr lang="en-US" dirty="0" smtClean="0"/>
              <a:t> </a:t>
            </a:r>
            <a:r>
              <a:rPr lang="en-US" dirty="0" err="1" smtClean="0"/>
              <a:t>consectetur</a:t>
            </a:r>
            <a:r>
              <a:rPr lang="en-US" dirty="0" smtClean="0"/>
              <a:t> </a:t>
            </a:r>
            <a:r>
              <a:rPr lang="en-US" dirty="0" err="1" smtClean="0"/>
              <a:t>enim</a:t>
            </a:r>
            <a:r>
              <a:rPr lang="en-US" dirty="0" smtClean="0"/>
              <a:t> </a:t>
            </a:r>
            <a:r>
              <a:rPr lang="en-US" dirty="0" err="1" smtClean="0"/>
              <a:t>ut</a:t>
            </a:r>
            <a:r>
              <a:rPr lang="en-US" dirty="0" smtClean="0"/>
              <a:t> quam </a:t>
            </a:r>
            <a:r>
              <a:rPr lang="en-US" dirty="0" err="1" smtClean="0"/>
              <a:t>suscipit</a:t>
            </a:r>
            <a:r>
              <a:rPr lang="en-US" dirty="0" smtClean="0"/>
              <a:t>, </a:t>
            </a:r>
            <a:r>
              <a:rPr lang="en-US" dirty="0" err="1" smtClean="0"/>
              <a:t>quis</a:t>
            </a:r>
            <a:r>
              <a:rPr lang="en-US" dirty="0" smtClean="0"/>
              <a:t> </a:t>
            </a:r>
            <a:r>
              <a:rPr lang="en-US" dirty="0" err="1" smtClean="0"/>
              <a:t>imperdiet</a:t>
            </a:r>
            <a:r>
              <a:rPr lang="en-US" dirty="0" smtClean="0"/>
              <a:t> </a:t>
            </a:r>
            <a:r>
              <a:rPr lang="en-US" dirty="0" err="1" smtClean="0"/>
              <a:t>purus</a:t>
            </a:r>
            <a:r>
              <a:rPr lang="en-US" dirty="0" smtClean="0"/>
              <a:t> </a:t>
            </a:r>
            <a:r>
              <a:rPr lang="en-US" dirty="0" err="1" smtClean="0"/>
              <a:t>viverra</a:t>
            </a:r>
            <a:r>
              <a:rPr lang="en-US" dirty="0" smtClean="0"/>
              <a:t>. </a:t>
            </a:r>
          </a:p>
          <a:p>
            <a:pPr lvl="0"/>
            <a:r>
              <a:rPr lang="en-US" dirty="0" err="1" smtClean="0"/>
              <a:t>Ut</a:t>
            </a:r>
            <a:r>
              <a:rPr lang="en-US" dirty="0" smtClean="0"/>
              <a:t> pharetra </a:t>
            </a:r>
            <a:r>
              <a:rPr lang="en-US" dirty="0" err="1" smtClean="0"/>
              <a:t>sem</a:t>
            </a:r>
            <a:r>
              <a:rPr lang="en-US" dirty="0" smtClean="0"/>
              <a:t> ac ligula </a:t>
            </a:r>
            <a:r>
              <a:rPr lang="en-US" dirty="0" err="1" smtClean="0"/>
              <a:t>dignissim</a:t>
            </a:r>
            <a:r>
              <a:rPr lang="en-US" dirty="0" smtClean="0"/>
              <a:t>, </a:t>
            </a:r>
            <a:r>
              <a:rPr lang="en-US" dirty="0" err="1" smtClean="0"/>
              <a:t>sed</a:t>
            </a:r>
            <a:r>
              <a:rPr lang="en-US" dirty="0" smtClean="0"/>
              <a:t> </a:t>
            </a:r>
            <a:r>
              <a:rPr lang="en-US" dirty="0" err="1" smtClean="0"/>
              <a:t>venenatis</a:t>
            </a:r>
            <a:r>
              <a:rPr lang="en-US" dirty="0" smtClean="0"/>
              <a:t> </a:t>
            </a:r>
            <a:r>
              <a:rPr lang="en-US" dirty="0" err="1" smtClean="0"/>
              <a:t>eros</a:t>
            </a:r>
            <a:r>
              <a:rPr lang="en-US" dirty="0" smtClean="0"/>
              <a:t> </a:t>
            </a:r>
            <a:r>
              <a:rPr lang="en-US" dirty="0" err="1" smtClean="0"/>
              <a:t>vehicula</a:t>
            </a:r>
            <a:r>
              <a:rPr lang="en-US" dirty="0" smtClean="0"/>
              <a:t>. </a:t>
            </a:r>
            <a:r>
              <a:rPr lang="en-US" dirty="0" err="1" smtClean="0"/>
              <a:t>Suspendisse</a:t>
            </a:r>
            <a:r>
              <a:rPr lang="en-US" dirty="0" smtClean="0"/>
              <a:t> </a:t>
            </a:r>
            <a:r>
              <a:rPr lang="en-US" dirty="0" err="1" smtClean="0"/>
              <a:t>mollis</a:t>
            </a:r>
            <a:r>
              <a:rPr lang="en-US" dirty="0" smtClean="0"/>
              <a:t>, </a:t>
            </a:r>
            <a:r>
              <a:rPr lang="en-US" dirty="0" err="1" smtClean="0"/>
              <a:t>velit</a:t>
            </a:r>
            <a:r>
              <a:rPr lang="en-US" dirty="0" smtClean="0"/>
              <a:t> </a:t>
            </a:r>
            <a:r>
              <a:rPr lang="en-US" dirty="0" err="1" smtClean="0"/>
              <a:t>ut</a:t>
            </a:r>
            <a:r>
              <a:rPr lang="en-US" dirty="0" smtClean="0"/>
              <a:t> semper </a:t>
            </a:r>
            <a:r>
              <a:rPr lang="en-US" dirty="0" err="1" smtClean="0"/>
              <a:t>auctor</a:t>
            </a:r>
            <a:r>
              <a:rPr lang="en-US" dirty="0" smtClean="0"/>
              <a:t>, </a:t>
            </a:r>
            <a:r>
              <a:rPr lang="en-US" dirty="0" err="1" smtClean="0"/>
              <a:t>nulla</a:t>
            </a:r>
            <a:r>
              <a:rPr lang="en-US" dirty="0" smtClean="0"/>
              <a:t> nisi </a:t>
            </a:r>
            <a:r>
              <a:rPr lang="en-US" dirty="0" err="1" smtClean="0"/>
              <a:t>fermentum</a:t>
            </a:r>
            <a:r>
              <a:rPr lang="en-US" dirty="0" smtClean="0"/>
              <a:t> lacus, et </a:t>
            </a:r>
            <a:r>
              <a:rPr lang="en-US" dirty="0" err="1" smtClean="0"/>
              <a:t>blandit</a:t>
            </a:r>
            <a:r>
              <a:rPr lang="en-US" dirty="0" smtClean="0"/>
              <a:t> </a:t>
            </a:r>
            <a:r>
              <a:rPr lang="en-US" dirty="0" err="1" smtClean="0"/>
              <a:t>est</a:t>
            </a:r>
            <a:r>
              <a:rPr lang="en-US" dirty="0" smtClean="0"/>
              <a:t> nisi at </a:t>
            </a:r>
            <a:r>
              <a:rPr lang="en-US" dirty="0" err="1" smtClean="0"/>
              <a:t>justo</a:t>
            </a:r>
            <a:r>
              <a:rPr lang="en-US" dirty="0" smtClean="0"/>
              <a:t>. </a:t>
            </a:r>
            <a:r>
              <a:rPr lang="en-US" dirty="0" err="1" smtClean="0"/>
              <a:t>Quisque</a:t>
            </a:r>
            <a:r>
              <a:rPr lang="en-US" dirty="0" smtClean="0"/>
              <a:t> </a:t>
            </a:r>
            <a:r>
              <a:rPr lang="en-US" dirty="0" err="1" smtClean="0"/>
              <a:t>interdum</a:t>
            </a:r>
            <a:r>
              <a:rPr lang="en-US" dirty="0" smtClean="0"/>
              <a:t> </a:t>
            </a:r>
            <a:r>
              <a:rPr lang="en-US" dirty="0" err="1" smtClean="0"/>
              <a:t>nunc</a:t>
            </a:r>
            <a:r>
              <a:rPr lang="en-US" dirty="0" smtClean="0"/>
              <a:t> dui, in </a:t>
            </a:r>
            <a:r>
              <a:rPr lang="en-US" dirty="0" err="1" smtClean="0"/>
              <a:t>ultricies</a:t>
            </a:r>
            <a:r>
              <a:rPr lang="en-US" dirty="0" smtClean="0"/>
              <a:t> magna </a:t>
            </a:r>
            <a:r>
              <a:rPr lang="en-US" dirty="0" err="1" smtClean="0"/>
              <a:t>faucibus</a:t>
            </a:r>
            <a:r>
              <a:rPr lang="en-US" dirty="0" smtClean="0"/>
              <a:t> et. Nam </a:t>
            </a:r>
            <a:r>
              <a:rPr lang="en-US" dirty="0" err="1" smtClean="0"/>
              <a:t>quis</a:t>
            </a:r>
            <a:r>
              <a:rPr lang="en-US" dirty="0" smtClean="0"/>
              <a:t> magna </a:t>
            </a:r>
            <a:r>
              <a:rPr lang="en-US" dirty="0" err="1" smtClean="0"/>
              <a:t>sed</a:t>
            </a:r>
            <a:r>
              <a:rPr lang="en-US" dirty="0" smtClean="0"/>
              <a:t> </a:t>
            </a:r>
            <a:r>
              <a:rPr lang="en-US" dirty="0" err="1" smtClean="0"/>
              <a:t>nisl</a:t>
            </a:r>
            <a:r>
              <a:rPr lang="en-US" dirty="0" smtClean="0"/>
              <a:t> </a:t>
            </a:r>
            <a:r>
              <a:rPr lang="en-US" dirty="0" err="1" smtClean="0"/>
              <a:t>luctus</a:t>
            </a:r>
            <a:r>
              <a:rPr lang="en-US" dirty="0" smtClean="0"/>
              <a:t> </a:t>
            </a:r>
            <a:r>
              <a:rPr lang="en-US" dirty="0" err="1" smtClean="0"/>
              <a:t>aliquet</a:t>
            </a:r>
            <a:r>
              <a:rPr lang="en-US" dirty="0" smtClean="0"/>
              <a:t> </a:t>
            </a:r>
            <a:r>
              <a:rPr lang="en-US" dirty="0" err="1" smtClean="0"/>
              <a:t>sed</a:t>
            </a:r>
            <a:r>
              <a:rPr lang="en-US" dirty="0" smtClean="0"/>
              <a:t> at dui. </a:t>
            </a:r>
            <a:r>
              <a:rPr lang="en-US" dirty="0" err="1" smtClean="0"/>
              <a:t>Interdum</a:t>
            </a:r>
            <a:r>
              <a:rPr lang="en-US" dirty="0" smtClean="0"/>
              <a:t> et </a:t>
            </a:r>
            <a:r>
              <a:rPr lang="en-US" dirty="0" err="1" smtClean="0"/>
              <a:t>malesuada</a:t>
            </a:r>
            <a:r>
              <a:rPr lang="en-US" dirty="0" smtClean="0"/>
              <a:t> fames ac ante ipsum </a:t>
            </a:r>
            <a:r>
              <a:rPr lang="en-US" dirty="0" err="1" smtClean="0"/>
              <a:t>primis</a:t>
            </a:r>
            <a:r>
              <a:rPr lang="en-US" dirty="0" smtClean="0"/>
              <a:t> in </a:t>
            </a:r>
            <a:r>
              <a:rPr lang="en-US" dirty="0" err="1" smtClean="0"/>
              <a:t>faucibus</a:t>
            </a:r>
            <a:r>
              <a:rPr lang="en-US" dirty="0" smtClean="0"/>
              <a:t>. </a:t>
            </a:r>
          </a:p>
          <a:p>
            <a:pPr lvl="0"/>
            <a:endParaRPr lang="en-US" dirty="0" smtClean="0"/>
          </a:p>
          <a:p>
            <a:pPr lvl="0"/>
            <a:r>
              <a:rPr lang="en-US" dirty="0" err="1" smtClean="0"/>
              <a:t>Donec</a:t>
            </a:r>
            <a:r>
              <a:rPr lang="en-US" dirty="0" smtClean="0"/>
              <a:t> </a:t>
            </a:r>
            <a:r>
              <a:rPr lang="en-US" dirty="0" err="1" smtClean="0"/>
              <a:t>volutpat</a:t>
            </a:r>
            <a:r>
              <a:rPr lang="en-US" dirty="0" smtClean="0"/>
              <a:t> libero </a:t>
            </a:r>
            <a:r>
              <a:rPr lang="en-US" dirty="0" err="1" smtClean="0"/>
              <a:t>eu</a:t>
            </a:r>
            <a:r>
              <a:rPr lang="en-US" dirty="0" smtClean="0"/>
              <a:t> </a:t>
            </a:r>
            <a:r>
              <a:rPr lang="en-US" dirty="0" err="1" smtClean="0"/>
              <a:t>enim</a:t>
            </a:r>
            <a:r>
              <a:rPr lang="en-US" dirty="0" smtClean="0"/>
              <a:t> </a:t>
            </a:r>
            <a:r>
              <a:rPr lang="en-US" dirty="0" err="1" smtClean="0"/>
              <a:t>condimentum</a:t>
            </a:r>
            <a:r>
              <a:rPr lang="en-US" dirty="0" smtClean="0"/>
              <a:t> </a:t>
            </a:r>
            <a:r>
              <a:rPr lang="en-US" dirty="0" err="1" smtClean="0"/>
              <a:t>venenatis</a:t>
            </a:r>
            <a:r>
              <a:rPr lang="en-US" dirty="0" smtClean="0"/>
              <a:t>. </a:t>
            </a:r>
            <a:r>
              <a:rPr lang="en-US" dirty="0" err="1" smtClean="0"/>
              <a:t>Etiam</a:t>
            </a:r>
            <a:r>
              <a:rPr lang="en-US" dirty="0" smtClean="0"/>
              <a:t> maximus sit </a:t>
            </a:r>
            <a:r>
              <a:rPr lang="en-US" dirty="0" err="1" smtClean="0"/>
              <a:t>amet</a:t>
            </a:r>
            <a:r>
              <a:rPr lang="en-US" dirty="0" smtClean="0"/>
              <a:t> mi ac tempus. </a:t>
            </a:r>
            <a:r>
              <a:rPr lang="en-US" dirty="0" err="1" smtClean="0"/>
              <a:t>Duis</a:t>
            </a:r>
            <a:r>
              <a:rPr lang="en-US" dirty="0" smtClean="0"/>
              <a:t> </a:t>
            </a:r>
            <a:r>
              <a:rPr lang="en-US" dirty="0" err="1" smtClean="0"/>
              <a:t>commodo</a:t>
            </a:r>
            <a:r>
              <a:rPr lang="en-US" dirty="0" smtClean="0"/>
              <a:t> </a:t>
            </a:r>
            <a:r>
              <a:rPr lang="en-US" dirty="0" err="1" smtClean="0"/>
              <a:t>leo</a:t>
            </a:r>
            <a:r>
              <a:rPr lang="en-US" dirty="0" smtClean="0"/>
              <a:t> et </a:t>
            </a:r>
            <a:r>
              <a:rPr lang="en-US" dirty="0" err="1" smtClean="0"/>
              <a:t>metus</a:t>
            </a:r>
            <a:r>
              <a:rPr lang="en-US" dirty="0" smtClean="0"/>
              <a:t> </a:t>
            </a:r>
            <a:r>
              <a:rPr lang="en-US" dirty="0" err="1" smtClean="0"/>
              <a:t>accumsan</a:t>
            </a:r>
            <a:r>
              <a:rPr lang="en-US" dirty="0" smtClean="0"/>
              <a:t> gravida. </a:t>
            </a:r>
            <a:r>
              <a:rPr lang="en-US" dirty="0" err="1" smtClean="0"/>
              <a:t>Sed</a:t>
            </a:r>
            <a:r>
              <a:rPr lang="en-US" dirty="0" smtClean="0"/>
              <a:t> </a:t>
            </a:r>
            <a:r>
              <a:rPr lang="en-US" dirty="0" err="1" smtClean="0"/>
              <a:t>condimentum</a:t>
            </a:r>
            <a:r>
              <a:rPr lang="en-US" dirty="0" smtClean="0"/>
              <a:t> </a:t>
            </a:r>
            <a:r>
              <a:rPr lang="en-US" dirty="0" err="1" smtClean="0"/>
              <a:t>odio</a:t>
            </a:r>
            <a:r>
              <a:rPr lang="en-US" dirty="0" smtClean="0"/>
              <a:t> </a:t>
            </a:r>
            <a:r>
              <a:rPr lang="en-US" dirty="0" err="1" smtClean="0"/>
              <a:t>neque</a:t>
            </a:r>
            <a:r>
              <a:rPr lang="en-US" dirty="0" smtClean="0"/>
              <a:t>, id </a:t>
            </a:r>
            <a:r>
              <a:rPr lang="en-US" dirty="0" err="1" smtClean="0"/>
              <a:t>pretium</a:t>
            </a:r>
            <a:r>
              <a:rPr lang="en-US" dirty="0" smtClean="0"/>
              <a:t> quam maximus </a:t>
            </a:r>
            <a:r>
              <a:rPr lang="en-US" dirty="0" err="1" smtClean="0"/>
              <a:t>efficitur</a:t>
            </a:r>
            <a:r>
              <a:rPr lang="en-US" dirty="0" smtClean="0"/>
              <a:t>. </a:t>
            </a:r>
            <a:r>
              <a:rPr lang="en-US" dirty="0" err="1" smtClean="0"/>
              <a:t>Duis</a:t>
            </a:r>
            <a:r>
              <a:rPr lang="en-US" dirty="0" smtClean="0"/>
              <a:t> </a:t>
            </a:r>
            <a:r>
              <a:rPr lang="en-US" dirty="0" err="1" smtClean="0"/>
              <a:t>accumsan</a:t>
            </a:r>
            <a:r>
              <a:rPr lang="en-US" dirty="0" smtClean="0"/>
              <a:t> </a:t>
            </a:r>
            <a:r>
              <a:rPr lang="en-US" dirty="0" err="1" smtClean="0"/>
              <a:t>pulvinar</a:t>
            </a:r>
            <a:r>
              <a:rPr lang="en-US" dirty="0" smtClean="0"/>
              <a:t> </a:t>
            </a:r>
            <a:r>
              <a:rPr lang="en-US" dirty="0" err="1" smtClean="0"/>
              <a:t>sem</a:t>
            </a:r>
            <a:r>
              <a:rPr lang="en-US" dirty="0" smtClean="0"/>
              <a:t> et </a:t>
            </a:r>
            <a:r>
              <a:rPr lang="en-US" dirty="0" err="1" smtClean="0"/>
              <a:t>ultrices</a:t>
            </a:r>
            <a:r>
              <a:rPr lang="en-US" dirty="0" smtClean="0"/>
              <a:t>.</a:t>
            </a:r>
          </a:p>
        </p:txBody>
      </p:sp>
      <p:sp>
        <p:nvSpPr>
          <p:cNvPr id="7" name="Text Placeholder 4"/>
          <p:cNvSpPr>
            <a:spLocks noGrp="1"/>
          </p:cNvSpPr>
          <p:nvPr>
            <p:ph type="body" sz="quarter" idx="12"/>
          </p:nvPr>
        </p:nvSpPr>
        <p:spPr>
          <a:xfrm>
            <a:off x="107380" y="4802602"/>
            <a:ext cx="6337300" cy="217488"/>
          </a:xfrm>
          <a:prstGeom prst="rect">
            <a:avLst/>
          </a:prstGeom>
        </p:spPr>
        <p:txBody>
          <a:bodyPr anchor="ctr"/>
          <a:lstStyle>
            <a:lvl1pPr marL="0" indent="0">
              <a:buNone/>
              <a:defRPr sz="1200">
                <a:solidFill>
                  <a:schemeClr val="bg1"/>
                </a:solidFill>
              </a:defRPr>
            </a:lvl1pPr>
          </a:lstStyle>
          <a:p>
            <a:pPr lvl="0"/>
            <a:endParaRPr lang="en-GB" dirty="0"/>
          </a:p>
        </p:txBody>
      </p:sp>
    </p:spTree>
    <p:extLst>
      <p:ext uri="{BB962C8B-B14F-4D97-AF65-F5344CB8AC3E}">
        <p14:creationId xmlns:p14="http://schemas.microsoft.com/office/powerpoint/2010/main" xmlns="" val="85048696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400" y="411451"/>
            <a:ext cx="4176580" cy="288039"/>
          </a:xfrm>
          <a:prstGeom prst="rect">
            <a:avLst/>
          </a:prstGeom>
        </p:spPr>
        <p:txBody>
          <a:bodyPr>
            <a:noAutofit/>
          </a:bodyPr>
          <a:lstStyle>
            <a:lvl1pPr algn="l">
              <a:defRPr sz="2000"/>
            </a:lvl1pPr>
          </a:lstStyle>
          <a:p>
            <a:r>
              <a:rPr lang="en-US" dirty="0" smtClean="0"/>
              <a:t>contents</a:t>
            </a:r>
            <a:endParaRPr lang="en-GB" dirty="0"/>
          </a:p>
        </p:txBody>
      </p:sp>
      <p:cxnSp>
        <p:nvCxnSpPr>
          <p:cNvPr id="8" name="Straight Connector 7"/>
          <p:cNvCxnSpPr/>
          <p:nvPr userDrawn="1"/>
        </p:nvCxnSpPr>
        <p:spPr>
          <a:xfrm>
            <a:off x="251400" y="483460"/>
            <a:ext cx="1116" cy="216030"/>
          </a:xfrm>
          <a:prstGeom prst="line">
            <a:avLst/>
          </a:prstGeom>
          <a:ln w="25400"/>
          <a:effectLst/>
        </p:spPr>
        <p:style>
          <a:lnRef idx="3">
            <a:schemeClr val="accent2"/>
          </a:lnRef>
          <a:fillRef idx="0">
            <a:schemeClr val="accent2"/>
          </a:fillRef>
          <a:effectRef idx="2">
            <a:schemeClr val="accent2"/>
          </a:effectRef>
          <a:fontRef idx="minor">
            <a:schemeClr val="tx1"/>
          </a:fontRef>
        </p:style>
      </p:cxnSp>
      <p:sp>
        <p:nvSpPr>
          <p:cNvPr id="14" name="Text Placeholder 13"/>
          <p:cNvSpPr>
            <a:spLocks noGrp="1"/>
          </p:cNvSpPr>
          <p:nvPr>
            <p:ph type="body" sz="quarter" idx="11" hasCustomPrompt="1"/>
          </p:nvPr>
        </p:nvSpPr>
        <p:spPr>
          <a:xfrm>
            <a:off x="252517" y="987530"/>
            <a:ext cx="4175464" cy="3312540"/>
          </a:xfrm>
          <a:prstGeom prst="rect">
            <a:avLst/>
          </a:prstGeom>
        </p:spPr>
        <p:txBody>
          <a:bodyPr numCol="1" spcCol="216000">
            <a:normAutofit/>
          </a:bodyPr>
          <a:lstStyle>
            <a:lvl1pPr marL="0" indent="0">
              <a:lnSpc>
                <a:spcPct val="100000"/>
              </a:lnSpc>
              <a:buNone/>
              <a:defRPr sz="1400" b="0">
                <a:solidFill>
                  <a:schemeClr val="accent3"/>
                </a:solidFill>
              </a:defRPr>
            </a:lvl1pPr>
          </a:lstStyle>
          <a:p>
            <a:pPr lvl="0"/>
            <a:r>
              <a:rPr lang="en-US" dirty="0" smtClean="0"/>
              <a:t>In </a:t>
            </a:r>
            <a:r>
              <a:rPr lang="en-US" dirty="0" err="1" smtClean="0"/>
              <a:t>hac</a:t>
            </a:r>
            <a:r>
              <a:rPr lang="en-US" dirty="0" smtClean="0"/>
              <a:t> </a:t>
            </a:r>
            <a:r>
              <a:rPr lang="en-US" dirty="0" err="1" smtClean="0"/>
              <a:t>habitasse</a:t>
            </a:r>
            <a:r>
              <a:rPr lang="en-US" dirty="0" smtClean="0"/>
              <a:t> </a:t>
            </a:r>
            <a:r>
              <a:rPr lang="en-US" dirty="0" err="1" smtClean="0"/>
              <a:t>platea</a:t>
            </a:r>
            <a:r>
              <a:rPr lang="en-US" dirty="0" smtClean="0"/>
              <a:t> </a:t>
            </a:r>
            <a:r>
              <a:rPr lang="en-US" dirty="0" err="1" smtClean="0"/>
              <a:t>dictumst</a:t>
            </a:r>
            <a:r>
              <a:rPr lang="en-US" dirty="0" smtClean="0"/>
              <a:t>. </a:t>
            </a:r>
            <a:r>
              <a:rPr lang="en-US" dirty="0" err="1" smtClean="0"/>
              <a:t>Duis</a:t>
            </a:r>
            <a:r>
              <a:rPr lang="en-US" dirty="0" smtClean="0"/>
              <a:t> </a:t>
            </a:r>
            <a:r>
              <a:rPr lang="en-US" dirty="0" err="1" smtClean="0"/>
              <a:t>leo</a:t>
            </a:r>
            <a:r>
              <a:rPr lang="en-US" dirty="0" smtClean="0"/>
              <a:t> </a:t>
            </a:r>
            <a:r>
              <a:rPr lang="en-US" dirty="0" err="1" smtClean="0"/>
              <a:t>diam</a:t>
            </a:r>
            <a:r>
              <a:rPr lang="en-US" dirty="0" smtClean="0"/>
              <a:t>, </a:t>
            </a:r>
            <a:r>
              <a:rPr lang="en-US" dirty="0" err="1" smtClean="0"/>
              <a:t>auctor</a:t>
            </a:r>
            <a:r>
              <a:rPr lang="en-US" dirty="0" smtClean="0"/>
              <a:t> non </a:t>
            </a:r>
            <a:r>
              <a:rPr lang="en-US" dirty="0" err="1" smtClean="0"/>
              <a:t>sodales</a:t>
            </a:r>
            <a:r>
              <a:rPr lang="en-US" dirty="0" smtClean="0"/>
              <a:t> </a:t>
            </a:r>
            <a:r>
              <a:rPr lang="en-US" dirty="0" err="1" smtClean="0"/>
              <a:t>eu</a:t>
            </a:r>
            <a:r>
              <a:rPr lang="en-US" dirty="0" smtClean="0"/>
              <a:t>, </a:t>
            </a:r>
            <a:r>
              <a:rPr lang="en-US" dirty="0" err="1" smtClean="0"/>
              <a:t>viverra</a:t>
            </a:r>
            <a:r>
              <a:rPr lang="en-US" dirty="0" smtClean="0"/>
              <a:t> id ex. </a:t>
            </a:r>
            <a:r>
              <a:rPr lang="en-US" dirty="0" err="1" smtClean="0"/>
              <a:t>Aenean</a:t>
            </a:r>
            <a:r>
              <a:rPr lang="en-US" dirty="0" smtClean="0"/>
              <a:t> cursus </a:t>
            </a:r>
            <a:r>
              <a:rPr lang="en-US" dirty="0" err="1" smtClean="0"/>
              <a:t>orci</a:t>
            </a:r>
            <a:r>
              <a:rPr lang="en-US" dirty="0" smtClean="0"/>
              <a:t> ligula, a </a:t>
            </a:r>
            <a:r>
              <a:rPr lang="en-US" dirty="0" err="1" smtClean="0"/>
              <a:t>scelerisque</a:t>
            </a:r>
            <a:r>
              <a:rPr lang="en-US" dirty="0" smtClean="0"/>
              <a:t> </a:t>
            </a:r>
            <a:r>
              <a:rPr lang="en-US" dirty="0" err="1" smtClean="0"/>
              <a:t>est</a:t>
            </a:r>
            <a:r>
              <a:rPr lang="en-US" dirty="0" smtClean="0"/>
              <a:t> </a:t>
            </a:r>
            <a:r>
              <a:rPr lang="en-US" dirty="0" err="1" smtClean="0"/>
              <a:t>aliquet</a:t>
            </a:r>
            <a:r>
              <a:rPr lang="en-US" dirty="0" smtClean="0"/>
              <a:t> </a:t>
            </a:r>
            <a:r>
              <a:rPr lang="en-US" dirty="0" err="1" smtClean="0"/>
              <a:t>ut.</a:t>
            </a:r>
            <a:r>
              <a:rPr lang="en-US" dirty="0" smtClean="0"/>
              <a:t> </a:t>
            </a:r>
            <a:r>
              <a:rPr lang="en-US" dirty="0" err="1" smtClean="0"/>
              <a:t>Proin</a:t>
            </a:r>
            <a:r>
              <a:rPr lang="en-US" dirty="0" smtClean="0"/>
              <a:t> at </a:t>
            </a:r>
            <a:r>
              <a:rPr lang="en-US" dirty="0" err="1" smtClean="0"/>
              <a:t>mauris</a:t>
            </a:r>
            <a:r>
              <a:rPr lang="en-US" dirty="0" smtClean="0"/>
              <a:t> </a:t>
            </a:r>
            <a:r>
              <a:rPr lang="en-US" dirty="0" err="1" smtClean="0"/>
              <a:t>eu</a:t>
            </a:r>
            <a:r>
              <a:rPr lang="en-US" dirty="0" smtClean="0"/>
              <a:t> </a:t>
            </a:r>
            <a:r>
              <a:rPr lang="en-US" dirty="0" err="1" smtClean="0"/>
              <a:t>urna</a:t>
            </a:r>
            <a:r>
              <a:rPr lang="en-US" dirty="0" smtClean="0"/>
              <a:t> </a:t>
            </a:r>
            <a:r>
              <a:rPr lang="en-US" dirty="0" err="1" smtClean="0"/>
              <a:t>vehicula</a:t>
            </a:r>
            <a:r>
              <a:rPr lang="en-US" dirty="0" smtClean="0"/>
              <a:t> </a:t>
            </a:r>
            <a:r>
              <a:rPr lang="en-US" dirty="0" err="1" smtClean="0"/>
              <a:t>pellentesque</a:t>
            </a:r>
            <a:r>
              <a:rPr lang="en-US" dirty="0" smtClean="0"/>
              <a:t>. Maecenas </a:t>
            </a:r>
            <a:r>
              <a:rPr lang="en-US" dirty="0" err="1" smtClean="0"/>
              <a:t>ultrices</a:t>
            </a:r>
            <a:r>
              <a:rPr lang="en-US" dirty="0" smtClean="0"/>
              <a:t> vitae ex </a:t>
            </a:r>
            <a:r>
              <a:rPr lang="en-US" dirty="0" err="1" smtClean="0"/>
              <a:t>quis</a:t>
            </a:r>
            <a:r>
              <a:rPr lang="en-US" dirty="0" smtClean="0"/>
              <a:t> </a:t>
            </a:r>
            <a:r>
              <a:rPr lang="en-US" dirty="0" err="1" smtClean="0"/>
              <a:t>tincidunt</a:t>
            </a:r>
            <a:r>
              <a:rPr lang="en-US" dirty="0" smtClean="0"/>
              <a:t>. </a:t>
            </a:r>
            <a:r>
              <a:rPr lang="en-US" dirty="0" err="1" smtClean="0"/>
              <a:t>Suspendisse</a:t>
            </a:r>
            <a:r>
              <a:rPr lang="en-US" dirty="0" smtClean="0"/>
              <a:t> pharetra </a:t>
            </a:r>
            <a:r>
              <a:rPr lang="en-US" dirty="0" err="1" smtClean="0"/>
              <a:t>nunc</a:t>
            </a:r>
            <a:r>
              <a:rPr lang="en-US" dirty="0" smtClean="0"/>
              <a:t> ac porta </a:t>
            </a:r>
            <a:r>
              <a:rPr lang="en-US" dirty="0" err="1" smtClean="0"/>
              <a:t>fringilla</a:t>
            </a:r>
            <a:r>
              <a:rPr lang="en-US" dirty="0" smtClean="0"/>
              <a:t>. </a:t>
            </a:r>
            <a:r>
              <a:rPr lang="en-US" dirty="0" err="1" smtClean="0"/>
              <a:t>Fusce</a:t>
            </a:r>
            <a:r>
              <a:rPr lang="en-US" dirty="0" smtClean="0"/>
              <a:t> </a:t>
            </a:r>
            <a:r>
              <a:rPr lang="en-US" dirty="0" err="1" smtClean="0"/>
              <a:t>est</a:t>
            </a:r>
            <a:r>
              <a:rPr lang="en-US" dirty="0" smtClean="0"/>
              <a:t> </a:t>
            </a:r>
            <a:r>
              <a:rPr lang="en-US" dirty="0" err="1" smtClean="0"/>
              <a:t>leo</a:t>
            </a:r>
            <a:r>
              <a:rPr lang="en-US" dirty="0" smtClean="0"/>
              <a:t>, </a:t>
            </a:r>
            <a:r>
              <a:rPr lang="en-US" dirty="0" err="1" smtClean="0"/>
              <a:t>posuere</a:t>
            </a:r>
            <a:r>
              <a:rPr lang="en-US" dirty="0" smtClean="0"/>
              <a:t> non </a:t>
            </a:r>
            <a:r>
              <a:rPr lang="en-US" dirty="0" err="1" smtClean="0"/>
              <a:t>egestas</a:t>
            </a:r>
            <a:r>
              <a:rPr lang="en-US" dirty="0" smtClean="0"/>
              <a:t> in, </a:t>
            </a:r>
            <a:r>
              <a:rPr lang="en-US" dirty="0" err="1" smtClean="0"/>
              <a:t>condimentum</a:t>
            </a:r>
            <a:r>
              <a:rPr lang="en-US" dirty="0" smtClean="0"/>
              <a:t> </a:t>
            </a:r>
            <a:r>
              <a:rPr lang="en-US" dirty="0" err="1" smtClean="0"/>
              <a:t>nec</a:t>
            </a:r>
            <a:r>
              <a:rPr lang="en-US" dirty="0" smtClean="0"/>
              <a:t> </a:t>
            </a:r>
            <a:r>
              <a:rPr lang="en-US" dirty="0" err="1" smtClean="0"/>
              <a:t>lectus</a:t>
            </a:r>
            <a:r>
              <a:rPr lang="en-US" dirty="0" smtClean="0"/>
              <a:t>. </a:t>
            </a:r>
          </a:p>
          <a:p>
            <a:pPr lvl="0"/>
            <a:endParaRPr lang="en-US" dirty="0" smtClean="0"/>
          </a:p>
          <a:p>
            <a:pPr lvl="0"/>
            <a:r>
              <a:rPr lang="en-US" dirty="0" err="1" smtClean="0"/>
              <a:t>Curabitur</a:t>
            </a:r>
            <a:r>
              <a:rPr lang="en-US" dirty="0" smtClean="0"/>
              <a:t> </a:t>
            </a:r>
            <a:r>
              <a:rPr lang="en-US" dirty="0" err="1" smtClean="0"/>
              <a:t>sed</a:t>
            </a:r>
            <a:r>
              <a:rPr lang="en-US" dirty="0" smtClean="0"/>
              <a:t> magna </a:t>
            </a:r>
            <a:r>
              <a:rPr lang="en-US" dirty="0" err="1" smtClean="0"/>
              <a:t>porttitor</a:t>
            </a:r>
            <a:r>
              <a:rPr lang="en-US" dirty="0" smtClean="0"/>
              <a:t>, </a:t>
            </a:r>
            <a:r>
              <a:rPr lang="en-US" dirty="0" err="1" smtClean="0"/>
              <a:t>ullamcorper</a:t>
            </a:r>
            <a:r>
              <a:rPr lang="en-US" dirty="0" smtClean="0"/>
              <a:t> </a:t>
            </a:r>
            <a:r>
              <a:rPr lang="en-US" dirty="0" err="1" smtClean="0"/>
              <a:t>eros</a:t>
            </a:r>
            <a:r>
              <a:rPr lang="en-US" dirty="0" smtClean="0"/>
              <a:t> in, </a:t>
            </a:r>
            <a:r>
              <a:rPr lang="en-US" dirty="0" err="1" smtClean="0"/>
              <a:t>ultrices</a:t>
            </a:r>
            <a:r>
              <a:rPr lang="en-US" dirty="0" smtClean="0"/>
              <a:t> est. </a:t>
            </a:r>
            <a:r>
              <a:rPr lang="en-US" dirty="0" err="1" smtClean="0"/>
              <a:t>Vestibulum</a:t>
            </a:r>
            <a:r>
              <a:rPr lang="en-US" dirty="0" smtClean="0"/>
              <a:t> </a:t>
            </a:r>
            <a:r>
              <a:rPr lang="en-US" dirty="0" err="1" smtClean="0"/>
              <a:t>sodales</a:t>
            </a:r>
            <a:r>
              <a:rPr lang="en-US" dirty="0" smtClean="0"/>
              <a:t> </a:t>
            </a:r>
            <a:r>
              <a:rPr lang="en-US" dirty="0" err="1" smtClean="0"/>
              <a:t>suscipit</a:t>
            </a:r>
            <a:r>
              <a:rPr lang="en-US" dirty="0" smtClean="0"/>
              <a:t> </a:t>
            </a:r>
            <a:r>
              <a:rPr lang="en-US" dirty="0" err="1" smtClean="0"/>
              <a:t>turpis</a:t>
            </a:r>
            <a:r>
              <a:rPr lang="en-US" dirty="0" smtClean="0"/>
              <a:t>, a </a:t>
            </a:r>
            <a:r>
              <a:rPr lang="en-US" dirty="0" err="1" smtClean="0"/>
              <a:t>blandit</a:t>
            </a:r>
            <a:r>
              <a:rPr lang="en-US" dirty="0" smtClean="0"/>
              <a:t> </a:t>
            </a:r>
            <a:r>
              <a:rPr lang="en-US" dirty="0" err="1" smtClean="0"/>
              <a:t>purus</a:t>
            </a:r>
            <a:r>
              <a:rPr lang="en-US" dirty="0" smtClean="0"/>
              <a:t> </a:t>
            </a:r>
            <a:r>
              <a:rPr lang="en-US" dirty="0" err="1" smtClean="0"/>
              <a:t>ultricies</a:t>
            </a:r>
            <a:r>
              <a:rPr lang="en-US" dirty="0" smtClean="0"/>
              <a:t> sed. </a:t>
            </a:r>
            <a:r>
              <a:rPr lang="en-US" dirty="0" err="1" smtClean="0"/>
              <a:t>Curabitur</a:t>
            </a:r>
            <a:r>
              <a:rPr lang="en-US" dirty="0" smtClean="0"/>
              <a:t> </a:t>
            </a:r>
            <a:r>
              <a:rPr lang="en-US" dirty="0" err="1" smtClean="0"/>
              <a:t>mattis</a:t>
            </a:r>
            <a:r>
              <a:rPr lang="en-US" dirty="0" smtClean="0"/>
              <a:t> </a:t>
            </a:r>
            <a:r>
              <a:rPr lang="en-US" dirty="0" err="1" smtClean="0"/>
              <a:t>luctus</a:t>
            </a:r>
            <a:r>
              <a:rPr lang="en-US" dirty="0" smtClean="0"/>
              <a:t> </a:t>
            </a:r>
            <a:r>
              <a:rPr lang="en-US" dirty="0" err="1" smtClean="0"/>
              <a:t>mauris</a:t>
            </a:r>
            <a:r>
              <a:rPr lang="en-US" dirty="0" smtClean="0"/>
              <a:t>, non </a:t>
            </a:r>
            <a:r>
              <a:rPr lang="en-US" dirty="0" err="1" smtClean="0"/>
              <a:t>consectetur</a:t>
            </a:r>
            <a:r>
              <a:rPr lang="en-US" dirty="0" smtClean="0"/>
              <a:t> </a:t>
            </a:r>
            <a:r>
              <a:rPr lang="en-US" dirty="0" err="1" smtClean="0"/>
              <a:t>mauris</a:t>
            </a:r>
            <a:r>
              <a:rPr lang="en-US" dirty="0" smtClean="0"/>
              <a:t> </a:t>
            </a:r>
            <a:r>
              <a:rPr lang="en-US" dirty="0" err="1" smtClean="0"/>
              <a:t>viverra</a:t>
            </a:r>
            <a:r>
              <a:rPr lang="en-US" dirty="0" smtClean="0"/>
              <a:t> </a:t>
            </a:r>
            <a:r>
              <a:rPr lang="en-US" dirty="0" err="1" smtClean="0"/>
              <a:t>ut.</a:t>
            </a:r>
            <a:r>
              <a:rPr lang="en-US" dirty="0" smtClean="0"/>
              <a:t> </a:t>
            </a:r>
            <a:r>
              <a:rPr lang="en-US" dirty="0" err="1" smtClean="0"/>
              <a:t>Nulla</a:t>
            </a:r>
            <a:r>
              <a:rPr lang="en-US" dirty="0" smtClean="0"/>
              <a:t> </a:t>
            </a:r>
            <a:r>
              <a:rPr lang="en-US" dirty="0" err="1" smtClean="0"/>
              <a:t>consectetur</a:t>
            </a:r>
            <a:r>
              <a:rPr lang="en-US" dirty="0" smtClean="0"/>
              <a:t> </a:t>
            </a:r>
            <a:r>
              <a:rPr lang="en-US" dirty="0" err="1" smtClean="0"/>
              <a:t>enim</a:t>
            </a:r>
            <a:r>
              <a:rPr lang="en-US" dirty="0" smtClean="0"/>
              <a:t> </a:t>
            </a:r>
            <a:r>
              <a:rPr lang="en-US" dirty="0" err="1" smtClean="0"/>
              <a:t>ut</a:t>
            </a:r>
            <a:r>
              <a:rPr lang="en-US" dirty="0" smtClean="0"/>
              <a:t> quam </a:t>
            </a:r>
            <a:r>
              <a:rPr lang="en-US" dirty="0" err="1" smtClean="0"/>
              <a:t>suscipit</a:t>
            </a:r>
            <a:r>
              <a:rPr lang="en-US" dirty="0" smtClean="0"/>
              <a:t>, </a:t>
            </a:r>
            <a:r>
              <a:rPr lang="en-US" dirty="0" err="1" smtClean="0"/>
              <a:t>quis</a:t>
            </a:r>
            <a:r>
              <a:rPr lang="en-US" dirty="0" smtClean="0"/>
              <a:t> </a:t>
            </a:r>
            <a:r>
              <a:rPr lang="en-US" dirty="0" err="1" smtClean="0"/>
              <a:t>imperdiet</a:t>
            </a:r>
            <a:r>
              <a:rPr lang="en-US" dirty="0" smtClean="0"/>
              <a:t> </a:t>
            </a:r>
            <a:r>
              <a:rPr lang="en-US" dirty="0" err="1" smtClean="0"/>
              <a:t>purus</a:t>
            </a:r>
            <a:r>
              <a:rPr lang="en-US" dirty="0" smtClean="0"/>
              <a:t> </a:t>
            </a:r>
            <a:r>
              <a:rPr lang="en-US" dirty="0" err="1" smtClean="0"/>
              <a:t>viverra</a:t>
            </a:r>
            <a:r>
              <a:rPr lang="en-US" dirty="0" smtClean="0"/>
              <a:t>. </a:t>
            </a:r>
          </a:p>
        </p:txBody>
      </p:sp>
      <p:sp>
        <p:nvSpPr>
          <p:cNvPr id="7" name="Text Placeholder 4"/>
          <p:cNvSpPr>
            <a:spLocks noGrp="1"/>
          </p:cNvSpPr>
          <p:nvPr>
            <p:ph type="body" sz="quarter" idx="12"/>
          </p:nvPr>
        </p:nvSpPr>
        <p:spPr>
          <a:xfrm>
            <a:off x="107380" y="4802602"/>
            <a:ext cx="6337300" cy="217488"/>
          </a:xfrm>
          <a:prstGeom prst="rect">
            <a:avLst/>
          </a:prstGeom>
        </p:spPr>
        <p:txBody>
          <a:bodyPr anchor="ctr"/>
          <a:lstStyle>
            <a:lvl1pPr marL="0" indent="0">
              <a:buNone/>
              <a:defRPr sz="1200">
                <a:solidFill>
                  <a:schemeClr val="bg1"/>
                </a:solidFill>
              </a:defRPr>
            </a:lvl1pPr>
          </a:lstStyle>
          <a:p>
            <a:pPr lvl="0"/>
            <a:endParaRPr lang="en-GB" dirty="0"/>
          </a:p>
        </p:txBody>
      </p:sp>
    </p:spTree>
    <p:extLst>
      <p:ext uri="{BB962C8B-B14F-4D97-AF65-F5344CB8AC3E}">
        <p14:creationId xmlns:p14="http://schemas.microsoft.com/office/powerpoint/2010/main" xmlns="" val="32098647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 Title Slide 2">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51400" y="411452"/>
            <a:ext cx="8641200" cy="720100"/>
          </a:xfrm>
          <a:prstGeom prst="rect">
            <a:avLst/>
          </a:prstGeom>
        </p:spPr>
        <p:txBody>
          <a:bodyPr>
            <a:noAutofit/>
          </a:bodyPr>
          <a:lstStyle>
            <a:lvl1pPr algn="l">
              <a:defRPr sz="2000">
                <a:solidFill>
                  <a:schemeClr val="bg1"/>
                </a:solidFill>
              </a:defRPr>
            </a:lvl1pPr>
          </a:lstStyle>
          <a:p>
            <a:r>
              <a:rPr lang="fr-FR" dirty="0" err="1" smtClean="0"/>
              <a:t>Interdum</a:t>
            </a:r>
            <a:r>
              <a:rPr lang="fr-FR" dirty="0" smtClean="0"/>
              <a:t> et </a:t>
            </a:r>
            <a:r>
              <a:rPr lang="fr-FR" dirty="0" err="1" smtClean="0"/>
              <a:t>malesuada</a:t>
            </a:r>
            <a:r>
              <a:rPr lang="fr-FR" dirty="0" smtClean="0"/>
              <a:t/>
            </a:r>
            <a:br>
              <a:rPr lang="fr-FR" dirty="0" smtClean="0"/>
            </a:br>
            <a:r>
              <a:rPr lang="fr-FR" dirty="0" err="1" smtClean="0"/>
              <a:t>fames</a:t>
            </a:r>
            <a:r>
              <a:rPr lang="fr-FR" dirty="0" smtClean="0"/>
              <a:t> </a:t>
            </a:r>
            <a:r>
              <a:rPr lang="fr-FR" dirty="0" err="1" smtClean="0"/>
              <a:t>ac</a:t>
            </a:r>
            <a:r>
              <a:rPr lang="fr-FR" dirty="0" smtClean="0"/>
              <a:t> ante </a:t>
            </a:r>
            <a:r>
              <a:rPr lang="fr-FR" dirty="0" err="1" smtClean="0"/>
              <a:t>ipsum</a:t>
            </a:r>
            <a:r>
              <a:rPr lang="fr-FR" dirty="0" smtClean="0"/>
              <a:t> </a:t>
            </a:r>
            <a:r>
              <a:rPr lang="fr-FR" dirty="0" err="1" smtClean="0"/>
              <a:t>primis</a:t>
            </a:r>
            <a:endParaRPr lang="en-GB" dirty="0"/>
          </a:p>
        </p:txBody>
      </p:sp>
      <p:sp>
        <p:nvSpPr>
          <p:cNvPr id="18" name="Text Placeholder 17"/>
          <p:cNvSpPr>
            <a:spLocks noGrp="1"/>
          </p:cNvSpPr>
          <p:nvPr>
            <p:ph type="body" sz="quarter" idx="10" hasCustomPrompt="1"/>
          </p:nvPr>
        </p:nvSpPr>
        <p:spPr>
          <a:xfrm>
            <a:off x="107382" y="4804738"/>
            <a:ext cx="3455467" cy="215352"/>
          </a:xfrm>
          <a:prstGeom prst="rect">
            <a:avLst/>
          </a:prstGeom>
        </p:spPr>
        <p:txBody>
          <a:bodyPr anchor="ctr">
            <a:noAutofit/>
          </a:bodyPr>
          <a:lstStyle>
            <a:lvl1pPr marL="0" indent="0">
              <a:buNone/>
              <a:defRPr sz="1200">
                <a:solidFill>
                  <a:schemeClr val="accent3"/>
                </a:solidFill>
              </a:defRPr>
            </a:lvl1pPr>
            <a:lvl2pPr>
              <a:defRPr sz="1200"/>
            </a:lvl2pPr>
            <a:lvl3pPr>
              <a:defRPr sz="1200"/>
            </a:lvl3pPr>
            <a:lvl4pPr>
              <a:defRPr sz="1200"/>
            </a:lvl4pPr>
            <a:lvl5pPr>
              <a:defRPr sz="1200"/>
            </a:lvl5pPr>
          </a:lstStyle>
          <a:p>
            <a:r>
              <a:rPr lang="en-US" sz="1200" b="0" dirty="0" smtClean="0">
                <a:solidFill>
                  <a:schemeClr val="accent3"/>
                </a:solidFill>
              </a:rPr>
              <a:t>Slide Title</a:t>
            </a:r>
            <a:endParaRPr lang="en-GB" sz="1200" b="0" dirty="0">
              <a:solidFill>
                <a:schemeClr val="accent3"/>
              </a:solidFill>
            </a:endParaRPr>
          </a:p>
        </p:txBody>
      </p:sp>
    </p:spTree>
    <p:extLst>
      <p:ext uri="{BB962C8B-B14F-4D97-AF65-F5344CB8AC3E}">
        <p14:creationId xmlns:p14="http://schemas.microsoft.com/office/powerpoint/2010/main" xmlns="" val="107182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400" y="411450"/>
            <a:ext cx="8641200" cy="504070"/>
          </a:xfrm>
          <a:prstGeom prst="rect">
            <a:avLst/>
          </a:prstGeom>
        </p:spPr>
        <p:txBody>
          <a:bodyPr>
            <a:noAutofit/>
          </a:bodyPr>
          <a:lstStyle>
            <a:lvl1pPr algn="l">
              <a:defRPr sz="1600"/>
            </a:lvl1pPr>
          </a:lstStyle>
          <a:p>
            <a:r>
              <a:rPr lang="en-US" dirty="0" err="1" smtClean="0"/>
              <a:t>Vestibulum</a:t>
            </a:r>
            <a:r>
              <a:rPr lang="en-US" dirty="0" smtClean="0"/>
              <a:t> </a:t>
            </a:r>
            <a:r>
              <a:rPr lang="en-US" dirty="0" err="1" smtClean="0"/>
              <a:t>volutpat</a:t>
            </a:r>
            <a:r>
              <a:rPr lang="en-US" dirty="0" smtClean="0"/>
              <a:t> </a:t>
            </a:r>
            <a:r>
              <a:rPr lang="en-US" dirty="0" err="1" smtClean="0"/>
              <a:t>finibus</a:t>
            </a:r>
            <a:r>
              <a:rPr lang="en-US" dirty="0" smtClean="0"/>
              <a:t> pharetra.</a:t>
            </a:r>
            <a:br>
              <a:rPr lang="en-US" dirty="0" smtClean="0"/>
            </a:br>
            <a:r>
              <a:rPr lang="en-US" dirty="0" err="1" smtClean="0"/>
              <a:t>Phasellus</a:t>
            </a:r>
            <a:r>
              <a:rPr lang="en-US" dirty="0" smtClean="0"/>
              <a:t> </a:t>
            </a:r>
            <a:r>
              <a:rPr lang="en-US" dirty="0" err="1" smtClean="0"/>
              <a:t>sodales</a:t>
            </a:r>
            <a:r>
              <a:rPr lang="en-US" dirty="0" smtClean="0"/>
              <a:t> ante </a:t>
            </a:r>
            <a:r>
              <a:rPr lang="en-US" dirty="0" err="1" smtClean="0"/>
              <a:t>nibh</a:t>
            </a:r>
            <a:r>
              <a:rPr lang="en-US" dirty="0" smtClean="0"/>
              <a:t>,</a:t>
            </a:r>
            <a:endParaRPr lang="en-GB" dirty="0"/>
          </a:p>
        </p:txBody>
      </p:sp>
      <p:sp>
        <p:nvSpPr>
          <p:cNvPr id="5" name="Text Placeholder 4"/>
          <p:cNvSpPr>
            <a:spLocks noGrp="1"/>
          </p:cNvSpPr>
          <p:nvPr>
            <p:ph type="body" sz="quarter" idx="12"/>
          </p:nvPr>
        </p:nvSpPr>
        <p:spPr>
          <a:xfrm>
            <a:off x="107380" y="4802602"/>
            <a:ext cx="6337300" cy="217488"/>
          </a:xfrm>
          <a:prstGeom prst="rect">
            <a:avLst/>
          </a:prstGeom>
        </p:spPr>
        <p:txBody>
          <a:bodyPr anchor="ctr"/>
          <a:lstStyle>
            <a:lvl1pPr marL="0" indent="0">
              <a:buNone/>
              <a:defRPr sz="1200">
                <a:solidFill>
                  <a:schemeClr val="bg1"/>
                </a:solidFill>
              </a:defRPr>
            </a:lvl1pPr>
          </a:lstStyle>
          <a:p>
            <a:pPr lvl="0"/>
            <a:endParaRPr lang="en-GB" dirty="0"/>
          </a:p>
        </p:txBody>
      </p:sp>
    </p:spTree>
    <p:extLst>
      <p:ext uri="{BB962C8B-B14F-4D97-AF65-F5344CB8AC3E}">
        <p14:creationId xmlns:p14="http://schemas.microsoft.com/office/powerpoint/2010/main" xmlns="" val="164088672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400" y="411451"/>
            <a:ext cx="8641200" cy="576080"/>
          </a:xfrm>
          <a:prstGeom prst="rect">
            <a:avLst/>
          </a:prstGeom>
        </p:spPr>
        <p:txBody>
          <a:bodyPr>
            <a:noAutofit/>
          </a:bodyPr>
          <a:lstStyle>
            <a:lvl1pPr algn="l">
              <a:defRPr sz="1600"/>
            </a:lvl1pPr>
          </a:lstStyle>
          <a:p>
            <a:r>
              <a:rPr lang="en-US" dirty="0" err="1" smtClean="0"/>
              <a:t>Vestibulum</a:t>
            </a:r>
            <a:r>
              <a:rPr lang="en-US" dirty="0" smtClean="0"/>
              <a:t> </a:t>
            </a:r>
            <a:r>
              <a:rPr lang="en-US" dirty="0" err="1" smtClean="0"/>
              <a:t>volutpat</a:t>
            </a:r>
            <a:r>
              <a:rPr lang="en-US" dirty="0" smtClean="0"/>
              <a:t> </a:t>
            </a:r>
            <a:r>
              <a:rPr lang="en-US" dirty="0" err="1" smtClean="0"/>
              <a:t>finibus</a:t>
            </a:r>
            <a:r>
              <a:rPr lang="en-US" dirty="0" smtClean="0"/>
              <a:t> pharetra.</a:t>
            </a:r>
            <a:endParaRPr lang="en-GB" dirty="0"/>
          </a:p>
        </p:txBody>
      </p:sp>
      <p:sp>
        <p:nvSpPr>
          <p:cNvPr id="5" name="Text Placeholder 4"/>
          <p:cNvSpPr>
            <a:spLocks noGrp="1"/>
          </p:cNvSpPr>
          <p:nvPr>
            <p:ph type="body" sz="quarter" idx="12"/>
          </p:nvPr>
        </p:nvSpPr>
        <p:spPr>
          <a:xfrm>
            <a:off x="107380" y="4802602"/>
            <a:ext cx="6337300" cy="217488"/>
          </a:xfrm>
          <a:prstGeom prst="rect">
            <a:avLst/>
          </a:prstGeom>
        </p:spPr>
        <p:txBody>
          <a:bodyPr anchor="ctr"/>
          <a:lstStyle>
            <a:lvl1pPr marL="0" indent="0">
              <a:buNone/>
              <a:defRPr sz="1200">
                <a:solidFill>
                  <a:schemeClr val="bg1"/>
                </a:solidFill>
              </a:defRPr>
            </a:lvl1pPr>
          </a:lstStyle>
          <a:p>
            <a:pPr lvl="0"/>
            <a:endParaRPr lang="en-GB" dirty="0"/>
          </a:p>
        </p:txBody>
      </p:sp>
    </p:spTree>
    <p:extLst>
      <p:ext uri="{BB962C8B-B14F-4D97-AF65-F5344CB8AC3E}">
        <p14:creationId xmlns:p14="http://schemas.microsoft.com/office/powerpoint/2010/main" xmlns="" val="295788553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bg1"/>
        </a:solidFill>
        <a:effectLst/>
      </p:bgPr>
    </p:bg>
    <p:spTree>
      <p:nvGrpSpPr>
        <p:cNvPr id="1" name=""/>
        <p:cNvGrpSpPr/>
        <p:nvPr/>
      </p:nvGrpSpPr>
      <p:grpSpPr>
        <a:xfrm>
          <a:off x="0" y="0"/>
          <a:ext cx="0" cy="0"/>
          <a:chOff x="0" y="0"/>
          <a:chExt cx="0" cy="0"/>
        </a:xfrm>
      </p:grpSpPr>
      <p:sp>
        <p:nvSpPr>
          <p:cNvPr id="4" name="Text Placeholder 4"/>
          <p:cNvSpPr>
            <a:spLocks noGrp="1"/>
          </p:cNvSpPr>
          <p:nvPr>
            <p:ph type="body" sz="quarter" idx="12"/>
          </p:nvPr>
        </p:nvSpPr>
        <p:spPr>
          <a:xfrm>
            <a:off x="107380" y="4802602"/>
            <a:ext cx="6337300" cy="217488"/>
          </a:xfrm>
          <a:prstGeom prst="rect">
            <a:avLst/>
          </a:prstGeom>
        </p:spPr>
        <p:txBody>
          <a:bodyPr anchor="ctr"/>
          <a:lstStyle>
            <a:lvl1pPr marL="0" indent="0">
              <a:buNone/>
              <a:defRPr sz="1200">
                <a:solidFill>
                  <a:schemeClr val="bg1"/>
                </a:solidFill>
              </a:defRPr>
            </a:lvl1pPr>
          </a:lstStyle>
          <a:p>
            <a:pPr lvl="0"/>
            <a:endParaRPr lang="en-GB" dirty="0"/>
          </a:p>
        </p:txBody>
      </p:sp>
    </p:spTree>
    <p:extLst>
      <p:ext uri="{BB962C8B-B14F-4D97-AF65-F5344CB8AC3E}">
        <p14:creationId xmlns:p14="http://schemas.microsoft.com/office/powerpoint/2010/main" xmlns="" val="73276056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4"/>
            <a:ext cx="2133600" cy="273844"/>
          </a:xfrm>
          <a:prstGeom prst="rect">
            <a:avLst/>
          </a:prstGeom>
        </p:spPr>
        <p:txBody>
          <a:bodyPr/>
          <a:lstStyle/>
          <a:p>
            <a:fld id="{78A2B903-E29E-493E-8072-77C321946208}" type="datetime1">
              <a:rPr lang="en-US" smtClean="0">
                <a:solidFill>
                  <a:srgbClr val="1F171D"/>
                </a:solidFill>
              </a:rPr>
              <a:pPr/>
              <a:t>6/16/2017</a:t>
            </a:fld>
            <a:endParaRPr lang="en-US" dirty="0">
              <a:solidFill>
                <a:srgbClr val="1F171D"/>
              </a:solidFill>
            </a:endParaRPr>
          </a:p>
        </p:txBody>
      </p:sp>
      <p:sp>
        <p:nvSpPr>
          <p:cNvPr id="4" name="Footer Placeholder 3"/>
          <p:cNvSpPr>
            <a:spLocks noGrp="1"/>
          </p:cNvSpPr>
          <p:nvPr>
            <p:ph type="ftr" sz="quarter" idx="11"/>
          </p:nvPr>
        </p:nvSpPr>
        <p:spPr>
          <a:xfrm>
            <a:off x="3124200" y="4767264"/>
            <a:ext cx="2895600" cy="273844"/>
          </a:xfrm>
          <a:prstGeom prst="rect">
            <a:avLst/>
          </a:prstGeom>
        </p:spPr>
        <p:txBody>
          <a:bodyPr/>
          <a:lstStyle/>
          <a:p>
            <a:endParaRPr lang="en-US" dirty="0">
              <a:solidFill>
                <a:srgbClr val="1F171D"/>
              </a:solidFill>
            </a:endParaRPr>
          </a:p>
        </p:txBody>
      </p:sp>
      <p:sp>
        <p:nvSpPr>
          <p:cNvPr id="5" name="Slide Number Placeholder 4"/>
          <p:cNvSpPr>
            <a:spLocks noGrp="1"/>
          </p:cNvSpPr>
          <p:nvPr>
            <p:ph type="sldNum" sz="quarter" idx="12"/>
          </p:nvPr>
        </p:nvSpPr>
        <p:spPr>
          <a:xfrm>
            <a:off x="6553200" y="4767264"/>
            <a:ext cx="2133600" cy="273844"/>
          </a:xfrm>
          <a:prstGeom prst="rect">
            <a:avLst/>
          </a:prstGeom>
        </p:spPr>
        <p:txBody>
          <a:bodyPr/>
          <a:lstStyle/>
          <a:p>
            <a:fld id="{A02FAA1F-B993-4138-B688-F6023B81382D}" type="slidenum">
              <a:rPr lang="en-US" smtClean="0">
                <a:solidFill>
                  <a:srgbClr val="1F171D"/>
                </a:solidFill>
              </a:rPr>
              <a:pPr/>
              <a:t>‹#›</a:t>
            </a:fld>
            <a:endParaRPr lang="en-US" dirty="0">
              <a:solidFill>
                <a:srgbClr val="1F171D"/>
              </a:solidFill>
            </a:endParaRPr>
          </a:p>
        </p:txBody>
      </p:sp>
    </p:spTree>
    <p:extLst>
      <p:ext uri="{BB962C8B-B14F-4D97-AF65-F5344CB8AC3E}">
        <p14:creationId xmlns:p14="http://schemas.microsoft.com/office/powerpoint/2010/main" xmlns="" val="26912920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51400" y="1469232"/>
            <a:ext cx="7772400" cy="454429"/>
          </a:xfrm>
          <a:prstGeom prst="rect">
            <a:avLst/>
          </a:prstGeom>
          <a:ln>
            <a:noFill/>
          </a:ln>
        </p:spPr>
        <p:txBody>
          <a:bodyPr>
            <a:noAutofit/>
          </a:bodyPr>
          <a:lstStyle>
            <a:lvl1pPr algn="l">
              <a:defRPr sz="2800" baseline="0">
                <a:solidFill>
                  <a:schemeClr val="tx1"/>
                </a:solidFill>
                <a:latin typeface="Eveleth Dot Light" pitchFamily="50" charset="0"/>
              </a:defRPr>
            </a:lvl1pPr>
          </a:lstStyle>
          <a:p>
            <a:r>
              <a:rPr lang="en-US" dirty="0" smtClean="0">
                <a:latin typeface="Eveleth Dot Light" pitchFamily="50" charset="0"/>
              </a:rPr>
              <a:t>The brand story</a:t>
            </a:r>
            <a:endParaRPr lang="en-GB" dirty="0"/>
          </a:p>
        </p:txBody>
      </p:sp>
      <p:cxnSp>
        <p:nvCxnSpPr>
          <p:cNvPr id="9" name="Straight Connector 8"/>
          <p:cNvCxnSpPr/>
          <p:nvPr userDrawn="1"/>
        </p:nvCxnSpPr>
        <p:spPr>
          <a:xfrm>
            <a:off x="251400" y="1563610"/>
            <a:ext cx="2232" cy="288032"/>
          </a:xfrm>
          <a:prstGeom prst="line">
            <a:avLst/>
          </a:prstGeom>
          <a:ln w="25400"/>
          <a:effectLst/>
        </p:spPr>
        <p:style>
          <a:lnRef idx="3">
            <a:schemeClr val="accent2"/>
          </a:lnRef>
          <a:fillRef idx="0">
            <a:schemeClr val="accent2"/>
          </a:fillRef>
          <a:effectRef idx="2">
            <a:schemeClr val="accent2"/>
          </a:effectRef>
          <a:fontRef idx="minor">
            <a:schemeClr val="tx1"/>
          </a:fontRef>
        </p:style>
      </p:cxnSp>
      <p:sp>
        <p:nvSpPr>
          <p:cNvPr id="5" name="Text Placeholder 4"/>
          <p:cNvSpPr>
            <a:spLocks noGrp="1"/>
          </p:cNvSpPr>
          <p:nvPr>
            <p:ph type="body" sz="quarter" idx="12"/>
          </p:nvPr>
        </p:nvSpPr>
        <p:spPr>
          <a:xfrm>
            <a:off x="107380" y="4802602"/>
            <a:ext cx="6337300" cy="217488"/>
          </a:xfrm>
          <a:prstGeom prst="rect">
            <a:avLst/>
          </a:prstGeom>
        </p:spPr>
        <p:txBody>
          <a:bodyPr anchor="ctr"/>
          <a:lstStyle>
            <a:lvl1pPr marL="0" indent="0">
              <a:buNone/>
              <a:defRPr sz="1200">
                <a:solidFill>
                  <a:schemeClr val="bg1"/>
                </a:solidFill>
              </a:defRPr>
            </a:lvl1pPr>
          </a:lstStyle>
          <a:p>
            <a:pPr lvl="0"/>
            <a:endParaRPr lang="en-GB" dirty="0"/>
          </a:p>
        </p:txBody>
      </p:sp>
    </p:spTree>
    <p:extLst>
      <p:ext uri="{BB962C8B-B14F-4D97-AF65-F5344CB8AC3E}">
        <p14:creationId xmlns:p14="http://schemas.microsoft.com/office/powerpoint/2010/main" xmlns="" val="19147155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51400" y="2333352"/>
            <a:ext cx="8641200" cy="454429"/>
          </a:xfrm>
          <a:prstGeom prst="rect">
            <a:avLst/>
          </a:prstGeom>
        </p:spPr>
        <p:txBody>
          <a:bodyPr>
            <a:noAutofit/>
          </a:bodyPr>
          <a:lstStyle>
            <a:lvl1pPr algn="ctr">
              <a:defRPr sz="2800">
                <a:solidFill>
                  <a:schemeClr val="bg1"/>
                </a:solidFill>
              </a:defRPr>
            </a:lvl1pPr>
          </a:lstStyle>
          <a:p>
            <a:r>
              <a:rPr lang="en-US" dirty="0" smtClean="0"/>
              <a:t>Slide title</a:t>
            </a:r>
            <a:endParaRPr lang="en-GB" dirty="0"/>
          </a:p>
        </p:txBody>
      </p:sp>
      <p:sp>
        <p:nvSpPr>
          <p:cNvPr id="5" name="Text Placeholder 4"/>
          <p:cNvSpPr>
            <a:spLocks noGrp="1"/>
          </p:cNvSpPr>
          <p:nvPr>
            <p:ph type="body" sz="quarter" idx="12"/>
          </p:nvPr>
        </p:nvSpPr>
        <p:spPr>
          <a:xfrm>
            <a:off x="107380" y="4802602"/>
            <a:ext cx="6337300" cy="217488"/>
          </a:xfrm>
          <a:prstGeom prst="rect">
            <a:avLst/>
          </a:prstGeom>
        </p:spPr>
        <p:txBody>
          <a:bodyPr anchor="ctr"/>
          <a:lstStyle>
            <a:lvl1pPr marL="0" indent="0">
              <a:buNone/>
              <a:defRPr sz="1200">
                <a:solidFill>
                  <a:schemeClr val="bg1"/>
                </a:solidFill>
              </a:defRPr>
            </a:lvl1pPr>
          </a:lstStyle>
          <a:p>
            <a:pPr lvl="0"/>
            <a:endParaRPr lang="en-GB" dirty="0"/>
          </a:p>
        </p:txBody>
      </p:sp>
    </p:spTree>
    <p:extLst>
      <p:ext uri="{BB962C8B-B14F-4D97-AF65-F5344CB8AC3E}">
        <p14:creationId xmlns:p14="http://schemas.microsoft.com/office/powerpoint/2010/main" xmlns="" val="384454866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 Title Slide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51400" y="411452"/>
            <a:ext cx="8641200" cy="720100"/>
          </a:xfrm>
          <a:prstGeom prst="rect">
            <a:avLst/>
          </a:prstGeom>
        </p:spPr>
        <p:txBody>
          <a:bodyPr>
            <a:noAutofit/>
          </a:bodyPr>
          <a:lstStyle>
            <a:lvl1pPr algn="l">
              <a:defRPr sz="2000">
                <a:solidFill>
                  <a:schemeClr val="bg1"/>
                </a:solidFill>
              </a:defRPr>
            </a:lvl1pPr>
          </a:lstStyle>
          <a:p>
            <a:r>
              <a:rPr lang="fr-FR" dirty="0" err="1" smtClean="0"/>
              <a:t>Interdum</a:t>
            </a:r>
            <a:r>
              <a:rPr lang="fr-FR" dirty="0" smtClean="0"/>
              <a:t> et </a:t>
            </a:r>
            <a:r>
              <a:rPr lang="fr-FR" dirty="0" err="1" smtClean="0"/>
              <a:t>malesuada</a:t>
            </a:r>
            <a:r>
              <a:rPr lang="fr-FR" dirty="0" smtClean="0"/>
              <a:t/>
            </a:r>
            <a:br>
              <a:rPr lang="fr-FR" dirty="0" smtClean="0"/>
            </a:br>
            <a:r>
              <a:rPr lang="fr-FR" dirty="0" err="1" smtClean="0"/>
              <a:t>fames</a:t>
            </a:r>
            <a:r>
              <a:rPr lang="fr-FR" dirty="0" smtClean="0"/>
              <a:t> </a:t>
            </a:r>
            <a:r>
              <a:rPr lang="fr-FR" dirty="0" err="1" smtClean="0"/>
              <a:t>ac</a:t>
            </a:r>
            <a:r>
              <a:rPr lang="fr-FR" dirty="0" smtClean="0"/>
              <a:t> ante </a:t>
            </a:r>
            <a:r>
              <a:rPr lang="fr-FR" dirty="0" err="1" smtClean="0"/>
              <a:t>ipsum</a:t>
            </a:r>
            <a:r>
              <a:rPr lang="fr-FR" dirty="0" smtClean="0"/>
              <a:t> </a:t>
            </a:r>
            <a:r>
              <a:rPr lang="fr-FR" dirty="0" err="1" smtClean="0"/>
              <a:t>primis</a:t>
            </a:r>
            <a:endParaRPr lang="en-GB" dirty="0"/>
          </a:p>
        </p:txBody>
      </p:sp>
      <p:sp>
        <p:nvSpPr>
          <p:cNvPr id="4" name="Text Placeholder 4"/>
          <p:cNvSpPr>
            <a:spLocks noGrp="1"/>
          </p:cNvSpPr>
          <p:nvPr>
            <p:ph type="body" sz="quarter" idx="12"/>
          </p:nvPr>
        </p:nvSpPr>
        <p:spPr>
          <a:xfrm>
            <a:off x="107380" y="4802602"/>
            <a:ext cx="6337300" cy="217488"/>
          </a:xfrm>
          <a:prstGeom prst="rect">
            <a:avLst/>
          </a:prstGeom>
        </p:spPr>
        <p:txBody>
          <a:bodyPr anchor="ctr"/>
          <a:lstStyle>
            <a:lvl1pPr marL="0" indent="0">
              <a:buNone/>
              <a:defRPr sz="1200">
                <a:solidFill>
                  <a:schemeClr val="bg1"/>
                </a:solidFill>
              </a:defRPr>
            </a:lvl1pPr>
          </a:lstStyle>
          <a:p>
            <a:pPr lvl="0"/>
            <a:endParaRPr lang="en-GB" dirty="0"/>
          </a:p>
        </p:txBody>
      </p:sp>
    </p:spTree>
    <p:extLst>
      <p:ext uri="{BB962C8B-B14F-4D97-AF65-F5344CB8AC3E}">
        <p14:creationId xmlns:p14="http://schemas.microsoft.com/office/powerpoint/2010/main" xmlns="" val="302275556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mp;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400" y="411450"/>
            <a:ext cx="4032560" cy="288040"/>
          </a:xfrm>
          <a:prstGeom prst="rect">
            <a:avLst/>
          </a:prstGeom>
        </p:spPr>
        <p:txBody>
          <a:bodyPr>
            <a:noAutofit/>
          </a:bodyPr>
          <a:lstStyle>
            <a:lvl1pPr algn="l">
              <a:defRPr sz="2000"/>
            </a:lvl1pPr>
          </a:lstStyle>
          <a:p>
            <a:r>
              <a:rPr lang="en-US" dirty="0" smtClean="0"/>
              <a:t>contents</a:t>
            </a:r>
            <a:endParaRPr lang="en-GB" dirty="0"/>
          </a:p>
        </p:txBody>
      </p:sp>
      <p:cxnSp>
        <p:nvCxnSpPr>
          <p:cNvPr id="8" name="Straight Connector 7"/>
          <p:cNvCxnSpPr/>
          <p:nvPr userDrawn="1"/>
        </p:nvCxnSpPr>
        <p:spPr>
          <a:xfrm>
            <a:off x="251400" y="483460"/>
            <a:ext cx="1116" cy="216030"/>
          </a:xfrm>
          <a:prstGeom prst="line">
            <a:avLst/>
          </a:prstGeom>
          <a:ln w="25400"/>
          <a:effectLst/>
        </p:spPr>
        <p:style>
          <a:lnRef idx="3">
            <a:schemeClr val="accent2"/>
          </a:lnRef>
          <a:fillRef idx="0">
            <a:schemeClr val="accent2"/>
          </a:fillRef>
          <a:effectRef idx="2">
            <a:schemeClr val="accent2"/>
          </a:effectRef>
          <a:fontRef idx="minor">
            <a:schemeClr val="tx1"/>
          </a:fontRef>
        </p:style>
      </p:cxnSp>
      <p:sp>
        <p:nvSpPr>
          <p:cNvPr id="14" name="Text Placeholder 13"/>
          <p:cNvSpPr>
            <a:spLocks noGrp="1"/>
          </p:cNvSpPr>
          <p:nvPr>
            <p:ph type="body" sz="quarter" idx="11" hasCustomPrompt="1"/>
          </p:nvPr>
        </p:nvSpPr>
        <p:spPr>
          <a:xfrm>
            <a:off x="252517" y="987530"/>
            <a:ext cx="8640083" cy="3312540"/>
          </a:xfrm>
          <a:prstGeom prst="rect">
            <a:avLst/>
          </a:prstGeom>
        </p:spPr>
        <p:txBody>
          <a:bodyPr numCol="2" spcCol="216000">
            <a:normAutofit/>
          </a:bodyPr>
          <a:lstStyle>
            <a:lvl1pPr marL="0" indent="0">
              <a:lnSpc>
                <a:spcPct val="100000"/>
              </a:lnSpc>
              <a:buNone/>
              <a:defRPr sz="1400" b="0">
                <a:solidFill>
                  <a:schemeClr val="accent3"/>
                </a:solidFill>
              </a:defRPr>
            </a:lvl1pPr>
          </a:lstStyle>
          <a:p>
            <a:pPr lvl="0"/>
            <a:r>
              <a:rPr lang="en-US" dirty="0" smtClean="0"/>
              <a:t>In </a:t>
            </a:r>
            <a:r>
              <a:rPr lang="en-US" dirty="0" err="1" smtClean="0"/>
              <a:t>hac</a:t>
            </a:r>
            <a:r>
              <a:rPr lang="en-US" dirty="0" smtClean="0"/>
              <a:t> </a:t>
            </a:r>
            <a:r>
              <a:rPr lang="en-US" dirty="0" err="1" smtClean="0"/>
              <a:t>habitasse</a:t>
            </a:r>
            <a:r>
              <a:rPr lang="en-US" dirty="0" smtClean="0"/>
              <a:t> </a:t>
            </a:r>
            <a:r>
              <a:rPr lang="en-US" dirty="0" err="1" smtClean="0"/>
              <a:t>platea</a:t>
            </a:r>
            <a:r>
              <a:rPr lang="en-US" dirty="0" smtClean="0"/>
              <a:t> </a:t>
            </a:r>
            <a:r>
              <a:rPr lang="en-US" dirty="0" err="1" smtClean="0"/>
              <a:t>dictumst</a:t>
            </a:r>
            <a:r>
              <a:rPr lang="en-US" dirty="0" smtClean="0"/>
              <a:t>. </a:t>
            </a:r>
            <a:r>
              <a:rPr lang="en-US" dirty="0" err="1" smtClean="0"/>
              <a:t>Duis</a:t>
            </a:r>
            <a:r>
              <a:rPr lang="en-US" dirty="0" smtClean="0"/>
              <a:t> </a:t>
            </a:r>
            <a:r>
              <a:rPr lang="en-US" dirty="0" err="1" smtClean="0"/>
              <a:t>leo</a:t>
            </a:r>
            <a:r>
              <a:rPr lang="en-US" dirty="0" smtClean="0"/>
              <a:t> </a:t>
            </a:r>
            <a:r>
              <a:rPr lang="en-US" dirty="0" err="1" smtClean="0"/>
              <a:t>diam</a:t>
            </a:r>
            <a:r>
              <a:rPr lang="en-US" dirty="0" smtClean="0"/>
              <a:t>, </a:t>
            </a:r>
            <a:r>
              <a:rPr lang="en-US" dirty="0" err="1" smtClean="0"/>
              <a:t>auctor</a:t>
            </a:r>
            <a:r>
              <a:rPr lang="en-US" dirty="0" smtClean="0"/>
              <a:t> non </a:t>
            </a:r>
            <a:r>
              <a:rPr lang="en-US" dirty="0" err="1" smtClean="0"/>
              <a:t>sodales</a:t>
            </a:r>
            <a:r>
              <a:rPr lang="en-US" dirty="0" smtClean="0"/>
              <a:t> </a:t>
            </a:r>
            <a:r>
              <a:rPr lang="en-US" dirty="0" err="1" smtClean="0"/>
              <a:t>eu</a:t>
            </a:r>
            <a:r>
              <a:rPr lang="en-US" dirty="0" smtClean="0"/>
              <a:t>, </a:t>
            </a:r>
            <a:r>
              <a:rPr lang="en-US" dirty="0" err="1" smtClean="0"/>
              <a:t>viverra</a:t>
            </a:r>
            <a:r>
              <a:rPr lang="en-US" dirty="0" smtClean="0"/>
              <a:t> id ex. </a:t>
            </a:r>
            <a:r>
              <a:rPr lang="en-US" dirty="0" err="1" smtClean="0"/>
              <a:t>Aenean</a:t>
            </a:r>
            <a:r>
              <a:rPr lang="en-US" dirty="0" smtClean="0"/>
              <a:t> cursus </a:t>
            </a:r>
            <a:r>
              <a:rPr lang="en-US" dirty="0" err="1" smtClean="0"/>
              <a:t>orci</a:t>
            </a:r>
            <a:r>
              <a:rPr lang="en-US" dirty="0" smtClean="0"/>
              <a:t> ligula, a </a:t>
            </a:r>
            <a:r>
              <a:rPr lang="en-US" dirty="0" err="1" smtClean="0"/>
              <a:t>scelerisque</a:t>
            </a:r>
            <a:r>
              <a:rPr lang="en-US" dirty="0" smtClean="0"/>
              <a:t> </a:t>
            </a:r>
            <a:r>
              <a:rPr lang="en-US" dirty="0" err="1" smtClean="0"/>
              <a:t>est</a:t>
            </a:r>
            <a:r>
              <a:rPr lang="en-US" dirty="0" smtClean="0"/>
              <a:t> </a:t>
            </a:r>
            <a:r>
              <a:rPr lang="en-US" dirty="0" err="1" smtClean="0"/>
              <a:t>aliquet</a:t>
            </a:r>
            <a:r>
              <a:rPr lang="en-US" dirty="0" smtClean="0"/>
              <a:t> </a:t>
            </a:r>
            <a:r>
              <a:rPr lang="en-US" dirty="0" err="1" smtClean="0"/>
              <a:t>ut.</a:t>
            </a:r>
            <a:r>
              <a:rPr lang="en-US" dirty="0" smtClean="0"/>
              <a:t> </a:t>
            </a:r>
            <a:r>
              <a:rPr lang="en-US" dirty="0" err="1" smtClean="0"/>
              <a:t>Proin</a:t>
            </a:r>
            <a:r>
              <a:rPr lang="en-US" dirty="0" smtClean="0"/>
              <a:t> at </a:t>
            </a:r>
            <a:r>
              <a:rPr lang="en-US" dirty="0" err="1" smtClean="0"/>
              <a:t>mauris</a:t>
            </a:r>
            <a:r>
              <a:rPr lang="en-US" dirty="0" smtClean="0"/>
              <a:t> </a:t>
            </a:r>
            <a:r>
              <a:rPr lang="en-US" dirty="0" err="1" smtClean="0"/>
              <a:t>eu</a:t>
            </a:r>
            <a:r>
              <a:rPr lang="en-US" dirty="0" smtClean="0"/>
              <a:t> </a:t>
            </a:r>
            <a:r>
              <a:rPr lang="en-US" dirty="0" err="1" smtClean="0"/>
              <a:t>urna</a:t>
            </a:r>
            <a:r>
              <a:rPr lang="en-US" dirty="0" smtClean="0"/>
              <a:t> </a:t>
            </a:r>
            <a:r>
              <a:rPr lang="en-US" dirty="0" err="1" smtClean="0"/>
              <a:t>vehicula</a:t>
            </a:r>
            <a:r>
              <a:rPr lang="en-US" dirty="0" smtClean="0"/>
              <a:t> </a:t>
            </a:r>
            <a:r>
              <a:rPr lang="en-US" dirty="0" err="1" smtClean="0"/>
              <a:t>pellentesque</a:t>
            </a:r>
            <a:r>
              <a:rPr lang="en-US" dirty="0" smtClean="0"/>
              <a:t>. Maecenas </a:t>
            </a:r>
            <a:r>
              <a:rPr lang="en-US" dirty="0" err="1" smtClean="0"/>
              <a:t>ultrices</a:t>
            </a:r>
            <a:r>
              <a:rPr lang="en-US" dirty="0" smtClean="0"/>
              <a:t> vitae ex </a:t>
            </a:r>
            <a:r>
              <a:rPr lang="en-US" dirty="0" err="1" smtClean="0"/>
              <a:t>quis</a:t>
            </a:r>
            <a:r>
              <a:rPr lang="en-US" dirty="0" smtClean="0"/>
              <a:t> </a:t>
            </a:r>
            <a:r>
              <a:rPr lang="en-US" dirty="0" err="1" smtClean="0"/>
              <a:t>tincidunt</a:t>
            </a:r>
            <a:r>
              <a:rPr lang="en-US" dirty="0" smtClean="0"/>
              <a:t>. </a:t>
            </a:r>
            <a:r>
              <a:rPr lang="en-US" dirty="0" err="1" smtClean="0"/>
              <a:t>Suspendisse</a:t>
            </a:r>
            <a:r>
              <a:rPr lang="en-US" dirty="0" smtClean="0"/>
              <a:t> pharetra </a:t>
            </a:r>
            <a:r>
              <a:rPr lang="en-US" dirty="0" err="1" smtClean="0"/>
              <a:t>nunc</a:t>
            </a:r>
            <a:r>
              <a:rPr lang="en-US" dirty="0" smtClean="0"/>
              <a:t> ac porta </a:t>
            </a:r>
            <a:r>
              <a:rPr lang="en-US" dirty="0" err="1" smtClean="0"/>
              <a:t>fringilla</a:t>
            </a:r>
            <a:r>
              <a:rPr lang="en-US" dirty="0" smtClean="0"/>
              <a:t>. </a:t>
            </a:r>
            <a:r>
              <a:rPr lang="en-US" dirty="0" err="1" smtClean="0"/>
              <a:t>Fusce</a:t>
            </a:r>
            <a:r>
              <a:rPr lang="en-US" dirty="0" smtClean="0"/>
              <a:t> </a:t>
            </a:r>
            <a:r>
              <a:rPr lang="en-US" dirty="0" err="1" smtClean="0"/>
              <a:t>est</a:t>
            </a:r>
            <a:r>
              <a:rPr lang="en-US" dirty="0" smtClean="0"/>
              <a:t> </a:t>
            </a:r>
            <a:r>
              <a:rPr lang="en-US" dirty="0" err="1" smtClean="0"/>
              <a:t>leo</a:t>
            </a:r>
            <a:r>
              <a:rPr lang="en-US" dirty="0" smtClean="0"/>
              <a:t>, </a:t>
            </a:r>
            <a:r>
              <a:rPr lang="en-US" dirty="0" err="1" smtClean="0"/>
              <a:t>posuere</a:t>
            </a:r>
            <a:r>
              <a:rPr lang="en-US" dirty="0" smtClean="0"/>
              <a:t> non </a:t>
            </a:r>
            <a:r>
              <a:rPr lang="en-US" dirty="0" err="1" smtClean="0"/>
              <a:t>egestas</a:t>
            </a:r>
            <a:r>
              <a:rPr lang="en-US" dirty="0" smtClean="0"/>
              <a:t> in, </a:t>
            </a:r>
            <a:r>
              <a:rPr lang="en-US" dirty="0" err="1" smtClean="0"/>
              <a:t>condimentum</a:t>
            </a:r>
            <a:r>
              <a:rPr lang="en-US" dirty="0" smtClean="0"/>
              <a:t> </a:t>
            </a:r>
            <a:r>
              <a:rPr lang="en-US" dirty="0" err="1" smtClean="0"/>
              <a:t>nec</a:t>
            </a:r>
            <a:r>
              <a:rPr lang="en-US" dirty="0" smtClean="0"/>
              <a:t> </a:t>
            </a:r>
            <a:r>
              <a:rPr lang="en-US" dirty="0" err="1" smtClean="0"/>
              <a:t>lectus</a:t>
            </a:r>
            <a:r>
              <a:rPr lang="en-US" dirty="0" smtClean="0"/>
              <a:t>. </a:t>
            </a:r>
          </a:p>
          <a:p>
            <a:pPr lvl="0"/>
            <a:endParaRPr lang="en-US" dirty="0" smtClean="0"/>
          </a:p>
          <a:p>
            <a:pPr lvl="0"/>
            <a:r>
              <a:rPr lang="en-US" dirty="0" err="1" smtClean="0"/>
              <a:t>Curabitur</a:t>
            </a:r>
            <a:r>
              <a:rPr lang="en-US" dirty="0" smtClean="0"/>
              <a:t> </a:t>
            </a:r>
            <a:r>
              <a:rPr lang="en-US" dirty="0" err="1" smtClean="0"/>
              <a:t>sed</a:t>
            </a:r>
            <a:r>
              <a:rPr lang="en-US" dirty="0" smtClean="0"/>
              <a:t> magna </a:t>
            </a:r>
            <a:r>
              <a:rPr lang="en-US" dirty="0" err="1" smtClean="0"/>
              <a:t>porttitor</a:t>
            </a:r>
            <a:r>
              <a:rPr lang="en-US" dirty="0" smtClean="0"/>
              <a:t>, </a:t>
            </a:r>
            <a:r>
              <a:rPr lang="en-US" dirty="0" err="1" smtClean="0"/>
              <a:t>ullamcorper</a:t>
            </a:r>
            <a:r>
              <a:rPr lang="en-US" dirty="0" smtClean="0"/>
              <a:t> </a:t>
            </a:r>
            <a:r>
              <a:rPr lang="en-US" dirty="0" err="1" smtClean="0"/>
              <a:t>eros</a:t>
            </a:r>
            <a:r>
              <a:rPr lang="en-US" dirty="0" smtClean="0"/>
              <a:t> in, </a:t>
            </a:r>
            <a:r>
              <a:rPr lang="en-US" dirty="0" err="1" smtClean="0"/>
              <a:t>ultrices</a:t>
            </a:r>
            <a:r>
              <a:rPr lang="en-US" dirty="0" smtClean="0"/>
              <a:t> est. </a:t>
            </a:r>
            <a:r>
              <a:rPr lang="en-US" dirty="0" err="1" smtClean="0"/>
              <a:t>Vestibulum</a:t>
            </a:r>
            <a:r>
              <a:rPr lang="en-US" dirty="0" smtClean="0"/>
              <a:t> </a:t>
            </a:r>
            <a:r>
              <a:rPr lang="en-US" dirty="0" err="1" smtClean="0"/>
              <a:t>sodales</a:t>
            </a:r>
            <a:r>
              <a:rPr lang="en-US" dirty="0" smtClean="0"/>
              <a:t> </a:t>
            </a:r>
            <a:r>
              <a:rPr lang="en-US" dirty="0" err="1" smtClean="0"/>
              <a:t>suscipit</a:t>
            </a:r>
            <a:r>
              <a:rPr lang="en-US" dirty="0" smtClean="0"/>
              <a:t> </a:t>
            </a:r>
            <a:r>
              <a:rPr lang="en-US" dirty="0" err="1" smtClean="0"/>
              <a:t>turpis</a:t>
            </a:r>
            <a:r>
              <a:rPr lang="en-US" dirty="0" smtClean="0"/>
              <a:t>, a </a:t>
            </a:r>
            <a:r>
              <a:rPr lang="en-US" dirty="0" err="1" smtClean="0"/>
              <a:t>blandit</a:t>
            </a:r>
            <a:r>
              <a:rPr lang="en-US" dirty="0" smtClean="0"/>
              <a:t> </a:t>
            </a:r>
            <a:r>
              <a:rPr lang="en-US" dirty="0" err="1" smtClean="0"/>
              <a:t>purus</a:t>
            </a:r>
            <a:r>
              <a:rPr lang="en-US" dirty="0" smtClean="0"/>
              <a:t> </a:t>
            </a:r>
            <a:r>
              <a:rPr lang="en-US" dirty="0" err="1" smtClean="0"/>
              <a:t>ultricies</a:t>
            </a:r>
            <a:r>
              <a:rPr lang="en-US" dirty="0" smtClean="0"/>
              <a:t> sed. </a:t>
            </a:r>
            <a:r>
              <a:rPr lang="en-US" dirty="0" err="1" smtClean="0"/>
              <a:t>Curabitur</a:t>
            </a:r>
            <a:r>
              <a:rPr lang="en-US" dirty="0" smtClean="0"/>
              <a:t> </a:t>
            </a:r>
            <a:r>
              <a:rPr lang="en-US" dirty="0" err="1" smtClean="0"/>
              <a:t>mattis</a:t>
            </a:r>
            <a:r>
              <a:rPr lang="en-US" dirty="0" smtClean="0"/>
              <a:t> </a:t>
            </a:r>
            <a:r>
              <a:rPr lang="en-US" dirty="0" err="1" smtClean="0"/>
              <a:t>luctus</a:t>
            </a:r>
            <a:r>
              <a:rPr lang="en-US" dirty="0" smtClean="0"/>
              <a:t> </a:t>
            </a:r>
            <a:r>
              <a:rPr lang="en-US" dirty="0" err="1" smtClean="0"/>
              <a:t>mauris</a:t>
            </a:r>
            <a:r>
              <a:rPr lang="en-US" dirty="0" smtClean="0"/>
              <a:t>, non </a:t>
            </a:r>
            <a:r>
              <a:rPr lang="en-US" dirty="0" err="1" smtClean="0"/>
              <a:t>consectetur</a:t>
            </a:r>
            <a:r>
              <a:rPr lang="en-US" dirty="0" smtClean="0"/>
              <a:t> </a:t>
            </a:r>
            <a:r>
              <a:rPr lang="en-US" dirty="0" err="1" smtClean="0"/>
              <a:t>mauris</a:t>
            </a:r>
            <a:r>
              <a:rPr lang="en-US" dirty="0" smtClean="0"/>
              <a:t> </a:t>
            </a:r>
            <a:r>
              <a:rPr lang="en-US" dirty="0" err="1" smtClean="0"/>
              <a:t>viverra</a:t>
            </a:r>
            <a:r>
              <a:rPr lang="en-US" dirty="0" smtClean="0"/>
              <a:t> </a:t>
            </a:r>
            <a:r>
              <a:rPr lang="en-US" dirty="0" err="1" smtClean="0"/>
              <a:t>ut.</a:t>
            </a:r>
            <a:r>
              <a:rPr lang="en-US" dirty="0" smtClean="0"/>
              <a:t> </a:t>
            </a:r>
            <a:r>
              <a:rPr lang="en-US" dirty="0" err="1" smtClean="0"/>
              <a:t>Nulla</a:t>
            </a:r>
            <a:r>
              <a:rPr lang="en-US" dirty="0" smtClean="0"/>
              <a:t> </a:t>
            </a:r>
            <a:r>
              <a:rPr lang="en-US" dirty="0" err="1" smtClean="0"/>
              <a:t>consectetur</a:t>
            </a:r>
            <a:r>
              <a:rPr lang="en-US" dirty="0" smtClean="0"/>
              <a:t> </a:t>
            </a:r>
            <a:r>
              <a:rPr lang="en-US" dirty="0" err="1" smtClean="0"/>
              <a:t>enim</a:t>
            </a:r>
            <a:r>
              <a:rPr lang="en-US" dirty="0" smtClean="0"/>
              <a:t> </a:t>
            </a:r>
            <a:r>
              <a:rPr lang="en-US" dirty="0" err="1" smtClean="0"/>
              <a:t>ut</a:t>
            </a:r>
            <a:r>
              <a:rPr lang="en-US" dirty="0" smtClean="0"/>
              <a:t> quam </a:t>
            </a:r>
            <a:r>
              <a:rPr lang="en-US" dirty="0" err="1" smtClean="0"/>
              <a:t>suscipit</a:t>
            </a:r>
            <a:r>
              <a:rPr lang="en-US" dirty="0" smtClean="0"/>
              <a:t>, </a:t>
            </a:r>
            <a:r>
              <a:rPr lang="en-US" dirty="0" err="1" smtClean="0"/>
              <a:t>quis</a:t>
            </a:r>
            <a:r>
              <a:rPr lang="en-US" dirty="0" smtClean="0"/>
              <a:t> </a:t>
            </a:r>
            <a:r>
              <a:rPr lang="en-US" dirty="0" err="1" smtClean="0"/>
              <a:t>imperdiet</a:t>
            </a:r>
            <a:r>
              <a:rPr lang="en-US" dirty="0" smtClean="0"/>
              <a:t> </a:t>
            </a:r>
            <a:r>
              <a:rPr lang="en-US" dirty="0" err="1" smtClean="0"/>
              <a:t>purus</a:t>
            </a:r>
            <a:r>
              <a:rPr lang="en-US" dirty="0" smtClean="0"/>
              <a:t> </a:t>
            </a:r>
            <a:r>
              <a:rPr lang="en-US" dirty="0" err="1" smtClean="0"/>
              <a:t>viverra</a:t>
            </a:r>
            <a:r>
              <a:rPr lang="en-US" dirty="0" smtClean="0"/>
              <a:t>. </a:t>
            </a:r>
          </a:p>
          <a:p>
            <a:pPr lvl="0"/>
            <a:r>
              <a:rPr lang="en-US" dirty="0" err="1" smtClean="0"/>
              <a:t>Ut</a:t>
            </a:r>
            <a:r>
              <a:rPr lang="en-US" dirty="0" smtClean="0"/>
              <a:t> pharetra </a:t>
            </a:r>
            <a:r>
              <a:rPr lang="en-US" dirty="0" err="1" smtClean="0"/>
              <a:t>sem</a:t>
            </a:r>
            <a:r>
              <a:rPr lang="en-US" dirty="0" smtClean="0"/>
              <a:t> ac ligula </a:t>
            </a:r>
            <a:r>
              <a:rPr lang="en-US" dirty="0" err="1" smtClean="0"/>
              <a:t>dignissim</a:t>
            </a:r>
            <a:r>
              <a:rPr lang="en-US" dirty="0" smtClean="0"/>
              <a:t>, </a:t>
            </a:r>
            <a:r>
              <a:rPr lang="en-US" dirty="0" err="1" smtClean="0"/>
              <a:t>sed</a:t>
            </a:r>
            <a:r>
              <a:rPr lang="en-US" dirty="0" smtClean="0"/>
              <a:t> </a:t>
            </a:r>
            <a:r>
              <a:rPr lang="en-US" dirty="0" err="1" smtClean="0"/>
              <a:t>venenatis</a:t>
            </a:r>
            <a:r>
              <a:rPr lang="en-US" dirty="0" smtClean="0"/>
              <a:t> </a:t>
            </a:r>
            <a:r>
              <a:rPr lang="en-US" dirty="0" err="1" smtClean="0"/>
              <a:t>eros</a:t>
            </a:r>
            <a:r>
              <a:rPr lang="en-US" dirty="0" smtClean="0"/>
              <a:t> </a:t>
            </a:r>
            <a:r>
              <a:rPr lang="en-US" dirty="0" err="1" smtClean="0"/>
              <a:t>vehicula</a:t>
            </a:r>
            <a:r>
              <a:rPr lang="en-US" dirty="0" smtClean="0"/>
              <a:t>. </a:t>
            </a:r>
            <a:r>
              <a:rPr lang="en-US" dirty="0" err="1" smtClean="0"/>
              <a:t>Suspendisse</a:t>
            </a:r>
            <a:r>
              <a:rPr lang="en-US" dirty="0" smtClean="0"/>
              <a:t> </a:t>
            </a:r>
            <a:r>
              <a:rPr lang="en-US" dirty="0" err="1" smtClean="0"/>
              <a:t>mollis</a:t>
            </a:r>
            <a:r>
              <a:rPr lang="en-US" dirty="0" smtClean="0"/>
              <a:t>, </a:t>
            </a:r>
            <a:r>
              <a:rPr lang="en-US" dirty="0" err="1" smtClean="0"/>
              <a:t>velit</a:t>
            </a:r>
            <a:r>
              <a:rPr lang="en-US" dirty="0" smtClean="0"/>
              <a:t> </a:t>
            </a:r>
            <a:r>
              <a:rPr lang="en-US" dirty="0" err="1" smtClean="0"/>
              <a:t>ut</a:t>
            </a:r>
            <a:r>
              <a:rPr lang="en-US" dirty="0" smtClean="0"/>
              <a:t> semper </a:t>
            </a:r>
            <a:r>
              <a:rPr lang="en-US" dirty="0" err="1" smtClean="0"/>
              <a:t>auctor</a:t>
            </a:r>
            <a:r>
              <a:rPr lang="en-US" dirty="0" smtClean="0"/>
              <a:t>, </a:t>
            </a:r>
            <a:r>
              <a:rPr lang="en-US" dirty="0" err="1" smtClean="0"/>
              <a:t>nulla</a:t>
            </a:r>
            <a:r>
              <a:rPr lang="en-US" dirty="0" smtClean="0"/>
              <a:t> nisi </a:t>
            </a:r>
            <a:r>
              <a:rPr lang="en-US" dirty="0" err="1" smtClean="0"/>
              <a:t>fermentum</a:t>
            </a:r>
            <a:r>
              <a:rPr lang="en-US" dirty="0" smtClean="0"/>
              <a:t> lacus, et </a:t>
            </a:r>
            <a:r>
              <a:rPr lang="en-US" dirty="0" err="1" smtClean="0"/>
              <a:t>blandit</a:t>
            </a:r>
            <a:r>
              <a:rPr lang="en-US" dirty="0" smtClean="0"/>
              <a:t> </a:t>
            </a:r>
            <a:r>
              <a:rPr lang="en-US" dirty="0" err="1" smtClean="0"/>
              <a:t>est</a:t>
            </a:r>
            <a:r>
              <a:rPr lang="en-US" dirty="0" smtClean="0"/>
              <a:t> nisi at </a:t>
            </a:r>
            <a:r>
              <a:rPr lang="en-US" dirty="0" err="1" smtClean="0"/>
              <a:t>justo</a:t>
            </a:r>
            <a:r>
              <a:rPr lang="en-US" dirty="0" smtClean="0"/>
              <a:t>. </a:t>
            </a:r>
            <a:r>
              <a:rPr lang="en-US" dirty="0" err="1" smtClean="0"/>
              <a:t>Quisque</a:t>
            </a:r>
            <a:r>
              <a:rPr lang="en-US" dirty="0" smtClean="0"/>
              <a:t> </a:t>
            </a:r>
            <a:r>
              <a:rPr lang="en-US" dirty="0" err="1" smtClean="0"/>
              <a:t>interdum</a:t>
            </a:r>
            <a:r>
              <a:rPr lang="en-US" dirty="0" smtClean="0"/>
              <a:t> </a:t>
            </a:r>
            <a:r>
              <a:rPr lang="en-US" dirty="0" err="1" smtClean="0"/>
              <a:t>nunc</a:t>
            </a:r>
            <a:r>
              <a:rPr lang="en-US" dirty="0" smtClean="0"/>
              <a:t> dui, in </a:t>
            </a:r>
            <a:r>
              <a:rPr lang="en-US" dirty="0" err="1" smtClean="0"/>
              <a:t>ultricies</a:t>
            </a:r>
            <a:r>
              <a:rPr lang="en-US" dirty="0" smtClean="0"/>
              <a:t> magna </a:t>
            </a:r>
            <a:r>
              <a:rPr lang="en-US" dirty="0" err="1" smtClean="0"/>
              <a:t>faucibus</a:t>
            </a:r>
            <a:r>
              <a:rPr lang="en-US" dirty="0" smtClean="0"/>
              <a:t> et. Nam </a:t>
            </a:r>
            <a:r>
              <a:rPr lang="en-US" dirty="0" err="1" smtClean="0"/>
              <a:t>quis</a:t>
            </a:r>
            <a:r>
              <a:rPr lang="en-US" dirty="0" smtClean="0"/>
              <a:t> magna </a:t>
            </a:r>
            <a:r>
              <a:rPr lang="en-US" dirty="0" err="1" smtClean="0"/>
              <a:t>sed</a:t>
            </a:r>
            <a:r>
              <a:rPr lang="en-US" dirty="0" smtClean="0"/>
              <a:t> </a:t>
            </a:r>
            <a:r>
              <a:rPr lang="en-US" dirty="0" err="1" smtClean="0"/>
              <a:t>nisl</a:t>
            </a:r>
            <a:r>
              <a:rPr lang="en-US" dirty="0" smtClean="0"/>
              <a:t> </a:t>
            </a:r>
            <a:r>
              <a:rPr lang="en-US" dirty="0" err="1" smtClean="0"/>
              <a:t>luctus</a:t>
            </a:r>
            <a:r>
              <a:rPr lang="en-US" dirty="0" smtClean="0"/>
              <a:t> </a:t>
            </a:r>
            <a:r>
              <a:rPr lang="en-US" dirty="0" err="1" smtClean="0"/>
              <a:t>aliquet</a:t>
            </a:r>
            <a:r>
              <a:rPr lang="en-US" dirty="0" smtClean="0"/>
              <a:t> </a:t>
            </a:r>
            <a:r>
              <a:rPr lang="en-US" dirty="0" err="1" smtClean="0"/>
              <a:t>sed</a:t>
            </a:r>
            <a:r>
              <a:rPr lang="en-US" dirty="0" smtClean="0"/>
              <a:t> at dui. </a:t>
            </a:r>
            <a:r>
              <a:rPr lang="en-US" dirty="0" err="1" smtClean="0"/>
              <a:t>Interdum</a:t>
            </a:r>
            <a:r>
              <a:rPr lang="en-US" dirty="0" smtClean="0"/>
              <a:t> et </a:t>
            </a:r>
            <a:r>
              <a:rPr lang="en-US" dirty="0" err="1" smtClean="0"/>
              <a:t>malesuada</a:t>
            </a:r>
            <a:r>
              <a:rPr lang="en-US" dirty="0" smtClean="0"/>
              <a:t> fames ac ante ipsum </a:t>
            </a:r>
            <a:r>
              <a:rPr lang="en-US" dirty="0" err="1" smtClean="0"/>
              <a:t>primis</a:t>
            </a:r>
            <a:r>
              <a:rPr lang="en-US" dirty="0" smtClean="0"/>
              <a:t> in </a:t>
            </a:r>
            <a:r>
              <a:rPr lang="en-US" dirty="0" err="1" smtClean="0"/>
              <a:t>faucibus</a:t>
            </a:r>
            <a:r>
              <a:rPr lang="en-US" dirty="0" smtClean="0"/>
              <a:t>. </a:t>
            </a:r>
          </a:p>
          <a:p>
            <a:pPr lvl="0"/>
            <a:endParaRPr lang="en-US" dirty="0" smtClean="0"/>
          </a:p>
          <a:p>
            <a:pPr lvl="0"/>
            <a:r>
              <a:rPr lang="en-US" dirty="0" err="1" smtClean="0"/>
              <a:t>Donec</a:t>
            </a:r>
            <a:r>
              <a:rPr lang="en-US" dirty="0" smtClean="0"/>
              <a:t> </a:t>
            </a:r>
            <a:r>
              <a:rPr lang="en-US" dirty="0" err="1" smtClean="0"/>
              <a:t>volutpat</a:t>
            </a:r>
            <a:r>
              <a:rPr lang="en-US" dirty="0" smtClean="0"/>
              <a:t> libero </a:t>
            </a:r>
            <a:r>
              <a:rPr lang="en-US" dirty="0" err="1" smtClean="0"/>
              <a:t>eu</a:t>
            </a:r>
            <a:r>
              <a:rPr lang="en-US" dirty="0" smtClean="0"/>
              <a:t> </a:t>
            </a:r>
            <a:r>
              <a:rPr lang="en-US" dirty="0" err="1" smtClean="0"/>
              <a:t>enim</a:t>
            </a:r>
            <a:r>
              <a:rPr lang="en-US" dirty="0" smtClean="0"/>
              <a:t> </a:t>
            </a:r>
            <a:r>
              <a:rPr lang="en-US" dirty="0" err="1" smtClean="0"/>
              <a:t>condimentum</a:t>
            </a:r>
            <a:r>
              <a:rPr lang="en-US" dirty="0" smtClean="0"/>
              <a:t> </a:t>
            </a:r>
            <a:r>
              <a:rPr lang="en-US" dirty="0" err="1" smtClean="0"/>
              <a:t>venenatis</a:t>
            </a:r>
            <a:r>
              <a:rPr lang="en-US" dirty="0" smtClean="0"/>
              <a:t>. </a:t>
            </a:r>
            <a:r>
              <a:rPr lang="en-US" dirty="0" err="1" smtClean="0"/>
              <a:t>Etiam</a:t>
            </a:r>
            <a:r>
              <a:rPr lang="en-US" dirty="0" smtClean="0"/>
              <a:t> maximus sit </a:t>
            </a:r>
            <a:r>
              <a:rPr lang="en-US" dirty="0" err="1" smtClean="0"/>
              <a:t>amet</a:t>
            </a:r>
            <a:r>
              <a:rPr lang="en-US" dirty="0" smtClean="0"/>
              <a:t> mi ac tempus. </a:t>
            </a:r>
            <a:r>
              <a:rPr lang="en-US" dirty="0" err="1" smtClean="0"/>
              <a:t>Duis</a:t>
            </a:r>
            <a:r>
              <a:rPr lang="en-US" dirty="0" smtClean="0"/>
              <a:t> </a:t>
            </a:r>
            <a:r>
              <a:rPr lang="en-US" dirty="0" err="1" smtClean="0"/>
              <a:t>commodo</a:t>
            </a:r>
            <a:r>
              <a:rPr lang="en-US" dirty="0" smtClean="0"/>
              <a:t> </a:t>
            </a:r>
            <a:r>
              <a:rPr lang="en-US" dirty="0" err="1" smtClean="0"/>
              <a:t>leo</a:t>
            </a:r>
            <a:r>
              <a:rPr lang="en-US" dirty="0" smtClean="0"/>
              <a:t> et </a:t>
            </a:r>
            <a:r>
              <a:rPr lang="en-US" dirty="0" err="1" smtClean="0"/>
              <a:t>metus</a:t>
            </a:r>
            <a:r>
              <a:rPr lang="en-US" dirty="0" smtClean="0"/>
              <a:t> </a:t>
            </a:r>
            <a:r>
              <a:rPr lang="en-US" dirty="0" err="1" smtClean="0"/>
              <a:t>accumsan</a:t>
            </a:r>
            <a:r>
              <a:rPr lang="en-US" dirty="0" smtClean="0"/>
              <a:t> gravida. </a:t>
            </a:r>
            <a:r>
              <a:rPr lang="en-US" dirty="0" err="1" smtClean="0"/>
              <a:t>Sed</a:t>
            </a:r>
            <a:r>
              <a:rPr lang="en-US" dirty="0" smtClean="0"/>
              <a:t> </a:t>
            </a:r>
            <a:r>
              <a:rPr lang="en-US" dirty="0" err="1" smtClean="0"/>
              <a:t>condimentum</a:t>
            </a:r>
            <a:r>
              <a:rPr lang="en-US" dirty="0" smtClean="0"/>
              <a:t> </a:t>
            </a:r>
            <a:r>
              <a:rPr lang="en-US" dirty="0" err="1" smtClean="0"/>
              <a:t>odio</a:t>
            </a:r>
            <a:r>
              <a:rPr lang="en-US" dirty="0" smtClean="0"/>
              <a:t> </a:t>
            </a:r>
            <a:r>
              <a:rPr lang="en-US" dirty="0" err="1" smtClean="0"/>
              <a:t>neque</a:t>
            </a:r>
            <a:r>
              <a:rPr lang="en-US" dirty="0" smtClean="0"/>
              <a:t>, id </a:t>
            </a:r>
            <a:r>
              <a:rPr lang="en-US" dirty="0" err="1" smtClean="0"/>
              <a:t>pretium</a:t>
            </a:r>
            <a:r>
              <a:rPr lang="en-US" dirty="0" smtClean="0"/>
              <a:t> quam maximus </a:t>
            </a:r>
            <a:r>
              <a:rPr lang="en-US" dirty="0" err="1" smtClean="0"/>
              <a:t>efficitur</a:t>
            </a:r>
            <a:r>
              <a:rPr lang="en-US" dirty="0" smtClean="0"/>
              <a:t>. </a:t>
            </a:r>
            <a:r>
              <a:rPr lang="en-US" dirty="0" err="1" smtClean="0"/>
              <a:t>Duis</a:t>
            </a:r>
            <a:r>
              <a:rPr lang="en-US" dirty="0" smtClean="0"/>
              <a:t> </a:t>
            </a:r>
            <a:r>
              <a:rPr lang="en-US" dirty="0" err="1" smtClean="0"/>
              <a:t>accumsan</a:t>
            </a:r>
            <a:r>
              <a:rPr lang="en-US" dirty="0" smtClean="0"/>
              <a:t> </a:t>
            </a:r>
            <a:r>
              <a:rPr lang="en-US" dirty="0" err="1" smtClean="0"/>
              <a:t>pulvinar</a:t>
            </a:r>
            <a:r>
              <a:rPr lang="en-US" dirty="0" smtClean="0"/>
              <a:t> </a:t>
            </a:r>
            <a:r>
              <a:rPr lang="en-US" dirty="0" err="1" smtClean="0"/>
              <a:t>sem</a:t>
            </a:r>
            <a:r>
              <a:rPr lang="en-US" dirty="0" smtClean="0"/>
              <a:t> et </a:t>
            </a:r>
            <a:r>
              <a:rPr lang="en-US" dirty="0" err="1" smtClean="0"/>
              <a:t>ultrices</a:t>
            </a:r>
            <a:r>
              <a:rPr lang="en-US" dirty="0" smtClean="0"/>
              <a:t>.</a:t>
            </a:r>
          </a:p>
        </p:txBody>
      </p:sp>
      <p:sp>
        <p:nvSpPr>
          <p:cNvPr id="7" name="Text Placeholder 4"/>
          <p:cNvSpPr>
            <a:spLocks noGrp="1"/>
          </p:cNvSpPr>
          <p:nvPr>
            <p:ph type="body" sz="quarter" idx="12"/>
          </p:nvPr>
        </p:nvSpPr>
        <p:spPr>
          <a:xfrm>
            <a:off x="107380" y="4802602"/>
            <a:ext cx="6337300" cy="217488"/>
          </a:xfrm>
          <a:prstGeom prst="rect">
            <a:avLst/>
          </a:prstGeom>
        </p:spPr>
        <p:txBody>
          <a:bodyPr anchor="ctr"/>
          <a:lstStyle>
            <a:lvl1pPr marL="0" indent="0">
              <a:buNone/>
              <a:defRPr sz="1200">
                <a:solidFill>
                  <a:schemeClr val="bg1"/>
                </a:solidFill>
              </a:defRPr>
            </a:lvl1pPr>
          </a:lstStyle>
          <a:p>
            <a:pPr lvl="0"/>
            <a:endParaRPr lang="en-GB" dirty="0"/>
          </a:p>
        </p:txBody>
      </p:sp>
    </p:spTree>
    <p:extLst>
      <p:ext uri="{BB962C8B-B14F-4D97-AF65-F5344CB8AC3E}">
        <p14:creationId xmlns:p14="http://schemas.microsoft.com/office/powerpoint/2010/main" xmlns="" val="249158838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400" y="411451"/>
            <a:ext cx="4176580" cy="288039"/>
          </a:xfrm>
          <a:prstGeom prst="rect">
            <a:avLst/>
          </a:prstGeom>
        </p:spPr>
        <p:txBody>
          <a:bodyPr>
            <a:noAutofit/>
          </a:bodyPr>
          <a:lstStyle>
            <a:lvl1pPr algn="l">
              <a:defRPr sz="2000"/>
            </a:lvl1pPr>
          </a:lstStyle>
          <a:p>
            <a:r>
              <a:rPr lang="en-US" dirty="0" smtClean="0"/>
              <a:t>contents</a:t>
            </a:r>
            <a:endParaRPr lang="en-GB" dirty="0"/>
          </a:p>
        </p:txBody>
      </p:sp>
      <p:cxnSp>
        <p:nvCxnSpPr>
          <p:cNvPr id="8" name="Straight Connector 7"/>
          <p:cNvCxnSpPr/>
          <p:nvPr userDrawn="1"/>
        </p:nvCxnSpPr>
        <p:spPr>
          <a:xfrm>
            <a:off x="251400" y="483460"/>
            <a:ext cx="1116" cy="216030"/>
          </a:xfrm>
          <a:prstGeom prst="line">
            <a:avLst/>
          </a:prstGeom>
          <a:ln w="25400"/>
          <a:effectLst/>
        </p:spPr>
        <p:style>
          <a:lnRef idx="3">
            <a:schemeClr val="accent2"/>
          </a:lnRef>
          <a:fillRef idx="0">
            <a:schemeClr val="accent2"/>
          </a:fillRef>
          <a:effectRef idx="2">
            <a:schemeClr val="accent2"/>
          </a:effectRef>
          <a:fontRef idx="minor">
            <a:schemeClr val="tx1"/>
          </a:fontRef>
        </p:style>
      </p:cxnSp>
      <p:sp>
        <p:nvSpPr>
          <p:cNvPr id="14" name="Text Placeholder 13"/>
          <p:cNvSpPr>
            <a:spLocks noGrp="1"/>
          </p:cNvSpPr>
          <p:nvPr>
            <p:ph type="body" sz="quarter" idx="11" hasCustomPrompt="1"/>
          </p:nvPr>
        </p:nvSpPr>
        <p:spPr>
          <a:xfrm>
            <a:off x="252517" y="987530"/>
            <a:ext cx="4175464" cy="3312540"/>
          </a:xfrm>
          <a:prstGeom prst="rect">
            <a:avLst/>
          </a:prstGeom>
        </p:spPr>
        <p:txBody>
          <a:bodyPr numCol="1" spcCol="216000">
            <a:normAutofit/>
          </a:bodyPr>
          <a:lstStyle>
            <a:lvl1pPr marL="0" indent="0">
              <a:lnSpc>
                <a:spcPct val="100000"/>
              </a:lnSpc>
              <a:buNone/>
              <a:defRPr sz="1400" b="0">
                <a:solidFill>
                  <a:schemeClr val="accent3"/>
                </a:solidFill>
              </a:defRPr>
            </a:lvl1pPr>
          </a:lstStyle>
          <a:p>
            <a:pPr lvl="0"/>
            <a:r>
              <a:rPr lang="en-US" dirty="0" smtClean="0"/>
              <a:t>In </a:t>
            </a:r>
            <a:r>
              <a:rPr lang="en-US" dirty="0" err="1" smtClean="0"/>
              <a:t>hac</a:t>
            </a:r>
            <a:r>
              <a:rPr lang="en-US" dirty="0" smtClean="0"/>
              <a:t> </a:t>
            </a:r>
            <a:r>
              <a:rPr lang="en-US" dirty="0" err="1" smtClean="0"/>
              <a:t>habitasse</a:t>
            </a:r>
            <a:r>
              <a:rPr lang="en-US" dirty="0" smtClean="0"/>
              <a:t> </a:t>
            </a:r>
            <a:r>
              <a:rPr lang="en-US" dirty="0" err="1" smtClean="0"/>
              <a:t>platea</a:t>
            </a:r>
            <a:r>
              <a:rPr lang="en-US" dirty="0" smtClean="0"/>
              <a:t> </a:t>
            </a:r>
            <a:r>
              <a:rPr lang="en-US" dirty="0" err="1" smtClean="0"/>
              <a:t>dictumst</a:t>
            </a:r>
            <a:r>
              <a:rPr lang="en-US" dirty="0" smtClean="0"/>
              <a:t>. </a:t>
            </a:r>
            <a:r>
              <a:rPr lang="en-US" dirty="0" err="1" smtClean="0"/>
              <a:t>Duis</a:t>
            </a:r>
            <a:r>
              <a:rPr lang="en-US" dirty="0" smtClean="0"/>
              <a:t> </a:t>
            </a:r>
            <a:r>
              <a:rPr lang="en-US" dirty="0" err="1" smtClean="0"/>
              <a:t>leo</a:t>
            </a:r>
            <a:r>
              <a:rPr lang="en-US" dirty="0" smtClean="0"/>
              <a:t> </a:t>
            </a:r>
            <a:r>
              <a:rPr lang="en-US" dirty="0" err="1" smtClean="0"/>
              <a:t>diam</a:t>
            </a:r>
            <a:r>
              <a:rPr lang="en-US" dirty="0" smtClean="0"/>
              <a:t>, </a:t>
            </a:r>
            <a:r>
              <a:rPr lang="en-US" dirty="0" err="1" smtClean="0"/>
              <a:t>auctor</a:t>
            </a:r>
            <a:r>
              <a:rPr lang="en-US" dirty="0" smtClean="0"/>
              <a:t> non </a:t>
            </a:r>
            <a:r>
              <a:rPr lang="en-US" dirty="0" err="1" smtClean="0"/>
              <a:t>sodales</a:t>
            </a:r>
            <a:r>
              <a:rPr lang="en-US" dirty="0" smtClean="0"/>
              <a:t> </a:t>
            </a:r>
            <a:r>
              <a:rPr lang="en-US" dirty="0" err="1" smtClean="0"/>
              <a:t>eu</a:t>
            </a:r>
            <a:r>
              <a:rPr lang="en-US" dirty="0" smtClean="0"/>
              <a:t>, </a:t>
            </a:r>
            <a:r>
              <a:rPr lang="en-US" dirty="0" err="1" smtClean="0"/>
              <a:t>viverra</a:t>
            </a:r>
            <a:r>
              <a:rPr lang="en-US" dirty="0" smtClean="0"/>
              <a:t> id ex. </a:t>
            </a:r>
            <a:r>
              <a:rPr lang="en-US" dirty="0" err="1" smtClean="0"/>
              <a:t>Aenean</a:t>
            </a:r>
            <a:r>
              <a:rPr lang="en-US" dirty="0" smtClean="0"/>
              <a:t> cursus </a:t>
            </a:r>
            <a:r>
              <a:rPr lang="en-US" dirty="0" err="1" smtClean="0"/>
              <a:t>orci</a:t>
            </a:r>
            <a:r>
              <a:rPr lang="en-US" dirty="0" smtClean="0"/>
              <a:t> ligula, a </a:t>
            </a:r>
            <a:r>
              <a:rPr lang="en-US" dirty="0" err="1" smtClean="0"/>
              <a:t>scelerisque</a:t>
            </a:r>
            <a:r>
              <a:rPr lang="en-US" dirty="0" smtClean="0"/>
              <a:t> </a:t>
            </a:r>
            <a:r>
              <a:rPr lang="en-US" dirty="0" err="1" smtClean="0"/>
              <a:t>est</a:t>
            </a:r>
            <a:r>
              <a:rPr lang="en-US" dirty="0" smtClean="0"/>
              <a:t> </a:t>
            </a:r>
            <a:r>
              <a:rPr lang="en-US" dirty="0" err="1" smtClean="0"/>
              <a:t>aliquet</a:t>
            </a:r>
            <a:r>
              <a:rPr lang="en-US" dirty="0" smtClean="0"/>
              <a:t> </a:t>
            </a:r>
            <a:r>
              <a:rPr lang="en-US" dirty="0" err="1" smtClean="0"/>
              <a:t>ut.</a:t>
            </a:r>
            <a:r>
              <a:rPr lang="en-US" dirty="0" smtClean="0"/>
              <a:t> </a:t>
            </a:r>
            <a:r>
              <a:rPr lang="en-US" dirty="0" err="1" smtClean="0"/>
              <a:t>Proin</a:t>
            </a:r>
            <a:r>
              <a:rPr lang="en-US" dirty="0" smtClean="0"/>
              <a:t> at </a:t>
            </a:r>
            <a:r>
              <a:rPr lang="en-US" dirty="0" err="1" smtClean="0"/>
              <a:t>mauris</a:t>
            </a:r>
            <a:r>
              <a:rPr lang="en-US" dirty="0" smtClean="0"/>
              <a:t> </a:t>
            </a:r>
            <a:r>
              <a:rPr lang="en-US" dirty="0" err="1" smtClean="0"/>
              <a:t>eu</a:t>
            </a:r>
            <a:r>
              <a:rPr lang="en-US" dirty="0" smtClean="0"/>
              <a:t> </a:t>
            </a:r>
            <a:r>
              <a:rPr lang="en-US" dirty="0" err="1" smtClean="0"/>
              <a:t>urna</a:t>
            </a:r>
            <a:r>
              <a:rPr lang="en-US" dirty="0" smtClean="0"/>
              <a:t> </a:t>
            </a:r>
            <a:r>
              <a:rPr lang="en-US" dirty="0" err="1" smtClean="0"/>
              <a:t>vehicula</a:t>
            </a:r>
            <a:r>
              <a:rPr lang="en-US" dirty="0" smtClean="0"/>
              <a:t> </a:t>
            </a:r>
            <a:r>
              <a:rPr lang="en-US" dirty="0" err="1" smtClean="0"/>
              <a:t>pellentesque</a:t>
            </a:r>
            <a:r>
              <a:rPr lang="en-US" dirty="0" smtClean="0"/>
              <a:t>. Maecenas </a:t>
            </a:r>
            <a:r>
              <a:rPr lang="en-US" dirty="0" err="1" smtClean="0"/>
              <a:t>ultrices</a:t>
            </a:r>
            <a:r>
              <a:rPr lang="en-US" dirty="0" smtClean="0"/>
              <a:t> vitae ex </a:t>
            </a:r>
            <a:r>
              <a:rPr lang="en-US" dirty="0" err="1" smtClean="0"/>
              <a:t>quis</a:t>
            </a:r>
            <a:r>
              <a:rPr lang="en-US" dirty="0" smtClean="0"/>
              <a:t> </a:t>
            </a:r>
            <a:r>
              <a:rPr lang="en-US" dirty="0" err="1" smtClean="0"/>
              <a:t>tincidunt</a:t>
            </a:r>
            <a:r>
              <a:rPr lang="en-US" dirty="0" smtClean="0"/>
              <a:t>. </a:t>
            </a:r>
            <a:r>
              <a:rPr lang="en-US" dirty="0" err="1" smtClean="0"/>
              <a:t>Suspendisse</a:t>
            </a:r>
            <a:r>
              <a:rPr lang="en-US" dirty="0" smtClean="0"/>
              <a:t> pharetra </a:t>
            </a:r>
            <a:r>
              <a:rPr lang="en-US" dirty="0" err="1" smtClean="0"/>
              <a:t>nunc</a:t>
            </a:r>
            <a:r>
              <a:rPr lang="en-US" dirty="0" smtClean="0"/>
              <a:t> ac porta </a:t>
            </a:r>
            <a:r>
              <a:rPr lang="en-US" dirty="0" err="1" smtClean="0"/>
              <a:t>fringilla</a:t>
            </a:r>
            <a:r>
              <a:rPr lang="en-US" dirty="0" smtClean="0"/>
              <a:t>. </a:t>
            </a:r>
            <a:r>
              <a:rPr lang="en-US" dirty="0" err="1" smtClean="0"/>
              <a:t>Fusce</a:t>
            </a:r>
            <a:r>
              <a:rPr lang="en-US" dirty="0" smtClean="0"/>
              <a:t> </a:t>
            </a:r>
            <a:r>
              <a:rPr lang="en-US" dirty="0" err="1" smtClean="0"/>
              <a:t>est</a:t>
            </a:r>
            <a:r>
              <a:rPr lang="en-US" dirty="0" smtClean="0"/>
              <a:t> </a:t>
            </a:r>
            <a:r>
              <a:rPr lang="en-US" dirty="0" err="1" smtClean="0"/>
              <a:t>leo</a:t>
            </a:r>
            <a:r>
              <a:rPr lang="en-US" dirty="0" smtClean="0"/>
              <a:t>, </a:t>
            </a:r>
            <a:r>
              <a:rPr lang="en-US" dirty="0" err="1" smtClean="0"/>
              <a:t>posuere</a:t>
            </a:r>
            <a:r>
              <a:rPr lang="en-US" dirty="0" smtClean="0"/>
              <a:t> non </a:t>
            </a:r>
            <a:r>
              <a:rPr lang="en-US" dirty="0" err="1" smtClean="0"/>
              <a:t>egestas</a:t>
            </a:r>
            <a:r>
              <a:rPr lang="en-US" dirty="0" smtClean="0"/>
              <a:t> in, </a:t>
            </a:r>
            <a:r>
              <a:rPr lang="en-US" dirty="0" err="1" smtClean="0"/>
              <a:t>condimentum</a:t>
            </a:r>
            <a:r>
              <a:rPr lang="en-US" dirty="0" smtClean="0"/>
              <a:t> </a:t>
            </a:r>
            <a:r>
              <a:rPr lang="en-US" dirty="0" err="1" smtClean="0"/>
              <a:t>nec</a:t>
            </a:r>
            <a:r>
              <a:rPr lang="en-US" dirty="0" smtClean="0"/>
              <a:t> </a:t>
            </a:r>
            <a:r>
              <a:rPr lang="en-US" dirty="0" err="1" smtClean="0"/>
              <a:t>lectus</a:t>
            </a:r>
            <a:r>
              <a:rPr lang="en-US" dirty="0" smtClean="0"/>
              <a:t>. </a:t>
            </a:r>
          </a:p>
          <a:p>
            <a:pPr lvl="0"/>
            <a:endParaRPr lang="en-US" dirty="0" smtClean="0"/>
          </a:p>
          <a:p>
            <a:pPr lvl="0"/>
            <a:r>
              <a:rPr lang="en-US" dirty="0" err="1" smtClean="0"/>
              <a:t>Curabitur</a:t>
            </a:r>
            <a:r>
              <a:rPr lang="en-US" dirty="0" smtClean="0"/>
              <a:t> </a:t>
            </a:r>
            <a:r>
              <a:rPr lang="en-US" dirty="0" err="1" smtClean="0"/>
              <a:t>sed</a:t>
            </a:r>
            <a:r>
              <a:rPr lang="en-US" dirty="0" smtClean="0"/>
              <a:t> magna </a:t>
            </a:r>
            <a:r>
              <a:rPr lang="en-US" dirty="0" err="1" smtClean="0"/>
              <a:t>porttitor</a:t>
            </a:r>
            <a:r>
              <a:rPr lang="en-US" dirty="0" smtClean="0"/>
              <a:t>, </a:t>
            </a:r>
            <a:r>
              <a:rPr lang="en-US" dirty="0" err="1" smtClean="0"/>
              <a:t>ullamcorper</a:t>
            </a:r>
            <a:r>
              <a:rPr lang="en-US" dirty="0" smtClean="0"/>
              <a:t> </a:t>
            </a:r>
            <a:r>
              <a:rPr lang="en-US" dirty="0" err="1" smtClean="0"/>
              <a:t>eros</a:t>
            </a:r>
            <a:r>
              <a:rPr lang="en-US" dirty="0" smtClean="0"/>
              <a:t> in, </a:t>
            </a:r>
            <a:r>
              <a:rPr lang="en-US" dirty="0" err="1" smtClean="0"/>
              <a:t>ultrices</a:t>
            </a:r>
            <a:r>
              <a:rPr lang="en-US" dirty="0" smtClean="0"/>
              <a:t> est. </a:t>
            </a:r>
            <a:r>
              <a:rPr lang="en-US" dirty="0" err="1" smtClean="0"/>
              <a:t>Vestibulum</a:t>
            </a:r>
            <a:r>
              <a:rPr lang="en-US" dirty="0" smtClean="0"/>
              <a:t> </a:t>
            </a:r>
            <a:r>
              <a:rPr lang="en-US" dirty="0" err="1" smtClean="0"/>
              <a:t>sodales</a:t>
            </a:r>
            <a:r>
              <a:rPr lang="en-US" dirty="0" smtClean="0"/>
              <a:t> </a:t>
            </a:r>
            <a:r>
              <a:rPr lang="en-US" dirty="0" err="1" smtClean="0"/>
              <a:t>suscipit</a:t>
            </a:r>
            <a:r>
              <a:rPr lang="en-US" dirty="0" smtClean="0"/>
              <a:t> </a:t>
            </a:r>
            <a:r>
              <a:rPr lang="en-US" dirty="0" err="1" smtClean="0"/>
              <a:t>turpis</a:t>
            </a:r>
            <a:r>
              <a:rPr lang="en-US" dirty="0" smtClean="0"/>
              <a:t>, a </a:t>
            </a:r>
            <a:r>
              <a:rPr lang="en-US" dirty="0" err="1" smtClean="0"/>
              <a:t>blandit</a:t>
            </a:r>
            <a:r>
              <a:rPr lang="en-US" dirty="0" smtClean="0"/>
              <a:t> </a:t>
            </a:r>
            <a:r>
              <a:rPr lang="en-US" dirty="0" err="1" smtClean="0"/>
              <a:t>purus</a:t>
            </a:r>
            <a:r>
              <a:rPr lang="en-US" dirty="0" smtClean="0"/>
              <a:t> </a:t>
            </a:r>
            <a:r>
              <a:rPr lang="en-US" dirty="0" err="1" smtClean="0"/>
              <a:t>ultricies</a:t>
            </a:r>
            <a:r>
              <a:rPr lang="en-US" dirty="0" smtClean="0"/>
              <a:t> sed. </a:t>
            </a:r>
            <a:r>
              <a:rPr lang="en-US" dirty="0" err="1" smtClean="0"/>
              <a:t>Curabitur</a:t>
            </a:r>
            <a:r>
              <a:rPr lang="en-US" dirty="0" smtClean="0"/>
              <a:t> </a:t>
            </a:r>
            <a:r>
              <a:rPr lang="en-US" dirty="0" err="1" smtClean="0"/>
              <a:t>mattis</a:t>
            </a:r>
            <a:r>
              <a:rPr lang="en-US" dirty="0" smtClean="0"/>
              <a:t> </a:t>
            </a:r>
            <a:r>
              <a:rPr lang="en-US" dirty="0" err="1" smtClean="0"/>
              <a:t>luctus</a:t>
            </a:r>
            <a:r>
              <a:rPr lang="en-US" dirty="0" smtClean="0"/>
              <a:t> </a:t>
            </a:r>
            <a:r>
              <a:rPr lang="en-US" dirty="0" err="1" smtClean="0"/>
              <a:t>mauris</a:t>
            </a:r>
            <a:r>
              <a:rPr lang="en-US" dirty="0" smtClean="0"/>
              <a:t>, non </a:t>
            </a:r>
            <a:r>
              <a:rPr lang="en-US" dirty="0" err="1" smtClean="0"/>
              <a:t>consectetur</a:t>
            </a:r>
            <a:r>
              <a:rPr lang="en-US" dirty="0" smtClean="0"/>
              <a:t> </a:t>
            </a:r>
            <a:r>
              <a:rPr lang="en-US" dirty="0" err="1" smtClean="0"/>
              <a:t>mauris</a:t>
            </a:r>
            <a:r>
              <a:rPr lang="en-US" dirty="0" smtClean="0"/>
              <a:t> </a:t>
            </a:r>
            <a:r>
              <a:rPr lang="en-US" dirty="0" err="1" smtClean="0"/>
              <a:t>viverra</a:t>
            </a:r>
            <a:r>
              <a:rPr lang="en-US" dirty="0" smtClean="0"/>
              <a:t> </a:t>
            </a:r>
            <a:r>
              <a:rPr lang="en-US" dirty="0" err="1" smtClean="0"/>
              <a:t>ut.</a:t>
            </a:r>
            <a:r>
              <a:rPr lang="en-US" dirty="0" smtClean="0"/>
              <a:t> </a:t>
            </a:r>
            <a:r>
              <a:rPr lang="en-US" dirty="0" err="1" smtClean="0"/>
              <a:t>Nulla</a:t>
            </a:r>
            <a:r>
              <a:rPr lang="en-US" dirty="0" smtClean="0"/>
              <a:t> </a:t>
            </a:r>
            <a:r>
              <a:rPr lang="en-US" dirty="0" err="1" smtClean="0"/>
              <a:t>consectetur</a:t>
            </a:r>
            <a:r>
              <a:rPr lang="en-US" dirty="0" smtClean="0"/>
              <a:t> </a:t>
            </a:r>
            <a:r>
              <a:rPr lang="en-US" dirty="0" err="1" smtClean="0"/>
              <a:t>enim</a:t>
            </a:r>
            <a:r>
              <a:rPr lang="en-US" dirty="0" smtClean="0"/>
              <a:t> </a:t>
            </a:r>
            <a:r>
              <a:rPr lang="en-US" dirty="0" err="1" smtClean="0"/>
              <a:t>ut</a:t>
            </a:r>
            <a:r>
              <a:rPr lang="en-US" dirty="0" smtClean="0"/>
              <a:t> quam </a:t>
            </a:r>
            <a:r>
              <a:rPr lang="en-US" dirty="0" err="1" smtClean="0"/>
              <a:t>suscipit</a:t>
            </a:r>
            <a:r>
              <a:rPr lang="en-US" dirty="0" smtClean="0"/>
              <a:t>, </a:t>
            </a:r>
            <a:r>
              <a:rPr lang="en-US" dirty="0" err="1" smtClean="0"/>
              <a:t>quis</a:t>
            </a:r>
            <a:r>
              <a:rPr lang="en-US" dirty="0" smtClean="0"/>
              <a:t> </a:t>
            </a:r>
            <a:r>
              <a:rPr lang="en-US" dirty="0" err="1" smtClean="0"/>
              <a:t>imperdiet</a:t>
            </a:r>
            <a:r>
              <a:rPr lang="en-US" dirty="0" smtClean="0"/>
              <a:t> </a:t>
            </a:r>
            <a:r>
              <a:rPr lang="en-US" dirty="0" err="1" smtClean="0"/>
              <a:t>purus</a:t>
            </a:r>
            <a:r>
              <a:rPr lang="en-US" dirty="0" smtClean="0"/>
              <a:t> </a:t>
            </a:r>
            <a:r>
              <a:rPr lang="en-US" dirty="0" err="1" smtClean="0"/>
              <a:t>viverra</a:t>
            </a:r>
            <a:r>
              <a:rPr lang="en-US" dirty="0" smtClean="0"/>
              <a:t>. </a:t>
            </a:r>
          </a:p>
        </p:txBody>
      </p:sp>
      <p:sp>
        <p:nvSpPr>
          <p:cNvPr id="7" name="Text Placeholder 4"/>
          <p:cNvSpPr>
            <a:spLocks noGrp="1"/>
          </p:cNvSpPr>
          <p:nvPr>
            <p:ph type="body" sz="quarter" idx="12"/>
          </p:nvPr>
        </p:nvSpPr>
        <p:spPr>
          <a:xfrm>
            <a:off x="107380" y="4802602"/>
            <a:ext cx="6337300" cy="217488"/>
          </a:xfrm>
          <a:prstGeom prst="rect">
            <a:avLst/>
          </a:prstGeom>
        </p:spPr>
        <p:txBody>
          <a:bodyPr anchor="ctr"/>
          <a:lstStyle>
            <a:lvl1pPr marL="0" indent="0">
              <a:buNone/>
              <a:defRPr sz="1200">
                <a:solidFill>
                  <a:schemeClr val="bg1"/>
                </a:solidFill>
              </a:defRPr>
            </a:lvl1pPr>
          </a:lstStyle>
          <a:p>
            <a:pPr lvl="0"/>
            <a:endParaRPr lang="en-GB" dirty="0"/>
          </a:p>
        </p:txBody>
      </p:sp>
    </p:spTree>
    <p:extLst>
      <p:ext uri="{BB962C8B-B14F-4D97-AF65-F5344CB8AC3E}">
        <p14:creationId xmlns:p14="http://schemas.microsoft.com/office/powerpoint/2010/main" xmlns="" val="3094177220"/>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400" y="411450"/>
            <a:ext cx="8641200" cy="504070"/>
          </a:xfrm>
          <a:prstGeom prst="rect">
            <a:avLst/>
          </a:prstGeom>
        </p:spPr>
        <p:txBody>
          <a:bodyPr>
            <a:noAutofit/>
          </a:bodyPr>
          <a:lstStyle>
            <a:lvl1pPr algn="l">
              <a:defRPr sz="1600"/>
            </a:lvl1pPr>
          </a:lstStyle>
          <a:p>
            <a:r>
              <a:rPr lang="en-US" dirty="0" err="1" smtClean="0"/>
              <a:t>Vestibulum</a:t>
            </a:r>
            <a:r>
              <a:rPr lang="en-US" dirty="0" smtClean="0"/>
              <a:t> </a:t>
            </a:r>
            <a:r>
              <a:rPr lang="en-US" dirty="0" err="1" smtClean="0"/>
              <a:t>volutpat</a:t>
            </a:r>
            <a:r>
              <a:rPr lang="en-US" dirty="0" smtClean="0"/>
              <a:t> </a:t>
            </a:r>
            <a:r>
              <a:rPr lang="en-US" dirty="0" err="1" smtClean="0"/>
              <a:t>finibus</a:t>
            </a:r>
            <a:r>
              <a:rPr lang="en-US" dirty="0" smtClean="0"/>
              <a:t> pharetra.</a:t>
            </a:r>
            <a:br>
              <a:rPr lang="en-US" dirty="0" smtClean="0"/>
            </a:br>
            <a:r>
              <a:rPr lang="en-US" dirty="0" err="1" smtClean="0"/>
              <a:t>Phasellus</a:t>
            </a:r>
            <a:r>
              <a:rPr lang="en-US" dirty="0" smtClean="0"/>
              <a:t> </a:t>
            </a:r>
            <a:r>
              <a:rPr lang="en-US" dirty="0" err="1" smtClean="0"/>
              <a:t>sodales</a:t>
            </a:r>
            <a:r>
              <a:rPr lang="en-US" dirty="0" smtClean="0"/>
              <a:t> ante </a:t>
            </a:r>
            <a:r>
              <a:rPr lang="en-US" dirty="0" err="1" smtClean="0"/>
              <a:t>nibh</a:t>
            </a:r>
            <a:r>
              <a:rPr lang="en-US" dirty="0" smtClean="0"/>
              <a:t>,</a:t>
            </a:r>
            <a:endParaRPr lang="en-GB" dirty="0"/>
          </a:p>
        </p:txBody>
      </p:sp>
      <p:sp>
        <p:nvSpPr>
          <p:cNvPr id="5" name="Text Placeholder 4"/>
          <p:cNvSpPr>
            <a:spLocks noGrp="1"/>
          </p:cNvSpPr>
          <p:nvPr>
            <p:ph type="body" sz="quarter" idx="12"/>
          </p:nvPr>
        </p:nvSpPr>
        <p:spPr>
          <a:xfrm>
            <a:off x="107380" y="4802602"/>
            <a:ext cx="6337300" cy="217488"/>
          </a:xfrm>
          <a:prstGeom prst="rect">
            <a:avLst/>
          </a:prstGeom>
        </p:spPr>
        <p:txBody>
          <a:bodyPr anchor="ctr"/>
          <a:lstStyle>
            <a:lvl1pPr marL="0" indent="0">
              <a:buNone/>
              <a:defRPr sz="1200">
                <a:solidFill>
                  <a:schemeClr val="bg1"/>
                </a:solidFill>
              </a:defRPr>
            </a:lvl1pPr>
          </a:lstStyle>
          <a:p>
            <a:pPr lvl="0"/>
            <a:endParaRPr lang="en-GB" dirty="0"/>
          </a:p>
        </p:txBody>
      </p:sp>
    </p:spTree>
    <p:extLst>
      <p:ext uri="{BB962C8B-B14F-4D97-AF65-F5344CB8AC3E}">
        <p14:creationId xmlns:p14="http://schemas.microsoft.com/office/powerpoint/2010/main" xmlns="" val="88717456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Body Cop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400" y="411450"/>
            <a:ext cx="4032560" cy="288040"/>
          </a:xfrm>
          <a:prstGeom prst="rect">
            <a:avLst/>
          </a:prstGeom>
        </p:spPr>
        <p:txBody>
          <a:bodyPr>
            <a:noAutofit/>
          </a:bodyPr>
          <a:lstStyle>
            <a:lvl1pPr algn="l">
              <a:defRPr sz="2000"/>
            </a:lvl1pPr>
          </a:lstStyle>
          <a:p>
            <a:r>
              <a:rPr lang="en-US" dirty="0" smtClean="0"/>
              <a:t>contents</a:t>
            </a:r>
            <a:endParaRPr lang="en-GB" dirty="0"/>
          </a:p>
        </p:txBody>
      </p:sp>
      <p:cxnSp>
        <p:nvCxnSpPr>
          <p:cNvPr id="8" name="Straight Connector 7"/>
          <p:cNvCxnSpPr/>
          <p:nvPr userDrawn="1"/>
        </p:nvCxnSpPr>
        <p:spPr>
          <a:xfrm>
            <a:off x="251400" y="483460"/>
            <a:ext cx="1116" cy="216030"/>
          </a:xfrm>
          <a:prstGeom prst="line">
            <a:avLst/>
          </a:prstGeom>
          <a:ln w="25400"/>
          <a:effectLst/>
        </p:spPr>
        <p:style>
          <a:lnRef idx="3">
            <a:schemeClr val="accent2"/>
          </a:lnRef>
          <a:fillRef idx="0">
            <a:schemeClr val="accent2"/>
          </a:fillRef>
          <a:effectRef idx="2">
            <a:schemeClr val="accent2"/>
          </a:effectRef>
          <a:fontRef idx="minor">
            <a:schemeClr val="tx1"/>
          </a:fontRef>
        </p:style>
      </p:cxnSp>
      <p:sp>
        <p:nvSpPr>
          <p:cNvPr id="14" name="Text Placeholder 13"/>
          <p:cNvSpPr>
            <a:spLocks noGrp="1"/>
          </p:cNvSpPr>
          <p:nvPr>
            <p:ph type="body" sz="quarter" idx="11" hasCustomPrompt="1"/>
          </p:nvPr>
        </p:nvSpPr>
        <p:spPr>
          <a:xfrm>
            <a:off x="252517" y="987530"/>
            <a:ext cx="8640083" cy="3312540"/>
          </a:xfrm>
          <a:prstGeom prst="rect">
            <a:avLst/>
          </a:prstGeom>
        </p:spPr>
        <p:txBody>
          <a:bodyPr numCol="2" spcCol="216000">
            <a:normAutofit/>
          </a:bodyPr>
          <a:lstStyle>
            <a:lvl1pPr marL="0" indent="0">
              <a:lnSpc>
                <a:spcPct val="100000"/>
              </a:lnSpc>
              <a:buNone/>
              <a:defRPr sz="1400" b="0">
                <a:solidFill>
                  <a:schemeClr val="accent3"/>
                </a:solidFill>
              </a:defRPr>
            </a:lvl1pPr>
          </a:lstStyle>
          <a:p>
            <a:pPr lvl="0"/>
            <a:r>
              <a:rPr lang="en-US" dirty="0" smtClean="0"/>
              <a:t>In </a:t>
            </a:r>
            <a:r>
              <a:rPr lang="en-US" dirty="0" err="1" smtClean="0"/>
              <a:t>hac</a:t>
            </a:r>
            <a:r>
              <a:rPr lang="en-US" dirty="0" smtClean="0"/>
              <a:t> </a:t>
            </a:r>
            <a:r>
              <a:rPr lang="en-US" dirty="0" err="1" smtClean="0"/>
              <a:t>habitasse</a:t>
            </a:r>
            <a:r>
              <a:rPr lang="en-US" dirty="0" smtClean="0"/>
              <a:t> </a:t>
            </a:r>
            <a:r>
              <a:rPr lang="en-US" dirty="0" err="1" smtClean="0"/>
              <a:t>platea</a:t>
            </a:r>
            <a:r>
              <a:rPr lang="en-US" dirty="0" smtClean="0"/>
              <a:t> </a:t>
            </a:r>
            <a:r>
              <a:rPr lang="en-US" dirty="0" err="1" smtClean="0"/>
              <a:t>dictumst</a:t>
            </a:r>
            <a:r>
              <a:rPr lang="en-US" dirty="0" smtClean="0"/>
              <a:t>. </a:t>
            </a:r>
            <a:r>
              <a:rPr lang="en-US" dirty="0" err="1" smtClean="0"/>
              <a:t>Duis</a:t>
            </a:r>
            <a:r>
              <a:rPr lang="en-US" dirty="0" smtClean="0"/>
              <a:t> </a:t>
            </a:r>
            <a:r>
              <a:rPr lang="en-US" dirty="0" err="1" smtClean="0"/>
              <a:t>leo</a:t>
            </a:r>
            <a:r>
              <a:rPr lang="en-US" dirty="0" smtClean="0"/>
              <a:t> </a:t>
            </a:r>
            <a:r>
              <a:rPr lang="en-US" dirty="0" err="1" smtClean="0"/>
              <a:t>diam</a:t>
            </a:r>
            <a:r>
              <a:rPr lang="en-US" dirty="0" smtClean="0"/>
              <a:t>, </a:t>
            </a:r>
            <a:r>
              <a:rPr lang="en-US" dirty="0" err="1" smtClean="0"/>
              <a:t>auctor</a:t>
            </a:r>
            <a:r>
              <a:rPr lang="en-US" dirty="0" smtClean="0"/>
              <a:t> non </a:t>
            </a:r>
            <a:r>
              <a:rPr lang="en-US" dirty="0" err="1" smtClean="0"/>
              <a:t>sodales</a:t>
            </a:r>
            <a:r>
              <a:rPr lang="en-US" dirty="0" smtClean="0"/>
              <a:t> </a:t>
            </a:r>
            <a:r>
              <a:rPr lang="en-US" dirty="0" err="1" smtClean="0"/>
              <a:t>eu</a:t>
            </a:r>
            <a:r>
              <a:rPr lang="en-US" dirty="0" smtClean="0"/>
              <a:t>, </a:t>
            </a:r>
            <a:r>
              <a:rPr lang="en-US" dirty="0" err="1" smtClean="0"/>
              <a:t>viverra</a:t>
            </a:r>
            <a:r>
              <a:rPr lang="en-US" dirty="0" smtClean="0"/>
              <a:t> id ex. </a:t>
            </a:r>
            <a:r>
              <a:rPr lang="en-US" dirty="0" err="1" smtClean="0"/>
              <a:t>Aenean</a:t>
            </a:r>
            <a:r>
              <a:rPr lang="en-US" dirty="0" smtClean="0"/>
              <a:t> cursus </a:t>
            </a:r>
            <a:r>
              <a:rPr lang="en-US" dirty="0" err="1" smtClean="0"/>
              <a:t>orci</a:t>
            </a:r>
            <a:r>
              <a:rPr lang="en-US" dirty="0" smtClean="0"/>
              <a:t> ligula, a </a:t>
            </a:r>
            <a:r>
              <a:rPr lang="en-US" dirty="0" err="1" smtClean="0"/>
              <a:t>scelerisque</a:t>
            </a:r>
            <a:r>
              <a:rPr lang="en-US" dirty="0" smtClean="0"/>
              <a:t> </a:t>
            </a:r>
            <a:r>
              <a:rPr lang="en-US" dirty="0" err="1" smtClean="0"/>
              <a:t>est</a:t>
            </a:r>
            <a:r>
              <a:rPr lang="en-US" dirty="0" smtClean="0"/>
              <a:t> </a:t>
            </a:r>
            <a:r>
              <a:rPr lang="en-US" dirty="0" err="1" smtClean="0"/>
              <a:t>aliquet</a:t>
            </a:r>
            <a:r>
              <a:rPr lang="en-US" dirty="0" smtClean="0"/>
              <a:t> </a:t>
            </a:r>
            <a:r>
              <a:rPr lang="en-US" dirty="0" err="1" smtClean="0"/>
              <a:t>ut.</a:t>
            </a:r>
            <a:r>
              <a:rPr lang="en-US" dirty="0" smtClean="0"/>
              <a:t> </a:t>
            </a:r>
            <a:r>
              <a:rPr lang="en-US" dirty="0" err="1" smtClean="0"/>
              <a:t>Proin</a:t>
            </a:r>
            <a:r>
              <a:rPr lang="en-US" dirty="0" smtClean="0"/>
              <a:t> at </a:t>
            </a:r>
            <a:r>
              <a:rPr lang="en-US" dirty="0" err="1" smtClean="0"/>
              <a:t>mauris</a:t>
            </a:r>
            <a:r>
              <a:rPr lang="en-US" dirty="0" smtClean="0"/>
              <a:t> </a:t>
            </a:r>
            <a:r>
              <a:rPr lang="en-US" dirty="0" err="1" smtClean="0"/>
              <a:t>eu</a:t>
            </a:r>
            <a:r>
              <a:rPr lang="en-US" dirty="0" smtClean="0"/>
              <a:t> </a:t>
            </a:r>
            <a:r>
              <a:rPr lang="en-US" dirty="0" err="1" smtClean="0"/>
              <a:t>urna</a:t>
            </a:r>
            <a:r>
              <a:rPr lang="en-US" dirty="0" smtClean="0"/>
              <a:t> </a:t>
            </a:r>
            <a:r>
              <a:rPr lang="en-US" dirty="0" err="1" smtClean="0"/>
              <a:t>vehicula</a:t>
            </a:r>
            <a:r>
              <a:rPr lang="en-US" dirty="0" smtClean="0"/>
              <a:t> </a:t>
            </a:r>
            <a:r>
              <a:rPr lang="en-US" dirty="0" err="1" smtClean="0"/>
              <a:t>pellentesque</a:t>
            </a:r>
            <a:r>
              <a:rPr lang="en-US" dirty="0" smtClean="0"/>
              <a:t>. Maecenas </a:t>
            </a:r>
            <a:r>
              <a:rPr lang="en-US" dirty="0" err="1" smtClean="0"/>
              <a:t>ultrices</a:t>
            </a:r>
            <a:r>
              <a:rPr lang="en-US" dirty="0" smtClean="0"/>
              <a:t> vitae ex </a:t>
            </a:r>
            <a:r>
              <a:rPr lang="en-US" dirty="0" err="1" smtClean="0"/>
              <a:t>quis</a:t>
            </a:r>
            <a:r>
              <a:rPr lang="en-US" dirty="0" smtClean="0"/>
              <a:t> </a:t>
            </a:r>
            <a:r>
              <a:rPr lang="en-US" dirty="0" err="1" smtClean="0"/>
              <a:t>tincidunt</a:t>
            </a:r>
            <a:r>
              <a:rPr lang="en-US" dirty="0" smtClean="0"/>
              <a:t>. </a:t>
            </a:r>
            <a:r>
              <a:rPr lang="en-US" dirty="0" err="1" smtClean="0"/>
              <a:t>Suspendisse</a:t>
            </a:r>
            <a:r>
              <a:rPr lang="en-US" dirty="0" smtClean="0"/>
              <a:t> pharetra </a:t>
            </a:r>
            <a:r>
              <a:rPr lang="en-US" dirty="0" err="1" smtClean="0"/>
              <a:t>nunc</a:t>
            </a:r>
            <a:r>
              <a:rPr lang="en-US" dirty="0" smtClean="0"/>
              <a:t> ac porta </a:t>
            </a:r>
            <a:r>
              <a:rPr lang="en-US" dirty="0" err="1" smtClean="0"/>
              <a:t>fringilla</a:t>
            </a:r>
            <a:r>
              <a:rPr lang="en-US" dirty="0" smtClean="0"/>
              <a:t>. </a:t>
            </a:r>
            <a:r>
              <a:rPr lang="en-US" dirty="0" err="1" smtClean="0"/>
              <a:t>Fusce</a:t>
            </a:r>
            <a:r>
              <a:rPr lang="en-US" dirty="0" smtClean="0"/>
              <a:t> </a:t>
            </a:r>
            <a:r>
              <a:rPr lang="en-US" dirty="0" err="1" smtClean="0"/>
              <a:t>est</a:t>
            </a:r>
            <a:r>
              <a:rPr lang="en-US" dirty="0" smtClean="0"/>
              <a:t> </a:t>
            </a:r>
            <a:r>
              <a:rPr lang="en-US" dirty="0" err="1" smtClean="0"/>
              <a:t>leo</a:t>
            </a:r>
            <a:r>
              <a:rPr lang="en-US" dirty="0" smtClean="0"/>
              <a:t>, </a:t>
            </a:r>
            <a:r>
              <a:rPr lang="en-US" dirty="0" err="1" smtClean="0"/>
              <a:t>posuere</a:t>
            </a:r>
            <a:r>
              <a:rPr lang="en-US" dirty="0" smtClean="0"/>
              <a:t> non </a:t>
            </a:r>
            <a:r>
              <a:rPr lang="en-US" dirty="0" err="1" smtClean="0"/>
              <a:t>egestas</a:t>
            </a:r>
            <a:r>
              <a:rPr lang="en-US" dirty="0" smtClean="0"/>
              <a:t> in, </a:t>
            </a:r>
            <a:r>
              <a:rPr lang="en-US" dirty="0" err="1" smtClean="0"/>
              <a:t>condimentum</a:t>
            </a:r>
            <a:r>
              <a:rPr lang="en-US" dirty="0" smtClean="0"/>
              <a:t> </a:t>
            </a:r>
            <a:r>
              <a:rPr lang="en-US" dirty="0" err="1" smtClean="0"/>
              <a:t>nec</a:t>
            </a:r>
            <a:r>
              <a:rPr lang="en-US" dirty="0" smtClean="0"/>
              <a:t> </a:t>
            </a:r>
            <a:r>
              <a:rPr lang="en-US" dirty="0" err="1" smtClean="0"/>
              <a:t>lectus</a:t>
            </a:r>
            <a:r>
              <a:rPr lang="en-US" dirty="0" smtClean="0"/>
              <a:t>. </a:t>
            </a:r>
          </a:p>
          <a:p>
            <a:pPr lvl="0"/>
            <a:endParaRPr lang="en-US" dirty="0" smtClean="0"/>
          </a:p>
          <a:p>
            <a:pPr lvl="0"/>
            <a:r>
              <a:rPr lang="en-US" dirty="0" err="1" smtClean="0"/>
              <a:t>Curabitur</a:t>
            </a:r>
            <a:r>
              <a:rPr lang="en-US" dirty="0" smtClean="0"/>
              <a:t> </a:t>
            </a:r>
            <a:r>
              <a:rPr lang="en-US" dirty="0" err="1" smtClean="0"/>
              <a:t>sed</a:t>
            </a:r>
            <a:r>
              <a:rPr lang="en-US" dirty="0" smtClean="0"/>
              <a:t> magna </a:t>
            </a:r>
            <a:r>
              <a:rPr lang="en-US" dirty="0" err="1" smtClean="0"/>
              <a:t>porttitor</a:t>
            </a:r>
            <a:r>
              <a:rPr lang="en-US" dirty="0" smtClean="0"/>
              <a:t>, </a:t>
            </a:r>
            <a:r>
              <a:rPr lang="en-US" dirty="0" err="1" smtClean="0"/>
              <a:t>ullamcorper</a:t>
            </a:r>
            <a:r>
              <a:rPr lang="en-US" dirty="0" smtClean="0"/>
              <a:t> </a:t>
            </a:r>
            <a:r>
              <a:rPr lang="en-US" dirty="0" err="1" smtClean="0"/>
              <a:t>eros</a:t>
            </a:r>
            <a:r>
              <a:rPr lang="en-US" dirty="0" smtClean="0"/>
              <a:t> in, </a:t>
            </a:r>
            <a:r>
              <a:rPr lang="en-US" dirty="0" err="1" smtClean="0"/>
              <a:t>ultrices</a:t>
            </a:r>
            <a:r>
              <a:rPr lang="en-US" dirty="0" smtClean="0"/>
              <a:t> est. </a:t>
            </a:r>
            <a:r>
              <a:rPr lang="en-US" dirty="0" err="1" smtClean="0"/>
              <a:t>Vestibulum</a:t>
            </a:r>
            <a:r>
              <a:rPr lang="en-US" dirty="0" smtClean="0"/>
              <a:t> </a:t>
            </a:r>
            <a:r>
              <a:rPr lang="en-US" dirty="0" err="1" smtClean="0"/>
              <a:t>sodales</a:t>
            </a:r>
            <a:r>
              <a:rPr lang="en-US" dirty="0" smtClean="0"/>
              <a:t> </a:t>
            </a:r>
            <a:r>
              <a:rPr lang="en-US" dirty="0" err="1" smtClean="0"/>
              <a:t>suscipit</a:t>
            </a:r>
            <a:r>
              <a:rPr lang="en-US" dirty="0" smtClean="0"/>
              <a:t> </a:t>
            </a:r>
            <a:r>
              <a:rPr lang="en-US" dirty="0" err="1" smtClean="0"/>
              <a:t>turpis</a:t>
            </a:r>
            <a:r>
              <a:rPr lang="en-US" dirty="0" smtClean="0"/>
              <a:t>, a </a:t>
            </a:r>
            <a:r>
              <a:rPr lang="en-US" dirty="0" err="1" smtClean="0"/>
              <a:t>blandit</a:t>
            </a:r>
            <a:r>
              <a:rPr lang="en-US" dirty="0" smtClean="0"/>
              <a:t> </a:t>
            </a:r>
            <a:r>
              <a:rPr lang="en-US" dirty="0" err="1" smtClean="0"/>
              <a:t>purus</a:t>
            </a:r>
            <a:r>
              <a:rPr lang="en-US" dirty="0" smtClean="0"/>
              <a:t> </a:t>
            </a:r>
            <a:r>
              <a:rPr lang="en-US" dirty="0" err="1" smtClean="0"/>
              <a:t>ultricies</a:t>
            </a:r>
            <a:r>
              <a:rPr lang="en-US" dirty="0" smtClean="0"/>
              <a:t> sed. </a:t>
            </a:r>
            <a:r>
              <a:rPr lang="en-US" dirty="0" err="1" smtClean="0"/>
              <a:t>Curabitur</a:t>
            </a:r>
            <a:r>
              <a:rPr lang="en-US" dirty="0" smtClean="0"/>
              <a:t> </a:t>
            </a:r>
            <a:r>
              <a:rPr lang="en-US" dirty="0" err="1" smtClean="0"/>
              <a:t>mattis</a:t>
            </a:r>
            <a:r>
              <a:rPr lang="en-US" dirty="0" smtClean="0"/>
              <a:t> </a:t>
            </a:r>
            <a:r>
              <a:rPr lang="en-US" dirty="0" err="1" smtClean="0"/>
              <a:t>luctus</a:t>
            </a:r>
            <a:r>
              <a:rPr lang="en-US" dirty="0" smtClean="0"/>
              <a:t> </a:t>
            </a:r>
            <a:r>
              <a:rPr lang="en-US" dirty="0" err="1" smtClean="0"/>
              <a:t>mauris</a:t>
            </a:r>
            <a:r>
              <a:rPr lang="en-US" dirty="0" smtClean="0"/>
              <a:t>, non </a:t>
            </a:r>
            <a:r>
              <a:rPr lang="en-US" dirty="0" err="1" smtClean="0"/>
              <a:t>consectetur</a:t>
            </a:r>
            <a:r>
              <a:rPr lang="en-US" dirty="0" smtClean="0"/>
              <a:t> </a:t>
            </a:r>
            <a:r>
              <a:rPr lang="en-US" dirty="0" err="1" smtClean="0"/>
              <a:t>mauris</a:t>
            </a:r>
            <a:r>
              <a:rPr lang="en-US" dirty="0" smtClean="0"/>
              <a:t> </a:t>
            </a:r>
            <a:r>
              <a:rPr lang="en-US" dirty="0" err="1" smtClean="0"/>
              <a:t>viverra</a:t>
            </a:r>
            <a:r>
              <a:rPr lang="en-US" dirty="0" smtClean="0"/>
              <a:t> </a:t>
            </a:r>
            <a:r>
              <a:rPr lang="en-US" dirty="0" err="1" smtClean="0"/>
              <a:t>ut.</a:t>
            </a:r>
            <a:r>
              <a:rPr lang="en-US" dirty="0" smtClean="0"/>
              <a:t> </a:t>
            </a:r>
            <a:r>
              <a:rPr lang="en-US" dirty="0" err="1" smtClean="0"/>
              <a:t>Nulla</a:t>
            </a:r>
            <a:r>
              <a:rPr lang="en-US" dirty="0" smtClean="0"/>
              <a:t> </a:t>
            </a:r>
            <a:r>
              <a:rPr lang="en-US" dirty="0" err="1" smtClean="0"/>
              <a:t>consectetur</a:t>
            </a:r>
            <a:r>
              <a:rPr lang="en-US" dirty="0" smtClean="0"/>
              <a:t> </a:t>
            </a:r>
            <a:r>
              <a:rPr lang="en-US" dirty="0" err="1" smtClean="0"/>
              <a:t>enim</a:t>
            </a:r>
            <a:r>
              <a:rPr lang="en-US" dirty="0" smtClean="0"/>
              <a:t> </a:t>
            </a:r>
            <a:r>
              <a:rPr lang="en-US" dirty="0" err="1" smtClean="0"/>
              <a:t>ut</a:t>
            </a:r>
            <a:r>
              <a:rPr lang="en-US" dirty="0" smtClean="0"/>
              <a:t> quam </a:t>
            </a:r>
            <a:r>
              <a:rPr lang="en-US" dirty="0" err="1" smtClean="0"/>
              <a:t>suscipit</a:t>
            </a:r>
            <a:r>
              <a:rPr lang="en-US" dirty="0" smtClean="0"/>
              <a:t>, </a:t>
            </a:r>
            <a:r>
              <a:rPr lang="en-US" dirty="0" err="1" smtClean="0"/>
              <a:t>quis</a:t>
            </a:r>
            <a:r>
              <a:rPr lang="en-US" dirty="0" smtClean="0"/>
              <a:t> </a:t>
            </a:r>
            <a:r>
              <a:rPr lang="en-US" dirty="0" err="1" smtClean="0"/>
              <a:t>imperdiet</a:t>
            </a:r>
            <a:r>
              <a:rPr lang="en-US" dirty="0" smtClean="0"/>
              <a:t> </a:t>
            </a:r>
            <a:r>
              <a:rPr lang="en-US" dirty="0" err="1" smtClean="0"/>
              <a:t>purus</a:t>
            </a:r>
            <a:r>
              <a:rPr lang="en-US" dirty="0" smtClean="0"/>
              <a:t> </a:t>
            </a:r>
            <a:r>
              <a:rPr lang="en-US" dirty="0" err="1" smtClean="0"/>
              <a:t>viverra</a:t>
            </a:r>
            <a:r>
              <a:rPr lang="en-US" dirty="0" smtClean="0"/>
              <a:t>. </a:t>
            </a:r>
          </a:p>
          <a:p>
            <a:pPr lvl="0"/>
            <a:r>
              <a:rPr lang="en-US" dirty="0" err="1" smtClean="0"/>
              <a:t>Ut</a:t>
            </a:r>
            <a:r>
              <a:rPr lang="en-US" dirty="0" smtClean="0"/>
              <a:t> pharetra </a:t>
            </a:r>
            <a:r>
              <a:rPr lang="en-US" dirty="0" err="1" smtClean="0"/>
              <a:t>sem</a:t>
            </a:r>
            <a:r>
              <a:rPr lang="en-US" dirty="0" smtClean="0"/>
              <a:t> ac ligula </a:t>
            </a:r>
            <a:r>
              <a:rPr lang="en-US" dirty="0" err="1" smtClean="0"/>
              <a:t>dignissim</a:t>
            </a:r>
            <a:r>
              <a:rPr lang="en-US" dirty="0" smtClean="0"/>
              <a:t>, </a:t>
            </a:r>
            <a:r>
              <a:rPr lang="en-US" dirty="0" err="1" smtClean="0"/>
              <a:t>sed</a:t>
            </a:r>
            <a:r>
              <a:rPr lang="en-US" dirty="0" smtClean="0"/>
              <a:t> </a:t>
            </a:r>
            <a:r>
              <a:rPr lang="en-US" dirty="0" err="1" smtClean="0"/>
              <a:t>venenatis</a:t>
            </a:r>
            <a:r>
              <a:rPr lang="en-US" dirty="0" smtClean="0"/>
              <a:t> </a:t>
            </a:r>
            <a:r>
              <a:rPr lang="en-US" dirty="0" err="1" smtClean="0"/>
              <a:t>eros</a:t>
            </a:r>
            <a:r>
              <a:rPr lang="en-US" dirty="0" smtClean="0"/>
              <a:t> </a:t>
            </a:r>
            <a:r>
              <a:rPr lang="en-US" dirty="0" err="1" smtClean="0"/>
              <a:t>vehicula</a:t>
            </a:r>
            <a:r>
              <a:rPr lang="en-US" dirty="0" smtClean="0"/>
              <a:t>. </a:t>
            </a:r>
            <a:r>
              <a:rPr lang="en-US" dirty="0" err="1" smtClean="0"/>
              <a:t>Suspendisse</a:t>
            </a:r>
            <a:r>
              <a:rPr lang="en-US" dirty="0" smtClean="0"/>
              <a:t> </a:t>
            </a:r>
            <a:r>
              <a:rPr lang="en-US" dirty="0" err="1" smtClean="0"/>
              <a:t>mollis</a:t>
            </a:r>
            <a:r>
              <a:rPr lang="en-US" dirty="0" smtClean="0"/>
              <a:t>, </a:t>
            </a:r>
            <a:r>
              <a:rPr lang="en-US" dirty="0" err="1" smtClean="0"/>
              <a:t>velit</a:t>
            </a:r>
            <a:r>
              <a:rPr lang="en-US" dirty="0" smtClean="0"/>
              <a:t> </a:t>
            </a:r>
            <a:r>
              <a:rPr lang="en-US" dirty="0" err="1" smtClean="0"/>
              <a:t>ut</a:t>
            </a:r>
            <a:r>
              <a:rPr lang="en-US" dirty="0" smtClean="0"/>
              <a:t> semper </a:t>
            </a:r>
            <a:r>
              <a:rPr lang="en-US" dirty="0" err="1" smtClean="0"/>
              <a:t>auctor</a:t>
            </a:r>
            <a:r>
              <a:rPr lang="en-US" dirty="0" smtClean="0"/>
              <a:t>, </a:t>
            </a:r>
            <a:r>
              <a:rPr lang="en-US" dirty="0" err="1" smtClean="0"/>
              <a:t>nulla</a:t>
            </a:r>
            <a:r>
              <a:rPr lang="en-US" dirty="0" smtClean="0"/>
              <a:t> nisi </a:t>
            </a:r>
            <a:r>
              <a:rPr lang="en-US" dirty="0" err="1" smtClean="0"/>
              <a:t>fermentum</a:t>
            </a:r>
            <a:r>
              <a:rPr lang="en-US" dirty="0" smtClean="0"/>
              <a:t> lacus, et </a:t>
            </a:r>
            <a:r>
              <a:rPr lang="en-US" dirty="0" err="1" smtClean="0"/>
              <a:t>blandit</a:t>
            </a:r>
            <a:r>
              <a:rPr lang="en-US" dirty="0" smtClean="0"/>
              <a:t> </a:t>
            </a:r>
            <a:r>
              <a:rPr lang="en-US" dirty="0" err="1" smtClean="0"/>
              <a:t>est</a:t>
            </a:r>
            <a:r>
              <a:rPr lang="en-US" dirty="0" smtClean="0"/>
              <a:t> nisi at </a:t>
            </a:r>
            <a:r>
              <a:rPr lang="en-US" dirty="0" err="1" smtClean="0"/>
              <a:t>justo</a:t>
            </a:r>
            <a:r>
              <a:rPr lang="en-US" dirty="0" smtClean="0"/>
              <a:t>. </a:t>
            </a:r>
            <a:r>
              <a:rPr lang="en-US" dirty="0" err="1" smtClean="0"/>
              <a:t>Quisque</a:t>
            </a:r>
            <a:r>
              <a:rPr lang="en-US" dirty="0" smtClean="0"/>
              <a:t> </a:t>
            </a:r>
            <a:r>
              <a:rPr lang="en-US" dirty="0" err="1" smtClean="0"/>
              <a:t>interdum</a:t>
            </a:r>
            <a:r>
              <a:rPr lang="en-US" dirty="0" smtClean="0"/>
              <a:t> </a:t>
            </a:r>
            <a:r>
              <a:rPr lang="en-US" dirty="0" err="1" smtClean="0"/>
              <a:t>nunc</a:t>
            </a:r>
            <a:r>
              <a:rPr lang="en-US" dirty="0" smtClean="0"/>
              <a:t> dui, in </a:t>
            </a:r>
            <a:r>
              <a:rPr lang="en-US" dirty="0" err="1" smtClean="0"/>
              <a:t>ultricies</a:t>
            </a:r>
            <a:r>
              <a:rPr lang="en-US" dirty="0" smtClean="0"/>
              <a:t> magna </a:t>
            </a:r>
            <a:r>
              <a:rPr lang="en-US" dirty="0" err="1" smtClean="0"/>
              <a:t>faucibus</a:t>
            </a:r>
            <a:r>
              <a:rPr lang="en-US" dirty="0" smtClean="0"/>
              <a:t> et. Nam </a:t>
            </a:r>
            <a:r>
              <a:rPr lang="en-US" dirty="0" err="1" smtClean="0"/>
              <a:t>quis</a:t>
            </a:r>
            <a:r>
              <a:rPr lang="en-US" dirty="0" smtClean="0"/>
              <a:t> magna </a:t>
            </a:r>
            <a:r>
              <a:rPr lang="en-US" dirty="0" err="1" smtClean="0"/>
              <a:t>sed</a:t>
            </a:r>
            <a:r>
              <a:rPr lang="en-US" dirty="0" smtClean="0"/>
              <a:t> </a:t>
            </a:r>
            <a:r>
              <a:rPr lang="en-US" dirty="0" err="1" smtClean="0"/>
              <a:t>nisl</a:t>
            </a:r>
            <a:r>
              <a:rPr lang="en-US" dirty="0" smtClean="0"/>
              <a:t> </a:t>
            </a:r>
            <a:r>
              <a:rPr lang="en-US" dirty="0" err="1" smtClean="0"/>
              <a:t>luctus</a:t>
            </a:r>
            <a:r>
              <a:rPr lang="en-US" dirty="0" smtClean="0"/>
              <a:t> </a:t>
            </a:r>
            <a:r>
              <a:rPr lang="en-US" dirty="0" err="1" smtClean="0"/>
              <a:t>aliquet</a:t>
            </a:r>
            <a:r>
              <a:rPr lang="en-US" dirty="0" smtClean="0"/>
              <a:t> </a:t>
            </a:r>
            <a:r>
              <a:rPr lang="en-US" dirty="0" err="1" smtClean="0"/>
              <a:t>sed</a:t>
            </a:r>
            <a:r>
              <a:rPr lang="en-US" dirty="0" smtClean="0"/>
              <a:t> at dui. </a:t>
            </a:r>
            <a:r>
              <a:rPr lang="en-US" dirty="0" err="1" smtClean="0"/>
              <a:t>Interdum</a:t>
            </a:r>
            <a:r>
              <a:rPr lang="en-US" dirty="0" smtClean="0"/>
              <a:t> et </a:t>
            </a:r>
            <a:r>
              <a:rPr lang="en-US" dirty="0" err="1" smtClean="0"/>
              <a:t>malesuada</a:t>
            </a:r>
            <a:r>
              <a:rPr lang="en-US" dirty="0" smtClean="0"/>
              <a:t> fames ac ante ipsum </a:t>
            </a:r>
            <a:r>
              <a:rPr lang="en-US" dirty="0" err="1" smtClean="0"/>
              <a:t>primis</a:t>
            </a:r>
            <a:r>
              <a:rPr lang="en-US" dirty="0" smtClean="0"/>
              <a:t> in </a:t>
            </a:r>
            <a:r>
              <a:rPr lang="en-US" dirty="0" err="1" smtClean="0"/>
              <a:t>faucibus</a:t>
            </a:r>
            <a:r>
              <a:rPr lang="en-US" dirty="0" smtClean="0"/>
              <a:t>. </a:t>
            </a:r>
          </a:p>
          <a:p>
            <a:pPr lvl="0"/>
            <a:endParaRPr lang="en-US" dirty="0" smtClean="0"/>
          </a:p>
          <a:p>
            <a:pPr lvl="0"/>
            <a:r>
              <a:rPr lang="en-US" dirty="0" err="1" smtClean="0"/>
              <a:t>Donec</a:t>
            </a:r>
            <a:r>
              <a:rPr lang="en-US" dirty="0" smtClean="0"/>
              <a:t> </a:t>
            </a:r>
            <a:r>
              <a:rPr lang="en-US" dirty="0" err="1" smtClean="0"/>
              <a:t>volutpat</a:t>
            </a:r>
            <a:r>
              <a:rPr lang="en-US" dirty="0" smtClean="0"/>
              <a:t> libero </a:t>
            </a:r>
            <a:r>
              <a:rPr lang="en-US" dirty="0" err="1" smtClean="0"/>
              <a:t>eu</a:t>
            </a:r>
            <a:r>
              <a:rPr lang="en-US" dirty="0" smtClean="0"/>
              <a:t> </a:t>
            </a:r>
            <a:r>
              <a:rPr lang="en-US" dirty="0" err="1" smtClean="0"/>
              <a:t>enim</a:t>
            </a:r>
            <a:r>
              <a:rPr lang="en-US" dirty="0" smtClean="0"/>
              <a:t> </a:t>
            </a:r>
            <a:r>
              <a:rPr lang="en-US" dirty="0" err="1" smtClean="0"/>
              <a:t>condimentum</a:t>
            </a:r>
            <a:r>
              <a:rPr lang="en-US" dirty="0" smtClean="0"/>
              <a:t> </a:t>
            </a:r>
            <a:r>
              <a:rPr lang="en-US" dirty="0" err="1" smtClean="0"/>
              <a:t>venenatis</a:t>
            </a:r>
            <a:r>
              <a:rPr lang="en-US" dirty="0" smtClean="0"/>
              <a:t>. </a:t>
            </a:r>
            <a:r>
              <a:rPr lang="en-US" dirty="0" err="1" smtClean="0"/>
              <a:t>Etiam</a:t>
            </a:r>
            <a:r>
              <a:rPr lang="en-US" dirty="0" smtClean="0"/>
              <a:t> maximus sit </a:t>
            </a:r>
            <a:r>
              <a:rPr lang="en-US" dirty="0" err="1" smtClean="0"/>
              <a:t>amet</a:t>
            </a:r>
            <a:r>
              <a:rPr lang="en-US" dirty="0" smtClean="0"/>
              <a:t> mi ac tempus. </a:t>
            </a:r>
            <a:r>
              <a:rPr lang="en-US" dirty="0" err="1" smtClean="0"/>
              <a:t>Duis</a:t>
            </a:r>
            <a:r>
              <a:rPr lang="en-US" dirty="0" smtClean="0"/>
              <a:t> </a:t>
            </a:r>
            <a:r>
              <a:rPr lang="en-US" dirty="0" err="1" smtClean="0"/>
              <a:t>commodo</a:t>
            </a:r>
            <a:r>
              <a:rPr lang="en-US" dirty="0" smtClean="0"/>
              <a:t> </a:t>
            </a:r>
            <a:r>
              <a:rPr lang="en-US" dirty="0" err="1" smtClean="0"/>
              <a:t>leo</a:t>
            </a:r>
            <a:r>
              <a:rPr lang="en-US" dirty="0" smtClean="0"/>
              <a:t> et </a:t>
            </a:r>
            <a:r>
              <a:rPr lang="en-US" dirty="0" err="1" smtClean="0"/>
              <a:t>metus</a:t>
            </a:r>
            <a:r>
              <a:rPr lang="en-US" dirty="0" smtClean="0"/>
              <a:t> </a:t>
            </a:r>
            <a:r>
              <a:rPr lang="en-US" dirty="0" err="1" smtClean="0"/>
              <a:t>accumsan</a:t>
            </a:r>
            <a:r>
              <a:rPr lang="en-US" dirty="0" smtClean="0"/>
              <a:t> gravida. </a:t>
            </a:r>
            <a:r>
              <a:rPr lang="en-US" dirty="0" err="1" smtClean="0"/>
              <a:t>Sed</a:t>
            </a:r>
            <a:r>
              <a:rPr lang="en-US" dirty="0" smtClean="0"/>
              <a:t> </a:t>
            </a:r>
            <a:r>
              <a:rPr lang="en-US" dirty="0" err="1" smtClean="0"/>
              <a:t>condimentum</a:t>
            </a:r>
            <a:r>
              <a:rPr lang="en-US" dirty="0" smtClean="0"/>
              <a:t> </a:t>
            </a:r>
            <a:r>
              <a:rPr lang="en-US" dirty="0" err="1" smtClean="0"/>
              <a:t>odio</a:t>
            </a:r>
            <a:r>
              <a:rPr lang="en-US" dirty="0" smtClean="0"/>
              <a:t> </a:t>
            </a:r>
            <a:r>
              <a:rPr lang="en-US" dirty="0" err="1" smtClean="0"/>
              <a:t>neque</a:t>
            </a:r>
            <a:r>
              <a:rPr lang="en-US" dirty="0" smtClean="0"/>
              <a:t>, id </a:t>
            </a:r>
            <a:r>
              <a:rPr lang="en-US" dirty="0" err="1" smtClean="0"/>
              <a:t>pretium</a:t>
            </a:r>
            <a:r>
              <a:rPr lang="en-US" dirty="0" smtClean="0"/>
              <a:t> quam maximus </a:t>
            </a:r>
            <a:r>
              <a:rPr lang="en-US" dirty="0" err="1" smtClean="0"/>
              <a:t>efficitur</a:t>
            </a:r>
            <a:r>
              <a:rPr lang="en-US" dirty="0" smtClean="0"/>
              <a:t>. </a:t>
            </a:r>
            <a:r>
              <a:rPr lang="en-US" dirty="0" err="1" smtClean="0"/>
              <a:t>Duis</a:t>
            </a:r>
            <a:r>
              <a:rPr lang="en-US" dirty="0" smtClean="0"/>
              <a:t> </a:t>
            </a:r>
            <a:r>
              <a:rPr lang="en-US" dirty="0" err="1" smtClean="0"/>
              <a:t>accumsan</a:t>
            </a:r>
            <a:r>
              <a:rPr lang="en-US" dirty="0" smtClean="0"/>
              <a:t> </a:t>
            </a:r>
            <a:r>
              <a:rPr lang="en-US" dirty="0" err="1" smtClean="0"/>
              <a:t>pulvinar</a:t>
            </a:r>
            <a:r>
              <a:rPr lang="en-US" dirty="0" smtClean="0"/>
              <a:t> </a:t>
            </a:r>
            <a:r>
              <a:rPr lang="en-US" dirty="0" err="1" smtClean="0"/>
              <a:t>sem</a:t>
            </a:r>
            <a:r>
              <a:rPr lang="en-US" dirty="0" smtClean="0"/>
              <a:t> et </a:t>
            </a:r>
            <a:r>
              <a:rPr lang="en-US" dirty="0" err="1" smtClean="0"/>
              <a:t>ultrices</a:t>
            </a:r>
            <a:r>
              <a:rPr lang="en-US" dirty="0" smtClean="0"/>
              <a:t>.</a:t>
            </a:r>
          </a:p>
        </p:txBody>
      </p:sp>
      <p:sp>
        <p:nvSpPr>
          <p:cNvPr id="6" name="Text Placeholder 17"/>
          <p:cNvSpPr>
            <a:spLocks noGrp="1"/>
          </p:cNvSpPr>
          <p:nvPr>
            <p:ph type="body" sz="quarter" idx="10" hasCustomPrompt="1"/>
          </p:nvPr>
        </p:nvSpPr>
        <p:spPr>
          <a:xfrm>
            <a:off x="107382" y="4804738"/>
            <a:ext cx="3455467" cy="215352"/>
          </a:xfrm>
          <a:prstGeom prst="rect">
            <a:avLst/>
          </a:prstGeom>
        </p:spPr>
        <p:txBody>
          <a:bodyPr anchor="ctr">
            <a:noAutofit/>
          </a:bodyPr>
          <a:lstStyle>
            <a:lvl1pPr marL="0" indent="0">
              <a:buNone/>
              <a:defRPr sz="1200">
                <a:solidFill>
                  <a:schemeClr val="accent3"/>
                </a:solidFill>
              </a:defRPr>
            </a:lvl1pPr>
            <a:lvl2pPr>
              <a:defRPr sz="1200"/>
            </a:lvl2pPr>
            <a:lvl3pPr>
              <a:defRPr sz="1200"/>
            </a:lvl3pPr>
            <a:lvl4pPr>
              <a:defRPr sz="1200"/>
            </a:lvl4pPr>
            <a:lvl5pPr>
              <a:defRPr sz="1200"/>
            </a:lvl5pPr>
          </a:lstStyle>
          <a:p>
            <a:r>
              <a:rPr lang="en-US" sz="1200" b="0" dirty="0" smtClean="0">
                <a:solidFill>
                  <a:schemeClr val="accent3"/>
                </a:solidFill>
              </a:rPr>
              <a:t>Slide Title</a:t>
            </a:r>
            <a:endParaRPr lang="en-GB" sz="1200" b="0" dirty="0">
              <a:solidFill>
                <a:schemeClr val="accent3"/>
              </a:solidFill>
            </a:endParaRPr>
          </a:p>
        </p:txBody>
      </p:sp>
    </p:spTree>
    <p:extLst>
      <p:ext uri="{BB962C8B-B14F-4D97-AF65-F5344CB8AC3E}">
        <p14:creationId xmlns:p14="http://schemas.microsoft.com/office/powerpoint/2010/main" xmlns="" val="1966165811"/>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400" y="411451"/>
            <a:ext cx="8641200" cy="576080"/>
          </a:xfrm>
          <a:prstGeom prst="rect">
            <a:avLst/>
          </a:prstGeom>
        </p:spPr>
        <p:txBody>
          <a:bodyPr>
            <a:noAutofit/>
          </a:bodyPr>
          <a:lstStyle>
            <a:lvl1pPr algn="l">
              <a:defRPr sz="1600"/>
            </a:lvl1pPr>
          </a:lstStyle>
          <a:p>
            <a:r>
              <a:rPr lang="en-US" dirty="0" err="1" smtClean="0"/>
              <a:t>Vestibulum</a:t>
            </a:r>
            <a:r>
              <a:rPr lang="en-US" dirty="0" smtClean="0"/>
              <a:t> </a:t>
            </a:r>
            <a:r>
              <a:rPr lang="en-US" dirty="0" err="1" smtClean="0"/>
              <a:t>volutpat</a:t>
            </a:r>
            <a:r>
              <a:rPr lang="en-US" dirty="0" smtClean="0"/>
              <a:t> </a:t>
            </a:r>
            <a:r>
              <a:rPr lang="en-US" dirty="0" err="1" smtClean="0"/>
              <a:t>finibus</a:t>
            </a:r>
            <a:r>
              <a:rPr lang="en-US" dirty="0" smtClean="0"/>
              <a:t> pharetra.</a:t>
            </a:r>
            <a:endParaRPr lang="en-GB" dirty="0"/>
          </a:p>
        </p:txBody>
      </p:sp>
      <p:sp>
        <p:nvSpPr>
          <p:cNvPr id="5" name="Text Placeholder 4"/>
          <p:cNvSpPr>
            <a:spLocks noGrp="1"/>
          </p:cNvSpPr>
          <p:nvPr>
            <p:ph type="body" sz="quarter" idx="12"/>
          </p:nvPr>
        </p:nvSpPr>
        <p:spPr>
          <a:xfrm>
            <a:off x="107380" y="4802602"/>
            <a:ext cx="6337300" cy="217488"/>
          </a:xfrm>
          <a:prstGeom prst="rect">
            <a:avLst/>
          </a:prstGeom>
        </p:spPr>
        <p:txBody>
          <a:bodyPr anchor="ctr"/>
          <a:lstStyle>
            <a:lvl1pPr marL="0" indent="0">
              <a:buNone/>
              <a:defRPr sz="1200">
                <a:solidFill>
                  <a:schemeClr val="bg1"/>
                </a:solidFill>
              </a:defRPr>
            </a:lvl1pPr>
          </a:lstStyle>
          <a:p>
            <a:pPr lvl="0"/>
            <a:endParaRPr lang="en-GB" dirty="0"/>
          </a:p>
        </p:txBody>
      </p:sp>
    </p:spTree>
    <p:extLst>
      <p:ext uri="{BB962C8B-B14F-4D97-AF65-F5344CB8AC3E}">
        <p14:creationId xmlns:p14="http://schemas.microsoft.com/office/powerpoint/2010/main" xmlns="" val="126338548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Text Placeholder 4"/>
          <p:cNvSpPr>
            <a:spLocks noGrp="1"/>
          </p:cNvSpPr>
          <p:nvPr>
            <p:ph type="body" sz="quarter" idx="12"/>
          </p:nvPr>
        </p:nvSpPr>
        <p:spPr>
          <a:xfrm>
            <a:off x="107380" y="4802602"/>
            <a:ext cx="6337300" cy="217488"/>
          </a:xfrm>
          <a:prstGeom prst="rect">
            <a:avLst/>
          </a:prstGeom>
        </p:spPr>
        <p:txBody>
          <a:bodyPr anchor="ctr"/>
          <a:lstStyle>
            <a:lvl1pPr marL="0" indent="0">
              <a:buNone/>
              <a:defRPr sz="1200">
                <a:solidFill>
                  <a:schemeClr val="bg1"/>
                </a:solidFill>
              </a:defRPr>
            </a:lvl1pPr>
          </a:lstStyle>
          <a:p>
            <a:pPr lvl="0"/>
            <a:endParaRPr lang="en-GB" dirty="0"/>
          </a:p>
        </p:txBody>
      </p:sp>
    </p:spTree>
    <p:extLst>
      <p:ext uri="{BB962C8B-B14F-4D97-AF65-F5344CB8AC3E}">
        <p14:creationId xmlns:p14="http://schemas.microsoft.com/office/powerpoint/2010/main" xmlns="" val="1621504654"/>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led Slide">
    <p:bg>
      <p:bgPr>
        <a:solidFill>
          <a:schemeClr val="bg1"/>
        </a:solidFill>
        <a:effectLst/>
      </p:bgPr>
    </p:bg>
    <p:spTree>
      <p:nvGrpSpPr>
        <p:cNvPr id="1" name=""/>
        <p:cNvGrpSpPr/>
        <p:nvPr/>
      </p:nvGrpSpPr>
      <p:grpSpPr>
        <a:xfrm>
          <a:off x="0" y="0"/>
          <a:ext cx="0" cy="0"/>
          <a:chOff x="0" y="0"/>
          <a:chExt cx="0" cy="0"/>
        </a:xfrm>
      </p:grpSpPr>
      <p:sp>
        <p:nvSpPr>
          <p:cNvPr id="5" name="Text Placeholder 3"/>
          <p:cNvSpPr>
            <a:spLocks noGrp="1"/>
          </p:cNvSpPr>
          <p:nvPr>
            <p:ph type="body" sz="quarter" idx="11" hasCustomPrompt="1"/>
          </p:nvPr>
        </p:nvSpPr>
        <p:spPr>
          <a:xfrm>
            <a:off x="107950" y="4804190"/>
            <a:ext cx="5903913" cy="215900"/>
          </a:xfrm>
          <a:prstGeom prst="rect">
            <a:avLst/>
          </a:prstGeom>
        </p:spPr>
        <p:txBody>
          <a:bodyPr/>
          <a:lstStyle>
            <a:lvl1pPr marL="0" indent="0">
              <a:buNone/>
              <a:defRPr sz="1400" baseline="0">
                <a:solidFill>
                  <a:schemeClr val="bg1"/>
                </a:solidFill>
                <a:latin typeface="+mj-lt"/>
              </a:defRPr>
            </a:lvl1pPr>
          </a:lstStyle>
          <a:p>
            <a:pPr lvl="0"/>
            <a:r>
              <a:rPr lang="en-GB" sz="1000" dirty="0" smtClean="0"/>
              <a:t>Slide Title</a:t>
            </a:r>
            <a:endParaRPr lang="en-GB" dirty="0"/>
          </a:p>
        </p:txBody>
      </p:sp>
      <p:sp>
        <p:nvSpPr>
          <p:cNvPr id="6" name="Rectangle 5"/>
          <p:cNvSpPr/>
          <p:nvPr userDrawn="1"/>
        </p:nvSpPr>
        <p:spPr>
          <a:xfrm>
            <a:off x="6876320" y="2355720"/>
            <a:ext cx="2267680" cy="23763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2" name="Picture Placeholder 3"/>
          <p:cNvSpPr>
            <a:spLocks noGrp="1"/>
          </p:cNvSpPr>
          <p:nvPr>
            <p:ph type="pic" sz="quarter" idx="13"/>
          </p:nvPr>
        </p:nvSpPr>
        <p:spPr>
          <a:xfrm>
            <a:off x="2267680" y="0"/>
            <a:ext cx="2304320" cy="2355720"/>
          </a:xfrm>
          <a:prstGeom prst="rect">
            <a:avLst/>
          </a:prstGeom>
          <a:solidFill>
            <a:schemeClr val="accent5"/>
          </a:solidFill>
        </p:spPr>
        <p:txBody>
          <a:bodyPr lIns="252000" tIns="468000" rIns="144000"/>
          <a:lstStyle>
            <a:lvl1pPr marL="0" indent="0" algn="l">
              <a:buNone/>
              <a:defRPr sz="1600">
                <a:solidFill>
                  <a:schemeClr val="accent3"/>
                </a:solidFill>
              </a:defRPr>
            </a:lvl1pPr>
          </a:lstStyle>
          <a:p>
            <a:endParaRPr lang="en-GB" dirty="0"/>
          </a:p>
        </p:txBody>
      </p:sp>
      <p:sp>
        <p:nvSpPr>
          <p:cNvPr id="15" name="Picture Placeholder 3"/>
          <p:cNvSpPr>
            <a:spLocks noGrp="1"/>
          </p:cNvSpPr>
          <p:nvPr>
            <p:ph type="pic" sz="quarter" idx="16"/>
          </p:nvPr>
        </p:nvSpPr>
        <p:spPr>
          <a:xfrm>
            <a:off x="0" y="2355720"/>
            <a:ext cx="2267680" cy="2376330"/>
          </a:xfrm>
          <a:prstGeom prst="rect">
            <a:avLst/>
          </a:prstGeom>
          <a:solidFill>
            <a:schemeClr val="accent5"/>
          </a:solidFill>
        </p:spPr>
        <p:txBody>
          <a:bodyPr lIns="252000" tIns="468000" rIns="144000"/>
          <a:lstStyle>
            <a:lvl1pPr marL="0" indent="0" algn="l">
              <a:buNone/>
              <a:defRPr sz="1600">
                <a:solidFill>
                  <a:schemeClr val="accent3"/>
                </a:solidFill>
              </a:defRPr>
            </a:lvl1pPr>
          </a:lstStyle>
          <a:p>
            <a:endParaRPr lang="en-GB" dirty="0"/>
          </a:p>
        </p:txBody>
      </p:sp>
      <p:sp>
        <p:nvSpPr>
          <p:cNvPr id="17" name="Rectangle 16"/>
          <p:cNvSpPr/>
          <p:nvPr userDrawn="1"/>
        </p:nvSpPr>
        <p:spPr>
          <a:xfrm>
            <a:off x="0" y="0"/>
            <a:ext cx="2267680" cy="2355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9" name="Picture Placeholder 3"/>
          <p:cNvSpPr>
            <a:spLocks noGrp="1"/>
          </p:cNvSpPr>
          <p:nvPr>
            <p:ph type="pic" sz="quarter" idx="18"/>
          </p:nvPr>
        </p:nvSpPr>
        <p:spPr>
          <a:xfrm>
            <a:off x="4572000" y="2355720"/>
            <a:ext cx="2304320" cy="2376330"/>
          </a:xfrm>
          <a:prstGeom prst="rect">
            <a:avLst/>
          </a:prstGeom>
          <a:solidFill>
            <a:schemeClr val="accent5"/>
          </a:solidFill>
        </p:spPr>
        <p:txBody>
          <a:bodyPr lIns="252000" tIns="468000" rIns="144000"/>
          <a:lstStyle>
            <a:lvl1pPr marL="0" indent="0" algn="l">
              <a:buNone/>
              <a:defRPr sz="1600">
                <a:solidFill>
                  <a:schemeClr val="accent3"/>
                </a:solidFill>
              </a:defRPr>
            </a:lvl1pPr>
          </a:lstStyle>
          <a:p>
            <a:endParaRPr lang="en-GB" dirty="0"/>
          </a:p>
        </p:txBody>
      </p:sp>
      <p:sp>
        <p:nvSpPr>
          <p:cNvPr id="20" name="Picture Placeholder 3"/>
          <p:cNvSpPr>
            <a:spLocks noGrp="1"/>
          </p:cNvSpPr>
          <p:nvPr>
            <p:ph type="pic" sz="quarter" idx="19"/>
          </p:nvPr>
        </p:nvSpPr>
        <p:spPr>
          <a:xfrm>
            <a:off x="6876320" y="0"/>
            <a:ext cx="2267680" cy="2355720"/>
          </a:xfrm>
          <a:prstGeom prst="rect">
            <a:avLst/>
          </a:prstGeom>
          <a:solidFill>
            <a:schemeClr val="accent5"/>
          </a:solidFill>
        </p:spPr>
        <p:txBody>
          <a:bodyPr lIns="252000" tIns="468000" rIns="144000"/>
          <a:lstStyle>
            <a:lvl1pPr marL="0" indent="0" algn="l">
              <a:buNone/>
              <a:defRPr sz="1600">
                <a:solidFill>
                  <a:schemeClr val="accent3"/>
                </a:solidFill>
              </a:defRPr>
            </a:lvl1pPr>
          </a:lstStyle>
          <a:p>
            <a:endParaRPr lang="en-GB" dirty="0"/>
          </a:p>
        </p:txBody>
      </p:sp>
      <p:sp>
        <p:nvSpPr>
          <p:cNvPr id="21" name="Text Placeholder 10"/>
          <p:cNvSpPr>
            <a:spLocks noGrp="1"/>
          </p:cNvSpPr>
          <p:nvPr>
            <p:ph type="body" sz="quarter" idx="20"/>
          </p:nvPr>
        </p:nvSpPr>
        <p:spPr>
          <a:xfrm>
            <a:off x="432977" y="411450"/>
            <a:ext cx="1402643" cy="1512210"/>
          </a:xfrm>
          <a:prstGeom prst="rect">
            <a:avLst/>
          </a:prstGeom>
          <a:noFill/>
        </p:spPr>
        <p:txBody>
          <a:bodyPr lIns="0" tIns="0" rIns="0" bIns="0"/>
          <a:lstStyle>
            <a:lvl1pPr marL="0" indent="0">
              <a:buNone/>
              <a:defRPr sz="1600" baseline="0">
                <a:solidFill>
                  <a:schemeClr val="bg1"/>
                </a:solidFill>
                <a:latin typeface="Eveleth Clean Regular" pitchFamily="50" charset="0"/>
              </a:defRPr>
            </a:lvl1pPr>
          </a:lstStyle>
          <a:p>
            <a:pPr lvl="0"/>
            <a:endParaRPr lang="en-GB" dirty="0"/>
          </a:p>
        </p:txBody>
      </p:sp>
      <p:sp>
        <p:nvSpPr>
          <p:cNvPr id="22" name="Text Placeholder 10"/>
          <p:cNvSpPr>
            <a:spLocks noGrp="1"/>
          </p:cNvSpPr>
          <p:nvPr>
            <p:ph type="body" sz="quarter" idx="21"/>
          </p:nvPr>
        </p:nvSpPr>
        <p:spPr>
          <a:xfrm>
            <a:off x="7345937" y="2787780"/>
            <a:ext cx="1402643" cy="1512210"/>
          </a:xfrm>
          <a:prstGeom prst="rect">
            <a:avLst/>
          </a:prstGeom>
          <a:noFill/>
        </p:spPr>
        <p:txBody>
          <a:bodyPr lIns="0" tIns="0" rIns="0" bIns="0"/>
          <a:lstStyle>
            <a:lvl1pPr marL="0" indent="0">
              <a:buNone/>
              <a:defRPr sz="1600" baseline="0">
                <a:solidFill>
                  <a:schemeClr val="tx1"/>
                </a:solidFill>
                <a:latin typeface="Eveleth Clean Regular" pitchFamily="50" charset="0"/>
              </a:defRPr>
            </a:lvl1pPr>
          </a:lstStyle>
          <a:p>
            <a:pPr lvl="0"/>
            <a:endParaRPr lang="en-GB" dirty="0"/>
          </a:p>
        </p:txBody>
      </p:sp>
      <p:sp>
        <p:nvSpPr>
          <p:cNvPr id="23" name="Text Placeholder 10"/>
          <p:cNvSpPr>
            <a:spLocks noGrp="1"/>
          </p:cNvSpPr>
          <p:nvPr>
            <p:ph type="body" sz="quarter" idx="22"/>
          </p:nvPr>
        </p:nvSpPr>
        <p:spPr>
          <a:xfrm>
            <a:off x="2737297" y="2859790"/>
            <a:ext cx="1402643" cy="1512210"/>
          </a:xfrm>
          <a:prstGeom prst="rect">
            <a:avLst/>
          </a:prstGeom>
          <a:noFill/>
        </p:spPr>
        <p:txBody>
          <a:bodyPr lIns="0" tIns="0" rIns="0" bIns="0"/>
          <a:lstStyle>
            <a:lvl1pPr marL="0" indent="0">
              <a:buNone/>
              <a:defRPr sz="1600" baseline="0">
                <a:solidFill>
                  <a:schemeClr val="accent3"/>
                </a:solidFill>
                <a:latin typeface="Eveleth Clean Regular" pitchFamily="50" charset="0"/>
              </a:defRPr>
            </a:lvl1pPr>
          </a:lstStyle>
          <a:p>
            <a:pPr lvl="0"/>
            <a:endParaRPr lang="en-GB" dirty="0"/>
          </a:p>
        </p:txBody>
      </p:sp>
      <p:sp>
        <p:nvSpPr>
          <p:cNvPr id="24" name="Text Placeholder 10"/>
          <p:cNvSpPr>
            <a:spLocks noGrp="1"/>
          </p:cNvSpPr>
          <p:nvPr>
            <p:ph type="body" sz="quarter" idx="23"/>
          </p:nvPr>
        </p:nvSpPr>
        <p:spPr>
          <a:xfrm>
            <a:off x="5041617" y="421755"/>
            <a:ext cx="1402643" cy="1512210"/>
          </a:xfrm>
          <a:prstGeom prst="rect">
            <a:avLst/>
          </a:prstGeom>
          <a:noFill/>
        </p:spPr>
        <p:txBody>
          <a:bodyPr lIns="0" tIns="0" rIns="0" bIns="0"/>
          <a:lstStyle>
            <a:lvl1pPr marL="0" indent="0">
              <a:buNone/>
              <a:defRPr sz="1600" baseline="0">
                <a:solidFill>
                  <a:schemeClr val="accent3"/>
                </a:solidFill>
                <a:latin typeface="Eveleth Clean Regular" pitchFamily="50" charset="0"/>
              </a:defRPr>
            </a:lvl1pPr>
          </a:lstStyle>
          <a:p>
            <a:pPr lvl="0"/>
            <a:endParaRPr lang="en-GB" dirty="0"/>
          </a:p>
        </p:txBody>
      </p:sp>
    </p:spTree>
    <p:extLst>
      <p:ext uri="{BB962C8B-B14F-4D97-AF65-F5344CB8AC3E}">
        <p14:creationId xmlns:p14="http://schemas.microsoft.com/office/powerpoint/2010/main" xmlns="" val="23170192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s Page Left Slide - locator top">
    <p:bg>
      <p:bgPr>
        <a:solidFill>
          <a:schemeClr val="bg1"/>
        </a:solidFill>
        <a:effectLst/>
      </p:bgPr>
    </p:bg>
    <p:spTree>
      <p:nvGrpSpPr>
        <p:cNvPr id="1" name=""/>
        <p:cNvGrpSpPr/>
        <p:nvPr/>
      </p:nvGrpSpPr>
      <p:grpSpPr>
        <a:xfrm>
          <a:off x="0" y="0"/>
          <a:ext cx="0" cy="0"/>
          <a:chOff x="0" y="0"/>
          <a:chExt cx="0" cy="0"/>
        </a:xfrm>
      </p:grpSpPr>
      <p:sp>
        <p:nvSpPr>
          <p:cNvPr id="6" name="Picture Placeholder 3"/>
          <p:cNvSpPr>
            <a:spLocks noGrp="1"/>
          </p:cNvSpPr>
          <p:nvPr>
            <p:ph type="pic" sz="quarter" idx="13"/>
          </p:nvPr>
        </p:nvSpPr>
        <p:spPr>
          <a:xfrm>
            <a:off x="4572000" y="0"/>
            <a:ext cx="4572000" cy="4732338"/>
          </a:xfrm>
          <a:prstGeom prst="rect">
            <a:avLst/>
          </a:prstGeom>
          <a:solidFill>
            <a:schemeClr val="accent5"/>
          </a:solidFill>
        </p:spPr>
        <p:txBody>
          <a:bodyPr lIns="252000" tIns="468000" rIns="144000"/>
          <a:lstStyle>
            <a:lvl1pPr marL="0" indent="0" algn="l">
              <a:buNone/>
              <a:defRPr sz="1600">
                <a:solidFill>
                  <a:schemeClr val="accent3"/>
                </a:solidFill>
              </a:defRPr>
            </a:lvl1pPr>
          </a:lstStyle>
          <a:p>
            <a:endParaRPr lang="en-GB" dirty="0"/>
          </a:p>
        </p:txBody>
      </p:sp>
      <p:sp>
        <p:nvSpPr>
          <p:cNvPr id="2" name="Title 1"/>
          <p:cNvSpPr>
            <a:spLocks noGrp="1"/>
          </p:cNvSpPr>
          <p:nvPr>
            <p:ph type="title"/>
          </p:nvPr>
        </p:nvSpPr>
        <p:spPr>
          <a:xfrm>
            <a:off x="251400" y="411450"/>
            <a:ext cx="4032560" cy="288039"/>
          </a:xfrm>
          <a:prstGeom prst="rect">
            <a:avLst/>
          </a:prstGeom>
        </p:spPr>
        <p:txBody>
          <a:bodyPr>
            <a:noAutofit/>
          </a:bodyPr>
          <a:lstStyle>
            <a:lvl1pPr algn="l">
              <a:defRPr sz="2000">
                <a:latin typeface="+mj-lt"/>
              </a:defRPr>
            </a:lvl1pPr>
          </a:lstStyle>
          <a:p>
            <a:endParaRPr lang="en-GB" dirty="0"/>
          </a:p>
        </p:txBody>
      </p:sp>
      <p:cxnSp>
        <p:nvCxnSpPr>
          <p:cNvPr id="8" name="Straight Connector 7"/>
          <p:cNvCxnSpPr/>
          <p:nvPr userDrawn="1"/>
        </p:nvCxnSpPr>
        <p:spPr>
          <a:xfrm>
            <a:off x="251400" y="483460"/>
            <a:ext cx="1116" cy="216030"/>
          </a:xfrm>
          <a:prstGeom prst="line">
            <a:avLst/>
          </a:prstGeom>
          <a:ln w="25400"/>
          <a:effectLst/>
        </p:spPr>
        <p:style>
          <a:lnRef idx="3">
            <a:schemeClr val="accent2"/>
          </a:lnRef>
          <a:fillRef idx="0">
            <a:schemeClr val="accent2"/>
          </a:fillRef>
          <a:effectRef idx="2">
            <a:schemeClr val="accent2"/>
          </a:effectRef>
          <a:fontRef idx="minor">
            <a:schemeClr val="tx1"/>
          </a:fontRef>
        </p:style>
      </p:cxnSp>
      <p:sp>
        <p:nvSpPr>
          <p:cNvPr id="14" name="Text Placeholder 13"/>
          <p:cNvSpPr>
            <a:spLocks noGrp="1"/>
          </p:cNvSpPr>
          <p:nvPr>
            <p:ph type="body" sz="quarter" idx="11"/>
          </p:nvPr>
        </p:nvSpPr>
        <p:spPr>
          <a:xfrm>
            <a:off x="252517" y="915520"/>
            <a:ext cx="4031444" cy="3384550"/>
          </a:xfrm>
          <a:prstGeom prst="rect">
            <a:avLst/>
          </a:prstGeom>
        </p:spPr>
        <p:txBody>
          <a:bodyPr>
            <a:normAutofit/>
          </a:bodyPr>
          <a:lstStyle>
            <a:lvl1pPr marL="0" indent="0">
              <a:lnSpc>
                <a:spcPct val="150000"/>
              </a:lnSpc>
              <a:buNone/>
              <a:defRPr sz="1600" b="0">
                <a:solidFill>
                  <a:schemeClr val="accent3"/>
                </a:solidFill>
                <a:latin typeface="Source Sans Pro" panose="020B0503030403020204" pitchFamily="34" charset="0"/>
              </a:defRPr>
            </a:lvl1pPr>
          </a:lstStyle>
          <a:p>
            <a:pPr lvl="0"/>
            <a:endParaRPr lang="en-US" dirty="0" smtClean="0"/>
          </a:p>
        </p:txBody>
      </p:sp>
      <p:sp>
        <p:nvSpPr>
          <p:cNvPr id="9" name="Text Placeholder 3"/>
          <p:cNvSpPr>
            <a:spLocks noGrp="1"/>
          </p:cNvSpPr>
          <p:nvPr>
            <p:ph type="body" sz="quarter" idx="12" hasCustomPrompt="1"/>
          </p:nvPr>
        </p:nvSpPr>
        <p:spPr>
          <a:xfrm>
            <a:off x="107950" y="4804190"/>
            <a:ext cx="5903913" cy="215900"/>
          </a:xfrm>
          <a:prstGeom prst="rect">
            <a:avLst/>
          </a:prstGeom>
        </p:spPr>
        <p:txBody>
          <a:bodyPr/>
          <a:lstStyle>
            <a:lvl1pPr marL="0" indent="0">
              <a:buNone/>
              <a:defRPr sz="1400" baseline="0">
                <a:solidFill>
                  <a:schemeClr val="bg1"/>
                </a:solidFill>
                <a:latin typeface="+mj-lt"/>
              </a:defRPr>
            </a:lvl1pPr>
          </a:lstStyle>
          <a:p>
            <a:pPr lvl="0"/>
            <a:r>
              <a:rPr lang="en-GB" sz="1000" dirty="0" smtClean="0"/>
              <a:t>Slide Title</a:t>
            </a:r>
            <a:endParaRPr lang="en-GB" dirty="0"/>
          </a:p>
        </p:txBody>
      </p:sp>
      <p:sp>
        <p:nvSpPr>
          <p:cNvPr id="11" name="Text Placeholder 13"/>
          <p:cNvSpPr>
            <a:spLocks noGrp="1"/>
          </p:cNvSpPr>
          <p:nvPr>
            <p:ph type="body" sz="quarter" idx="14"/>
          </p:nvPr>
        </p:nvSpPr>
        <p:spPr>
          <a:xfrm>
            <a:off x="4930775" y="159479"/>
            <a:ext cx="2586560" cy="216030"/>
          </a:xfrm>
          <a:prstGeom prst="rect">
            <a:avLst/>
          </a:prstGeom>
        </p:spPr>
        <p:txBody>
          <a:bodyPr>
            <a:noAutofit/>
          </a:bodyPr>
          <a:lstStyle>
            <a:lvl1pPr marL="0" indent="0">
              <a:lnSpc>
                <a:spcPct val="150000"/>
              </a:lnSpc>
              <a:buNone/>
              <a:defRPr sz="700" b="0">
                <a:solidFill>
                  <a:schemeClr val="bg1"/>
                </a:solidFill>
                <a:effectLst/>
                <a:latin typeface="Eveleth Clean Regular" pitchFamily="50" charset="0"/>
              </a:defRPr>
            </a:lvl1pPr>
          </a:lstStyle>
          <a:p>
            <a:pPr lvl="0"/>
            <a:endParaRPr lang="en-US" dirty="0" smtClean="0"/>
          </a:p>
        </p:txBody>
      </p:sp>
    </p:spTree>
    <p:controls>
      <p:control spid="17428" name="Image1" r:id="rId2" imgW="285848" imgH="285847"/>
    </p:controls>
    <p:extLst>
      <p:ext uri="{BB962C8B-B14F-4D97-AF65-F5344CB8AC3E}">
        <p14:creationId xmlns:p14="http://schemas.microsoft.com/office/powerpoint/2010/main" xmlns="" val="2771102786"/>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s Page Left Slide - locator bottom">
    <p:bg>
      <p:bgPr>
        <a:solidFill>
          <a:schemeClr val="bg1"/>
        </a:solidFill>
        <a:effectLst/>
      </p:bgPr>
    </p:bg>
    <p:spTree>
      <p:nvGrpSpPr>
        <p:cNvPr id="1" name=""/>
        <p:cNvGrpSpPr/>
        <p:nvPr/>
      </p:nvGrpSpPr>
      <p:grpSpPr>
        <a:xfrm>
          <a:off x="0" y="0"/>
          <a:ext cx="0" cy="0"/>
          <a:chOff x="0" y="0"/>
          <a:chExt cx="0" cy="0"/>
        </a:xfrm>
      </p:grpSpPr>
      <p:sp>
        <p:nvSpPr>
          <p:cNvPr id="6" name="Picture Placeholder 3"/>
          <p:cNvSpPr>
            <a:spLocks noGrp="1"/>
          </p:cNvSpPr>
          <p:nvPr>
            <p:ph type="pic" sz="quarter" idx="13"/>
          </p:nvPr>
        </p:nvSpPr>
        <p:spPr>
          <a:xfrm>
            <a:off x="4572000" y="0"/>
            <a:ext cx="4572000" cy="4732338"/>
          </a:xfrm>
          <a:prstGeom prst="rect">
            <a:avLst/>
          </a:prstGeom>
          <a:solidFill>
            <a:schemeClr val="accent5"/>
          </a:solidFill>
        </p:spPr>
        <p:txBody>
          <a:bodyPr lIns="252000" tIns="468000" rIns="144000"/>
          <a:lstStyle>
            <a:lvl1pPr marL="0" indent="0" algn="l">
              <a:buNone/>
              <a:defRPr sz="1600">
                <a:solidFill>
                  <a:schemeClr val="accent3"/>
                </a:solidFill>
              </a:defRPr>
            </a:lvl1pPr>
          </a:lstStyle>
          <a:p>
            <a:endParaRPr lang="en-GB" dirty="0"/>
          </a:p>
        </p:txBody>
      </p:sp>
      <p:sp>
        <p:nvSpPr>
          <p:cNvPr id="2" name="Title 1"/>
          <p:cNvSpPr>
            <a:spLocks noGrp="1"/>
          </p:cNvSpPr>
          <p:nvPr>
            <p:ph type="title"/>
          </p:nvPr>
        </p:nvSpPr>
        <p:spPr>
          <a:xfrm>
            <a:off x="251400" y="411450"/>
            <a:ext cx="4032560" cy="288039"/>
          </a:xfrm>
          <a:prstGeom prst="rect">
            <a:avLst/>
          </a:prstGeom>
        </p:spPr>
        <p:txBody>
          <a:bodyPr>
            <a:noAutofit/>
          </a:bodyPr>
          <a:lstStyle>
            <a:lvl1pPr algn="l">
              <a:defRPr sz="2000">
                <a:latin typeface="+mj-lt"/>
              </a:defRPr>
            </a:lvl1pPr>
          </a:lstStyle>
          <a:p>
            <a:endParaRPr lang="en-GB" dirty="0"/>
          </a:p>
        </p:txBody>
      </p:sp>
      <p:cxnSp>
        <p:nvCxnSpPr>
          <p:cNvPr id="8" name="Straight Connector 7"/>
          <p:cNvCxnSpPr/>
          <p:nvPr userDrawn="1"/>
        </p:nvCxnSpPr>
        <p:spPr>
          <a:xfrm>
            <a:off x="251400" y="483460"/>
            <a:ext cx="1116" cy="216030"/>
          </a:xfrm>
          <a:prstGeom prst="line">
            <a:avLst/>
          </a:prstGeom>
          <a:ln w="25400"/>
          <a:effectLst/>
        </p:spPr>
        <p:style>
          <a:lnRef idx="3">
            <a:schemeClr val="accent2"/>
          </a:lnRef>
          <a:fillRef idx="0">
            <a:schemeClr val="accent2"/>
          </a:fillRef>
          <a:effectRef idx="2">
            <a:schemeClr val="accent2"/>
          </a:effectRef>
          <a:fontRef idx="minor">
            <a:schemeClr val="tx1"/>
          </a:fontRef>
        </p:style>
      </p:cxnSp>
      <p:sp>
        <p:nvSpPr>
          <p:cNvPr id="14" name="Text Placeholder 13"/>
          <p:cNvSpPr>
            <a:spLocks noGrp="1"/>
          </p:cNvSpPr>
          <p:nvPr>
            <p:ph type="body" sz="quarter" idx="11"/>
          </p:nvPr>
        </p:nvSpPr>
        <p:spPr>
          <a:xfrm>
            <a:off x="252517" y="915520"/>
            <a:ext cx="4031444" cy="3384550"/>
          </a:xfrm>
          <a:prstGeom prst="rect">
            <a:avLst/>
          </a:prstGeom>
        </p:spPr>
        <p:txBody>
          <a:bodyPr>
            <a:normAutofit/>
          </a:bodyPr>
          <a:lstStyle>
            <a:lvl1pPr marL="0" indent="0">
              <a:lnSpc>
                <a:spcPct val="150000"/>
              </a:lnSpc>
              <a:buNone/>
              <a:defRPr sz="1600" b="0">
                <a:solidFill>
                  <a:schemeClr val="accent3"/>
                </a:solidFill>
                <a:latin typeface="Source Sans Pro" panose="020B0503030403020204" pitchFamily="34" charset="0"/>
              </a:defRPr>
            </a:lvl1pPr>
          </a:lstStyle>
          <a:p>
            <a:pPr lvl="0"/>
            <a:endParaRPr lang="en-US" dirty="0" smtClean="0"/>
          </a:p>
        </p:txBody>
      </p:sp>
      <p:sp>
        <p:nvSpPr>
          <p:cNvPr id="9" name="Text Placeholder 3"/>
          <p:cNvSpPr>
            <a:spLocks noGrp="1"/>
          </p:cNvSpPr>
          <p:nvPr>
            <p:ph type="body" sz="quarter" idx="12" hasCustomPrompt="1"/>
          </p:nvPr>
        </p:nvSpPr>
        <p:spPr>
          <a:xfrm>
            <a:off x="107950" y="4804190"/>
            <a:ext cx="5903913" cy="215900"/>
          </a:xfrm>
          <a:prstGeom prst="rect">
            <a:avLst/>
          </a:prstGeom>
        </p:spPr>
        <p:txBody>
          <a:bodyPr/>
          <a:lstStyle>
            <a:lvl1pPr marL="0" indent="0">
              <a:buNone/>
              <a:defRPr sz="1400" baseline="0">
                <a:solidFill>
                  <a:schemeClr val="bg1"/>
                </a:solidFill>
                <a:latin typeface="+mj-lt"/>
              </a:defRPr>
            </a:lvl1pPr>
          </a:lstStyle>
          <a:p>
            <a:pPr lvl="0"/>
            <a:r>
              <a:rPr lang="en-GB" sz="1000" dirty="0" smtClean="0"/>
              <a:t>Slide Title</a:t>
            </a:r>
            <a:endParaRPr lang="en-GB" dirty="0"/>
          </a:p>
        </p:txBody>
      </p:sp>
      <p:sp>
        <p:nvSpPr>
          <p:cNvPr id="11" name="Text Placeholder 13"/>
          <p:cNvSpPr>
            <a:spLocks noGrp="1"/>
          </p:cNvSpPr>
          <p:nvPr>
            <p:ph type="body" sz="quarter" idx="14"/>
          </p:nvPr>
        </p:nvSpPr>
        <p:spPr>
          <a:xfrm>
            <a:off x="4930775" y="4407629"/>
            <a:ext cx="2586560" cy="216030"/>
          </a:xfrm>
          <a:prstGeom prst="rect">
            <a:avLst/>
          </a:prstGeom>
        </p:spPr>
        <p:txBody>
          <a:bodyPr>
            <a:noAutofit/>
          </a:bodyPr>
          <a:lstStyle>
            <a:lvl1pPr marL="0" indent="0">
              <a:lnSpc>
                <a:spcPct val="150000"/>
              </a:lnSpc>
              <a:buNone/>
              <a:defRPr sz="700" b="0">
                <a:solidFill>
                  <a:schemeClr val="bg1"/>
                </a:solidFill>
                <a:effectLst/>
                <a:latin typeface="Eveleth Clean Regular" pitchFamily="50" charset="0"/>
              </a:defRPr>
            </a:lvl1pPr>
          </a:lstStyle>
          <a:p>
            <a:pPr lvl="0"/>
            <a:endParaRPr lang="en-US" dirty="0" smtClean="0"/>
          </a:p>
        </p:txBody>
      </p:sp>
    </p:spTree>
    <p:controls>
      <p:control spid="18452" name="Image1" r:id="rId2" imgW="285848" imgH="285847"/>
    </p:controls>
    <p:extLst>
      <p:ext uri="{BB962C8B-B14F-4D97-AF65-F5344CB8AC3E}">
        <p14:creationId xmlns:p14="http://schemas.microsoft.com/office/powerpoint/2010/main" xmlns="" val="59123873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ap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400" y="411450"/>
            <a:ext cx="4032560" cy="288039"/>
          </a:xfrm>
          <a:prstGeom prst="rect">
            <a:avLst/>
          </a:prstGeom>
        </p:spPr>
        <p:txBody>
          <a:bodyPr>
            <a:noAutofit/>
          </a:bodyPr>
          <a:lstStyle>
            <a:lvl1pPr algn="l">
              <a:defRPr sz="2000">
                <a:latin typeface="+mj-lt"/>
              </a:defRPr>
            </a:lvl1pPr>
          </a:lstStyle>
          <a:p>
            <a:endParaRPr lang="en-GB" dirty="0"/>
          </a:p>
        </p:txBody>
      </p:sp>
      <p:cxnSp>
        <p:nvCxnSpPr>
          <p:cNvPr id="8" name="Straight Connector 7"/>
          <p:cNvCxnSpPr/>
          <p:nvPr userDrawn="1"/>
        </p:nvCxnSpPr>
        <p:spPr>
          <a:xfrm>
            <a:off x="251400" y="483460"/>
            <a:ext cx="1116" cy="216030"/>
          </a:xfrm>
          <a:prstGeom prst="line">
            <a:avLst/>
          </a:prstGeom>
          <a:ln w="25400"/>
          <a:effectLst/>
        </p:spPr>
        <p:style>
          <a:lnRef idx="3">
            <a:schemeClr val="accent2"/>
          </a:lnRef>
          <a:fillRef idx="0">
            <a:schemeClr val="accent2"/>
          </a:fillRef>
          <a:effectRef idx="2">
            <a:schemeClr val="accent2"/>
          </a:effectRef>
          <a:fontRef idx="minor">
            <a:schemeClr val="tx1"/>
          </a:fontRef>
        </p:style>
      </p:cxnSp>
      <p:sp>
        <p:nvSpPr>
          <p:cNvPr id="14" name="Text Placeholder 13"/>
          <p:cNvSpPr>
            <a:spLocks noGrp="1"/>
          </p:cNvSpPr>
          <p:nvPr>
            <p:ph type="body" sz="quarter" idx="11" hasCustomPrompt="1"/>
          </p:nvPr>
        </p:nvSpPr>
        <p:spPr>
          <a:xfrm>
            <a:off x="252517" y="915520"/>
            <a:ext cx="4031444" cy="3384550"/>
          </a:xfrm>
          <a:prstGeom prst="rect">
            <a:avLst/>
          </a:prstGeom>
        </p:spPr>
        <p:txBody>
          <a:bodyPr>
            <a:normAutofit/>
          </a:bodyPr>
          <a:lstStyle>
            <a:lvl1pPr marL="0" indent="0">
              <a:lnSpc>
                <a:spcPct val="150000"/>
              </a:lnSpc>
              <a:buNone/>
              <a:defRPr sz="1600" b="0">
                <a:solidFill>
                  <a:schemeClr val="accent3"/>
                </a:solidFill>
                <a:latin typeface="Source Sans Pro" panose="020B0503030403020204" pitchFamily="34" charset="0"/>
              </a:defRPr>
            </a:lvl1pPr>
          </a:lstStyle>
          <a:p>
            <a:pPr lvl="0"/>
            <a:r>
              <a:rPr lang="en-US" dirty="0" smtClean="0"/>
              <a:t>Introduction</a:t>
            </a:r>
          </a:p>
          <a:p>
            <a:pPr lvl="0"/>
            <a:r>
              <a:rPr lang="en-US" dirty="0" smtClean="0"/>
              <a:t>Main Topic</a:t>
            </a:r>
          </a:p>
          <a:p>
            <a:pPr lvl="0"/>
            <a:r>
              <a:rPr lang="en-US" dirty="0" smtClean="0"/>
              <a:t>Additional Topic</a:t>
            </a:r>
          </a:p>
          <a:p>
            <a:pPr lvl="0"/>
            <a:r>
              <a:rPr lang="en-US" dirty="0" smtClean="0"/>
              <a:t>Conclusion</a:t>
            </a:r>
          </a:p>
          <a:p>
            <a:pPr lvl="0"/>
            <a:r>
              <a:rPr lang="en-US" dirty="0" smtClean="0"/>
              <a:t>Next Steps</a:t>
            </a:r>
          </a:p>
        </p:txBody>
      </p:sp>
      <p:sp>
        <p:nvSpPr>
          <p:cNvPr id="9" name="Text Placeholder 3"/>
          <p:cNvSpPr>
            <a:spLocks noGrp="1"/>
          </p:cNvSpPr>
          <p:nvPr>
            <p:ph type="body" sz="quarter" idx="12" hasCustomPrompt="1"/>
          </p:nvPr>
        </p:nvSpPr>
        <p:spPr>
          <a:xfrm>
            <a:off x="107950" y="4804190"/>
            <a:ext cx="5903913" cy="215900"/>
          </a:xfrm>
          <a:prstGeom prst="rect">
            <a:avLst/>
          </a:prstGeom>
        </p:spPr>
        <p:txBody>
          <a:bodyPr/>
          <a:lstStyle>
            <a:lvl1pPr marL="0" indent="0">
              <a:buNone/>
              <a:defRPr sz="1400" baseline="0">
                <a:solidFill>
                  <a:schemeClr val="bg1"/>
                </a:solidFill>
                <a:latin typeface="+mj-lt"/>
              </a:defRPr>
            </a:lvl1pPr>
          </a:lstStyle>
          <a:p>
            <a:pPr lvl="0"/>
            <a:r>
              <a:rPr lang="en-GB" sz="1000" dirty="0" smtClean="0"/>
              <a:t>Slide Title</a:t>
            </a:r>
            <a:endParaRPr lang="en-GB" dirty="0"/>
          </a:p>
        </p:txBody>
      </p:sp>
      <p:sp>
        <p:nvSpPr>
          <p:cNvPr id="3" name="Rectangle 2"/>
          <p:cNvSpPr/>
          <p:nvPr userDrawn="1"/>
        </p:nvSpPr>
        <p:spPr>
          <a:xfrm>
            <a:off x="4572000" y="0"/>
            <a:ext cx="4572000" cy="4732050"/>
          </a:xfrm>
          <a:prstGeom prst="rect">
            <a:avLst/>
          </a:prstGeom>
          <a:solidFill>
            <a:srgbClr val="CEF2F6">
              <a:alpha val="9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5253502" y="267430"/>
            <a:ext cx="3207038" cy="4175830"/>
          </a:xfrm>
          <a:prstGeom prst="rect">
            <a:avLst/>
          </a:prstGeom>
        </p:spPr>
      </p:pic>
    </p:spTree>
    <p:extLst>
      <p:ext uri="{BB962C8B-B14F-4D97-AF65-F5344CB8AC3E}">
        <p14:creationId xmlns:p14="http://schemas.microsoft.com/office/powerpoint/2010/main" xmlns="" val="2396645021"/>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Page Left Slide - locator top">
    <p:bg>
      <p:bgPr>
        <a:solidFill>
          <a:schemeClr val="bg1"/>
        </a:solidFill>
        <a:effectLst/>
      </p:bgPr>
    </p:bg>
    <p:spTree>
      <p:nvGrpSpPr>
        <p:cNvPr id="1" name=""/>
        <p:cNvGrpSpPr/>
        <p:nvPr/>
      </p:nvGrpSpPr>
      <p:grpSpPr>
        <a:xfrm>
          <a:off x="0" y="0"/>
          <a:ext cx="0" cy="0"/>
          <a:chOff x="0" y="0"/>
          <a:chExt cx="0" cy="0"/>
        </a:xfrm>
      </p:grpSpPr>
      <p:sp>
        <p:nvSpPr>
          <p:cNvPr id="6" name="Text Placeholder 13"/>
          <p:cNvSpPr>
            <a:spLocks noGrp="1"/>
          </p:cNvSpPr>
          <p:nvPr>
            <p:ph type="body" sz="quarter" idx="12" hasCustomPrompt="1"/>
          </p:nvPr>
        </p:nvSpPr>
        <p:spPr>
          <a:xfrm>
            <a:off x="251400" y="915440"/>
            <a:ext cx="4031444" cy="3312540"/>
          </a:xfrm>
          <a:prstGeom prst="rect">
            <a:avLst/>
          </a:prstGeom>
        </p:spPr>
        <p:txBody>
          <a:bodyPr numCol="1" spcCol="216000">
            <a:normAutofit/>
          </a:bodyPr>
          <a:lstStyle>
            <a:lvl1pPr marL="0" indent="0">
              <a:lnSpc>
                <a:spcPct val="100000"/>
              </a:lnSpc>
              <a:buNone/>
              <a:defRPr sz="1300" b="0">
                <a:solidFill>
                  <a:schemeClr val="accent3"/>
                </a:solidFill>
                <a:latin typeface="Source Sans Pro" panose="020B0503030403020204" pitchFamily="34" charset="0"/>
              </a:defRPr>
            </a:lvl1pPr>
          </a:lstStyle>
          <a:p>
            <a:pPr lvl="0"/>
            <a:r>
              <a:rPr lang="en-US" dirty="0" smtClean="0"/>
              <a:t>In </a:t>
            </a:r>
            <a:r>
              <a:rPr lang="en-US" dirty="0" err="1" smtClean="0"/>
              <a:t>hac</a:t>
            </a:r>
            <a:r>
              <a:rPr lang="en-US" dirty="0" smtClean="0"/>
              <a:t> </a:t>
            </a:r>
            <a:r>
              <a:rPr lang="en-US" dirty="0" err="1" smtClean="0"/>
              <a:t>habitasse</a:t>
            </a:r>
            <a:r>
              <a:rPr lang="en-US" dirty="0" smtClean="0"/>
              <a:t> </a:t>
            </a:r>
            <a:r>
              <a:rPr lang="en-US" dirty="0" err="1" smtClean="0"/>
              <a:t>platea</a:t>
            </a:r>
            <a:r>
              <a:rPr lang="en-US" dirty="0" smtClean="0"/>
              <a:t> </a:t>
            </a:r>
            <a:r>
              <a:rPr lang="en-US" dirty="0" err="1" smtClean="0"/>
              <a:t>dictumst</a:t>
            </a:r>
            <a:r>
              <a:rPr lang="en-US" dirty="0" smtClean="0"/>
              <a:t>. </a:t>
            </a:r>
            <a:r>
              <a:rPr lang="en-US" dirty="0" err="1" smtClean="0"/>
              <a:t>Duis</a:t>
            </a:r>
            <a:r>
              <a:rPr lang="en-US" dirty="0" smtClean="0"/>
              <a:t> </a:t>
            </a:r>
            <a:r>
              <a:rPr lang="en-US" dirty="0" err="1" smtClean="0"/>
              <a:t>leo</a:t>
            </a:r>
            <a:r>
              <a:rPr lang="en-US" dirty="0" smtClean="0"/>
              <a:t> </a:t>
            </a:r>
            <a:r>
              <a:rPr lang="en-US" dirty="0" err="1" smtClean="0"/>
              <a:t>diam</a:t>
            </a:r>
            <a:r>
              <a:rPr lang="en-US" dirty="0" smtClean="0"/>
              <a:t>, </a:t>
            </a:r>
            <a:r>
              <a:rPr lang="en-US" dirty="0" err="1" smtClean="0"/>
              <a:t>auctor</a:t>
            </a:r>
            <a:r>
              <a:rPr lang="en-US" dirty="0" smtClean="0"/>
              <a:t> non </a:t>
            </a:r>
            <a:r>
              <a:rPr lang="en-US" dirty="0" err="1" smtClean="0"/>
              <a:t>sodales</a:t>
            </a:r>
            <a:r>
              <a:rPr lang="en-US" dirty="0" smtClean="0"/>
              <a:t> </a:t>
            </a:r>
            <a:r>
              <a:rPr lang="en-US" dirty="0" err="1" smtClean="0"/>
              <a:t>eu</a:t>
            </a:r>
            <a:r>
              <a:rPr lang="en-US" dirty="0" smtClean="0"/>
              <a:t>, </a:t>
            </a:r>
            <a:r>
              <a:rPr lang="en-US" dirty="0" err="1" smtClean="0"/>
              <a:t>viverra</a:t>
            </a:r>
            <a:r>
              <a:rPr lang="en-US" dirty="0" smtClean="0"/>
              <a:t> id ex. </a:t>
            </a:r>
            <a:r>
              <a:rPr lang="en-US" dirty="0" err="1" smtClean="0"/>
              <a:t>Aenean</a:t>
            </a:r>
            <a:r>
              <a:rPr lang="en-US" dirty="0" smtClean="0"/>
              <a:t> cursus </a:t>
            </a:r>
            <a:r>
              <a:rPr lang="en-US" dirty="0" err="1" smtClean="0"/>
              <a:t>orci</a:t>
            </a:r>
            <a:r>
              <a:rPr lang="en-US" dirty="0" smtClean="0"/>
              <a:t> ligula, a </a:t>
            </a:r>
            <a:r>
              <a:rPr lang="en-US" dirty="0" err="1" smtClean="0"/>
              <a:t>scelerisque</a:t>
            </a:r>
            <a:r>
              <a:rPr lang="en-US" dirty="0" smtClean="0"/>
              <a:t> </a:t>
            </a:r>
            <a:r>
              <a:rPr lang="en-US" dirty="0" err="1" smtClean="0"/>
              <a:t>est</a:t>
            </a:r>
            <a:r>
              <a:rPr lang="en-US" dirty="0" smtClean="0"/>
              <a:t> </a:t>
            </a:r>
            <a:r>
              <a:rPr lang="en-US" dirty="0" err="1" smtClean="0"/>
              <a:t>aliquet</a:t>
            </a:r>
            <a:r>
              <a:rPr lang="en-US" dirty="0" smtClean="0"/>
              <a:t> </a:t>
            </a:r>
            <a:r>
              <a:rPr lang="en-US" dirty="0" err="1" smtClean="0"/>
              <a:t>ut.</a:t>
            </a:r>
            <a:r>
              <a:rPr lang="en-US" dirty="0" smtClean="0"/>
              <a:t> </a:t>
            </a:r>
            <a:r>
              <a:rPr lang="en-US" dirty="0" err="1" smtClean="0"/>
              <a:t>Proin</a:t>
            </a:r>
            <a:r>
              <a:rPr lang="en-US" dirty="0" smtClean="0"/>
              <a:t> at </a:t>
            </a:r>
            <a:r>
              <a:rPr lang="en-US" dirty="0" err="1" smtClean="0"/>
              <a:t>mauris</a:t>
            </a:r>
            <a:r>
              <a:rPr lang="en-US" dirty="0" smtClean="0"/>
              <a:t> </a:t>
            </a:r>
            <a:r>
              <a:rPr lang="en-US" dirty="0" err="1" smtClean="0"/>
              <a:t>eu</a:t>
            </a:r>
            <a:r>
              <a:rPr lang="en-US" dirty="0" smtClean="0"/>
              <a:t> </a:t>
            </a:r>
            <a:r>
              <a:rPr lang="en-US" dirty="0" err="1" smtClean="0"/>
              <a:t>urna</a:t>
            </a:r>
            <a:r>
              <a:rPr lang="en-US" dirty="0" smtClean="0"/>
              <a:t>.</a:t>
            </a:r>
          </a:p>
          <a:p>
            <a:pPr lvl="0"/>
            <a:endParaRPr lang="en-US" dirty="0" smtClean="0"/>
          </a:p>
          <a:p>
            <a:pPr lvl="0"/>
            <a:r>
              <a:rPr lang="en-US" dirty="0" smtClean="0"/>
              <a:t>Maecenas </a:t>
            </a:r>
            <a:r>
              <a:rPr lang="en-US" dirty="0" err="1" smtClean="0"/>
              <a:t>ultrices</a:t>
            </a:r>
            <a:r>
              <a:rPr lang="en-US" dirty="0" smtClean="0"/>
              <a:t> vitae ex </a:t>
            </a:r>
            <a:r>
              <a:rPr lang="en-US" dirty="0" err="1" smtClean="0"/>
              <a:t>quis</a:t>
            </a:r>
            <a:r>
              <a:rPr lang="en-US" dirty="0" smtClean="0"/>
              <a:t> </a:t>
            </a:r>
            <a:r>
              <a:rPr lang="en-US" dirty="0" err="1" smtClean="0"/>
              <a:t>tincidunt</a:t>
            </a:r>
            <a:r>
              <a:rPr lang="en-US" dirty="0" smtClean="0"/>
              <a:t>. </a:t>
            </a:r>
            <a:r>
              <a:rPr lang="en-US" dirty="0" err="1" smtClean="0"/>
              <a:t>Suspendisse</a:t>
            </a:r>
            <a:r>
              <a:rPr lang="en-US" dirty="0" smtClean="0"/>
              <a:t> pharetra </a:t>
            </a:r>
            <a:r>
              <a:rPr lang="en-US" dirty="0" err="1" smtClean="0"/>
              <a:t>nunc</a:t>
            </a:r>
            <a:r>
              <a:rPr lang="en-US" dirty="0" smtClean="0"/>
              <a:t> ac porta </a:t>
            </a:r>
            <a:r>
              <a:rPr lang="en-US" dirty="0" err="1" smtClean="0"/>
              <a:t>fringilla</a:t>
            </a:r>
            <a:r>
              <a:rPr lang="en-US" dirty="0" smtClean="0"/>
              <a:t>. </a:t>
            </a:r>
            <a:r>
              <a:rPr lang="en-US" dirty="0" err="1" smtClean="0"/>
              <a:t>Fusce</a:t>
            </a:r>
            <a:r>
              <a:rPr lang="en-US" dirty="0" smtClean="0"/>
              <a:t> </a:t>
            </a:r>
            <a:r>
              <a:rPr lang="en-US" dirty="0" err="1" smtClean="0"/>
              <a:t>est</a:t>
            </a:r>
            <a:r>
              <a:rPr lang="en-US" dirty="0" smtClean="0"/>
              <a:t> </a:t>
            </a:r>
            <a:r>
              <a:rPr lang="en-US" dirty="0" err="1" smtClean="0"/>
              <a:t>leo</a:t>
            </a:r>
            <a:r>
              <a:rPr lang="en-US" dirty="0" smtClean="0"/>
              <a:t>, </a:t>
            </a:r>
            <a:r>
              <a:rPr lang="en-US" dirty="0" err="1" smtClean="0"/>
              <a:t>posuere</a:t>
            </a:r>
            <a:r>
              <a:rPr lang="en-US" dirty="0" smtClean="0"/>
              <a:t> non </a:t>
            </a:r>
            <a:r>
              <a:rPr lang="en-US" dirty="0" err="1" smtClean="0"/>
              <a:t>egestas</a:t>
            </a:r>
            <a:r>
              <a:rPr lang="en-US" dirty="0" smtClean="0"/>
              <a:t> in, </a:t>
            </a:r>
            <a:r>
              <a:rPr lang="en-US" dirty="0" err="1" smtClean="0"/>
              <a:t>condimentum</a:t>
            </a:r>
            <a:r>
              <a:rPr lang="en-US" dirty="0" smtClean="0"/>
              <a:t> </a:t>
            </a:r>
            <a:r>
              <a:rPr lang="en-US" dirty="0" err="1" smtClean="0"/>
              <a:t>nec</a:t>
            </a:r>
            <a:r>
              <a:rPr lang="en-US" dirty="0" smtClean="0"/>
              <a:t> </a:t>
            </a:r>
            <a:r>
              <a:rPr lang="en-US" dirty="0" err="1" smtClean="0"/>
              <a:t>lectus</a:t>
            </a:r>
            <a:r>
              <a:rPr lang="en-US" dirty="0" smtClean="0"/>
              <a:t>. </a:t>
            </a:r>
          </a:p>
          <a:p>
            <a:pPr lvl="0"/>
            <a:endParaRPr lang="en-US" dirty="0" smtClean="0"/>
          </a:p>
          <a:p>
            <a:pPr lvl="0"/>
            <a:r>
              <a:rPr lang="en-US" dirty="0" err="1" smtClean="0"/>
              <a:t>Curabitur</a:t>
            </a:r>
            <a:r>
              <a:rPr lang="en-US" dirty="0" smtClean="0"/>
              <a:t> </a:t>
            </a:r>
            <a:r>
              <a:rPr lang="en-US" dirty="0" err="1" smtClean="0"/>
              <a:t>sed</a:t>
            </a:r>
            <a:r>
              <a:rPr lang="en-US" dirty="0" smtClean="0"/>
              <a:t> magna </a:t>
            </a:r>
            <a:r>
              <a:rPr lang="en-US" dirty="0" err="1" smtClean="0"/>
              <a:t>porttitor</a:t>
            </a:r>
            <a:r>
              <a:rPr lang="en-US" dirty="0" smtClean="0"/>
              <a:t>, </a:t>
            </a:r>
            <a:r>
              <a:rPr lang="en-US" dirty="0" err="1" smtClean="0"/>
              <a:t>ullamcorper</a:t>
            </a:r>
            <a:r>
              <a:rPr lang="en-US" dirty="0" smtClean="0"/>
              <a:t> </a:t>
            </a:r>
            <a:r>
              <a:rPr lang="en-US" dirty="0" err="1" smtClean="0"/>
              <a:t>eros</a:t>
            </a:r>
            <a:r>
              <a:rPr lang="en-US" dirty="0" smtClean="0"/>
              <a:t> in, </a:t>
            </a:r>
            <a:r>
              <a:rPr lang="en-US" dirty="0" err="1" smtClean="0"/>
              <a:t>ultrices</a:t>
            </a:r>
            <a:r>
              <a:rPr lang="en-US" dirty="0" smtClean="0"/>
              <a:t> est. </a:t>
            </a:r>
            <a:r>
              <a:rPr lang="en-US" dirty="0" err="1" smtClean="0"/>
              <a:t>Vestibulum</a:t>
            </a:r>
            <a:r>
              <a:rPr lang="en-US" dirty="0" smtClean="0"/>
              <a:t> </a:t>
            </a:r>
            <a:r>
              <a:rPr lang="en-US" dirty="0" err="1" smtClean="0"/>
              <a:t>sodales</a:t>
            </a:r>
            <a:r>
              <a:rPr lang="en-US" dirty="0" smtClean="0"/>
              <a:t> </a:t>
            </a:r>
            <a:r>
              <a:rPr lang="en-US" dirty="0" err="1" smtClean="0"/>
              <a:t>suscipit</a:t>
            </a:r>
            <a:r>
              <a:rPr lang="en-US" dirty="0" smtClean="0"/>
              <a:t> </a:t>
            </a:r>
            <a:r>
              <a:rPr lang="en-US" dirty="0" err="1" smtClean="0"/>
              <a:t>turpis</a:t>
            </a:r>
            <a:r>
              <a:rPr lang="en-US" dirty="0" smtClean="0"/>
              <a:t>, a </a:t>
            </a:r>
            <a:r>
              <a:rPr lang="en-US" dirty="0" err="1" smtClean="0"/>
              <a:t>blandit</a:t>
            </a:r>
            <a:r>
              <a:rPr lang="en-US" dirty="0" smtClean="0"/>
              <a:t> </a:t>
            </a:r>
            <a:r>
              <a:rPr lang="en-US" dirty="0" err="1" smtClean="0"/>
              <a:t>purus</a:t>
            </a:r>
            <a:r>
              <a:rPr lang="en-US" dirty="0" smtClean="0"/>
              <a:t> </a:t>
            </a:r>
            <a:r>
              <a:rPr lang="en-US" dirty="0" err="1" smtClean="0"/>
              <a:t>ultricies</a:t>
            </a:r>
            <a:r>
              <a:rPr lang="en-US" dirty="0" smtClean="0"/>
              <a:t> sed. </a:t>
            </a:r>
          </a:p>
        </p:txBody>
      </p:sp>
      <p:sp>
        <p:nvSpPr>
          <p:cNvPr id="7" name="Title 1"/>
          <p:cNvSpPr>
            <a:spLocks noGrp="1"/>
          </p:cNvSpPr>
          <p:nvPr>
            <p:ph type="title" hasCustomPrompt="1"/>
          </p:nvPr>
        </p:nvSpPr>
        <p:spPr>
          <a:xfrm>
            <a:off x="179390" y="123410"/>
            <a:ext cx="4032560" cy="288039"/>
          </a:xfrm>
          <a:prstGeom prst="rect">
            <a:avLst/>
          </a:prstGeom>
        </p:spPr>
        <p:txBody>
          <a:bodyPr>
            <a:noAutofit/>
          </a:bodyPr>
          <a:lstStyle>
            <a:lvl1pPr algn="l">
              <a:defRPr sz="8000">
                <a:latin typeface="+mn-lt"/>
              </a:defRPr>
            </a:lvl1pPr>
          </a:lstStyle>
          <a:p>
            <a:r>
              <a:rPr lang="en-US" dirty="0" smtClean="0"/>
              <a:t>“</a:t>
            </a:r>
            <a:endParaRPr lang="en-GB" dirty="0"/>
          </a:p>
        </p:txBody>
      </p:sp>
      <p:sp>
        <p:nvSpPr>
          <p:cNvPr id="9" name="Text Placeholder 3"/>
          <p:cNvSpPr>
            <a:spLocks noGrp="1"/>
          </p:cNvSpPr>
          <p:nvPr>
            <p:ph type="body" sz="quarter" idx="11" hasCustomPrompt="1"/>
          </p:nvPr>
        </p:nvSpPr>
        <p:spPr>
          <a:xfrm>
            <a:off x="107950" y="4804190"/>
            <a:ext cx="5903913" cy="215900"/>
          </a:xfrm>
          <a:prstGeom prst="rect">
            <a:avLst/>
          </a:prstGeom>
        </p:spPr>
        <p:txBody>
          <a:bodyPr/>
          <a:lstStyle>
            <a:lvl1pPr marL="0" indent="0">
              <a:buNone/>
              <a:defRPr sz="1400" baseline="0">
                <a:solidFill>
                  <a:schemeClr val="bg1"/>
                </a:solidFill>
                <a:latin typeface="+mj-lt"/>
              </a:defRPr>
            </a:lvl1pPr>
          </a:lstStyle>
          <a:p>
            <a:pPr lvl="0"/>
            <a:r>
              <a:rPr lang="en-GB" sz="1000" dirty="0" smtClean="0"/>
              <a:t>Slide Title</a:t>
            </a:r>
            <a:endParaRPr lang="en-GB" dirty="0"/>
          </a:p>
        </p:txBody>
      </p:sp>
      <p:sp>
        <p:nvSpPr>
          <p:cNvPr id="5" name="Picture Placeholder 3"/>
          <p:cNvSpPr>
            <a:spLocks noGrp="1"/>
          </p:cNvSpPr>
          <p:nvPr>
            <p:ph type="pic" sz="quarter" idx="13"/>
          </p:nvPr>
        </p:nvSpPr>
        <p:spPr>
          <a:xfrm>
            <a:off x="4572000" y="0"/>
            <a:ext cx="4572000" cy="4732338"/>
          </a:xfrm>
          <a:prstGeom prst="rect">
            <a:avLst/>
          </a:prstGeom>
          <a:solidFill>
            <a:schemeClr val="accent5"/>
          </a:solidFill>
        </p:spPr>
        <p:txBody>
          <a:bodyPr lIns="252000" tIns="468000" rIns="144000"/>
          <a:lstStyle>
            <a:lvl1pPr marL="0" indent="0" algn="l">
              <a:buNone/>
              <a:defRPr sz="1600">
                <a:solidFill>
                  <a:schemeClr val="accent3"/>
                </a:solidFill>
              </a:defRPr>
            </a:lvl1pPr>
          </a:lstStyle>
          <a:p>
            <a:endParaRPr lang="en-GB" dirty="0"/>
          </a:p>
        </p:txBody>
      </p:sp>
      <p:sp>
        <p:nvSpPr>
          <p:cNvPr id="13" name="Text Placeholder 13"/>
          <p:cNvSpPr>
            <a:spLocks noGrp="1"/>
          </p:cNvSpPr>
          <p:nvPr>
            <p:ph type="body" sz="quarter" idx="14"/>
          </p:nvPr>
        </p:nvSpPr>
        <p:spPr>
          <a:xfrm>
            <a:off x="4930775" y="159479"/>
            <a:ext cx="2586560" cy="216030"/>
          </a:xfrm>
          <a:prstGeom prst="rect">
            <a:avLst/>
          </a:prstGeom>
        </p:spPr>
        <p:txBody>
          <a:bodyPr>
            <a:noAutofit/>
          </a:bodyPr>
          <a:lstStyle>
            <a:lvl1pPr marL="0" indent="0">
              <a:lnSpc>
                <a:spcPct val="150000"/>
              </a:lnSpc>
              <a:buNone/>
              <a:defRPr sz="700" b="0">
                <a:solidFill>
                  <a:schemeClr val="bg1"/>
                </a:solidFill>
                <a:effectLst/>
                <a:latin typeface="Eveleth Clean Regular" pitchFamily="50" charset="0"/>
              </a:defRPr>
            </a:lvl1pPr>
          </a:lstStyle>
          <a:p>
            <a:pPr lvl="0"/>
            <a:endParaRPr lang="en-US" dirty="0" smtClean="0"/>
          </a:p>
        </p:txBody>
      </p:sp>
    </p:spTree>
    <p:controls>
      <p:control spid="19476" name="Image1" r:id="rId2" imgW="285848" imgH="285847"/>
    </p:controls>
    <p:extLst>
      <p:ext uri="{BB962C8B-B14F-4D97-AF65-F5344CB8AC3E}">
        <p14:creationId xmlns:p14="http://schemas.microsoft.com/office/powerpoint/2010/main" xmlns="" val="2951744726"/>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ote Page Left Slide - locator bottom">
    <p:bg>
      <p:bgPr>
        <a:solidFill>
          <a:schemeClr val="bg1"/>
        </a:solidFill>
        <a:effectLst/>
      </p:bgPr>
    </p:bg>
    <p:spTree>
      <p:nvGrpSpPr>
        <p:cNvPr id="1" name=""/>
        <p:cNvGrpSpPr/>
        <p:nvPr/>
      </p:nvGrpSpPr>
      <p:grpSpPr>
        <a:xfrm>
          <a:off x="0" y="0"/>
          <a:ext cx="0" cy="0"/>
          <a:chOff x="0" y="0"/>
          <a:chExt cx="0" cy="0"/>
        </a:xfrm>
      </p:grpSpPr>
      <p:sp>
        <p:nvSpPr>
          <p:cNvPr id="6" name="Text Placeholder 13"/>
          <p:cNvSpPr>
            <a:spLocks noGrp="1"/>
          </p:cNvSpPr>
          <p:nvPr>
            <p:ph type="body" sz="quarter" idx="12" hasCustomPrompt="1"/>
          </p:nvPr>
        </p:nvSpPr>
        <p:spPr>
          <a:xfrm>
            <a:off x="251400" y="915440"/>
            <a:ext cx="4031444" cy="3312540"/>
          </a:xfrm>
          <a:prstGeom prst="rect">
            <a:avLst/>
          </a:prstGeom>
        </p:spPr>
        <p:txBody>
          <a:bodyPr numCol="1" spcCol="216000">
            <a:normAutofit/>
          </a:bodyPr>
          <a:lstStyle>
            <a:lvl1pPr marL="0" indent="0">
              <a:lnSpc>
                <a:spcPct val="100000"/>
              </a:lnSpc>
              <a:buNone/>
              <a:defRPr sz="1300" b="0">
                <a:solidFill>
                  <a:schemeClr val="accent3"/>
                </a:solidFill>
                <a:latin typeface="Source Sans Pro" panose="020B0503030403020204" pitchFamily="34" charset="0"/>
              </a:defRPr>
            </a:lvl1pPr>
          </a:lstStyle>
          <a:p>
            <a:pPr lvl="0"/>
            <a:r>
              <a:rPr lang="en-US" dirty="0" smtClean="0"/>
              <a:t>In </a:t>
            </a:r>
            <a:r>
              <a:rPr lang="en-US" dirty="0" err="1" smtClean="0"/>
              <a:t>hac</a:t>
            </a:r>
            <a:r>
              <a:rPr lang="en-US" dirty="0" smtClean="0"/>
              <a:t> </a:t>
            </a:r>
            <a:r>
              <a:rPr lang="en-US" dirty="0" err="1" smtClean="0"/>
              <a:t>habitasse</a:t>
            </a:r>
            <a:r>
              <a:rPr lang="en-US" dirty="0" smtClean="0"/>
              <a:t> </a:t>
            </a:r>
            <a:r>
              <a:rPr lang="en-US" dirty="0" err="1" smtClean="0"/>
              <a:t>platea</a:t>
            </a:r>
            <a:r>
              <a:rPr lang="en-US" dirty="0" smtClean="0"/>
              <a:t> </a:t>
            </a:r>
            <a:r>
              <a:rPr lang="en-US" dirty="0" err="1" smtClean="0"/>
              <a:t>dictumst</a:t>
            </a:r>
            <a:r>
              <a:rPr lang="en-US" dirty="0" smtClean="0"/>
              <a:t>. </a:t>
            </a:r>
            <a:r>
              <a:rPr lang="en-US" dirty="0" err="1" smtClean="0"/>
              <a:t>Duis</a:t>
            </a:r>
            <a:r>
              <a:rPr lang="en-US" dirty="0" smtClean="0"/>
              <a:t> </a:t>
            </a:r>
            <a:r>
              <a:rPr lang="en-US" dirty="0" err="1" smtClean="0"/>
              <a:t>leo</a:t>
            </a:r>
            <a:r>
              <a:rPr lang="en-US" dirty="0" smtClean="0"/>
              <a:t> </a:t>
            </a:r>
            <a:r>
              <a:rPr lang="en-US" dirty="0" err="1" smtClean="0"/>
              <a:t>diam</a:t>
            </a:r>
            <a:r>
              <a:rPr lang="en-US" dirty="0" smtClean="0"/>
              <a:t>, </a:t>
            </a:r>
            <a:r>
              <a:rPr lang="en-US" dirty="0" err="1" smtClean="0"/>
              <a:t>auctor</a:t>
            </a:r>
            <a:r>
              <a:rPr lang="en-US" dirty="0" smtClean="0"/>
              <a:t> non </a:t>
            </a:r>
            <a:r>
              <a:rPr lang="en-US" dirty="0" err="1" smtClean="0"/>
              <a:t>sodales</a:t>
            </a:r>
            <a:r>
              <a:rPr lang="en-US" dirty="0" smtClean="0"/>
              <a:t> </a:t>
            </a:r>
            <a:r>
              <a:rPr lang="en-US" dirty="0" err="1" smtClean="0"/>
              <a:t>eu</a:t>
            </a:r>
            <a:r>
              <a:rPr lang="en-US" dirty="0" smtClean="0"/>
              <a:t>, </a:t>
            </a:r>
            <a:r>
              <a:rPr lang="en-US" dirty="0" err="1" smtClean="0"/>
              <a:t>viverra</a:t>
            </a:r>
            <a:r>
              <a:rPr lang="en-US" dirty="0" smtClean="0"/>
              <a:t> id ex. </a:t>
            </a:r>
            <a:r>
              <a:rPr lang="en-US" dirty="0" err="1" smtClean="0"/>
              <a:t>Aenean</a:t>
            </a:r>
            <a:r>
              <a:rPr lang="en-US" dirty="0" smtClean="0"/>
              <a:t> cursus </a:t>
            </a:r>
            <a:r>
              <a:rPr lang="en-US" dirty="0" err="1" smtClean="0"/>
              <a:t>orci</a:t>
            </a:r>
            <a:r>
              <a:rPr lang="en-US" dirty="0" smtClean="0"/>
              <a:t> ligula, a </a:t>
            </a:r>
            <a:r>
              <a:rPr lang="en-US" dirty="0" err="1" smtClean="0"/>
              <a:t>scelerisque</a:t>
            </a:r>
            <a:r>
              <a:rPr lang="en-US" dirty="0" smtClean="0"/>
              <a:t> </a:t>
            </a:r>
            <a:r>
              <a:rPr lang="en-US" dirty="0" err="1" smtClean="0"/>
              <a:t>est</a:t>
            </a:r>
            <a:r>
              <a:rPr lang="en-US" dirty="0" smtClean="0"/>
              <a:t> </a:t>
            </a:r>
            <a:r>
              <a:rPr lang="en-US" dirty="0" err="1" smtClean="0"/>
              <a:t>aliquet</a:t>
            </a:r>
            <a:r>
              <a:rPr lang="en-US" dirty="0" smtClean="0"/>
              <a:t> </a:t>
            </a:r>
            <a:r>
              <a:rPr lang="en-US" dirty="0" err="1" smtClean="0"/>
              <a:t>ut.</a:t>
            </a:r>
            <a:r>
              <a:rPr lang="en-US" dirty="0" smtClean="0"/>
              <a:t> </a:t>
            </a:r>
            <a:r>
              <a:rPr lang="en-US" dirty="0" err="1" smtClean="0"/>
              <a:t>Proin</a:t>
            </a:r>
            <a:r>
              <a:rPr lang="en-US" dirty="0" smtClean="0"/>
              <a:t> at </a:t>
            </a:r>
            <a:r>
              <a:rPr lang="en-US" dirty="0" err="1" smtClean="0"/>
              <a:t>mauris</a:t>
            </a:r>
            <a:r>
              <a:rPr lang="en-US" dirty="0" smtClean="0"/>
              <a:t> </a:t>
            </a:r>
            <a:r>
              <a:rPr lang="en-US" dirty="0" err="1" smtClean="0"/>
              <a:t>eu</a:t>
            </a:r>
            <a:r>
              <a:rPr lang="en-US" dirty="0" smtClean="0"/>
              <a:t> </a:t>
            </a:r>
            <a:r>
              <a:rPr lang="en-US" dirty="0" err="1" smtClean="0"/>
              <a:t>urna</a:t>
            </a:r>
            <a:r>
              <a:rPr lang="en-US" dirty="0" smtClean="0"/>
              <a:t>.</a:t>
            </a:r>
          </a:p>
          <a:p>
            <a:pPr lvl="0"/>
            <a:endParaRPr lang="en-US" dirty="0" smtClean="0"/>
          </a:p>
          <a:p>
            <a:pPr lvl="0"/>
            <a:r>
              <a:rPr lang="en-US" dirty="0" smtClean="0"/>
              <a:t>Maecenas </a:t>
            </a:r>
            <a:r>
              <a:rPr lang="en-US" dirty="0" err="1" smtClean="0"/>
              <a:t>ultrices</a:t>
            </a:r>
            <a:r>
              <a:rPr lang="en-US" dirty="0" smtClean="0"/>
              <a:t> vitae ex </a:t>
            </a:r>
            <a:r>
              <a:rPr lang="en-US" dirty="0" err="1" smtClean="0"/>
              <a:t>quis</a:t>
            </a:r>
            <a:r>
              <a:rPr lang="en-US" dirty="0" smtClean="0"/>
              <a:t> </a:t>
            </a:r>
            <a:r>
              <a:rPr lang="en-US" dirty="0" err="1" smtClean="0"/>
              <a:t>tincidunt</a:t>
            </a:r>
            <a:r>
              <a:rPr lang="en-US" dirty="0" smtClean="0"/>
              <a:t>. </a:t>
            </a:r>
            <a:r>
              <a:rPr lang="en-US" dirty="0" err="1" smtClean="0"/>
              <a:t>Suspendisse</a:t>
            </a:r>
            <a:r>
              <a:rPr lang="en-US" dirty="0" smtClean="0"/>
              <a:t> pharetra </a:t>
            </a:r>
            <a:r>
              <a:rPr lang="en-US" dirty="0" err="1" smtClean="0"/>
              <a:t>nunc</a:t>
            </a:r>
            <a:r>
              <a:rPr lang="en-US" dirty="0" smtClean="0"/>
              <a:t> ac porta </a:t>
            </a:r>
            <a:r>
              <a:rPr lang="en-US" dirty="0" err="1" smtClean="0"/>
              <a:t>fringilla</a:t>
            </a:r>
            <a:r>
              <a:rPr lang="en-US" dirty="0" smtClean="0"/>
              <a:t>. </a:t>
            </a:r>
            <a:r>
              <a:rPr lang="en-US" dirty="0" err="1" smtClean="0"/>
              <a:t>Fusce</a:t>
            </a:r>
            <a:r>
              <a:rPr lang="en-US" dirty="0" smtClean="0"/>
              <a:t> </a:t>
            </a:r>
            <a:r>
              <a:rPr lang="en-US" dirty="0" err="1" smtClean="0"/>
              <a:t>est</a:t>
            </a:r>
            <a:r>
              <a:rPr lang="en-US" dirty="0" smtClean="0"/>
              <a:t> </a:t>
            </a:r>
            <a:r>
              <a:rPr lang="en-US" dirty="0" err="1" smtClean="0"/>
              <a:t>leo</a:t>
            </a:r>
            <a:r>
              <a:rPr lang="en-US" dirty="0" smtClean="0"/>
              <a:t>, </a:t>
            </a:r>
            <a:r>
              <a:rPr lang="en-US" dirty="0" err="1" smtClean="0"/>
              <a:t>posuere</a:t>
            </a:r>
            <a:r>
              <a:rPr lang="en-US" dirty="0" smtClean="0"/>
              <a:t> non </a:t>
            </a:r>
            <a:r>
              <a:rPr lang="en-US" dirty="0" err="1" smtClean="0"/>
              <a:t>egestas</a:t>
            </a:r>
            <a:r>
              <a:rPr lang="en-US" dirty="0" smtClean="0"/>
              <a:t> in, </a:t>
            </a:r>
            <a:r>
              <a:rPr lang="en-US" dirty="0" err="1" smtClean="0"/>
              <a:t>condimentum</a:t>
            </a:r>
            <a:r>
              <a:rPr lang="en-US" dirty="0" smtClean="0"/>
              <a:t> </a:t>
            </a:r>
            <a:r>
              <a:rPr lang="en-US" dirty="0" err="1" smtClean="0"/>
              <a:t>nec</a:t>
            </a:r>
            <a:r>
              <a:rPr lang="en-US" dirty="0" smtClean="0"/>
              <a:t> </a:t>
            </a:r>
            <a:r>
              <a:rPr lang="en-US" dirty="0" err="1" smtClean="0"/>
              <a:t>lectus</a:t>
            </a:r>
            <a:r>
              <a:rPr lang="en-US" dirty="0" smtClean="0"/>
              <a:t>. </a:t>
            </a:r>
          </a:p>
          <a:p>
            <a:pPr lvl="0"/>
            <a:endParaRPr lang="en-US" dirty="0" smtClean="0"/>
          </a:p>
          <a:p>
            <a:pPr lvl="0"/>
            <a:r>
              <a:rPr lang="en-US" dirty="0" err="1" smtClean="0"/>
              <a:t>Curabitur</a:t>
            </a:r>
            <a:r>
              <a:rPr lang="en-US" dirty="0" smtClean="0"/>
              <a:t> </a:t>
            </a:r>
            <a:r>
              <a:rPr lang="en-US" dirty="0" err="1" smtClean="0"/>
              <a:t>sed</a:t>
            </a:r>
            <a:r>
              <a:rPr lang="en-US" dirty="0" smtClean="0"/>
              <a:t> magna </a:t>
            </a:r>
            <a:r>
              <a:rPr lang="en-US" dirty="0" err="1" smtClean="0"/>
              <a:t>porttitor</a:t>
            </a:r>
            <a:r>
              <a:rPr lang="en-US" dirty="0" smtClean="0"/>
              <a:t>, </a:t>
            </a:r>
            <a:r>
              <a:rPr lang="en-US" dirty="0" err="1" smtClean="0"/>
              <a:t>ullamcorper</a:t>
            </a:r>
            <a:r>
              <a:rPr lang="en-US" dirty="0" smtClean="0"/>
              <a:t> </a:t>
            </a:r>
            <a:r>
              <a:rPr lang="en-US" dirty="0" err="1" smtClean="0"/>
              <a:t>eros</a:t>
            </a:r>
            <a:r>
              <a:rPr lang="en-US" dirty="0" smtClean="0"/>
              <a:t> in, </a:t>
            </a:r>
            <a:r>
              <a:rPr lang="en-US" dirty="0" err="1" smtClean="0"/>
              <a:t>ultrices</a:t>
            </a:r>
            <a:r>
              <a:rPr lang="en-US" dirty="0" smtClean="0"/>
              <a:t> est. </a:t>
            </a:r>
            <a:r>
              <a:rPr lang="en-US" dirty="0" err="1" smtClean="0"/>
              <a:t>Vestibulum</a:t>
            </a:r>
            <a:r>
              <a:rPr lang="en-US" dirty="0" smtClean="0"/>
              <a:t> </a:t>
            </a:r>
            <a:r>
              <a:rPr lang="en-US" dirty="0" err="1" smtClean="0"/>
              <a:t>sodales</a:t>
            </a:r>
            <a:r>
              <a:rPr lang="en-US" dirty="0" smtClean="0"/>
              <a:t> </a:t>
            </a:r>
            <a:r>
              <a:rPr lang="en-US" dirty="0" err="1" smtClean="0"/>
              <a:t>suscipit</a:t>
            </a:r>
            <a:r>
              <a:rPr lang="en-US" dirty="0" smtClean="0"/>
              <a:t> </a:t>
            </a:r>
            <a:r>
              <a:rPr lang="en-US" dirty="0" err="1" smtClean="0"/>
              <a:t>turpis</a:t>
            </a:r>
            <a:r>
              <a:rPr lang="en-US" dirty="0" smtClean="0"/>
              <a:t>, a </a:t>
            </a:r>
            <a:r>
              <a:rPr lang="en-US" dirty="0" err="1" smtClean="0"/>
              <a:t>blandit</a:t>
            </a:r>
            <a:r>
              <a:rPr lang="en-US" dirty="0" smtClean="0"/>
              <a:t> </a:t>
            </a:r>
            <a:r>
              <a:rPr lang="en-US" dirty="0" err="1" smtClean="0"/>
              <a:t>purus</a:t>
            </a:r>
            <a:r>
              <a:rPr lang="en-US" dirty="0" smtClean="0"/>
              <a:t> </a:t>
            </a:r>
            <a:r>
              <a:rPr lang="en-US" dirty="0" err="1" smtClean="0"/>
              <a:t>ultricies</a:t>
            </a:r>
            <a:r>
              <a:rPr lang="en-US" dirty="0" smtClean="0"/>
              <a:t> sed. </a:t>
            </a:r>
          </a:p>
        </p:txBody>
      </p:sp>
      <p:sp>
        <p:nvSpPr>
          <p:cNvPr id="7" name="Title 1"/>
          <p:cNvSpPr>
            <a:spLocks noGrp="1"/>
          </p:cNvSpPr>
          <p:nvPr>
            <p:ph type="title" hasCustomPrompt="1"/>
          </p:nvPr>
        </p:nvSpPr>
        <p:spPr>
          <a:xfrm>
            <a:off x="179390" y="123410"/>
            <a:ext cx="4032560" cy="288039"/>
          </a:xfrm>
          <a:prstGeom prst="rect">
            <a:avLst/>
          </a:prstGeom>
        </p:spPr>
        <p:txBody>
          <a:bodyPr>
            <a:noAutofit/>
          </a:bodyPr>
          <a:lstStyle>
            <a:lvl1pPr algn="l">
              <a:defRPr sz="8000">
                <a:latin typeface="+mn-lt"/>
              </a:defRPr>
            </a:lvl1pPr>
          </a:lstStyle>
          <a:p>
            <a:r>
              <a:rPr lang="en-US" dirty="0" smtClean="0"/>
              <a:t>“</a:t>
            </a:r>
            <a:endParaRPr lang="en-GB" dirty="0"/>
          </a:p>
        </p:txBody>
      </p:sp>
      <p:sp>
        <p:nvSpPr>
          <p:cNvPr id="9" name="Text Placeholder 3"/>
          <p:cNvSpPr>
            <a:spLocks noGrp="1"/>
          </p:cNvSpPr>
          <p:nvPr>
            <p:ph type="body" sz="quarter" idx="11" hasCustomPrompt="1"/>
          </p:nvPr>
        </p:nvSpPr>
        <p:spPr>
          <a:xfrm>
            <a:off x="107950" y="4804190"/>
            <a:ext cx="5903913" cy="215900"/>
          </a:xfrm>
          <a:prstGeom prst="rect">
            <a:avLst/>
          </a:prstGeom>
        </p:spPr>
        <p:txBody>
          <a:bodyPr/>
          <a:lstStyle>
            <a:lvl1pPr marL="0" indent="0">
              <a:buNone/>
              <a:defRPr sz="1400" baseline="0">
                <a:solidFill>
                  <a:schemeClr val="bg1"/>
                </a:solidFill>
                <a:latin typeface="+mj-lt"/>
              </a:defRPr>
            </a:lvl1pPr>
          </a:lstStyle>
          <a:p>
            <a:pPr lvl="0"/>
            <a:r>
              <a:rPr lang="en-GB" sz="1000" dirty="0" smtClean="0"/>
              <a:t>Slide Title</a:t>
            </a:r>
            <a:endParaRPr lang="en-GB" dirty="0"/>
          </a:p>
        </p:txBody>
      </p:sp>
      <p:sp>
        <p:nvSpPr>
          <p:cNvPr id="5" name="Picture Placeholder 3"/>
          <p:cNvSpPr>
            <a:spLocks noGrp="1"/>
          </p:cNvSpPr>
          <p:nvPr>
            <p:ph type="pic" sz="quarter" idx="13"/>
          </p:nvPr>
        </p:nvSpPr>
        <p:spPr>
          <a:xfrm>
            <a:off x="4572000" y="0"/>
            <a:ext cx="4572000" cy="4732338"/>
          </a:xfrm>
          <a:prstGeom prst="rect">
            <a:avLst/>
          </a:prstGeom>
          <a:solidFill>
            <a:schemeClr val="accent5"/>
          </a:solidFill>
        </p:spPr>
        <p:txBody>
          <a:bodyPr lIns="252000" tIns="468000" rIns="144000"/>
          <a:lstStyle>
            <a:lvl1pPr marL="0" indent="0" algn="l">
              <a:buNone/>
              <a:defRPr sz="1600">
                <a:solidFill>
                  <a:schemeClr val="accent3"/>
                </a:solidFill>
              </a:defRPr>
            </a:lvl1pPr>
          </a:lstStyle>
          <a:p>
            <a:endParaRPr lang="en-GB" dirty="0"/>
          </a:p>
        </p:txBody>
      </p:sp>
      <p:sp>
        <p:nvSpPr>
          <p:cNvPr id="13" name="Text Placeholder 13"/>
          <p:cNvSpPr>
            <a:spLocks noGrp="1"/>
          </p:cNvSpPr>
          <p:nvPr>
            <p:ph type="body" sz="quarter" idx="14"/>
          </p:nvPr>
        </p:nvSpPr>
        <p:spPr>
          <a:xfrm>
            <a:off x="4930775" y="4407629"/>
            <a:ext cx="2586560" cy="216030"/>
          </a:xfrm>
          <a:prstGeom prst="rect">
            <a:avLst/>
          </a:prstGeom>
        </p:spPr>
        <p:txBody>
          <a:bodyPr>
            <a:noAutofit/>
          </a:bodyPr>
          <a:lstStyle>
            <a:lvl1pPr marL="0" indent="0">
              <a:lnSpc>
                <a:spcPct val="150000"/>
              </a:lnSpc>
              <a:buNone/>
              <a:defRPr sz="700" b="0">
                <a:solidFill>
                  <a:schemeClr val="bg1"/>
                </a:solidFill>
                <a:effectLst/>
                <a:latin typeface="Eveleth Clean Regular" pitchFamily="50" charset="0"/>
              </a:defRPr>
            </a:lvl1pPr>
          </a:lstStyle>
          <a:p>
            <a:pPr lvl="0"/>
            <a:endParaRPr lang="en-US" dirty="0" smtClean="0"/>
          </a:p>
        </p:txBody>
      </p:sp>
    </p:spTree>
    <p:controls>
      <p:control spid="20500" name="Image1" r:id="rId2" imgW="285848" imgH="285847"/>
    </p:controls>
    <p:extLst>
      <p:ext uri="{BB962C8B-B14F-4D97-AF65-F5344CB8AC3E}">
        <p14:creationId xmlns:p14="http://schemas.microsoft.com/office/powerpoint/2010/main" xmlns="" val="946379249"/>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s Page Right Slide - locator top">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860040" y="411451"/>
            <a:ext cx="4032560" cy="288039"/>
          </a:xfrm>
          <a:prstGeom prst="rect">
            <a:avLst/>
          </a:prstGeom>
        </p:spPr>
        <p:txBody>
          <a:bodyPr>
            <a:noAutofit/>
          </a:bodyPr>
          <a:lstStyle>
            <a:lvl1pPr algn="l">
              <a:defRPr sz="2000">
                <a:latin typeface="+mj-lt"/>
              </a:defRPr>
            </a:lvl1pPr>
          </a:lstStyle>
          <a:p>
            <a:endParaRPr lang="en-GB" dirty="0"/>
          </a:p>
        </p:txBody>
      </p:sp>
      <p:cxnSp>
        <p:nvCxnSpPr>
          <p:cNvPr id="7" name="Straight Connector 6"/>
          <p:cNvCxnSpPr/>
          <p:nvPr userDrawn="1"/>
        </p:nvCxnSpPr>
        <p:spPr>
          <a:xfrm>
            <a:off x="4860040" y="483461"/>
            <a:ext cx="1116" cy="216030"/>
          </a:xfrm>
          <a:prstGeom prst="line">
            <a:avLst/>
          </a:prstGeom>
          <a:ln w="25400"/>
          <a:effectLst/>
        </p:spPr>
        <p:style>
          <a:lnRef idx="3">
            <a:schemeClr val="accent2"/>
          </a:lnRef>
          <a:fillRef idx="0">
            <a:schemeClr val="accent2"/>
          </a:fillRef>
          <a:effectRef idx="2">
            <a:schemeClr val="accent2"/>
          </a:effectRef>
          <a:fontRef idx="minor">
            <a:schemeClr val="tx1"/>
          </a:fontRef>
        </p:style>
      </p:cxnSp>
      <p:sp>
        <p:nvSpPr>
          <p:cNvPr id="9" name="Text Placeholder 13"/>
          <p:cNvSpPr>
            <a:spLocks noGrp="1"/>
          </p:cNvSpPr>
          <p:nvPr>
            <p:ph type="body" sz="quarter" idx="11" hasCustomPrompt="1"/>
          </p:nvPr>
        </p:nvSpPr>
        <p:spPr>
          <a:xfrm>
            <a:off x="4861157" y="915521"/>
            <a:ext cx="4031444" cy="3384550"/>
          </a:xfrm>
          <a:prstGeom prst="rect">
            <a:avLst/>
          </a:prstGeom>
        </p:spPr>
        <p:txBody>
          <a:bodyPr>
            <a:normAutofit/>
          </a:bodyPr>
          <a:lstStyle>
            <a:lvl1pPr marL="0" indent="0">
              <a:lnSpc>
                <a:spcPct val="150000"/>
              </a:lnSpc>
              <a:buNone/>
              <a:defRPr sz="1600" b="0">
                <a:solidFill>
                  <a:schemeClr val="accent3"/>
                </a:solidFill>
                <a:latin typeface="Source Sans Pro" panose="020B0503030403020204" pitchFamily="34" charset="0"/>
              </a:defRPr>
            </a:lvl1pPr>
          </a:lstStyle>
          <a:p>
            <a:pPr lvl="0"/>
            <a:r>
              <a:rPr lang="en-US" dirty="0" smtClean="0"/>
              <a:t>Introduction</a:t>
            </a:r>
          </a:p>
          <a:p>
            <a:pPr lvl="0"/>
            <a:r>
              <a:rPr lang="en-US" dirty="0" smtClean="0"/>
              <a:t>Main Topic</a:t>
            </a:r>
          </a:p>
          <a:p>
            <a:pPr lvl="0"/>
            <a:r>
              <a:rPr lang="en-US" dirty="0" smtClean="0"/>
              <a:t>Additional Topic</a:t>
            </a:r>
          </a:p>
          <a:p>
            <a:pPr lvl="0"/>
            <a:r>
              <a:rPr lang="en-US" dirty="0" smtClean="0"/>
              <a:t>Conclusion</a:t>
            </a:r>
          </a:p>
          <a:p>
            <a:pPr lvl="0"/>
            <a:r>
              <a:rPr lang="en-US" dirty="0" smtClean="0"/>
              <a:t>Next Steps</a:t>
            </a:r>
          </a:p>
        </p:txBody>
      </p:sp>
      <p:sp>
        <p:nvSpPr>
          <p:cNvPr id="11" name="Text Placeholder 3"/>
          <p:cNvSpPr>
            <a:spLocks noGrp="1"/>
          </p:cNvSpPr>
          <p:nvPr>
            <p:ph type="body" sz="quarter" idx="12" hasCustomPrompt="1"/>
          </p:nvPr>
        </p:nvSpPr>
        <p:spPr>
          <a:xfrm>
            <a:off x="107950" y="4804190"/>
            <a:ext cx="5903913" cy="215900"/>
          </a:xfrm>
          <a:prstGeom prst="rect">
            <a:avLst/>
          </a:prstGeom>
        </p:spPr>
        <p:txBody>
          <a:bodyPr/>
          <a:lstStyle>
            <a:lvl1pPr marL="0" indent="0">
              <a:buNone/>
              <a:defRPr sz="1400" baseline="0">
                <a:solidFill>
                  <a:schemeClr val="bg1"/>
                </a:solidFill>
                <a:latin typeface="+mj-lt"/>
              </a:defRPr>
            </a:lvl1pPr>
          </a:lstStyle>
          <a:p>
            <a:pPr lvl="0"/>
            <a:r>
              <a:rPr lang="en-GB" sz="1000" dirty="0" smtClean="0"/>
              <a:t>Slide Title</a:t>
            </a:r>
            <a:endParaRPr lang="en-GB" dirty="0"/>
          </a:p>
        </p:txBody>
      </p:sp>
      <p:sp>
        <p:nvSpPr>
          <p:cNvPr id="8" name="Picture Placeholder 3"/>
          <p:cNvSpPr>
            <a:spLocks noGrp="1"/>
          </p:cNvSpPr>
          <p:nvPr>
            <p:ph type="pic" sz="quarter" idx="13"/>
          </p:nvPr>
        </p:nvSpPr>
        <p:spPr>
          <a:xfrm>
            <a:off x="0" y="-288"/>
            <a:ext cx="4572000" cy="4732338"/>
          </a:xfrm>
          <a:prstGeom prst="rect">
            <a:avLst/>
          </a:prstGeom>
          <a:solidFill>
            <a:schemeClr val="accent5"/>
          </a:solidFill>
        </p:spPr>
        <p:txBody>
          <a:bodyPr lIns="252000" tIns="468000" rIns="144000"/>
          <a:lstStyle>
            <a:lvl1pPr marL="0" indent="0" algn="l">
              <a:buNone/>
              <a:defRPr sz="1600">
                <a:solidFill>
                  <a:schemeClr val="accent3"/>
                </a:solidFill>
              </a:defRPr>
            </a:lvl1pPr>
          </a:lstStyle>
          <a:p>
            <a:endParaRPr lang="en-GB" dirty="0"/>
          </a:p>
        </p:txBody>
      </p:sp>
      <p:sp>
        <p:nvSpPr>
          <p:cNvPr id="13" name="Text Placeholder 13"/>
          <p:cNvSpPr>
            <a:spLocks noGrp="1"/>
          </p:cNvSpPr>
          <p:nvPr>
            <p:ph type="body" sz="quarter" idx="14"/>
          </p:nvPr>
        </p:nvSpPr>
        <p:spPr>
          <a:xfrm>
            <a:off x="395288" y="159479"/>
            <a:ext cx="2586560" cy="216030"/>
          </a:xfrm>
          <a:prstGeom prst="rect">
            <a:avLst/>
          </a:prstGeom>
        </p:spPr>
        <p:txBody>
          <a:bodyPr>
            <a:noAutofit/>
          </a:bodyPr>
          <a:lstStyle>
            <a:lvl1pPr marL="0" indent="0">
              <a:lnSpc>
                <a:spcPct val="150000"/>
              </a:lnSpc>
              <a:buNone/>
              <a:defRPr sz="700" b="0">
                <a:solidFill>
                  <a:schemeClr val="bg1"/>
                </a:solidFill>
                <a:effectLst/>
                <a:latin typeface="Eveleth Clean Regular" pitchFamily="50" charset="0"/>
              </a:defRPr>
            </a:lvl1pPr>
          </a:lstStyle>
          <a:p>
            <a:pPr lvl="0"/>
            <a:endParaRPr lang="en-US" dirty="0" smtClean="0"/>
          </a:p>
        </p:txBody>
      </p:sp>
    </p:spTree>
    <p:controls>
      <p:control spid="21524" name="Image1" r:id="rId2" imgW="285848" imgH="285847"/>
    </p:controls>
    <p:extLst>
      <p:ext uri="{BB962C8B-B14F-4D97-AF65-F5344CB8AC3E}">
        <p14:creationId xmlns:p14="http://schemas.microsoft.com/office/powerpoint/2010/main" xmlns="" val="79919926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s Page Right Slide - locator bottom">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860040" y="411451"/>
            <a:ext cx="4032560" cy="288039"/>
          </a:xfrm>
          <a:prstGeom prst="rect">
            <a:avLst/>
          </a:prstGeom>
        </p:spPr>
        <p:txBody>
          <a:bodyPr>
            <a:noAutofit/>
          </a:bodyPr>
          <a:lstStyle>
            <a:lvl1pPr algn="l">
              <a:defRPr sz="2000">
                <a:latin typeface="+mj-lt"/>
              </a:defRPr>
            </a:lvl1pPr>
          </a:lstStyle>
          <a:p>
            <a:endParaRPr lang="en-GB" dirty="0"/>
          </a:p>
        </p:txBody>
      </p:sp>
      <p:cxnSp>
        <p:nvCxnSpPr>
          <p:cNvPr id="7" name="Straight Connector 6"/>
          <p:cNvCxnSpPr/>
          <p:nvPr userDrawn="1"/>
        </p:nvCxnSpPr>
        <p:spPr>
          <a:xfrm>
            <a:off x="4860040" y="483461"/>
            <a:ext cx="1116" cy="216030"/>
          </a:xfrm>
          <a:prstGeom prst="line">
            <a:avLst/>
          </a:prstGeom>
          <a:ln w="25400"/>
          <a:effectLst/>
        </p:spPr>
        <p:style>
          <a:lnRef idx="3">
            <a:schemeClr val="accent2"/>
          </a:lnRef>
          <a:fillRef idx="0">
            <a:schemeClr val="accent2"/>
          </a:fillRef>
          <a:effectRef idx="2">
            <a:schemeClr val="accent2"/>
          </a:effectRef>
          <a:fontRef idx="minor">
            <a:schemeClr val="tx1"/>
          </a:fontRef>
        </p:style>
      </p:cxnSp>
      <p:sp>
        <p:nvSpPr>
          <p:cNvPr id="9" name="Text Placeholder 13"/>
          <p:cNvSpPr>
            <a:spLocks noGrp="1"/>
          </p:cNvSpPr>
          <p:nvPr>
            <p:ph type="body" sz="quarter" idx="11" hasCustomPrompt="1"/>
          </p:nvPr>
        </p:nvSpPr>
        <p:spPr>
          <a:xfrm>
            <a:off x="4861157" y="915521"/>
            <a:ext cx="4031444" cy="3384550"/>
          </a:xfrm>
          <a:prstGeom prst="rect">
            <a:avLst/>
          </a:prstGeom>
        </p:spPr>
        <p:txBody>
          <a:bodyPr>
            <a:normAutofit/>
          </a:bodyPr>
          <a:lstStyle>
            <a:lvl1pPr marL="0" indent="0">
              <a:lnSpc>
                <a:spcPct val="150000"/>
              </a:lnSpc>
              <a:buNone/>
              <a:defRPr sz="1600" b="0">
                <a:solidFill>
                  <a:schemeClr val="accent3"/>
                </a:solidFill>
                <a:latin typeface="Source Sans Pro" panose="020B0503030403020204" pitchFamily="34" charset="0"/>
              </a:defRPr>
            </a:lvl1pPr>
          </a:lstStyle>
          <a:p>
            <a:pPr lvl="0"/>
            <a:r>
              <a:rPr lang="en-US" dirty="0" smtClean="0"/>
              <a:t>Introduction</a:t>
            </a:r>
          </a:p>
          <a:p>
            <a:pPr lvl="0"/>
            <a:r>
              <a:rPr lang="en-US" dirty="0" smtClean="0"/>
              <a:t>Main Topic</a:t>
            </a:r>
          </a:p>
          <a:p>
            <a:pPr lvl="0"/>
            <a:r>
              <a:rPr lang="en-US" dirty="0" smtClean="0"/>
              <a:t>Additional Topic</a:t>
            </a:r>
          </a:p>
          <a:p>
            <a:pPr lvl="0"/>
            <a:r>
              <a:rPr lang="en-US" dirty="0" smtClean="0"/>
              <a:t>Conclusion</a:t>
            </a:r>
          </a:p>
          <a:p>
            <a:pPr lvl="0"/>
            <a:r>
              <a:rPr lang="en-US" dirty="0" smtClean="0"/>
              <a:t>Next Steps</a:t>
            </a:r>
          </a:p>
        </p:txBody>
      </p:sp>
      <p:sp>
        <p:nvSpPr>
          <p:cNvPr id="11" name="Text Placeholder 3"/>
          <p:cNvSpPr>
            <a:spLocks noGrp="1"/>
          </p:cNvSpPr>
          <p:nvPr>
            <p:ph type="body" sz="quarter" idx="12" hasCustomPrompt="1"/>
          </p:nvPr>
        </p:nvSpPr>
        <p:spPr>
          <a:xfrm>
            <a:off x="107950" y="4804190"/>
            <a:ext cx="5903913" cy="215900"/>
          </a:xfrm>
          <a:prstGeom prst="rect">
            <a:avLst/>
          </a:prstGeom>
        </p:spPr>
        <p:txBody>
          <a:bodyPr/>
          <a:lstStyle>
            <a:lvl1pPr marL="0" indent="0">
              <a:buNone/>
              <a:defRPr sz="1400" baseline="0">
                <a:solidFill>
                  <a:schemeClr val="bg1"/>
                </a:solidFill>
                <a:latin typeface="+mj-lt"/>
              </a:defRPr>
            </a:lvl1pPr>
          </a:lstStyle>
          <a:p>
            <a:pPr lvl="0"/>
            <a:r>
              <a:rPr lang="en-GB" sz="1000" dirty="0" smtClean="0"/>
              <a:t>Slide Title</a:t>
            </a:r>
            <a:endParaRPr lang="en-GB" dirty="0"/>
          </a:p>
        </p:txBody>
      </p:sp>
      <p:sp>
        <p:nvSpPr>
          <p:cNvPr id="8" name="Picture Placeholder 3"/>
          <p:cNvSpPr>
            <a:spLocks noGrp="1"/>
          </p:cNvSpPr>
          <p:nvPr>
            <p:ph type="pic" sz="quarter" idx="13"/>
          </p:nvPr>
        </p:nvSpPr>
        <p:spPr>
          <a:xfrm>
            <a:off x="0" y="-288"/>
            <a:ext cx="4572000" cy="4732338"/>
          </a:xfrm>
          <a:prstGeom prst="rect">
            <a:avLst/>
          </a:prstGeom>
          <a:solidFill>
            <a:schemeClr val="accent5"/>
          </a:solidFill>
        </p:spPr>
        <p:txBody>
          <a:bodyPr lIns="252000" tIns="468000" rIns="144000"/>
          <a:lstStyle>
            <a:lvl1pPr marL="0" indent="0" algn="l">
              <a:buNone/>
              <a:defRPr sz="1600">
                <a:solidFill>
                  <a:schemeClr val="accent3"/>
                </a:solidFill>
              </a:defRPr>
            </a:lvl1pPr>
          </a:lstStyle>
          <a:p>
            <a:endParaRPr lang="en-GB" dirty="0"/>
          </a:p>
        </p:txBody>
      </p:sp>
      <p:sp>
        <p:nvSpPr>
          <p:cNvPr id="13" name="Text Placeholder 13"/>
          <p:cNvSpPr>
            <a:spLocks noGrp="1"/>
          </p:cNvSpPr>
          <p:nvPr>
            <p:ph type="body" sz="quarter" idx="14"/>
          </p:nvPr>
        </p:nvSpPr>
        <p:spPr>
          <a:xfrm>
            <a:off x="395288" y="4407629"/>
            <a:ext cx="2586560" cy="216030"/>
          </a:xfrm>
          <a:prstGeom prst="rect">
            <a:avLst/>
          </a:prstGeom>
        </p:spPr>
        <p:txBody>
          <a:bodyPr>
            <a:noAutofit/>
          </a:bodyPr>
          <a:lstStyle>
            <a:lvl1pPr marL="0" indent="0">
              <a:lnSpc>
                <a:spcPct val="150000"/>
              </a:lnSpc>
              <a:buNone/>
              <a:defRPr sz="700" b="0">
                <a:solidFill>
                  <a:schemeClr val="bg1"/>
                </a:solidFill>
                <a:effectLst/>
                <a:latin typeface="Eveleth Clean Regular" pitchFamily="50" charset="0"/>
              </a:defRPr>
            </a:lvl1pPr>
          </a:lstStyle>
          <a:p>
            <a:pPr lvl="0"/>
            <a:endParaRPr lang="en-US" dirty="0" smtClean="0"/>
          </a:p>
        </p:txBody>
      </p:sp>
    </p:spTree>
    <p:controls>
      <p:control spid="22548" name="Image1" r:id="rId2" imgW="285848" imgH="285847"/>
    </p:controls>
    <p:extLst>
      <p:ext uri="{BB962C8B-B14F-4D97-AF65-F5344CB8AC3E}">
        <p14:creationId xmlns:p14="http://schemas.microsoft.com/office/powerpoint/2010/main" xmlns="" val="12652945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400" y="411451"/>
            <a:ext cx="4176580" cy="288039"/>
          </a:xfrm>
          <a:prstGeom prst="rect">
            <a:avLst/>
          </a:prstGeom>
        </p:spPr>
        <p:txBody>
          <a:bodyPr>
            <a:noAutofit/>
          </a:bodyPr>
          <a:lstStyle>
            <a:lvl1pPr algn="l">
              <a:defRPr sz="2000"/>
            </a:lvl1pPr>
          </a:lstStyle>
          <a:p>
            <a:r>
              <a:rPr lang="en-US" dirty="0" smtClean="0"/>
              <a:t>contents</a:t>
            </a:r>
            <a:endParaRPr lang="en-GB" dirty="0"/>
          </a:p>
        </p:txBody>
      </p:sp>
      <p:cxnSp>
        <p:nvCxnSpPr>
          <p:cNvPr id="8" name="Straight Connector 7"/>
          <p:cNvCxnSpPr/>
          <p:nvPr userDrawn="1"/>
        </p:nvCxnSpPr>
        <p:spPr>
          <a:xfrm>
            <a:off x="251400" y="483460"/>
            <a:ext cx="1116" cy="216030"/>
          </a:xfrm>
          <a:prstGeom prst="line">
            <a:avLst/>
          </a:prstGeom>
          <a:ln w="25400"/>
          <a:effectLst/>
        </p:spPr>
        <p:style>
          <a:lnRef idx="3">
            <a:schemeClr val="accent2"/>
          </a:lnRef>
          <a:fillRef idx="0">
            <a:schemeClr val="accent2"/>
          </a:fillRef>
          <a:effectRef idx="2">
            <a:schemeClr val="accent2"/>
          </a:effectRef>
          <a:fontRef idx="minor">
            <a:schemeClr val="tx1"/>
          </a:fontRef>
        </p:style>
      </p:cxnSp>
      <p:sp>
        <p:nvSpPr>
          <p:cNvPr id="14" name="Text Placeholder 13"/>
          <p:cNvSpPr>
            <a:spLocks noGrp="1"/>
          </p:cNvSpPr>
          <p:nvPr>
            <p:ph type="body" sz="quarter" idx="11" hasCustomPrompt="1"/>
          </p:nvPr>
        </p:nvSpPr>
        <p:spPr>
          <a:xfrm>
            <a:off x="252517" y="987530"/>
            <a:ext cx="4175464" cy="3312540"/>
          </a:xfrm>
          <a:prstGeom prst="rect">
            <a:avLst/>
          </a:prstGeom>
        </p:spPr>
        <p:txBody>
          <a:bodyPr numCol="1" spcCol="216000">
            <a:normAutofit/>
          </a:bodyPr>
          <a:lstStyle>
            <a:lvl1pPr marL="0" indent="0">
              <a:lnSpc>
                <a:spcPct val="100000"/>
              </a:lnSpc>
              <a:buNone/>
              <a:defRPr sz="1400" b="0">
                <a:solidFill>
                  <a:schemeClr val="accent3"/>
                </a:solidFill>
              </a:defRPr>
            </a:lvl1pPr>
          </a:lstStyle>
          <a:p>
            <a:pPr lvl="0"/>
            <a:r>
              <a:rPr lang="en-US" dirty="0" smtClean="0"/>
              <a:t>In </a:t>
            </a:r>
            <a:r>
              <a:rPr lang="en-US" dirty="0" err="1" smtClean="0"/>
              <a:t>hac</a:t>
            </a:r>
            <a:r>
              <a:rPr lang="en-US" dirty="0" smtClean="0"/>
              <a:t> </a:t>
            </a:r>
            <a:r>
              <a:rPr lang="en-US" dirty="0" err="1" smtClean="0"/>
              <a:t>habitasse</a:t>
            </a:r>
            <a:r>
              <a:rPr lang="en-US" dirty="0" smtClean="0"/>
              <a:t> </a:t>
            </a:r>
            <a:r>
              <a:rPr lang="en-US" dirty="0" err="1" smtClean="0"/>
              <a:t>platea</a:t>
            </a:r>
            <a:r>
              <a:rPr lang="en-US" dirty="0" smtClean="0"/>
              <a:t> </a:t>
            </a:r>
            <a:r>
              <a:rPr lang="en-US" dirty="0" err="1" smtClean="0"/>
              <a:t>dictumst</a:t>
            </a:r>
            <a:r>
              <a:rPr lang="en-US" dirty="0" smtClean="0"/>
              <a:t>. </a:t>
            </a:r>
            <a:r>
              <a:rPr lang="en-US" dirty="0" err="1" smtClean="0"/>
              <a:t>Duis</a:t>
            </a:r>
            <a:r>
              <a:rPr lang="en-US" dirty="0" smtClean="0"/>
              <a:t> </a:t>
            </a:r>
            <a:r>
              <a:rPr lang="en-US" dirty="0" err="1" smtClean="0"/>
              <a:t>leo</a:t>
            </a:r>
            <a:r>
              <a:rPr lang="en-US" dirty="0" smtClean="0"/>
              <a:t> </a:t>
            </a:r>
            <a:r>
              <a:rPr lang="en-US" dirty="0" err="1" smtClean="0"/>
              <a:t>diam</a:t>
            </a:r>
            <a:r>
              <a:rPr lang="en-US" dirty="0" smtClean="0"/>
              <a:t>, </a:t>
            </a:r>
            <a:r>
              <a:rPr lang="en-US" dirty="0" err="1" smtClean="0"/>
              <a:t>auctor</a:t>
            </a:r>
            <a:r>
              <a:rPr lang="en-US" dirty="0" smtClean="0"/>
              <a:t> non </a:t>
            </a:r>
            <a:r>
              <a:rPr lang="en-US" dirty="0" err="1" smtClean="0"/>
              <a:t>sodales</a:t>
            </a:r>
            <a:r>
              <a:rPr lang="en-US" dirty="0" smtClean="0"/>
              <a:t> </a:t>
            </a:r>
            <a:r>
              <a:rPr lang="en-US" dirty="0" err="1" smtClean="0"/>
              <a:t>eu</a:t>
            </a:r>
            <a:r>
              <a:rPr lang="en-US" dirty="0" smtClean="0"/>
              <a:t>, </a:t>
            </a:r>
            <a:r>
              <a:rPr lang="en-US" dirty="0" err="1" smtClean="0"/>
              <a:t>viverra</a:t>
            </a:r>
            <a:r>
              <a:rPr lang="en-US" dirty="0" smtClean="0"/>
              <a:t> id ex. </a:t>
            </a:r>
            <a:r>
              <a:rPr lang="en-US" dirty="0" err="1" smtClean="0"/>
              <a:t>Aenean</a:t>
            </a:r>
            <a:r>
              <a:rPr lang="en-US" dirty="0" smtClean="0"/>
              <a:t> cursus </a:t>
            </a:r>
            <a:r>
              <a:rPr lang="en-US" dirty="0" err="1" smtClean="0"/>
              <a:t>orci</a:t>
            </a:r>
            <a:r>
              <a:rPr lang="en-US" dirty="0" smtClean="0"/>
              <a:t> ligula, a </a:t>
            </a:r>
            <a:r>
              <a:rPr lang="en-US" dirty="0" err="1" smtClean="0"/>
              <a:t>scelerisque</a:t>
            </a:r>
            <a:r>
              <a:rPr lang="en-US" dirty="0" smtClean="0"/>
              <a:t> </a:t>
            </a:r>
            <a:r>
              <a:rPr lang="en-US" dirty="0" err="1" smtClean="0"/>
              <a:t>est</a:t>
            </a:r>
            <a:r>
              <a:rPr lang="en-US" dirty="0" smtClean="0"/>
              <a:t> </a:t>
            </a:r>
            <a:r>
              <a:rPr lang="en-US" dirty="0" err="1" smtClean="0"/>
              <a:t>aliquet</a:t>
            </a:r>
            <a:r>
              <a:rPr lang="en-US" dirty="0" smtClean="0"/>
              <a:t> </a:t>
            </a:r>
            <a:r>
              <a:rPr lang="en-US" dirty="0" err="1" smtClean="0"/>
              <a:t>ut.</a:t>
            </a:r>
            <a:r>
              <a:rPr lang="en-US" dirty="0" smtClean="0"/>
              <a:t> </a:t>
            </a:r>
            <a:r>
              <a:rPr lang="en-US" dirty="0" err="1" smtClean="0"/>
              <a:t>Proin</a:t>
            </a:r>
            <a:r>
              <a:rPr lang="en-US" dirty="0" smtClean="0"/>
              <a:t> at </a:t>
            </a:r>
            <a:r>
              <a:rPr lang="en-US" dirty="0" err="1" smtClean="0"/>
              <a:t>mauris</a:t>
            </a:r>
            <a:r>
              <a:rPr lang="en-US" dirty="0" smtClean="0"/>
              <a:t> </a:t>
            </a:r>
            <a:r>
              <a:rPr lang="en-US" dirty="0" err="1" smtClean="0"/>
              <a:t>eu</a:t>
            </a:r>
            <a:r>
              <a:rPr lang="en-US" dirty="0" smtClean="0"/>
              <a:t> </a:t>
            </a:r>
            <a:r>
              <a:rPr lang="en-US" dirty="0" err="1" smtClean="0"/>
              <a:t>urna</a:t>
            </a:r>
            <a:r>
              <a:rPr lang="en-US" dirty="0" smtClean="0"/>
              <a:t> </a:t>
            </a:r>
            <a:r>
              <a:rPr lang="en-US" dirty="0" err="1" smtClean="0"/>
              <a:t>vehicula</a:t>
            </a:r>
            <a:r>
              <a:rPr lang="en-US" dirty="0" smtClean="0"/>
              <a:t> </a:t>
            </a:r>
            <a:r>
              <a:rPr lang="en-US" dirty="0" err="1" smtClean="0"/>
              <a:t>pellentesque</a:t>
            </a:r>
            <a:r>
              <a:rPr lang="en-US" dirty="0" smtClean="0"/>
              <a:t>. Maecenas </a:t>
            </a:r>
            <a:r>
              <a:rPr lang="en-US" dirty="0" err="1" smtClean="0"/>
              <a:t>ultrices</a:t>
            </a:r>
            <a:r>
              <a:rPr lang="en-US" dirty="0" smtClean="0"/>
              <a:t> vitae ex </a:t>
            </a:r>
            <a:r>
              <a:rPr lang="en-US" dirty="0" err="1" smtClean="0"/>
              <a:t>quis</a:t>
            </a:r>
            <a:r>
              <a:rPr lang="en-US" dirty="0" smtClean="0"/>
              <a:t> </a:t>
            </a:r>
            <a:r>
              <a:rPr lang="en-US" dirty="0" err="1" smtClean="0"/>
              <a:t>tincidunt</a:t>
            </a:r>
            <a:r>
              <a:rPr lang="en-US" dirty="0" smtClean="0"/>
              <a:t>. </a:t>
            </a:r>
            <a:r>
              <a:rPr lang="en-US" dirty="0" err="1" smtClean="0"/>
              <a:t>Suspendisse</a:t>
            </a:r>
            <a:r>
              <a:rPr lang="en-US" dirty="0" smtClean="0"/>
              <a:t> pharetra </a:t>
            </a:r>
            <a:r>
              <a:rPr lang="en-US" dirty="0" err="1" smtClean="0"/>
              <a:t>nunc</a:t>
            </a:r>
            <a:r>
              <a:rPr lang="en-US" dirty="0" smtClean="0"/>
              <a:t> ac porta </a:t>
            </a:r>
            <a:r>
              <a:rPr lang="en-US" dirty="0" err="1" smtClean="0"/>
              <a:t>fringilla</a:t>
            </a:r>
            <a:r>
              <a:rPr lang="en-US" dirty="0" smtClean="0"/>
              <a:t>. </a:t>
            </a:r>
            <a:r>
              <a:rPr lang="en-US" dirty="0" err="1" smtClean="0"/>
              <a:t>Fusce</a:t>
            </a:r>
            <a:r>
              <a:rPr lang="en-US" dirty="0" smtClean="0"/>
              <a:t> </a:t>
            </a:r>
            <a:r>
              <a:rPr lang="en-US" dirty="0" err="1" smtClean="0"/>
              <a:t>est</a:t>
            </a:r>
            <a:r>
              <a:rPr lang="en-US" dirty="0" smtClean="0"/>
              <a:t> </a:t>
            </a:r>
            <a:r>
              <a:rPr lang="en-US" dirty="0" err="1" smtClean="0"/>
              <a:t>leo</a:t>
            </a:r>
            <a:r>
              <a:rPr lang="en-US" dirty="0" smtClean="0"/>
              <a:t>, </a:t>
            </a:r>
            <a:r>
              <a:rPr lang="en-US" dirty="0" err="1" smtClean="0"/>
              <a:t>posuere</a:t>
            </a:r>
            <a:r>
              <a:rPr lang="en-US" dirty="0" smtClean="0"/>
              <a:t> non </a:t>
            </a:r>
            <a:r>
              <a:rPr lang="en-US" dirty="0" err="1" smtClean="0"/>
              <a:t>egestas</a:t>
            </a:r>
            <a:r>
              <a:rPr lang="en-US" dirty="0" smtClean="0"/>
              <a:t> in, </a:t>
            </a:r>
            <a:r>
              <a:rPr lang="en-US" dirty="0" err="1" smtClean="0"/>
              <a:t>condimentum</a:t>
            </a:r>
            <a:r>
              <a:rPr lang="en-US" dirty="0" smtClean="0"/>
              <a:t> </a:t>
            </a:r>
            <a:r>
              <a:rPr lang="en-US" dirty="0" err="1" smtClean="0"/>
              <a:t>nec</a:t>
            </a:r>
            <a:r>
              <a:rPr lang="en-US" dirty="0" smtClean="0"/>
              <a:t> </a:t>
            </a:r>
            <a:r>
              <a:rPr lang="en-US" dirty="0" err="1" smtClean="0"/>
              <a:t>lectus</a:t>
            </a:r>
            <a:r>
              <a:rPr lang="en-US" dirty="0" smtClean="0"/>
              <a:t>. </a:t>
            </a:r>
          </a:p>
          <a:p>
            <a:pPr lvl="0"/>
            <a:endParaRPr lang="en-US" dirty="0" smtClean="0"/>
          </a:p>
          <a:p>
            <a:pPr lvl="0"/>
            <a:r>
              <a:rPr lang="en-US" dirty="0" err="1" smtClean="0"/>
              <a:t>Curabitur</a:t>
            </a:r>
            <a:r>
              <a:rPr lang="en-US" dirty="0" smtClean="0"/>
              <a:t> </a:t>
            </a:r>
            <a:r>
              <a:rPr lang="en-US" dirty="0" err="1" smtClean="0"/>
              <a:t>sed</a:t>
            </a:r>
            <a:r>
              <a:rPr lang="en-US" dirty="0" smtClean="0"/>
              <a:t> magna </a:t>
            </a:r>
            <a:r>
              <a:rPr lang="en-US" dirty="0" err="1" smtClean="0"/>
              <a:t>porttitor</a:t>
            </a:r>
            <a:r>
              <a:rPr lang="en-US" dirty="0" smtClean="0"/>
              <a:t>, </a:t>
            </a:r>
            <a:r>
              <a:rPr lang="en-US" dirty="0" err="1" smtClean="0"/>
              <a:t>ullamcorper</a:t>
            </a:r>
            <a:r>
              <a:rPr lang="en-US" dirty="0" smtClean="0"/>
              <a:t> </a:t>
            </a:r>
            <a:r>
              <a:rPr lang="en-US" dirty="0" err="1" smtClean="0"/>
              <a:t>eros</a:t>
            </a:r>
            <a:r>
              <a:rPr lang="en-US" dirty="0" smtClean="0"/>
              <a:t> in, </a:t>
            </a:r>
            <a:r>
              <a:rPr lang="en-US" dirty="0" err="1" smtClean="0"/>
              <a:t>ultrices</a:t>
            </a:r>
            <a:r>
              <a:rPr lang="en-US" dirty="0" smtClean="0"/>
              <a:t> est. </a:t>
            </a:r>
            <a:r>
              <a:rPr lang="en-US" dirty="0" err="1" smtClean="0"/>
              <a:t>Vestibulum</a:t>
            </a:r>
            <a:r>
              <a:rPr lang="en-US" dirty="0" smtClean="0"/>
              <a:t> </a:t>
            </a:r>
            <a:r>
              <a:rPr lang="en-US" dirty="0" err="1" smtClean="0"/>
              <a:t>sodales</a:t>
            </a:r>
            <a:r>
              <a:rPr lang="en-US" dirty="0" smtClean="0"/>
              <a:t> </a:t>
            </a:r>
            <a:r>
              <a:rPr lang="en-US" dirty="0" err="1" smtClean="0"/>
              <a:t>suscipit</a:t>
            </a:r>
            <a:r>
              <a:rPr lang="en-US" dirty="0" smtClean="0"/>
              <a:t> </a:t>
            </a:r>
            <a:r>
              <a:rPr lang="en-US" dirty="0" err="1" smtClean="0"/>
              <a:t>turpis</a:t>
            </a:r>
            <a:r>
              <a:rPr lang="en-US" dirty="0" smtClean="0"/>
              <a:t>, a </a:t>
            </a:r>
            <a:r>
              <a:rPr lang="en-US" dirty="0" err="1" smtClean="0"/>
              <a:t>blandit</a:t>
            </a:r>
            <a:r>
              <a:rPr lang="en-US" dirty="0" smtClean="0"/>
              <a:t> </a:t>
            </a:r>
            <a:r>
              <a:rPr lang="en-US" dirty="0" err="1" smtClean="0"/>
              <a:t>purus</a:t>
            </a:r>
            <a:r>
              <a:rPr lang="en-US" dirty="0" smtClean="0"/>
              <a:t> </a:t>
            </a:r>
            <a:r>
              <a:rPr lang="en-US" dirty="0" err="1" smtClean="0"/>
              <a:t>ultricies</a:t>
            </a:r>
            <a:r>
              <a:rPr lang="en-US" dirty="0" smtClean="0"/>
              <a:t> sed. </a:t>
            </a:r>
            <a:r>
              <a:rPr lang="en-US" dirty="0" err="1" smtClean="0"/>
              <a:t>Curabitur</a:t>
            </a:r>
            <a:r>
              <a:rPr lang="en-US" dirty="0" smtClean="0"/>
              <a:t> </a:t>
            </a:r>
            <a:r>
              <a:rPr lang="en-US" dirty="0" err="1" smtClean="0"/>
              <a:t>mattis</a:t>
            </a:r>
            <a:r>
              <a:rPr lang="en-US" dirty="0" smtClean="0"/>
              <a:t> </a:t>
            </a:r>
            <a:r>
              <a:rPr lang="en-US" dirty="0" err="1" smtClean="0"/>
              <a:t>luctus</a:t>
            </a:r>
            <a:r>
              <a:rPr lang="en-US" dirty="0" smtClean="0"/>
              <a:t> </a:t>
            </a:r>
            <a:r>
              <a:rPr lang="en-US" dirty="0" err="1" smtClean="0"/>
              <a:t>mauris</a:t>
            </a:r>
            <a:r>
              <a:rPr lang="en-US" dirty="0" smtClean="0"/>
              <a:t>, non </a:t>
            </a:r>
            <a:r>
              <a:rPr lang="en-US" dirty="0" err="1" smtClean="0"/>
              <a:t>consectetur</a:t>
            </a:r>
            <a:r>
              <a:rPr lang="en-US" dirty="0" smtClean="0"/>
              <a:t> </a:t>
            </a:r>
            <a:r>
              <a:rPr lang="en-US" dirty="0" err="1" smtClean="0"/>
              <a:t>mauris</a:t>
            </a:r>
            <a:r>
              <a:rPr lang="en-US" dirty="0" smtClean="0"/>
              <a:t> </a:t>
            </a:r>
            <a:r>
              <a:rPr lang="en-US" dirty="0" err="1" smtClean="0"/>
              <a:t>viverra</a:t>
            </a:r>
            <a:r>
              <a:rPr lang="en-US" dirty="0" smtClean="0"/>
              <a:t> </a:t>
            </a:r>
            <a:r>
              <a:rPr lang="en-US" dirty="0" err="1" smtClean="0"/>
              <a:t>ut.</a:t>
            </a:r>
            <a:r>
              <a:rPr lang="en-US" dirty="0" smtClean="0"/>
              <a:t> </a:t>
            </a:r>
            <a:r>
              <a:rPr lang="en-US" dirty="0" err="1" smtClean="0"/>
              <a:t>Nulla</a:t>
            </a:r>
            <a:r>
              <a:rPr lang="en-US" dirty="0" smtClean="0"/>
              <a:t> </a:t>
            </a:r>
            <a:r>
              <a:rPr lang="en-US" dirty="0" err="1" smtClean="0"/>
              <a:t>consectetur</a:t>
            </a:r>
            <a:r>
              <a:rPr lang="en-US" dirty="0" smtClean="0"/>
              <a:t> </a:t>
            </a:r>
            <a:r>
              <a:rPr lang="en-US" dirty="0" err="1" smtClean="0"/>
              <a:t>enim</a:t>
            </a:r>
            <a:r>
              <a:rPr lang="en-US" dirty="0" smtClean="0"/>
              <a:t> </a:t>
            </a:r>
            <a:r>
              <a:rPr lang="en-US" dirty="0" err="1" smtClean="0"/>
              <a:t>ut</a:t>
            </a:r>
            <a:r>
              <a:rPr lang="en-US" dirty="0" smtClean="0"/>
              <a:t> quam </a:t>
            </a:r>
            <a:r>
              <a:rPr lang="en-US" dirty="0" err="1" smtClean="0"/>
              <a:t>suscipit</a:t>
            </a:r>
            <a:r>
              <a:rPr lang="en-US" dirty="0" smtClean="0"/>
              <a:t>, </a:t>
            </a:r>
            <a:r>
              <a:rPr lang="en-US" dirty="0" err="1" smtClean="0"/>
              <a:t>quis</a:t>
            </a:r>
            <a:r>
              <a:rPr lang="en-US" dirty="0" smtClean="0"/>
              <a:t> </a:t>
            </a:r>
            <a:r>
              <a:rPr lang="en-US" dirty="0" err="1" smtClean="0"/>
              <a:t>imperdiet</a:t>
            </a:r>
            <a:r>
              <a:rPr lang="en-US" dirty="0" smtClean="0"/>
              <a:t> </a:t>
            </a:r>
            <a:r>
              <a:rPr lang="en-US" dirty="0" err="1" smtClean="0"/>
              <a:t>purus</a:t>
            </a:r>
            <a:r>
              <a:rPr lang="en-US" dirty="0" smtClean="0"/>
              <a:t> </a:t>
            </a:r>
            <a:r>
              <a:rPr lang="en-US" dirty="0" err="1" smtClean="0"/>
              <a:t>viverra</a:t>
            </a:r>
            <a:r>
              <a:rPr lang="en-US" dirty="0" smtClean="0"/>
              <a:t>. </a:t>
            </a:r>
          </a:p>
        </p:txBody>
      </p:sp>
      <p:sp>
        <p:nvSpPr>
          <p:cNvPr id="6" name="Text Placeholder 17"/>
          <p:cNvSpPr>
            <a:spLocks noGrp="1"/>
          </p:cNvSpPr>
          <p:nvPr>
            <p:ph type="body" sz="quarter" idx="10" hasCustomPrompt="1"/>
          </p:nvPr>
        </p:nvSpPr>
        <p:spPr>
          <a:xfrm>
            <a:off x="107382" y="4804738"/>
            <a:ext cx="3455467" cy="215352"/>
          </a:xfrm>
          <a:prstGeom prst="rect">
            <a:avLst/>
          </a:prstGeom>
        </p:spPr>
        <p:txBody>
          <a:bodyPr anchor="ctr">
            <a:noAutofit/>
          </a:bodyPr>
          <a:lstStyle>
            <a:lvl1pPr marL="0" indent="0">
              <a:buNone/>
              <a:defRPr sz="1200">
                <a:solidFill>
                  <a:schemeClr val="accent3"/>
                </a:solidFill>
              </a:defRPr>
            </a:lvl1pPr>
            <a:lvl2pPr>
              <a:defRPr sz="1200"/>
            </a:lvl2pPr>
            <a:lvl3pPr>
              <a:defRPr sz="1200"/>
            </a:lvl3pPr>
            <a:lvl4pPr>
              <a:defRPr sz="1200"/>
            </a:lvl4pPr>
            <a:lvl5pPr>
              <a:defRPr sz="1200"/>
            </a:lvl5pPr>
          </a:lstStyle>
          <a:p>
            <a:r>
              <a:rPr lang="en-US" sz="1200" b="0" dirty="0" smtClean="0">
                <a:solidFill>
                  <a:schemeClr val="accent3"/>
                </a:solidFill>
              </a:rPr>
              <a:t>Slide Title</a:t>
            </a:r>
            <a:endParaRPr lang="en-GB" sz="1200" b="0" dirty="0">
              <a:solidFill>
                <a:schemeClr val="accent3"/>
              </a:solidFill>
            </a:endParaRPr>
          </a:p>
        </p:txBody>
      </p:sp>
    </p:spTree>
    <p:extLst>
      <p:ext uri="{BB962C8B-B14F-4D97-AF65-F5344CB8AC3E}">
        <p14:creationId xmlns:p14="http://schemas.microsoft.com/office/powerpoint/2010/main" xmlns="" val="1880268233"/>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Page Right Slide - locator top">
    <p:bg>
      <p:bgPr>
        <a:solidFill>
          <a:schemeClr val="bg1"/>
        </a:solidFill>
        <a:effectLst/>
      </p:bgPr>
    </p:bg>
    <p:spTree>
      <p:nvGrpSpPr>
        <p:cNvPr id="1" name=""/>
        <p:cNvGrpSpPr/>
        <p:nvPr/>
      </p:nvGrpSpPr>
      <p:grpSpPr>
        <a:xfrm>
          <a:off x="0" y="0"/>
          <a:ext cx="0" cy="0"/>
          <a:chOff x="0" y="0"/>
          <a:chExt cx="0" cy="0"/>
        </a:xfrm>
      </p:grpSpPr>
      <p:sp>
        <p:nvSpPr>
          <p:cNvPr id="8" name="Text Placeholder 13"/>
          <p:cNvSpPr>
            <a:spLocks noGrp="1"/>
          </p:cNvSpPr>
          <p:nvPr>
            <p:ph type="body" sz="quarter" idx="12" hasCustomPrompt="1"/>
          </p:nvPr>
        </p:nvSpPr>
        <p:spPr>
          <a:xfrm>
            <a:off x="4860040" y="915440"/>
            <a:ext cx="4031444" cy="3312540"/>
          </a:xfrm>
          <a:prstGeom prst="rect">
            <a:avLst/>
          </a:prstGeom>
        </p:spPr>
        <p:txBody>
          <a:bodyPr numCol="1" spcCol="216000">
            <a:normAutofit/>
          </a:bodyPr>
          <a:lstStyle>
            <a:lvl1pPr marL="0" indent="0">
              <a:lnSpc>
                <a:spcPct val="100000"/>
              </a:lnSpc>
              <a:buNone/>
              <a:defRPr sz="1300" b="0">
                <a:solidFill>
                  <a:schemeClr val="accent3"/>
                </a:solidFill>
                <a:latin typeface="Source Sans Pro" panose="020B0503030403020204" pitchFamily="34" charset="0"/>
              </a:defRPr>
            </a:lvl1pPr>
          </a:lstStyle>
          <a:p>
            <a:pPr lvl="0"/>
            <a:r>
              <a:rPr lang="en-US" dirty="0" smtClean="0"/>
              <a:t>In </a:t>
            </a:r>
            <a:r>
              <a:rPr lang="en-US" dirty="0" err="1" smtClean="0"/>
              <a:t>hac</a:t>
            </a:r>
            <a:r>
              <a:rPr lang="en-US" dirty="0" smtClean="0"/>
              <a:t> </a:t>
            </a:r>
            <a:r>
              <a:rPr lang="en-US" dirty="0" err="1" smtClean="0"/>
              <a:t>habitasse</a:t>
            </a:r>
            <a:r>
              <a:rPr lang="en-US" dirty="0" smtClean="0"/>
              <a:t> </a:t>
            </a:r>
            <a:r>
              <a:rPr lang="en-US" dirty="0" err="1" smtClean="0"/>
              <a:t>platea</a:t>
            </a:r>
            <a:r>
              <a:rPr lang="en-US" dirty="0" smtClean="0"/>
              <a:t> </a:t>
            </a:r>
            <a:r>
              <a:rPr lang="en-US" dirty="0" err="1" smtClean="0"/>
              <a:t>dictumst</a:t>
            </a:r>
            <a:r>
              <a:rPr lang="en-US" dirty="0" smtClean="0"/>
              <a:t>. </a:t>
            </a:r>
            <a:r>
              <a:rPr lang="en-US" dirty="0" err="1" smtClean="0"/>
              <a:t>Duis</a:t>
            </a:r>
            <a:r>
              <a:rPr lang="en-US" dirty="0" smtClean="0"/>
              <a:t> </a:t>
            </a:r>
            <a:r>
              <a:rPr lang="en-US" dirty="0" err="1" smtClean="0"/>
              <a:t>leo</a:t>
            </a:r>
            <a:r>
              <a:rPr lang="en-US" dirty="0" smtClean="0"/>
              <a:t> </a:t>
            </a:r>
            <a:r>
              <a:rPr lang="en-US" dirty="0" err="1" smtClean="0"/>
              <a:t>diam</a:t>
            </a:r>
            <a:r>
              <a:rPr lang="en-US" dirty="0" smtClean="0"/>
              <a:t>, </a:t>
            </a:r>
            <a:r>
              <a:rPr lang="en-US" dirty="0" err="1" smtClean="0"/>
              <a:t>auctor</a:t>
            </a:r>
            <a:r>
              <a:rPr lang="en-US" dirty="0" smtClean="0"/>
              <a:t> non </a:t>
            </a:r>
            <a:r>
              <a:rPr lang="en-US" dirty="0" err="1" smtClean="0"/>
              <a:t>sodales</a:t>
            </a:r>
            <a:r>
              <a:rPr lang="en-US" dirty="0" smtClean="0"/>
              <a:t> </a:t>
            </a:r>
            <a:r>
              <a:rPr lang="en-US" dirty="0" err="1" smtClean="0"/>
              <a:t>eu</a:t>
            </a:r>
            <a:r>
              <a:rPr lang="en-US" dirty="0" smtClean="0"/>
              <a:t>, </a:t>
            </a:r>
            <a:r>
              <a:rPr lang="en-US" dirty="0" err="1" smtClean="0"/>
              <a:t>viverra</a:t>
            </a:r>
            <a:r>
              <a:rPr lang="en-US" dirty="0" smtClean="0"/>
              <a:t> id ex. </a:t>
            </a:r>
            <a:r>
              <a:rPr lang="en-US" dirty="0" err="1" smtClean="0"/>
              <a:t>Aenean</a:t>
            </a:r>
            <a:r>
              <a:rPr lang="en-US" dirty="0" smtClean="0"/>
              <a:t> cursus </a:t>
            </a:r>
            <a:r>
              <a:rPr lang="en-US" dirty="0" err="1" smtClean="0"/>
              <a:t>orci</a:t>
            </a:r>
            <a:r>
              <a:rPr lang="en-US" dirty="0" smtClean="0"/>
              <a:t> ligula, a </a:t>
            </a:r>
            <a:r>
              <a:rPr lang="en-US" dirty="0" err="1" smtClean="0"/>
              <a:t>scelerisque</a:t>
            </a:r>
            <a:r>
              <a:rPr lang="en-US" dirty="0" smtClean="0"/>
              <a:t> </a:t>
            </a:r>
            <a:r>
              <a:rPr lang="en-US" dirty="0" err="1" smtClean="0"/>
              <a:t>est</a:t>
            </a:r>
            <a:r>
              <a:rPr lang="en-US" dirty="0" smtClean="0"/>
              <a:t> </a:t>
            </a:r>
            <a:r>
              <a:rPr lang="en-US" dirty="0" err="1" smtClean="0"/>
              <a:t>aliquet</a:t>
            </a:r>
            <a:r>
              <a:rPr lang="en-US" dirty="0" smtClean="0"/>
              <a:t> </a:t>
            </a:r>
            <a:r>
              <a:rPr lang="en-US" dirty="0" err="1" smtClean="0"/>
              <a:t>ut.</a:t>
            </a:r>
            <a:r>
              <a:rPr lang="en-US" dirty="0" smtClean="0"/>
              <a:t> </a:t>
            </a:r>
            <a:r>
              <a:rPr lang="en-US" dirty="0" err="1" smtClean="0"/>
              <a:t>Proin</a:t>
            </a:r>
            <a:r>
              <a:rPr lang="en-US" dirty="0" smtClean="0"/>
              <a:t> at </a:t>
            </a:r>
            <a:r>
              <a:rPr lang="en-US" dirty="0" err="1" smtClean="0"/>
              <a:t>mauris</a:t>
            </a:r>
            <a:r>
              <a:rPr lang="en-US" dirty="0" smtClean="0"/>
              <a:t> </a:t>
            </a:r>
            <a:r>
              <a:rPr lang="en-US" dirty="0" err="1" smtClean="0"/>
              <a:t>eu</a:t>
            </a:r>
            <a:r>
              <a:rPr lang="en-US" dirty="0" smtClean="0"/>
              <a:t> </a:t>
            </a:r>
            <a:r>
              <a:rPr lang="en-US" dirty="0" err="1" smtClean="0"/>
              <a:t>urna</a:t>
            </a:r>
            <a:r>
              <a:rPr lang="en-US" dirty="0" smtClean="0"/>
              <a:t>.</a:t>
            </a:r>
          </a:p>
          <a:p>
            <a:pPr lvl="0"/>
            <a:endParaRPr lang="en-US" dirty="0" smtClean="0"/>
          </a:p>
          <a:p>
            <a:pPr lvl="0"/>
            <a:r>
              <a:rPr lang="en-US" dirty="0" smtClean="0"/>
              <a:t>Maecenas </a:t>
            </a:r>
            <a:r>
              <a:rPr lang="en-US" dirty="0" err="1" smtClean="0"/>
              <a:t>ultrices</a:t>
            </a:r>
            <a:r>
              <a:rPr lang="en-US" dirty="0" smtClean="0"/>
              <a:t> vitae ex </a:t>
            </a:r>
            <a:r>
              <a:rPr lang="en-US" dirty="0" err="1" smtClean="0"/>
              <a:t>quis</a:t>
            </a:r>
            <a:r>
              <a:rPr lang="en-US" dirty="0" smtClean="0"/>
              <a:t> </a:t>
            </a:r>
            <a:r>
              <a:rPr lang="en-US" dirty="0" err="1" smtClean="0"/>
              <a:t>tincidunt</a:t>
            </a:r>
            <a:r>
              <a:rPr lang="en-US" dirty="0" smtClean="0"/>
              <a:t>. </a:t>
            </a:r>
            <a:r>
              <a:rPr lang="en-US" dirty="0" err="1" smtClean="0"/>
              <a:t>Suspendisse</a:t>
            </a:r>
            <a:r>
              <a:rPr lang="en-US" dirty="0" smtClean="0"/>
              <a:t> pharetra </a:t>
            </a:r>
            <a:r>
              <a:rPr lang="en-US" dirty="0" err="1" smtClean="0"/>
              <a:t>nunc</a:t>
            </a:r>
            <a:r>
              <a:rPr lang="en-US" dirty="0" smtClean="0"/>
              <a:t> ac porta </a:t>
            </a:r>
            <a:r>
              <a:rPr lang="en-US" dirty="0" err="1" smtClean="0"/>
              <a:t>fringilla</a:t>
            </a:r>
            <a:r>
              <a:rPr lang="en-US" dirty="0" smtClean="0"/>
              <a:t>. </a:t>
            </a:r>
            <a:r>
              <a:rPr lang="en-US" dirty="0" err="1" smtClean="0"/>
              <a:t>Fusce</a:t>
            </a:r>
            <a:r>
              <a:rPr lang="en-US" dirty="0" smtClean="0"/>
              <a:t> </a:t>
            </a:r>
            <a:r>
              <a:rPr lang="en-US" dirty="0" err="1" smtClean="0"/>
              <a:t>est</a:t>
            </a:r>
            <a:r>
              <a:rPr lang="en-US" dirty="0" smtClean="0"/>
              <a:t> </a:t>
            </a:r>
            <a:r>
              <a:rPr lang="en-US" dirty="0" err="1" smtClean="0"/>
              <a:t>leo</a:t>
            </a:r>
            <a:r>
              <a:rPr lang="en-US" dirty="0" smtClean="0"/>
              <a:t>, </a:t>
            </a:r>
            <a:r>
              <a:rPr lang="en-US" dirty="0" err="1" smtClean="0"/>
              <a:t>posuere</a:t>
            </a:r>
            <a:r>
              <a:rPr lang="en-US" dirty="0" smtClean="0"/>
              <a:t> non </a:t>
            </a:r>
            <a:r>
              <a:rPr lang="en-US" dirty="0" err="1" smtClean="0"/>
              <a:t>egestas</a:t>
            </a:r>
            <a:r>
              <a:rPr lang="en-US" dirty="0" smtClean="0"/>
              <a:t> in, </a:t>
            </a:r>
            <a:r>
              <a:rPr lang="en-US" dirty="0" err="1" smtClean="0"/>
              <a:t>condimentum</a:t>
            </a:r>
            <a:r>
              <a:rPr lang="en-US" dirty="0" smtClean="0"/>
              <a:t> </a:t>
            </a:r>
            <a:r>
              <a:rPr lang="en-US" dirty="0" err="1" smtClean="0"/>
              <a:t>nec</a:t>
            </a:r>
            <a:r>
              <a:rPr lang="en-US" dirty="0" smtClean="0"/>
              <a:t> </a:t>
            </a:r>
            <a:r>
              <a:rPr lang="en-US" dirty="0" err="1" smtClean="0"/>
              <a:t>lectus</a:t>
            </a:r>
            <a:r>
              <a:rPr lang="en-US" dirty="0" smtClean="0"/>
              <a:t>. </a:t>
            </a:r>
          </a:p>
          <a:p>
            <a:pPr lvl="0"/>
            <a:endParaRPr lang="en-US" dirty="0" smtClean="0"/>
          </a:p>
          <a:p>
            <a:pPr lvl="0"/>
            <a:r>
              <a:rPr lang="en-US" dirty="0" err="1" smtClean="0"/>
              <a:t>Curabitur</a:t>
            </a:r>
            <a:r>
              <a:rPr lang="en-US" dirty="0" smtClean="0"/>
              <a:t> </a:t>
            </a:r>
            <a:r>
              <a:rPr lang="en-US" dirty="0" err="1" smtClean="0"/>
              <a:t>sed</a:t>
            </a:r>
            <a:r>
              <a:rPr lang="en-US" dirty="0" smtClean="0"/>
              <a:t> magna </a:t>
            </a:r>
            <a:r>
              <a:rPr lang="en-US" dirty="0" err="1" smtClean="0"/>
              <a:t>porttitor</a:t>
            </a:r>
            <a:r>
              <a:rPr lang="en-US" dirty="0" smtClean="0"/>
              <a:t>, </a:t>
            </a:r>
            <a:r>
              <a:rPr lang="en-US" dirty="0" err="1" smtClean="0"/>
              <a:t>ullamcorper</a:t>
            </a:r>
            <a:r>
              <a:rPr lang="en-US" dirty="0" smtClean="0"/>
              <a:t> </a:t>
            </a:r>
            <a:r>
              <a:rPr lang="en-US" dirty="0" err="1" smtClean="0"/>
              <a:t>eros</a:t>
            </a:r>
            <a:r>
              <a:rPr lang="en-US" dirty="0" smtClean="0"/>
              <a:t> in, </a:t>
            </a:r>
            <a:r>
              <a:rPr lang="en-US" dirty="0" err="1" smtClean="0"/>
              <a:t>ultrices</a:t>
            </a:r>
            <a:r>
              <a:rPr lang="en-US" dirty="0" smtClean="0"/>
              <a:t> est. </a:t>
            </a:r>
            <a:r>
              <a:rPr lang="en-US" dirty="0" err="1" smtClean="0"/>
              <a:t>Vestibulum</a:t>
            </a:r>
            <a:r>
              <a:rPr lang="en-US" dirty="0" smtClean="0"/>
              <a:t> </a:t>
            </a:r>
            <a:r>
              <a:rPr lang="en-US" dirty="0" err="1" smtClean="0"/>
              <a:t>sodales</a:t>
            </a:r>
            <a:r>
              <a:rPr lang="en-US" dirty="0" smtClean="0"/>
              <a:t> </a:t>
            </a:r>
            <a:r>
              <a:rPr lang="en-US" dirty="0" err="1" smtClean="0"/>
              <a:t>suscipit</a:t>
            </a:r>
            <a:r>
              <a:rPr lang="en-US" dirty="0" smtClean="0"/>
              <a:t> </a:t>
            </a:r>
            <a:r>
              <a:rPr lang="en-US" dirty="0" err="1" smtClean="0"/>
              <a:t>turpis</a:t>
            </a:r>
            <a:r>
              <a:rPr lang="en-US" dirty="0" smtClean="0"/>
              <a:t>, a </a:t>
            </a:r>
            <a:r>
              <a:rPr lang="en-US" dirty="0" err="1" smtClean="0"/>
              <a:t>blandit</a:t>
            </a:r>
            <a:r>
              <a:rPr lang="en-US" dirty="0" smtClean="0"/>
              <a:t> </a:t>
            </a:r>
            <a:r>
              <a:rPr lang="en-US" dirty="0" err="1" smtClean="0"/>
              <a:t>purus</a:t>
            </a:r>
            <a:r>
              <a:rPr lang="en-US" dirty="0" smtClean="0"/>
              <a:t> </a:t>
            </a:r>
            <a:r>
              <a:rPr lang="en-US" dirty="0" err="1" smtClean="0"/>
              <a:t>ultricies</a:t>
            </a:r>
            <a:r>
              <a:rPr lang="en-US" dirty="0" smtClean="0"/>
              <a:t> sed. </a:t>
            </a:r>
          </a:p>
        </p:txBody>
      </p:sp>
      <p:sp>
        <p:nvSpPr>
          <p:cNvPr id="10" name="Title 1"/>
          <p:cNvSpPr>
            <a:spLocks noGrp="1"/>
          </p:cNvSpPr>
          <p:nvPr>
            <p:ph type="title" hasCustomPrompt="1"/>
          </p:nvPr>
        </p:nvSpPr>
        <p:spPr>
          <a:xfrm>
            <a:off x="4788030" y="123410"/>
            <a:ext cx="4032560" cy="288039"/>
          </a:xfrm>
          <a:prstGeom prst="rect">
            <a:avLst/>
          </a:prstGeom>
        </p:spPr>
        <p:txBody>
          <a:bodyPr>
            <a:noAutofit/>
          </a:bodyPr>
          <a:lstStyle>
            <a:lvl1pPr algn="l">
              <a:defRPr sz="8000">
                <a:latin typeface="+mn-lt"/>
              </a:defRPr>
            </a:lvl1pPr>
          </a:lstStyle>
          <a:p>
            <a:r>
              <a:rPr lang="en-US" dirty="0" smtClean="0"/>
              <a:t>“</a:t>
            </a:r>
            <a:endParaRPr lang="en-GB" dirty="0"/>
          </a:p>
        </p:txBody>
      </p:sp>
      <p:sp>
        <p:nvSpPr>
          <p:cNvPr id="7" name="Text Placeholder 3"/>
          <p:cNvSpPr>
            <a:spLocks noGrp="1"/>
          </p:cNvSpPr>
          <p:nvPr>
            <p:ph type="body" sz="quarter" idx="11" hasCustomPrompt="1"/>
          </p:nvPr>
        </p:nvSpPr>
        <p:spPr>
          <a:xfrm>
            <a:off x="107950" y="4804190"/>
            <a:ext cx="5903913" cy="215900"/>
          </a:xfrm>
          <a:prstGeom prst="rect">
            <a:avLst/>
          </a:prstGeom>
        </p:spPr>
        <p:txBody>
          <a:bodyPr/>
          <a:lstStyle>
            <a:lvl1pPr marL="0" indent="0">
              <a:buNone/>
              <a:defRPr sz="1400" baseline="0">
                <a:solidFill>
                  <a:schemeClr val="bg1"/>
                </a:solidFill>
                <a:latin typeface="+mj-lt"/>
              </a:defRPr>
            </a:lvl1pPr>
          </a:lstStyle>
          <a:p>
            <a:pPr lvl="0"/>
            <a:r>
              <a:rPr lang="en-GB" sz="1000" dirty="0" smtClean="0"/>
              <a:t>Slide Title</a:t>
            </a:r>
            <a:endParaRPr lang="en-GB" dirty="0"/>
          </a:p>
        </p:txBody>
      </p:sp>
      <p:sp>
        <p:nvSpPr>
          <p:cNvPr id="5" name="Picture Placeholder 3"/>
          <p:cNvSpPr>
            <a:spLocks noGrp="1"/>
          </p:cNvSpPr>
          <p:nvPr>
            <p:ph type="pic" sz="quarter" idx="13"/>
          </p:nvPr>
        </p:nvSpPr>
        <p:spPr>
          <a:xfrm>
            <a:off x="0" y="-288"/>
            <a:ext cx="4572000" cy="4732338"/>
          </a:xfrm>
          <a:prstGeom prst="rect">
            <a:avLst/>
          </a:prstGeom>
          <a:solidFill>
            <a:schemeClr val="accent5"/>
          </a:solidFill>
        </p:spPr>
        <p:txBody>
          <a:bodyPr lIns="252000" tIns="468000" rIns="144000"/>
          <a:lstStyle>
            <a:lvl1pPr marL="0" indent="0" algn="l">
              <a:buNone/>
              <a:defRPr sz="1600">
                <a:solidFill>
                  <a:schemeClr val="accent3"/>
                </a:solidFill>
              </a:defRPr>
            </a:lvl1pPr>
          </a:lstStyle>
          <a:p>
            <a:endParaRPr lang="en-GB" dirty="0"/>
          </a:p>
        </p:txBody>
      </p:sp>
      <p:sp>
        <p:nvSpPr>
          <p:cNvPr id="11" name="Text Placeholder 13"/>
          <p:cNvSpPr>
            <a:spLocks noGrp="1"/>
          </p:cNvSpPr>
          <p:nvPr>
            <p:ph type="body" sz="quarter" idx="14"/>
          </p:nvPr>
        </p:nvSpPr>
        <p:spPr>
          <a:xfrm>
            <a:off x="397356" y="159479"/>
            <a:ext cx="2586560" cy="216030"/>
          </a:xfrm>
          <a:prstGeom prst="rect">
            <a:avLst/>
          </a:prstGeom>
        </p:spPr>
        <p:txBody>
          <a:bodyPr>
            <a:noAutofit/>
          </a:bodyPr>
          <a:lstStyle>
            <a:lvl1pPr marL="0" indent="0">
              <a:lnSpc>
                <a:spcPct val="150000"/>
              </a:lnSpc>
              <a:buNone/>
              <a:defRPr sz="700" b="0">
                <a:solidFill>
                  <a:schemeClr val="bg1"/>
                </a:solidFill>
                <a:effectLst/>
                <a:latin typeface="Eveleth Clean Regular" pitchFamily="50" charset="0"/>
              </a:defRPr>
            </a:lvl1pPr>
          </a:lstStyle>
          <a:p>
            <a:pPr lvl="0"/>
            <a:endParaRPr lang="en-US" dirty="0" smtClean="0"/>
          </a:p>
        </p:txBody>
      </p:sp>
    </p:spTree>
    <p:controls>
      <p:control spid="23572" name="Image1" r:id="rId2" imgW="285848" imgH="285847"/>
    </p:controls>
    <p:extLst>
      <p:ext uri="{BB962C8B-B14F-4D97-AF65-F5344CB8AC3E}">
        <p14:creationId xmlns:p14="http://schemas.microsoft.com/office/powerpoint/2010/main" xmlns="" val="1210866857"/>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Quote Page Right Slide - locator bottom">
    <p:bg>
      <p:bgPr>
        <a:solidFill>
          <a:schemeClr val="bg1"/>
        </a:solidFill>
        <a:effectLst/>
      </p:bgPr>
    </p:bg>
    <p:spTree>
      <p:nvGrpSpPr>
        <p:cNvPr id="1" name=""/>
        <p:cNvGrpSpPr/>
        <p:nvPr/>
      </p:nvGrpSpPr>
      <p:grpSpPr>
        <a:xfrm>
          <a:off x="0" y="0"/>
          <a:ext cx="0" cy="0"/>
          <a:chOff x="0" y="0"/>
          <a:chExt cx="0" cy="0"/>
        </a:xfrm>
      </p:grpSpPr>
      <p:sp>
        <p:nvSpPr>
          <p:cNvPr id="8" name="Text Placeholder 13"/>
          <p:cNvSpPr>
            <a:spLocks noGrp="1"/>
          </p:cNvSpPr>
          <p:nvPr>
            <p:ph type="body" sz="quarter" idx="12" hasCustomPrompt="1"/>
          </p:nvPr>
        </p:nvSpPr>
        <p:spPr>
          <a:xfrm>
            <a:off x="4860040" y="915440"/>
            <a:ext cx="4031444" cy="3312540"/>
          </a:xfrm>
          <a:prstGeom prst="rect">
            <a:avLst/>
          </a:prstGeom>
        </p:spPr>
        <p:txBody>
          <a:bodyPr numCol="1" spcCol="216000">
            <a:normAutofit/>
          </a:bodyPr>
          <a:lstStyle>
            <a:lvl1pPr marL="0" indent="0">
              <a:lnSpc>
                <a:spcPct val="100000"/>
              </a:lnSpc>
              <a:buNone/>
              <a:defRPr sz="1300" b="0">
                <a:solidFill>
                  <a:schemeClr val="accent3"/>
                </a:solidFill>
                <a:latin typeface="Source Sans Pro" panose="020B0503030403020204" pitchFamily="34" charset="0"/>
              </a:defRPr>
            </a:lvl1pPr>
          </a:lstStyle>
          <a:p>
            <a:pPr lvl="0"/>
            <a:r>
              <a:rPr lang="en-US" dirty="0" smtClean="0"/>
              <a:t>In </a:t>
            </a:r>
            <a:r>
              <a:rPr lang="en-US" dirty="0" err="1" smtClean="0"/>
              <a:t>hac</a:t>
            </a:r>
            <a:r>
              <a:rPr lang="en-US" dirty="0" smtClean="0"/>
              <a:t> </a:t>
            </a:r>
            <a:r>
              <a:rPr lang="en-US" dirty="0" err="1" smtClean="0"/>
              <a:t>habitasse</a:t>
            </a:r>
            <a:r>
              <a:rPr lang="en-US" dirty="0" smtClean="0"/>
              <a:t> </a:t>
            </a:r>
            <a:r>
              <a:rPr lang="en-US" dirty="0" err="1" smtClean="0"/>
              <a:t>platea</a:t>
            </a:r>
            <a:r>
              <a:rPr lang="en-US" dirty="0" smtClean="0"/>
              <a:t> </a:t>
            </a:r>
            <a:r>
              <a:rPr lang="en-US" dirty="0" err="1" smtClean="0"/>
              <a:t>dictumst</a:t>
            </a:r>
            <a:r>
              <a:rPr lang="en-US" dirty="0" smtClean="0"/>
              <a:t>. </a:t>
            </a:r>
            <a:r>
              <a:rPr lang="en-US" dirty="0" err="1" smtClean="0"/>
              <a:t>Duis</a:t>
            </a:r>
            <a:r>
              <a:rPr lang="en-US" dirty="0" smtClean="0"/>
              <a:t> </a:t>
            </a:r>
            <a:r>
              <a:rPr lang="en-US" dirty="0" err="1" smtClean="0"/>
              <a:t>leo</a:t>
            </a:r>
            <a:r>
              <a:rPr lang="en-US" dirty="0" smtClean="0"/>
              <a:t> </a:t>
            </a:r>
            <a:r>
              <a:rPr lang="en-US" dirty="0" err="1" smtClean="0"/>
              <a:t>diam</a:t>
            </a:r>
            <a:r>
              <a:rPr lang="en-US" dirty="0" smtClean="0"/>
              <a:t>, </a:t>
            </a:r>
            <a:r>
              <a:rPr lang="en-US" dirty="0" err="1" smtClean="0"/>
              <a:t>auctor</a:t>
            </a:r>
            <a:r>
              <a:rPr lang="en-US" dirty="0" smtClean="0"/>
              <a:t> non </a:t>
            </a:r>
            <a:r>
              <a:rPr lang="en-US" dirty="0" err="1" smtClean="0"/>
              <a:t>sodales</a:t>
            </a:r>
            <a:r>
              <a:rPr lang="en-US" dirty="0" smtClean="0"/>
              <a:t> </a:t>
            </a:r>
            <a:r>
              <a:rPr lang="en-US" dirty="0" err="1" smtClean="0"/>
              <a:t>eu</a:t>
            </a:r>
            <a:r>
              <a:rPr lang="en-US" dirty="0" smtClean="0"/>
              <a:t>, </a:t>
            </a:r>
            <a:r>
              <a:rPr lang="en-US" dirty="0" err="1" smtClean="0"/>
              <a:t>viverra</a:t>
            </a:r>
            <a:r>
              <a:rPr lang="en-US" dirty="0" smtClean="0"/>
              <a:t> id ex. </a:t>
            </a:r>
            <a:r>
              <a:rPr lang="en-US" dirty="0" err="1" smtClean="0"/>
              <a:t>Aenean</a:t>
            </a:r>
            <a:r>
              <a:rPr lang="en-US" dirty="0" smtClean="0"/>
              <a:t> cursus </a:t>
            </a:r>
            <a:r>
              <a:rPr lang="en-US" dirty="0" err="1" smtClean="0"/>
              <a:t>orci</a:t>
            </a:r>
            <a:r>
              <a:rPr lang="en-US" dirty="0" smtClean="0"/>
              <a:t> ligula, a </a:t>
            </a:r>
            <a:r>
              <a:rPr lang="en-US" dirty="0" err="1" smtClean="0"/>
              <a:t>scelerisque</a:t>
            </a:r>
            <a:r>
              <a:rPr lang="en-US" dirty="0" smtClean="0"/>
              <a:t> </a:t>
            </a:r>
            <a:r>
              <a:rPr lang="en-US" dirty="0" err="1" smtClean="0"/>
              <a:t>est</a:t>
            </a:r>
            <a:r>
              <a:rPr lang="en-US" dirty="0" smtClean="0"/>
              <a:t> </a:t>
            </a:r>
            <a:r>
              <a:rPr lang="en-US" dirty="0" err="1" smtClean="0"/>
              <a:t>aliquet</a:t>
            </a:r>
            <a:r>
              <a:rPr lang="en-US" dirty="0" smtClean="0"/>
              <a:t> </a:t>
            </a:r>
            <a:r>
              <a:rPr lang="en-US" dirty="0" err="1" smtClean="0"/>
              <a:t>ut.</a:t>
            </a:r>
            <a:r>
              <a:rPr lang="en-US" dirty="0" smtClean="0"/>
              <a:t> </a:t>
            </a:r>
            <a:r>
              <a:rPr lang="en-US" dirty="0" err="1" smtClean="0"/>
              <a:t>Proin</a:t>
            </a:r>
            <a:r>
              <a:rPr lang="en-US" dirty="0" smtClean="0"/>
              <a:t> at </a:t>
            </a:r>
            <a:r>
              <a:rPr lang="en-US" dirty="0" err="1" smtClean="0"/>
              <a:t>mauris</a:t>
            </a:r>
            <a:r>
              <a:rPr lang="en-US" dirty="0" smtClean="0"/>
              <a:t> </a:t>
            </a:r>
            <a:r>
              <a:rPr lang="en-US" dirty="0" err="1" smtClean="0"/>
              <a:t>eu</a:t>
            </a:r>
            <a:r>
              <a:rPr lang="en-US" dirty="0" smtClean="0"/>
              <a:t> </a:t>
            </a:r>
            <a:r>
              <a:rPr lang="en-US" dirty="0" err="1" smtClean="0"/>
              <a:t>urna</a:t>
            </a:r>
            <a:r>
              <a:rPr lang="en-US" dirty="0" smtClean="0"/>
              <a:t>.</a:t>
            </a:r>
          </a:p>
          <a:p>
            <a:pPr lvl="0"/>
            <a:endParaRPr lang="en-US" dirty="0" smtClean="0"/>
          </a:p>
          <a:p>
            <a:pPr lvl="0"/>
            <a:r>
              <a:rPr lang="en-US" dirty="0" smtClean="0"/>
              <a:t>Maecenas </a:t>
            </a:r>
            <a:r>
              <a:rPr lang="en-US" dirty="0" err="1" smtClean="0"/>
              <a:t>ultrices</a:t>
            </a:r>
            <a:r>
              <a:rPr lang="en-US" dirty="0" smtClean="0"/>
              <a:t> vitae ex </a:t>
            </a:r>
            <a:r>
              <a:rPr lang="en-US" dirty="0" err="1" smtClean="0"/>
              <a:t>quis</a:t>
            </a:r>
            <a:r>
              <a:rPr lang="en-US" dirty="0" smtClean="0"/>
              <a:t> </a:t>
            </a:r>
            <a:r>
              <a:rPr lang="en-US" dirty="0" err="1" smtClean="0"/>
              <a:t>tincidunt</a:t>
            </a:r>
            <a:r>
              <a:rPr lang="en-US" dirty="0" smtClean="0"/>
              <a:t>. </a:t>
            </a:r>
            <a:r>
              <a:rPr lang="en-US" dirty="0" err="1" smtClean="0"/>
              <a:t>Suspendisse</a:t>
            </a:r>
            <a:r>
              <a:rPr lang="en-US" dirty="0" smtClean="0"/>
              <a:t> pharetra </a:t>
            </a:r>
            <a:r>
              <a:rPr lang="en-US" dirty="0" err="1" smtClean="0"/>
              <a:t>nunc</a:t>
            </a:r>
            <a:r>
              <a:rPr lang="en-US" dirty="0" smtClean="0"/>
              <a:t> ac porta </a:t>
            </a:r>
            <a:r>
              <a:rPr lang="en-US" dirty="0" err="1" smtClean="0"/>
              <a:t>fringilla</a:t>
            </a:r>
            <a:r>
              <a:rPr lang="en-US" dirty="0" smtClean="0"/>
              <a:t>. </a:t>
            </a:r>
            <a:r>
              <a:rPr lang="en-US" dirty="0" err="1" smtClean="0"/>
              <a:t>Fusce</a:t>
            </a:r>
            <a:r>
              <a:rPr lang="en-US" dirty="0" smtClean="0"/>
              <a:t> </a:t>
            </a:r>
            <a:r>
              <a:rPr lang="en-US" dirty="0" err="1" smtClean="0"/>
              <a:t>est</a:t>
            </a:r>
            <a:r>
              <a:rPr lang="en-US" dirty="0" smtClean="0"/>
              <a:t> </a:t>
            </a:r>
            <a:r>
              <a:rPr lang="en-US" dirty="0" err="1" smtClean="0"/>
              <a:t>leo</a:t>
            </a:r>
            <a:r>
              <a:rPr lang="en-US" dirty="0" smtClean="0"/>
              <a:t>, </a:t>
            </a:r>
            <a:r>
              <a:rPr lang="en-US" dirty="0" err="1" smtClean="0"/>
              <a:t>posuere</a:t>
            </a:r>
            <a:r>
              <a:rPr lang="en-US" dirty="0" smtClean="0"/>
              <a:t> non </a:t>
            </a:r>
            <a:r>
              <a:rPr lang="en-US" dirty="0" err="1" smtClean="0"/>
              <a:t>egestas</a:t>
            </a:r>
            <a:r>
              <a:rPr lang="en-US" dirty="0" smtClean="0"/>
              <a:t> in, </a:t>
            </a:r>
            <a:r>
              <a:rPr lang="en-US" dirty="0" err="1" smtClean="0"/>
              <a:t>condimentum</a:t>
            </a:r>
            <a:r>
              <a:rPr lang="en-US" dirty="0" smtClean="0"/>
              <a:t> </a:t>
            </a:r>
            <a:r>
              <a:rPr lang="en-US" dirty="0" err="1" smtClean="0"/>
              <a:t>nec</a:t>
            </a:r>
            <a:r>
              <a:rPr lang="en-US" dirty="0" smtClean="0"/>
              <a:t> </a:t>
            </a:r>
            <a:r>
              <a:rPr lang="en-US" dirty="0" err="1" smtClean="0"/>
              <a:t>lectus</a:t>
            </a:r>
            <a:r>
              <a:rPr lang="en-US" dirty="0" smtClean="0"/>
              <a:t>. </a:t>
            </a:r>
          </a:p>
          <a:p>
            <a:pPr lvl="0"/>
            <a:endParaRPr lang="en-US" dirty="0" smtClean="0"/>
          </a:p>
          <a:p>
            <a:pPr lvl="0"/>
            <a:r>
              <a:rPr lang="en-US" dirty="0" err="1" smtClean="0"/>
              <a:t>Curabitur</a:t>
            </a:r>
            <a:r>
              <a:rPr lang="en-US" dirty="0" smtClean="0"/>
              <a:t> </a:t>
            </a:r>
            <a:r>
              <a:rPr lang="en-US" dirty="0" err="1" smtClean="0"/>
              <a:t>sed</a:t>
            </a:r>
            <a:r>
              <a:rPr lang="en-US" dirty="0" smtClean="0"/>
              <a:t> magna </a:t>
            </a:r>
            <a:r>
              <a:rPr lang="en-US" dirty="0" err="1" smtClean="0"/>
              <a:t>porttitor</a:t>
            </a:r>
            <a:r>
              <a:rPr lang="en-US" dirty="0" smtClean="0"/>
              <a:t>, </a:t>
            </a:r>
            <a:r>
              <a:rPr lang="en-US" dirty="0" err="1" smtClean="0"/>
              <a:t>ullamcorper</a:t>
            </a:r>
            <a:r>
              <a:rPr lang="en-US" dirty="0" smtClean="0"/>
              <a:t> </a:t>
            </a:r>
            <a:r>
              <a:rPr lang="en-US" dirty="0" err="1" smtClean="0"/>
              <a:t>eros</a:t>
            </a:r>
            <a:r>
              <a:rPr lang="en-US" dirty="0" smtClean="0"/>
              <a:t> in, </a:t>
            </a:r>
            <a:r>
              <a:rPr lang="en-US" dirty="0" err="1" smtClean="0"/>
              <a:t>ultrices</a:t>
            </a:r>
            <a:r>
              <a:rPr lang="en-US" dirty="0" smtClean="0"/>
              <a:t> est. </a:t>
            </a:r>
            <a:r>
              <a:rPr lang="en-US" dirty="0" err="1" smtClean="0"/>
              <a:t>Vestibulum</a:t>
            </a:r>
            <a:r>
              <a:rPr lang="en-US" dirty="0" smtClean="0"/>
              <a:t> </a:t>
            </a:r>
            <a:r>
              <a:rPr lang="en-US" dirty="0" err="1" smtClean="0"/>
              <a:t>sodales</a:t>
            </a:r>
            <a:r>
              <a:rPr lang="en-US" dirty="0" smtClean="0"/>
              <a:t> </a:t>
            </a:r>
            <a:r>
              <a:rPr lang="en-US" dirty="0" err="1" smtClean="0"/>
              <a:t>suscipit</a:t>
            </a:r>
            <a:r>
              <a:rPr lang="en-US" dirty="0" smtClean="0"/>
              <a:t> </a:t>
            </a:r>
            <a:r>
              <a:rPr lang="en-US" dirty="0" err="1" smtClean="0"/>
              <a:t>turpis</a:t>
            </a:r>
            <a:r>
              <a:rPr lang="en-US" dirty="0" smtClean="0"/>
              <a:t>, a </a:t>
            </a:r>
            <a:r>
              <a:rPr lang="en-US" dirty="0" err="1" smtClean="0"/>
              <a:t>blandit</a:t>
            </a:r>
            <a:r>
              <a:rPr lang="en-US" dirty="0" smtClean="0"/>
              <a:t> </a:t>
            </a:r>
            <a:r>
              <a:rPr lang="en-US" dirty="0" err="1" smtClean="0"/>
              <a:t>purus</a:t>
            </a:r>
            <a:r>
              <a:rPr lang="en-US" dirty="0" smtClean="0"/>
              <a:t> </a:t>
            </a:r>
            <a:r>
              <a:rPr lang="en-US" dirty="0" err="1" smtClean="0"/>
              <a:t>ultricies</a:t>
            </a:r>
            <a:r>
              <a:rPr lang="en-US" dirty="0" smtClean="0"/>
              <a:t> sed. </a:t>
            </a:r>
          </a:p>
        </p:txBody>
      </p:sp>
      <p:sp>
        <p:nvSpPr>
          <p:cNvPr id="10" name="Title 1"/>
          <p:cNvSpPr>
            <a:spLocks noGrp="1"/>
          </p:cNvSpPr>
          <p:nvPr>
            <p:ph type="title" hasCustomPrompt="1"/>
          </p:nvPr>
        </p:nvSpPr>
        <p:spPr>
          <a:xfrm>
            <a:off x="4788030" y="123410"/>
            <a:ext cx="4032560" cy="288039"/>
          </a:xfrm>
          <a:prstGeom prst="rect">
            <a:avLst/>
          </a:prstGeom>
        </p:spPr>
        <p:txBody>
          <a:bodyPr>
            <a:noAutofit/>
          </a:bodyPr>
          <a:lstStyle>
            <a:lvl1pPr algn="l">
              <a:defRPr sz="8000">
                <a:latin typeface="+mn-lt"/>
              </a:defRPr>
            </a:lvl1pPr>
          </a:lstStyle>
          <a:p>
            <a:r>
              <a:rPr lang="en-US" dirty="0" smtClean="0"/>
              <a:t>“</a:t>
            </a:r>
            <a:endParaRPr lang="en-GB" dirty="0"/>
          </a:p>
        </p:txBody>
      </p:sp>
      <p:sp>
        <p:nvSpPr>
          <p:cNvPr id="7" name="Text Placeholder 3"/>
          <p:cNvSpPr>
            <a:spLocks noGrp="1"/>
          </p:cNvSpPr>
          <p:nvPr>
            <p:ph type="body" sz="quarter" idx="11" hasCustomPrompt="1"/>
          </p:nvPr>
        </p:nvSpPr>
        <p:spPr>
          <a:xfrm>
            <a:off x="107950" y="4804190"/>
            <a:ext cx="5903913" cy="215900"/>
          </a:xfrm>
          <a:prstGeom prst="rect">
            <a:avLst/>
          </a:prstGeom>
        </p:spPr>
        <p:txBody>
          <a:bodyPr/>
          <a:lstStyle>
            <a:lvl1pPr marL="0" indent="0">
              <a:buNone/>
              <a:defRPr sz="1400" baseline="0">
                <a:solidFill>
                  <a:schemeClr val="bg1"/>
                </a:solidFill>
                <a:latin typeface="+mj-lt"/>
              </a:defRPr>
            </a:lvl1pPr>
          </a:lstStyle>
          <a:p>
            <a:pPr lvl="0"/>
            <a:r>
              <a:rPr lang="en-GB" sz="1000" dirty="0" smtClean="0"/>
              <a:t>Slide Title</a:t>
            </a:r>
            <a:endParaRPr lang="en-GB" dirty="0"/>
          </a:p>
        </p:txBody>
      </p:sp>
      <p:sp>
        <p:nvSpPr>
          <p:cNvPr id="5" name="Picture Placeholder 3"/>
          <p:cNvSpPr>
            <a:spLocks noGrp="1"/>
          </p:cNvSpPr>
          <p:nvPr>
            <p:ph type="pic" sz="quarter" idx="13"/>
          </p:nvPr>
        </p:nvSpPr>
        <p:spPr>
          <a:xfrm>
            <a:off x="0" y="-288"/>
            <a:ext cx="4572000" cy="4732338"/>
          </a:xfrm>
          <a:prstGeom prst="rect">
            <a:avLst/>
          </a:prstGeom>
          <a:solidFill>
            <a:schemeClr val="accent5"/>
          </a:solidFill>
        </p:spPr>
        <p:txBody>
          <a:bodyPr lIns="252000" tIns="468000" rIns="144000"/>
          <a:lstStyle>
            <a:lvl1pPr marL="0" indent="0" algn="l">
              <a:buNone/>
              <a:defRPr sz="1600">
                <a:solidFill>
                  <a:schemeClr val="accent3"/>
                </a:solidFill>
              </a:defRPr>
            </a:lvl1pPr>
          </a:lstStyle>
          <a:p>
            <a:endParaRPr lang="en-GB" dirty="0"/>
          </a:p>
        </p:txBody>
      </p:sp>
      <p:sp>
        <p:nvSpPr>
          <p:cNvPr id="11" name="Text Placeholder 13"/>
          <p:cNvSpPr>
            <a:spLocks noGrp="1"/>
          </p:cNvSpPr>
          <p:nvPr>
            <p:ph type="body" sz="quarter" idx="14"/>
          </p:nvPr>
        </p:nvSpPr>
        <p:spPr>
          <a:xfrm>
            <a:off x="397356" y="4407629"/>
            <a:ext cx="2586560" cy="216030"/>
          </a:xfrm>
          <a:prstGeom prst="rect">
            <a:avLst/>
          </a:prstGeom>
        </p:spPr>
        <p:txBody>
          <a:bodyPr>
            <a:noAutofit/>
          </a:bodyPr>
          <a:lstStyle>
            <a:lvl1pPr marL="0" indent="0">
              <a:lnSpc>
                <a:spcPct val="150000"/>
              </a:lnSpc>
              <a:buNone/>
              <a:defRPr sz="700" b="0">
                <a:solidFill>
                  <a:schemeClr val="bg1"/>
                </a:solidFill>
                <a:effectLst/>
                <a:latin typeface="Eveleth Clean Regular" pitchFamily="50" charset="0"/>
              </a:defRPr>
            </a:lvl1pPr>
          </a:lstStyle>
          <a:p>
            <a:pPr lvl="0"/>
            <a:endParaRPr lang="en-US" dirty="0" smtClean="0"/>
          </a:p>
        </p:txBody>
      </p:sp>
    </p:spTree>
    <p:controls>
      <p:control spid="24596" name="Image1" r:id="rId2" imgW="285848" imgH="285847"/>
    </p:controls>
    <p:extLst>
      <p:ext uri="{BB962C8B-B14F-4D97-AF65-F5344CB8AC3E}">
        <p14:creationId xmlns:p14="http://schemas.microsoft.com/office/powerpoint/2010/main" xmlns="" val="129425613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mage &amp; Text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400" y="339440"/>
            <a:ext cx="8641200" cy="504070"/>
          </a:xfrm>
          <a:prstGeom prst="rect">
            <a:avLst/>
          </a:prstGeom>
        </p:spPr>
        <p:txBody>
          <a:bodyPr>
            <a:noAutofit/>
          </a:bodyPr>
          <a:lstStyle>
            <a:lvl1pPr algn="l">
              <a:defRPr sz="1600">
                <a:latin typeface="+mj-lt"/>
              </a:defRPr>
            </a:lvl1pPr>
          </a:lstStyle>
          <a:p>
            <a:r>
              <a:rPr lang="en-US" dirty="0" err="1" smtClean="0"/>
              <a:t>Vestibulum</a:t>
            </a:r>
            <a:r>
              <a:rPr lang="en-US" dirty="0" smtClean="0"/>
              <a:t> </a:t>
            </a:r>
            <a:r>
              <a:rPr lang="en-US" dirty="0" err="1" smtClean="0"/>
              <a:t>volutpat</a:t>
            </a:r>
            <a:r>
              <a:rPr lang="en-US" dirty="0" smtClean="0"/>
              <a:t> </a:t>
            </a:r>
            <a:r>
              <a:rPr lang="en-US" dirty="0" err="1" smtClean="0"/>
              <a:t>finibus</a:t>
            </a:r>
            <a:r>
              <a:rPr lang="en-US" dirty="0" smtClean="0"/>
              <a:t> pharetra.</a:t>
            </a:r>
            <a:br>
              <a:rPr lang="en-US" dirty="0" smtClean="0"/>
            </a:br>
            <a:r>
              <a:rPr lang="en-US" dirty="0" err="1" smtClean="0"/>
              <a:t>Phasellus</a:t>
            </a:r>
            <a:r>
              <a:rPr lang="en-US" dirty="0" smtClean="0"/>
              <a:t> </a:t>
            </a:r>
            <a:r>
              <a:rPr lang="en-US" dirty="0" err="1" smtClean="0"/>
              <a:t>sodales</a:t>
            </a:r>
            <a:r>
              <a:rPr lang="en-US" dirty="0" smtClean="0"/>
              <a:t> ante </a:t>
            </a:r>
            <a:r>
              <a:rPr lang="en-US" dirty="0" err="1" smtClean="0"/>
              <a:t>nibh</a:t>
            </a:r>
            <a:r>
              <a:rPr lang="en-US" dirty="0" smtClean="0"/>
              <a:t>,</a:t>
            </a:r>
            <a:endParaRPr lang="en-GB" dirty="0"/>
          </a:p>
        </p:txBody>
      </p:sp>
      <p:cxnSp>
        <p:nvCxnSpPr>
          <p:cNvPr id="5" name="Straight Connector 4"/>
          <p:cNvCxnSpPr/>
          <p:nvPr userDrawn="1"/>
        </p:nvCxnSpPr>
        <p:spPr>
          <a:xfrm>
            <a:off x="251400" y="411450"/>
            <a:ext cx="1116" cy="432060"/>
          </a:xfrm>
          <a:prstGeom prst="line">
            <a:avLst/>
          </a:prstGeom>
          <a:ln w="25400"/>
          <a:effectLst/>
        </p:spPr>
        <p:style>
          <a:lnRef idx="3">
            <a:schemeClr val="accent2"/>
          </a:lnRef>
          <a:fillRef idx="0">
            <a:schemeClr val="accent2"/>
          </a:fillRef>
          <a:effectRef idx="2">
            <a:schemeClr val="accent2"/>
          </a:effectRef>
          <a:fontRef idx="minor">
            <a:schemeClr val="tx1"/>
          </a:fontRef>
        </p:style>
      </p:cxnSp>
      <p:sp>
        <p:nvSpPr>
          <p:cNvPr id="7" name="Text Placeholder 3"/>
          <p:cNvSpPr>
            <a:spLocks noGrp="1"/>
          </p:cNvSpPr>
          <p:nvPr>
            <p:ph type="body" sz="quarter" idx="11" hasCustomPrompt="1"/>
          </p:nvPr>
        </p:nvSpPr>
        <p:spPr>
          <a:xfrm>
            <a:off x="107950" y="4804190"/>
            <a:ext cx="5903913" cy="215900"/>
          </a:xfrm>
          <a:prstGeom prst="rect">
            <a:avLst/>
          </a:prstGeom>
        </p:spPr>
        <p:txBody>
          <a:bodyPr/>
          <a:lstStyle>
            <a:lvl1pPr marL="0" indent="0">
              <a:buNone/>
              <a:defRPr sz="1400" baseline="0">
                <a:solidFill>
                  <a:schemeClr val="bg1"/>
                </a:solidFill>
                <a:latin typeface="+mj-lt"/>
              </a:defRPr>
            </a:lvl1pPr>
          </a:lstStyle>
          <a:p>
            <a:pPr lvl="0"/>
            <a:r>
              <a:rPr lang="en-GB" sz="1000" dirty="0" smtClean="0"/>
              <a:t>Slide Title</a:t>
            </a:r>
            <a:endParaRPr lang="en-GB" dirty="0"/>
          </a:p>
        </p:txBody>
      </p:sp>
      <p:sp>
        <p:nvSpPr>
          <p:cNvPr id="10" name="Picture Placeholder 3"/>
          <p:cNvSpPr>
            <a:spLocks noGrp="1"/>
          </p:cNvSpPr>
          <p:nvPr>
            <p:ph type="pic" sz="quarter" idx="13"/>
          </p:nvPr>
        </p:nvSpPr>
        <p:spPr>
          <a:xfrm>
            <a:off x="395420" y="1779640"/>
            <a:ext cx="1872259" cy="1224170"/>
          </a:xfrm>
          <a:prstGeom prst="rect">
            <a:avLst/>
          </a:prstGeom>
          <a:solidFill>
            <a:schemeClr val="accent5"/>
          </a:solidFill>
        </p:spPr>
        <p:txBody>
          <a:bodyPr lIns="144000" tIns="144000" rIns="144000"/>
          <a:lstStyle>
            <a:lvl1pPr marL="0" indent="0" algn="l">
              <a:buNone/>
              <a:defRPr sz="1200">
                <a:solidFill>
                  <a:schemeClr val="accent3"/>
                </a:solidFill>
              </a:defRPr>
            </a:lvl1pPr>
          </a:lstStyle>
          <a:p>
            <a:endParaRPr lang="en-GB" dirty="0"/>
          </a:p>
        </p:txBody>
      </p:sp>
      <p:sp>
        <p:nvSpPr>
          <p:cNvPr id="11" name="Text Placeholder 10"/>
          <p:cNvSpPr>
            <a:spLocks noGrp="1"/>
          </p:cNvSpPr>
          <p:nvPr>
            <p:ph type="body" sz="quarter" idx="17"/>
          </p:nvPr>
        </p:nvSpPr>
        <p:spPr>
          <a:xfrm>
            <a:off x="395420" y="3003810"/>
            <a:ext cx="1872885" cy="576080"/>
          </a:xfrm>
          <a:prstGeom prst="rect">
            <a:avLst/>
          </a:prstGeom>
          <a:solidFill>
            <a:schemeClr val="bg1"/>
          </a:solidFill>
          <a:ln>
            <a:solidFill>
              <a:schemeClr val="accent5"/>
            </a:solidFill>
          </a:ln>
        </p:spPr>
        <p:txBody>
          <a:bodyPr lIns="144000" tIns="144000" rIns="144000" bIns="144000" anchor="ctr"/>
          <a:lstStyle>
            <a:lvl1pPr marL="0" indent="0" algn="ctr">
              <a:buNone/>
              <a:defRPr sz="1200" baseline="0">
                <a:solidFill>
                  <a:schemeClr val="accent3"/>
                </a:solidFill>
                <a:latin typeface="Eveleth Clean Regular" pitchFamily="50" charset="0"/>
              </a:defRPr>
            </a:lvl1pPr>
          </a:lstStyle>
          <a:p>
            <a:pPr lvl="0"/>
            <a:endParaRPr lang="en-GB" dirty="0"/>
          </a:p>
        </p:txBody>
      </p:sp>
      <p:sp>
        <p:nvSpPr>
          <p:cNvPr id="12" name="Picture Placeholder 3"/>
          <p:cNvSpPr>
            <a:spLocks noGrp="1"/>
          </p:cNvSpPr>
          <p:nvPr>
            <p:ph type="pic" sz="quarter" idx="18"/>
          </p:nvPr>
        </p:nvSpPr>
        <p:spPr>
          <a:xfrm>
            <a:off x="2555095" y="1779640"/>
            <a:ext cx="1872259" cy="1224170"/>
          </a:xfrm>
          <a:prstGeom prst="rect">
            <a:avLst/>
          </a:prstGeom>
          <a:solidFill>
            <a:schemeClr val="accent5"/>
          </a:solidFill>
        </p:spPr>
        <p:txBody>
          <a:bodyPr lIns="144000" tIns="144000" rIns="144000"/>
          <a:lstStyle>
            <a:lvl1pPr marL="0" indent="0" algn="l">
              <a:buNone/>
              <a:defRPr sz="1200">
                <a:solidFill>
                  <a:schemeClr val="accent3"/>
                </a:solidFill>
              </a:defRPr>
            </a:lvl1pPr>
          </a:lstStyle>
          <a:p>
            <a:endParaRPr lang="en-GB" dirty="0"/>
          </a:p>
        </p:txBody>
      </p:sp>
      <p:sp>
        <p:nvSpPr>
          <p:cNvPr id="13" name="Text Placeholder 10"/>
          <p:cNvSpPr>
            <a:spLocks noGrp="1"/>
          </p:cNvSpPr>
          <p:nvPr>
            <p:ph type="body" sz="quarter" idx="19"/>
          </p:nvPr>
        </p:nvSpPr>
        <p:spPr>
          <a:xfrm>
            <a:off x="2555095" y="3003810"/>
            <a:ext cx="1872885" cy="576080"/>
          </a:xfrm>
          <a:prstGeom prst="rect">
            <a:avLst/>
          </a:prstGeom>
          <a:solidFill>
            <a:schemeClr val="bg1"/>
          </a:solidFill>
          <a:ln>
            <a:solidFill>
              <a:schemeClr val="accent5"/>
            </a:solidFill>
          </a:ln>
        </p:spPr>
        <p:txBody>
          <a:bodyPr lIns="144000" tIns="144000" rIns="144000" bIns="144000" anchor="ctr"/>
          <a:lstStyle>
            <a:lvl1pPr marL="0" indent="0" algn="ctr">
              <a:buNone/>
              <a:defRPr sz="1200" baseline="0">
                <a:solidFill>
                  <a:schemeClr val="accent3"/>
                </a:solidFill>
                <a:latin typeface="Eveleth Clean Regular" pitchFamily="50" charset="0"/>
              </a:defRPr>
            </a:lvl1pPr>
          </a:lstStyle>
          <a:p>
            <a:pPr lvl="0"/>
            <a:endParaRPr lang="en-GB" dirty="0"/>
          </a:p>
        </p:txBody>
      </p:sp>
      <p:sp>
        <p:nvSpPr>
          <p:cNvPr id="14" name="Picture Placeholder 3"/>
          <p:cNvSpPr>
            <a:spLocks noGrp="1"/>
          </p:cNvSpPr>
          <p:nvPr>
            <p:ph type="pic" sz="quarter" idx="20"/>
          </p:nvPr>
        </p:nvSpPr>
        <p:spPr>
          <a:xfrm>
            <a:off x="4716020" y="1779640"/>
            <a:ext cx="1872259" cy="1224170"/>
          </a:xfrm>
          <a:prstGeom prst="rect">
            <a:avLst/>
          </a:prstGeom>
          <a:solidFill>
            <a:schemeClr val="accent5"/>
          </a:solidFill>
        </p:spPr>
        <p:txBody>
          <a:bodyPr lIns="144000" tIns="144000" rIns="144000"/>
          <a:lstStyle>
            <a:lvl1pPr marL="0" indent="0" algn="l">
              <a:buNone/>
              <a:defRPr sz="1200">
                <a:solidFill>
                  <a:schemeClr val="accent3"/>
                </a:solidFill>
              </a:defRPr>
            </a:lvl1pPr>
          </a:lstStyle>
          <a:p>
            <a:endParaRPr lang="en-GB" dirty="0"/>
          </a:p>
        </p:txBody>
      </p:sp>
      <p:sp>
        <p:nvSpPr>
          <p:cNvPr id="15" name="Text Placeholder 10"/>
          <p:cNvSpPr>
            <a:spLocks noGrp="1"/>
          </p:cNvSpPr>
          <p:nvPr>
            <p:ph type="body" sz="quarter" idx="21"/>
          </p:nvPr>
        </p:nvSpPr>
        <p:spPr>
          <a:xfrm>
            <a:off x="4716020" y="3003810"/>
            <a:ext cx="1872885" cy="576080"/>
          </a:xfrm>
          <a:prstGeom prst="rect">
            <a:avLst/>
          </a:prstGeom>
          <a:solidFill>
            <a:schemeClr val="bg1"/>
          </a:solidFill>
          <a:ln>
            <a:solidFill>
              <a:schemeClr val="accent5"/>
            </a:solidFill>
          </a:ln>
        </p:spPr>
        <p:txBody>
          <a:bodyPr lIns="144000" tIns="144000" rIns="144000" bIns="144000" anchor="ctr"/>
          <a:lstStyle>
            <a:lvl1pPr marL="0" indent="0" algn="ctr">
              <a:buNone/>
              <a:defRPr sz="1200" baseline="0">
                <a:solidFill>
                  <a:schemeClr val="accent3"/>
                </a:solidFill>
                <a:latin typeface="Eveleth Clean Regular" pitchFamily="50" charset="0"/>
              </a:defRPr>
            </a:lvl1pPr>
          </a:lstStyle>
          <a:p>
            <a:pPr lvl="0"/>
            <a:endParaRPr lang="en-GB" dirty="0"/>
          </a:p>
        </p:txBody>
      </p:sp>
      <p:sp>
        <p:nvSpPr>
          <p:cNvPr id="16" name="Picture Placeholder 3"/>
          <p:cNvSpPr>
            <a:spLocks noGrp="1"/>
          </p:cNvSpPr>
          <p:nvPr>
            <p:ph type="pic" sz="quarter" idx="22"/>
          </p:nvPr>
        </p:nvSpPr>
        <p:spPr>
          <a:xfrm>
            <a:off x="6875695" y="1779640"/>
            <a:ext cx="1872259" cy="1224170"/>
          </a:xfrm>
          <a:prstGeom prst="rect">
            <a:avLst/>
          </a:prstGeom>
          <a:solidFill>
            <a:schemeClr val="accent5"/>
          </a:solidFill>
        </p:spPr>
        <p:txBody>
          <a:bodyPr lIns="144000" tIns="144000" rIns="144000"/>
          <a:lstStyle>
            <a:lvl1pPr marL="0" indent="0" algn="l">
              <a:buNone/>
              <a:defRPr sz="1200">
                <a:solidFill>
                  <a:schemeClr val="accent3"/>
                </a:solidFill>
              </a:defRPr>
            </a:lvl1pPr>
          </a:lstStyle>
          <a:p>
            <a:endParaRPr lang="en-GB" dirty="0"/>
          </a:p>
        </p:txBody>
      </p:sp>
      <p:sp>
        <p:nvSpPr>
          <p:cNvPr id="17" name="Text Placeholder 10"/>
          <p:cNvSpPr>
            <a:spLocks noGrp="1"/>
          </p:cNvSpPr>
          <p:nvPr>
            <p:ph type="body" sz="quarter" idx="23"/>
          </p:nvPr>
        </p:nvSpPr>
        <p:spPr>
          <a:xfrm>
            <a:off x="6875695" y="3003810"/>
            <a:ext cx="1872885" cy="576080"/>
          </a:xfrm>
          <a:prstGeom prst="rect">
            <a:avLst/>
          </a:prstGeom>
          <a:solidFill>
            <a:schemeClr val="bg1"/>
          </a:solidFill>
          <a:ln>
            <a:solidFill>
              <a:schemeClr val="accent5"/>
            </a:solidFill>
          </a:ln>
        </p:spPr>
        <p:txBody>
          <a:bodyPr lIns="144000" tIns="144000" rIns="144000" bIns="144000" anchor="ctr"/>
          <a:lstStyle>
            <a:lvl1pPr marL="0" indent="0" algn="ctr">
              <a:buNone/>
              <a:defRPr sz="1200" baseline="0">
                <a:solidFill>
                  <a:schemeClr val="accent3"/>
                </a:solidFill>
                <a:latin typeface="Eveleth Clean Regular" pitchFamily="50" charset="0"/>
              </a:defRPr>
            </a:lvl1pPr>
          </a:lstStyle>
          <a:p>
            <a:pPr lvl="0"/>
            <a:endParaRPr lang="en-GB" dirty="0"/>
          </a:p>
        </p:txBody>
      </p:sp>
    </p:spTree>
    <p:extLst>
      <p:ext uri="{BB962C8B-B14F-4D97-AF65-F5344CB8AC3E}">
        <p14:creationId xmlns:p14="http://schemas.microsoft.com/office/powerpoint/2010/main" xmlns="" val="2302377217"/>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Hierarchy Slide">
    <p:bg>
      <p:bgPr>
        <a:solidFill>
          <a:schemeClr val="bg1"/>
        </a:solidFill>
        <a:effectLst/>
      </p:bgPr>
    </p:bg>
    <p:spTree>
      <p:nvGrpSpPr>
        <p:cNvPr id="1" name=""/>
        <p:cNvGrpSpPr/>
        <p:nvPr/>
      </p:nvGrpSpPr>
      <p:grpSpPr>
        <a:xfrm>
          <a:off x="0" y="0"/>
          <a:ext cx="0" cy="0"/>
          <a:chOff x="0" y="0"/>
          <a:chExt cx="0" cy="0"/>
        </a:xfrm>
      </p:grpSpPr>
      <p:sp>
        <p:nvSpPr>
          <p:cNvPr id="5" name="Text Placeholder 3"/>
          <p:cNvSpPr>
            <a:spLocks noGrp="1"/>
          </p:cNvSpPr>
          <p:nvPr>
            <p:ph type="body" sz="quarter" idx="11" hasCustomPrompt="1"/>
          </p:nvPr>
        </p:nvSpPr>
        <p:spPr>
          <a:xfrm>
            <a:off x="107950" y="4804190"/>
            <a:ext cx="5903913" cy="215900"/>
          </a:xfrm>
          <a:prstGeom prst="rect">
            <a:avLst/>
          </a:prstGeom>
        </p:spPr>
        <p:txBody>
          <a:bodyPr/>
          <a:lstStyle>
            <a:lvl1pPr marL="0" indent="0">
              <a:buNone/>
              <a:defRPr sz="1400" baseline="0">
                <a:solidFill>
                  <a:schemeClr val="bg1"/>
                </a:solidFill>
                <a:latin typeface="+mj-lt"/>
              </a:defRPr>
            </a:lvl1pPr>
          </a:lstStyle>
          <a:p>
            <a:pPr lvl="0"/>
            <a:r>
              <a:rPr lang="en-GB" sz="1000" dirty="0" smtClean="0"/>
              <a:t>Slide Title</a:t>
            </a:r>
            <a:endParaRPr lang="en-GB" dirty="0"/>
          </a:p>
        </p:txBody>
      </p:sp>
      <p:sp>
        <p:nvSpPr>
          <p:cNvPr id="3" name="Picture Placeholder 3"/>
          <p:cNvSpPr>
            <a:spLocks noGrp="1"/>
          </p:cNvSpPr>
          <p:nvPr>
            <p:ph type="pic" sz="quarter" idx="13"/>
          </p:nvPr>
        </p:nvSpPr>
        <p:spPr>
          <a:xfrm>
            <a:off x="3635245" y="267430"/>
            <a:ext cx="1872259" cy="1224170"/>
          </a:xfrm>
          <a:prstGeom prst="rect">
            <a:avLst/>
          </a:prstGeom>
          <a:solidFill>
            <a:schemeClr val="accent5"/>
          </a:solidFill>
        </p:spPr>
        <p:txBody>
          <a:bodyPr lIns="144000" tIns="144000" rIns="144000"/>
          <a:lstStyle>
            <a:lvl1pPr marL="0" indent="0" algn="l">
              <a:buNone/>
              <a:defRPr sz="1200">
                <a:solidFill>
                  <a:schemeClr val="accent3"/>
                </a:solidFill>
              </a:defRPr>
            </a:lvl1pPr>
          </a:lstStyle>
          <a:p>
            <a:endParaRPr lang="en-GB" dirty="0"/>
          </a:p>
        </p:txBody>
      </p:sp>
      <p:sp>
        <p:nvSpPr>
          <p:cNvPr id="4" name="Text Placeholder 10"/>
          <p:cNvSpPr>
            <a:spLocks noGrp="1"/>
          </p:cNvSpPr>
          <p:nvPr>
            <p:ph type="body" sz="quarter" idx="17"/>
          </p:nvPr>
        </p:nvSpPr>
        <p:spPr>
          <a:xfrm>
            <a:off x="3635245" y="1491600"/>
            <a:ext cx="1872885" cy="576080"/>
          </a:xfrm>
          <a:prstGeom prst="rect">
            <a:avLst/>
          </a:prstGeom>
          <a:solidFill>
            <a:schemeClr val="bg1"/>
          </a:solidFill>
          <a:ln>
            <a:solidFill>
              <a:schemeClr val="accent5"/>
            </a:solidFill>
          </a:ln>
        </p:spPr>
        <p:txBody>
          <a:bodyPr lIns="144000" tIns="144000" rIns="144000" bIns="144000" anchor="ctr"/>
          <a:lstStyle>
            <a:lvl1pPr marL="0" indent="0" algn="ctr">
              <a:buNone/>
              <a:defRPr sz="1200" baseline="0">
                <a:solidFill>
                  <a:schemeClr val="accent3"/>
                </a:solidFill>
                <a:latin typeface="Eveleth Clean Regular" pitchFamily="50" charset="0"/>
              </a:defRPr>
            </a:lvl1pPr>
          </a:lstStyle>
          <a:p>
            <a:pPr lvl="0"/>
            <a:endParaRPr lang="en-GB" dirty="0"/>
          </a:p>
        </p:txBody>
      </p:sp>
      <p:sp>
        <p:nvSpPr>
          <p:cNvPr id="6" name="Picture Placeholder 3"/>
          <p:cNvSpPr>
            <a:spLocks noGrp="1"/>
          </p:cNvSpPr>
          <p:nvPr>
            <p:ph type="pic" sz="quarter" idx="18"/>
          </p:nvPr>
        </p:nvSpPr>
        <p:spPr>
          <a:xfrm>
            <a:off x="3635870" y="2643760"/>
            <a:ext cx="1872259" cy="1224170"/>
          </a:xfrm>
          <a:prstGeom prst="rect">
            <a:avLst/>
          </a:prstGeom>
          <a:solidFill>
            <a:schemeClr val="accent5"/>
          </a:solidFill>
        </p:spPr>
        <p:txBody>
          <a:bodyPr lIns="144000" tIns="144000" rIns="144000"/>
          <a:lstStyle>
            <a:lvl1pPr marL="0" indent="0" algn="l">
              <a:buNone/>
              <a:defRPr sz="1200">
                <a:solidFill>
                  <a:schemeClr val="accent3"/>
                </a:solidFill>
              </a:defRPr>
            </a:lvl1pPr>
          </a:lstStyle>
          <a:p>
            <a:endParaRPr lang="en-GB" dirty="0"/>
          </a:p>
        </p:txBody>
      </p:sp>
      <p:sp>
        <p:nvSpPr>
          <p:cNvPr id="7" name="Text Placeholder 10"/>
          <p:cNvSpPr>
            <a:spLocks noGrp="1"/>
          </p:cNvSpPr>
          <p:nvPr>
            <p:ph type="body" sz="quarter" idx="19"/>
          </p:nvPr>
        </p:nvSpPr>
        <p:spPr>
          <a:xfrm>
            <a:off x="3635870" y="3867930"/>
            <a:ext cx="1872885" cy="576080"/>
          </a:xfrm>
          <a:prstGeom prst="rect">
            <a:avLst/>
          </a:prstGeom>
          <a:solidFill>
            <a:schemeClr val="bg1"/>
          </a:solidFill>
          <a:ln>
            <a:solidFill>
              <a:schemeClr val="accent5"/>
            </a:solidFill>
          </a:ln>
        </p:spPr>
        <p:txBody>
          <a:bodyPr lIns="144000" tIns="144000" rIns="144000" bIns="144000" anchor="ctr"/>
          <a:lstStyle>
            <a:lvl1pPr marL="0" indent="0" algn="ctr">
              <a:buNone/>
              <a:defRPr sz="1200" baseline="0">
                <a:solidFill>
                  <a:schemeClr val="accent3"/>
                </a:solidFill>
                <a:latin typeface="Eveleth Clean Regular" pitchFamily="50" charset="0"/>
              </a:defRPr>
            </a:lvl1pPr>
          </a:lstStyle>
          <a:p>
            <a:pPr lvl="0"/>
            <a:endParaRPr lang="en-GB" dirty="0"/>
          </a:p>
        </p:txBody>
      </p:sp>
      <p:sp>
        <p:nvSpPr>
          <p:cNvPr id="8" name="Picture Placeholder 3"/>
          <p:cNvSpPr>
            <a:spLocks noGrp="1"/>
          </p:cNvSpPr>
          <p:nvPr>
            <p:ph type="pic" sz="quarter" idx="20"/>
          </p:nvPr>
        </p:nvSpPr>
        <p:spPr>
          <a:xfrm>
            <a:off x="6083585" y="267430"/>
            <a:ext cx="1872259" cy="1224170"/>
          </a:xfrm>
          <a:prstGeom prst="rect">
            <a:avLst/>
          </a:prstGeom>
          <a:solidFill>
            <a:schemeClr val="accent5"/>
          </a:solidFill>
        </p:spPr>
        <p:txBody>
          <a:bodyPr lIns="144000" tIns="144000" rIns="144000"/>
          <a:lstStyle>
            <a:lvl1pPr marL="0" indent="0" algn="l">
              <a:buNone/>
              <a:defRPr sz="1200">
                <a:solidFill>
                  <a:schemeClr val="accent3"/>
                </a:solidFill>
              </a:defRPr>
            </a:lvl1pPr>
          </a:lstStyle>
          <a:p>
            <a:endParaRPr lang="en-GB" dirty="0"/>
          </a:p>
        </p:txBody>
      </p:sp>
      <p:sp>
        <p:nvSpPr>
          <p:cNvPr id="9" name="Text Placeholder 10"/>
          <p:cNvSpPr>
            <a:spLocks noGrp="1"/>
          </p:cNvSpPr>
          <p:nvPr>
            <p:ph type="body" sz="quarter" idx="21"/>
          </p:nvPr>
        </p:nvSpPr>
        <p:spPr>
          <a:xfrm>
            <a:off x="6083585" y="1491600"/>
            <a:ext cx="1872885" cy="576080"/>
          </a:xfrm>
          <a:prstGeom prst="rect">
            <a:avLst/>
          </a:prstGeom>
          <a:solidFill>
            <a:schemeClr val="bg1"/>
          </a:solidFill>
          <a:ln>
            <a:solidFill>
              <a:schemeClr val="accent5"/>
            </a:solidFill>
          </a:ln>
        </p:spPr>
        <p:txBody>
          <a:bodyPr lIns="144000" tIns="144000" rIns="144000" bIns="144000" anchor="ctr"/>
          <a:lstStyle>
            <a:lvl1pPr marL="0" indent="0" algn="ctr">
              <a:buNone/>
              <a:defRPr sz="1200" baseline="0">
                <a:solidFill>
                  <a:schemeClr val="accent3"/>
                </a:solidFill>
                <a:latin typeface="Eveleth Clean Regular" pitchFamily="50" charset="0"/>
              </a:defRPr>
            </a:lvl1pPr>
          </a:lstStyle>
          <a:p>
            <a:pPr lvl="0"/>
            <a:endParaRPr lang="en-GB" dirty="0"/>
          </a:p>
        </p:txBody>
      </p:sp>
      <p:sp>
        <p:nvSpPr>
          <p:cNvPr id="10" name="Picture Placeholder 3"/>
          <p:cNvSpPr>
            <a:spLocks noGrp="1"/>
          </p:cNvSpPr>
          <p:nvPr>
            <p:ph type="pic" sz="quarter" idx="22"/>
          </p:nvPr>
        </p:nvSpPr>
        <p:spPr>
          <a:xfrm>
            <a:off x="1187530" y="267430"/>
            <a:ext cx="1872259" cy="1224170"/>
          </a:xfrm>
          <a:prstGeom prst="rect">
            <a:avLst/>
          </a:prstGeom>
          <a:solidFill>
            <a:schemeClr val="accent5"/>
          </a:solidFill>
        </p:spPr>
        <p:txBody>
          <a:bodyPr lIns="144000" tIns="144000" rIns="144000"/>
          <a:lstStyle>
            <a:lvl1pPr marL="0" indent="0" algn="l">
              <a:buNone/>
              <a:defRPr sz="1200">
                <a:solidFill>
                  <a:schemeClr val="accent3"/>
                </a:solidFill>
              </a:defRPr>
            </a:lvl1pPr>
          </a:lstStyle>
          <a:p>
            <a:endParaRPr lang="en-GB" dirty="0"/>
          </a:p>
        </p:txBody>
      </p:sp>
      <p:sp>
        <p:nvSpPr>
          <p:cNvPr id="11" name="Text Placeholder 10"/>
          <p:cNvSpPr>
            <a:spLocks noGrp="1"/>
          </p:cNvSpPr>
          <p:nvPr>
            <p:ph type="body" sz="quarter" idx="23"/>
          </p:nvPr>
        </p:nvSpPr>
        <p:spPr>
          <a:xfrm>
            <a:off x="1187530" y="1491600"/>
            <a:ext cx="1872885" cy="576080"/>
          </a:xfrm>
          <a:prstGeom prst="rect">
            <a:avLst/>
          </a:prstGeom>
          <a:solidFill>
            <a:schemeClr val="bg1"/>
          </a:solidFill>
          <a:ln>
            <a:solidFill>
              <a:schemeClr val="accent5"/>
            </a:solidFill>
          </a:ln>
        </p:spPr>
        <p:txBody>
          <a:bodyPr lIns="144000" tIns="144000" rIns="144000" bIns="144000" anchor="ctr"/>
          <a:lstStyle>
            <a:lvl1pPr marL="0" indent="0" algn="ctr">
              <a:buNone/>
              <a:defRPr sz="1200" baseline="0">
                <a:solidFill>
                  <a:schemeClr val="accent3"/>
                </a:solidFill>
                <a:latin typeface="Eveleth Clean Regular" pitchFamily="50" charset="0"/>
              </a:defRPr>
            </a:lvl1pPr>
          </a:lstStyle>
          <a:p>
            <a:pPr lvl="0"/>
            <a:endParaRPr lang="en-GB" dirty="0"/>
          </a:p>
        </p:txBody>
      </p:sp>
      <p:cxnSp>
        <p:nvCxnSpPr>
          <p:cNvPr id="12" name="Straight Connector 11"/>
          <p:cNvCxnSpPr/>
          <p:nvPr userDrawn="1"/>
        </p:nvCxnSpPr>
        <p:spPr>
          <a:xfrm>
            <a:off x="971500" y="2283710"/>
            <a:ext cx="7201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4572000" y="2283710"/>
            <a:ext cx="0" cy="14402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971500" y="2139690"/>
            <a:ext cx="0" cy="14402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8172500" y="2139690"/>
            <a:ext cx="0" cy="14402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Right Arrow 15"/>
          <p:cNvSpPr/>
          <p:nvPr userDrawn="1"/>
        </p:nvSpPr>
        <p:spPr>
          <a:xfrm>
            <a:off x="3275820" y="1707630"/>
            <a:ext cx="144020" cy="144020"/>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7" name="Right Arrow 16"/>
          <p:cNvSpPr/>
          <p:nvPr userDrawn="1"/>
        </p:nvSpPr>
        <p:spPr>
          <a:xfrm>
            <a:off x="5724160" y="1707630"/>
            <a:ext cx="144020" cy="144020"/>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Tree>
    <p:extLst>
      <p:ext uri="{BB962C8B-B14F-4D97-AF65-F5344CB8AC3E}">
        <p14:creationId xmlns:p14="http://schemas.microsoft.com/office/powerpoint/2010/main" xmlns="" val="174194133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One Column Copy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400" y="411450"/>
            <a:ext cx="4032560" cy="288040"/>
          </a:xfrm>
          <a:prstGeom prst="rect">
            <a:avLst/>
          </a:prstGeom>
        </p:spPr>
        <p:txBody>
          <a:bodyPr>
            <a:noAutofit/>
          </a:bodyPr>
          <a:lstStyle>
            <a:lvl1pPr algn="l">
              <a:defRPr sz="2000" baseline="0">
                <a:latin typeface="+mj-lt"/>
              </a:defRPr>
            </a:lvl1pPr>
          </a:lstStyle>
          <a:p>
            <a:r>
              <a:rPr lang="en-US" dirty="0" smtClean="0"/>
              <a:t>one column copy</a:t>
            </a:r>
            <a:endParaRPr lang="en-GB" dirty="0"/>
          </a:p>
        </p:txBody>
      </p:sp>
      <p:cxnSp>
        <p:nvCxnSpPr>
          <p:cNvPr id="8" name="Straight Connector 7"/>
          <p:cNvCxnSpPr/>
          <p:nvPr userDrawn="1"/>
        </p:nvCxnSpPr>
        <p:spPr>
          <a:xfrm>
            <a:off x="251400" y="483460"/>
            <a:ext cx="1116" cy="216030"/>
          </a:xfrm>
          <a:prstGeom prst="line">
            <a:avLst/>
          </a:prstGeom>
          <a:ln w="25400"/>
          <a:effectLst/>
        </p:spPr>
        <p:style>
          <a:lnRef idx="3">
            <a:schemeClr val="accent2"/>
          </a:lnRef>
          <a:fillRef idx="0">
            <a:schemeClr val="accent2"/>
          </a:fillRef>
          <a:effectRef idx="2">
            <a:schemeClr val="accent2"/>
          </a:effectRef>
          <a:fontRef idx="minor">
            <a:schemeClr val="tx1"/>
          </a:fontRef>
        </p:style>
      </p:cxnSp>
      <p:sp>
        <p:nvSpPr>
          <p:cNvPr id="14" name="Text Placeholder 13"/>
          <p:cNvSpPr>
            <a:spLocks noGrp="1"/>
          </p:cNvSpPr>
          <p:nvPr>
            <p:ph type="body" sz="quarter" idx="11" hasCustomPrompt="1"/>
          </p:nvPr>
        </p:nvSpPr>
        <p:spPr>
          <a:xfrm>
            <a:off x="252516" y="987530"/>
            <a:ext cx="8640083" cy="3312540"/>
          </a:xfrm>
          <a:prstGeom prst="rect">
            <a:avLst/>
          </a:prstGeom>
        </p:spPr>
        <p:txBody>
          <a:bodyPr numCol="1" spcCol="216000">
            <a:normAutofit/>
          </a:bodyPr>
          <a:lstStyle>
            <a:lvl1pPr marL="0" indent="0">
              <a:lnSpc>
                <a:spcPct val="100000"/>
              </a:lnSpc>
              <a:buNone/>
              <a:defRPr sz="1300" b="0">
                <a:solidFill>
                  <a:schemeClr val="accent3"/>
                </a:solidFill>
                <a:latin typeface="Source Sans Pro" panose="020B0503030403020204" pitchFamily="34" charset="0"/>
              </a:defRPr>
            </a:lvl1pPr>
          </a:lstStyle>
          <a:p>
            <a:pPr lvl="0"/>
            <a:r>
              <a:rPr lang="en-US" dirty="0" smtClean="0"/>
              <a:t>In </a:t>
            </a:r>
            <a:r>
              <a:rPr lang="en-US" dirty="0" err="1" smtClean="0"/>
              <a:t>hac</a:t>
            </a:r>
            <a:r>
              <a:rPr lang="en-US" dirty="0" smtClean="0"/>
              <a:t> </a:t>
            </a:r>
            <a:r>
              <a:rPr lang="en-US" dirty="0" err="1" smtClean="0"/>
              <a:t>habitasse</a:t>
            </a:r>
            <a:r>
              <a:rPr lang="en-US" dirty="0" smtClean="0"/>
              <a:t> </a:t>
            </a:r>
            <a:r>
              <a:rPr lang="en-US" dirty="0" err="1" smtClean="0"/>
              <a:t>platea</a:t>
            </a:r>
            <a:r>
              <a:rPr lang="en-US" dirty="0" smtClean="0"/>
              <a:t> </a:t>
            </a:r>
            <a:r>
              <a:rPr lang="en-US" dirty="0" err="1" smtClean="0"/>
              <a:t>dictumst</a:t>
            </a:r>
            <a:r>
              <a:rPr lang="en-US" dirty="0" smtClean="0"/>
              <a:t>. </a:t>
            </a:r>
            <a:r>
              <a:rPr lang="en-US" dirty="0" err="1" smtClean="0"/>
              <a:t>Duis</a:t>
            </a:r>
            <a:r>
              <a:rPr lang="en-US" dirty="0" smtClean="0"/>
              <a:t> </a:t>
            </a:r>
            <a:r>
              <a:rPr lang="en-US" dirty="0" err="1" smtClean="0"/>
              <a:t>leo</a:t>
            </a:r>
            <a:r>
              <a:rPr lang="en-US" dirty="0" smtClean="0"/>
              <a:t> </a:t>
            </a:r>
            <a:r>
              <a:rPr lang="en-US" dirty="0" err="1" smtClean="0"/>
              <a:t>diam</a:t>
            </a:r>
            <a:r>
              <a:rPr lang="en-US" dirty="0" smtClean="0"/>
              <a:t>, </a:t>
            </a:r>
            <a:r>
              <a:rPr lang="en-US" dirty="0" err="1" smtClean="0"/>
              <a:t>auctor</a:t>
            </a:r>
            <a:r>
              <a:rPr lang="en-US" dirty="0" smtClean="0"/>
              <a:t> non </a:t>
            </a:r>
            <a:r>
              <a:rPr lang="en-US" dirty="0" err="1" smtClean="0"/>
              <a:t>sodales</a:t>
            </a:r>
            <a:r>
              <a:rPr lang="en-US" dirty="0" smtClean="0"/>
              <a:t> </a:t>
            </a:r>
            <a:r>
              <a:rPr lang="en-US" dirty="0" err="1" smtClean="0"/>
              <a:t>eu</a:t>
            </a:r>
            <a:r>
              <a:rPr lang="en-US" dirty="0" smtClean="0"/>
              <a:t>, </a:t>
            </a:r>
            <a:r>
              <a:rPr lang="en-US" dirty="0" err="1" smtClean="0"/>
              <a:t>viverra</a:t>
            </a:r>
            <a:r>
              <a:rPr lang="en-US" dirty="0" smtClean="0"/>
              <a:t> id ex. </a:t>
            </a:r>
            <a:r>
              <a:rPr lang="en-US" dirty="0" err="1" smtClean="0"/>
              <a:t>Aenean</a:t>
            </a:r>
            <a:r>
              <a:rPr lang="en-US" dirty="0" smtClean="0"/>
              <a:t> cursus </a:t>
            </a:r>
            <a:r>
              <a:rPr lang="en-US" dirty="0" err="1" smtClean="0"/>
              <a:t>orci</a:t>
            </a:r>
            <a:r>
              <a:rPr lang="en-US" dirty="0" smtClean="0"/>
              <a:t> ligula, a </a:t>
            </a:r>
            <a:r>
              <a:rPr lang="en-US" dirty="0" err="1" smtClean="0"/>
              <a:t>scelerisque</a:t>
            </a:r>
            <a:r>
              <a:rPr lang="en-US" dirty="0" smtClean="0"/>
              <a:t> </a:t>
            </a:r>
            <a:r>
              <a:rPr lang="en-US" dirty="0" err="1" smtClean="0"/>
              <a:t>est</a:t>
            </a:r>
            <a:r>
              <a:rPr lang="en-US" dirty="0" smtClean="0"/>
              <a:t> </a:t>
            </a:r>
            <a:r>
              <a:rPr lang="en-US" dirty="0" err="1" smtClean="0"/>
              <a:t>aliquet</a:t>
            </a:r>
            <a:r>
              <a:rPr lang="en-US" dirty="0" smtClean="0"/>
              <a:t> </a:t>
            </a:r>
            <a:r>
              <a:rPr lang="en-US" dirty="0" err="1" smtClean="0"/>
              <a:t>ut.</a:t>
            </a:r>
            <a:r>
              <a:rPr lang="en-US" dirty="0" smtClean="0"/>
              <a:t> </a:t>
            </a:r>
            <a:r>
              <a:rPr lang="en-US" dirty="0" err="1" smtClean="0"/>
              <a:t>Proin</a:t>
            </a:r>
            <a:r>
              <a:rPr lang="en-US" dirty="0" smtClean="0"/>
              <a:t> at </a:t>
            </a:r>
            <a:r>
              <a:rPr lang="en-US" dirty="0" err="1" smtClean="0"/>
              <a:t>mauris</a:t>
            </a:r>
            <a:r>
              <a:rPr lang="en-US" dirty="0" smtClean="0"/>
              <a:t> </a:t>
            </a:r>
            <a:r>
              <a:rPr lang="en-US" dirty="0" err="1" smtClean="0"/>
              <a:t>eu</a:t>
            </a:r>
            <a:r>
              <a:rPr lang="en-US" dirty="0" smtClean="0"/>
              <a:t> </a:t>
            </a:r>
            <a:r>
              <a:rPr lang="en-US" dirty="0" err="1" smtClean="0"/>
              <a:t>urna</a:t>
            </a:r>
            <a:r>
              <a:rPr lang="en-US" dirty="0" smtClean="0"/>
              <a:t> </a:t>
            </a:r>
            <a:r>
              <a:rPr lang="en-US" dirty="0" err="1" smtClean="0"/>
              <a:t>vehicula</a:t>
            </a:r>
            <a:r>
              <a:rPr lang="en-US" dirty="0" smtClean="0"/>
              <a:t> </a:t>
            </a:r>
            <a:r>
              <a:rPr lang="en-US" dirty="0" err="1" smtClean="0"/>
              <a:t>pellentesque</a:t>
            </a:r>
            <a:r>
              <a:rPr lang="en-US" dirty="0" smtClean="0"/>
              <a:t>. Maecenas </a:t>
            </a:r>
            <a:r>
              <a:rPr lang="en-US" dirty="0" err="1" smtClean="0"/>
              <a:t>ultrices</a:t>
            </a:r>
            <a:r>
              <a:rPr lang="en-US" dirty="0" smtClean="0"/>
              <a:t> vitae ex </a:t>
            </a:r>
            <a:r>
              <a:rPr lang="en-US" dirty="0" err="1" smtClean="0"/>
              <a:t>quis</a:t>
            </a:r>
            <a:r>
              <a:rPr lang="en-US" dirty="0" smtClean="0"/>
              <a:t> </a:t>
            </a:r>
            <a:r>
              <a:rPr lang="en-US" dirty="0" err="1" smtClean="0"/>
              <a:t>tincidunt</a:t>
            </a:r>
            <a:r>
              <a:rPr lang="en-US" dirty="0" smtClean="0"/>
              <a:t>. </a:t>
            </a:r>
            <a:r>
              <a:rPr lang="en-US" dirty="0" err="1" smtClean="0"/>
              <a:t>Suspendisse</a:t>
            </a:r>
            <a:r>
              <a:rPr lang="en-US" dirty="0" smtClean="0"/>
              <a:t> pharetra </a:t>
            </a:r>
            <a:r>
              <a:rPr lang="en-US" dirty="0" err="1" smtClean="0"/>
              <a:t>nunc</a:t>
            </a:r>
            <a:r>
              <a:rPr lang="en-US" dirty="0" smtClean="0"/>
              <a:t> ac porta </a:t>
            </a:r>
            <a:r>
              <a:rPr lang="en-US" dirty="0" err="1" smtClean="0"/>
              <a:t>fringilla</a:t>
            </a:r>
            <a:r>
              <a:rPr lang="en-US" dirty="0" smtClean="0"/>
              <a:t>. </a:t>
            </a:r>
            <a:r>
              <a:rPr lang="en-US" dirty="0" err="1" smtClean="0"/>
              <a:t>Fusce</a:t>
            </a:r>
            <a:r>
              <a:rPr lang="en-US" dirty="0" smtClean="0"/>
              <a:t> </a:t>
            </a:r>
            <a:r>
              <a:rPr lang="en-US" dirty="0" err="1" smtClean="0"/>
              <a:t>est</a:t>
            </a:r>
            <a:r>
              <a:rPr lang="en-US" dirty="0" smtClean="0"/>
              <a:t> </a:t>
            </a:r>
            <a:r>
              <a:rPr lang="en-US" dirty="0" err="1" smtClean="0"/>
              <a:t>leo</a:t>
            </a:r>
            <a:r>
              <a:rPr lang="en-US" dirty="0" smtClean="0"/>
              <a:t>, </a:t>
            </a:r>
            <a:r>
              <a:rPr lang="en-US" dirty="0" err="1" smtClean="0"/>
              <a:t>posuere</a:t>
            </a:r>
            <a:r>
              <a:rPr lang="en-US" dirty="0" smtClean="0"/>
              <a:t> non </a:t>
            </a:r>
            <a:r>
              <a:rPr lang="en-US" dirty="0" err="1" smtClean="0"/>
              <a:t>egestas</a:t>
            </a:r>
            <a:r>
              <a:rPr lang="en-US" dirty="0" smtClean="0"/>
              <a:t> in, </a:t>
            </a:r>
            <a:r>
              <a:rPr lang="en-US" dirty="0" err="1" smtClean="0"/>
              <a:t>condimentum</a:t>
            </a:r>
            <a:r>
              <a:rPr lang="en-US" dirty="0" smtClean="0"/>
              <a:t> </a:t>
            </a:r>
            <a:r>
              <a:rPr lang="en-US" dirty="0" err="1" smtClean="0"/>
              <a:t>nec</a:t>
            </a:r>
            <a:r>
              <a:rPr lang="en-US" dirty="0" smtClean="0"/>
              <a:t> </a:t>
            </a:r>
            <a:r>
              <a:rPr lang="en-US" dirty="0" err="1" smtClean="0"/>
              <a:t>lectus</a:t>
            </a:r>
            <a:r>
              <a:rPr lang="en-US" dirty="0" smtClean="0"/>
              <a:t>. </a:t>
            </a:r>
          </a:p>
          <a:p>
            <a:pPr lvl="0"/>
            <a:endParaRPr lang="en-US" dirty="0" smtClean="0"/>
          </a:p>
          <a:p>
            <a:pPr lvl="0"/>
            <a:r>
              <a:rPr lang="en-US" dirty="0" err="1" smtClean="0"/>
              <a:t>Curabitur</a:t>
            </a:r>
            <a:r>
              <a:rPr lang="en-US" dirty="0" smtClean="0"/>
              <a:t> </a:t>
            </a:r>
            <a:r>
              <a:rPr lang="en-US" dirty="0" err="1" smtClean="0"/>
              <a:t>sed</a:t>
            </a:r>
            <a:r>
              <a:rPr lang="en-US" dirty="0" smtClean="0"/>
              <a:t> magna </a:t>
            </a:r>
            <a:r>
              <a:rPr lang="en-US" dirty="0" err="1" smtClean="0"/>
              <a:t>porttitor</a:t>
            </a:r>
            <a:r>
              <a:rPr lang="en-US" dirty="0" smtClean="0"/>
              <a:t>, </a:t>
            </a:r>
            <a:r>
              <a:rPr lang="en-US" dirty="0" err="1" smtClean="0"/>
              <a:t>ullamcorper</a:t>
            </a:r>
            <a:r>
              <a:rPr lang="en-US" dirty="0" smtClean="0"/>
              <a:t> </a:t>
            </a:r>
            <a:r>
              <a:rPr lang="en-US" dirty="0" err="1" smtClean="0"/>
              <a:t>eros</a:t>
            </a:r>
            <a:r>
              <a:rPr lang="en-US" dirty="0" smtClean="0"/>
              <a:t> in, </a:t>
            </a:r>
            <a:r>
              <a:rPr lang="en-US" dirty="0" err="1" smtClean="0"/>
              <a:t>ultrices</a:t>
            </a:r>
            <a:r>
              <a:rPr lang="en-US" dirty="0" smtClean="0"/>
              <a:t> est. </a:t>
            </a:r>
            <a:r>
              <a:rPr lang="en-US" dirty="0" err="1" smtClean="0"/>
              <a:t>Vestibulum</a:t>
            </a:r>
            <a:r>
              <a:rPr lang="en-US" dirty="0" smtClean="0"/>
              <a:t> </a:t>
            </a:r>
            <a:r>
              <a:rPr lang="en-US" dirty="0" err="1" smtClean="0"/>
              <a:t>sodales</a:t>
            </a:r>
            <a:r>
              <a:rPr lang="en-US" dirty="0" smtClean="0"/>
              <a:t> </a:t>
            </a:r>
            <a:r>
              <a:rPr lang="en-US" dirty="0" err="1" smtClean="0"/>
              <a:t>suscipit</a:t>
            </a:r>
            <a:r>
              <a:rPr lang="en-US" dirty="0" smtClean="0"/>
              <a:t> </a:t>
            </a:r>
            <a:r>
              <a:rPr lang="en-US" dirty="0" err="1" smtClean="0"/>
              <a:t>turpis</a:t>
            </a:r>
            <a:r>
              <a:rPr lang="en-US" dirty="0" smtClean="0"/>
              <a:t>, a </a:t>
            </a:r>
            <a:r>
              <a:rPr lang="en-US" dirty="0" err="1" smtClean="0"/>
              <a:t>blandit</a:t>
            </a:r>
            <a:r>
              <a:rPr lang="en-US" dirty="0" smtClean="0"/>
              <a:t> </a:t>
            </a:r>
            <a:r>
              <a:rPr lang="en-US" dirty="0" err="1" smtClean="0"/>
              <a:t>purus</a:t>
            </a:r>
            <a:r>
              <a:rPr lang="en-US" dirty="0" smtClean="0"/>
              <a:t> </a:t>
            </a:r>
            <a:r>
              <a:rPr lang="en-US" dirty="0" err="1" smtClean="0"/>
              <a:t>ultricies</a:t>
            </a:r>
            <a:r>
              <a:rPr lang="en-US" dirty="0" smtClean="0"/>
              <a:t> sed. </a:t>
            </a:r>
            <a:r>
              <a:rPr lang="en-US" dirty="0" err="1" smtClean="0"/>
              <a:t>Curabitur</a:t>
            </a:r>
            <a:r>
              <a:rPr lang="en-US" dirty="0" smtClean="0"/>
              <a:t> </a:t>
            </a:r>
            <a:r>
              <a:rPr lang="en-US" dirty="0" err="1" smtClean="0"/>
              <a:t>mattis</a:t>
            </a:r>
            <a:r>
              <a:rPr lang="en-US" dirty="0" smtClean="0"/>
              <a:t> </a:t>
            </a:r>
            <a:r>
              <a:rPr lang="en-US" dirty="0" err="1" smtClean="0"/>
              <a:t>luctus</a:t>
            </a:r>
            <a:r>
              <a:rPr lang="en-US" dirty="0" smtClean="0"/>
              <a:t> </a:t>
            </a:r>
            <a:r>
              <a:rPr lang="en-US" dirty="0" err="1" smtClean="0"/>
              <a:t>mauris</a:t>
            </a:r>
            <a:r>
              <a:rPr lang="en-US" dirty="0" smtClean="0"/>
              <a:t>, non </a:t>
            </a:r>
            <a:r>
              <a:rPr lang="en-US" dirty="0" err="1" smtClean="0"/>
              <a:t>consectetur</a:t>
            </a:r>
            <a:r>
              <a:rPr lang="en-US" dirty="0" smtClean="0"/>
              <a:t> </a:t>
            </a:r>
            <a:r>
              <a:rPr lang="en-US" dirty="0" err="1" smtClean="0"/>
              <a:t>mauris</a:t>
            </a:r>
            <a:r>
              <a:rPr lang="en-US" dirty="0" smtClean="0"/>
              <a:t> </a:t>
            </a:r>
            <a:r>
              <a:rPr lang="en-US" dirty="0" err="1" smtClean="0"/>
              <a:t>viverra</a:t>
            </a:r>
            <a:r>
              <a:rPr lang="en-US" dirty="0" smtClean="0"/>
              <a:t> </a:t>
            </a:r>
            <a:r>
              <a:rPr lang="en-US" dirty="0" err="1" smtClean="0"/>
              <a:t>ut.</a:t>
            </a:r>
            <a:r>
              <a:rPr lang="en-US" dirty="0" smtClean="0"/>
              <a:t> </a:t>
            </a:r>
            <a:r>
              <a:rPr lang="en-US" dirty="0" err="1" smtClean="0"/>
              <a:t>Nulla</a:t>
            </a:r>
            <a:r>
              <a:rPr lang="en-US" dirty="0" smtClean="0"/>
              <a:t> </a:t>
            </a:r>
            <a:r>
              <a:rPr lang="en-US" dirty="0" err="1" smtClean="0"/>
              <a:t>consectetur</a:t>
            </a:r>
            <a:r>
              <a:rPr lang="en-US" dirty="0" smtClean="0"/>
              <a:t> </a:t>
            </a:r>
            <a:r>
              <a:rPr lang="en-US" dirty="0" err="1" smtClean="0"/>
              <a:t>enim</a:t>
            </a:r>
            <a:r>
              <a:rPr lang="en-US" dirty="0" smtClean="0"/>
              <a:t> </a:t>
            </a:r>
            <a:r>
              <a:rPr lang="en-US" dirty="0" err="1" smtClean="0"/>
              <a:t>ut</a:t>
            </a:r>
            <a:r>
              <a:rPr lang="en-US" dirty="0" smtClean="0"/>
              <a:t> quam </a:t>
            </a:r>
            <a:r>
              <a:rPr lang="en-US" dirty="0" err="1" smtClean="0"/>
              <a:t>suscipit</a:t>
            </a:r>
            <a:r>
              <a:rPr lang="en-US" dirty="0" smtClean="0"/>
              <a:t>, </a:t>
            </a:r>
            <a:r>
              <a:rPr lang="en-US" dirty="0" err="1" smtClean="0"/>
              <a:t>quis</a:t>
            </a:r>
            <a:r>
              <a:rPr lang="en-US" dirty="0" smtClean="0"/>
              <a:t> </a:t>
            </a:r>
            <a:r>
              <a:rPr lang="en-US" dirty="0" err="1" smtClean="0"/>
              <a:t>imperdiet</a:t>
            </a:r>
            <a:r>
              <a:rPr lang="en-US" dirty="0" smtClean="0"/>
              <a:t> </a:t>
            </a:r>
            <a:r>
              <a:rPr lang="en-US" dirty="0" err="1" smtClean="0"/>
              <a:t>purus</a:t>
            </a:r>
            <a:r>
              <a:rPr lang="en-US" dirty="0" smtClean="0"/>
              <a:t> </a:t>
            </a:r>
            <a:r>
              <a:rPr lang="en-US" dirty="0" err="1" smtClean="0"/>
              <a:t>viverra</a:t>
            </a:r>
            <a:r>
              <a:rPr lang="en-US" dirty="0" smtClean="0"/>
              <a:t>. </a:t>
            </a:r>
          </a:p>
          <a:p>
            <a:pPr lvl="0"/>
            <a:r>
              <a:rPr lang="en-US" dirty="0" err="1" smtClean="0"/>
              <a:t>Ut</a:t>
            </a:r>
            <a:r>
              <a:rPr lang="en-US" dirty="0" smtClean="0"/>
              <a:t> pharetra </a:t>
            </a:r>
            <a:r>
              <a:rPr lang="en-US" dirty="0" err="1" smtClean="0"/>
              <a:t>sem</a:t>
            </a:r>
            <a:r>
              <a:rPr lang="en-US" dirty="0" smtClean="0"/>
              <a:t> ac ligula </a:t>
            </a:r>
            <a:r>
              <a:rPr lang="en-US" dirty="0" err="1" smtClean="0"/>
              <a:t>dignissim</a:t>
            </a:r>
            <a:r>
              <a:rPr lang="en-US" dirty="0" smtClean="0"/>
              <a:t>, </a:t>
            </a:r>
            <a:r>
              <a:rPr lang="en-US" dirty="0" err="1" smtClean="0"/>
              <a:t>sed</a:t>
            </a:r>
            <a:r>
              <a:rPr lang="en-US" dirty="0" smtClean="0"/>
              <a:t> </a:t>
            </a:r>
            <a:r>
              <a:rPr lang="en-US" dirty="0" err="1" smtClean="0"/>
              <a:t>venenatis</a:t>
            </a:r>
            <a:r>
              <a:rPr lang="en-US" dirty="0" smtClean="0"/>
              <a:t> </a:t>
            </a:r>
            <a:r>
              <a:rPr lang="en-US" dirty="0" err="1" smtClean="0"/>
              <a:t>eros</a:t>
            </a:r>
            <a:r>
              <a:rPr lang="en-US" dirty="0" smtClean="0"/>
              <a:t> </a:t>
            </a:r>
            <a:r>
              <a:rPr lang="en-US" dirty="0" err="1" smtClean="0"/>
              <a:t>vehicula</a:t>
            </a:r>
            <a:r>
              <a:rPr lang="en-US" dirty="0" smtClean="0"/>
              <a:t>. </a:t>
            </a:r>
            <a:r>
              <a:rPr lang="en-US" dirty="0" err="1" smtClean="0"/>
              <a:t>Suspendisse</a:t>
            </a:r>
            <a:r>
              <a:rPr lang="en-US" dirty="0" smtClean="0"/>
              <a:t> </a:t>
            </a:r>
            <a:r>
              <a:rPr lang="en-US" dirty="0" err="1" smtClean="0"/>
              <a:t>mollis</a:t>
            </a:r>
            <a:r>
              <a:rPr lang="en-US" dirty="0" smtClean="0"/>
              <a:t>, </a:t>
            </a:r>
            <a:r>
              <a:rPr lang="en-US" dirty="0" err="1" smtClean="0"/>
              <a:t>velit</a:t>
            </a:r>
            <a:r>
              <a:rPr lang="en-US" dirty="0" smtClean="0"/>
              <a:t> </a:t>
            </a:r>
            <a:r>
              <a:rPr lang="en-US" dirty="0" err="1" smtClean="0"/>
              <a:t>ut</a:t>
            </a:r>
            <a:r>
              <a:rPr lang="en-US" dirty="0" smtClean="0"/>
              <a:t> semper </a:t>
            </a:r>
            <a:r>
              <a:rPr lang="en-US" dirty="0" err="1" smtClean="0"/>
              <a:t>auctor</a:t>
            </a:r>
            <a:r>
              <a:rPr lang="en-US" dirty="0" smtClean="0"/>
              <a:t>, </a:t>
            </a:r>
            <a:r>
              <a:rPr lang="en-US" dirty="0" err="1" smtClean="0"/>
              <a:t>nulla</a:t>
            </a:r>
            <a:r>
              <a:rPr lang="en-US" dirty="0" smtClean="0"/>
              <a:t> nisi </a:t>
            </a:r>
            <a:r>
              <a:rPr lang="en-US" dirty="0" err="1" smtClean="0"/>
              <a:t>fermentum</a:t>
            </a:r>
            <a:r>
              <a:rPr lang="en-US" dirty="0" smtClean="0"/>
              <a:t> lacus, et </a:t>
            </a:r>
            <a:r>
              <a:rPr lang="en-US" dirty="0" err="1" smtClean="0"/>
              <a:t>blandit</a:t>
            </a:r>
            <a:r>
              <a:rPr lang="en-US" dirty="0" smtClean="0"/>
              <a:t> </a:t>
            </a:r>
            <a:r>
              <a:rPr lang="en-US" dirty="0" err="1" smtClean="0"/>
              <a:t>est</a:t>
            </a:r>
            <a:r>
              <a:rPr lang="en-US" dirty="0" smtClean="0"/>
              <a:t> nisi at </a:t>
            </a:r>
            <a:r>
              <a:rPr lang="en-US" dirty="0" err="1" smtClean="0"/>
              <a:t>justo</a:t>
            </a:r>
            <a:r>
              <a:rPr lang="en-US" dirty="0" smtClean="0"/>
              <a:t>. </a:t>
            </a:r>
            <a:r>
              <a:rPr lang="en-US" dirty="0" err="1" smtClean="0"/>
              <a:t>Quisque</a:t>
            </a:r>
            <a:r>
              <a:rPr lang="en-US" dirty="0" smtClean="0"/>
              <a:t> </a:t>
            </a:r>
            <a:r>
              <a:rPr lang="en-US" dirty="0" err="1" smtClean="0"/>
              <a:t>interdum</a:t>
            </a:r>
            <a:r>
              <a:rPr lang="en-US" dirty="0" smtClean="0"/>
              <a:t> </a:t>
            </a:r>
            <a:r>
              <a:rPr lang="en-US" dirty="0" err="1" smtClean="0"/>
              <a:t>nunc</a:t>
            </a:r>
            <a:r>
              <a:rPr lang="en-US" dirty="0" smtClean="0"/>
              <a:t> dui, in </a:t>
            </a:r>
            <a:r>
              <a:rPr lang="en-US" dirty="0" err="1" smtClean="0"/>
              <a:t>ultricies</a:t>
            </a:r>
            <a:r>
              <a:rPr lang="en-US" dirty="0" smtClean="0"/>
              <a:t> magna </a:t>
            </a:r>
            <a:r>
              <a:rPr lang="en-US" dirty="0" err="1" smtClean="0"/>
              <a:t>faucibus</a:t>
            </a:r>
            <a:r>
              <a:rPr lang="en-US" dirty="0" smtClean="0"/>
              <a:t> et. Nam </a:t>
            </a:r>
            <a:r>
              <a:rPr lang="en-US" dirty="0" err="1" smtClean="0"/>
              <a:t>quis</a:t>
            </a:r>
            <a:r>
              <a:rPr lang="en-US" dirty="0" smtClean="0"/>
              <a:t> magna </a:t>
            </a:r>
            <a:r>
              <a:rPr lang="en-US" dirty="0" err="1" smtClean="0"/>
              <a:t>sed</a:t>
            </a:r>
            <a:r>
              <a:rPr lang="en-US" dirty="0" smtClean="0"/>
              <a:t> </a:t>
            </a:r>
            <a:r>
              <a:rPr lang="en-US" dirty="0" err="1" smtClean="0"/>
              <a:t>nisl</a:t>
            </a:r>
            <a:r>
              <a:rPr lang="en-US" dirty="0" smtClean="0"/>
              <a:t> </a:t>
            </a:r>
            <a:r>
              <a:rPr lang="en-US" dirty="0" err="1" smtClean="0"/>
              <a:t>luctus</a:t>
            </a:r>
            <a:r>
              <a:rPr lang="en-US" dirty="0" smtClean="0"/>
              <a:t> </a:t>
            </a:r>
            <a:r>
              <a:rPr lang="en-US" dirty="0" err="1" smtClean="0"/>
              <a:t>aliquet</a:t>
            </a:r>
            <a:r>
              <a:rPr lang="en-US" dirty="0" smtClean="0"/>
              <a:t> </a:t>
            </a:r>
            <a:r>
              <a:rPr lang="en-US" dirty="0" err="1" smtClean="0"/>
              <a:t>sed</a:t>
            </a:r>
            <a:r>
              <a:rPr lang="en-US" dirty="0" smtClean="0"/>
              <a:t> at dui. </a:t>
            </a:r>
            <a:r>
              <a:rPr lang="en-US" dirty="0" err="1" smtClean="0"/>
              <a:t>Interdum</a:t>
            </a:r>
            <a:r>
              <a:rPr lang="en-US" dirty="0" smtClean="0"/>
              <a:t> et </a:t>
            </a:r>
            <a:r>
              <a:rPr lang="en-US" dirty="0" err="1" smtClean="0"/>
              <a:t>malesuada</a:t>
            </a:r>
            <a:r>
              <a:rPr lang="en-US" dirty="0" smtClean="0"/>
              <a:t> fames ac ante ipsum </a:t>
            </a:r>
            <a:r>
              <a:rPr lang="en-US" dirty="0" err="1" smtClean="0"/>
              <a:t>primis</a:t>
            </a:r>
            <a:r>
              <a:rPr lang="en-US" dirty="0" smtClean="0"/>
              <a:t> in </a:t>
            </a:r>
            <a:r>
              <a:rPr lang="en-US" dirty="0" err="1" smtClean="0"/>
              <a:t>faucibus</a:t>
            </a:r>
            <a:r>
              <a:rPr lang="en-US" dirty="0" smtClean="0"/>
              <a:t>. </a:t>
            </a:r>
          </a:p>
          <a:p>
            <a:pPr lvl="0"/>
            <a:endParaRPr lang="en-US" dirty="0" smtClean="0"/>
          </a:p>
        </p:txBody>
      </p:sp>
      <p:sp>
        <p:nvSpPr>
          <p:cNvPr id="9" name="Text Placeholder 3"/>
          <p:cNvSpPr>
            <a:spLocks noGrp="1"/>
          </p:cNvSpPr>
          <p:nvPr>
            <p:ph type="body" sz="quarter" idx="12" hasCustomPrompt="1"/>
          </p:nvPr>
        </p:nvSpPr>
        <p:spPr>
          <a:xfrm>
            <a:off x="107950" y="4804190"/>
            <a:ext cx="5903913" cy="215900"/>
          </a:xfrm>
          <a:prstGeom prst="rect">
            <a:avLst/>
          </a:prstGeom>
        </p:spPr>
        <p:txBody>
          <a:bodyPr/>
          <a:lstStyle>
            <a:lvl1pPr marL="0" indent="0">
              <a:buNone/>
              <a:defRPr sz="1000" baseline="0">
                <a:solidFill>
                  <a:schemeClr val="bg1"/>
                </a:solidFill>
                <a:latin typeface="+mj-lt"/>
              </a:defRPr>
            </a:lvl1pPr>
          </a:lstStyle>
          <a:p>
            <a:pPr lvl="0"/>
            <a:r>
              <a:rPr lang="en-GB" sz="1000" dirty="0" smtClean="0"/>
              <a:t>Slide Title</a:t>
            </a:r>
            <a:endParaRPr lang="en-GB" dirty="0"/>
          </a:p>
        </p:txBody>
      </p:sp>
    </p:spTree>
    <p:extLst>
      <p:ext uri="{BB962C8B-B14F-4D97-AF65-F5344CB8AC3E}">
        <p14:creationId xmlns:p14="http://schemas.microsoft.com/office/powerpoint/2010/main" xmlns="" val="1541755711"/>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lumn Copy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400" y="411450"/>
            <a:ext cx="4032560" cy="288040"/>
          </a:xfrm>
          <a:prstGeom prst="rect">
            <a:avLst/>
          </a:prstGeom>
        </p:spPr>
        <p:txBody>
          <a:bodyPr>
            <a:noAutofit/>
          </a:bodyPr>
          <a:lstStyle>
            <a:lvl1pPr algn="l">
              <a:defRPr sz="2000" baseline="0">
                <a:latin typeface="+mj-lt"/>
              </a:defRPr>
            </a:lvl1pPr>
          </a:lstStyle>
          <a:p>
            <a:r>
              <a:rPr lang="en-US" dirty="0" smtClean="0"/>
              <a:t>Two column copy</a:t>
            </a:r>
            <a:endParaRPr lang="en-GB" dirty="0"/>
          </a:p>
        </p:txBody>
      </p:sp>
      <p:cxnSp>
        <p:nvCxnSpPr>
          <p:cNvPr id="8" name="Straight Connector 7"/>
          <p:cNvCxnSpPr/>
          <p:nvPr userDrawn="1"/>
        </p:nvCxnSpPr>
        <p:spPr>
          <a:xfrm>
            <a:off x="251400" y="483460"/>
            <a:ext cx="1116" cy="216030"/>
          </a:xfrm>
          <a:prstGeom prst="line">
            <a:avLst/>
          </a:prstGeom>
          <a:ln w="25400"/>
          <a:effectLst/>
        </p:spPr>
        <p:style>
          <a:lnRef idx="3">
            <a:schemeClr val="accent2"/>
          </a:lnRef>
          <a:fillRef idx="0">
            <a:schemeClr val="accent2"/>
          </a:fillRef>
          <a:effectRef idx="2">
            <a:schemeClr val="accent2"/>
          </a:effectRef>
          <a:fontRef idx="minor">
            <a:schemeClr val="tx1"/>
          </a:fontRef>
        </p:style>
      </p:cxnSp>
      <p:sp>
        <p:nvSpPr>
          <p:cNvPr id="14" name="Text Placeholder 13"/>
          <p:cNvSpPr>
            <a:spLocks noGrp="1"/>
          </p:cNvSpPr>
          <p:nvPr>
            <p:ph type="body" sz="quarter" idx="11" hasCustomPrompt="1"/>
          </p:nvPr>
        </p:nvSpPr>
        <p:spPr>
          <a:xfrm>
            <a:off x="252516" y="987530"/>
            <a:ext cx="8640083" cy="3600500"/>
          </a:xfrm>
          <a:prstGeom prst="rect">
            <a:avLst/>
          </a:prstGeom>
        </p:spPr>
        <p:txBody>
          <a:bodyPr numCol="2" spcCol="216000">
            <a:normAutofit/>
          </a:bodyPr>
          <a:lstStyle>
            <a:lvl1pPr marL="0" indent="0">
              <a:lnSpc>
                <a:spcPct val="100000"/>
              </a:lnSpc>
              <a:buNone/>
              <a:defRPr sz="1300" b="0">
                <a:solidFill>
                  <a:schemeClr val="accent3"/>
                </a:solidFill>
                <a:latin typeface="Source Sans Pro" panose="020B0503030403020204" pitchFamily="34" charset="0"/>
              </a:defRPr>
            </a:lvl1pPr>
          </a:lstStyle>
          <a:p>
            <a:pPr lvl="0"/>
            <a:r>
              <a:rPr lang="en-US" dirty="0" smtClean="0"/>
              <a:t>In </a:t>
            </a:r>
            <a:r>
              <a:rPr lang="en-US" dirty="0" err="1" smtClean="0"/>
              <a:t>hac</a:t>
            </a:r>
            <a:r>
              <a:rPr lang="en-US" dirty="0" smtClean="0"/>
              <a:t> </a:t>
            </a:r>
            <a:r>
              <a:rPr lang="en-US" dirty="0" err="1" smtClean="0"/>
              <a:t>habitasse</a:t>
            </a:r>
            <a:r>
              <a:rPr lang="en-US" dirty="0" smtClean="0"/>
              <a:t> </a:t>
            </a:r>
            <a:r>
              <a:rPr lang="en-US" dirty="0" err="1" smtClean="0"/>
              <a:t>platea</a:t>
            </a:r>
            <a:r>
              <a:rPr lang="en-US" dirty="0" smtClean="0"/>
              <a:t> </a:t>
            </a:r>
            <a:r>
              <a:rPr lang="en-US" dirty="0" err="1" smtClean="0"/>
              <a:t>dictumst</a:t>
            </a:r>
            <a:r>
              <a:rPr lang="en-US" dirty="0" smtClean="0"/>
              <a:t>. </a:t>
            </a:r>
            <a:r>
              <a:rPr lang="en-US" dirty="0" err="1" smtClean="0"/>
              <a:t>Duis</a:t>
            </a:r>
            <a:r>
              <a:rPr lang="en-US" dirty="0" smtClean="0"/>
              <a:t> </a:t>
            </a:r>
            <a:r>
              <a:rPr lang="en-US" dirty="0" err="1" smtClean="0"/>
              <a:t>leo</a:t>
            </a:r>
            <a:r>
              <a:rPr lang="en-US" dirty="0" smtClean="0"/>
              <a:t> </a:t>
            </a:r>
            <a:r>
              <a:rPr lang="en-US" dirty="0" err="1" smtClean="0"/>
              <a:t>diam</a:t>
            </a:r>
            <a:r>
              <a:rPr lang="en-US" dirty="0" smtClean="0"/>
              <a:t>, </a:t>
            </a:r>
            <a:r>
              <a:rPr lang="en-US" dirty="0" err="1" smtClean="0"/>
              <a:t>auctor</a:t>
            </a:r>
            <a:r>
              <a:rPr lang="en-US" dirty="0" smtClean="0"/>
              <a:t> non </a:t>
            </a:r>
            <a:r>
              <a:rPr lang="en-US" dirty="0" err="1" smtClean="0"/>
              <a:t>sodales</a:t>
            </a:r>
            <a:r>
              <a:rPr lang="en-US" dirty="0" smtClean="0"/>
              <a:t> </a:t>
            </a:r>
            <a:r>
              <a:rPr lang="en-US" dirty="0" err="1" smtClean="0"/>
              <a:t>eu</a:t>
            </a:r>
            <a:r>
              <a:rPr lang="en-US" dirty="0" smtClean="0"/>
              <a:t>, </a:t>
            </a:r>
            <a:r>
              <a:rPr lang="en-US" dirty="0" err="1" smtClean="0"/>
              <a:t>viverra</a:t>
            </a:r>
            <a:r>
              <a:rPr lang="en-US" dirty="0" smtClean="0"/>
              <a:t> id ex. </a:t>
            </a:r>
            <a:r>
              <a:rPr lang="en-US" dirty="0" err="1" smtClean="0"/>
              <a:t>Aenean</a:t>
            </a:r>
            <a:r>
              <a:rPr lang="en-US" dirty="0" smtClean="0"/>
              <a:t> cursus </a:t>
            </a:r>
            <a:r>
              <a:rPr lang="en-US" dirty="0" err="1" smtClean="0"/>
              <a:t>orci</a:t>
            </a:r>
            <a:r>
              <a:rPr lang="en-US" dirty="0" smtClean="0"/>
              <a:t> ligula, a </a:t>
            </a:r>
            <a:r>
              <a:rPr lang="en-US" dirty="0" err="1" smtClean="0"/>
              <a:t>scelerisque</a:t>
            </a:r>
            <a:r>
              <a:rPr lang="en-US" dirty="0" smtClean="0"/>
              <a:t> </a:t>
            </a:r>
            <a:r>
              <a:rPr lang="en-US" dirty="0" err="1" smtClean="0"/>
              <a:t>est</a:t>
            </a:r>
            <a:r>
              <a:rPr lang="en-US" dirty="0" smtClean="0"/>
              <a:t> </a:t>
            </a:r>
            <a:r>
              <a:rPr lang="en-US" dirty="0" err="1" smtClean="0"/>
              <a:t>aliquet</a:t>
            </a:r>
            <a:r>
              <a:rPr lang="en-US" dirty="0" smtClean="0"/>
              <a:t> </a:t>
            </a:r>
            <a:r>
              <a:rPr lang="en-US" dirty="0" err="1" smtClean="0"/>
              <a:t>ut.</a:t>
            </a:r>
            <a:r>
              <a:rPr lang="en-US" dirty="0" smtClean="0"/>
              <a:t> </a:t>
            </a:r>
            <a:r>
              <a:rPr lang="en-US" dirty="0" err="1" smtClean="0"/>
              <a:t>Proin</a:t>
            </a:r>
            <a:r>
              <a:rPr lang="en-US" dirty="0" smtClean="0"/>
              <a:t> at </a:t>
            </a:r>
            <a:r>
              <a:rPr lang="en-US" dirty="0" err="1" smtClean="0"/>
              <a:t>mauris</a:t>
            </a:r>
            <a:r>
              <a:rPr lang="en-US" dirty="0" smtClean="0"/>
              <a:t> </a:t>
            </a:r>
            <a:r>
              <a:rPr lang="en-US" dirty="0" err="1" smtClean="0"/>
              <a:t>eu</a:t>
            </a:r>
            <a:r>
              <a:rPr lang="en-US" dirty="0" smtClean="0"/>
              <a:t> </a:t>
            </a:r>
            <a:r>
              <a:rPr lang="en-US" dirty="0" err="1" smtClean="0"/>
              <a:t>urna</a:t>
            </a:r>
            <a:r>
              <a:rPr lang="en-US" dirty="0" smtClean="0"/>
              <a:t> </a:t>
            </a:r>
            <a:r>
              <a:rPr lang="en-US" dirty="0" err="1" smtClean="0"/>
              <a:t>vehicula</a:t>
            </a:r>
            <a:r>
              <a:rPr lang="en-US" dirty="0" smtClean="0"/>
              <a:t> </a:t>
            </a:r>
            <a:r>
              <a:rPr lang="en-US" dirty="0" err="1" smtClean="0"/>
              <a:t>pellentesque</a:t>
            </a:r>
            <a:r>
              <a:rPr lang="en-US" dirty="0" smtClean="0"/>
              <a:t>. Maecenas </a:t>
            </a:r>
            <a:r>
              <a:rPr lang="en-US" dirty="0" err="1" smtClean="0"/>
              <a:t>ultrices</a:t>
            </a:r>
            <a:r>
              <a:rPr lang="en-US" dirty="0" smtClean="0"/>
              <a:t> vitae ex </a:t>
            </a:r>
            <a:r>
              <a:rPr lang="en-US" dirty="0" err="1" smtClean="0"/>
              <a:t>quis</a:t>
            </a:r>
            <a:r>
              <a:rPr lang="en-US" dirty="0" smtClean="0"/>
              <a:t> </a:t>
            </a:r>
            <a:r>
              <a:rPr lang="en-US" dirty="0" err="1" smtClean="0"/>
              <a:t>tincidunt</a:t>
            </a:r>
            <a:r>
              <a:rPr lang="en-US" dirty="0" smtClean="0"/>
              <a:t>. </a:t>
            </a:r>
            <a:r>
              <a:rPr lang="en-US" dirty="0" err="1" smtClean="0"/>
              <a:t>Suspendisse</a:t>
            </a:r>
            <a:r>
              <a:rPr lang="en-US" dirty="0" smtClean="0"/>
              <a:t> pharetra </a:t>
            </a:r>
            <a:r>
              <a:rPr lang="en-US" dirty="0" err="1" smtClean="0"/>
              <a:t>nunc</a:t>
            </a:r>
            <a:r>
              <a:rPr lang="en-US" dirty="0" smtClean="0"/>
              <a:t> ac porta </a:t>
            </a:r>
            <a:r>
              <a:rPr lang="en-US" dirty="0" err="1" smtClean="0"/>
              <a:t>fringilla</a:t>
            </a:r>
            <a:r>
              <a:rPr lang="en-US" dirty="0" smtClean="0"/>
              <a:t>. </a:t>
            </a:r>
            <a:r>
              <a:rPr lang="en-US" dirty="0" err="1" smtClean="0"/>
              <a:t>Fusce</a:t>
            </a:r>
            <a:r>
              <a:rPr lang="en-US" dirty="0" smtClean="0"/>
              <a:t> </a:t>
            </a:r>
            <a:r>
              <a:rPr lang="en-US" dirty="0" err="1" smtClean="0"/>
              <a:t>est</a:t>
            </a:r>
            <a:r>
              <a:rPr lang="en-US" dirty="0" smtClean="0"/>
              <a:t> </a:t>
            </a:r>
            <a:r>
              <a:rPr lang="en-US" dirty="0" err="1" smtClean="0"/>
              <a:t>leo</a:t>
            </a:r>
            <a:r>
              <a:rPr lang="en-US" dirty="0" smtClean="0"/>
              <a:t>, </a:t>
            </a:r>
            <a:r>
              <a:rPr lang="en-US" dirty="0" err="1" smtClean="0"/>
              <a:t>posuere</a:t>
            </a:r>
            <a:r>
              <a:rPr lang="en-US" dirty="0" smtClean="0"/>
              <a:t> non </a:t>
            </a:r>
            <a:r>
              <a:rPr lang="en-US" dirty="0" err="1" smtClean="0"/>
              <a:t>egestas</a:t>
            </a:r>
            <a:r>
              <a:rPr lang="en-US" dirty="0" smtClean="0"/>
              <a:t> in, </a:t>
            </a:r>
            <a:r>
              <a:rPr lang="en-US" dirty="0" err="1" smtClean="0"/>
              <a:t>condimentum</a:t>
            </a:r>
            <a:r>
              <a:rPr lang="en-US" dirty="0" smtClean="0"/>
              <a:t> </a:t>
            </a:r>
            <a:r>
              <a:rPr lang="en-US" dirty="0" err="1" smtClean="0"/>
              <a:t>nec</a:t>
            </a:r>
            <a:r>
              <a:rPr lang="en-US" dirty="0" smtClean="0"/>
              <a:t> </a:t>
            </a:r>
            <a:r>
              <a:rPr lang="en-US" dirty="0" err="1" smtClean="0"/>
              <a:t>lectus</a:t>
            </a:r>
            <a:r>
              <a:rPr lang="en-US" dirty="0" smtClean="0"/>
              <a:t>. </a:t>
            </a:r>
          </a:p>
          <a:p>
            <a:pPr lvl="0"/>
            <a:endParaRPr lang="en-US" dirty="0" smtClean="0"/>
          </a:p>
          <a:p>
            <a:pPr lvl="0"/>
            <a:r>
              <a:rPr lang="en-US" dirty="0" err="1" smtClean="0"/>
              <a:t>Curabitur</a:t>
            </a:r>
            <a:r>
              <a:rPr lang="en-US" dirty="0" smtClean="0"/>
              <a:t> </a:t>
            </a:r>
            <a:r>
              <a:rPr lang="en-US" dirty="0" err="1" smtClean="0"/>
              <a:t>sed</a:t>
            </a:r>
            <a:r>
              <a:rPr lang="en-US" dirty="0" smtClean="0"/>
              <a:t> magna </a:t>
            </a:r>
            <a:r>
              <a:rPr lang="en-US" dirty="0" err="1" smtClean="0"/>
              <a:t>porttitor</a:t>
            </a:r>
            <a:r>
              <a:rPr lang="en-US" dirty="0" smtClean="0"/>
              <a:t>, </a:t>
            </a:r>
            <a:r>
              <a:rPr lang="en-US" dirty="0" err="1" smtClean="0"/>
              <a:t>ullamcorper</a:t>
            </a:r>
            <a:r>
              <a:rPr lang="en-US" dirty="0" smtClean="0"/>
              <a:t> </a:t>
            </a:r>
            <a:r>
              <a:rPr lang="en-US" dirty="0" err="1" smtClean="0"/>
              <a:t>eros</a:t>
            </a:r>
            <a:r>
              <a:rPr lang="en-US" dirty="0" smtClean="0"/>
              <a:t> in, </a:t>
            </a:r>
            <a:r>
              <a:rPr lang="en-US" dirty="0" err="1" smtClean="0"/>
              <a:t>ultrices</a:t>
            </a:r>
            <a:r>
              <a:rPr lang="en-US" dirty="0" smtClean="0"/>
              <a:t> est. </a:t>
            </a:r>
            <a:r>
              <a:rPr lang="en-US" dirty="0" err="1" smtClean="0"/>
              <a:t>Vestibulum</a:t>
            </a:r>
            <a:r>
              <a:rPr lang="en-US" dirty="0" smtClean="0"/>
              <a:t> </a:t>
            </a:r>
            <a:r>
              <a:rPr lang="en-US" dirty="0" err="1" smtClean="0"/>
              <a:t>sodales</a:t>
            </a:r>
            <a:r>
              <a:rPr lang="en-US" dirty="0" smtClean="0"/>
              <a:t> </a:t>
            </a:r>
            <a:r>
              <a:rPr lang="en-US" dirty="0" err="1" smtClean="0"/>
              <a:t>suscipit</a:t>
            </a:r>
            <a:r>
              <a:rPr lang="en-US" dirty="0" smtClean="0"/>
              <a:t> </a:t>
            </a:r>
            <a:r>
              <a:rPr lang="en-US" dirty="0" err="1" smtClean="0"/>
              <a:t>turpis</a:t>
            </a:r>
            <a:r>
              <a:rPr lang="en-US" dirty="0" smtClean="0"/>
              <a:t>, a </a:t>
            </a:r>
            <a:r>
              <a:rPr lang="en-US" dirty="0" err="1" smtClean="0"/>
              <a:t>blandit</a:t>
            </a:r>
            <a:r>
              <a:rPr lang="en-US" dirty="0" smtClean="0"/>
              <a:t> </a:t>
            </a:r>
            <a:r>
              <a:rPr lang="en-US" dirty="0" err="1" smtClean="0"/>
              <a:t>purus</a:t>
            </a:r>
            <a:r>
              <a:rPr lang="en-US" dirty="0" smtClean="0"/>
              <a:t> </a:t>
            </a:r>
            <a:r>
              <a:rPr lang="en-US" dirty="0" err="1" smtClean="0"/>
              <a:t>ultricies</a:t>
            </a:r>
            <a:r>
              <a:rPr lang="en-US" dirty="0" smtClean="0"/>
              <a:t> sed. </a:t>
            </a:r>
            <a:r>
              <a:rPr lang="en-US" dirty="0" err="1" smtClean="0"/>
              <a:t>Curabitur</a:t>
            </a:r>
            <a:r>
              <a:rPr lang="en-US" dirty="0" smtClean="0"/>
              <a:t> </a:t>
            </a:r>
            <a:r>
              <a:rPr lang="en-US" dirty="0" err="1" smtClean="0"/>
              <a:t>mattis</a:t>
            </a:r>
            <a:r>
              <a:rPr lang="en-US" dirty="0" smtClean="0"/>
              <a:t> </a:t>
            </a:r>
            <a:r>
              <a:rPr lang="en-US" dirty="0" err="1" smtClean="0"/>
              <a:t>luctus</a:t>
            </a:r>
            <a:r>
              <a:rPr lang="en-US" dirty="0" smtClean="0"/>
              <a:t> </a:t>
            </a:r>
            <a:r>
              <a:rPr lang="en-US" dirty="0" err="1" smtClean="0"/>
              <a:t>mauris</a:t>
            </a:r>
            <a:r>
              <a:rPr lang="en-US" dirty="0" smtClean="0"/>
              <a:t>, non </a:t>
            </a:r>
            <a:r>
              <a:rPr lang="en-US" dirty="0" err="1" smtClean="0"/>
              <a:t>consectetur</a:t>
            </a:r>
            <a:r>
              <a:rPr lang="en-US" dirty="0" smtClean="0"/>
              <a:t> </a:t>
            </a:r>
            <a:r>
              <a:rPr lang="en-US" dirty="0" err="1" smtClean="0"/>
              <a:t>mauris</a:t>
            </a:r>
            <a:r>
              <a:rPr lang="en-US" dirty="0" smtClean="0"/>
              <a:t> </a:t>
            </a:r>
            <a:r>
              <a:rPr lang="en-US" dirty="0" err="1" smtClean="0"/>
              <a:t>viverra</a:t>
            </a:r>
            <a:r>
              <a:rPr lang="en-US" dirty="0" smtClean="0"/>
              <a:t> </a:t>
            </a:r>
            <a:r>
              <a:rPr lang="en-US" dirty="0" err="1" smtClean="0"/>
              <a:t>ut.</a:t>
            </a:r>
            <a:r>
              <a:rPr lang="en-US" dirty="0" smtClean="0"/>
              <a:t> </a:t>
            </a:r>
            <a:r>
              <a:rPr lang="en-US" dirty="0" err="1" smtClean="0"/>
              <a:t>Nulla</a:t>
            </a:r>
            <a:r>
              <a:rPr lang="en-US" dirty="0" smtClean="0"/>
              <a:t> </a:t>
            </a:r>
            <a:r>
              <a:rPr lang="en-US" dirty="0" err="1" smtClean="0"/>
              <a:t>consectetur</a:t>
            </a:r>
            <a:r>
              <a:rPr lang="en-US" dirty="0" smtClean="0"/>
              <a:t> </a:t>
            </a:r>
            <a:r>
              <a:rPr lang="en-US" dirty="0" err="1" smtClean="0"/>
              <a:t>enim</a:t>
            </a:r>
            <a:r>
              <a:rPr lang="en-US" dirty="0" smtClean="0"/>
              <a:t> </a:t>
            </a:r>
            <a:r>
              <a:rPr lang="en-US" dirty="0" err="1" smtClean="0"/>
              <a:t>ut</a:t>
            </a:r>
            <a:r>
              <a:rPr lang="en-US" dirty="0" smtClean="0"/>
              <a:t> quam </a:t>
            </a:r>
            <a:r>
              <a:rPr lang="en-US" dirty="0" err="1" smtClean="0"/>
              <a:t>suscipit</a:t>
            </a:r>
            <a:r>
              <a:rPr lang="en-US" dirty="0" smtClean="0"/>
              <a:t>, </a:t>
            </a:r>
            <a:r>
              <a:rPr lang="en-US" dirty="0" err="1" smtClean="0"/>
              <a:t>quis</a:t>
            </a:r>
            <a:r>
              <a:rPr lang="en-US" dirty="0" smtClean="0"/>
              <a:t> </a:t>
            </a:r>
            <a:r>
              <a:rPr lang="en-US" dirty="0" err="1" smtClean="0"/>
              <a:t>imperdiet</a:t>
            </a:r>
            <a:r>
              <a:rPr lang="en-US" dirty="0" smtClean="0"/>
              <a:t> </a:t>
            </a:r>
            <a:r>
              <a:rPr lang="en-US" dirty="0" err="1" smtClean="0"/>
              <a:t>purus</a:t>
            </a:r>
            <a:r>
              <a:rPr lang="en-US" dirty="0" smtClean="0"/>
              <a:t> </a:t>
            </a:r>
            <a:r>
              <a:rPr lang="en-US" dirty="0" err="1" smtClean="0"/>
              <a:t>viverra</a:t>
            </a:r>
            <a:r>
              <a:rPr lang="en-US" dirty="0" smtClean="0"/>
              <a:t>. </a:t>
            </a:r>
          </a:p>
          <a:p>
            <a:pPr lvl="0"/>
            <a:endParaRPr lang="en-US" dirty="0" smtClean="0"/>
          </a:p>
          <a:p>
            <a:pPr lvl="0"/>
            <a:endParaRPr lang="en-US" dirty="0" smtClean="0"/>
          </a:p>
          <a:p>
            <a:pPr lvl="0"/>
            <a:r>
              <a:rPr lang="en-US" dirty="0" err="1" smtClean="0"/>
              <a:t>Ut</a:t>
            </a:r>
            <a:r>
              <a:rPr lang="en-US" dirty="0" smtClean="0"/>
              <a:t> pharetra </a:t>
            </a:r>
            <a:r>
              <a:rPr lang="en-US" dirty="0" err="1" smtClean="0"/>
              <a:t>sem</a:t>
            </a:r>
            <a:r>
              <a:rPr lang="en-US" dirty="0" smtClean="0"/>
              <a:t> ac ligula </a:t>
            </a:r>
            <a:r>
              <a:rPr lang="en-US" dirty="0" err="1" smtClean="0"/>
              <a:t>dignissim</a:t>
            </a:r>
            <a:r>
              <a:rPr lang="en-US" dirty="0" smtClean="0"/>
              <a:t>, </a:t>
            </a:r>
            <a:r>
              <a:rPr lang="en-US" dirty="0" err="1" smtClean="0"/>
              <a:t>sed</a:t>
            </a:r>
            <a:r>
              <a:rPr lang="en-US" dirty="0" smtClean="0"/>
              <a:t> </a:t>
            </a:r>
            <a:r>
              <a:rPr lang="en-US" dirty="0" err="1" smtClean="0"/>
              <a:t>venenatis</a:t>
            </a:r>
            <a:r>
              <a:rPr lang="en-US" dirty="0" smtClean="0"/>
              <a:t> </a:t>
            </a:r>
            <a:r>
              <a:rPr lang="en-US" dirty="0" err="1" smtClean="0"/>
              <a:t>eros</a:t>
            </a:r>
            <a:r>
              <a:rPr lang="en-US" dirty="0" smtClean="0"/>
              <a:t> </a:t>
            </a:r>
            <a:r>
              <a:rPr lang="en-US" dirty="0" err="1" smtClean="0"/>
              <a:t>vehicula</a:t>
            </a:r>
            <a:r>
              <a:rPr lang="en-US" dirty="0" smtClean="0"/>
              <a:t>. </a:t>
            </a:r>
            <a:r>
              <a:rPr lang="en-US" dirty="0" err="1" smtClean="0"/>
              <a:t>Suspendisse</a:t>
            </a:r>
            <a:r>
              <a:rPr lang="en-US" dirty="0" smtClean="0"/>
              <a:t> </a:t>
            </a:r>
            <a:r>
              <a:rPr lang="en-US" dirty="0" err="1" smtClean="0"/>
              <a:t>mollis</a:t>
            </a:r>
            <a:r>
              <a:rPr lang="en-US" dirty="0" smtClean="0"/>
              <a:t>, </a:t>
            </a:r>
            <a:r>
              <a:rPr lang="en-US" dirty="0" err="1" smtClean="0"/>
              <a:t>velit</a:t>
            </a:r>
            <a:r>
              <a:rPr lang="en-US" dirty="0" smtClean="0"/>
              <a:t> </a:t>
            </a:r>
            <a:r>
              <a:rPr lang="en-US" dirty="0" err="1" smtClean="0"/>
              <a:t>ut</a:t>
            </a:r>
            <a:r>
              <a:rPr lang="en-US" dirty="0" smtClean="0"/>
              <a:t> semper </a:t>
            </a:r>
            <a:r>
              <a:rPr lang="en-US" dirty="0" err="1" smtClean="0"/>
              <a:t>auctor</a:t>
            </a:r>
            <a:r>
              <a:rPr lang="en-US" dirty="0" smtClean="0"/>
              <a:t>, </a:t>
            </a:r>
            <a:r>
              <a:rPr lang="en-US" dirty="0" err="1" smtClean="0"/>
              <a:t>nulla</a:t>
            </a:r>
            <a:r>
              <a:rPr lang="en-US" dirty="0" smtClean="0"/>
              <a:t> nisi </a:t>
            </a:r>
            <a:r>
              <a:rPr lang="en-US" dirty="0" err="1" smtClean="0"/>
              <a:t>fermentum</a:t>
            </a:r>
            <a:r>
              <a:rPr lang="en-US" dirty="0" smtClean="0"/>
              <a:t> lacus, et </a:t>
            </a:r>
            <a:r>
              <a:rPr lang="en-US" dirty="0" err="1" smtClean="0"/>
              <a:t>blandit</a:t>
            </a:r>
            <a:r>
              <a:rPr lang="en-US" dirty="0" smtClean="0"/>
              <a:t> </a:t>
            </a:r>
            <a:r>
              <a:rPr lang="en-US" dirty="0" err="1" smtClean="0"/>
              <a:t>est</a:t>
            </a:r>
            <a:r>
              <a:rPr lang="en-US" dirty="0" smtClean="0"/>
              <a:t> nisi at </a:t>
            </a:r>
            <a:r>
              <a:rPr lang="en-US" dirty="0" err="1" smtClean="0"/>
              <a:t>justo</a:t>
            </a:r>
            <a:r>
              <a:rPr lang="en-US" dirty="0" smtClean="0"/>
              <a:t>. </a:t>
            </a:r>
            <a:r>
              <a:rPr lang="en-US" dirty="0" err="1" smtClean="0"/>
              <a:t>Quisque</a:t>
            </a:r>
            <a:r>
              <a:rPr lang="en-US" dirty="0" smtClean="0"/>
              <a:t> </a:t>
            </a:r>
            <a:r>
              <a:rPr lang="en-US" dirty="0" err="1" smtClean="0"/>
              <a:t>interdum</a:t>
            </a:r>
            <a:r>
              <a:rPr lang="en-US" dirty="0" smtClean="0"/>
              <a:t> </a:t>
            </a:r>
            <a:r>
              <a:rPr lang="en-US" dirty="0" err="1" smtClean="0"/>
              <a:t>nunc</a:t>
            </a:r>
            <a:r>
              <a:rPr lang="en-US" dirty="0" smtClean="0"/>
              <a:t> dui, in </a:t>
            </a:r>
            <a:r>
              <a:rPr lang="en-US" dirty="0" err="1" smtClean="0"/>
              <a:t>ultricies</a:t>
            </a:r>
            <a:r>
              <a:rPr lang="en-US" dirty="0" smtClean="0"/>
              <a:t> magna </a:t>
            </a:r>
            <a:r>
              <a:rPr lang="en-US" dirty="0" err="1" smtClean="0"/>
              <a:t>faucibus</a:t>
            </a:r>
            <a:r>
              <a:rPr lang="en-US" dirty="0" smtClean="0"/>
              <a:t> et. Nam </a:t>
            </a:r>
            <a:r>
              <a:rPr lang="en-US" dirty="0" err="1" smtClean="0"/>
              <a:t>quis</a:t>
            </a:r>
            <a:r>
              <a:rPr lang="en-US" dirty="0" smtClean="0"/>
              <a:t> magna </a:t>
            </a:r>
            <a:r>
              <a:rPr lang="en-US" dirty="0" err="1" smtClean="0"/>
              <a:t>sed</a:t>
            </a:r>
            <a:r>
              <a:rPr lang="en-US" dirty="0" smtClean="0"/>
              <a:t> </a:t>
            </a:r>
            <a:r>
              <a:rPr lang="en-US" dirty="0" err="1" smtClean="0"/>
              <a:t>nisl</a:t>
            </a:r>
            <a:r>
              <a:rPr lang="en-US" dirty="0" smtClean="0"/>
              <a:t> </a:t>
            </a:r>
            <a:r>
              <a:rPr lang="en-US" dirty="0" err="1" smtClean="0"/>
              <a:t>luctus</a:t>
            </a:r>
            <a:r>
              <a:rPr lang="en-US" dirty="0" smtClean="0"/>
              <a:t> </a:t>
            </a:r>
            <a:r>
              <a:rPr lang="en-US" dirty="0" err="1" smtClean="0"/>
              <a:t>aliquet</a:t>
            </a:r>
            <a:r>
              <a:rPr lang="en-US" dirty="0" smtClean="0"/>
              <a:t> </a:t>
            </a:r>
            <a:r>
              <a:rPr lang="en-US" dirty="0" err="1" smtClean="0"/>
              <a:t>sed</a:t>
            </a:r>
            <a:r>
              <a:rPr lang="en-US" dirty="0" smtClean="0"/>
              <a:t> at dui. </a:t>
            </a:r>
            <a:r>
              <a:rPr lang="en-US" dirty="0" err="1" smtClean="0"/>
              <a:t>Interdum</a:t>
            </a:r>
            <a:r>
              <a:rPr lang="en-US" dirty="0" smtClean="0"/>
              <a:t> et </a:t>
            </a:r>
            <a:r>
              <a:rPr lang="en-US" dirty="0" err="1" smtClean="0"/>
              <a:t>malesuada</a:t>
            </a:r>
            <a:r>
              <a:rPr lang="en-US" dirty="0" smtClean="0"/>
              <a:t> fames ac ante ipsum </a:t>
            </a:r>
            <a:r>
              <a:rPr lang="en-US" dirty="0" err="1" smtClean="0"/>
              <a:t>primis</a:t>
            </a:r>
            <a:r>
              <a:rPr lang="en-US" dirty="0" smtClean="0"/>
              <a:t> in </a:t>
            </a:r>
            <a:r>
              <a:rPr lang="en-US" dirty="0" err="1" smtClean="0"/>
              <a:t>faucibus</a:t>
            </a:r>
            <a:r>
              <a:rPr lang="en-US" dirty="0" smtClean="0"/>
              <a:t>. </a:t>
            </a:r>
          </a:p>
          <a:p>
            <a:pPr lvl="0"/>
            <a:endParaRPr lang="en-US" dirty="0" smtClean="0"/>
          </a:p>
          <a:p>
            <a:pPr lvl="0"/>
            <a:r>
              <a:rPr lang="en-US" dirty="0" err="1" smtClean="0"/>
              <a:t>Donec</a:t>
            </a:r>
            <a:r>
              <a:rPr lang="en-US" dirty="0" smtClean="0"/>
              <a:t> </a:t>
            </a:r>
            <a:r>
              <a:rPr lang="en-US" dirty="0" err="1" smtClean="0"/>
              <a:t>volutpat</a:t>
            </a:r>
            <a:r>
              <a:rPr lang="en-US" dirty="0" smtClean="0"/>
              <a:t> libero </a:t>
            </a:r>
            <a:r>
              <a:rPr lang="en-US" dirty="0" err="1" smtClean="0"/>
              <a:t>eu</a:t>
            </a:r>
            <a:r>
              <a:rPr lang="en-US" dirty="0" smtClean="0"/>
              <a:t> </a:t>
            </a:r>
            <a:r>
              <a:rPr lang="en-US" dirty="0" err="1" smtClean="0"/>
              <a:t>enim</a:t>
            </a:r>
            <a:r>
              <a:rPr lang="en-US" dirty="0" smtClean="0"/>
              <a:t> </a:t>
            </a:r>
            <a:r>
              <a:rPr lang="en-US" dirty="0" err="1" smtClean="0"/>
              <a:t>condimentum</a:t>
            </a:r>
            <a:r>
              <a:rPr lang="en-US" dirty="0" smtClean="0"/>
              <a:t> </a:t>
            </a:r>
            <a:r>
              <a:rPr lang="en-US" dirty="0" err="1" smtClean="0"/>
              <a:t>venenatis</a:t>
            </a:r>
            <a:r>
              <a:rPr lang="en-US" dirty="0" smtClean="0"/>
              <a:t>. </a:t>
            </a:r>
            <a:r>
              <a:rPr lang="en-US" dirty="0" err="1" smtClean="0"/>
              <a:t>Etiam</a:t>
            </a:r>
            <a:r>
              <a:rPr lang="en-US" dirty="0" smtClean="0"/>
              <a:t> maximus sit </a:t>
            </a:r>
            <a:r>
              <a:rPr lang="en-US" dirty="0" err="1" smtClean="0"/>
              <a:t>amet</a:t>
            </a:r>
            <a:r>
              <a:rPr lang="en-US" dirty="0" smtClean="0"/>
              <a:t> mi ac tempus. </a:t>
            </a:r>
            <a:r>
              <a:rPr lang="en-US" dirty="0" err="1" smtClean="0"/>
              <a:t>Duis</a:t>
            </a:r>
            <a:r>
              <a:rPr lang="en-US" dirty="0" smtClean="0"/>
              <a:t> </a:t>
            </a:r>
            <a:r>
              <a:rPr lang="en-US" dirty="0" err="1" smtClean="0"/>
              <a:t>commodo</a:t>
            </a:r>
            <a:r>
              <a:rPr lang="en-US" dirty="0" smtClean="0"/>
              <a:t> </a:t>
            </a:r>
            <a:r>
              <a:rPr lang="en-US" dirty="0" err="1" smtClean="0"/>
              <a:t>leo</a:t>
            </a:r>
            <a:r>
              <a:rPr lang="en-US" dirty="0" smtClean="0"/>
              <a:t> et </a:t>
            </a:r>
            <a:r>
              <a:rPr lang="en-US" dirty="0" err="1" smtClean="0"/>
              <a:t>metus</a:t>
            </a:r>
            <a:r>
              <a:rPr lang="en-US" dirty="0" smtClean="0"/>
              <a:t> </a:t>
            </a:r>
            <a:r>
              <a:rPr lang="en-US" dirty="0" err="1" smtClean="0"/>
              <a:t>accumsan</a:t>
            </a:r>
            <a:r>
              <a:rPr lang="en-US" dirty="0" smtClean="0"/>
              <a:t> gravida. </a:t>
            </a:r>
            <a:r>
              <a:rPr lang="en-US" dirty="0" err="1" smtClean="0"/>
              <a:t>Sed</a:t>
            </a:r>
            <a:r>
              <a:rPr lang="en-US" dirty="0" smtClean="0"/>
              <a:t> </a:t>
            </a:r>
            <a:r>
              <a:rPr lang="en-US" dirty="0" err="1" smtClean="0"/>
              <a:t>condimentum</a:t>
            </a:r>
            <a:r>
              <a:rPr lang="en-US" dirty="0" smtClean="0"/>
              <a:t> </a:t>
            </a:r>
            <a:r>
              <a:rPr lang="en-US" dirty="0" err="1" smtClean="0"/>
              <a:t>odio</a:t>
            </a:r>
            <a:r>
              <a:rPr lang="en-US" dirty="0" smtClean="0"/>
              <a:t> </a:t>
            </a:r>
            <a:r>
              <a:rPr lang="en-US" dirty="0" err="1" smtClean="0"/>
              <a:t>neque</a:t>
            </a:r>
            <a:r>
              <a:rPr lang="en-US" dirty="0" smtClean="0"/>
              <a:t>, id </a:t>
            </a:r>
            <a:r>
              <a:rPr lang="en-US" dirty="0" err="1" smtClean="0"/>
              <a:t>pretium</a:t>
            </a:r>
            <a:r>
              <a:rPr lang="en-US" dirty="0" smtClean="0"/>
              <a:t> quam maximus </a:t>
            </a:r>
            <a:r>
              <a:rPr lang="en-US" dirty="0" err="1" smtClean="0"/>
              <a:t>efficitur</a:t>
            </a:r>
            <a:r>
              <a:rPr lang="en-US" dirty="0" smtClean="0"/>
              <a:t>. </a:t>
            </a:r>
            <a:r>
              <a:rPr lang="en-US" dirty="0" err="1" smtClean="0"/>
              <a:t>Duis</a:t>
            </a:r>
            <a:r>
              <a:rPr lang="en-US" dirty="0" smtClean="0"/>
              <a:t> </a:t>
            </a:r>
            <a:r>
              <a:rPr lang="en-US" dirty="0" err="1" smtClean="0"/>
              <a:t>accumsan</a:t>
            </a:r>
            <a:r>
              <a:rPr lang="en-US" dirty="0" smtClean="0"/>
              <a:t> </a:t>
            </a:r>
            <a:r>
              <a:rPr lang="en-US" dirty="0" err="1" smtClean="0"/>
              <a:t>pulvinar</a:t>
            </a:r>
            <a:r>
              <a:rPr lang="en-US" dirty="0" smtClean="0"/>
              <a:t> </a:t>
            </a:r>
            <a:r>
              <a:rPr lang="en-US" dirty="0" err="1" smtClean="0"/>
              <a:t>sem</a:t>
            </a:r>
            <a:r>
              <a:rPr lang="en-US" dirty="0" smtClean="0"/>
              <a:t> et </a:t>
            </a:r>
            <a:r>
              <a:rPr lang="en-US" dirty="0" err="1" smtClean="0"/>
              <a:t>ultrices</a:t>
            </a:r>
            <a:r>
              <a:rPr lang="en-US" dirty="0" smtClean="0"/>
              <a:t>.</a:t>
            </a:r>
          </a:p>
        </p:txBody>
      </p:sp>
      <p:sp>
        <p:nvSpPr>
          <p:cNvPr id="9" name="Text Placeholder 3"/>
          <p:cNvSpPr>
            <a:spLocks noGrp="1"/>
          </p:cNvSpPr>
          <p:nvPr>
            <p:ph type="body" sz="quarter" idx="12" hasCustomPrompt="1"/>
          </p:nvPr>
        </p:nvSpPr>
        <p:spPr>
          <a:xfrm>
            <a:off x="107950" y="4804190"/>
            <a:ext cx="5903913" cy="215900"/>
          </a:xfrm>
          <a:prstGeom prst="rect">
            <a:avLst/>
          </a:prstGeom>
        </p:spPr>
        <p:txBody>
          <a:bodyPr/>
          <a:lstStyle>
            <a:lvl1pPr marL="0" indent="0">
              <a:buNone/>
              <a:defRPr sz="1000" baseline="0">
                <a:solidFill>
                  <a:schemeClr val="bg1"/>
                </a:solidFill>
                <a:latin typeface="+mj-lt"/>
              </a:defRPr>
            </a:lvl1pPr>
          </a:lstStyle>
          <a:p>
            <a:pPr lvl="0"/>
            <a:r>
              <a:rPr lang="en-GB" sz="1000" dirty="0" smtClean="0"/>
              <a:t>Slide Title</a:t>
            </a:r>
            <a:endParaRPr lang="en-GB" dirty="0"/>
          </a:p>
        </p:txBody>
      </p:sp>
    </p:spTree>
    <p:extLst>
      <p:ext uri="{BB962C8B-B14F-4D97-AF65-F5344CB8AC3E}">
        <p14:creationId xmlns:p14="http://schemas.microsoft.com/office/powerpoint/2010/main" xmlns="" val="72359869"/>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ullet Points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400" y="411450"/>
            <a:ext cx="4032560" cy="288040"/>
          </a:xfrm>
          <a:prstGeom prst="rect">
            <a:avLst/>
          </a:prstGeom>
        </p:spPr>
        <p:txBody>
          <a:bodyPr>
            <a:noAutofit/>
          </a:bodyPr>
          <a:lstStyle>
            <a:lvl1pPr algn="l">
              <a:defRPr sz="2000">
                <a:latin typeface="+mj-lt"/>
              </a:defRPr>
            </a:lvl1pPr>
          </a:lstStyle>
          <a:p>
            <a:r>
              <a:rPr lang="en-US" dirty="0" smtClean="0"/>
              <a:t>Bullet points</a:t>
            </a:r>
            <a:endParaRPr lang="en-GB" dirty="0"/>
          </a:p>
        </p:txBody>
      </p:sp>
      <p:cxnSp>
        <p:nvCxnSpPr>
          <p:cNvPr id="8" name="Straight Connector 7"/>
          <p:cNvCxnSpPr/>
          <p:nvPr userDrawn="1"/>
        </p:nvCxnSpPr>
        <p:spPr>
          <a:xfrm>
            <a:off x="251400" y="483460"/>
            <a:ext cx="1116" cy="216030"/>
          </a:xfrm>
          <a:prstGeom prst="line">
            <a:avLst/>
          </a:prstGeom>
          <a:ln w="25400"/>
          <a:effectLst/>
        </p:spPr>
        <p:style>
          <a:lnRef idx="3">
            <a:schemeClr val="accent2"/>
          </a:lnRef>
          <a:fillRef idx="0">
            <a:schemeClr val="accent2"/>
          </a:fillRef>
          <a:effectRef idx="2">
            <a:schemeClr val="accent2"/>
          </a:effectRef>
          <a:fontRef idx="minor">
            <a:schemeClr val="tx1"/>
          </a:fontRef>
        </p:style>
      </p:cxnSp>
      <p:sp>
        <p:nvSpPr>
          <p:cNvPr id="14" name="Text Placeholder 13"/>
          <p:cNvSpPr>
            <a:spLocks noGrp="1"/>
          </p:cNvSpPr>
          <p:nvPr>
            <p:ph type="body" sz="quarter" idx="11" hasCustomPrompt="1"/>
          </p:nvPr>
        </p:nvSpPr>
        <p:spPr>
          <a:xfrm>
            <a:off x="252516" y="987530"/>
            <a:ext cx="8640083" cy="3312540"/>
          </a:xfrm>
          <a:prstGeom prst="rect">
            <a:avLst/>
          </a:prstGeom>
        </p:spPr>
        <p:txBody>
          <a:bodyPr numCol="2" spcCol="216000">
            <a:normAutofit/>
          </a:bodyPr>
          <a:lstStyle>
            <a:lvl1pPr marL="285750" indent="-285750">
              <a:lnSpc>
                <a:spcPct val="100000"/>
              </a:lnSpc>
              <a:buFont typeface="Arial" panose="020B0604020202020204" pitchFamily="34" charset="0"/>
              <a:buChar char="•"/>
              <a:defRPr sz="1300" b="0">
                <a:solidFill>
                  <a:schemeClr val="accent3"/>
                </a:solidFill>
                <a:latin typeface="Source Sans Pro" panose="020B0503030403020204" pitchFamily="34" charset="0"/>
              </a:defRPr>
            </a:lvl1pPr>
          </a:lstStyle>
          <a:p>
            <a:pPr lvl="0"/>
            <a:r>
              <a:rPr lang="en-US" dirty="0" smtClean="0"/>
              <a:t>In </a:t>
            </a:r>
            <a:r>
              <a:rPr lang="en-US" dirty="0" err="1" smtClean="0"/>
              <a:t>hac</a:t>
            </a:r>
            <a:r>
              <a:rPr lang="en-US" dirty="0" smtClean="0"/>
              <a:t> </a:t>
            </a:r>
            <a:r>
              <a:rPr lang="en-US" dirty="0" err="1" smtClean="0"/>
              <a:t>habitasse</a:t>
            </a:r>
            <a:r>
              <a:rPr lang="en-US" dirty="0" smtClean="0"/>
              <a:t> </a:t>
            </a:r>
            <a:r>
              <a:rPr lang="en-US" dirty="0" err="1" smtClean="0"/>
              <a:t>platea</a:t>
            </a:r>
            <a:r>
              <a:rPr lang="en-US" dirty="0" smtClean="0"/>
              <a:t> </a:t>
            </a:r>
            <a:r>
              <a:rPr lang="en-US" dirty="0" err="1" smtClean="0"/>
              <a:t>dictumst</a:t>
            </a:r>
            <a:r>
              <a:rPr lang="en-US" dirty="0" smtClean="0"/>
              <a:t>. </a:t>
            </a:r>
            <a:r>
              <a:rPr lang="en-US" dirty="0" err="1" smtClean="0"/>
              <a:t>Duis</a:t>
            </a:r>
            <a:r>
              <a:rPr lang="en-US" dirty="0" smtClean="0"/>
              <a:t> </a:t>
            </a:r>
            <a:r>
              <a:rPr lang="en-US" dirty="0" err="1" smtClean="0"/>
              <a:t>leo</a:t>
            </a:r>
            <a:r>
              <a:rPr lang="en-US" dirty="0" smtClean="0"/>
              <a:t> </a:t>
            </a:r>
            <a:r>
              <a:rPr lang="en-US" dirty="0" err="1" smtClean="0"/>
              <a:t>diam</a:t>
            </a:r>
            <a:r>
              <a:rPr lang="en-US" dirty="0" smtClean="0"/>
              <a:t>, </a:t>
            </a:r>
            <a:r>
              <a:rPr lang="en-US" dirty="0" err="1" smtClean="0"/>
              <a:t>auctor</a:t>
            </a:r>
            <a:r>
              <a:rPr lang="en-US" dirty="0" smtClean="0"/>
              <a:t> non </a:t>
            </a:r>
            <a:r>
              <a:rPr lang="en-US" dirty="0" err="1" smtClean="0"/>
              <a:t>sodales</a:t>
            </a:r>
            <a:r>
              <a:rPr lang="en-US" dirty="0" smtClean="0"/>
              <a:t> </a:t>
            </a:r>
            <a:r>
              <a:rPr lang="en-US" dirty="0" err="1" smtClean="0"/>
              <a:t>eu</a:t>
            </a:r>
            <a:r>
              <a:rPr lang="en-US" dirty="0" smtClean="0"/>
              <a:t>, </a:t>
            </a:r>
            <a:r>
              <a:rPr lang="en-US" dirty="0" err="1" smtClean="0"/>
              <a:t>viverra</a:t>
            </a:r>
            <a:r>
              <a:rPr lang="en-US" dirty="0" smtClean="0"/>
              <a:t> id ex. </a:t>
            </a:r>
          </a:p>
          <a:p>
            <a:pPr lvl="0"/>
            <a:endParaRPr lang="en-US" dirty="0" smtClean="0"/>
          </a:p>
          <a:p>
            <a:pPr lvl="0"/>
            <a:r>
              <a:rPr lang="en-US" dirty="0" err="1" smtClean="0"/>
              <a:t>Aenean</a:t>
            </a:r>
            <a:r>
              <a:rPr lang="en-US" dirty="0" smtClean="0"/>
              <a:t> cursus </a:t>
            </a:r>
            <a:r>
              <a:rPr lang="en-US" dirty="0" err="1" smtClean="0"/>
              <a:t>orci</a:t>
            </a:r>
            <a:r>
              <a:rPr lang="en-US" dirty="0" smtClean="0"/>
              <a:t> ligula, a </a:t>
            </a:r>
            <a:r>
              <a:rPr lang="en-US" dirty="0" err="1" smtClean="0"/>
              <a:t>scelerisque</a:t>
            </a:r>
            <a:r>
              <a:rPr lang="en-US" dirty="0" smtClean="0"/>
              <a:t> </a:t>
            </a:r>
            <a:r>
              <a:rPr lang="en-US" dirty="0" err="1" smtClean="0"/>
              <a:t>est</a:t>
            </a:r>
            <a:r>
              <a:rPr lang="en-US" dirty="0" smtClean="0"/>
              <a:t> </a:t>
            </a:r>
            <a:r>
              <a:rPr lang="en-US" dirty="0" err="1" smtClean="0"/>
              <a:t>aliquet</a:t>
            </a:r>
            <a:r>
              <a:rPr lang="en-US" dirty="0" smtClean="0"/>
              <a:t> </a:t>
            </a:r>
            <a:r>
              <a:rPr lang="en-US" dirty="0" err="1" smtClean="0"/>
              <a:t>ut.</a:t>
            </a:r>
            <a:r>
              <a:rPr lang="en-US" dirty="0" smtClean="0"/>
              <a:t> </a:t>
            </a:r>
            <a:r>
              <a:rPr lang="en-US" dirty="0" err="1" smtClean="0"/>
              <a:t>Proin</a:t>
            </a:r>
            <a:r>
              <a:rPr lang="en-US" dirty="0" smtClean="0"/>
              <a:t> at </a:t>
            </a:r>
            <a:r>
              <a:rPr lang="en-US" dirty="0" err="1" smtClean="0"/>
              <a:t>mauris</a:t>
            </a:r>
            <a:r>
              <a:rPr lang="en-US" dirty="0" smtClean="0"/>
              <a:t> </a:t>
            </a:r>
            <a:r>
              <a:rPr lang="en-US" dirty="0" err="1" smtClean="0"/>
              <a:t>eu</a:t>
            </a:r>
            <a:r>
              <a:rPr lang="en-US" dirty="0" smtClean="0"/>
              <a:t> </a:t>
            </a:r>
            <a:r>
              <a:rPr lang="en-US" dirty="0" err="1" smtClean="0"/>
              <a:t>urna</a:t>
            </a:r>
            <a:r>
              <a:rPr lang="en-US" dirty="0" smtClean="0"/>
              <a:t> </a:t>
            </a:r>
            <a:r>
              <a:rPr lang="en-US" dirty="0" err="1" smtClean="0"/>
              <a:t>vehicula</a:t>
            </a:r>
            <a:r>
              <a:rPr lang="en-US" dirty="0" smtClean="0"/>
              <a:t> </a:t>
            </a:r>
            <a:r>
              <a:rPr lang="en-US" dirty="0" err="1" smtClean="0"/>
              <a:t>pellentesque</a:t>
            </a:r>
            <a:r>
              <a:rPr lang="en-US" dirty="0" smtClean="0"/>
              <a:t>. </a:t>
            </a:r>
          </a:p>
          <a:p>
            <a:pPr lvl="0"/>
            <a:endParaRPr lang="en-US" dirty="0" smtClean="0"/>
          </a:p>
          <a:p>
            <a:pPr lvl="0"/>
            <a:r>
              <a:rPr lang="en-US" dirty="0" err="1" smtClean="0"/>
              <a:t>Suspendisse</a:t>
            </a:r>
            <a:r>
              <a:rPr lang="en-US" dirty="0" smtClean="0"/>
              <a:t> pharetra </a:t>
            </a:r>
            <a:r>
              <a:rPr lang="en-US" dirty="0" err="1" smtClean="0"/>
              <a:t>nunc</a:t>
            </a:r>
            <a:r>
              <a:rPr lang="en-US" dirty="0" smtClean="0"/>
              <a:t> ac porta </a:t>
            </a:r>
            <a:r>
              <a:rPr lang="en-US" dirty="0" err="1" smtClean="0"/>
              <a:t>fringilla</a:t>
            </a:r>
            <a:r>
              <a:rPr lang="en-US" dirty="0" smtClean="0"/>
              <a:t>. </a:t>
            </a:r>
            <a:r>
              <a:rPr lang="en-US" dirty="0" err="1" smtClean="0"/>
              <a:t>Fusce</a:t>
            </a:r>
            <a:r>
              <a:rPr lang="en-US" dirty="0" smtClean="0"/>
              <a:t> </a:t>
            </a:r>
            <a:r>
              <a:rPr lang="en-US" dirty="0" err="1" smtClean="0"/>
              <a:t>est</a:t>
            </a:r>
            <a:r>
              <a:rPr lang="en-US" dirty="0" smtClean="0"/>
              <a:t> </a:t>
            </a:r>
            <a:r>
              <a:rPr lang="en-US" dirty="0" err="1" smtClean="0"/>
              <a:t>leo</a:t>
            </a:r>
            <a:r>
              <a:rPr lang="en-US" dirty="0" smtClean="0"/>
              <a:t>, </a:t>
            </a:r>
            <a:r>
              <a:rPr lang="en-US" dirty="0" err="1" smtClean="0"/>
              <a:t>posuere</a:t>
            </a:r>
            <a:r>
              <a:rPr lang="en-US" dirty="0" smtClean="0"/>
              <a:t> non </a:t>
            </a:r>
            <a:r>
              <a:rPr lang="en-US" dirty="0" err="1" smtClean="0"/>
              <a:t>egestas</a:t>
            </a:r>
            <a:r>
              <a:rPr lang="en-US" dirty="0" smtClean="0"/>
              <a:t> in.</a:t>
            </a:r>
          </a:p>
          <a:p>
            <a:pPr lvl="0"/>
            <a:endParaRPr lang="en-US" dirty="0" smtClean="0"/>
          </a:p>
          <a:p>
            <a:pPr lvl="0"/>
            <a:r>
              <a:rPr lang="en-US" dirty="0" err="1" smtClean="0"/>
              <a:t>Curabitur</a:t>
            </a:r>
            <a:r>
              <a:rPr lang="en-US" dirty="0" smtClean="0"/>
              <a:t> </a:t>
            </a:r>
            <a:r>
              <a:rPr lang="en-US" dirty="0" err="1" smtClean="0"/>
              <a:t>sed</a:t>
            </a:r>
            <a:r>
              <a:rPr lang="en-US" dirty="0" smtClean="0"/>
              <a:t> magna </a:t>
            </a:r>
            <a:r>
              <a:rPr lang="en-US" dirty="0" err="1" smtClean="0"/>
              <a:t>porttitor</a:t>
            </a:r>
            <a:r>
              <a:rPr lang="en-US" dirty="0" smtClean="0"/>
              <a:t>, </a:t>
            </a:r>
            <a:r>
              <a:rPr lang="en-US" dirty="0" err="1" smtClean="0"/>
              <a:t>ullamcorper</a:t>
            </a:r>
            <a:r>
              <a:rPr lang="en-US" dirty="0" smtClean="0"/>
              <a:t> </a:t>
            </a:r>
            <a:r>
              <a:rPr lang="en-US" dirty="0" err="1" smtClean="0"/>
              <a:t>eros</a:t>
            </a:r>
            <a:r>
              <a:rPr lang="en-US" dirty="0" smtClean="0"/>
              <a:t> in, </a:t>
            </a:r>
            <a:r>
              <a:rPr lang="en-US" dirty="0" err="1" smtClean="0"/>
              <a:t>ultrices</a:t>
            </a:r>
            <a:r>
              <a:rPr lang="en-US" dirty="0" smtClean="0"/>
              <a:t> est. </a:t>
            </a:r>
          </a:p>
          <a:p>
            <a:pPr lvl="0"/>
            <a:endParaRPr lang="en-US" dirty="0" smtClean="0"/>
          </a:p>
          <a:p>
            <a:pPr lvl="0"/>
            <a:endParaRPr lang="en-US" dirty="0" smtClean="0"/>
          </a:p>
          <a:p>
            <a:pPr lvl="0"/>
            <a:r>
              <a:rPr lang="en-US" dirty="0" err="1" smtClean="0"/>
              <a:t>Ut</a:t>
            </a:r>
            <a:r>
              <a:rPr lang="en-US" dirty="0" smtClean="0"/>
              <a:t> pharetra </a:t>
            </a:r>
            <a:r>
              <a:rPr lang="en-US" dirty="0" err="1" smtClean="0"/>
              <a:t>sem</a:t>
            </a:r>
            <a:r>
              <a:rPr lang="en-US" dirty="0" smtClean="0"/>
              <a:t> ac ligula </a:t>
            </a:r>
            <a:r>
              <a:rPr lang="en-US" dirty="0" err="1" smtClean="0"/>
              <a:t>dignissim</a:t>
            </a:r>
            <a:r>
              <a:rPr lang="en-US" dirty="0" smtClean="0"/>
              <a:t>, </a:t>
            </a:r>
            <a:r>
              <a:rPr lang="en-US" dirty="0" err="1" smtClean="0"/>
              <a:t>sed</a:t>
            </a:r>
            <a:r>
              <a:rPr lang="en-US" dirty="0" smtClean="0"/>
              <a:t> </a:t>
            </a:r>
            <a:r>
              <a:rPr lang="en-US" dirty="0" err="1" smtClean="0"/>
              <a:t>venenatis</a:t>
            </a:r>
            <a:r>
              <a:rPr lang="en-US" dirty="0" smtClean="0"/>
              <a:t> </a:t>
            </a:r>
            <a:r>
              <a:rPr lang="en-US" dirty="0" err="1" smtClean="0"/>
              <a:t>eros</a:t>
            </a:r>
            <a:r>
              <a:rPr lang="en-US" dirty="0" smtClean="0"/>
              <a:t> </a:t>
            </a:r>
            <a:r>
              <a:rPr lang="en-US" dirty="0" err="1" smtClean="0"/>
              <a:t>vehicula</a:t>
            </a:r>
            <a:r>
              <a:rPr lang="en-US" dirty="0" smtClean="0"/>
              <a:t>. </a:t>
            </a:r>
          </a:p>
          <a:p>
            <a:pPr lvl="0"/>
            <a:endParaRPr lang="en-US" dirty="0" smtClean="0"/>
          </a:p>
          <a:p>
            <a:pPr lvl="0"/>
            <a:r>
              <a:rPr lang="en-US" dirty="0" err="1" smtClean="0"/>
              <a:t>Suspendisse</a:t>
            </a:r>
            <a:r>
              <a:rPr lang="en-US" dirty="0" smtClean="0"/>
              <a:t> </a:t>
            </a:r>
            <a:r>
              <a:rPr lang="en-US" dirty="0" err="1" smtClean="0"/>
              <a:t>mollis</a:t>
            </a:r>
            <a:r>
              <a:rPr lang="en-US" dirty="0" smtClean="0"/>
              <a:t>, </a:t>
            </a:r>
            <a:r>
              <a:rPr lang="en-US" dirty="0" err="1" smtClean="0"/>
              <a:t>velit</a:t>
            </a:r>
            <a:r>
              <a:rPr lang="en-US" dirty="0" smtClean="0"/>
              <a:t> </a:t>
            </a:r>
            <a:r>
              <a:rPr lang="en-US" dirty="0" err="1" smtClean="0"/>
              <a:t>ut</a:t>
            </a:r>
            <a:r>
              <a:rPr lang="en-US" dirty="0" smtClean="0"/>
              <a:t> semper </a:t>
            </a:r>
            <a:r>
              <a:rPr lang="en-US" dirty="0" err="1" smtClean="0"/>
              <a:t>auctor</a:t>
            </a:r>
            <a:r>
              <a:rPr lang="en-US" dirty="0" smtClean="0"/>
              <a:t>, </a:t>
            </a:r>
            <a:r>
              <a:rPr lang="en-US" dirty="0" err="1" smtClean="0"/>
              <a:t>nulla</a:t>
            </a:r>
            <a:r>
              <a:rPr lang="en-US" dirty="0" smtClean="0"/>
              <a:t> nisi </a:t>
            </a:r>
            <a:r>
              <a:rPr lang="en-US" dirty="0" err="1" smtClean="0"/>
              <a:t>fermentum</a:t>
            </a:r>
            <a:r>
              <a:rPr lang="en-US" dirty="0" smtClean="0"/>
              <a:t> lacus, et </a:t>
            </a:r>
            <a:r>
              <a:rPr lang="en-US" dirty="0" err="1" smtClean="0"/>
              <a:t>blandit</a:t>
            </a:r>
            <a:r>
              <a:rPr lang="en-US" dirty="0" smtClean="0"/>
              <a:t> </a:t>
            </a:r>
            <a:r>
              <a:rPr lang="en-US" dirty="0" err="1" smtClean="0"/>
              <a:t>est</a:t>
            </a:r>
            <a:r>
              <a:rPr lang="en-US" dirty="0" smtClean="0"/>
              <a:t> nisi at </a:t>
            </a:r>
            <a:r>
              <a:rPr lang="en-US" dirty="0" err="1" smtClean="0"/>
              <a:t>justo</a:t>
            </a:r>
            <a:r>
              <a:rPr lang="en-US" dirty="0" smtClean="0"/>
              <a:t>. </a:t>
            </a:r>
            <a:r>
              <a:rPr lang="en-US" dirty="0" err="1" smtClean="0"/>
              <a:t>Quisque</a:t>
            </a:r>
            <a:r>
              <a:rPr lang="en-US" dirty="0" smtClean="0"/>
              <a:t> </a:t>
            </a:r>
            <a:r>
              <a:rPr lang="en-US" dirty="0" err="1" smtClean="0"/>
              <a:t>interdum</a:t>
            </a:r>
            <a:r>
              <a:rPr lang="en-US" dirty="0" smtClean="0"/>
              <a:t> </a:t>
            </a:r>
            <a:r>
              <a:rPr lang="en-US" dirty="0" err="1" smtClean="0"/>
              <a:t>nunc</a:t>
            </a:r>
            <a:r>
              <a:rPr lang="en-US" dirty="0" smtClean="0"/>
              <a:t> dui.</a:t>
            </a:r>
          </a:p>
          <a:p>
            <a:pPr lvl="0"/>
            <a:endParaRPr lang="en-US" dirty="0" smtClean="0"/>
          </a:p>
          <a:p>
            <a:pPr lvl="0"/>
            <a:r>
              <a:rPr lang="en-US" dirty="0" err="1" smtClean="0"/>
              <a:t>Donec</a:t>
            </a:r>
            <a:r>
              <a:rPr lang="en-US" dirty="0" smtClean="0"/>
              <a:t> </a:t>
            </a:r>
            <a:r>
              <a:rPr lang="en-US" dirty="0" err="1" smtClean="0"/>
              <a:t>volutpat</a:t>
            </a:r>
            <a:r>
              <a:rPr lang="en-US" dirty="0" smtClean="0"/>
              <a:t> libero </a:t>
            </a:r>
            <a:r>
              <a:rPr lang="en-US" dirty="0" err="1" smtClean="0"/>
              <a:t>eu</a:t>
            </a:r>
            <a:r>
              <a:rPr lang="en-US" dirty="0" smtClean="0"/>
              <a:t> </a:t>
            </a:r>
            <a:r>
              <a:rPr lang="en-US" dirty="0" err="1" smtClean="0"/>
              <a:t>enim</a:t>
            </a:r>
            <a:r>
              <a:rPr lang="en-US" dirty="0" smtClean="0"/>
              <a:t> </a:t>
            </a:r>
            <a:r>
              <a:rPr lang="en-US" dirty="0" err="1" smtClean="0"/>
              <a:t>condimentum</a:t>
            </a:r>
            <a:r>
              <a:rPr lang="en-US" dirty="0" smtClean="0"/>
              <a:t> </a:t>
            </a:r>
            <a:r>
              <a:rPr lang="en-US" dirty="0" err="1" smtClean="0"/>
              <a:t>venenatis</a:t>
            </a:r>
            <a:r>
              <a:rPr lang="en-US" dirty="0" smtClean="0"/>
              <a:t>. </a:t>
            </a:r>
            <a:r>
              <a:rPr lang="en-US" dirty="0" err="1" smtClean="0"/>
              <a:t>Etiam</a:t>
            </a:r>
            <a:r>
              <a:rPr lang="en-US" dirty="0" smtClean="0"/>
              <a:t> maximus sit </a:t>
            </a:r>
            <a:r>
              <a:rPr lang="en-US" dirty="0" err="1" smtClean="0"/>
              <a:t>amet</a:t>
            </a:r>
            <a:r>
              <a:rPr lang="en-US" dirty="0" smtClean="0"/>
              <a:t> mi ac tempus. </a:t>
            </a:r>
            <a:r>
              <a:rPr lang="en-US" dirty="0" err="1" smtClean="0"/>
              <a:t>Duis</a:t>
            </a:r>
            <a:r>
              <a:rPr lang="en-US" dirty="0" smtClean="0"/>
              <a:t> </a:t>
            </a:r>
            <a:r>
              <a:rPr lang="en-US" dirty="0" err="1" smtClean="0"/>
              <a:t>commodo</a:t>
            </a:r>
            <a:r>
              <a:rPr lang="en-US" dirty="0" smtClean="0"/>
              <a:t> </a:t>
            </a:r>
            <a:r>
              <a:rPr lang="en-US" dirty="0" err="1" smtClean="0"/>
              <a:t>leo</a:t>
            </a:r>
            <a:r>
              <a:rPr lang="en-US" dirty="0" smtClean="0"/>
              <a:t>.</a:t>
            </a:r>
          </a:p>
        </p:txBody>
      </p:sp>
      <p:sp>
        <p:nvSpPr>
          <p:cNvPr id="9" name="Text Placeholder 3"/>
          <p:cNvSpPr>
            <a:spLocks noGrp="1"/>
          </p:cNvSpPr>
          <p:nvPr>
            <p:ph type="body" sz="quarter" idx="12" hasCustomPrompt="1"/>
          </p:nvPr>
        </p:nvSpPr>
        <p:spPr>
          <a:xfrm>
            <a:off x="107950" y="4804190"/>
            <a:ext cx="5903913" cy="215900"/>
          </a:xfrm>
          <a:prstGeom prst="rect">
            <a:avLst/>
          </a:prstGeom>
        </p:spPr>
        <p:txBody>
          <a:bodyPr/>
          <a:lstStyle>
            <a:lvl1pPr marL="0" indent="0">
              <a:buNone/>
              <a:defRPr sz="1000" baseline="0">
                <a:solidFill>
                  <a:schemeClr val="bg1"/>
                </a:solidFill>
                <a:latin typeface="+mj-lt"/>
              </a:defRPr>
            </a:lvl1pPr>
          </a:lstStyle>
          <a:p>
            <a:pPr lvl="0"/>
            <a:r>
              <a:rPr lang="en-GB" sz="1000" dirty="0" smtClean="0"/>
              <a:t>Slide Title</a:t>
            </a:r>
            <a:endParaRPr lang="en-GB" dirty="0"/>
          </a:p>
        </p:txBody>
      </p:sp>
    </p:spTree>
    <p:extLst>
      <p:ext uri="{BB962C8B-B14F-4D97-AF65-F5344CB8AC3E}">
        <p14:creationId xmlns:p14="http://schemas.microsoft.com/office/powerpoint/2010/main" xmlns="" val="665153186"/>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Half Column Cop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400" y="411450"/>
            <a:ext cx="4176580" cy="288039"/>
          </a:xfrm>
          <a:prstGeom prst="rect">
            <a:avLst/>
          </a:prstGeom>
        </p:spPr>
        <p:txBody>
          <a:bodyPr>
            <a:noAutofit/>
          </a:bodyPr>
          <a:lstStyle>
            <a:lvl1pPr algn="l">
              <a:defRPr sz="2000" baseline="0">
                <a:latin typeface="Eveleth Clean Regular" pitchFamily="50" charset="0"/>
              </a:defRPr>
            </a:lvl1pPr>
          </a:lstStyle>
          <a:p>
            <a:r>
              <a:rPr lang="en-GB" dirty="0" smtClean="0"/>
              <a:t>Half column copy</a:t>
            </a:r>
            <a:endParaRPr lang="en-GB" dirty="0"/>
          </a:p>
        </p:txBody>
      </p:sp>
      <p:cxnSp>
        <p:nvCxnSpPr>
          <p:cNvPr id="8" name="Straight Connector 7"/>
          <p:cNvCxnSpPr/>
          <p:nvPr userDrawn="1"/>
        </p:nvCxnSpPr>
        <p:spPr>
          <a:xfrm>
            <a:off x="251400" y="483460"/>
            <a:ext cx="1116" cy="216030"/>
          </a:xfrm>
          <a:prstGeom prst="line">
            <a:avLst/>
          </a:prstGeom>
          <a:ln w="25400"/>
          <a:effectLst/>
        </p:spPr>
        <p:style>
          <a:lnRef idx="3">
            <a:schemeClr val="accent2"/>
          </a:lnRef>
          <a:fillRef idx="0">
            <a:schemeClr val="accent2"/>
          </a:fillRef>
          <a:effectRef idx="2">
            <a:schemeClr val="accent2"/>
          </a:effectRef>
          <a:fontRef idx="minor">
            <a:schemeClr val="tx1"/>
          </a:fontRef>
        </p:style>
      </p:cxnSp>
      <p:sp>
        <p:nvSpPr>
          <p:cNvPr id="14" name="Text Placeholder 13"/>
          <p:cNvSpPr>
            <a:spLocks noGrp="1"/>
          </p:cNvSpPr>
          <p:nvPr>
            <p:ph type="body" sz="quarter" idx="11" hasCustomPrompt="1"/>
          </p:nvPr>
        </p:nvSpPr>
        <p:spPr>
          <a:xfrm>
            <a:off x="252517" y="987530"/>
            <a:ext cx="4175464" cy="3312540"/>
          </a:xfrm>
          <a:prstGeom prst="rect">
            <a:avLst/>
          </a:prstGeom>
        </p:spPr>
        <p:txBody>
          <a:bodyPr numCol="1" spcCol="216000">
            <a:normAutofit/>
          </a:bodyPr>
          <a:lstStyle>
            <a:lvl1pPr marL="0" indent="0">
              <a:lnSpc>
                <a:spcPct val="100000"/>
              </a:lnSpc>
              <a:buNone/>
              <a:defRPr sz="1300" b="0">
                <a:solidFill>
                  <a:schemeClr val="accent3"/>
                </a:solidFill>
                <a:latin typeface="Source Sans Pro" panose="020B0503030403020204" pitchFamily="34" charset="0"/>
              </a:defRPr>
            </a:lvl1pPr>
          </a:lstStyle>
          <a:p>
            <a:pPr lvl="0"/>
            <a:r>
              <a:rPr lang="en-US" dirty="0" smtClean="0"/>
              <a:t>In </a:t>
            </a:r>
            <a:r>
              <a:rPr lang="en-US" dirty="0" err="1" smtClean="0"/>
              <a:t>hac</a:t>
            </a:r>
            <a:r>
              <a:rPr lang="en-US" dirty="0" smtClean="0"/>
              <a:t> </a:t>
            </a:r>
            <a:r>
              <a:rPr lang="en-US" dirty="0" err="1" smtClean="0"/>
              <a:t>habitasse</a:t>
            </a:r>
            <a:r>
              <a:rPr lang="en-US" dirty="0" smtClean="0"/>
              <a:t> </a:t>
            </a:r>
            <a:r>
              <a:rPr lang="en-US" dirty="0" err="1" smtClean="0"/>
              <a:t>platea</a:t>
            </a:r>
            <a:r>
              <a:rPr lang="en-US" dirty="0" smtClean="0"/>
              <a:t> </a:t>
            </a:r>
            <a:r>
              <a:rPr lang="en-US" dirty="0" err="1" smtClean="0"/>
              <a:t>dictumst</a:t>
            </a:r>
            <a:r>
              <a:rPr lang="en-US" dirty="0" smtClean="0"/>
              <a:t>. </a:t>
            </a:r>
            <a:r>
              <a:rPr lang="en-US" dirty="0" err="1" smtClean="0"/>
              <a:t>Duis</a:t>
            </a:r>
            <a:r>
              <a:rPr lang="en-US" dirty="0" smtClean="0"/>
              <a:t> </a:t>
            </a:r>
            <a:r>
              <a:rPr lang="en-US" dirty="0" err="1" smtClean="0"/>
              <a:t>leo</a:t>
            </a:r>
            <a:r>
              <a:rPr lang="en-US" dirty="0" smtClean="0"/>
              <a:t> </a:t>
            </a:r>
            <a:r>
              <a:rPr lang="en-US" dirty="0" err="1" smtClean="0"/>
              <a:t>diam</a:t>
            </a:r>
            <a:r>
              <a:rPr lang="en-US" dirty="0" smtClean="0"/>
              <a:t>, </a:t>
            </a:r>
            <a:r>
              <a:rPr lang="en-US" dirty="0" err="1" smtClean="0"/>
              <a:t>auctor</a:t>
            </a:r>
            <a:r>
              <a:rPr lang="en-US" dirty="0" smtClean="0"/>
              <a:t> non </a:t>
            </a:r>
            <a:r>
              <a:rPr lang="en-US" dirty="0" err="1" smtClean="0"/>
              <a:t>sodales</a:t>
            </a:r>
            <a:r>
              <a:rPr lang="en-US" dirty="0" smtClean="0"/>
              <a:t> </a:t>
            </a:r>
            <a:r>
              <a:rPr lang="en-US" dirty="0" err="1" smtClean="0"/>
              <a:t>eu</a:t>
            </a:r>
            <a:r>
              <a:rPr lang="en-US" dirty="0" smtClean="0"/>
              <a:t>, </a:t>
            </a:r>
            <a:r>
              <a:rPr lang="en-US" dirty="0" err="1" smtClean="0"/>
              <a:t>viverra</a:t>
            </a:r>
            <a:r>
              <a:rPr lang="en-US" dirty="0" smtClean="0"/>
              <a:t> id ex. </a:t>
            </a:r>
            <a:r>
              <a:rPr lang="en-US" dirty="0" err="1" smtClean="0"/>
              <a:t>Aenean</a:t>
            </a:r>
            <a:r>
              <a:rPr lang="en-US" dirty="0" smtClean="0"/>
              <a:t> cursus </a:t>
            </a:r>
            <a:r>
              <a:rPr lang="en-US" dirty="0" err="1" smtClean="0"/>
              <a:t>orci</a:t>
            </a:r>
            <a:r>
              <a:rPr lang="en-US" dirty="0" smtClean="0"/>
              <a:t> ligula, a </a:t>
            </a:r>
            <a:r>
              <a:rPr lang="en-US" dirty="0" err="1" smtClean="0"/>
              <a:t>scelerisque</a:t>
            </a:r>
            <a:r>
              <a:rPr lang="en-US" dirty="0" smtClean="0"/>
              <a:t> </a:t>
            </a:r>
            <a:r>
              <a:rPr lang="en-US" dirty="0" err="1" smtClean="0"/>
              <a:t>est</a:t>
            </a:r>
            <a:r>
              <a:rPr lang="en-US" dirty="0" smtClean="0"/>
              <a:t> </a:t>
            </a:r>
            <a:r>
              <a:rPr lang="en-US" dirty="0" err="1" smtClean="0"/>
              <a:t>aliquet</a:t>
            </a:r>
            <a:r>
              <a:rPr lang="en-US" dirty="0" smtClean="0"/>
              <a:t> </a:t>
            </a:r>
            <a:r>
              <a:rPr lang="en-US" dirty="0" err="1" smtClean="0"/>
              <a:t>ut.</a:t>
            </a:r>
            <a:r>
              <a:rPr lang="en-US" dirty="0" smtClean="0"/>
              <a:t> </a:t>
            </a:r>
            <a:r>
              <a:rPr lang="en-US" dirty="0" err="1" smtClean="0"/>
              <a:t>Proin</a:t>
            </a:r>
            <a:r>
              <a:rPr lang="en-US" dirty="0" smtClean="0"/>
              <a:t> at </a:t>
            </a:r>
            <a:r>
              <a:rPr lang="en-US" dirty="0" err="1" smtClean="0"/>
              <a:t>mauris</a:t>
            </a:r>
            <a:r>
              <a:rPr lang="en-US" dirty="0" smtClean="0"/>
              <a:t> </a:t>
            </a:r>
            <a:r>
              <a:rPr lang="en-US" dirty="0" err="1" smtClean="0"/>
              <a:t>eu</a:t>
            </a:r>
            <a:r>
              <a:rPr lang="en-US" dirty="0" smtClean="0"/>
              <a:t> </a:t>
            </a:r>
            <a:r>
              <a:rPr lang="en-US" dirty="0" err="1" smtClean="0"/>
              <a:t>urna</a:t>
            </a:r>
            <a:r>
              <a:rPr lang="en-US" dirty="0" smtClean="0"/>
              <a:t> </a:t>
            </a:r>
            <a:r>
              <a:rPr lang="en-US" dirty="0" err="1" smtClean="0"/>
              <a:t>vehicula</a:t>
            </a:r>
            <a:r>
              <a:rPr lang="en-US" dirty="0" smtClean="0"/>
              <a:t> </a:t>
            </a:r>
            <a:r>
              <a:rPr lang="en-US" dirty="0" err="1" smtClean="0"/>
              <a:t>pellentesque</a:t>
            </a:r>
            <a:r>
              <a:rPr lang="en-US" dirty="0" smtClean="0"/>
              <a:t>. Maecenas </a:t>
            </a:r>
            <a:r>
              <a:rPr lang="en-US" dirty="0" err="1" smtClean="0"/>
              <a:t>ultrices</a:t>
            </a:r>
            <a:r>
              <a:rPr lang="en-US" dirty="0" smtClean="0"/>
              <a:t> vitae ex </a:t>
            </a:r>
            <a:r>
              <a:rPr lang="en-US" dirty="0" err="1" smtClean="0"/>
              <a:t>quis</a:t>
            </a:r>
            <a:r>
              <a:rPr lang="en-US" dirty="0" smtClean="0"/>
              <a:t> </a:t>
            </a:r>
            <a:r>
              <a:rPr lang="en-US" dirty="0" err="1" smtClean="0"/>
              <a:t>tincidunt</a:t>
            </a:r>
            <a:r>
              <a:rPr lang="en-US" dirty="0" smtClean="0"/>
              <a:t>. </a:t>
            </a:r>
            <a:r>
              <a:rPr lang="en-US" dirty="0" err="1" smtClean="0"/>
              <a:t>Suspendisse</a:t>
            </a:r>
            <a:r>
              <a:rPr lang="en-US" dirty="0" smtClean="0"/>
              <a:t> pharetra </a:t>
            </a:r>
            <a:r>
              <a:rPr lang="en-US" dirty="0" err="1" smtClean="0"/>
              <a:t>nunc</a:t>
            </a:r>
            <a:r>
              <a:rPr lang="en-US" dirty="0" smtClean="0"/>
              <a:t> ac porta </a:t>
            </a:r>
            <a:r>
              <a:rPr lang="en-US" dirty="0" err="1" smtClean="0"/>
              <a:t>fringilla</a:t>
            </a:r>
            <a:r>
              <a:rPr lang="en-US" dirty="0" smtClean="0"/>
              <a:t>. </a:t>
            </a:r>
            <a:r>
              <a:rPr lang="en-US" dirty="0" err="1" smtClean="0"/>
              <a:t>Fusce</a:t>
            </a:r>
            <a:r>
              <a:rPr lang="en-US" dirty="0" smtClean="0"/>
              <a:t> </a:t>
            </a:r>
            <a:r>
              <a:rPr lang="en-US" dirty="0" err="1" smtClean="0"/>
              <a:t>est</a:t>
            </a:r>
            <a:r>
              <a:rPr lang="en-US" dirty="0" smtClean="0"/>
              <a:t> </a:t>
            </a:r>
            <a:r>
              <a:rPr lang="en-US" dirty="0" err="1" smtClean="0"/>
              <a:t>leo</a:t>
            </a:r>
            <a:r>
              <a:rPr lang="en-US" dirty="0" smtClean="0"/>
              <a:t>, </a:t>
            </a:r>
            <a:r>
              <a:rPr lang="en-US" dirty="0" err="1" smtClean="0"/>
              <a:t>posuere</a:t>
            </a:r>
            <a:r>
              <a:rPr lang="en-US" dirty="0" smtClean="0"/>
              <a:t> non </a:t>
            </a:r>
            <a:r>
              <a:rPr lang="en-US" dirty="0" err="1" smtClean="0"/>
              <a:t>egestas</a:t>
            </a:r>
            <a:r>
              <a:rPr lang="en-US" dirty="0" smtClean="0"/>
              <a:t> in, </a:t>
            </a:r>
            <a:r>
              <a:rPr lang="en-US" dirty="0" err="1" smtClean="0"/>
              <a:t>condimentum</a:t>
            </a:r>
            <a:r>
              <a:rPr lang="en-US" dirty="0" smtClean="0"/>
              <a:t> </a:t>
            </a:r>
            <a:r>
              <a:rPr lang="en-US" dirty="0" err="1" smtClean="0"/>
              <a:t>nec</a:t>
            </a:r>
            <a:r>
              <a:rPr lang="en-US" dirty="0" smtClean="0"/>
              <a:t> </a:t>
            </a:r>
            <a:r>
              <a:rPr lang="en-US" dirty="0" err="1" smtClean="0"/>
              <a:t>lectus</a:t>
            </a:r>
            <a:r>
              <a:rPr lang="en-US" dirty="0" smtClean="0"/>
              <a:t>. </a:t>
            </a:r>
          </a:p>
          <a:p>
            <a:pPr lvl="0"/>
            <a:endParaRPr lang="en-US" dirty="0" smtClean="0"/>
          </a:p>
          <a:p>
            <a:pPr lvl="0"/>
            <a:r>
              <a:rPr lang="en-US" dirty="0" err="1" smtClean="0"/>
              <a:t>Curabitur</a:t>
            </a:r>
            <a:r>
              <a:rPr lang="en-US" dirty="0" smtClean="0"/>
              <a:t> </a:t>
            </a:r>
            <a:r>
              <a:rPr lang="en-US" dirty="0" err="1" smtClean="0"/>
              <a:t>sed</a:t>
            </a:r>
            <a:r>
              <a:rPr lang="en-US" dirty="0" smtClean="0"/>
              <a:t> magna </a:t>
            </a:r>
            <a:r>
              <a:rPr lang="en-US" dirty="0" err="1" smtClean="0"/>
              <a:t>porttitor</a:t>
            </a:r>
            <a:r>
              <a:rPr lang="en-US" dirty="0" smtClean="0"/>
              <a:t>, </a:t>
            </a:r>
            <a:r>
              <a:rPr lang="en-US" dirty="0" err="1" smtClean="0"/>
              <a:t>ullamcorper</a:t>
            </a:r>
            <a:r>
              <a:rPr lang="en-US" dirty="0" smtClean="0"/>
              <a:t> </a:t>
            </a:r>
            <a:r>
              <a:rPr lang="en-US" dirty="0" err="1" smtClean="0"/>
              <a:t>eros</a:t>
            </a:r>
            <a:r>
              <a:rPr lang="en-US" dirty="0" smtClean="0"/>
              <a:t> in, </a:t>
            </a:r>
            <a:r>
              <a:rPr lang="en-US" dirty="0" err="1" smtClean="0"/>
              <a:t>ultrices</a:t>
            </a:r>
            <a:r>
              <a:rPr lang="en-US" dirty="0" smtClean="0"/>
              <a:t> est. </a:t>
            </a:r>
            <a:r>
              <a:rPr lang="en-US" dirty="0" err="1" smtClean="0"/>
              <a:t>Vestibulum</a:t>
            </a:r>
            <a:r>
              <a:rPr lang="en-US" dirty="0" smtClean="0"/>
              <a:t> </a:t>
            </a:r>
            <a:r>
              <a:rPr lang="en-US" dirty="0" err="1" smtClean="0"/>
              <a:t>sodales</a:t>
            </a:r>
            <a:r>
              <a:rPr lang="en-US" dirty="0" smtClean="0"/>
              <a:t> </a:t>
            </a:r>
            <a:r>
              <a:rPr lang="en-US" dirty="0" err="1" smtClean="0"/>
              <a:t>suscipit</a:t>
            </a:r>
            <a:r>
              <a:rPr lang="en-US" dirty="0" smtClean="0"/>
              <a:t> </a:t>
            </a:r>
            <a:r>
              <a:rPr lang="en-US" dirty="0" err="1" smtClean="0"/>
              <a:t>turpis</a:t>
            </a:r>
            <a:r>
              <a:rPr lang="en-US" dirty="0" smtClean="0"/>
              <a:t>, a </a:t>
            </a:r>
            <a:r>
              <a:rPr lang="en-US" dirty="0" err="1" smtClean="0"/>
              <a:t>blandit</a:t>
            </a:r>
            <a:r>
              <a:rPr lang="en-US" dirty="0" smtClean="0"/>
              <a:t> </a:t>
            </a:r>
            <a:r>
              <a:rPr lang="en-US" dirty="0" err="1" smtClean="0"/>
              <a:t>purus</a:t>
            </a:r>
            <a:r>
              <a:rPr lang="en-US" dirty="0" smtClean="0"/>
              <a:t> </a:t>
            </a:r>
            <a:r>
              <a:rPr lang="en-US" dirty="0" err="1" smtClean="0"/>
              <a:t>ultricies</a:t>
            </a:r>
            <a:r>
              <a:rPr lang="en-US" dirty="0" smtClean="0"/>
              <a:t> sed. </a:t>
            </a:r>
            <a:r>
              <a:rPr lang="en-US" dirty="0" err="1" smtClean="0"/>
              <a:t>Curabitur</a:t>
            </a:r>
            <a:r>
              <a:rPr lang="en-US" dirty="0" smtClean="0"/>
              <a:t> </a:t>
            </a:r>
            <a:r>
              <a:rPr lang="en-US" dirty="0" err="1" smtClean="0"/>
              <a:t>mattis</a:t>
            </a:r>
            <a:r>
              <a:rPr lang="en-US" dirty="0" smtClean="0"/>
              <a:t> </a:t>
            </a:r>
            <a:r>
              <a:rPr lang="en-US" dirty="0" err="1" smtClean="0"/>
              <a:t>luctus</a:t>
            </a:r>
            <a:r>
              <a:rPr lang="en-US" dirty="0" smtClean="0"/>
              <a:t> </a:t>
            </a:r>
            <a:r>
              <a:rPr lang="en-US" dirty="0" err="1" smtClean="0"/>
              <a:t>mauris</a:t>
            </a:r>
            <a:r>
              <a:rPr lang="en-US" dirty="0" smtClean="0"/>
              <a:t>, non </a:t>
            </a:r>
            <a:r>
              <a:rPr lang="en-US" dirty="0" err="1" smtClean="0"/>
              <a:t>consectetur</a:t>
            </a:r>
            <a:r>
              <a:rPr lang="en-US" dirty="0" smtClean="0"/>
              <a:t> </a:t>
            </a:r>
            <a:r>
              <a:rPr lang="en-US" dirty="0" err="1" smtClean="0"/>
              <a:t>mauris</a:t>
            </a:r>
            <a:r>
              <a:rPr lang="en-US" dirty="0" smtClean="0"/>
              <a:t> </a:t>
            </a:r>
            <a:r>
              <a:rPr lang="en-US" dirty="0" err="1" smtClean="0"/>
              <a:t>viverra</a:t>
            </a:r>
            <a:r>
              <a:rPr lang="en-US" dirty="0" smtClean="0"/>
              <a:t> </a:t>
            </a:r>
            <a:r>
              <a:rPr lang="en-US" dirty="0" err="1" smtClean="0"/>
              <a:t>ut.</a:t>
            </a:r>
            <a:r>
              <a:rPr lang="en-US" dirty="0" smtClean="0"/>
              <a:t> </a:t>
            </a:r>
            <a:r>
              <a:rPr lang="en-US" dirty="0" err="1" smtClean="0"/>
              <a:t>Nulla</a:t>
            </a:r>
            <a:r>
              <a:rPr lang="en-US" dirty="0" smtClean="0"/>
              <a:t> </a:t>
            </a:r>
            <a:r>
              <a:rPr lang="en-US" dirty="0" err="1" smtClean="0"/>
              <a:t>consectetur</a:t>
            </a:r>
            <a:r>
              <a:rPr lang="en-US" dirty="0" smtClean="0"/>
              <a:t> </a:t>
            </a:r>
            <a:r>
              <a:rPr lang="en-US" dirty="0" err="1" smtClean="0"/>
              <a:t>enim</a:t>
            </a:r>
            <a:r>
              <a:rPr lang="en-US" dirty="0" smtClean="0"/>
              <a:t> </a:t>
            </a:r>
            <a:r>
              <a:rPr lang="en-US" dirty="0" err="1" smtClean="0"/>
              <a:t>ut</a:t>
            </a:r>
            <a:r>
              <a:rPr lang="en-US" dirty="0" smtClean="0"/>
              <a:t> quam </a:t>
            </a:r>
            <a:r>
              <a:rPr lang="en-US" dirty="0" err="1" smtClean="0"/>
              <a:t>suscipit</a:t>
            </a:r>
            <a:r>
              <a:rPr lang="en-US" dirty="0" smtClean="0"/>
              <a:t>, </a:t>
            </a:r>
            <a:r>
              <a:rPr lang="en-US" dirty="0" err="1" smtClean="0"/>
              <a:t>quis</a:t>
            </a:r>
            <a:r>
              <a:rPr lang="en-US" dirty="0" smtClean="0"/>
              <a:t> </a:t>
            </a:r>
            <a:r>
              <a:rPr lang="en-US" dirty="0" err="1" smtClean="0"/>
              <a:t>imperdiet</a:t>
            </a:r>
            <a:r>
              <a:rPr lang="en-US" dirty="0" smtClean="0"/>
              <a:t> </a:t>
            </a:r>
            <a:r>
              <a:rPr lang="en-US" dirty="0" err="1" smtClean="0"/>
              <a:t>purus</a:t>
            </a:r>
            <a:r>
              <a:rPr lang="en-US" dirty="0" smtClean="0"/>
              <a:t> </a:t>
            </a:r>
            <a:r>
              <a:rPr lang="en-US" dirty="0" err="1" smtClean="0"/>
              <a:t>viverra</a:t>
            </a:r>
            <a:r>
              <a:rPr lang="en-US" dirty="0" smtClean="0"/>
              <a:t>. </a:t>
            </a:r>
          </a:p>
        </p:txBody>
      </p:sp>
      <p:sp>
        <p:nvSpPr>
          <p:cNvPr id="9" name="Text Placeholder 3"/>
          <p:cNvSpPr>
            <a:spLocks noGrp="1"/>
          </p:cNvSpPr>
          <p:nvPr>
            <p:ph type="body" sz="quarter" idx="12" hasCustomPrompt="1"/>
          </p:nvPr>
        </p:nvSpPr>
        <p:spPr>
          <a:xfrm>
            <a:off x="107950" y="4804190"/>
            <a:ext cx="5903913" cy="215900"/>
          </a:xfrm>
          <a:prstGeom prst="rect">
            <a:avLst/>
          </a:prstGeom>
        </p:spPr>
        <p:txBody>
          <a:bodyPr/>
          <a:lstStyle>
            <a:lvl1pPr marL="0" indent="0">
              <a:buNone/>
              <a:defRPr sz="1000" baseline="0">
                <a:solidFill>
                  <a:schemeClr val="bg1"/>
                </a:solidFill>
                <a:latin typeface="+mj-lt"/>
              </a:defRPr>
            </a:lvl1pPr>
          </a:lstStyle>
          <a:p>
            <a:pPr lvl="0"/>
            <a:r>
              <a:rPr lang="en-GB" sz="1000" dirty="0" smtClean="0"/>
              <a:t>Slide Title</a:t>
            </a:r>
            <a:endParaRPr lang="en-GB" dirty="0"/>
          </a:p>
        </p:txBody>
      </p:sp>
    </p:spTree>
    <p:extLst>
      <p:ext uri="{BB962C8B-B14F-4D97-AF65-F5344CB8AC3E}">
        <p14:creationId xmlns:p14="http://schemas.microsoft.com/office/powerpoint/2010/main" xmlns="" val="128024008"/>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 Line 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400" y="339440"/>
            <a:ext cx="8641200" cy="504070"/>
          </a:xfrm>
          <a:prstGeom prst="rect">
            <a:avLst/>
          </a:prstGeom>
        </p:spPr>
        <p:txBody>
          <a:bodyPr>
            <a:noAutofit/>
          </a:bodyPr>
          <a:lstStyle>
            <a:lvl1pPr algn="l">
              <a:defRPr sz="1600">
                <a:latin typeface="+mj-lt"/>
              </a:defRPr>
            </a:lvl1pPr>
          </a:lstStyle>
          <a:p>
            <a:r>
              <a:rPr lang="en-US" dirty="0" err="1" smtClean="0"/>
              <a:t>Vestibulum</a:t>
            </a:r>
            <a:r>
              <a:rPr lang="en-US" dirty="0" smtClean="0"/>
              <a:t> </a:t>
            </a:r>
            <a:r>
              <a:rPr lang="en-US" dirty="0" err="1" smtClean="0"/>
              <a:t>volutpat</a:t>
            </a:r>
            <a:r>
              <a:rPr lang="en-US" dirty="0" smtClean="0"/>
              <a:t> </a:t>
            </a:r>
            <a:r>
              <a:rPr lang="en-US" dirty="0" err="1" smtClean="0"/>
              <a:t>finibus</a:t>
            </a:r>
            <a:r>
              <a:rPr lang="en-US" dirty="0" smtClean="0"/>
              <a:t> pharetra.</a:t>
            </a:r>
            <a:br>
              <a:rPr lang="en-US" dirty="0" smtClean="0"/>
            </a:br>
            <a:r>
              <a:rPr lang="en-US" dirty="0" err="1" smtClean="0"/>
              <a:t>Phasellus</a:t>
            </a:r>
            <a:r>
              <a:rPr lang="en-US" dirty="0" smtClean="0"/>
              <a:t> </a:t>
            </a:r>
            <a:r>
              <a:rPr lang="en-US" dirty="0" err="1" smtClean="0"/>
              <a:t>sodales</a:t>
            </a:r>
            <a:r>
              <a:rPr lang="en-US" dirty="0" smtClean="0"/>
              <a:t> ante </a:t>
            </a:r>
            <a:r>
              <a:rPr lang="en-US" dirty="0" err="1" smtClean="0"/>
              <a:t>nibh</a:t>
            </a:r>
            <a:r>
              <a:rPr lang="en-US" dirty="0" smtClean="0"/>
              <a:t>,</a:t>
            </a:r>
            <a:endParaRPr lang="en-GB" dirty="0"/>
          </a:p>
        </p:txBody>
      </p:sp>
      <p:cxnSp>
        <p:nvCxnSpPr>
          <p:cNvPr id="5" name="Straight Connector 4"/>
          <p:cNvCxnSpPr/>
          <p:nvPr userDrawn="1"/>
        </p:nvCxnSpPr>
        <p:spPr>
          <a:xfrm>
            <a:off x="251400" y="411450"/>
            <a:ext cx="1116" cy="432060"/>
          </a:xfrm>
          <a:prstGeom prst="line">
            <a:avLst/>
          </a:prstGeom>
          <a:ln w="25400"/>
          <a:effectLst/>
        </p:spPr>
        <p:style>
          <a:lnRef idx="3">
            <a:schemeClr val="accent2"/>
          </a:lnRef>
          <a:fillRef idx="0">
            <a:schemeClr val="accent2"/>
          </a:fillRef>
          <a:effectRef idx="2">
            <a:schemeClr val="accent2"/>
          </a:effectRef>
          <a:fontRef idx="minor">
            <a:schemeClr val="tx1"/>
          </a:fontRef>
        </p:style>
      </p:cxnSp>
      <p:sp>
        <p:nvSpPr>
          <p:cNvPr id="7" name="Text Placeholder 3"/>
          <p:cNvSpPr>
            <a:spLocks noGrp="1"/>
          </p:cNvSpPr>
          <p:nvPr>
            <p:ph type="body" sz="quarter" idx="11" hasCustomPrompt="1"/>
          </p:nvPr>
        </p:nvSpPr>
        <p:spPr>
          <a:xfrm>
            <a:off x="107950" y="4804190"/>
            <a:ext cx="5903913" cy="215900"/>
          </a:xfrm>
          <a:prstGeom prst="rect">
            <a:avLst/>
          </a:prstGeom>
        </p:spPr>
        <p:txBody>
          <a:bodyPr/>
          <a:lstStyle>
            <a:lvl1pPr marL="0" indent="0">
              <a:buNone/>
              <a:defRPr sz="1000" baseline="0">
                <a:solidFill>
                  <a:schemeClr val="bg1"/>
                </a:solidFill>
                <a:latin typeface="+mj-lt"/>
              </a:defRPr>
            </a:lvl1pPr>
          </a:lstStyle>
          <a:p>
            <a:pPr lvl="0"/>
            <a:r>
              <a:rPr lang="en-GB" sz="1000" dirty="0" smtClean="0"/>
              <a:t>Slide Title</a:t>
            </a:r>
            <a:endParaRPr lang="en-GB" dirty="0"/>
          </a:p>
        </p:txBody>
      </p:sp>
    </p:spTree>
    <p:extLst>
      <p:ext uri="{BB962C8B-B14F-4D97-AF65-F5344CB8AC3E}">
        <p14:creationId xmlns:p14="http://schemas.microsoft.com/office/powerpoint/2010/main" xmlns="" val="3595847651"/>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 Line 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400" y="411450"/>
            <a:ext cx="8641200" cy="288040"/>
          </a:xfrm>
          <a:prstGeom prst="rect">
            <a:avLst/>
          </a:prstGeom>
        </p:spPr>
        <p:txBody>
          <a:bodyPr anchor="b">
            <a:noAutofit/>
          </a:bodyPr>
          <a:lstStyle>
            <a:lvl1pPr algn="l">
              <a:defRPr sz="1600">
                <a:latin typeface="Eveleth Clean Regular" pitchFamily="50" charset="0"/>
              </a:defRPr>
            </a:lvl1pPr>
          </a:lstStyle>
          <a:p>
            <a:r>
              <a:rPr lang="en-US" dirty="0" err="1" smtClean="0"/>
              <a:t>Vestibulum</a:t>
            </a:r>
            <a:r>
              <a:rPr lang="en-US" dirty="0" smtClean="0"/>
              <a:t> </a:t>
            </a:r>
            <a:r>
              <a:rPr lang="en-US" dirty="0" err="1" smtClean="0"/>
              <a:t>volutpat</a:t>
            </a:r>
            <a:r>
              <a:rPr lang="en-US" dirty="0" smtClean="0"/>
              <a:t> </a:t>
            </a:r>
            <a:r>
              <a:rPr lang="en-US" dirty="0" err="1" smtClean="0"/>
              <a:t>finibus</a:t>
            </a:r>
            <a:r>
              <a:rPr lang="en-US" dirty="0" smtClean="0"/>
              <a:t> pharetra.</a:t>
            </a:r>
            <a:endParaRPr lang="en-GB" dirty="0"/>
          </a:p>
        </p:txBody>
      </p:sp>
      <p:cxnSp>
        <p:nvCxnSpPr>
          <p:cNvPr id="5" name="Straight Connector 4"/>
          <p:cNvCxnSpPr/>
          <p:nvPr userDrawn="1"/>
        </p:nvCxnSpPr>
        <p:spPr>
          <a:xfrm>
            <a:off x="251400" y="411450"/>
            <a:ext cx="0" cy="216030"/>
          </a:xfrm>
          <a:prstGeom prst="line">
            <a:avLst/>
          </a:prstGeom>
          <a:ln w="25400"/>
          <a:effectLst/>
        </p:spPr>
        <p:style>
          <a:lnRef idx="3">
            <a:schemeClr val="accent2"/>
          </a:lnRef>
          <a:fillRef idx="0">
            <a:schemeClr val="accent2"/>
          </a:fillRef>
          <a:effectRef idx="2">
            <a:schemeClr val="accent2"/>
          </a:effectRef>
          <a:fontRef idx="minor">
            <a:schemeClr val="tx1"/>
          </a:fontRef>
        </p:style>
      </p:cxnSp>
      <p:sp>
        <p:nvSpPr>
          <p:cNvPr id="7" name="Text Placeholder 3"/>
          <p:cNvSpPr>
            <a:spLocks noGrp="1"/>
          </p:cNvSpPr>
          <p:nvPr>
            <p:ph type="body" sz="quarter" idx="11" hasCustomPrompt="1"/>
          </p:nvPr>
        </p:nvSpPr>
        <p:spPr>
          <a:xfrm>
            <a:off x="107950" y="4804190"/>
            <a:ext cx="5903913" cy="215900"/>
          </a:xfrm>
          <a:prstGeom prst="rect">
            <a:avLst/>
          </a:prstGeom>
        </p:spPr>
        <p:txBody>
          <a:bodyPr/>
          <a:lstStyle>
            <a:lvl1pPr marL="0" indent="0">
              <a:buNone/>
              <a:defRPr sz="1000" baseline="0">
                <a:solidFill>
                  <a:schemeClr val="bg1"/>
                </a:solidFill>
                <a:latin typeface="+mj-lt"/>
              </a:defRPr>
            </a:lvl1pPr>
          </a:lstStyle>
          <a:p>
            <a:pPr lvl="0"/>
            <a:r>
              <a:rPr lang="en-GB" sz="1000" dirty="0" smtClean="0"/>
              <a:t>Slide Title</a:t>
            </a:r>
            <a:endParaRPr lang="en-GB" dirty="0"/>
          </a:p>
        </p:txBody>
      </p:sp>
    </p:spTree>
    <p:extLst>
      <p:ext uri="{BB962C8B-B14F-4D97-AF65-F5344CB8AC3E}">
        <p14:creationId xmlns:p14="http://schemas.microsoft.com/office/powerpoint/2010/main" xmlns="" val="38660487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400" y="411450"/>
            <a:ext cx="8641200" cy="504070"/>
          </a:xfrm>
          <a:prstGeom prst="rect">
            <a:avLst/>
          </a:prstGeom>
        </p:spPr>
        <p:txBody>
          <a:bodyPr>
            <a:noAutofit/>
          </a:bodyPr>
          <a:lstStyle>
            <a:lvl1pPr algn="l">
              <a:defRPr sz="1600"/>
            </a:lvl1pPr>
          </a:lstStyle>
          <a:p>
            <a:r>
              <a:rPr lang="en-US" dirty="0" err="1" smtClean="0"/>
              <a:t>Vestibulum</a:t>
            </a:r>
            <a:r>
              <a:rPr lang="en-US" dirty="0" smtClean="0"/>
              <a:t> </a:t>
            </a:r>
            <a:r>
              <a:rPr lang="en-US" dirty="0" err="1" smtClean="0"/>
              <a:t>volutpat</a:t>
            </a:r>
            <a:r>
              <a:rPr lang="en-US" dirty="0" smtClean="0"/>
              <a:t> </a:t>
            </a:r>
            <a:r>
              <a:rPr lang="en-US" dirty="0" err="1" smtClean="0"/>
              <a:t>finibus</a:t>
            </a:r>
            <a:r>
              <a:rPr lang="en-US" dirty="0" smtClean="0"/>
              <a:t> pharetra.</a:t>
            </a:r>
            <a:br>
              <a:rPr lang="en-US" dirty="0" smtClean="0"/>
            </a:br>
            <a:r>
              <a:rPr lang="en-US" dirty="0" err="1" smtClean="0"/>
              <a:t>Phasellus</a:t>
            </a:r>
            <a:r>
              <a:rPr lang="en-US" dirty="0" smtClean="0"/>
              <a:t> </a:t>
            </a:r>
            <a:r>
              <a:rPr lang="en-US" dirty="0" err="1" smtClean="0"/>
              <a:t>sodales</a:t>
            </a:r>
            <a:r>
              <a:rPr lang="en-US" dirty="0" smtClean="0"/>
              <a:t> ante </a:t>
            </a:r>
            <a:r>
              <a:rPr lang="en-US" dirty="0" err="1" smtClean="0"/>
              <a:t>nibh</a:t>
            </a:r>
            <a:r>
              <a:rPr lang="en-US" dirty="0" smtClean="0"/>
              <a:t>,</a:t>
            </a:r>
            <a:endParaRPr lang="en-GB" dirty="0"/>
          </a:p>
        </p:txBody>
      </p:sp>
      <p:sp>
        <p:nvSpPr>
          <p:cNvPr id="4" name="Text Placeholder 17"/>
          <p:cNvSpPr>
            <a:spLocks noGrp="1"/>
          </p:cNvSpPr>
          <p:nvPr>
            <p:ph type="body" sz="quarter" idx="10" hasCustomPrompt="1"/>
          </p:nvPr>
        </p:nvSpPr>
        <p:spPr>
          <a:xfrm>
            <a:off x="107382" y="4804738"/>
            <a:ext cx="3455467" cy="215352"/>
          </a:xfrm>
          <a:prstGeom prst="rect">
            <a:avLst/>
          </a:prstGeom>
        </p:spPr>
        <p:txBody>
          <a:bodyPr anchor="ctr">
            <a:noAutofit/>
          </a:bodyPr>
          <a:lstStyle>
            <a:lvl1pPr marL="0" indent="0">
              <a:buNone/>
              <a:defRPr sz="1200">
                <a:solidFill>
                  <a:schemeClr val="accent3"/>
                </a:solidFill>
              </a:defRPr>
            </a:lvl1pPr>
            <a:lvl2pPr>
              <a:defRPr sz="1200"/>
            </a:lvl2pPr>
            <a:lvl3pPr>
              <a:defRPr sz="1200"/>
            </a:lvl3pPr>
            <a:lvl4pPr>
              <a:defRPr sz="1200"/>
            </a:lvl4pPr>
            <a:lvl5pPr>
              <a:defRPr sz="1200"/>
            </a:lvl5pPr>
          </a:lstStyle>
          <a:p>
            <a:r>
              <a:rPr lang="en-US" sz="1200" b="0" dirty="0" smtClean="0">
                <a:solidFill>
                  <a:schemeClr val="accent3"/>
                </a:solidFill>
              </a:rPr>
              <a:t>Slide Title</a:t>
            </a:r>
            <a:endParaRPr lang="en-GB" sz="1200" b="0" dirty="0">
              <a:solidFill>
                <a:schemeClr val="accent3"/>
              </a:solidFill>
            </a:endParaRPr>
          </a:p>
        </p:txBody>
      </p:sp>
    </p:spTree>
    <p:extLst>
      <p:ext uri="{BB962C8B-B14F-4D97-AF65-F5344CB8AC3E}">
        <p14:creationId xmlns:p14="http://schemas.microsoft.com/office/powerpoint/2010/main" xmlns="" val="144337891"/>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bg1"/>
        </a:solidFill>
        <a:effectLst/>
      </p:bgPr>
    </p:bg>
    <p:spTree>
      <p:nvGrpSpPr>
        <p:cNvPr id="1" name=""/>
        <p:cNvGrpSpPr/>
        <p:nvPr/>
      </p:nvGrpSpPr>
      <p:grpSpPr>
        <a:xfrm>
          <a:off x="0" y="0"/>
          <a:ext cx="0" cy="0"/>
          <a:chOff x="0" y="0"/>
          <a:chExt cx="0" cy="0"/>
        </a:xfrm>
      </p:grpSpPr>
      <p:sp>
        <p:nvSpPr>
          <p:cNvPr id="5" name="Text Placeholder 3"/>
          <p:cNvSpPr>
            <a:spLocks noGrp="1"/>
          </p:cNvSpPr>
          <p:nvPr>
            <p:ph type="body" sz="quarter" idx="11" hasCustomPrompt="1"/>
          </p:nvPr>
        </p:nvSpPr>
        <p:spPr>
          <a:xfrm>
            <a:off x="107950" y="4804190"/>
            <a:ext cx="5903913" cy="215900"/>
          </a:xfrm>
          <a:prstGeom prst="rect">
            <a:avLst/>
          </a:prstGeom>
        </p:spPr>
        <p:txBody>
          <a:bodyPr/>
          <a:lstStyle>
            <a:lvl1pPr marL="0" indent="0">
              <a:buNone/>
              <a:defRPr sz="1000" baseline="0">
                <a:solidFill>
                  <a:schemeClr val="bg1"/>
                </a:solidFill>
                <a:latin typeface="+mj-lt"/>
              </a:defRPr>
            </a:lvl1pPr>
          </a:lstStyle>
          <a:p>
            <a:pPr lvl="0"/>
            <a:r>
              <a:rPr lang="en-GB" sz="1000" dirty="0" smtClean="0"/>
              <a:t>Slide Title</a:t>
            </a:r>
            <a:endParaRPr lang="en-GB" dirty="0"/>
          </a:p>
        </p:txBody>
      </p:sp>
    </p:spTree>
    <p:extLst>
      <p:ext uri="{BB962C8B-B14F-4D97-AF65-F5344CB8AC3E}">
        <p14:creationId xmlns:p14="http://schemas.microsoft.com/office/powerpoint/2010/main" xmlns="" val="873668294"/>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51400" y="411450"/>
            <a:ext cx="8641200" cy="288040"/>
          </a:xfrm>
          <a:prstGeom prst="rect">
            <a:avLst/>
          </a:prstGeom>
        </p:spPr>
        <p:txBody>
          <a:bodyPr anchor="b">
            <a:noAutofit/>
          </a:bodyPr>
          <a:lstStyle>
            <a:lvl1pPr algn="l">
              <a:defRPr sz="1600">
                <a:latin typeface="+mj-lt"/>
              </a:defRPr>
            </a:lvl1pPr>
          </a:lstStyle>
          <a:p>
            <a:r>
              <a:rPr lang="en-US" dirty="0" err="1" smtClean="0"/>
              <a:t>Vestibulum</a:t>
            </a:r>
            <a:r>
              <a:rPr lang="en-US" dirty="0" smtClean="0"/>
              <a:t> </a:t>
            </a:r>
            <a:r>
              <a:rPr lang="en-US" dirty="0" err="1" smtClean="0"/>
              <a:t>volutpat</a:t>
            </a:r>
            <a:r>
              <a:rPr lang="en-US" dirty="0" smtClean="0"/>
              <a:t> </a:t>
            </a:r>
            <a:r>
              <a:rPr lang="en-US" dirty="0" err="1" smtClean="0"/>
              <a:t>finibus</a:t>
            </a:r>
            <a:r>
              <a:rPr lang="en-US" dirty="0" smtClean="0"/>
              <a:t> pharetra.</a:t>
            </a:r>
            <a:endParaRPr lang="en-GB" dirty="0"/>
          </a:p>
        </p:txBody>
      </p:sp>
      <p:cxnSp>
        <p:nvCxnSpPr>
          <p:cNvPr id="4" name="Straight Connector 3"/>
          <p:cNvCxnSpPr/>
          <p:nvPr userDrawn="1"/>
        </p:nvCxnSpPr>
        <p:spPr>
          <a:xfrm>
            <a:off x="251400" y="411450"/>
            <a:ext cx="0" cy="216030"/>
          </a:xfrm>
          <a:prstGeom prst="line">
            <a:avLst/>
          </a:prstGeom>
          <a:ln w="25400"/>
          <a:effectLst/>
        </p:spPr>
        <p:style>
          <a:lnRef idx="3">
            <a:schemeClr val="accent2"/>
          </a:lnRef>
          <a:fillRef idx="0">
            <a:schemeClr val="accent2"/>
          </a:fillRef>
          <a:effectRef idx="2">
            <a:schemeClr val="accent2"/>
          </a:effectRef>
          <a:fontRef idx="minor">
            <a:schemeClr val="tx1"/>
          </a:fontRef>
        </p:style>
      </p:cxnSp>
      <p:graphicFrame>
        <p:nvGraphicFramePr>
          <p:cNvPr id="5" name="Chart 4"/>
          <p:cNvGraphicFramePr/>
          <p:nvPr userDrawn="1">
            <p:extLst>
              <p:ext uri="{D42A27DB-BD31-4B8C-83A1-F6EECF244321}">
                <p14:modId xmlns:p14="http://schemas.microsoft.com/office/powerpoint/2010/main" xmlns="" val="757880767"/>
              </p:ext>
            </p:extLst>
          </p:nvPr>
        </p:nvGraphicFramePr>
        <p:xfrm>
          <a:off x="2339690" y="1347580"/>
          <a:ext cx="4488200" cy="299213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3"/>
          <p:cNvSpPr>
            <a:spLocks noGrp="1"/>
          </p:cNvSpPr>
          <p:nvPr>
            <p:ph type="body" sz="quarter" idx="11" hasCustomPrompt="1"/>
          </p:nvPr>
        </p:nvSpPr>
        <p:spPr>
          <a:xfrm>
            <a:off x="107950" y="4804190"/>
            <a:ext cx="5903913" cy="215900"/>
          </a:xfrm>
          <a:prstGeom prst="rect">
            <a:avLst/>
          </a:prstGeom>
        </p:spPr>
        <p:txBody>
          <a:bodyPr/>
          <a:lstStyle>
            <a:lvl1pPr marL="0" indent="0">
              <a:buNone/>
              <a:defRPr sz="1000" baseline="0">
                <a:solidFill>
                  <a:schemeClr val="bg1"/>
                </a:solidFill>
                <a:latin typeface="+mj-lt"/>
              </a:defRPr>
            </a:lvl1pPr>
          </a:lstStyle>
          <a:p>
            <a:pPr lvl="0"/>
            <a:r>
              <a:rPr lang="en-GB" sz="1000" dirty="0" smtClean="0"/>
              <a:t>Slide Title</a:t>
            </a:r>
            <a:endParaRPr lang="en-GB" dirty="0"/>
          </a:p>
        </p:txBody>
      </p:sp>
    </p:spTree>
    <p:extLst>
      <p:ext uri="{BB962C8B-B14F-4D97-AF65-F5344CB8AC3E}">
        <p14:creationId xmlns:p14="http://schemas.microsoft.com/office/powerpoint/2010/main" xmlns="" val="1493340995"/>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ar Char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51400" y="411450"/>
            <a:ext cx="8641200" cy="288040"/>
          </a:xfrm>
          <a:prstGeom prst="rect">
            <a:avLst/>
          </a:prstGeom>
        </p:spPr>
        <p:txBody>
          <a:bodyPr anchor="b">
            <a:noAutofit/>
          </a:bodyPr>
          <a:lstStyle>
            <a:lvl1pPr algn="l">
              <a:defRPr sz="1600">
                <a:latin typeface="+mj-lt"/>
              </a:defRPr>
            </a:lvl1pPr>
          </a:lstStyle>
          <a:p>
            <a:r>
              <a:rPr lang="en-US" dirty="0" err="1" smtClean="0"/>
              <a:t>Vestibulum</a:t>
            </a:r>
            <a:r>
              <a:rPr lang="en-US" dirty="0" smtClean="0"/>
              <a:t> </a:t>
            </a:r>
            <a:r>
              <a:rPr lang="en-US" dirty="0" err="1" smtClean="0"/>
              <a:t>volutpat</a:t>
            </a:r>
            <a:r>
              <a:rPr lang="en-US" dirty="0" smtClean="0"/>
              <a:t> </a:t>
            </a:r>
            <a:r>
              <a:rPr lang="en-US" dirty="0" err="1" smtClean="0"/>
              <a:t>finibus</a:t>
            </a:r>
            <a:r>
              <a:rPr lang="en-US" dirty="0" smtClean="0"/>
              <a:t> pharetra.</a:t>
            </a:r>
            <a:endParaRPr lang="en-GB" dirty="0"/>
          </a:p>
        </p:txBody>
      </p:sp>
      <p:cxnSp>
        <p:nvCxnSpPr>
          <p:cNvPr id="4" name="Straight Connector 3"/>
          <p:cNvCxnSpPr/>
          <p:nvPr userDrawn="1"/>
        </p:nvCxnSpPr>
        <p:spPr>
          <a:xfrm>
            <a:off x="251400" y="411450"/>
            <a:ext cx="0" cy="216030"/>
          </a:xfrm>
          <a:prstGeom prst="line">
            <a:avLst/>
          </a:prstGeom>
          <a:ln w="25400"/>
          <a:effectLst/>
        </p:spPr>
        <p:style>
          <a:lnRef idx="3">
            <a:schemeClr val="accent2"/>
          </a:lnRef>
          <a:fillRef idx="0">
            <a:schemeClr val="accent2"/>
          </a:fillRef>
          <a:effectRef idx="2">
            <a:schemeClr val="accent2"/>
          </a:effectRef>
          <a:fontRef idx="minor">
            <a:schemeClr val="tx1"/>
          </a:fontRef>
        </p:style>
      </p:cxnSp>
      <p:graphicFrame>
        <p:nvGraphicFramePr>
          <p:cNvPr id="7" name="Chart 6"/>
          <p:cNvGraphicFramePr/>
          <p:nvPr userDrawn="1">
            <p:extLst>
              <p:ext uri="{D42A27DB-BD31-4B8C-83A1-F6EECF244321}">
                <p14:modId xmlns:p14="http://schemas.microsoft.com/office/powerpoint/2010/main" xmlns="" val="3190567202"/>
              </p:ext>
            </p:extLst>
          </p:nvPr>
        </p:nvGraphicFramePr>
        <p:xfrm>
          <a:off x="1691600" y="1131550"/>
          <a:ext cx="5784380" cy="34722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3"/>
          <p:cNvSpPr>
            <a:spLocks noGrp="1"/>
          </p:cNvSpPr>
          <p:nvPr>
            <p:ph type="body" sz="quarter" idx="11" hasCustomPrompt="1"/>
          </p:nvPr>
        </p:nvSpPr>
        <p:spPr>
          <a:xfrm>
            <a:off x="107950" y="4804190"/>
            <a:ext cx="5903913" cy="215900"/>
          </a:xfrm>
          <a:prstGeom prst="rect">
            <a:avLst/>
          </a:prstGeom>
        </p:spPr>
        <p:txBody>
          <a:bodyPr/>
          <a:lstStyle>
            <a:lvl1pPr marL="0" indent="0">
              <a:buNone/>
              <a:defRPr sz="1000" baseline="0">
                <a:solidFill>
                  <a:schemeClr val="bg1"/>
                </a:solidFill>
                <a:latin typeface="+mj-lt"/>
              </a:defRPr>
            </a:lvl1pPr>
          </a:lstStyle>
          <a:p>
            <a:pPr lvl="0"/>
            <a:r>
              <a:rPr lang="en-GB" sz="1000" dirty="0" smtClean="0"/>
              <a:t>Slide Title</a:t>
            </a:r>
            <a:endParaRPr lang="en-GB" dirty="0"/>
          </a:p>
        </p:txBody>
      </p:sp>
    </p:spTree>
    <p:extLst>
      <p:ext uri="{BB962C8B-B14F-4D97-AF65-F5344CB8AC3E}">
        <p14:creationId xmlns:p14="http://schemas.microsoft.com/office/powerpoint/2010/main" xmlns="" val="2596139127"/>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51400" y="411450"/>
            <a:ext cx="8641200" cy="288040"/>
          </a:xfrm>
          <a:prstGeom prst="rect">
            <a:avLst/>
          </a:prstGeom>
        </p:spPr>
        <p:txBody>
          <a:bodyPr anchor="b">
            <a:noAutofit/>
          </a:bodyPr>
          <a:lstStyle>
            <a:lvl1pPr algn="l">
              <a:defRPr sz="1600">
                <a:latin typeface="+mj-lt"/>
              </a:defRPr>
            </a:lvl1pPr>
          </a:lstStyle>
          <a:p>
            <a:r>
              <a:rPr lang="en-US" dirty="0" err="1" smtClean="0"/>
              <a:t>Vestibulum</a:t>
            </a:r>
            <a:r>
              <a:rPr lang="en-US" dirty="0" smtClean="0"/>
              <a:t> </a:t>
            </a:r>
            <a:r>
              <a:rPr lang="en-US" dirty="0" err="1" smtClean="0"/>
              <a:t>volutpat</a:t>
            </a:r>
            <a:r>
              <a:rPr lang="en-US" dirty="0" smtClean="0"/>
              <a:t> </a:t>
            </a:r>
            <a:r>
              <a:rPr lang="en-US" dirty="0" err="1" smtClean="0"/>
              <a:t>finibus</a:t>
            </a:r>
            <a:r>
              <a:rPr lang="en-US" dirty="0" smtClean="0"/>
              <a:t> pharetra.</a:t>
            </a:r>
            <a:endParaRPr lang="en-GB" dirty="0"/>
          </a:p>
        </p:txBody>
      </p:sp>
      <p:cxnSp>
        <p:nvCxnSpPr>
          <p:cNvPr id="4" name="Straight Connector 3"/>
          <p:cNvCxnSpPr/>
          <p:nvPr userDrawn="1"/>
        </p:nvCxnSpPr>
        <p:spPr>
          <a:xfrm>
            <a:off x="251400" y="411450"/>
            <a:ext cx="0" cy="216030"/>
          </a:xfrm>
          <a:prstGeom prst="line">
            <a:avLst/>
          </a:prstGeom>
          <a:ln w="25400"/>
          <a:effectLst/>
        </p:spPr>
        <p:style>
          <a:lnRef idx="3">
            <a:schemeClr val="accent2"/>
          </a:lnRef>
          <a:fillRef idx="0">
            <a:schemeClr val="accent2"/>
          </a:fillRef>
          <a:effectRef idx="2">
            <a:schemeClr val="accent2"/>
          </a:effectRef>
          <a:fontRef idx="minor">
            <a:schemeClr val="tx1"/>
          </a:fontRef>
        </p:style>
      </p:cxnSp>
      <p:cxnSp>
        <p:nvCxnSpPr>
          <p:cNvPr id="5" name="Straight Connector 4"/>
          <p:cNvCxnSpPr>
            <a:endCxn id="12" idx="6"/>
          </p:cNvCxnSpPr>
          <p:nvPr userDrawn="1"/>
        </p:nvCxnSpPr>
        <p:spPr>
          <a:xfrm>
            <a:off x="773790" y="2571750"/>
            <a:ext cx="73267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Oval 5"/>
          <p:cNvSpPr/>
          <p:nvPr userDrawn="1"/>
        </p:nvSpPr>
        <p:spPr>
          <a:xfrm>
            <a:off x="755470" y="2499740"/>
            <a:ext cx="144020" cy="14402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8" name="Oval 7"/>
          <p:cNvSpPr/>
          <p:nvPr userDrawn="1"/>
        </p:nvSpPr>
        <p:spPr>
          <a:xfrm>
            <a:off x="2195670" y="2499740"/>
            <a:ext cx="144020" cy="14402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9" name="Oval 8"/>
          <p:cNvSpPr/>
          <p:nvPr userDrawn="1"/>
        </p:nvSpPr>
        <p:spPr>
          <a:xfrm>
            <a:off x="3635870" y="2499740"/>
            <a:ext cx="144020" cy="14402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0" name="Oval 9"/>
          <p:cNvSpPr/>
          <p:nvPr userDrawn="1"/>
        </p:nvSpPr>
        <p:spPr>
          <a:xfrm>
            <a:off x="5076070" y="2499740"/>
            <a:ext cx="144020" cy="14402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1" name="Oval 10"/>
          <p:cNvSpPr/>
          <p:nvPr userDrawn="1"/>
        </p:nvSpPr>
        <p:spPr>
          <a:xfrm>
            <a:off x="6516270" y="2499740"/>
            <a:ext cx="144020" cy="14402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2" name="Oval 11"/>
          <p:cNvSpPr/>
          <p:nvPr userDrawn="1"/>
        </p:nvSpPr>
        <p:spPr>
          <a:xfrm>
            <a:off x="7956470" y="2499740"/>
            <a:ext cx="144020" cy="14402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9" name="Text Placeholder 10"/>
          <p:cNvSpPr>
            <a:spLocks noGrp="1"/>
          </p:cNvSpPr>
          <p:nvPr>
            <p:ph type="body" sz="quarter" idx="23"/>
          </p:nvPr>
        </p:nvSpPr>
        <p:spPr>
          <a:xfrm>
            <a:off x="1655595" y="1995670"/>
            <a:ext cx="1224170" cy="360050"/>
          </a:xfrm>
          <a:prstGeom prst="rect">
            <a:avLst/>
          </a:prstGeom>
          <a:solidFill>
            <a:schemeClr val="bg1"/>
          </a:solidFill>
          <a:ln>
            <a:noFill/>
          </a:ln>
        </p:spPr>
        <p:txBody>
          <a:bodyPr lIns="144000" tIns="144000" rIns="144000" bIns="144000" anchor="ctr"/>
          <a:lstStyle>
            <a:lvl1pPr marL="0" indent="0" algn="ctr">
              <a:buNone/>
              <a:defRPr sz="1000" baseline="0">
                <a:solidFill>
                  <a:schemeClr val="accent3"/>
                </a:solidFill>
                <a:latin typeface="Source Sans Pro" panose="020B0503030403020204" pitchFamily="34" charset="0"/>
              </a:defRPr>
            </a:lvl1pPr>
          </a:lstStyle>
          <a:p>
            <a:pPr lvl="0"/>
            <a:endParaRPr lang="en-GB" dirty="0"/>
          </a:p>
        </p:txBody>
      </p:sp>
      <p:sp>
        <p:nvSpPr>
          <p:cNvPr id="33" name="Text Placeholder 32"/>
          <p:cNvSpPr>
            <a:spLocks noGrp="1"/>
          </p:cNvSpPr>
          <p:nvPr>
            <p:ph type="body" sz="quarter" idx="29" hasCustomPrompt="1"/>
          </p:nvPr>
        </p:nvSpPr>
        <p:spPr>
          <a:xfrm>
            <a:off x="1655698" y="1707630"/>
            <a:ext cx="1223963" cy="287832"/>
          </a:xfrm>
          <a:prstGeom prst="rect">
            <a:avLst/>
          </a:prstGeom>
        </p:spPr>
        <p:txBody>
          <a:bodyPr/>
          <a:lstStyle>
            <a:lvl1pPr marL="0" indent="0" algn="ctr">
              <a:buNone/>
              <a:defRPr sz="1100">
                <a:solidFill>
                  <a:schemeClr val="accent3"/>
                </a:solidFill>
                <a:latin typeface="Eveleth Clean Regular" pitchFamily="50" charset="0"/>
              </a:defRPr>
            </a:lvl1pPr>
          </a:lstStyle>
          <a:p>
            <a:pPr lvl="0"/>
            <a:r>
              <a:rPr lang="en-GB" dirty="0" smtClean="0"/>
              <a:t>INSERT date</a:t>
            </a:r>
            <a:endParaRPr lang="en-GB" dirty="0"/>
          </a:p>
        </p:txBody>
      </p:sp>
      <p:sp>
        <p:nvSpPr>
          <p:cNvPr id="34" name="Text Placeholder 10"/>
          <p:cNvSpPr>
            <a:spLocks noGrp="1"/>
          </p:cNvSpPr>
          <p:nvPr>
            <p:ph type="body" sz="quarter" idx="30"/>
          </p:nvPr>
        </p:nvSpPr>
        <p:spPr>
          <a:xfrm>
            <a:off x="3095795" y="3075820"/>
            <a:ext cx="1224170" cy="360050"/>
          </a:xfrm>
          <a:prstGeom prst="rect">
            <a:avLst/>
          </a:prstGeom>
          <a:solidFill>
            <a:schemeClr val="bg1"/>
          </a:solidFill>
          <a:ln>
            <a:noFill/>
          </a:ln>
        </p:spPr>
        <p:txBody>
          <a:bodyPr lIns="144000" tIns="144000" rIns="144000" bIns="144000" anchor="ctr"/>
          <a:lstStyle>
            <a:lvl1pPr marL="0" indent="0" algn="ctr">
              <a:buNone/>
              <a:defRPr sz="1000" baseline="0">
                <a:solidFill>
                  <a:schemeClr val="accent3"/>
                </a:solidFill>
                <a:latin typeface="Source Sans Pro" panose="020B0503030403020204" pitchFamily="34" charset="0"/>
              </a:defRPr>
            </a:lvl1pPr>
          </a:lstStyle>
          <a:p>
            <a:pPr lvl="0"/>
            <a:endParaRPr lang="en-GB" dirty="0"/>
          </a:p>
        </p:txBody>
      </p:sp>
      <p:sp>
        <p:nvSpPr>
          <p:cNvPr id="35" name="Text Placeholder 32"/>
          <p:cNvSpPr>
            <a:spLocks noGrp="1"/>
          </p:cNvSpPr>
          <p:nvPr>
            <p:ph type="body" sz="quarter" idx="31" hasCustomPrompt="1"/>
          </p:nvPr>
        </p:nvSpPr>
        <p:spPr>
          <a:xfrm>
            <a:off x="3095898" y="2787780"/>
            <a:ext cx="1223963" cy="287832"/>
          </a:xfrm>
          <a:prstGeom prst="rect">
            <a:avLst/>
          </a:prstGeom>
        </p:spPr>
        <p:txBody>
          <a:bodyPr/>
          <a:lstStyle>
            <a:lvl1pPr marL="0" indent="0" algn="ctr">
              <a:buNone/>
              <a:defRPr sz="1100">
                <a:solidFill>
                  <a:schemeClr val="accent3"/>
                </a:solidFill>
                <a:latin typeface="Eveleth Clean Regular" pitchFamily="50" charset="0"/>
              </a:defRPr>
            </a:lvl1pPr>
          </a:lstStyle>
          <a:p>
            <a:pPr lvl="0"/>
            <a:r>
              <a:rPr lang="en-GB" dirty="0" smtClean="0"/>
              <a:t>INSERT date</a:t>
            </a:r>
            <a:endParaRPr lang="en-GB" dirty="0"/>
          </a:p>
        </p:txBody>
      </p:sp>
      <p:sp>
        <p:nvSpPr>
          <p:cNvPr id="36" name="Text Placeholder 10"/>
          <p:cNvSpPr>
            <a:spLocks noGrp="1"/>
          </p:cNvSpPr>
          <p:nvPr>
            <p:ph type="body" sz="quarter" idx="32"/>
          </p:nvPr>
        </p:nvSpPr>
        <p:spPr>
          <a:xfrm>
            <a:off x="5976195" y="3075820"/>
            <a:ext cx="1224170" cy="360050"/>
          </a:xfrm>
          <a:prstGeom prst="rect">
            <a:avLst/>
          </a:prstGeom>
          <a:solidFill>
            <a:schemeClr val="bg1"/>
          </a:solidFill>
          <a:ln>
            <a:noFill/>
          </a:ln>
        </p:spPr>
        <p:txBody>
          <a:bodyPr lIns="144000" tIns="144000" rIns="144000" bIns="144000" anchor="ctr"/>
          <a:lstStyle>
            <a:lvl1pPr marL="0" indent="0" algn="ctr">
              <a:buNone/>
              <a:defRPr sz="1000" baseline="0">
                <a:solidFill>
                  <a:schemeClr val="accent3"/>
                </a:solidFill>
                <a:latin typeface="Source Sans Pro" panose="020B0503030403020204" pitchFamily="34" charset="0"/>
              </a:defRPr>
            </a:lvl1pPr>
          </a:lstStyle>
          <a:p>
            <a:pPr lvl="0"/>
            <a:endParaRPr lang="en-GB" dirty="0"/>
          </a:p>
        </p:txBody>
      </p:sp>
      <p:sp>
        <p:nvSpPr>
          <p:cNvPr id="37" name="Text Placeholder 32"/>
          <p:cNvSpPr>
            <a:spLocks noGrp="1"/>
          </p:cNvSpPr>
          <p:nvPr>
            <p:ph type="body" sz="quarter" idx="33" hasCustomPrompt="1"/>
          </p:nvPr>
        </p:nvSpPr>
        <p:spPr>
          <a:xfrm>
            <a:off x="5976298" y="2787780"/>
            <a:ext cx="1223963" cy="287832"/>
          </a:xfrm>
          <a:prstGeom prst="rect">
            <a:avLst/>
          </a:prstGeom>
        </p:spPr>
        <p:txBody>
          <a:bodyPr/>
          <a:lstStyle>
            <a:lvl1pPr marL="0" indent="0" algn="ctr">
              <a:buNone/>
              <a:defRPr sz="1100">
                <a:solidFill>
                  <a:schemeClr val="accent3"/>
                </a:solidFill>
                <a:latin typeface="Eveleth Clean Regular" pitchFamily="50" charset="0"/>
              </a:defRPr>
            </a:lvl1pPr>
          </a:lstStyle>
          <a:p>
            <a:pPr lvl="0"/>
            <a:r>
              <a:rPr lang="en-GB" dirty="0" smtClean="0"/>
              <a:t>INSERT date</a:t>
            </a:r>
            <a:endParaRPr lang="en-GB" dirty="0"/>
          </a:p>
        </p:txBody>
      </p:sp>
      <p:sp>
        <p:nvSpPr>
          <p:cNvPr id="38" name="Text Placeholder 10"/>
          <p:cNvSpPr>
            <a:spLocks noGrp="1"/>
          </p:cNvSpPr>
          <p:nvPr>
            <p:ph type="body" sz="quarter" idx="34"/>
          </p:nvPr>
        </p:nvSpPr>
        <p:spPr>
          <a:xfrm>
            <a:off x="215395" y="3075820"/>
            <a:ext cx="1224170" cy="360050"/>
          </a:xfrm>
          <a:prstGeom prst="rect">
            <a:avLst/>
          </a:prstGeom>
          <a:solidFill>
            <a:schemeClr val="bg1"/>
          </a:solidFill>
          <a:ln>
            <a:noFill/>
          </a:ln>
        </p:spPr>
        <p:txBody>
          <a:bodyPr lIns="144000" tIns="144000" rIns="144000" bIns="144000" anchor="ctr"/>
          <a:lstStyle>
            <a:lvl1pPr marL="0" indent="0" algn="ctr">
              <a:buNone/>
              <a:defRPr sz="1000" baseline="0">
                <a:solidFill>
                  <a:schemeClr val="accent3"/>
                </a:solidFill>
                <a:latin typeface="Source Sans Pro" panose="020B0503030403020204" pitchFamily="34" charset="0"/>
              </a:defRPr>
            </a:lvl1pPr>
          </a:lstStyle>
          <a:p>
            <a:pPr lvl="0"/>
            <a:endParaRPr lang="en-GB" dirty="0"/>
          </a:p>
        </p:txBody>
      </p:sp>
      <p:sp>
        <p:nvSpPr>
          <p:cNvPr id="39" name="Text Placeholder 32"/>
          <p:cNvSpPr>
            <a:spLocks noGrp="1"/>
          </p:cNvSpPr>
          <p:nvPr>
            <p:ph type="body" sz="quarter" idx="35" hasCustomPrompt="1"/>
          </p:nvPr>
        </p:nvSpPr>
        <p:spPr>
          <a:xfrm>
            <a:off x="215498" y="2787780"/>
            <a:ext cx="1223963" cy="287832"/>
          </a:xfrm>
          <a:prstGeom prst="rect">
            <a:avLst/>
          </a:prstGeom>
        </p:spPr>
        <p:txBody>
          <a:bodyPr/>
          <a:lstStyle>
            <a:lvl1pPr marL="0" indent="0" algn="ctr">
              <a:buNone/>
              <a:defRPr sz="1100">
                <a:solidFill>
                  <a:schemeClr val="accent3"/>
                </a:solidFill>
                <a:latin typeface="Eveleth Clean Regular" pitchFamily="50" charset="0"/>
              </a:defRPr>
            </a:lvl1pPr>
          </a:lstStyle>
          <a:p>
            <a:pPr lvl="0"/>
            <a:r>
              <a:rPr lang="en-GB" dirty="0" smtClean="0"/>
              <a:t>INSERT date</a:t>
            </a:r>
            <a:endParaRPr lang="en-GB" dirty="0"/>
          </a:p>
        </p:txBody>
      </p:sp>
      <p:sp>
        <p:nvSpPr>
          <p:cNvPr id="40" name="Text Placeholder 10"/>
          <p:cNvSpPr>
            <a:spLocks noGrp="1"/>
          </p:cNvSpPr>
          <p:nvPr>
            <p:ph type="body" sz="quarter" idx="36"/>
          </p:nvPr>
        </p:nvSpPr>
        <p:spPr>
          <a:xfrm>
            <a:off x="4535995" y="1995670"/>
            <a:ext cx="1224170" cy="360050"/>
          </a:xfrm>
          <a:prstGeom prst="rect">
            <a:avLst/>
          </a:prstGeom>
          <a:solidFill>
            <a:schemeClr val="bg1"/>
          </a:solidFill>
          <a:ln>
            <a:noFill/>
          </a:ln>
        </p:spPr>
        <p:txBody>
          <a:bodyPr lIns="144000" tIns="144000" rIns="144000" bIns="144000" anchor="ctr"/>
          <a:lstStyle>
            <a:lvl1pPr marL="0" indent="0" algn="ctr">
              <a:buNone/>
              <a:defRPr sz="1000" baseline="0">
                <a:solidFill>
                  <a:schemeClr val="accent3"/>
                </a:solidFill>
                <a:latin typeface="Source Sans Pro" panose="020B0503030403020204" pitchFamily="34" charset="0"/>
              </a:defRPr>
            </a:lvl1pPr>
          </a:lstStyle>
          <a:p>
            <a:pPr lvl="0"/>
            <a:endParaRPr lang="en-GB" dirty="0"/>
          </a:p>
        </p:txBody>
      </p:sp>
      <p:sp>
        <p:nvSpPr>
          <p:cNvPr id="41" name="Text Placeholder 32"/>
          <p:cNvSpPr>
            <a:spLocks noGrp="1"/>
          </p:cNvSpPr>
          <p:nvPr>
            <p:ph type="body" sz="quarter" idx="37" hasCustomPrompt="1"/>
          </p:nvPr>
        </p:nvSpPr>
        <p:spPr>
          <a:xfrm>
            <a:off x="4536098" y="1707630"/>
            <a:ext cx="1223963" cy="287832"/>
          </a:xfrm>
          <a:prstGeom prst="rect">
            <a:avLst/>
          </a:prstGeom>
        </p:spPr>
        <p:txBody>
          <a:bodyPr/>
          <a:lstStyle>
            <a:lvl1pPr marL="0" indent="0" algn="ctr">
              <a:buNone/>
              <a:defRPr sz="1100">
                <a:solidFill>
                  <a:schemeClr val="accent3"/>
                </a:solidFill>
                <a:latin typeface="Eveleth Clean Regular" pitchFamily="50" charset="0"/>
              </a:defRPr>
            </a:lvl1pPr>
          </a:lstStyle>
          <a:p>
            <a:pPr lvl="0"/>
            <a:r>
              <a:rPr lang="en-GB" dirty="0" smtClean="0"/>
              <a:t>INSERT date</a:t>
            </a:r>
            <a:endParaRPr lang="en-GB" dirty="0"/>
          </a:p>
        </p:txBody>
      </p:sp>
      <p:sp>
        <p:nvSpPr>
          <p:cNvPr id="42" name="Text Placeholder 10"/>
          <p:cNvSpPr>
            <a:spLocks noGrp="1"/>
          </p:cNvSpPr>
          <p:nvPr>
            <p:ph type="body" sz="quarter" idx="38"/>
          </p:nvPr>
        </p:nvSpPr>
        <p:spPr>
          <a:xfrm>
            <a:off x="7416395" y="1995670"/>
            <a:ext cx="1224170" cy="360050"/>
          </a:xfrm>
          <a:prstGeom prst="rect">
            <a:avLst/>
          </a:prstGeom>
          <a:solidFill>
            <a:schemeClr val="bg1"/>
          </a:solidFill>
          <a:ln>
            <a:noFill/>
          </a:ln>
        </p:spPr>
        <p:txBody>
          <a:bodyPr lIns="144000" tIns="144000" rIns="144000" bIns="144000" anchor="ctr"/>
          <a:lstStyle>
            <a:lvl1pPr marL="0" indent="0" algn="ctr">
              <a:buNone/>
              <a:defRPr sz="1000" baseline="0">
                <a:solidFill>
                  <a:schemeClr val="accent3"/>
                </a:solidFill>
                <a:latin typeface="Source Sans Pro" panose="020B0503030403020204" pitchFamily="34" charset="0"/>
              </a:defRPr>
            </a:lvl1pPr>
          </a:lstStyle>
          <a:p>
            <a:pPr lvl="0"/>
            <a:endParaRPr lang="en-GB" dirty="0"/>
          </a:p>
        </p:txBody>
      </p:sp>
      <p:sp>
        <p:nvSpPr>
          <p:cNvPr id="43" name="Text Placeholder 32"/>
          <p:cNvSpPr>
            <a:spLocks noGrp="1"/>
          </p:cNvSpPr>
          <p:nvPr>
            <p:ph type="body" sz="quarter" idx="39" hasCustomPrompt="1"/>
          </p:nvPr>
        </p:nvSpPr>
        <p:spPr>
          <a:xfrm>
            <a:off x="7416498" y="1707630"/>
            <a:ext cx="1223963" cy="287832"/>
          </a:xfrm>
          <a:prstGeom prst="rect">
            <a:avLst/>
          </a:prstGeom>
        </p:spPr>
        <p:txBody>
          <a:bodyPr/>
          <a:lstStyle>
            <a:lvl1pPr marL="0" indent="0" algn="ctr">
              <a:buNone/>
              <a:defRPr sz="1100">
                <a:solidFill>
                  <a:schemeClr val="accent3"/>
                </a:solidFill>
                <a:latin typeface="Eveleth Clean Regular" pitchFamily="50" charset="0"/>
              </a:defRPr>
            </a:lvl1pPr>
          </a:lstStyle>
          <a:p>
            <a:pPr lvl="0"/>
            <a:r>
              <a:rPr lang="en-GB" dirty="0" smtClean="0"/>
              <a:t>INSERT date</a:t>
            </a:r>
            <a:endParaRPr lang="en-GB" dirty="0"/>
          </a:p>
        </p:txBody>
      </p:sp>
      <p:sp>
        <p:nvSpPr>
          <p:cNvPr id="44" name="Text Placeholder 3"/>
          <p:cNvSpPr>
            <a:spLocks noGrp="1"/>
          </p:cNvSpPr>
          <p:nvPr>
            <p:ph type="body" sz="quarter" idx="11" hasCustomPrompt="1"/>
          </p:nvPr>
        </p:nvSpPr>
        <p:spPr>
          <a:xfrm>
            <a:off x="107950" y="4804190"/>
            <a:ext cx="5903913" cy="215900"/>
          </a:xfrm>
          <a:prstGeom prst="rect">
            <a:avLst/>
          </a:prstGeom>
        </p:spPr>
        <p:txBody>
          <a:bodyPr/>
          <a:lstStyle>
            <a:lvl1pPr marL="0" indent="0">
              <a:buNone/>
              <a:defRPr sz="1000" baseline="0">
                <a:solidFill>
                  <a:schemeClr val="bg1"/>
                </a:solidFill>
                <a:latin typeface="+mj-lt"/>
              </a:defRPr>
            </a:lvl1pPr>
          </a:lstStyle>
          <a:p>
            <a:pPr lvl="0"/>
            <a:r>
              <a:rPr lang="en-GB" sz="1000" dirty="0" smtClean="0"/>
              <a:t>Slide Title</a:t>
            </a:r>
            <a:endParaRPr lang="en-GB" dirty="0"/>
          </a:p>
        </p:txBody>
      </p:sp>
    </p:spTree>
    <p:extLst>
      <p:ext uri="{BB962C8B-B14F-4D97-AF65-F5344CB8AC3E}">
        <p14:creationId xmlns:p14="http://schemas.microsoft.com/office/powerpoint/2010/main" xmlns="" val="3498585841"/>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51400" y="411450"/>
            <a:ext cx="8641200" cy="288040"/>
          </a:xfrm>
          <a:prstGeom prst="rect">
            <a:avLst/>
          </a:prstGeom>
        </p:spPr>
        <p:txBody>
          <a:bodyPr anchor="b">
            <a:noAutofit/>
          </a:bodyPr>
          <a:lstStyle>
            <a:lvl1pPr algn="l">
              <a:defRPr sz="1600">
                <a:latin typeface="+mj-lt"/>
              </a:defRPr>
            </a:lvl1pPr>
          </a:lstStyle>
          <a:p>
            <a:r>
              <a:rPr lang="en-US" dirty="0" err="1" smtClean="0"/>
              <a:t>Vestibulum</a:t>
            </a:r>
            <a:r>
              <a:rPr lang="en-US" dirty="0" smtClean="0"/>
              <a:t> </a:t>
            </a:r>
            <a:r>
              <a:rPr lang="en-US" dirty="0" err="1" smtClean="0"/>
              <a:t>volutpat</a:t>
            </a:r>
            <a:r>
              <a:rPr lang="en-US" dirty="0" smtClean="0"/>
              <a:t> </a:t>
            </a:r>
            <a:r>
              <a:rPr lang="en-US" dirty="0" err="1" smtClean="0"/>
              <a:t>finibus</a:t>
            </a:r>
            <a:r>
              <a:rPr lang="en-US" dirty="0" smtClean="0"/>
              <a:t> pharetra.</a:t>
            </a:r>
            <a:endParaRPr lang="en-GB" dirty="0"/>
          </a:p>
        </p:txBody>
      </p:sp>
      <p:cxnSp>
        <p:nvCxnSpPr>
          <p:cNvPr id="4" name="Straight Connector 3"/>
          <p:cNvCxnSpPr/>
          <p:nvPr userDrawn="1"/>
        </p:nvCxnSpPr>
        <p:spPr>
          <a:xfrm>
            <a:off x="251400" y="411450"/>
            <a:ext cx="0" cy="216030"/>
          </a:xfrm>
          <a:prstGeom prst="line">
            <a:avLst/>
          </a:prstGeom>
          <a:ln w="25400"/>
          <a:effectLst/>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userDrawn="1"/>
        </p:nvCxnSpPr>
        <p:spPr>
          <a:xfrm>
            <a:off x="323410" y="3291850"/>
            <a:ext cx="130131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1763610" y="2988820"/>
            <a:ext cx="130131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3203810" y="2700780"/>
            <a:ext cx="130131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4644010" y="2412740"/>
            <a:ext cx="130131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6084210" y="2124700"/>
            <a:ext cx="130131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a:off x="7524410" y="1836660"/>
            <a:ext cx="130131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1" name="Text Placeholder 10"/>
          <p:cNvSpPr>
            <a:spLocks noGrp="1"/>
          </p:cNvSpPr>
          <p:nvPr>
            <p:ph type="body" sz="quarter" idx="23"/>
          </p:nvPr>
        </p:nvSpPr>
        <p:spPr>
          <a:xfrm>
            <a:off x="289973" y="2964549"/>
            <a:ext cx="1368190" cy="288040"/>
          </a:xfrm>
          <a:prstGeom prst="rect">
            <a:avLst/>
          </a:prstGeom>
          <a:solidFill>
            <a:schemeClr val="bg1"/>
          </a:solidFill>
          <a:ln>
            <a:noFill/>
          </a:ln>
        </p:spPr>
        <p:txBody>
          <a:bodyPr lIns="144000" tIns="144000" rIns="144000" bIns="144000" anchor="ctr"/>
          <a:lstStyle>
            <a:lvl1pPr marL="0" indent="0" algn="ctr">
              <a:buNone/>
              <a:defRPr sz="1000" baseline="0">
                <a:solidFill>
                  <a:schemeClr val="accent3"/>
                </a:solidFill>
                <a:latin typeface="Source Sans Pro" panose="020B0503030403020204" pitchFamily="34" charset="0"/>
              </a:defRPr>
            </a:lvl1pPr>
          </a:lstStyle>
          <a:p>
            <a:pPr lvl="0"/>
            <a:endParaRPr lang="en-GB" dirty="0"/>
          </a:p>
        </p:txBody>
      </p:sp>
      <p:sp>
        <p:nvSpPr>
          <p:cNvPr id="42" name="Text Placeholder 32"/>
          <p:cNvSpPr>
            <a:spLocks noGrp="1"/>
          </p:cNvSpPr>
          <p:nvPr>
            <p:ph type="body" sz="quarter" idx="29" hasCustomPrompt="1"/>
          </p:nvPr>
        </p:nvSpPr>
        <p:spPr>
          <a:xfrm>
            <a:off x="269454" y="3339589"/>
            <a:ext cx="1409228" cy="287832"/>
          </a:xfrm>
          <a:prstGeom prst="rect">
            <a:avLst/>
          </a:prstGeom>
        </p:spPr>
        <p:txBody>
          <a:bodyPr/>
          <a:lstStyle>
            <a:lvl1pPr marL="0" indent="0" algn="ctr">
              <a:buNone/>
              <a:defRPr sz="1100">
                <a:solidFill>
                  <a:schemeClr val="accent3"/>
                </a:solidFill>
                <a:latin typeface="Eveleth Clean Regular" pitchFamily="50" charset="0"/>
              </a:defRPr>
            </a:lvl1pPr>
          </a:lstStyle>
          <a:p>
            <a:pPr lvl="0"/>
            <a:r>
              <a:rPr lang="en-GB" dirty="0" smtClean="0"/>
              <a:t>INSERT event</a:t>
            </a:r>
            <a:endParaRPr lang="en-GB" dirty="0"/>
          </a:p>
        </p:txBody>
      </p:sp>
      <p:sp>
        <p:nvSpPr>
          <p:cNvPr id="43" name="Text Placeholder 10"/>
          <p:cNvSpPr>
            <a:spLocks noGrp="1"/>
          </p:cNvSpPr>
          <p:nvPr>
            <p:ph type="body" sz="quarter" idx="30"/>
          </p:nvPr>
        </p:nvSpPr>
        <p:spPr>
          <a:xfrm>
            <a:off x="1730173" y="2656428"/>
            <a:ext cx="1368190" cy="288040"/>
          </a:xfrm>
          <a:prstGeom prst="rect">
            <a:avLst/>
          </a:prstGeom>
          <a:solidFill>
            <a:schemeClr val="bg1"/>
          </a:solidFill>
          <a:ln>
            <a:noFill/>
          </a:ln>
        </p:spPr>
        <p:txBody>
          <a:bodyPr lIns="144000" tIns="144000" rIns="144000" bIns="144000" anchor="ctr"/>
          <a:lstStyle>
            <a:lvl1pPr marL="0" indent="0" algn="ctr">
              <a:buNone/>
              <a:defRPr sz="1000" baseline="0">
                <a:solidFill>
                  <a:schemeClr val="accent3"/>
                </a:solidFill>
                <a:latin typeface="Source Sans Pro" panose="020B0503030403020204" pitchFamily="34" charset="0"/>
              </a:defRPr>
            </a:lvl1pPr>
          </a:lstStyle>
          <a:p>
            <a:pPr lvl="0"/>
            <a:endParaRPr lang="en-GB" dirty="0"/>
          </a:p>
        </p:txBody>
      </p:sp>
      <p:sp>
        <p:nvSpPr>
          <p:cNvPr id="44" name="Text Placeholder 32"/>
          <p:cNvSpPr>
            <a:spLocks noGrp="1"/>
          </p:cNvSpPr>
          <p:nvPr>
            <p:ph type="body" sz="quarter" idx="31" hasCustomPrompt="1"/>
          </p:nvPr>
        </p:nvSpPr>
        <p:spPr>
          <a:xfrm>
            <a:off x="1709654" y="3031468"/>
            <a:ext cx="1409228" cy="287832"/>
          </a:xfrm>
          <a:prstGeom prst="rect">
            <a:avLst/>
          </a:prstGeom>
        </p:spPr>
        <p:txBody>
          <a:bodyPr/>
          <a:lstStyle>
            <a:lvl1pPr marL="0" indent="0" algn="ctr">
              <a:buNone/>
              <a:defRPr sz="1100">
                <a:solidFill>
                  <a:schemeClr val="accent3"/>
                </a:solidFill>
                <a:latin typeface="Eveleth Clean Regular" pitchFamily="50" charset="0"/>
              </a:defRPr>
            </a:lvl1pPr>
          </a:lstStyle>
          <a:p>
            <a:pPr lvl="0"/>
            <a:r>
              <a:rPr lang="en-GB" dirty="0" smtClean="0"/>
              <a:t>INSERT event</a:t>
            </a:r>
            <a:endParaRPr lang="en-GB" dirty="0"/>
          </a:p>
        </p:txBody>
      </p:sp>
      <p:sp>
        <p:nvSpPr>
          <p:cNvPr id="45" name="Text Placeholder 10"/>
          <p:cNvSpPr>
            <a:spLocks noGrp="1"/>
          </p:cNvSpPr>
          <p:nvPr>
            <p:ph type="body" sz="quarter" idx="32"/>
          </p:nvPr>
        </p:nvSpPr>
        <p:spPr>
          <a:xfrm>
            <a:off x="3182514" y="2375962"/>
            <a:ext cx="1368190" cy="288040"/>
          </a:xfrm>
          <a:prstGeom prst="rect">
            <a:avLst/>
          </a:prstGeom>
          <a:solidFill>
            <a:schemeClr val="bg1"/>
          </a:solidFill>
          <a:ln>
            <a:noFill/>
          </a:ln>
        </p:spPr>
        <p:txBody>
          <a:bodyPr lIns="144000" tIns="144000" rIns="144000" bIns="144000" anchor="ctr"/>
          <a:lstStyle>
            <a:lvl1pPr marL="0" indent="0" algn="ctr">
              <a:buNone/>
              <a:defRPr sz="1000" baseline="0">
                <a:solidFill>
                  <a:schemeClr val="accent3"/>
                </a:solidFill>
                <a:latin typeface="Source Sans Pro" panose="020B0503030403020204" pitchFamily="34" charset="0"/>
              </a:defRPr>
            </a:lvl1pPr>
          </a:lstStyle>
          <a:p>
            <a:pPr lvl="0"/>
            <a:endParaRPr lang="en-GB" dirty="0"/>
          </a:p>
        </p:txBody>
      </p:sp>
      <p:sp>
        <p:nvSpPr>
          <p:cNvPr id="46" name="Text Placeholder 32"/>
          <p:cNvSpPr>
            <a:spLocks noGrp="1"/>
          </p:cNvSpPr>
          <p:nvPr>
            <p:ph type="body" sz="quarter" idx="33" hasCustomPrompt="1"/>
          </p:nvPr>
        </p:nvSpPr>
        <p:spPr>
          <a:xfrm>
            <a:off x="3161995" y="2751002"/>
            <a:ext cx="1409228" cy="287832"/>
          </a:xfrm>
          <a:prstGeom prst="rect">
            <a:avLst/>
          </a:prstGeom>
        </p:spPr>
        <p:txBody>
          <a:bodyPr/>
          <a:lstStyle>
            <a:lvl1pPr marL="0" indent="0" algn="ctr">
              <a:buNone/>
              <a:defRPr sz="1100">
                <a:solidFill>
                  <a:schemeClr val="accent3"/>
                </a:solidFill>
                <a:latin typeface="Eveleth Clean Regular" pitchFamily="50" charset="0"/>
              </a:defRPr>
            </a:lvl1pPr>
          </a:lstStyle>
          <a:p>
            <a:pPr lvl="0"/>
            <a:r>
              <a:rPr lang="en-GB" dirty="0" smtClean="0"/>
              <a:t>INSERT event</a:t>
            </a:r>
            <a:endParaRPr lang="en-GB" dirty="0"/>
          </a:p>
        </p:txBody>
      </p:sp>
      <p:sp>
        <p:nvSpPr>
          <p:cNvPr id="47" name="Text Placeholder 10"/>
          <p:cNvSpPr>
            <a:spLocks noGrp="1"/>
          </p:cNvSpPr>
          <p:nvPr>
            <p:ph type="body" sz="quarter" idx="34"/>
          </p:nvPr>
        </p:nvSpPr>
        <p:spPr>
          <a:xfrm>
            <a:off x="4610573" y="2067680"/>
            <a:ext cx="1368190" cy="288040"/>
          </a:xfrm>
          <a:prstGeom prst="rect">
            <a:avLst/>
          </a:prstGeom>
          <a:solidFill>
            <a:schemeClr val="bg1"/>
          </a:solidFill>
          <a:ln>
            <a:noFill/>
          </a:ln>
        </p:spPr>
        <p:txBody>
          <a:bodyPr lIns="144000" tIns="144000" rIns="144000" bIns="144000" anchor="ctr"/>
          <a:lstStyle>
            <a:lvl1pPr marL="0" indent="0" algn="ctr">
              <a:buNone/>
              <a:defRPr sz="1000" baseline="0">
                <a:solidFill>
                  <a:schemeClr val="accent3"/>
                </a:solidFill>
                <a:latin typeface="Source Sans Pro" panose="020B0503030403020204" pitchFamily="34" charset="0"/>
              </a:defRPr>
            </a:lvl1pPr>
          </a:lstStyle>
          <a:p>
            <a:pPr lvl="0"/>
            <a:endParaRPr lang="en-GB" dirty="0"/>
          </a:p>
        </p:txBody>
      </p:sp>
      <p:sp>
        <p:nvSpPr>
          <p:cNvPr id="48" name="Text Placeholder 32"/>
          <p:cNvSpPr>
            <a:spLocks noGrp="1"/>
          </p:cNvSpPr>
          <p:nvPr>
            <p:ph type="body" sz="quarter" idx="35" hasCustomPrompt="1"/>
          </p:nvPr>
        </p:nvSpPr>
        <p:spPr>
          <a:xfrm>
            <a:off x="4590054" y="2442720"/>
            <a:ext cx="1409228" cy="287832"/>
          </a:xfrm>
          <a:prstGeom prst="rect">
            <a:avLst/>
          </a:prstGeom>
        </p:spPr>
        <p:txBody>
          <a:bodyPr/>
          <a:lstStyle>
            <a:lvl1pPr marL="0" indent="0" algn="ctr">
              <a:buNone/>
              <a:defRPr sz="1100">
                <a:solidFill>
                  <a:schemeClr val="accent3"/>
                </a:solidFill>
                <a:latin typeface="Eveleth Clean Regular" pitchFamily="50" charset="0"/>
              </a:defRPr>
            </a:lvl1pPr>
          </a:lstStyle>
          <a:p>
            <a:pPr lvl="0"/>
            <a:r>
              <a:rPr lang="en-GB" dirty="0" smtClean="0"/>
              <a:t>INSERT event</a:t>
            </a:r>
            <a:endParaRPr lang="en-GB" dirty="0"/>
          </a:p>
        </p:txBody>
      </p:sp>
      <p:sp>
        <p:nvSpPr>
          <p:cNvPr id="49" name="Text Placeholder 10"/>
          <p:cNvSpPr>
            <a:spLocks noGrp="1"/>
          </p:cNvSpPr>
          <p:nvPr>
            <p:ph type="body" sz="quarter" idx="36"/>
          </p:nvPr>
        </p:nvSpPr>
        <p:spPr>
          <a:xfrm>
            <a:off x="6050773" y="1785277"/>
            <a:ext cx="1368190" cy="288040"/>
          </a:xfrm>
          <a:prstGeom prst="rect">
            <a:avLst/>
          </a:prstGeom>
          <a:solidFill>
            <a:schemeClr val="bg1"/>
          </a:solidFill>
          <a:ln>
            <a:noFill/>
          </a:ln>
        </p:spPr>
        <p:txBody>
          <a:bodyPr lIns="144000" tIns="144000" rIns="144000" bIns="144000" anchor="ctr"/>
          <a:lstStyle>
            <a:lvl1pPr marL="0" indent="0" algn="ctr">
              <a:buNone/>
              <a:defRPr sz="1000" baseline="0">
                <a:solidFill>
                  <a:schemeClr val="accent3"/>
                </a:solidFill>
                <a:latin typeface="Source Sans Pro" panose="020B0503030403020204" pitchFamily="34" charset="0"/>
              </a:defRPr>
            </a:lvl1pPr>
          </a:lstStyle>
          <a:p>
            <a:pPr lvl="0"/>
            <a:endParaRPr lang="en-GB" dirty="0"/>
          </a:p>
        </p:txBody>
      </p:sp>
      <p:sp>
        <p:nvSpPr>
          <p:cNvPr id="50" name="Text Placeholder 32"/>
          <p:cNvSpPr>
            <a:spLocks noGrp="1"/>
          </p:cNvSpPr>
          <p:nvPr>
            <p:ph type="body" sz="quarter" idx="37" hasCustomPrompt="1"/>
          </p:nvPr>
        </p:nvSpPr>
        <p:spPr>
          <a:xfrm>
            <a:off x="6030254" y="2160317"/>
            <a:ext cx="1409228" cy="287832"/>
          </a:xfrm>
          <a:prstGeom prst="rect">
            <a:avLst/>
          </a:prstGeom>
        </p:spPr>
        <p:txBody>
          <a:bodyPr/>
          <a:lstStyle>
            <a:lvl1pPr marL="0" indent="0" algn="ctr">
              <a:buNone/>
              <a:defRPr sz="1100">
                <a:solidFill>
                  <a:schemeClr val="accent3"/>
                </a:solidFill>
                <a:latin typeface="Eveleth Clean Regular" pitchFamily="50" charset="0"/>
              </a:defRPr>
            </a:lvl1pPr>
          </a:lstStyle>
          <a:p>
            <a:pPr lvl="0"/>
            <a:r>
              <a:rPr lang="en-GB" dirty="0" smtClean="0"/>
              <a:t>INSERT event</a:t>
            </a:r>
            <a:endParaRPr lang="en-GB" dirty="0"/>
          </a:p>
        </p:txBody>
      </p:sp>
      <p:sp>
        <p:nvSpPr>
          <p:cNvPr id="51" name="Text Placeholder 10"/>
          <p:cNvSpPr>
            <a:spLocks noGrp="1"/>
          </p:cNvSpPr>
          <p:nvPr>
            <p:ph type="body" sz="quarter" idx="38"/>
          </p:nvPr>
        </p:nvSpPr>
        <p:spPr>
          <a:xfrm>
            <a:off x="7544929" y="1491600"/>
            <a:ext cx="1368190" cy="288040"/>
          </a:xfrm>
          <a:prstGeom prst="rect">
            <a:avLst/>
          </a:prstGeom>
          <a:solidFill>
            <a:schemeClr val="bg1"/>
          </a:solidFill>
          <a:ln>
            <a:noFill/>
          </a:ln>
        </p:spPr>
        <p:txBody>
          <a:bodyPr lIns="144000" tIns="144000" rIns="144000" bIns="144000" anchor="ctr"/>
          <a:lstStyle>
            <a:lvl1pPr marL="0" indent="0" algn="ctr">
              <a:buNone/>
              <a:defRPr sz="1000" baseline="0">
                <a:solidFill>
                  <a:schemeClr val="accent3"/>
                </a:solidFill>
                <a:latin typeface="Source Sans Pro" panose="020B0503030403020204" pitchFamily="34" charset="0"/>
              </a:defRPr>
            </a:lvl1pPr>
          </a:lstStyle>
          <a:p>
            <a:pPr lvl="0"/>
            <a:endParaRPr lang="en-GB" dirty="0"/>
          </a:p>
        </p:txBody>
      </p:sp>
      <p:sp>
        <p:nvSpPr>
          <p:cNvPr id="52" name="Text Placeholder 32"/>
          <p:cNvSpPr>
            <a:spLocks noGrp="1"/>
          </p:cNvSpPr>
          <p:nvPr>
            <p:ph type="body" sz="quarter" idx="39" hasCustomPrompt="1"/>
          </p:nvPr>
        </p:nvSpPr>
        <p:spPr>
          <a:xfrm>
            <a:off x="7524410" y="1866640"/>
            <a:ext cx="1409228" cy="287832"/>
          </a:xfrm>
          <a:prstGeom prst="rect">
            <a:avLst/>
          </a:prstGeom>
        </p:spPr>
        <p:txBody>
          <a:bodyPr/>
          <a:lstStyle>
            <a:lvl1pPr marL="0" indent="0" algn="ctr">
              <a:buNone/>
              <a:defRPr sz="1100">
                <a:solidFill>
                  <a:schemeClr val="accent3"/>
                </a:solidFill>
                <a:latin typeface="Eveleth Clean Regular" pitchFamily="50" charset="0"/>
              </a:defRPr>
            </a:lvl1pPr>
          </a:lstStyle>
          <a:p>
            <a:pPr lvl="0"/>
            <a:r>
              <a:rPr lang="en-GB" dirty="0" smtClean="0"/>
              <a:t>INSERT event</a:t>
            </a:r>
            <a:endParaRPr lang="en-GB" dirty="0"/>
          </a:p>
        </p:txBody>
      </p:sp>
      <p:sp>
        <p:nvSpPr>
          <p:cNvPr id="53" name="Text Placeholder 3"/>
          <p:cNvSpPr>
            <a:spLocks noGrp="1"/>
          </p:cNvSpPr>
          <p:nvPr>
            <p:ph type="body" sz="quarter" idx="11" hasCustomPrompt="1"/>
          </p:nvPr>
        </p:nvSpPr>
        <p:spPr>
          <a:xfrm>
            <a:off x="107950" y="4804190"/>
            <a:ext cx="5903913" cy="215900"/>
          </a:xfrm>
          <a:prstGeom prst="rect">
            <a:avLst/>
          </a:prstGeom>
        </p:spPr>
        <p:txBody>
          <a:bodyPr/>
          <a:lstStyle>
            <a:lvl1pPr marL="0" indent="0">
              <a:buNone/>
              <a:defRPr sz="1000" baseline="0">
                <a:solidFill>
                  <a:schemeClr val="bg1"/>
                </a:solidFill>
                <a:latin typeface="+mj-lt"/>
              </a:defRPr>
            </a:lvl1pPr>
          </a:lstStyle>
          <a:p>
            <a:pPr lvl="0"/>
            <a:r>
              <a:rPr lang="en-GB" sz="1000" dirty="0" smtClean="0"/>
              <a:t>Slide Title</a:t>
            </a:r>
            <a:endParaRPr lang="en-GB" dirty="0"/>
          </a:p>
        </p:txBody>
      </p:sp>
    </p:spTree>
    <p:extLst>
      <p:ext uri="{BB962C8B-B14F-4D97-AF65-F5344CB8AC3E}">
        <p14:creationId xmlns:p14="http://schemas.microsoft.com/office/powerpoint/2010/main" xmlns="" val="3859522898"/>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led Slide">
    <p:bg>
      <p:bgPr>
        <a:solidFill>
          <a:schemeClr val="bg1"/>
        </a:solidFill>
        <a:effectLst/>
      </p:bgPr>
    </p:bg>
    <p:spTree>
      <p:nvGrpSpPr>
        <p:cNvPr id="1" name=""/>
        <p:cNvGrpSpPr/>
        <p:nvPr/>
      </p:nvGrpSpPr>
      <p:grpSpPr>
        <a:xfrm>
          <a:off x="0" y="0"/>
          <a:ext cx="0" cy="0"/>
          <a:chOff x="0" y="0"/>
          <a:chExt cx="0" cy="0"/>
        </a:xfrm>
      </p:grpSpPr>
      <p:sp>
        <p:nvSpPr>
          <p:cNvPr id="5" name="Text Placeholder 3"/>
          <p:cNvSpPr>
            <a:spLocks noGrp="1"/>
          </p:cNvSpPr>
          <p:nvPr>
            <p:ph type="body" sz="quarter" idx="11" hasCustomPrompt="1"/>
          </p:nvPr>
        </p:nvSpPr>
        <p:spPr>
          <a:xfrm>
            <a:off x="107950" y="4804190"/>
            <a:ext cx="5903913" cy="215900"/>
          </a:xfrm>
          <a:prstGeom prst="rect">
            <a:avLst/>
          </a:prstGeom>
        </p:spPr>
        <p:txBody>
          <a:bodyPr/>
          <a:lstStyle>
            <a:lvl1pPr marL="0" indent="0">
              <a:buNone/>
              <a:defRPr sz="1400" baseline="0">
                <a:solidFill>
                  <a:schemeClr val="bg1"/>
                </a:solidFill>
                <a:latin typeface="+mj-lt"/>
              </a:defRPr>
            </a:lvl1pPr>
          </a:lstStyle>
          <a:p>
            <a:pPr lvl="0"/>
            <a:r>
              <a:rPr lang="en-GB" sz="1000" dirty="0" smtClean="0"/>
              <a:t>Slide Title</a:t>
            </a:r>
            <a:endParaRPr lang="en-GB" dirty="0"/>
          </a:p>
        </p:txBody>
      </p:sp>
      <p:sp>
        <p:nvSpPr>
          <p:cNvPr id="6" name="Rectangle 5"/>
          <p:cNvSpPr/>
          <p:nvPr userDrawn="1"/>
        </p:nvSpPr>
        <p:spPr>
          <a:xfrm>
            <a:off x="6876320" y="2355720"/>
            <a:ext cx="2267680" cy="23763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2" name="Picture Placeholder 3"/>
          <p:cNvSpPr>
            <a:spLocks noGrp="1"/>
          </p:cNvSpPr>
          <p:nvPr>
            <p:ph type="pic" sz="quarter" idx="13"/>
          </p:nvPr>
        </p:nvSpPr>
        <p:spPr>
          <a:xfrm>
            <a:off x="2267680" y="0"/>
            <a:ext cx="2304320" cy="2355720"/>
          </a:xfrm>
          <a:prstGeom prst="rect">
            <a:avLst/>
          </a:prstGeom>
          <a:solidFill>
            <a:schemeClr val="accent5"/>
          </a:solidFill>
        </p:spPr>
        <p:txBody>
          <a:bodyPr lIns="252000" tIns="468000" rIns="144000"/>
          <a:lstStyle>
            <a:lvl1pPr marL="0" indent="0" algn="l">
              <a:buNone/>
              <a:defRPr sz="1600">
                <a:solidFill>
                  <a:schemeClr val="accent3"/>
                </a:solidFill>
              </a:defRPr>
            </a:lvl1pPr>
          </a:lstStyle>
          <a:p>
            <a:endParaRPr lang="en-GB" dirty="0"/>
          </a:p>
        </p:txBody>
      </p:sp>
      <p:sp>
        <p:nvSpPr>
          <p:cNvPr id="15" name="Picture Placeholder 3"/>
          <p:cNvSpPr>
            <a:spLocks noGrp="1"/>
          </p:cNvSpPr>
          <p:nvPr>
            <p:ph type="pic" sz="quarter" idx="16"/>
          </p:nvPr>
        </p:nvSpPr>
        <p:spPr>
          <a:xfrm>
            <a:off x="0" y="2355720"/>
            <a:ext cx="2267680" cy="2376330"/>
          </a:xfrm>
          <a:prstGeom prst="rect">
            <a:avLst/>
          </a:prstGeom>
          <a:solidFill>
            <a:schemeClr val="accent5"/>
          </a:solidFill>
        </p:spPr>
        <p:txBody>
          <a:bodyPr lIns="252000" tIns="468000" rIns="144000"/>
          <a:lstStyle>
            <a:lvl1pPr marL="0" indent="0" algn="l">
              <a:buNone/>
              <a:defRPr sz="1600">
                <a:solidFill>
                  <a:schemeClr val="accent3"/>
                </a:solidFill>
              </a:defRPr>
            </a:lvl1pPr>
          </a:lstStyle>
          <a:p>
            <a:endParaRPr lang="en-GB" dirty="0"/>
          </a:p>
        </p:txBody>
      </p:sp>
      <p:sp>
        <p:nvSpPr>
          <p:cNvPr id="17" name="Rectangle 16"/>
          <p:cNvSpPr/>
          <p:nvPr userDrawn="1"/>
        </p:nvSpPr>
        <p:spPr>
          <a:xfrm>
            <a:off x="0" y="0"/>
            <a:ext cx="2267680" cy="2355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9" name="Picture Placeholder 3"/>
          <p:cNvSpPr>
            <a:spLocks noGrp="1"/>
          </p:cNvSpPr>
          <p:nvPr>
            <p:ph type="pic" sz="quarter" idx="18"/>
          </p:nvPr>
        </p:nvSpPr>
        <p:spPr>
          <a:xfrm>
            <a:off x="4572000" y="2355720"/>
            <a:ext cx="2304320" cy="2376330"/>
          </a:xfrm>
          <a:prstGeom prst="rect">
            <a:avLst/>
          </a:prstGeom>
          <a:solidFill>
            <a:schemeClr val="accent5"/>
          </a:solidFill>
        </p:spPr>
        <p:txBody>
          <a:bodyPr lIns="252000" tIns="468000" rIns="144000"/>
          <a:lstStyle>
            <a:lvl1pPr marL="0" indent="0" algn="l">
              <a:buNone/>
              <a:defRPr sz="1600">
                <a:solidFill>
                  <a:schemeClr val="accent3"/>
                </a:solidFill>
              </a:defRPr>
            </a:lvl1pPr>
          </a:lstStyle>
          <a:p>
            <a:endParaRPr lang="en-GB" dirty="0"/>
          </a:p>
        </p:txBody>
      </p:sp>
      <p:sp>
        <p:nvSpPr>
          <p:cNvPr id="20" name="Picture Placeholder 3"/>
          <p:cNvSpPr>
            <a:spLocks noGrp="1"/>
          </p:cNvSpPr>
          <p:nvPr>
            <p:ph type="pic" sz="quarter" idx="19"/>
          </p:nvPr>
        </p:nvSpPr>
        <p:spPr>
          <a:xfrm>
            <a:off x="6876320" y="0"/>
            <a:ext cx="2267680" cy="2355720"/>
          </a:xfrm>
          <a:prstGeom prst="rect">
            <a:avLst/>
          </a:prstGeom>
          <a:solidFill>
            <a:schemeClr val="accent5"/>
          </a:solidFill>
        </p:spPr>
        <p:txBody>
          <a:bodyPr lIns="252000" tIns="468000" rIns="144000"/>
          <a:lstStyle>
            <a:lvl1pPr marL="0" indent="0" algn="l">
              <a:buNone/>
              <a:defRPr sz="1600">
                <a:solidFill>
                  <a:schemeClr val="accent3"/>
                </a:solidFill>
              </a:defRPr>
            </a:lvl1pPr>
          </a:lstStyle>
          <a:p>
            <a:endParaRPr lang="en-GB" dirty="0"/>
          </a:p>
        </p:txBody>
      </p:sp>
      <p:sp>
        <p:nvSpPr>
          <p:cNvPr id="21" name="Text Placeholder 10"/>
          <p:cNvSpPr>
            <a:spLocks noGrp="1"/>
          </p:cNvSpPr>
          <p:nvPr>
            <p:ph type="body" sz="quarter" idx="20"/>
          </p:nvPr>
        </p:nvSpPr>
        <p:spPr>
          <a:xfrm>
            <a:off x="432977" y="411450"/>
            <a:ext cx="1402643" cy="1512210"/>
          </a:xfrm>
          <a:prstGeom prst="rect">
            <a:avLst/>
          </a:prstGeom>
          <a:noFill/>
        </p:spPr>
        <p:txBody>
          <a:bodyPr lIns="0" tIns="0" rIns="0" bIns="0"/>
          <a:lstStyle>
            <a:lvl1pPr marL="0" indent="0">
              <a:buNone/>
              <a:defRPr sz="1600" baseline="0">
                <a:solidFill>
                  <a:schemeClr val="bg1"/>
                </a:solidFill>
                <a:latin typeface="Eveleth Clean Regular" pitchFamily="50" charset="0"/>
              </a:defRPr>
            </a:lvl1pPr>
          </a:lstStyle>
          <a:p>
            <a:pPr lvl="0"/>
            <a:endParaRPr lang="en-GB" dirty="0"/>
          </a:p>
        </p:txBody>
      </p:sp>
      <p:sp>
        <p:nvSpPr>
          <p:cNvPr id="22" name="Text Placeholder 10"/>
          <p:cNvSpPr>
            <a:spLocks noGrp="1"/>
          </p:cNvSpPr>
          <p:nvPr>
            <p:ph type="body" sz="quarter" idx="21"/>
          </p:nvPr>
        </p:nvSpPr>
        <p:spPr>
          <a:xfrm>
            <a:off x="7345937" y="2787780"/>
            <a:ext cx="1402643" cy="1512210"/>
          </a:xfrm>
          <a:prstGeom prst="rect">
            <a:avLst/>
          </a:prstGeom>
          <a:noFill/>
        </p:spPr>
        <p:txBody>
          <a:bodyPr lIns="0" tIns="0" rIns="0" bIns="0"/>
          <a:lstStyle>
            <a:lvl1pPr marL="0" indent="0">
              <a:buNone/>
              <a:defRPr sz="1600" baseline="0">
                <a:solidFill>
                  <a:schemeClr val="tx1"/>
                </a:solidFill>
                <a:latin typeface="Eveleth Clean Regular" pitchFamily="50" charset="0"/>
              </a:defRPr>
            </a:lvl1pPr>
          </a:lstStyle>
          <a:p>
            <a:pPr lvl="0"/>
            <a:endParaRPr lang="en-GB" dirty="0"/>
          </a:p>
        </p:txBody>
      </p:sp>
      <p:sp>
        <p:nvSpPr>
          <p:cNvPr id="23" name="Text Placeholder 10"/>
          <p:cNvSpPr>
            <a:spLocks noGrp="1"/>
          </p:cNvSpPr>
          <p:nvPr>
            <p:ph type="body" sz="quarter" idx="22"/>
          </p:nvPr>
        </p:nvSpPr>
        <p:spPr>
          <a:xfrm>
            <a:off x="2737297" y="2859790"/>
            <a:ext cx="1402643" cy="1512210"/>
          </a:xfrm>
          <a:prstGeom prst="rect">
            <a:avLst/>
          </a:prstGeom>
          <a:noFill/>
        </p:spPr>
        <p:txBody>
          <a:bodyPr lIns="0" tIns="0" rIns="0" bIns="0"/>
          <a:lstStyle>
            <a:lvl1pPr marL="0" indent="0">
              <a:buNone/>
              <a:defRPr sz="1600" baseline="0">
                <a:solidFill>
                  <a:schemeClr val="accent3"/>
                </a:solidFill>
                <a:latin typeface="Eveleth Clean Regular" pitchFamily="50" charset="0"/>
              </a:defRPr>
            </a:lvl1pPr>
          </a:lstStyle>
          <a:p>
            <a:pPr lvl="0"/>
            <a:endParaRPr lang="en-GB" dirty="0"/>
          </a:p>
        </p:txBody>
      </p:sp>
      <p:sp>
        <p:nvSpPr>
          <p:cNvPr id="24" name="Text Placeholder 10"/>
          <p:cNvSpPr>
            <a:spLocks noGrp="1"/>
          </p:cNvSpPr>
          <p:nvPr>
            <p:ph type="body" sz="quarter" idx="23"/>
          </p:nvPr>
        </p:nvSpPr>
        <p:spPr>
          <a:xfrm>
            <a:off x="5041617" y="421755"/>
            <a:ext cx="1402643" cy="1512210"/>
          </a:xfrm>
          <a:prstGeom prst="rect">
            <a:avLst/>
          </a:prstGeom>
          <a:noFill/>
        </p:spPr>
        <p:txBody>
          <a:bodyPr lIns="0" tIns="0" rIns="0" bIns="0"/>
          <a:lstStyle>
            <a:lvl1pPr marL="0" indent="0">
              <a:buNone/>
              <a:defRPr sz="1600" baseline="0">
                <a:solidFill>
                  <a:schemeClr val="accent3"/>
                </a:solidFill>
                <a:latin typeface="Eveleth Clean Regular" pitchFamily="50" charset="0"/>
              </a:defRPr>
            </a:lvl1pPr>
          </a:lstStyle>
          <a:p>
            <a:pPr lvl="0"/>
            <a:endParaRPr lang="en-GB" dirty="0"/>
          </a:p>
        </p:txBody>
      </p:sp>
    </p:spTree>
    <p:extLst>
      <p:ext uri="{BB962C8B-B14F-4D97-AF65-F5344CB8AC3E}">
        <p14:creationId xmlns:p14="http://schemas.microsoft.com/office/powerpoint/2010/main" xmlns="" val="3107579510"/>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ts Page Left Slide - locator top">
    <p:bg>
      <p:bgPr>
        <a:solidFill>
          <a:schemeClr val="bg1"/>
        </a:solidFill>
        <a:effectLst/>
      </p:bgPr>
    </p:bg>
    <p:spTree>
      <p:nvGrpSpPr>
        <p:cNvPr id="1" name=""/>
        <p:cNvGrpSpPr/>
        <p:nvPr/>
      </p:nvGrpSpPr>
      <p:grpSpPr>
        <a:xfrm>
          <a:off x="0" y="0"/>
          <a:ext cx="0" cy="0"/>
          <a:chOff x="0" y="0"/>
          <a:chExt cx="0" cy="0"/>
        </a:xfrm>
      </p:grpSpPr>
      <p:sp>
        <p:nvSpPr>
          <p:cNvPr id="6" name="Picture Placeholder 3"/>
          <p:cNvSpPr>
            <a:spLocks noGrp="1"/>
          </p:cNvSpPr>
          <p:nvPr>
            <p:ph type="pic" sz="quarter" idx="13"/>
          </p:nvPr>
        </p:nvSpPr>
        <p:spPr>
          <a:xfrm>
            <a:off x="4572000" y="0"/>
            <a:ext cx="4572000" cy="4732338"/>
          </a:xfrm>
          <a:prstGeom prst="rect">
            <a:avLst/>
          </a:prstGeom>
          <a:solidFill>
            <a:schemeClr val="accent5"/>
          </a:solidFill>
        </p:spPr>
        <p:txBody>
          <a:bodyPr lIns="252000" tIns="468000" rIns="144000"/>
          <a:lstStyle>
            <a:lvl1pPr marL="0" indent="0" algn="l">
              <a:buNone/>
              <a:defRPr sz="1600">
                <a:solidFill>
                  <a:schemeClr val="accent3"/>
                </a:solidFill>
              </a:defRPr>
            </a:lvl1pPr>
          </a:lstStyle>
          <a:p>
            <a:endParaRPr lang="en-GB" dirty="0"/>
          </a:p>
        </p:txBody>
      </p:sp>
      <p:sp>
        <p:nvSpPr>
          <p:cNvPr id="2" name="Title 1"/>
          <p:cNvSpPr>
            <a:spLocks noGrp="1"/>
          </p:cNvSpPr>
          <p:nvPr>
            <p:ph type="title"/>
          </p:nvPr>
        </p:nvSpPr>
        <p:spPr>
          <a:xfrm>
            <a:off x="251400" y="411450"/>
            <a:ext cx="4032560" cy="288039"/>
          </a:xfrm>
          <a:prstGeom prst="rect">
            <a:avLst/>
          </a:prstGeom>
        </p:spPr>
        <p:txBody>
          <a:bodyPr>
            <a:noAutofit/>
          </a:bodyPr>
          <a:lstStyle>
            <a:lvl1pPr algn="l">
              <a:defRPr sz="2000">
                <a:latin typeface="+mj-lt"/>
              </a:defRPr>
            </a:lvl1pPr>
          </a:lstStyle>
          <a:p>
            <a:endParaRPr lang="en-GB" dirty="0"/>
          </a:p>
        </p:txBody>
      </p:sp>
      <p:cxnSp>
        <p:nvCxnSpPr>
          <p:cNvPr id="8" name="Straight Connector 7"/>
          <p:cNvCxnSpPr/>
          <p:nvPr userDrawn="1"/>
        </p:nvCxnSpPr>
        <p:spPr>
          <a:xfrm>
            <a:off x="251400" y="483460"/>
            <a:ext cx="1116" cy="216030"/>
          </a:xfrm>
          <a:prstGeom prst="line">
            <a:avLst/>
          </a:prstGeom>
          <a:ln w="25400"/>
          <a:effectLst/>
        </p:spPr>
        <p:style>
          <a:lnRef idx="3">
            <a:schemeClr val="accent2"/>
          </a:lnRef>
          <a:fillRef idx="0">
            <a:schemeClr val="accent2"/>
          </a:fillRef>
          <a:effectRef idx="2">
            <a:schemeClr val="accent2"/>
          </a:effectRef>
          <a:fontRef idx="minor">
            <a:schemeClr val="tx1"/>
          </a:fontRef>
        </p:style>
      </p:cxnSp>
      <p:sp>
        <p:nvSpPr>
          <p:cNvPr id="14" name="Text Placeholder 13"/>
          <p:cNvSpPr>
            <a:spLocks noGrp="1"/>
          </p:cNvSpPr>
          <p:nvPr>
            <p:ph type="body" sz="quarter" idx="11"/>
          </p:nvPr>
        </p:nvSpPr>
        <p:spPr>
          <a:xfrm>
            <a:off x="252517" y="915520"/>
            <a:ext cx="4031444" cy="3384550"/>
          </a:xfrm>
          <a:prstGeom prst="rect">
            <a:avLst/>
          </a:prstGeom>
        </p:spPr>
        <p:txBody>
          <a:bodyPr>
            <a:normAutofit/>
          </a:bodyPr>
          <a:lstStyle>
            <a:lvl1pPr marL="0" indent="0">
              <a:lnSpc>
                <a:spcPct val="150000"/>
              </a:lnSpc>
              <a:buNone/>
              <a:defRPr sz="1600" b="0">
                <a:solidFill>
                  <a:schemeClr val="accent3"/>
                </a:solidFill>
                <a:latin typeface="Source Sans Pro" panose="020B0503030403020204" pitchFamily="34" charset="0"/>
              </a:defRPr>
            </a:lvl1pPr>
          </a:lstStyle>
          <a:p>
            <a:pPr lvl="0"/>
            <a:endParaRPr lang="en-US" dirty="0" smtClean="0"/>
          </a:p>
        </p:txBody>
      </p:sp>
      <p:sp>
        <p:nvSpPr>
          <p:cNvPr id="9" name="Text Placeholder 3"/>
          <p:cNvSpPr>
            <a:spLocks noGrp="1"/>
          </p:cNvSpPr>
          <p:nvPr>
            <p:ph type="body" sz="quarter" idx="12" hasCustomPrompt="1"/>
          </p:nvPr>
        </p:nvSpPr>
        <p:spPr>
          <a:xfrm>
            <a:off x="107950" y="4804190"/>
            <a:ext cx="5903913" cy="215900"/>
          </a:xfrm>
          <a:prstGeom prst="rect">
            <a:avLst/>
          </a:prstGeom>
        </p:spPr>
        <p:txBody>
          <a:bodyPr/>
          <a:lstStyle>
            <a:lvl1pPr marL="0" indent="0">
              <a:buNone/>
              <a:defRPr sz="1400" baseline="0">
                <a:solidFill>
                  <a:schemeClr val="bg1"/>
                </a:solidFill>
                <a:latin typeface="+mj-lt"/>
              </a:defRPr>
            </a:lvl1pPr>
          </a:lstStyle>
          <a:p>
            <a:pPr lvl="0"/>
            <a:r>
              <a:rPr lang="en-GB" sz="1000" dirty="0" smtClean="0"/>
              <a:t>Slide Title</a:t>
            </a:r>
            <a:endParaRPr lang="en-GB" dirty="0"/>
          </a:p>
        </p:txBody>
      </p:sp>
      <p:sp>
        <p:nvSpPr>
          <p:cNvPr id="11" name="Text Placeholder 13"/>
          <p:cNvSpPr>
            <a:spLocks noGrp="1"/>
          </p:cNvSpPr>
          <p:nvPr>
            <p:ph type="body" sz="quarter" idx="14"/>
          </p:nvPr>
        </p:nvSpPr>
        <p:spPr>
          <a:xfrm>
            <a:off x="4930775" y="159479"/>
            <a:ext cx="2586560" cy="216030"/>
          </a:xfrm>
          <a:prstGeom prst="rect">
            <a:avLst/>
          </a:prstGeom>
        </p:spPr>
        <p:txBody>
          <a:bodyPr>
            <a:noAutofit/>
          </a:bodyPr>
          <a:lstStyle>
            <a:lvl1pPr marL="0" indent="0">
              <a:lnSpc>
                <a:spcPct val="150000"/>
              </a:lnSpc>
              <a:buNone/>
              <a:defRPr sz="700" b="0">
                <a:solidFill>
                  <a:schemeClr val="bg1"/>
                </a:solidFill>
                <a:effectLst/>
                <a:latin typeface="Eveleth Clean Regular" pitchFamily="50" charset="0"/>
              </a:defRPr>
            </a:lvl1pPr>
          </a:lstStyle>
          <a:p>
            <a:pPr lvl="0"/>
            <a:endParaRPr lang="en-US" dirty="0" smtClean="0"/>
          </a:p>
        </p:txBody>
      </p:sp>
    </p:spTree>
    <p:controls>
      <p:control spid="25620" name="Image1" r:id="rId2" imgW="285848" imgH="285847"/>
    </p:controls>
    <p:extLst>
      <p:ext uri="{BB962C8B-B14F-4D97-AF65-F5344CB8AC3E}">
        <p14:creationId xmlns:p14="http://schemas.microsoft.com/office/powerpoint/2010/main" xmlns="" val="2469274075"/>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s Page Left Slide - locator bottom">
    <p:bg>
      <p:bgPr>
        <a:solidFill>
          <a:schemeClr val="bg1"/>
        </a:solidFill>
        <a:effectLst/>
      </p:bgPr>
    </p:bg>
    <p:spTree>
      <p:nvGrpSpPr>
        <p:cNvPr id="1" name=""/>
        <p:cNvGrpSpPr/>
        <p:nvPr/>
      </p:nvGrpSpPr>
      <p:grpSpPr>
        <a:xfrm>
          <a:off x="0" y="0"/>
          <a:ext cx="0" cy="0"/>
          <a:chOff x="0" y="0"/>
          <a:chExt cx="0" cy="0"/>
        </a:xfrm>
      </p:grpSpPr>
      <p:sp>
        <p:nvSpPr>
          <p:cNvPr id="6" name="Picture Placeholder 3"/>
          <p:cNvSpPr>
            <a:spLocks noGrp="1"/>
          </p:cNvSpPr>
          <p:nvPr>
            <p:ph type="pic" sz="quarter" idx="13"/>
          </p:nvPr>
        </p:nvSpPr>
        <p:spPr>
          <a:xfrm>
            <a:off x="4572000" y="0"/>
            <a:ext cx="4572000" cy="4732338"/>
          </a:xfrm>
          <a:prstGeom prst="rect">
            <a:avLst/>
          </a:prstGeom>
          <a:solidFill>
            <a:schemeClr val="accent5"/>
          </a:solidFill>
        </p:spPr>
        <p:txBody>
          <a:bodyPr lIns="252000" tIns="468000" rIns="144000"/>
          <a:lstStyle>
            <a:lvl1pPr marL="0" indent="0" algn="l">
              <a:buNone/>
              <a:defRPr sz="1600">
                <a:solidFill>
                  <a:schemeClr val="accent3"/>
                </a:solidFill>
              </a:defRPr>
            </a:lvl1pPr>
          </a:lstStyle>
          <a:p>
            <a:endParaRPr lang="en-GB" dirty="0"/>
          </a:p>
        </p:txBody>
      </p:sp>
      <p:sp>
        <p:nvSpPr>
          <p:cNvPr id="2" name="Title 1"/>
          <p:cNvSpPr>
            <a:spLocks noGrp="1"/>
          </p:cNvSpPr>
          <p:nvPr>
            <p:ph type="title"/>
          </p:nvPr>
        </p:nvSpPr>
        <p:spPr>
          <a:xfrm>
            <a:off x="251400" y="411450"/>
            <a:ext cx="4032560" cy="288039"/>
          </a:xfrm>
          <a:prstGeom prst="rect">
            <a:avLst/>
          </a:prstGeom>
        </p:spPr>
        <p:txBody>
          <a:bodyPr>
            <a:noAutofit/>
          </a:bodyPr>
          <a:lstStyle>
            <a:lvl1pPr algn="l">
              <a:defRPr sz="2000">
                <a:latin typeface="+mj-lt"/>
              </a:defRPr>
            </a:lvl1pPr>
          </a:lstStyle>
          <a:p>
            <a:endParaRPr lang="en-GB" dirty="0"/>
          </a:p>
        </p:txBody>
      </p:sp>
      <p:cxnSp>
        <p:nvCxnSpPr>
          <p:cNvPr id="8" name="Straight Connector 7"/>
          <p:cNvCxnSpPr/>
          <p:nvPr userDrawn="1"/>
        </p:nvCxnSpPr>
        <p:spPr>
          <a:xfrm>
            <a:off x="251400" y="483460"/>
            <a:ext cx="1116" cy="216030"/>
          </a:xfrm>
          <a:prstGeom prst="line">
            <a:avLst/>
          </a:prstGeom>
          <a:ln w="25400"/>
          <a:effectLst/>
        </p:spPr>
        <p:style>
          <a:lnRef idx="3">
            <a:schemeClr val="accent2"/>
          </a:lnRef>
          <a:fillRef idx="0">
            <a:schemeClr val="accent2"/>
          </a:fillRef>
          <a:effectRef idx="2">
            <a:schemeClr val="accent2"/>
          </a:effectRef>
          <a:fontRef idx="minor">
            <a:schemeClr val="tx1"/>
          </a:fontRef>
        </p:style>
      </p:cxnSp>
      <p:sp>
        <p:nvSpPr>
          <p:cNvPr id="14" name="Text Placeholder 13"/>
          <p:cNvSpPr>
            <a:spLocks noGrp="1"/>
          </p:cNvSpPr>
          <p:nvPr>
            <p:ph type="body" sz="quarter" idx="11"/>
          </p:nvPr>
        </p:nvSpPr>
        <p:spPr>
          <a:xfrm>
            <a:off x="252517" y="915520"/>
            <a:ext cx="4031444" cy="3384550"/>
          </a:xfrm>
          <a:prstGeom prst="rect">
            <a:avLst/>
          </a:prstGeom>
        </p:spPr>
        <p:txBody>
          <a:bodyPr>
            <a:normAutofit/>
          </a:bodyPr>
          <a:lstStyle>
            <a:lvl1pPr marL="0" indent="0">
              <a:lnSpc>
                <a:spcPct val="150000"/>
              </a:lnSpc>
              <a:buNone/>
              <a:defRPr sz="1600" b="0">
                <a:solidFill>
                  <a:schemeClr val="accent3"/>
                </a:solidFill>
                <a:latin typeface="Source Sans Pro" panose="020B0503030403020204" pitchFamily="34" charset="0"/>
              </a:defRPr>
            </a:lvl1pPr>
          </a:lstStyle>
          <a:p>
            <a:pPr lvl="0"/>
            <a:endParaRPr lang="en-US" dirty="0" smtClean="0"/>
          </a:p>
        </p:txBody>
      </p:sp>
      <p:sp>
        <p:nvSpPr>
          <p:cNvPr id="9" name="Text Placeholder 3"/>
          <p:cNvSpPr>
            <a:spLocks noGrp="1"/>
          </p:cNvSpPr>
          <p:nvPr>
            <p:ph type="body" sz="quarter" idx="12" hasCustomPrompt="1"/>
          </p:nvPr>
        </p:nvSpPr>
        <p:spPr>
          <a:xfrm>
            <a:off x="107950" y="4804190"/>
            <a:ext cx="5903913" cy="215900"/>
          </a:xfrm>
          <a:prstGeom prst="rect">
            <a:avLst/>
          </a:prstGeom>
        </p:spPr>
        <p:txBody>
          <a:bodyPr/>
          <a:lstStyle>
            <a:lvl1pPr marL="0" indent="0">
              <a:buNone/>
              <a:defRPr sz="1400" baseline="0">
                <a:solidFill>
                  <a:schemeClr val="bg1"/>
                </a:solidFill>
                <a:latin typeface="+mj-lt"/>
              </a:defRPr>
            </a:lvl1pPr>
          </a:lstStyle>
          <a:p>
            <a:pPr lvl="0"/>
            <a:r>
              <a:rPr lang="en-GB" sz="1000" dirty="0" smtClean="0"/>
              <a:t>Slide Title</a:t>
            </a:r>
            <a:endParaRPr lang="en-GB" dirty="0"/>
          </a:p>
        </p:txBody>
      </p:sp>
      <p:sp>
        <p:nvSpPr>
          <p:cNvPr id="11" name="Text Placeholder 13"/>
          <p:cNvSpPr>
            <a:spLocks noGrp="1"/>
          </p:cNvSpPr>
          <p:nvPr>
            <p:ph type="body" sz="quarter" idx="14"/>
          </p:nvPr>
        </p:nvSpPr>
        <p:spPr>
          <a:xfrm>
            <a:off x="4930775" y="4407629"/>
            <a:ext cx="2586560" cy="216030"/>
          </a:xfrm>
          <a:prstGeom prst="rect">
            <a:avLst/>
          </a:prstGeom>
        </p:spPr>
        <p:txBody>
          <a:bodyPr>
            <a:noAutofit/>
          </a:bodyPr>
          <a:lstStyle>
            <a:lvl1pPr marL="0" indent="0">
              <a:lnSpc>
                <a:spcPct val="150000"/>
              </a:lnSpc>
              <a:buNone/>
              <a:defRPr sz="700" b="0">
                <a:solidFill>
                  <a:schemeClr val="bg1"/>
                </a:solidFill>
                <a:effectLst/>
                <a:latin typeface="Eveleth Clean Regular" pitchFamily="50" charset="0"/>
              </a:defRPr>
            </a:lvl1pPr>
          </a:lstStyle>
          <a:p>
            <a:pPr lvl="0"/>
            <a:endParaRPr lang="en-US" dirty="0" smtClean="0"/>
          </a:p>
        </p:txBody>
      </p:sp>
    </p:spTree>
    <p:controls>
      <p:control spid="26644" name="Image1" r:id="rId2" imgW="285848" imgH="285847"/>
    </p:controls>
    <p:extLst>
      <p:ext uri="{BB962C8B-B14F-4D97-AF65-F5344CB8AC3E}">
        <p14:creationId xmlns:p14="http://schemas.microsoft.com/office/powerpoint/2010/main" xmlns="" val="1075355042"/>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Map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400" y="411450"/>
            <a:ext cx="4032560" cy="288039"/>
          </a:xfrm>
          <a:prstGeom prst="rect">
            <a:avLst/>
          </a:prstGeom>
        </p:spPr>
        <p:txBody>
          <a:bodyPr>
            <a:noAutofit/>
          </a:bodyPr>
          <a:lstStyle>
            <a:lvl1pPr algn="l">
              <a:defRPr sz="2000">
                <a:latin typeface="+mj-lt"/>
              </a:defRPr>
            </a:lvl1pPr>
          </a:lstStyle>
          <a:p>
            <a:endParaRPr lang="en-GB" dirty="0"/>
          </a:p>
        </p:txBody>
      </p:sp>
      <p:cxnSp>
        <p:nvCxnSpPr>
          <p:cNvPr id="8" name="Straight Connector 7"/>
          <p:cNvCxnSpPr/>
          <p:nvPr userDrawn="1"/>
        </p:nvCxnSpPr>
        <p:spPr>
          <a:xfrm>
            <a:off x="251400" y="483460"/>
            <a:ext cx="1116" cy="216030"/>
          </a:xfrm>
          <a:prstGeom prst="line">
            <a:avLst/>
          </a:prstGeom>
          <a:ln w="25400"/>
          <a:effectLst/>
        </p:spPr>
        <p:style>
          <a:lnRef idx="3">
            <a:schemeClr val="accent2"/>
          </a:lnRef>
          <a:fillRef idx="0">
            <a:schemeClr val="accent2"/>
          </a:fillRef>
          <a:effectRef idx="2">
            <a:schemeClr val="accent2"/>
          </a:effectRef>
          <a:fontRef idx="minor">
            <a:schemeClr val="tx1"/>
          </a:fontRef>
        </p:style>
      </p:cxnSp>
      <p:sp>
        <p:nvSpPr>
          <p:cNvPr id="14" name="Text Placeholder 13"/>
          <p:cNvSpPr>
            <a:spLocks noGrp="1"/>
          </p:cNvSpPr>
          <p:nvPr>
            <p:ph type="body" sz="quarter" idx="11" hasCustomPrompt="1"/>
          </p:nvPr>
        </p:nvSpPr>
        <p:spPr>
          <a:xfrm>
            <a:off x="252517" y="915520"/>
            <a:ext cx="4031444" cy="3384550"/>
          </a:xfrm>
          <a:prstGeom prst="rect">
            <a:avLst/>
          </a:prstGeom>
        </p:spPr>
        <p:txBody>
          <a:bodyPr>
            <a:normAutofit/>
          </a:bodyPr>
          <a:lstStyle>
            <a:lvl1pPr marL="0" indent="0">
              <a:lnSpc>
                <a:spcPct val="150000"/>
              </a:lnSpc>
              <a:buNone/>
              <a:defRPr sz="1600" b="0">
                <a:solidFill>
                  <a:schemeClr val="accent3"/>
                </a:solidFill>
                <a:latin typeface="Source Sans Pro" panose="020B0503030403020204" pitchFamily="34" charset="0"/>
              </a:defRPr>
            </a:lvl1pPr>
          </a:lstStyle>
          <a:p>
            <a:pPr lvl="0"/>
            <a:r>
              <a:rPr lang="en-US" dirty="0" smtClean="0"/>
              <a:t>Introduction</a:t>
            </a:r>
          </a:p>
          <a:p>
            <a:pPr lvl="0"/>
            <a:r>
              <a:rPr lang="en-US" dirty="0" smtClean="0"/>
              <a:t>Main Topic</a:t>
            </a:r>
          </a:p>
          <a:p>
            <a:pPr lvl="0"/>
            <a:r>
              <a:rPr lang="en-US" dirty="0" smtClean="0"/>
              <a:t>Additional Topic</a:t>
            </a:r>
          </a:p>
          <a:p>
            <a:pPr lvl="0"/>
            <a:r>
              <a:rPr lang="en-US" dirty="0" smtClean="0"/>
              <a:t>Conclusion</a:t>
            </a:r>
          </a:p>
          <a:p>
            <a:pPr lvl="0"/>
            <a:r>
              <a:rPr lang="en-US" dirty="0" smtClean="0"/>
              <a:t>Next Steps</a:t>
            </a:r>
          </a:p>
        </p:txBody>
      </p:sp>
      <p:sp>
        <p:nvSpPr>
          <p:cNvPr id="9" name="Text Placeholder 3"/>
          <p:cNvSpPr>
            <a:spLocks noGrp="1"/>
          </p:cNvSpPr>
          <p:nvPr>
            <p:ph type="body" sz="quarter" idx="12" hasCustomPrompt="1"/>
          </p:nvPr>
        </p:nvSpPr>
        <p:spPr>
          <a:xfrm>
            <a:off x="107950" y="4804190"/>
            <a:ext cx="5903913" cy="215900"/>
          </a:xfrm>
          <a:prstGeom prst="rect">
            <a:avLst/>
          </a:prstGeom>
        </p:spPr>
        <p:txBody>
          <a:bodyPr/>
          <a:lstStyle>
            <a:lvl1pPr marL="0" indent="0">
              <a:buNone/>
              <a:defRPr sz="1400" baseline="0">
                <a:solidFill>
                  <a:schemeClr val="bg1"/>
                </a:solidFill>
                <a:latin typeface="+mj-lt"/>
              </a:defRPr>
            </a:lvl1pPr>
          </a:lstStyle>
          <a:p>
            <a:pPr lvl="0"/>
            <a:r>
              <a:rPr lang="en-GB" sz="1000" dirty="0" smtClean="0"/>
              <a:t>Slide Title</a:t>
            </a:r>
            <a:endParaRPr lang="en-GB" dirty="0"/>
          </a:p>
        </p:txBody>
      </p:sp>
      <p:sp>
        <p:nvSpPr>
          <p:cNvPr id="3" name="Rectangle 2"/>
          <p:cNvSpPr/>
          <p:nvPr userDrawn="1"/>
        </p:nvSpPr>
        <p:spPr>
          <a:xfrm>
            <a:off x="4572000" y="0"/>
            <a:ext cx="4572000" cy="4732050"/>
          </a:xfrm>
          <a:prstGeom prst="rect">
            <a:avLst/>
          </a:prstGeom>
          <a:solidFill>
            <a:srgbClr val="CEF2F6">
              <a:alpha val="9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5253502" y="267430"/>
            <a:ext cx="3207038" cy="4175830"/>
          </a:xfrm>
          <a:prstGeom prst="rect">
            <a:avLst/>
          </a:prstGeom>
        </p:spPr>
      </p:pic>
    </p:spTree>
    <p:extLst>
      <p:ext uri="{BB962C8B-B14F-4D97-AF65-F5344CB8AC3E}">
        <p14:creationId xmlns:p14="http://schemas.microsoft.com/office/powerpoint/2010/main" xmlns="" val="2188758385"/>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Quote Page Left Slide - locator top">
    <p:bg>
      <p:bgPr>
        <a:solidFill>
          <a:schemeClr val="bg1"/>
        </a:solidFill>
        <a:effectLst/>
      </p:bgPr>
    </p:bg>
    <p:spTree>
      <p:nvGrpSpPr>
        <p:cNvPr id="1" name=""/>
        <p:cNvGrpSpPr/>
        <p:nvPr/>
      </p:nvGrpSpPr>
      <p:grpSpPr>
        <a:xfrm>
          <a:off x="0" y="0"/>
          <a:ext cx="0" cy="0"/>
          <a:chOff x="0" y="0"/>
          <a:chExt cx="0" cy="0"/>
        </a:xfrm>
      </p:grpSpPr>
      <p:sp>
        <p:nvSpPr>
          <p:cNvPr id="6" name="Text Placeholder 13"/>
          <p:cNvSpPr>
            <a:spLocks noGrp="1"/>
          </p:cNvSpPr>
          <p:nvPr>
            <p:ph type="body" sz="quarter" idx="12" hasCustomPrompt="1"/>
          </p:nvPr>
        </p:nvSpPr>
        <p:spPr>
          <a:xfrm>
            <a:off x="251400" y="915440"/>
            <a:ext cx="4031444" cy="3312540"/>
          </a:xfrm>
          <a:prstGeom prst="rect">
            <a:avLst/>
          </a:prstGeom>
        </p:spPr>
        <p:txBody>
          <a:bodyPr numCol="1" spcCol="216000">
            <a:normAutofit/>
          </a:bodyPr>
          <a:lstStyle>
            <a:lvl1pPr marL="0" indent="0">
              <a:lnSpc>
                <a:spcPct val="100000"/>
              </a:lnSpc>
              <a:buNone/>
              <a:defRPr sz="1300" b="0">
                <a:solidFill>
                  <a:schemeClr val="accent3"/>
                </a:solidFill>
                <a:latin typeface="Source Sans Pro" panose="020B0503030403020204" pitchFamily="34" charset="0"/>
              </a:defRPr>
            </a:lvl1pPr>
          </a:lstStyle>
          <a:p>
            <a:pPr lvl="0"/>
            <a:r>
              <a:rPr lang="en-US" dirty="0" smtClean="0"/>
              <a:t>In </a:t>
            </a:r>
            <a:r>
              <a:rPr lang="en-US" dirty="0" err="1" smtClean="0"/>
              <a:t>hac</a:t>
            </a:r>
            <a:r>
              <a:rPr lang="en-US" dirty="0" smtClean="0"/>
              <a:t> </a:t>
            </a:r>
            <a:r>
              <a:rPr lang="en-US" dirty="0" err="1" smtClean="0"/>
              <a:t>habitasse</a:t>
            </a:r>
            <a:r>
              <a:rPr lang="en-US" dirty="0" smtClean="0"/>
              <a:t> </a:t>
            </a:r>
            <a:r>
              <a:rPr lang="en-US" dirty="0" err="1" smtClean="0"/>
              <a:t>platea</a:t>
            </a:r>
            <a:r>
              <a:rPr lang="en-US" dirty="0" smtClean="0"/>
              <a:t> </a:t>
            </a:r>
            <a:r>
              <a:rPr lang="en-US" dirty="0" err="1" smtClean="0"/>
              <a:t>dictumst</a:t>
            </a:r>
            <a:r>
              <a:rPr lang="en-US" dirty="0" smtClean="0"/>
              <a:t>. </a:t>
            </a:r>
            <a:r>
              <a:rPr lang="en-US" dirty="0" err="1" smtClean="0"/>
              <a:t>Duis</a:t>
            </a:r>
            <a:r>
              <a:rPr lang="en-US" dirty="0" smtClean="0"/>
              <a:t> </a:t>
            </a:r>
            <a:r>
              <a:rPr lang="en-US" dirty="0" err="1" smtClean="0"/>
              <a:t>leo</a:t>
            </a:r>
            <a:r>
              <a:rPr lang="en-US" dirty="0" smtClean="0"/>
              <a:t> </a:t>
            </a:r>
            <a:r>
              <a:rPr lang="en-US" dirty="0" err="1" smtClean="0"/>
              <a:t>diam</a:t>
            </a:r>
            <a:r>
              <a:rPr lang="en-US" dirty="0" smtClean="0"/>
              <a:t>, </a:t>
            </a:r>
            <a:r>
              <a:rPr lang="en-US" dirty="0" err="1" smtClean="0"/>
              <a:t>auctor</a:t>
            </a:r>
            <a:r>
              <a:rPr lang="en-US" dirty="0" smtClean="0"/>
              <a:t> non </a:t>
            </a:r>
            <a:r>
              <a:rPr lang="en-US" dirty="0" err="1" smtClean="0"/>
              <a:t>sodales</a:t>
            </a:r>
            <a:r>
              <a:rPr lang="en-US" dirty="0" smtClean="0"/>
              <a:t> </a:t>
            </a:r>
            <a:r>
              <a:rPr lang="en-US" dirty="0" err="1" smtClean="0"/>
              <a:t>eu</a:t>
            </a:r>
            <a:r>
              <a:rPr lang="en-US" dirty="0" smtClean="0"/>
              <a:t>, </a:t>
            </a:r>
            <a:r>
              <a:rPr lang="en-US" dirty="0" err="1" smtClean="0"/>
              <a:t>viverra</a:t>
            </a:r>
            <a:r>
              <a:rPr lang="en-US" dirty="0" smtClean="0"/>
              <a:t> id ex. </a:t>
            </a:r>
            <a:r>
              <a:rPr lang="en-US" dirty="0" err="1" smtClean="0"/>
              <a:t>Aenean</a:t>
            </a:r>
            <a:r>
              <a:rPr lang="en-US" dirty="0" smtClean="0"/>
              <a:t> cursus </a:t>
            </a:r>
            <a:r>
              <a:rPr lang="en-US" dirty="0" err="1" smtClean="0"/>
              <a:t>orci</a:t>
            </a:r>
            <a:r>
              <a:rPr lang="en-US" dirty="0" smtClean="0"/>
              <a:t> ligula, a </a:t>
            </a:r>
            <a:r>
              <a:rPr lang="en-US" dirty="0" err="1" smtClean="0"/>
              <a:t>scelerisque</a:t>
            </a:r>
            <a:r>
              <a:rPr lang="en-US" dirty="0" smtClean="0"/>
              <a:t> </a:t>
            </a:r>
            <a:r>
              <a:rPr lang="en-US" dirty="0" err="1" smtClean="0"/>
              <a:t>est</a:t>
            </a:r>
            <a:r>
              <a:rPr lang="en-US" dirty="0" smtClean="0"/>
              <a:t> </a:t>
            </a:r>
            <a:r>
              <a:rPr lang="en-US" dirty="0" err="1" smtClean="0"/>
              <a:t>aliquet</a:t>
            </a:r>
            <a:r>
              <a:rPr lang="en-US" dirty="0" smtClean="0"/>
              <a:t> </a:t>
            </a:r>
            <a:r>
              <a:rPr lang="en-US" dirty="0" err="1" smtClean="0"/>
              <a:t>ut.</a:t>
            </a:r>
            <a:r>
              <a:rPr lang="en-US" dirty="0" smtClean="0"/>
              <a:t> </a:t>
            </a:r>
            <a:r>
              <a:rPr lang="en-US" dirty="0" err="1" smtClean="0"/>
              <a:t>Proin</a:t>
            </a:r>
            <a:r>
              <a:rPr lang="en-US" dirty="0" smtClean="0"/>
              <a:t> at </a:t>
            </a:r>
            <a:r>
              <a:rPr lang="en-US" dirty="0" err="1" smtClean="0"/>
              <a:t>mauris</a:t>
            </a:r>
            <a:r>
              <a:rPr lang="en-US" dirty="0" smtClean="0"/>
              <a:t> </a:t>
            </a:r>
            <a:r>
              <a:rPr lang="en-US" dirty="0" err="1" smtClean="0"/>
              <a:t>eu</a:t>
            </a:r>
            <a:r>
              <a:rPr lang="en-US" dirty="0" smtClean="0"/>
              <a:t> </a:t>
            </a:r>
            <a:r>
              <a:rPr lang="en-US" dirty="0" err="1" smtClean="0"/>
              <a:t>urna</a:t>
            </a:r>
            <a:r>
              <a:rPr lang="en-US" dirty="0" smtClean="0"/>
              <a:t>.</a:t>
            </a:r>
          </a:p>
          <a:p>
            <a:pPr lvl="0"/>
            <a:endParaRPr lang="en-US" dirty="0" smtClean="0"/>
          </a:p>
          <a:p>
            <a:pPr lvl="0"/>
            <a:r>
              <a:rPr lang="en-US" dirty="0" smtClean="0"/>
              <a:t>Maecenas </a:t>
            </a:r>
            <a:r>
              <a:rPr lang="en-US" dirty="0" err="1" smtClean="0"/>
              <a:t>ultrices</a:t>
            </a:r>
            <a:r>
              <a:rPr lang="en-US" dirty="0" smtClean="0"/>
              <a:t> vitae ex </a:t>
            </a:r>
            <a:r>
              <a:rPr lang="en-US" dirty="0" err="1" smtClean="0"/>
              <a:t>quis</a:t>
            </a:r>
            <a:r>
              <a:rPr lang="en-US" dirty="0" smtClean="0"/>
              <a:t> </a:t>
            </a:r>
            <a:r>
              <a:rPr lang="en-US" dirty="0" err="1" smtClean="0"/>
              <a:t>tincidunt</a:t>
            </a:r>
            <a:r>
              <a:rPr lang="en-US" dirty="0" smtClean="0"/>
              <a:t>. </a:t>
            </a:r>
            <a:r>
              <a:rPr lang="en-US" dirty="0" err="1" smtClean="0"/>
              <a:t>Suspendisse</a:t>
            </a:r>
            <a:r>
              <a:rPr lang="en-US" dirty="0" smtClean="0"/>
              <a:t> pharetra </a:t>
            </a:r>
            <a:r>
              <a:rPr lang="en-US" dirty="0" err="1" smtClean="0"/>
              <a:t>nunc</a:t>
            </a:r>
            <a:r>
              <a:rPr lang="en-US" dirty="0" smtClean="0"/>
              <a:t> ac porta </a:t>
            </a:r>
            <a:r>
              <a:rPr lang="en-US" dirty="0" err="1" smtClean="0"/>
              <a:t>fringilla</a:t>
            </a:r>
            <a:r>
              <a:rPr lang="en-US" dirty="0" smtClean="0"/>
              <a:t>. </a:t>
            </a:r>
            <a:r>
              <a:rPr lang="en-US" dirty="0" err="1" smtClean="0"/>
              <a:t>Fusce</a:t>
            </a:r>
            <a:r>
              <a:rPr lang="en-US" dirty="0" smtClean="0"/>
              <a:t> </a:t>
            </a:r>
            <a:r>
              <a:rPr lang="en-US" dirty="0" err="1" smtClean="0"/>
              <a:t>est</a:t>
            </a:r>
            <a:r>
              <a:rPr lang="en-US" dirty="0" smtClean="0"/>
              <a:t> </a:t>
            </a:r>
            <a:r>
              <a:rPr lang="en-US" dirty="0" err="1" smtClean="0"/>
              <a:t>leo</a:t>
            </a:r>
            <a:r>
              <a:rPr lang="en-US" dirty="0" smtClean="0"/>
              <a:t>, </a:t>
            </a:r>
            <a:r>
              <a:rPr lang="en-US" dirty="0" err="1" smtClean="0"/>
              <a:t>posuere</a:t>
            </a:r>
            <a:r>
              <a:rPr lang="en-US" dirty="0" smtClean="0"/>
              <a:t> non </a:t>
            </a:r>
            <a:r>
              <a:rPr lang="en-US" dirty="0" err="1" smtClean="0"/>
              <a:t>egestas</a:t>
            </a:r>
            <a:r>
              <a:rPr lang="en-US" dirty="0" smtClean="0"/>
              <a:t> in, </a:t>
            </a:r>
            <a:r>
              <a:rPr lang="en-US" dirty="0" err="1" smtClean="0"/>
              <a:t>condimentum</a:t>
            </a:r>
            <a:r>
              <a:rPr lang="en-US" dirty="0" smtClean="0"/>
              <a:t> </a:t>
            </a:r>
            <a:r>
              <a:rPr lang="en-US" dirty="0" err="1" smtClean="0"/>
              <a:t>nec</a:t>
            </a:r>
            <a:r>
              <a:rPr lang="en-US" dirty="0" smtClean="0"/>
              <a:t> </a:t>
            </a:r>
            <a:r>
              <a:rPr lang="en-US" dirty="0" err="1" smtClean="0"/>
              <a:t>lectus</a:t>
            </a:r>
            <a:r>
              <a:rPr lang="en-US" dirty="0" smtClean="0"/>
              <a:t>. </a:t>
            </a:r>
          </a:p>
          <a:p>
            <a:pPr lvl="0"/>
            <a:endParaRPr lang="en-US" dirty="0" smtClean="0"/>
          </a:p>
          <a:p>
            <a:pPr lvl="0"/>
            <a:r>
              <a:rPr lang="en-US" dirty="0" err="1" smtClean="0"/>
              <a:t>Curabitur</a:t>
            </a:r>
            <a:r>
              <a:rPr lang="en-US" dirty="0" smtClean="0"/>
              <a:t> </a:t>
            </a:r>
            <a:r>
              <a:rPr lang="en-US" dirty="0" err="1" smtClean="0"/>
              <a:t>sed</a:t>
            </a:r>
            <a:r>
              <a:rPr lang="en-US" dirty="0" smtClean="0"/>
              <a:t> magna </a:t>
            </a:r>
            <a:r>
              <a:rPr lang="en-US" dirty="0" err="1" smtClean="0"/>
              <a:t>porttitor</a:t>
            </a:r>
            <a:r>
              <a:rPr lang="en-US" dirty="0" smtClean="0"/>
              <a:t>, </a:t>
            </a:r>
            <a:r>
              <a:rPr lang="en-US" dirty="0" err="1" smtClean="0"/>
              <a:t>ullamcorper</a:t>
            </a:r>
            <a:r>
              <a:rPr lang="en-US" dirty="0" smtClean="0"/>
              <a:t> </a:t>
            </a:r>
            <a:r>
              <a:rPr lang="en-US" dirty="0" err="1" smtClean="0"/>
              <a:t>eros</a:t>
            </a:r>
            <a:r>
              <a:rPr lang="en-US" dirty="0" smtClean="0"/>
              <a:t> in, </a:t>
            </a:r>
            <a:r>
              <a:rPr lang="en-US" dirty="0" err="1" smtClean="0"/>
              <a:t>ultrices</a:t>
            </a:r>
            <a:r>
              <a:rPr lang="en-US" dirty="0" smtClean="0"/>
              <a:t> est. </a:t>
            </a:r>
            <a:r>
              <a:rPr lang="en-US" dirty="0" err="1" smtClean="0"/>
              <a:t>Vestibulum</a:t>
            </a:r>
            <a:r>
              <a:rPr lang="en-US" dirty="0" smtClean="0"/>
              <a:t> </a:t>
            </a:r>
            <a:r>
              <a:rPr lang="en-US" dirty="0" err="1" smtClean="0"/>
              <a:t>sodales</a:t>
            </a:r>
            <a:r>
              <a:rPr lang="en-US" dirty="0" smtClean="0"/>
              <a:t> </a:t>
            </a:r>
            <a:r>
              <a:rPr lang="en-US" dirty="0" err="1" smtClean="0"/>
              <a:t>suscipit</a:t>
            </a:r>
            <a:r>
              <a:rPr lang="en-US" dirty="0" smtClean="0"/>
              <a:t> </a:t>
            </a:r>
            <a:r>
              <a:rPr lang="en-US" dirty="0" err="1" smtClean="0"/>
              <a:t>turpis</a:t>
            </a:r>
            <a:r>
              <a:rPr lang="en-US" dirty="0" smtClean="0"/>
              <a:t>, a </a:t>
            </a:r>
            <a:r>
              <a:rPr lang="en-US" dirty="0" err="1" smtClean="0"/>
              <a:t>blandit</a:t>
            </a:r>
            <a:r>
              <a:rPr lang="en-US" dirty="0" smtClean="0"/>
              <a:t> </a:t>
            </a:r>
            <a:r>
              <a:rPr lang="en-US" dirty="0" err="1" smtClean="0"/>
              <a:t>purus</a:t>
            </a:r>
            <a:r>
              <a:rPr lang="en-US" dirty="0" smtClean="0"/>
              <a:t> </a:t>
            </a:r>
            <a:r>
              <a:rPr lang="en-US" dirty="0" err="1" smtClean="0"/>
              <a:t>ultricies</a:t>
            </a:r>
            <a:r>
              <a:rPr lang="en-US" dirty="0" smtClean="0"/>
              <a:t> sed. </a:t>
            </a:r>
          </a:p>
        </p:txBody>
      </p:sp>
      <p:sp>
        <p:nvSpPr>
          <p:cNvPr id="7" name="Title 1"/>
          <p:cNvSpPr>
            <a:spLocks noGrp="1"/>
          </p:cNvSpPr>
          <p:nvPr>
            <p:ph type="title" hasCustomPrompt="1"/>
          </p:nvPr>
        </p:nvSpPr>
        <p:spPr>
          <a:xfrm>
            <a:off x="179390" y="123410"/>
            <a:ext cx="4032560" cy="288039"/>
          </a:xfrm>
          <a:prstGeom prst="rect">
            <a:avLst/>
          </a:prstGeom>
        </p:spPr>
        <p:txBody>
          <a:bodyPr>
            <a:noAutofit/>
          </a:bodyPr>
          <a:lstStyle>
            <a:lvl1pPr algn="l">
              <a:defRPr sz="8000">
                <a:latin typeface="+mn-lt"/>
              </a:defRPr>
            </a:lvl1pPr>
          </a:lstStyle>
          <a:p>
            <a:r>
              <a:rPr lang="en-US" dirty="0" smtClean="0"/>
              <a:t>“</a:t>
            </a:r>
            <a:endParaRPr lang="en-GB" dirty="0"/>
          </a:p>
        </p:txBody>
      </p:sp>
      <p:sp>
        <p:nvSpPr>
          <p:cNvPr id="9" name="Text Placeholder 3"/>
          <p:cNvSpPr>
            <a:spLocks noGrp="1"/>
          </p:cNvSpPr>
          <p:nvPr>
            <p:ph type="body" sz="quarter" idx="11" hasCustomPrompt="1"/>
          </p:nvPr>
        </p:nvSpPr>
        <p:spPr>
          <a:xfrm>
            <a:off x="107950" y="4804190"/>
            <a:ext cx="5903913" cy="215900"/>
          </a:xfrm>
          <a:prstGeom prst="rect">
            <a:avLst/>
          </a:prstGeom>
        </p:spPr>
        <p:txBody>
          <a:bodyPr/>
          <a:lstStyle>
            <a:lvl1pPr marL="0" indent="0">
              <a:buNone/>
              <a:defRPr sz="1400" baseline="0">
                <a:solidFill>
                  <a:schemeClr val="bg1"/>
                </a:solidFill>
                <a:latin typeface="+mj-lt"/>
              </a:defRPr>
            </a:lvl1pPr>
          </a:lstStyle>
          <a:p>
            <a:pPr lvl="0"/>
            <a:r>
              <a:rPr lang="en-GB" sz="1000" dirty="0" smtClean="0"/>
              <a:t>Slide Title</a:t>
            </a:r>
            <a:endParaRPr lang="en-GB" dirty="0"/>
          </a:p>
        </p:txBody>
      </p:sp>
      <p:sp>
        <p:nvSpPr>
          <p:cNvPr id="5" name="Picture Placeholder 3"/>
          <p:cNvSpPr>
            <a:spLocks noGrp="1"/>
          </p:cNvSpPr>
          <p:nvPr>
            <p:ph type="pic" sz="quarter" idx="13"/>
          </p:nvPr>
        </p:nvSpPr>
        <p:spPr>
          <a:xfrm>
            <a:off x="4572000" y="0"/>
            <a:ext cx="4572000" cy="4732338"/>
          </a:xfrm>
          <a:prstGeom prst="rect">
            <a:avLst/>
          </a:prstGeom>
          <a:solidFill>
            <a:schemeClr val="accent5"/>
          </a:solidFill>
        </p:spPr>
        <p:txBody>
          <a:bodyPr lIns="252000" tIns="468000" rIns="144000"/>
          <a:lstStyle>
            <a:lvl1pPr marL="0" indent="0" algn="l">
              <a:buNone/>
              <a:defRPr sz="1600">
                <a:solidFill>
                  <a:schemeClr val="accent3"/>
                </a:solidFill>
              </a:defRPr>
            </a:lvl1pPr>
          </a:lstStyle>
          <a:p>
            <a:endParaRPr lang="en-GB" dirty="0"/>
          </a:p>
        </p:txBody>
      </p:sp>
      <p:sp>
        <p:nvSpPr>
          <p:cNvPr id="13" name="Text Placeholder 13"/>
          <p:cNvSpPr>
            <a:spLocks noGrp="1"/>
          </p:cNvSpPr>
          <p:nvPr>
            <p:ph type="body" sz="quarter" idx="14"/>
          </p:nvPr>
        </p:nvSpPr>
        <p:spPr>
          <a:xfrm>
            <a:off x="4930775" y="159479"/>
            <a:ext cx="2586560" cy="216030"/>
          </a:xfrm>
          <a:prstGeom prst="rect">
            <a:avLst/>
          </a:prstGeom>
        </p:spPr>
        <p:txBody>
          <a:bodyPr>
            <a:noAutofit/>
          </a:bodyPr>
          <a:lstStyle>
            <a:lvl1pPr marL="0" indent="0">
              <a:lnSpc>
                <a:spcPct val="150000"/>
              </a:lnSpc>
              <a:buNone/>
              <a:defRPr sz="700" b="0">
                <a:solidFill>
                  <a:schemeClr val="bg1"/>
                </a:solidFill>
                <a:effectLst/>
                <a:latin typeface="Eveleth Clean Regular" pitchFamily="50" charset="0"/>
              </a:defRPr>
            </a:lvl1pPr>
          </a:lstStyle>
          <a:p>
            <a:pPr lvl="0"/>
            <a:endParaRPr lang="en-US" dirty="0" smtClean="0"/>
          </a:p>
        </p:txBody>
      </p:sp>
    </p:spTree>
    <p:controls>
      <p:control spid="27668" name="Image1" r:id="rId2" imgW="285848" imgH="285847"/>
    </p:controls>
    <p:extLst>
      <p:ext uri="{BB962C8B-B14F-4D97-AF65-F5344CB8AC3E}">
        <p14:creationId xmlns:p14="http://schemas.microsoft.com/office/powerpoint/2010/main" xmlns="" val="281915916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400" y="411451"/>
            <a:ext cx="8641200" cy="576080"/>
          </a:xfrm>
          <a:prstGeom prst="rect">
            <a:avLst/>
          </a:prstGeom>
        </p:spPr>
        <p:txBody>
          <a:bodyPr>
            <a:noAutofit/>
          </a:bodyPr>
          <a:lstStyle>
            <a:lvl1pPr algn="l">
              <a:defRPr sz="1600"/>
            </a:lvl1pPr>
          </a:lstStyle>
          <a:p>
            <a:r>
              <a:rPr lang="en-US" dirty="0" err="1" smtClean="0"/>
              <a:t>Vestibulum</a:t>
            </a:r>
            <a:r>
              <a:rPr lang="en-US" dirty="0" smtClean="0"/>
              <a:t> </a:t>
            </a:r>
            <a:r>
              <a:rPr lang="en-US" dirty="0" err="1" smtClean="0"/>
              <a:t>volutpat</a:t>
            </a:r>
            <a:r>
              <a:rPr lang="en-US" dirty="0" smtClean="0"/>
              <a:t> </a:t>
            </a:r>
            <a:r>
              <a:rPr lang="en-US" dirty="0" err="1" smtClean="0"/>
              <a:t>finibus</a:t>
            </a:r>
            <a:r>
              <a:rPr lang="en-US" dirty="0" smtClean="0"/>
              <a:t> pharetra.</a:t>
            </a:r>
            <a:endParaRPr lang="en-GB" dirty="0"/>
          </a:p>
        </p:txBody>
      </p:sp>
      <p:sp>
        <p:nvSpPr>
          <p:cNvPr id="4" name="Text Placeholder 17"/>
          <p:cNvSpPr>
            <a:spLocks noGrp="1"/>
          </p:cNvSpPr>
          <p:nvPr>
            <p:ph type="body" sz="quarter" idx="10" hasCustomPrompt="1"/>
          </p:nvPr>
        </p:nvSpPr>
        <p:spPr>
          <a:xfrm>
            <a:off x="107382" y="4804738"/>
            <a:ext cx="3455467" cy="215352"/>
          </a:xfrm>
          <a:prstGeom prst="rect">
            <a:avLst/>
          </a:prstGeom>
        </p:spPr>
        <p:txBody>
          <a:bodyPr anchor="ctr">
            <a:noAutofit/>
          </a:bodyPr>
          <a:lstStyle>
            <a:lvl1pPr marL="0" indent="0">
              <a:buNone/>
              <a:defRPr sz="1200">
                <a:solidFill>
                  <a:schemeClr val="accent3"/>
                </a:solidFill>
              </a:defRPr>
            </a:lvl1pPr>
            <a:lvl2pPr>
              <a:defRPr sz="1200"/>
            </a:lvl2pPr>
            <a:lvl3pPr>
              <a:defRPr sz="1200"/>
            </a:lvl3pPr>
            <a:lvl4pPr>
              <a:defRPr sz="1200"/>
            </a:lvl4pPr>
            <a:lvl5pPr>
              <a:defRPr sz="1200"/>
            </a:lvl5pPr>
          </a:lstStyle>
          <a:p>
            <a:r>
              <a:rPr lang="en-US" sz="1200" b="0" dirty="0" smtClean="0">
                <a:solidFill>
                  <a:schemeClr val="accent3"/>
                </a:solidFill>
              </a:rPr>
              <a:t>Slide Title</a:t>
            </a:r>
            <a:endParaRPr lang="en-GB" sz="1200" b="0" dirty="0">
              <a:solidFill>
                <a:schemeClr val="accent3"/>
              </a:solidFill>
            </a:endParaRPr>
          </a:p>
        </p:txBody>
      </p:sp>
    </p:spTree>
    <p:extLst>
      <p:ext uri="{BB962C8B-B14F-4D97-AF65-F5344CB8AC3E}">
        <p14:creationId xmlns:p14="http://schemas.microsoft.com/office/powerpoint/2010/main" xmlns="" val="3604164327"/>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Quote Page Left Slide - locator bottom">
    <p:bg>
      <p:bgPr>
        <a:solidFill>
          <a:schemeClr val="bg1"/>
        </a:solidFill>
        <a:effectLst/>
      </p:bgPr>
    </p:bg>
    <p:spTree>
      <p:nvGrpSpPr>
        <p:cNvPr id="1" name=""/>
        <p:cNvGrpSpPr/>
        <p:nvPr/>
      </p:nvGrpSpPr>
      <p:grpSpPr>
        <a:xfrm>
          <a:off x="0" y="0"/>
          <a:ext cx="0" cy="0"/>
          <a:chOff x="0" y="0"/>
          <a:chExt cx="0" cy="0"/>
        </a:xfrm>
      </p:grpSpPr>
      <p:sp>
        <p:nvSpPr>
          <p:cNvPr id="6" name="Text Placeholder 13"/>
          <p:cNvSpPr>
            <a:spLocks noGrp="1"/>
          </p:cNvSpPr>
          <p:nvPr>
            <p:ph type="body" sz="quarter" idx="12" hasCustomPrompt="1"/>
          </p:nvPr>
        </p:nvSpPr>
        <p:spPr>
          <a:xfrm>
            <a:off x="251400" y="915440"/>
            <a:ext cx="4031444" cy="3312540"/>
          </a:xfrm>
          <a:prstGeom prst="rect">
            <a:avLst/>
          </a:prstGeom>
        </p:spPr>
        <p:txBody>
          <a:bodyPr numCol="1" spcCol="216000">
            <a:normAutofit/>
          </a:bodyPr>
          <a:lstStyle>
            <a:lvl1pPr marL="0" indent="0">
              <a:lnSpc>
                <a:spcPct val="100000"/>
              </a:lnSpc>
              <a:buNone/>
              <a:defRPr sz="1300" b="0">
                <a:solidFill>
                  <a:schemeClr val="accent3"/>
                </a:solidFill>
                <a:latin typeface="Source Sans Pro" panose="020B0503030403020204" pitchFamily="34" charset="0"/>
              </a:defRPr>
            </a:lvl1pPr>
          </a:lstStyle>
          <a:p>
            <a:pPr lvl="0"/>
            <a:r>
              <a:rPr lang="en-US" dirty="0" smtClean="0"/>
              <a:t>In </a:t>
            </a:r>
            <a:r>
              <a:rPr lang="en-US" dirty="0" err="1" smtClean="0"/>
              <a:t>hac</a:t>
            </a:r>
            <a:r>
              <a:rPr lang="en-US" dirty="0" smtClean="0"/>
              <a:t> </a:t>
            </a:r>
            <a:r>
              <a:rPr lang="en-US" dirty="0" err="1" smtClean="0"/>
              <a:t>habitasse</a:t>
            </a:r>
            <a:r>
              <a:rPr lang="en-US" dirty="0" smtClean="0"/>
              <a:t> </a:t>
            </a:r>
            <a:r>
              <a:rPr lang="en-US" dirty="0" err="1" smtClean="0"/>
              <a:t>platea</a:t>
            </a:r>
            <a:r>
              <a:rPr lang="en-US" dirty="0" smtClean="0"/>
              <a:t> </a:t>
            </a:r>
            <a:r>
              <a:rPr lang="en-US" dirty="0" err="1" smtClean="0"/>
              <a:t>dictumst</a:t>
            </a:r>
            <a:r>
              <a:rPr lang="en-US" dirty="0" smtClean="0"/>
              <a:t>. </a:t>
            </a:r>
            <a:r>
              <a:rPr lang="en-US" dirty="0" err="1" smtClean="0"/>
              <a:t>Duis</a:t>
            </a:r>
            <a:r>
              <a:rPr lang="en-US" dirty="0" smtClean="0"/>
              <a:t> </a:t>
            </a:r>
            <a:r>
              <a:rPr lang="en-US" dirty="0" err="1" smtClean="0"/>
              <a:t>leo</a:t>
            </a:r>
            <a:r>
              <a:rPr lang="en-US" dirty="0" smtClean="0"/>
              <a:t> </a:t>
            </a:r>
            <a:r>
              <a:rPr lang="en-US" dirty="0" err="1" smtClean="0"/>
              <a:t>diam</a:t>
            </a:r>
            <a:r>
              <a:rPr lang="en-US" dirty="0" smtClean="0"/>
              <a:t>, </a:t>
            </a:r>
            <a:r>
              <a:rPr lang="en-US" dirty="0" err="1" smtClean="0"/>
              <a:t>auctor</a:t>
            </a:r>
            <a:r>
              <a:rPr lang="en-US" dirty="0" smtClean="0"/>
              <a:t> non </a:t>
            </a:r>
            <a:r>
              <a:rPr lang="en-US" dirty="0" err="1" smtClean="0"/>
              <a:t>sodales</a:t>
            </a:r>
            <a:r>
              <a:rPr lang="en-US" dirty="0" smtClean="0"/>
              <a:t> </a:t>
            </a:r>
            <a:r>
              <a:rPr lang="en-US" dirty="0" err="1" smtClean="0"/>
              <a:t>eu</a:t>
            </a:r>
            <a:r>
              <a:rPr lang="en-US" dirty="0" smtClean="0"/>
              <a:t>, </a:t>
            </a:r>
            <a:r>
              <a:rPr lang="en-US" dirty="0" err="1" smtClean="0"/>
              <a:t>viverra</a:t>
            </a:r>
            <a:r>
              <a:rPr lang="en-US" dirty="0" smtClean="0"/>
              <a:t> id ex. </a:t>
            </a:r>
            <a:r>
              <a:rPr lang="en-US" dirty="0" err="1" smtClean="0"/>
              <a:t>Aenean</a:t>
            </a:r>
            <a:r>
              <a:rPr lang="en-US" dirty="0" smtClean="0"/>
              <a:t> cursus </a:t>
            </a:r>
            <a:r>
              <a:rPr lang="en-US" dirty="0" err="1" smtClean="0"/>
              <a:t>orci</a:t>
            </a:r>
            <a:r>
              <a:rPr lang="en-US" dirty="0" smtClean="0"/>
              <a:t> ligula, a </a:t>
            </a:r>
            <a:r>
              <a:rPr lang="en-US" dirty="0" err="1" smtClean="0"/>
              <a:t>scelerisque</a:t>
            </a:r>
            <a:r>
              <a:rPr lang="en-US" dirty="0" smtClean="0"/>
              <a:t> </a:t>
            </a:r>
            <a:r>
              <a:rPr lang="en-US" dirty="0" err="1" smtClean="0"/>
              <a:t>est</a:t>
            </a:r>
            <a:r>
              <a:rPr lang="en-US" dirty="0" smtClean="0"/>
              <a:t> </a:t>
            </a:r>
            <a:r>
              <a:rPr lang="en-US" dirty="0" err="1" smtClean="0"/>
              <a:t>aliquet</a:t>
            </a:r>
            <a:r>
              <a:rPr lang="en-US" dirty="0" smtClean="0"/>
              <a:t> </a:t>
            </a:r>
            <a:r>
              <a:rPr lang="en-US" dirty="0" err="1" smtClean="0"/>
              <a:t>ut.</a:t>
            </a:r>
            <a:r>
              <a:rPr lang="en-US" dirty="0" smtClean="0"/>
              <a:t> </a:t>
            </a:r>
            <a:r>
              <a:rPr lang="en-US" dirty="0" err="1" smtClean="0"/>
              <a:t>Proin</a:t>
            </a:r>
            <a:r>
              <a:rPr lang="en-US" dirty="0" smtClean="0"/>
              <a:t> at </a:t>
            </a:r>
            <a:r>
              <a:rPr lang="en-US" dirty="0" err="1" smtClean="0"/>
              <a:t>mauris</a:t>
            </a:r>
            <a:r>
              <a:rPr lang="en-US" dirty="0" smtClean="0"/>
              <a:t> </a:t>
            </a:r>
            <a:r>
              <a:rPr lang="en-US" dirty="0" err="1" smtClean="0"/>
              <a:t>eu</a:t>
            </a:r>
            <a:r>
              <a:rPr lang="en-US" dirty="0" smtClean="0"/>
              <a:t> </a:t>
            </a:r>
            <a:r>
              <a:rPr lang="en-US" dirty="0" err="1" smtClean="0"/>
              <a:t>urna</a:t>
            </a:r>
            <a:r>
              <a:rPr lang="en-US" dirty="0" smtClean="0"/>
              <a:t>.</a:t>
            </a:r>
          </a:p>
          <a:p>
            <a:pPr lvl="0"/>
            <a:endParaRPr lang="en-US" dirty="0" smtClean="0"/>
          </a:p>
          <a:p>
            <a:pPr lvl="0"/>
            <a:r>
              <a:rPr lang="en-US" dirty="0" smtClean="0"/>
              <a:t>Maecenas </a:t>
            </a:r>
            <a:r>
              <a:rPr lang="en-US" dirty="0" err="1" smtClean="0"/>
              <a:t>ultrices</a:t>
            </a:r>
            <a:r>
              <a:rPr lang="en-US" dirty="0" smtClean="0"/>
              <a:t> vitae ex </a:t>
            </a:r>
            <a:r>
              <a:rPr lang="en-US" dirty="0" err="1" smtClean="0"/>
              <a:t>quis</a:t>
            </a:r>
            <a:r>
              <a:rPr lang="en-US" dirty="0" smtClean="0"/>
              <a:t> </a:t>
            </a:r>
            <a:r>
              <a:rPr lang="en-US" dirty="0" err="1" smtClean="0"/>
              <a:t>tincidunt</a:t>
            </a:r>
            <a:r>
              <a:rPr lang="en-US" dirty="0" smtClean="0"/>
              <a:t>. </a:t>
            </a:r>
            <a:r>
              <a:rPr lang="en-US" dirty="0" err="1" smtClean="0"/>
              <a:t>Suspendisse</a:t>
            </a:r>
            <a:r>
              <a:rPr lang="en-US" dirty="0" smtClean="0"/>
              <a:t> pharetra </a:t>
            </a:r>
            <a:r>
              <a:rPr lang="en-US" dirty="0" err="1" smtClean="0"/>
              <a:t>nunc</a:t>
            </a:r>
            <a:r>
              <a:rPr lang="en-US" dirty="0" smtClean="0"/>
              <a:t> ac porta </a:t>
            </a:r>
            <a:r>
              <a:rPr lang="en-US" dirty="0" err="1" smtClean="0"/>
              <a:t>fringilla</a:t>
            </a:r>
            <a:r>
              <a:rPr lang="en-US" dirty="0" smtClean="0"/>
              <a:t>. </a:t>
            </a:r>
            <a:r>
              <a:rPr lang="en-US" dirty="0" err="1" smtClean="0"/>
              <a:t>Fusce</a:t>
            </a:r>
            <a:r>
              <a:rPr lang="en-US" dirty="0" smtClean="0"/>
              <a:t> </a:t>
            </a:r>
            <a:r>
              <a:rPr lang="en-US" dirty="0" err="1" smtClean="0"/>
              <a:t>est</a:t>
            </a:r>
            <a:r>
              <a:rPr lang="en-US" dirty="0" smtClean="0"/>
              <a:t> </a:t>
            </a:r>
            <a:r>
              <a:rPr lang="en-US" dirty="0" err="1" smtClean="0"/>
              <a:t>leo</a:t>
            </a:r>
            <a:r>
              <a:rPr lang="en-US" dirty="0" smtClean="0"/>
              <a:t>, </a:t>
            </a:r>
            <a:r>
              <a:rPr lang="en-US" dirty="0" err="1" smtClean="0"/>
              <a:t>posuere</a:t>
            </a:r>
            <a:r>
              <a:rPr lang="en-US" dirty="0" smtClean="0"/>
              <a:t> non </a:t>
            </a:r>
            <a:r>
              <a:rPr lang="en-US" dirty="0" err="1" smtClean="0"/>
              <a:t>egestas</a:t>
            </a:r>
            <a:r>
              <a:rPr lang="en-US" dirty="0" smtClean="0"/>
              <a:t> in, </a:t>
            </a:r>
            <a:r>
              <a:rPr lang="en-US" dirty="0" err="1" smtClean="0"/>
              <a:t>condimentum</a:t>
            </a:r>
            <a:r>
              <a:rPr lang="en-US" dirty="0" smtClean="0"/>
              <a:t> </a:t>
            </a:r>
            <a:r>
              <a:rPr lang="en-US" dirty="0" err="1" smtClean="0"/>
              <a:t>nec</a:t>
            </a:r>
            <a:r>
              <a:rPr lang="en-US" dirty="0" smtClean="0"/>
              <a:t> </a:t>
            </a:r>
            <a:r>
              <a:rPr lang="en-US" dirty="0" err="1" smtClean="0"/>
              <a:t>lectus</a:t>
            </a:r>
            <a:r>
              <a:rPr lang="en-US" dirty="0" smtClean="0"/>
              <a:t>. </a:t>
            </a:r>
          </a:p>
          <a:p>
            <a:pPr lvl="0"/>
            <a:endParaRPr lang="en-US" dirty="0" smtClean="0"/>
          </a:p>
          <a:p>
            <a:pPr lvl="0"/>
            <a:r>
              <a:rPr lang="en-US" dirty="0" err="1" smtClean="0"/>
              <a:t>Curabitur</a:t>
            </a:r>
            <a:r>
              <a:rPr lang="en-US" dirty="0" smtClean="0"/>
              <a:t> </a:t>
            </a:r>
            <a:r>
              <a:rPr lang="en-US" dirty="0" err="1" smtClean="0"/>
              <a:t>sed</a:t>
            </a:r>
            <a:r>
              <a:rPr lang="en-US" dirty="0" smtClean="0"/>
              <a:t> magna </a:t>
            </a:r>
            <a:r>
              <a:rPr lang="en-US" dirty="0" err="1" smtClean="0"/>
              <a:t>porttitor</a:t>
            </a:r>
            <a:r>
              <a:rPr lang="en-US" dirty="0" smtClean="0"/>
              <a:t>, </a:t>
            </a:r>
            <a:r>
              <a:rPr lang="en-US" dirty="0" err="1" smtClean="0"/>
              <a:t>ullamcorper</a:t>
            </a:r>
            <a:r>
              <a:rPr lang="en-US" dirty="0" smtClean="0"/>
              <a:t> </a:t>
            </a:r>
            <a:r>
              <a:rPr lang="en-US" dirty="0" err="1" smtClean="0"/>
              <a:t>eros</a:t>
            </a:r>
            <a:r>
              <a:rPr lang="en-US" dirty="0" smtClean="0"/>
              <a:t> in, </a:t>
            </a:r>
            <a:r>
              <a:rPr lang="en-US" dirty="0" err="1" smtClean="0"/>
              <a:t>ultrices</a:t>
            </a:r>
            <a:r>
              <a:rPr lang="en-US" dirty="0" smtClean="0"/>
              <a:t> est. </a:t>
            </a:r>
            <a:r>
              <a:rPr lang="en-US" dirty="0" err="1" smtClean="0"/>
              <a:t>Vestibulum</a:t>
            </a:r>
            <a:r>
              <a:rPr lang="en-US" dirty="0" smtClean="0"/>
              <a:t> </a:t>
            </a:r>
            <a:r>
              <a:rPr lang="en-US" dirty="0" err="1" smtClean="0"/>
              <a:t>sodales</a:t>
            </a:r>
            <a:r>
              <a:rPr lang="en-US" dirty="0" smtClean="0"/>
              <a:t> </a:t>
            </a:r>
            <a:r>
              <a:rPr lang="en-US" dirty="0" err="1" smtClean="0"/>
              <a:t>suscipit</a:t>
            </a:r>
            <a:r>
              <a:rPr lang="en-US" dirty="0" smtClean="0"/>
              <a:t> </a:t>
            </a:r>
            <a:r>
              <a:rPr lang="en-US" dirty="0" err="1" smtClean="0"/>
              <a:t>turpis</a:t>
            </a:r>
            <a:r>
              <a:rPr lang="en-US" dirty="0" smtClean="0"/>
              <a:t>, a </a:t>
            </a:r>
            <a:r>
              <a:rPr lang="en-US" dirty="0" err="1" smtClean="0"/>
              <a:t>blandit</a:t>
            </a:r>
            <a:r>
              <a:rPr lang="en-US" dirty="0" smtClean="0"/>
              <a:t> </a:t>
            </a:r>
            <a:r>
              <a:rPr lang="en-US" dirty="0" err="1" smtClean="0"/>
              <a:t>purus</a:t>
            </a:r>
            <a:r>
              <a:rPr lang="en-US" dirty="0" smtClean="0"/>
              <a:t> </a:t>
            </a:r>
            <a:r>
              <a:rPr lang="en-US" dirty="0" err="1" smtClean="0"/>
              <a:t>ultricies</a:t>
            </a:r>
            <a:r>
              <a:rPr lang="en-US" dirty="0" smtClean="0"/>
              <a:t> sed. </a:t>
            </a:r>
          </a:p>
        </p:txBody>
      </p:sp>
      <p:sp>
        <p:nvSpPr>
          <p:cNvPr id="7" name="Title 1"/>
          <p:cNvSpPr>
            <a:spLocks noGrp="1"/>
          </p:cNvSpPr>
          <p:nvPr>
            <p:ph type="title" hasCustomPrompt="1"/>
          </p:nvPr>
        </p:nvSpPr>
        <p:spPr>
          <a:xfrm>
            <a:off x="179390" y="123410"/>
            <a:ext cx="4032560" cy="288039"/>
          </a:xfrm>
          <a:prstGeom prst="rect">
            <a:avLst/>
          </a:prstGeom>
        </p:spPr>
        <p:txBody>
          <a:bodyPr>
            <a:noAutofit/>
          </a:bodyPr>
          <a:lstStyle>
            <a:lvl1pPr algn="l">
              <a:defRPr sz="8000">
                <a:latin typeface="+mn-lt"/>
              </a:defRPr>
            </a:lvl1pPr>
          </a:lstStyle>
          <a:p>
            <a:r>
              <a:rPr lang="en-US" dirty="0" smtClean="0"/>
              <a:t>“</a:t>
            </a:r>
            <a:endParaRPr lang="en-GB" dirty="0"/>
          </a:p>
        </p:txBody>
      </p:sp>
      <p:sp>
        <p:nvSpPr>
          <p:cNvPr id="9" name="Text Placeholder 3"/>
          <p:cNvSpPr>
            <a:spLocks noGrp="1"/>
          </p:cNvSpPr>
          <p:nvPr>
            <p:ph type="body" sz="quarter" idx="11" hasCustomPrompt="1"/>
          </p:nvPr>
        </p:nvSpPr>
        <p:spPr>
          <a:xfrm>
            <a:off x="107950" y="4804190"/>
            <a:ext cx="5903913" cy="215900"/>
          </a:xfrm>
          <a:prstGeom prst="rect">
            <a:avLst/>
          </a:prstGeom>
        </p:spPr>
        <p:txBody>
          <a:bodyPr/>
          <a:lstStyle>
            <a:lvl1pPr marL="0" indent="0">
              <a:buNone/>
              <a:defRPr sz="1400" baseline="0">
                <a:solidFill>
                  <a:schemeClr val="bg1"/>
                </a:solidFill>
                <a:latin typeface="+mj-lt"/>
              </a:defRPr>
            </a:lvl1pPr>
          </a:lstStyle>
          <a:p>
            <a:pPr lvl="0"/>
            <a:r>
              <a:rPr lang="en-GB" sz="1000" dirty="0" smtClean="0"/>
              <a:t>Slide Title</a:t>
            </a:r>
            <a:endParaRPr lang="en-GB" dirty="0"/>
          </a:p>
        </p:txBody>
      </p:sp>
      <p:sp>
        <p:nvSpPr>
          <p:cNvPr id="5" name="Picture Placeholder 3"/>
          <p:cNvSpPr>
            <a:spLocks noGrp="1"/>
          </p:cNvSpPr>
          <p:nvPr>
            <p:ph type="pic" sz="quarter" idx="13"/>
          </p:nvPr>
        </p:nvSpPr>
        <p:spPr>
          <a:xfrm>
            <a:off x="4572000" y="0"/>
            <a:ext cx="4572000" cy="4732338"/>
          </a:xfrm>
          <a:prstGeom prst="rect">
            <a:avLst/>
          </a:prstGeom>
          <a:solidFill>
            <a:schemeClr val="accent5"/>
          </a:solidFill>
        </p:spPr>
        <p:txBody>
          <a:bodyPr lIns="252000" tIns="468000" rIns="144000"/>
          <a:lstStyle>
            <a:lvl1pPr marL="0" indent="0" algn="l">
              <a:buNone/>
              <a:defRPr sz="1600">
                <a:solidFill>
                  <a:schemeClr val="accent3"/>
                </a:solidFill>
              </a:defRPr>
            </a:lvl1pPr>
          </a:lstStyle>
          <a:p>
            <a:endParaRPr lang="en-GB" dirty="0"/>
          </a:p>
        </p:txBody>
      </p:sp>
      <p:sp>
        <p:nvSpPr>
          <p:cNvPr id="13" name="Text Placeholder 13"/>
          <p:cNvSpPr>
            <a:spLocks noGrp="1"/>
          </p:cNvSpPr>
          <p:nvPr>
            <p:ph type="body" sz="quarter" idx="14"/>
          </p:nvPr>
        </p:nvSpPr>
        <p:spPr>
          <a:xfrm>
            <a:off x="4930775" y="4407629"/>
            <a:ext cx="2586560" cy="216030"/>
          </a:xfrm>
          <a:prstGeom prst="rect">
            <a:avLst/>
          </a:prstGeom>
        </p:spPr>
        <p:txBody>
          <a:bodyPr>
            <a:noAutofit/>
          </a:bodyPr>
          <a:lstStyle>
            <a:lvl1pPr marL="0" indent="0">
              <a:lnSpc>
                <a:spcPct val="150000"/>
              </a:lnSpc>
              <a:buNone/>
              <a:defRPr sz="700" b="0">
                <a:solidFill>
                  <a:schemeClr val="bg1"/>
                </a:solidFill>
                <a:effectLst/>
                <a:latin typeface="Eveleth Clean Regular" pitchFamily="50" charset="0"/>
              </a:defRPr>
            </a:lvl1pPr>
          </a:lstStyle>
          <a:p>
            <a:pPr lvl="0"/>
            <a:endParaRPr lang="en-US" dirty="0" smtClean="0"/>
          </a:p>
        </p:txBody>
      </p:sp>
    </p:spTree>
    <p:controls>
      <p:control spid="28692" name="Image1" r:id="rId2" imgW="285848" imgH="285847"/>
    </p:controls>
    <p:extLst>
      <p:ext uri="{BB962C8B-B14F-4D97-AF65-F5344CB8AC3E}">
        <p14:creationId xmlns:p14="http://schemas.microsoft.com/office/powerpoint/2010/main" xmlns="" val="92268033"/>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ents Page Right Slide - locator top">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860040" y="411451"/>
            <a:ext cx="4032560" cy="288039"/>
          </a:xfrm>
          <a:prstGeom prst="rect">
            <a:avLst/>
          </a:prstGeom>
        </p:spPr>
        <p:txBody>
          <a:bodyPr>
            <a:noAutofit/>
          </a:bodyPr>
          <a:lstStyle>
            <a:lvl1pPr algn="l">
              <a:defRPr sz="2000">
                <a:latin typeface="+mj-lt"/>
              </a:defRPr>
            </a:lvl1pPr>
          </a:lstStyle>
          <a:p>
            <a:endParaRPr lang="en-GB" dirty="0"/>
          </a:p>
        </p:txBody>
      </p:sp>
      <p:cxnSp>
        <p:nvCxnSpPr>
          <p:cNvPr id="7" name="Straight Connector 6"/>
          <p:cNvCxnSpPr/>
          <p:nvPr userDrawn="1"/>
        </p:nvCxnSpPr>
        <p:spPr>
          <a:xfrm>
            <a:off x="4860040" y="483461"/>
            <a:ext cx="1116" cy="216030"/>
          </a:xfrm>
          <a:prstGeom prst="line">
            <a:avLst/>
          </a:prstGeom>
          <a:ln w="25400"/>
          <a:effectLst/>
        </p:spPr>
        <p:style>
          <a:lnRef idx="3">
            <a:schemeClr val="accent2"/>
          </a:lnRef>
          <a:fillRef idx="0">
            <a:schemeClr val="accent2"/>
          </a:fillRef>
          <a:effectRef idx="2">
            <a:schemeClr val="accent2"/>
          </a:effectRef>
          <a:fontRef idx="minor">
            <a:schemeClr val="tx1"/>
          </a:fontRef>
        </p:style>
      </p:cxnSp>
      <p:sp>
        <p:nvSpPr>
          <p:cNvPr id="9" name="Text Placeholder 13"/>
          <p:cNvSpPr>
            <a:spLocks noGrp="1"/>
          </p:cNvSpPr>
          <p:nvPr>
            <p:ph type="body" sz="quarter" idx="11" hasCustomPrompt="1"/>
          </p:nvPr>
        </p:nvSpPr>
        <p:spPr>
          <a:xfrm>
            <a:off x="4861157" y="915521"/>
            <a:ext cx="4031444" cy="3384550"/>
          </a:xfrm>
          <a:prstGeom prst="rect">
            <a:avLst/>
          </a:prstGeom>
        </p:spPr>
        <p:txBody>
          <a:bodyPr>
            <a:normAutofit/>
          </a:bodyPr>
          <a:lstStyle>
            <a:lvl1pPr marL="0" indent="0">
              <a:lnSpc>
                <a:spcPct val="150000"/>
              </a:lnSpc>
              <a:buNone/>
              <a:defRPr sz="1600" b="0">
                <a:solidFill>
                  <a:schemeClr val="accent3"/>
                </a:solidFill>
                <a:latin typeface="Source Sans Pro" panose="020B0503030403020204" pitchFamily="34" charset="0"/>
              </a:defRPr>
            </a:lvl1pPr>
          </a:lstStyle>
          <a:p>
            <a:pPr lvl="0"/>
            <a:r>
              <a:rPr lang="en-US" dirty="0" smtClean="0"/>
              <a:t>Introduction</a:t>
            </a:r>
          </a:p>
          <a:p>
            <a:pPr lvl="0"/>
            <a:r>
              <a:rPr lang="en-US" dirty="0" smtClean="0"/>
              <a:t>Main Topic</a:t>
            </a:r>
          </a:p>
          <a:p>
            <a:pPr lvl="0"/>
            <a:r>
              <a:rPr lang="en-US" dirty="0" smtClean="0"/>
              <a:t>Additional Topic</a:t>
            </a:r>
          </a:p>
          <a:p>
            <a:pPr lvl="0"/>
            <a:r>
              <a:rPr lang="en-US" dirty="0" smtClean="0"/>
              <a:t>Conclusion</a:t>
            </a:r>
          </a:p>
          <a:p>
            <a:pPr lvl="0"/>
            <a:r>
              <a:rPr lang="en-US" dirty="0" smtClean="0"/>
              <a:t>Next Steps</a:t>
            </a:r>
          </a:p>
        </p:txBody>
      </p:sp>
      <p:sp>
        <p:nvSpPr>
          <p:cNvPr id="11" name="Text Placeholder 3"/>
          <p:cNvSpPr>
            <a:spLocks noGrp="1"/>
          </p:cNvSpPr>
          <p:nvPr>
            <p:ph type="body" sz="quarter" idx="12" hasCustomPrompt="1"/>
          </p:nvPr>
        </p:nvSpPr>
        <p:spPr>
          <a:xfrm>
            <a:off x="107950" y="4804190"/>
            <a:ext cx="5903913" cy="215900"/>
          </a:xfrm>
          <a:prstGeom prst="rect">
            <a:avLst/>
          </a:prstGeom>
        </p:spPr>
        <p:txBody>
          <a:bodyPr/>
          <a:lstStyle>
            <a:lvl1pPr marL="0" indent="0">
              <a:buNone/>
              <a:defRPr sz="1400" baseline="0">
                <a:solidFill>
                  <a:schemeClr val="bg1"/>
                </a:solidFill>
                <a:latin typeface="+mj-lt"/>
              </a:defRPr>
            </a:lvl1pPr>
          </a:lstStyle>
          <a:p>
            <a:pPr lvl="0"/>
            <a:r>
              <a:rPr lang="en-GB" sz="1000" dirty="0" smtClean="0"/>
              <a:t>Slide Title</a:t>
            </a:r>
            <a:endParaRPr lang="en-GB" dirty="0"/>
          </a:p>
        </p:txBody>
      </p:sp>
      <p:sp>
        <p:nvSpPr>
          <p:cNvPr id="8" name="Picture Placeholder 3"/>
          <p:cNvSpPr>
            <a:spLocks noGrp="1"/>
          </p:cNvSpPr>
          <p:nvPr>
            <p:ph type="pic" sz="quarter" idx="13"/>
          </p:nvPr>
        </p:nvSpPr>
        <p:spPr>
          <a:xfrm>
            <a:off x="0" y="-288"/>
            <a:ext cx="4572000" cy="4732338"/>
          </a:xfrm>
          <a:prstGeom prst="rect">
            <a:avLst/>
          </a:prstGeom>
          <a:solidFill>
            <a:schemeClr val="accent5"/>
          </a:solidFill>
        </p:spPr>
        <p:txBody>
          <a:bodyPr lIns="252000" tIns="468000" rIns="144000"/>
          <a:lstStyle>
            <a:lvl1pPr marL="0" indent="0" algn="l">
              <a:buNone/>
              <a:defRPr sz="1600">
                <a:solidFill>
                  <a:schemeClr val="accent3"/>
                </a:solidFill>
              </a:defRPr>
            </a:lvl1pPr>
          </a:lstStyle>
          <a:p>
            <a:endParaRPr lang="en-GB" dirty="0"/>
          </a:p>
        </p:txBody>
      </p:sp>
      <p:sp>
        <p:nvSpPr>
          <p:cNvPr id="13" name="Text Placeholder 13"/>
          <p:cNvSpPr>
            <a:spLocks noGrp="1"/>
          </p:cNvSpPr>
          <p:nvPr>
            <p:ph type="body" sz="quarter" idx="14"/>
          </p:nvPr>
        </p:nvSpPr>
        <p:spPr>
          <a:xfrm>
            <a:off x="395288" y="159479"/>
            <a:ext cx="2586560" cy="216030"/>
          </a:xfrm>
          <a:prstGeom prst="rect">
            <a:avLst/>
          </a:prstGeom>
        </p:spPr>
        <p:txBody>
          <a:bodyPr>
            <a:noAutofit/>
          </a:bodyPr>
          <a:lstStyle>
            <a:lvl1pPr marL="0" indent="0">
              <a:lnSpc>
                <a:spcPct val="150000"/>
              </a:lnSpc>
              <a:buNone/>
              <a:defRPr sz="700" b="0">
                <a:solidFill>
                  <a:schemeClr val="bg1"/>
                </a:solidFill>
                <a:effectLst/>
                <a:latin typeface="Eveleth Clean Regular" pitchFamily="50" charset="0"/>
              </a:defRPr>
            </a:lvl1pPr>
          </a:lstStyle>
          <a:p>
            <a:pPr lvl="0"/>
            <a:endParaRPr lang="en-US" dirty="0" smtClean="0"/>
          </a:p>
        </p:txBody>
      </p:sp>
    </p:spTree>
    <p:controls>
      <p:control spid="29716" name="Image1" r:id="rId2" imgW="285848" imgH="285847"/>
    </p:controls>
    <p:extLst>
      <p:ext uri="{BB962C8B-B14F-4D97-AF65-F5344CB8AC3E}">
        <p14:creationId xmlns:p14="http://schemas.microsoft.com/office/powerpoint/2010/main" xmlns="" val="3536270247"/>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ents Page Right Slide - locator bottom">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860040" y="411451"/>
            <a:ext cx="4032560" cy="288039"/>
          </a:xfrm>
          <a:prstGeom prst="rect">
            <a:avLst/>
          </a:prstGeom>
        </p:spPr>
        <p:txBody>
          <a:bodyPr>
            <a:noAutofit/>
          </a:bodyPr>
          <a:lstStyle>
            <a:lvl1pPr algn="l">
              <a:defRPr sz="2000">
                <a:latin typeface="+mj-lt"/>
              </a:defRPr>
            </a:lvl1pPr>
          </a:lstStyle>
          <a:p>
            <a:endParaRPr lang="en-GB" dirty="0"/>
          </a:p>
        </p:txBody>
      </p:sp>
      <p:cxnSp>
        <p:nvCxnSpPr>
          <p:cNvPr id="7" name="Straight Connector 6"/>
          <p:cNvCxnSpPr/>
          <p:nvPr userDrawn="1"/>
        </p:nvCxnSpPr>
        <p:spPr>
          <a:xfrm>
            <a:off x="4860040" y="483461"/>
            <a:ext cx="1116" cy="216030"/>
          </a:xfrm>
          <a:prstGeom prst="line">
            <a:avLst/>
          </a:prstGeom>
          <a:ln w="25400"/>
          <a:effectLst/>
        </p:spPr>
        <p:style>
          <a:lnRef idx="3">
            <a:schemeClr val="accent2"/>
          </a:lnRef>
          <a:fillRef idx="0">
            <a:schemeClr val="accent2"/>
          </a:fillRef>
          <a:effectRef idx="2">
            <a:schemeClr val="accent2"/>
          </a:effectRef>
          <a:fontRef idx="minor">
            <a:schemeClr val="tx1"/>
          </a:fontRef>
        </p:style>
      </p:cxnSp>
      <p:sp>
        <p:nvSpPr>
          <p:cNvPr id="9" name="Text Placeholder 13"/>
          <p:cNvSpPr>
            <a:spLocks noGrp="1"/>
          </p:cNvSpPr>
          <p:nvPr>
            <p:ph type="body" sz="quarter" idx="11" hasCustomPrompt="1"/>
          </p:nvPr>
        </p:nvSpPr>
        <p:spPr>
          <a:xfrm>
            <a:off x="4861157" y="915521"/>
            <a:ext cx="4031444" cy="3384550"/>
          </a:xfrm>
          <a:prstGeom prst="rect">
            <a:avLst/>
          </a:prstGeom>
        </p:spPr>
        <p:txBody>
          <a:bodyPr>
            <a:normAutofit/>
          </a:bodyPr>
          <a:lstStyle>
            <a:lvl1pPr marL="0" indent="0">
              <a:lnSpc>
                <a:spcPct val="150000"/>
              </a:lnSpc>
              <a:buNone/>
              <a:defRPr sz="1600" b="0">
                <a:solidFill>
                  <a:schemeClr val="accent3"/>
                </a:solidFill>
                <a:latin typeface="Source Sans Pro" panose="020B0503030403020204" pitchFamily="34" charset="0"/>
              </a:defRPr>
            </a:lvl1pPr>
          </a:lstStyle>
          <a:p>
            <a:pPr lvl="0"/>
            <a:r>
              <a:rPr lang="en-US" dirty="0" smtClean="0"/>
              <a:t>Introduction</a:t>
            </a:r>
          </a:p>
          <a:p>
            <a:pPr lvl="0"/>
            <a:r>
              <a:rPr lang="en-US" dirty="0" smtClean="0"/>
              <a:t>Main Topic</a:t>
            </a:r>
          </a:p>
          <a:p>
            <a:pPr lvl="0"/>
            <a:r>
              <a:rPr lang="en-US" dirty="0" smtClean="0"/>
              <a:t>Additional Topic</a:t>
            </a:r>
          </a:p>
          <a:p>
            <a:pPr lvl="0"/>
            <a:r>
              <a:rPr lang="en-US" dirty="0" smtClean="0"/>
              <a:t>Conclusion</a:t>
            </a:r>
          </a:p>
          <a:p>
            <a:pPr lvl="0"/>
            <a:r>
              <a:rPr lang="en-US" dirty="0" smtClean="0"/>
              <a:t>Next Steps</a:t>
            </a:r>
          </a:p>
        </p:txBody>
      </p:sp>
      <p:sp>
        <p:nvSpPr>
          <p:cNvPr id="11" name="Text Placeholder 3"/>
          <p:cNvSpPr>
            <a:spLocks noGrp="1"/>
          </p:cNvSpPr>
          <p:nvPr>
            <p:ph type="body" sz="quarter" idx="12" hasCustomPrompt="1"/>
          </p:nvPr>
        </p:nvSpPr>
        <p:spPr>
          <a:xfrm>
            <a:off x="107950" y="4804190"/>
            <a:ext cx="5903913" cy="215900"/>
          </a:xfrm>
          <a:prstGeom prst="rect">
            <a:avLst/>
          </a:prstGeom>
        </p:spPr>
        <p:txBody>
          <a:bodyPr/>
          <a:lstStyle>
            <a:lvl1pPr marL="0" indent="0">
              <a:buNone/>
              <a:defRPr sz="1400" baseline="0">
                <a:solidFill>
                  <a:schemeClr val="bg1"/>
                </a:solidFill>
                <a:latin typeface="+mj-lt"/>
              </a:defRPr>
            </a:lvl1pPr>
          </a:lstStyle>
          <a:p>
            <a:pPr lvl="0"/>
            <a:r>
              <a:rPr lang="en-GB" sz="1000" dirty="0" smtClean="0"/>
              <a:t>Slide Title</a:t>
            </a:r>
            <a:endParaRPr lang="en-GB" dirty="0"/>
          </a:p>
        </p:txBody>
      </p:sp>
      <p:sp>
        <p:nvSpPr>
          <p:cNvPr id="8" name="Picture Placeholder 3"/>
          <p:cNvSpPr>
            <a:spLocks noGrp="1"/>
          </p:cNvSpPr>
          <p:nvPr>
            <p:ph type="pic" sz="quarter" idx="13"/>
          </p:nvPr>
        </p:nvSpPr>
        <p:spPr>
          <a:xfrm>
            <a:off x="0" y="-288"/>
            <a:ext cx="4572000" cy="4732338"/>
          </a:xfrm>
          <a:prstGeom prst="rect">
            <a:avLst/>
          </a:prstGeom>
          <a:solidFill>
            <a:schemeClr val="accent5"/>
          </a:solidFill>
        </p:spPr>
        <p:txBody>
          <a:bodyPr lIns="252000" tIns="468000" rIns="144000"/>
          <a:lstStyle>
            <a:lvl1pPr marL="0" indent="0" algn="l">
              <a:buNone/>
              <a:defRPr sz="1600">
                <a:solidFill>
                  <a:schemeClr val="accent3"/>
                </a:solidFill>
              </a:defRPr>
            </a:lvl1pPr>
          </a:lstStyle>
          <a:p>
            <a:endParaRPr lang="en-GB" dirty="0"/>
          </a:p>
        </p:txBody>
      </p:sp>
      <p:sp>
        <p:nvSpPr>
          <p:cNvPr id="13" name="Text Placeholder 13"/>
          <p:cNvSpPr>
            <a:spLocks noGrp="1"/>
          </p:cNvSpPr>
          <p:nvPr>
            <p:ph type="body" sz="quarter" idx="14"/>
          </p:nvPr>
        </p:nvSpPr>
        <p:spPr>
          <a:xfrm>
            <a:off x="395288" y="4407629"/>
            <a:ext cx="2586560" cy="216030"/>
          </a:xfrm>
          <a:prstGeom prst="rect">
            <a:avLst/>
          </a:prstGeom>
        </p:spPr>
        <p:txBody>
          <a:bodyPr>
            <a:noAutofit/>
          </a:bodyPr>
          <a:lstStyle>
            <a:lvl1pPr marL="0" indent="0">
              <a:lnSpc>
                <a:spcPct val="150000"/>
              </a:lnSpc>
              <a:buNone/>
              <a:defRPr sz="700" b="0">
                <a:solidFill>
                  <a:schemeClr val="bg1"/>
                </a:solidFill>
                <a:effectLst/>
                <a:latin typeface="Eveleth Clean Regular" pitchFamily="50" charset="0"/>
              </a:defRPr>
            </a:lvl1pPr>
          </a:lstStyle>
          <a:p>
            <a:pPr lvl="0"/>
            <a:endParaRPr lang="en-US" dirty="0" smtClean="0"/>
          </a:p>
        </p:txBody>
      </p:sp>
    </p:spTree>
    <p:controls>
      <p:control spid="30740" name="Image1" r:id="rId2" imgW="285848" imgH="285847"/>
    </p:controls>
    <p:extLst>
      <p:ext uri="{BB962C8B-B14F-4D97-AF65-F5344CB8AC3E}">
        <p14:creationId xmlns:p14="http://schemas.microsoft.com/office/powerpoint/2010/main" xmlns="" val="1732751641"/>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Quote Page Right Slide - locator top">
    <p:bg>
      <p:bgPr>
        <a:solidFill>
          <a:schemeClr val="bg1"/>
        </a:solidFill>
        <a:effectLst/>
      </p:bgPr>
    </p:bg>
    <p:spTree>
      <p:nvGrpSpPr>
        <p:cNvPr id="1" name=""/>
        <p:cNvGrpSpPr/>
        <p:nvPr/>
      </p:nvGrpSpPr>
      <p:grpSpPr>
        <a:xfrm>
          <a:off x="0" y="0"/>
          <a:ext cx="0" cy="0"/>
          <a:chOff x="0" y="0"/>
          <a:chExt cx="0" cy="0"/>
        </a:xfrm>
      </p:grpSpPr>
      <p:sp>
        <p:nvSpPr>
          <p:cNvPr id="8" name="Text Placeholder 13"/>
          <p:cNvSpPr>
            <a:spLocks noGrp="1"/>
          </p:cNvSpPr>
          <p:nvPr>
            <p:ph type="body" sz="quarter" idx="12" hasCustomPrompt="1"/>
          </p:nvPr>
        </p:nvSpPr>
        <p:spPr>
          <a:xfrm>
            <a:off x="4860040" y="915440"/>
            <a:ext cx="4031444" cy="3312540"/>
          </a:xfrm>
          <a:prstGeom prst="rect">
            <a:avLst/>
          </a:prstGeom>
        </p:spPr>
        <p:txBody>
          <a:bodyPr numCol="1" spcCol="216000">
            <a:normAutofit/>
          </a:bodyPr>
          <a:lstStyle>
            <a:lvl1pPr marL="0" indent="0">
              <a:lnSpc>
                <a:spcPct val="100000"/>
              </a:lnSpc>
              <a:buNone/>
              <a:defRPr sz="1300" b="0">
                <a:solidFill>
                  <a:schemeClr val="accent3"/>
                </a:solidFill>
                <a:latin typeface="Source Sans Pro" panose="020B0503030403020204" pitchFamily="34" charset="0"/>
              </a:defRPr>
            </a:lvl1pPr>
          </a:lstStyle>
          <a:p>
            <a:pPr lvl="0"/>
            <a:r>
              <a:rPr lang="en-US" dirty="0" smtClean="0"/>
              <a:t>In </a:t>
            </a:r>
            <a:r>
              <a:rPr lang="en-US" dirty="0" err="1" smtClean="0"/>
              <a:t>hac</a:t>
            </a:r>
            <a:r>
              <a:rPr lang="en-US" dirty="0" smtClean="0"/>
              <a:t> </a:t>
            </a:r>
            <a:r>
              <a:rPr lang="en-US" dirty="0" err="1" smtClean="0"/>
              <a:t>habitasse</a:t>
            </a:r>
            <a:r>
              <a:rPr lang="en-US" dirty="0" smtClean="0"/>
              <a:t> </a:t>
            </a:r>
            <a:r>
              <a:rPr lang="en-US" dirty="0" err="1" smtClean="0"/>
              <a:t>platea</a:t>
            </a:r>
            <a:r>
              <a:rPr lang="en-US" dirty="0" smtClean="0"/>
              <a:t> </a:t>
            </a:r>
            <a:r>
              <a:rPr lang="en-US" dirty="0" err="1" smtClean="0"/>
              <a:t>dictumst</a:t>
            </a:r>
            <a:r>
              <a:rPr lang="en-US" dirty="0" smtClean="0"/>
              <a:t>. </a:t>
            </a:r>
            <a:r>
              <a:rPr lang="en-US" dirty="0" err="1" smtClean="0"/>
              <a:t>Duis</a:t>
            </a:r>
            <a:r>
              <a:rPr lang="en-US" dirty="0" smtClean="0"/>
              <a:t> </a:t>
            </a:r>
            <a:r>
              <a:rPr lang="en-US" dirty="0" err="1" smtClean="0"/>
              <a:t>leo</a:t>
            </a:r>
            <a:r>
              <a:rPr lang="en-US" dirty="0" smtClean="0"/>
              <a:t> </a:t>
            </a:r>
            <a:r>
              <a:rPr lang="en-US" dirty="0" err="1" smtClean="0"/>
              <a:t>diam</a:t>
            </a:r>
            <a:r>
              <a:rPr lang="en-US" dirty="0" smtClean="0"/>
              <a:t>, </a:t>
            </a:r>
            <a:r>
              <a:rPr lang="en-US" dirty="0" err="1" smtClean="0"/>
              <a:t>auctor</a:t>
            </a:r>
            <a:r>
              <a:rPr lang="en-US" dirty="0" smtClean="0"/>
              <a:t> non </a:t>
            </a:r>
            <a:r>
              <a:rPr lang="en-US" dirty="0" err="1" smtClean="0"/>
              <a:t>sodales</a:t>
            </a:r>
            <a:r>
              <a:rPr lang="en-US" dirty="0" smtClean="0"/>
              <a:t> </a:t>
            </a:r>
            <a:r>
              <a:rPr lang="en-US" dirty="0" err="1" smtClean="0"/>
              <a:t>eu</a:t>
            </a:r>
            <a:r>
              <a:rPr lang="en-US" dirty="0" smtClean="0"/>
              <a:t>, </a:t>
            </a:r>
            <a:r>
              <a:rPr lang="en-US" dirty="0" err="1" smtClean="0"/>
              <a:t>viverra</a:t>
            </a:r>
            <a:r>
              <a:rPr lang="en-US" dirty="0" smtClean="0"/>
              <a:t> id ex. </a:t>
            </a:r>
            <a:r>
              <a:rPr lang="en-US" dirty="0" err="1" smtClean="0"/>
              <a:t>Aenean</a:t>
            </a:r>
            <a:r>
              <a:rPr lang="en-US" dirty="0" smtClean="0"/>
              <a:t> cursus </a:t>
            </a:r>
            <a:r>
              <a:rPr lang="en-US" dirty="0" err="1" smtClean="0"/>
              <a:t>orci</a:t>
            </a:r>
            <a:r>
              <a:rPr lang="en-US" dirty="0" smtClean="0"/>
              <a:t> ligula, a </a:t>
            </a:r>
            <a:r>
              <a:rPr lang="en-US" dirty="0" err="1" smtClean="0"/>
              <a:t>scelerisque</a:t>
            </a:r>
            <a:r>
              <a:rPr lang="en-US" dirty="0" smtClean="0"/>
              <a:t> </a:t>
            </a:r>
            <a:r>
              <a:rPr lang="en-US" dirty="0" err="1" smtClean="0"/>
              <a:t>est</a:t>
            </a:r>
            <a:r>
              <a:rPr lang="en-US" dirty="0" smtClean="0"/>
              <a:t> </a:t>
            </a:r>
            <a:r>
              <a:rPr lang="en-US" dirty="0" err="1" smtClean="0"/>
              <a:t>aliquet</a:t>
            </a:r>
            <a:r>
              <a:rPr lang="en-US" dirty="0" smtClean="0"/>
              <a:t> </a:t>
            </a:r>
            <a:r>
              <a:rPr lang="en-US" dirty="0" err="1" smtClean="0"/>
              <a:t>ut.</a:t>
            </a:r>
            <a:r>
              <a:rPr lang="en-US" dirty="0" smtClean="0"/>
              <a:t> </a:t>
            </a:r>
            <a:r>
              <a:rPr lang="en-US" dirty="0" err="1" smtClean="0"/>
              <a:t>Proin</a:t>
            </a:r>
            <a:r>
              <a:rPr lang="en-US" dirty="0" smtClean="0"/>
              <a:t> at </a:t>
            </a:r>
            <a:r>
              <a:rPr lang="en-US" dirty="0" err="1" smtClean="0"/>
              <a:t>mauris</a:t>
            </a:r>
            <a:r>
              <a:rPr lang="en-US" dirty="0" smtClean="0"/>
              <a:t> </a:t>
            </a:r>
            <a:r>
              <a:rPr lang="en-US" dirty="0" err="1" smtClean="0"/>
              <a:t>eu</a:t>
            </a:r>
            <a:r>
              <a:rPr lang="en-US" dirty="0" smtClean="0"/>
              <a:t> </a:t>
            </a:r>
            <a:r>
              <a:rPr lang="en-US" dirty="0" err="1" smtClean="0"/>
              <a:t>urna</a:t>
            </a:r>
            <a:r>
              <a:rPr lang="en-US" dirty="0" smtClean="0"/>
              <a:t>.</a:t>
            </a:r>
          </a:p>
          <a:p>
            <a:pPr lvl="0"/>
            <a:endParaRPr lang="en-US" dirty="0" smtClean="0"/>
          </a:p>
          <a:p>
            <a:pPr lvl="0"/>
            <a:r>
              <a:rPr lang="en-US" dirty="0" smtClean="0"/>
              <a:t>Maecenas </a:t>
            </a:r>
            <a:r>
              <a:rPr lang="en-US" dirty="0" err="1" smtClean="0"/>
              <a:t>ultrices</a:t>
            </a:r>
            <a:r>
              <a:rPr lang="en-US" dirty="0" smtClean="0"/>
              <a:t> vitae ex </a:t>
            </a:r>
            <a:r>
              <a:rPr lang="en-US" dirty="0" err="1" smtClean="0"/>
              <a:t>quis</a:t>
            </a:r>
            <a:r>
              <a:rPr lang="en-US" dirty="0" smtClean="0"/>
              <a:t> </a:t>
            </a:r>
            <a:r>
              <a:rPr lang="en-US" dirty="0" err="1" smtClean="0"/>
              <a:t>tincidunt</a:t>
            </a:r>
            <a:r>
              <a:rPr lang="en-US" dirty="0" smtClean="0"/>
              <a:t>. </a:t>
            </a:r>
            <a:r>
              <a:rPr lang="en-US" dirty="0" err="1" smtClean="0"/>
              <a:t>Suspendisse</a:t>
            </a:r>
            <a:r>
              <a:rPr lang="en-US" dirty="0" smtClean="0"/>
              <a:t> pharetra </a:t>
            </a:r>
            <a:r>
              <a:rPr lang="en-US" dirty="0" err="1" smtClean="0"/>
              <a:t>nunc</a:t>
            </a:r>
            <a:r>
              <a:rPr lang="en-US" dirty="0" smtClean="0"/>
              <a:t> ac porta </a:t>
            </a:r>
            <a:r>
              <a:rPr lang="en-US" dirty="0" err="1" smtClean="0"/>
              <a:t>fringilla</a:t>
            </a:r>
            <a:r>
              <a:rPr lang="en-US" dirty="0" smtClean="0"/>
              <a:t>. </a:t>
            </a:r>
            <a:r>
              <a:rPr lang="en-US" dirty="0" err="1" smtClean="0"/>
              <a:t>Fusce</a:t>
            </a:r>
            <a:r>
              <a:rPr lang="en-US" dirty="0" smtClean="0"/>
              <a:t> </a:t>
            </a:r>
            <a:r>
              <a:rPr lang="en-US" dirty="0" err="1" smtClean="0"/>
              <a:t>est</a:t>
            </a:r>
            <a:r>
              <a:rPr lang="en-US" dirty="0" smtClean="0"/>
              <a:t> </a:t>
            </a:r>
            <a:r>
              <a:rPr lang="en-US" dirty="0" err="1" smtClean="0"/>
              <a:t>leo</a:t>
            </a:r>
            <a:r>
              <a:rPr lang="en-US" dirty="0" smtClean="0"/>
              <a:t>, </a:t>
            </a:r>
            <a:r>
              <a:rPr lang="en-US" dirty="0" err="1" smtClean="0"/>
              <a:t>posuere</a:t>
            </a:r>
            <a:r>
              <a:rPr lang="en-US" dirty="0" smtClean="0"/>
              <a:t> non </a:t>
            </a:r>
            <a:r>
              <a:rPr lang="en-US" dirty="0" err="1" smtClean="0"/>
              <a:t>egestas</a:t>
            </a:r>
            <a:r>
              <a:rPr lang="en-US" dirty="0" smtClean="0"/>
              <a:t> in, </a:t>
            </a:r>
            <a:r>
              <a:rPr lang="en-US" dirty="0" err="1" smtClean="0"/>
              <a:t>condimentum</a:t>
            </a:r>
            <a:r>
              <a:rPr lang="en-US" dirty="0" smtClean="0"/>
              <a:t> </a:t>
            </a:r>
            <a:r>
              <a:rPr lang="en-US" dirty="0" err="1" smtClean="0"/>
              <a:t>nec</a:t>
            </a:r>
            <a:r>
              <a:rPr lang="en-US" dirty="0" smtClean="0"/>
              <a:t> </a:t>
            </a:r>
            <a:r>
              <a:rPr lang="en-US" dirty="0" err="1" smtClean="0"/>
              <a:t>lectus</a:t>
            </a:r>
            <a:r>
              <a:rPr lang="en-US" dirty="0" smtClean="0"/>
              <a:t>. </a:t>
            </a:r>
          </a:p>
          <a:p>
            <a:pPr lvl="0"/>
            <a:endParaRPr lang="en-US" dirty="0" smtClean="0"/>
          </a:p>
          <a:p>
            <a:pPr lvl="0"/>
            <a:r>
              <a:rPr lang="en-US" dirty="0" err="1" smtClean="0"/>
              <a:t>Curabitur</a:t>
            </a:r>
            <a:r>
              <a:rPr lang="en-US" dirty="0" smtClean="0"/>
              <a:t> </a:t>
            </a:r>
            <a:r>
              <a:rPr lang="en-US" dirty="0" err="1" smtClean="0"/>
              <a:t>sed</a:t>
            </a:r>
            <a:r>
              <a:rPr lang="en-US" dirty="0" smtClean="0"/>
              <a:t> magna </a:t>
            </a:r>
            <a:r>
              <a:rPr lang="en-US" dirty="0" err="1" smtClean="0"/>
              <a:t>porttitor</a:t>
            </a:r>
            <a:r>
              <a:rPr lang="en-US" dirty="0" smtClean="0"/>
              <a:t>, </a:t>
            </a:r>
            <a:r>
              <a:rPr lang="en-US" dirty="0" err="1" smtClean="0"/>
              <a:t>ullamcorper</a:t>
            </a:r>
            <a:r>
              <a:rPr lang="en-US" dirty="0" smtClean="0"/>
              <a:t> </a:t>
            </a:r>
            <a:r>
              <a:rPr lang="en-US" dirty="0" err="1" smtClean="0"/>
              <a:t>eros</a:t>
            </a:r>
            <a:r>
              <a:rPr lang="en-US" dirty="0" smtClean="0"/>
              <a:t> in, </a:t>
            </a:r>
            <a:r>
              <a:rPr lang="en-US" dirty="0" err="1" smtClean="0"/>
              <a:t>ultrices</a:t>
            </a:r>
            <a:r>
              <a:rPr lang="en-US" dirty="0" smtClean="0"/>
              <a:t> est. </a:t>
            </a:r>
            <a:r>
              <a:rPr lang="en-US" dirty="0" err="1" smtClean="0"/>
              <a:t>Vestibulum</a:t>
            </a:r>
            <a:r>
              <a:rPr lang="en-US" dirty="0" smtClean="0"/>
              <a:t> </a:t>
            </a:r>
            <a:r>
              <a:rPr lang="en-US" dirty="0" err="1" smtClean="0"/>
              <a:t>sodales</a:t>
            </a:r>
            <a:r>
              <a:rPr lang="en-US" dirty="0" smtClean="0"/>
              <a:t> </a:t>
            </a:r>
            <a:r>
              <a:rPr lang="en-US" dirty="0" err="1" smtClean="0"/>
              <a:t>suscipit</a:t>
            </a:r>
            <a:r>
              <a:rPr lang="en-US" dirty="0" smtClean="0"/>
              <a:t> </a:t>
            </a:r>
            <a:r>
              <a:rPr lang="en-US" dirty="0" err="1" smtClean="0"/>
              <a:t>turpis</a:t>
            </a:r>
            <a:r>
              <a:rPr lang="en-US" dirty="0" smtClean="0"/>
              <a:t>, a </a:t>
            </a:r>
            <a:r>
              <a:rPr lang="en-US" dirty="0" err="1" smtClean="0"/>
              <a:t>blandit</a:t>
            </a:r>
            <a:r>
              <a:rPr lang="en-US" dirty="0" smtClean="0"/>
              <a:t> </a:t>
            </a:r>
            <a:r>
              <a:rPr lang="en-US" dirty="0" err="1" smtClean="0"/>
              <a:t>purus</a:t>
            </a:r>
            <a:r>
              <a:rPr lang="en-US" dirty="0" smtClean="0"/>
              <a:t> </a:t>
            </a:r>
            <a:r>
              <a:rPr lang="en-US" dirty="0" err="1" smtClean="0"/>
              <a:t>ultricies</a:t>
            </a:r>
            <a:r>
              <a:rPr lang="en-US" dirty="0" smtClean="0"/>
              <a:t> sed. </a:t>
            </a:r>
          </a:p>
        </p:txBody>
      </p:sp>
      <p:sp>
        <p:nvSpPr>
          <p:cNvPr id="10" name="Title 1"/>
          <p:cNvSpPr>
            <a:spLocks noGrp="1"/>
          </p:cNvSpPr>
          <p:nvPr>
            <p:ph type="title" hasCustomPrompt="1"/>
          </p:nvPr>
        </p:nvSpPr>
        <p:spPr>
          <a:xfrm>
            <a:off x="4788030" y="123410"/>
            <a:ext cx="4032560" cy="288039"/>
          </a:xfrm>
          <a:prstGeom prst="rect">
            <a:avLst/>
          </a:prstGeom>
        </p:spPr>
        <p:txBody>
          <a:bodyPr>
            <a:noAutofit/>
          </a:bodyPr>
          <a:lstStyle>
            <a:lvl1pPr algn="l">
              <a:defRPr sz="8000">
                <a:latin typeface="+mn-lt"/>
              </a:defRPr>
            </a:lvl1pPr>
          </a:lstStyle>
          <a:p>
            <a:r>
              <a:rPr lang="en-US" dirty="0" smtClean="0"/>
              <a:t>“</a:t>
            </a:r>
            <a:endParaRPr lang="en-GB" dirty="0"/>
          </a:p>
        </p:txBody>
      </p:sp>
      <p:sp>
        <p:nvSpPr>
          <p:cNvPr id="7" name="Text Placeholder 3"/>
          <p:cNvSpPr>
            <a:spLocks noGrp="1"/>
          </p:cNvSpPr>
          <p:nvPr>
            <p:ph type="body" sz="quarter" idx="11" hasCustomPrompt="1"/>
          </p:nvPr>
        </p:nvSpPr>
        <p:spPr>
          <a:xfrm>
            <a:off x="107950" y="4804190"/>
            <a:ext cx="5903913" cy="215900"/>
          </a:xfrm>
          <a:prstGeom prst="rect">
            <a:avLst/>
          </a:prstGeom>
        </p:spPr>
        <p:txBody>
          <a:bodyPr/>
          <a:lstStyle>
            <a:lvl1pPr marL="0" indent="0">
              <a:buNone/>
              <a:defRPr sz="1400" baseline="0">
                <a:solidFill>
                  <a:schemeClr val="bg1"/>
                </a:solidFill>
                <a:latin typeface="+mj-lt"/>
              </a:defRPr>
            </a:lvl1pPr>
          </a:lstStyle>
          <a:p>
            <a:pPr lvl="0"/>
            <a:r>
              <a:rPr lang="en-GB" sz="1000" dirty="0" smtClean="0"/>
              <a:t>Slide Title</a:t>
            </a:r>
            <a:endParaRPr lang="en-GB" dirty="0"/>
          </a:p>
        </p:txBody>
      </p:sp>
      <p:sp>
        <p:nvSpPr>
          <p:cNvPr id="5" name="Picture Placeholder 3"/>
          <p:cNvSpPr>
            <a:spLocks noGrp="1"/>
          </p:cNvSpPr>
          <p:nvPr>
            <p:ph type="pic" sz="quarter" idx="13"/>
          </p:nvPr>
        </p:nvSpPr>
        <p:spPr>
          <a:xfrm>
            <a:off x="0" y="-288"/>
            <a:ext cx="4572000" cy="4732338"/>
          </a:xfrm>
          <a:prstGeom prst="rect">
            <a:avLst/>
          </a:prstGeom>
          <a:solidFill>
            <a:schemeClr val="accent5"/>
          </a:solidFill>
        </p:spPr>
        <p:txBody>
          <a:bodyPr lIns="252000" tIns="468000" rIns="144000"/>
          <a:lstStyle>
            <a:lvl1pPr marL="0" indent="0" algn="l">
              <a:buNone/>
              <a:defRPr sz="1600">
                <a:solidFill>
                  <a:schemeClr val="accent3"/>
                </a:solidFill>
              </a:defRPr>
            </a:lvl1pPr>
          </a:lstStyle>
          <a:p>
            <a:endParaRPr lang="en-GB" dirty="0"/>
          </a:p>
        </p:txBody>
      </p:sp>
      <p:sp>
        <p:nvSpPr>
          <p:cNvPr id="11" name="Text Placeholder 13"/>
          <p:cNvSpPr>
            <a:spLocks noGrp="1"/>
          </p:cNvSpPr>
          <p:nvPr>
            <p:ph type="body" sz="quarter" idx="14"/>
          </p:nvPr>
        </p:nvSpPr>
        <p:spPr>
          <a:xfrm>
            <a:off x="397356" y="159479"/>
            <a:ext cx="2586560" cy="216030"/>
          </a:xfrm>
          <a:prstGeom prst="rect">
            <a:avLst/>
          </a:prstGeom>
        </p:spPr>
        <p:txBody>
          <a:bodyPr>
            <a:noAutofit/>
          </a:bodyPr>
          <a:lstStyle>
            <a:lvl1pPr marL="0" indent="0">
              <a:lnSpc>
                <a:spcPct val="150000"/>
              </a:lnSpc>
              <a:buNone/>
              <a:defRPr sz="700" b="0">
                <a:solidFill>
                  <a:schemeClr val="bg1"/>
                </a:solidFill>
                <a:effectLst/>
                <a:latin typeface="Eveleth Clean Regular" pitchFamily="50" charset="0"/>
              </a:defRPr>
            </a:lvl1pPr>
          </a:lstStyle>
          <a:p>
            <a:pPr lvl="0"/>
            <a:endParaRPr lang="en-US" dirty="0" smtClean="0"/>
          </a:p>
        </p:txBody>
      </p:sp>
    </p:spTree>
    <p:controls>
      <p:control spid="31764" name="Image1" r:id="rId2" imgW="285848" imgH="285847"/>
    </p:controls>
    <p:extLst>
      <p:ext uri="{BB962C8B-B14F-4D97-AF65-F5344CB8AC3E}">
        <p14:creationId xmlns:p14="http://schemas.microsoft.com/office/powerpoint/2010/main" xmlns="" val="4232260865"/>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Quote Page Right Slide - locator bottom">
    <p:bg>
      <p:bgPr>
        <a:solidFill>
          <a:schemeClr val="bg1"/>
        </a:solidFill>
        <a:effectLst/>
      </p:bgPr>
    </p:bg>
    <p:spTree>
      <p:nvGrpSpPr>
        <p:cNvPr id="1" name=""/>
        <p:cNvGrpSpPr/>
        <p:nvPr/>
      </p:nvGrpSpPr>
      <p:grpSpPr>
        <a:xfrm>
          <a:off x="0" y="0"/>
          <a:ext cx="0" cy="0"/>
          <a:chOff x="0" y="0"/>
          <a:chExt cx="0" cy="0"/>
        </a:xfrm>
      </p:grpSpPr>
      <p:sp>
        <p:nvSpPr>
          <p:cNvPr id="8" name="Text Placeholder 13"/>
          <p:cNvSpPr>
            <a:spLocks noGrp="1"/>
          </p:cNvSpPr>
          <p:nvPr>
            <p:ph type="body" sz="quarter" idx="12" hasCustomPrompt="1"/>
          </p:nvPr>
        </p:nvSpPr>
        <p:spPr>
          <a:xfrm>
            <a:off x="4860040" y="915440"/>
            <a:ext cx="4031444" cy="3312540"/>
          </a:xfrm>
          <a:prstGeom prst="rect">
            <a:avLst/>
          </a:prstGeom>
        </p:spPr>
        <p:txBody>
          <a:bodyPr numCol="1" spcCol="216000">
            <a:normAutofit/>
          </a:bodyPr>
          <a:lstStyle>
            <a:lvl1pPr marL="0" indent="0">
              <a:lnSpc>
                <a:spcPct val="100000"/>
              </a:lnSpc>
              <a:buNone/>
              <a:defRPr sz="1300" b="0">
                <a:solidFill>
                  <a:schemeClr val="accent3"/>
                </a:solidFill>
                <a:latin typeface="Source Sans Pro" panose="020B0503030403020204" pitchFamily="34" charset="0"/>
              </a:defRPr>
            </a:lvl1pPr>
          </a:lstStyle>
          <a:p>
            <a:pPr lvl="0"/>
            <a:r>
              <a:rPr lang="en-US" dirty="0" smtClean="0"/>
              <a:t>In </a:t>
            </a:r>
            <a:r>
              <a:rPr lang="en-US" dirty="0" err="1" smtClean="0"/>
              <a:t>hac</a:t>
            </a:r>
            <a:r>
              <a:rPr lang="en-US" dirty="0" smtClean="0"/>
              <a:t> </a:t>
            </a:r>
            <a:r>
              <a:rPr lang="en-US" dirty="0" err="1" smtClean="0"/>
              <a:t>habitasse</a:t>
            </a:r>
            <a:r>
              <a:rPr lang="en-US" dirty="0" smtClean="0"/>
              <a:t> </a:t>
            </a:r>
            <a:r>
              <a:rPr lang="en-US" dirty="0" err="1" smtClean="0"/>
              <a:t>platea</a:t>
            </a:r>
            <a:r>
              <a:rPr lang="en-US" dirty="0" smtClean="0"/>
              <a:t> </a:t>
            </a:r>
            <a:r>
              <a:rPr lang="en-US" dirty="0" err="1" smtClean="0"/>
              <a:t>dictumst</a:t>
            </a:r>
            <a:r>
              <a:rPr lang="en-US" dirty="0" smtClean="0"/>
              <a:t>. </a:t>
            </a:r>
            <a:r>
              <a:rPr lang="en-US" dirty="0" err="1" smtClean="0"/>
              <a:t>Duis</a:t>
            </a:r>
            <a:r>
              <a:rPr lang="en-US" dirty="0" smtClean="0"/>
              <a:t> </a:t>
            </a:r>
            <a:r>
              <a:rPr lang="en-US" dirty="0" err="1" smtClean="0"/>
              <a:t>leo</a:t>
            </a:r>
            <a:r>
              <a:rPr lang="en-US" dirty="0" smtClean="0"/>
              <a:t> </a:t>
            </a:r>
            <a:r>
              <a:rPr lang="en-US" dirty="0" err="1" smtClean="0"/>
              <a:t>diam</a:t>
            </a:r>
            <a:r>
              <a:rPr lang="en-US" dirty="0" smtClean="0"/>
              <a:t>, </a:t>
            </a:r>
            <a:r>
              <a:rPr lang="en-US" dirty="0" err="1" smtClean="0"/>
              <a:t>auctor</a:t>
            </a:r>
            <a:r>
              <a:rPr lang="en-US" dirty="0" smtClean="0"/>
              <a:t> non </a:t>
            </a:r>
            <a:r>
              <a:rPr lang="en-US" dirty="0" err="1" smtClean="0"/>
              <a:t>sodales</a:t>
            </a:r>
            <a:r>
              <a:rPr lang="en-US" dirty="0" smtClean="0"/>
              <a:t> </a:t>
            </a:r>
            <a:r>
              <a:rPr lang="en-US" dirty="0" err="1" smtClean="0"/>
              <a:t>eu</a:t>
            </a:r>
            <a:r>
              <a:rPr lang="en-US" dirty="0" smtClean="0"/>
              <a:t>, </a:t>
            </a:r>
            <a:r>
              <a:rPr lang="en-US" dirty="0" err="1" smtClean="0"/>
              <a:t>viverra</a:t>
            </a:r>
            <a:r>
              <a:rPr lang="en-US" dirty="0" smtClean="0"/>
              <a:t> id ex. </a:t>
            </a:r>
            <a:r>
              <a:rPr lang="en-US" dirty="0" err="1" smtClean="0"/>
              <a:t>Aenean</a:t>
            </a:r>
            <a:r>
              <a:rPr lang="en-US" dirty="0" smtClean="0"/>
              <a:t> cursus </a:t>
            </a:r>
            <a:r>
              <a:rPr lang="en-US" dirty="0" err="1" smtClean="0"/>
              <a:t>orci</a:t>
            </a:r>
            <a:r>
              <a:rPr lang="en-US" dirty="0" smtClean="0"/>
              <a:t> ligula, a </a:t>
            </a:r>
            <a:r>
              <a:rPr lang="en-US" dirty="0" err="1" smtClean="0"/>
              <a:t>scelerisque</a:t>
            </a:r>
            <a:r>
              <a:rPr lang="en-US" dirty="0" smtClean="0"/>
              <a:t> </a:t>
            </a:r>
            <a:r>
              <a:rPr lang="en-US" dirty="0" err="1" smtClean="0"/>
              <a:t>est</a:t>
            </a:r>
            <a:r>
              <a:rPr lang="en-US" dirty="0" smtClean="0"/>
              <a:t> </a:t>
            </a:r>
            <a:r>
              <a:rPr lang="en-US" dirty="0" err="1" smtClean="0"/>
              <a:t>aliquet</a:t>
            </a:r>
            <a:r>
              <a:rPr lang="en-US" dirty="0" smtClean="0"/>
              <a:t> </a:t>
            </a:r>
            <a:r>
              <a:rPr lang="en-US" dirty="0" err="1" smtClean="0"/>
              <a:t>ut.</a:t>
            </a:r>
            <a:r>
              <a:rPr lang="en-US" dirty="0" smtClean="0"/>
              <a:t> </a:t>
            </a:r>
            <a:r>
              <a:rPr lang="en-US" dirty="0" err="1" smtClean="0"/>
              <a:t>Proin</a:t>
            </a:r>
            <a:r>
              <a:rPr lang="en-US" dirty="0" smtClean="0"/>
              <a:t> at </a:t>
            </a:r>
            <a:r>
              <a:rPr lang="en-US" dirty="0" err="1" smtClean="0"/>
              <a:t>mauris</a:t>
            </a:r>
            <a:r>
              <a:rPr lang="en-US" dirty="0" smtClean="0"/>
              <a:t> </a:t>
            </a:r>
            <a:r>
              <a:rPr lang="en-US" dirty="0" err="1" smtClean="0"/>
              <a:t>eu</a:t>
            </a:r>
            <a:r>
              <a:rPr lang="en-US" dirty="0" smtClean="0"/>
              <a:t> </a:t>
            </a:r>
            <a:r>
              <a:rPr lang="en-US" dirty="0" err="1" smtClean="0"/>
              <a:t>urna</a:t>
            </a:r>
            <a:r>
              <a:rPr lang="en-US" dirty="0" smtClean="0"/>
              <a:t>.</a:t>
            </a:r>
          </a:p>
          <a:p>
            <a:pPr lvl="0"/>
            <a:endParaRPr lang="en-US" dirty="0" smtClean="0"/>
          </a:p>
          <a:p>
            <a:pPr lvl="0"/>
            <a:r>
              <a:rPr lang="en-US" dirty="0" smtClean="0"/>
              <a:t>Maecenas </a:t>
            </a:r>
            <a:r>
              <a:rPr lang="en-US" dirty="0" err="1" smtClean="0"/>
              <a:t>ultrices</a:t>
            </a:r>
            <a:r>
              <a:rPr lang="en-US" dirty="0" smtClean="0"/>
              <a:t> vitae ex </a:t>
            </a:r>
            <a:r>
              <a:rPr lang="en-US" dirty="0" err="1" smtClean="0"/>
              <a:t>quis</a:t>
            </a:r>
            <a:r>
              <a:rPr lang="en-US" dirty="0" smtClean="0"/>
              <a:t> </a:t>
            </a:r>
            <a:r>
              <a:rPr lang="en-US" dirty="0" err="1" smtClean="0"/>
              <a:t>tincidunt</a:t>
            </a:r>
            <a:r>
              <a:rPr lang="en-US" dirty="0" smtClean="0"/>
              <a:t>. </a:t>
            </a:r>
            <a:r>
              <a:rPr lang="en-US" dirty="0" err="1" smtClean="0"/>
              <a:t>Suspendisse</a:t>
            </a:r>
            <a:r>
              <a:rPr lang="en-US" dirty="0" smtClean="0"/>
              <a:t> pharetra </a:t>
            </a:r>
            <a:r>
              <a:rPr lang="en-US" dirty="0" err="1" smtClean="0"/>
              <a:t>nunc</a:t>
            </a:r>
            <a:r>
              <a:rPr lang="en-US" dirty="0" smtClean="0"/>
              <a:t> ac porta </a:t>
            </a:r>
            <a:r>
              <a:rPr lang="en-US" dirty="0" err="1" smtClean="0"/>
              <a:t>fringilla</a:t>
            </a:r>
            <a:r>
              <a:rPr lang="en-US" dirty="0" smtClean="0"/>
              <a:t>. </a:t>
            </a:r>
            <a:r>
              <a:rPr lang="en-US" dirty="0" err="1" smtClean="0"/>
              <a:t>Fusce</a:t>
            </a:r>
            <a:r>
              <a:rPr lang="en-US" dirty="0" smtClean="0"/>
              <a:t> </a:t>
            </a:r>
            <a:r>
              <a:rPr lang="en-US" dirty="0" err="1" smtClean="0"/>
              <a:t>est</a:t>
            </a:r>
            <a:r>
              <a:rPr lang="en-US" dirty="0" smtClean="0"/>
              <a:t> </a:t>
            </a:r>
            <a:r>
              <a:rPr lang="en-US" dirty="0" err="1" smtClean="0"/>
              <a:t>leo</a:t>
            </a:r>
            <a:r>
              <a:rPr lang="en-US" dirty="0" smtClean="0"/>
              <a:t>, </a:t>
            </a:r>
            <a:r>
              <a:rPr lang="en-US" dirty="0" err="1" smtClean="0"/>
              <a:t>posuere</a:t>
            </a:r>
            <a:r>
              <a:rPr lang="en-US" dirty="0" smtClean="0"/>
              <a:t> non </a:t>
            </a:r>
            <a:r>
              <a:rPr lang="en-US" dirty="0" err="1" smtClean="0"/>
              <a:t>egestas</a:t>
            </a:r>
            <a:r>
              <a:rPr lang="en-US" dirty="0" smtClean="0"/>
              <a:t> in, </a:t>
            </a:r>
            <a:r>
              <a:rPr lang="en-US" dirty="0" err="1" smtClean="0"/>
              <a:t>condimentum</a:t>
            </a:r>
            <a:r>
              <a:rPr lang="en-US" dirty="0" smtClean="0"/>
              <a:t> </a:t>
            </a:r>
            <a:r>
              <a:rPr lang="en-US" dirty="0" err="1" smtClean="0"/>
              <a:t>nec</a:t>
            </a:r>
            <a:r>
              <a:rPr lang="en-US" dirty="0" smtClean="0"/>
              <a:t> </a:t>
            </a:r>
            <a:r>
              <a:rPr lang="en-US" dirty="0" err="1" smtClean="0"/>
              <a:t>lectus</a:t>
            </a:r>
            <a:r>
              <a:rPr lang="en-US" dirty="0" smtClean="0"/>
              <a:t>. </a:t>
            </a:r>
          </a:p>
          <a:p>
            <a:pPr lvl="0"/>
            <a:endParaRPr lang="en-US" dirty="0" smtClean="0"/>
          </a:p>
          <a:p>
            <a:pPr lvl="0"/>
            <a:r>
              <a:rPr lang="en-US" dirty="0" err="1" smtClean="0"/>
              <a:t>Curabitur</a:t>
            </a:r>
            <a:r>
              <a:rPr lang="en-US" dirty="0" smtClean="0"/>
              <a:t> </a:t>
            </a:r>
            <a:r>
              <a:rPr lang="en-US" dirty="0" err="1" smtClean="0"/>
              <a:t>sed</a:t>
            </a:r>
            <a:r>
              <a:rPr lang="en-US" dirty="0" smtClean="0"/>
              <a:t> magna </a:t>
            </a:r>
            <a:r>
              <a:rPr lang="en-US" dirty="0" err="1" smtClean="0"/>
              <a:t>porttitor</a:t>
            </a:r>
            <a:r>
              <a:rPr lang="en-US" dirty="0" smtClean="0"/>
              <a:t>, </a:t>
            </a:r>
            <a:r>
              <a:rPr lang="en-US" dirty="0" err="1" smtClean="0"/>
              <a:t>ullamcorper</a:t>
            </a:r>
            <a:r>
              <a:rPr lang="en-US" dirty="0" smtClean="0"/>
              <a:t> </a:t>
            </a:r>
            <a:r>
              <a:rPr lang="en-US" dirty="0" err="1" smtClean="0"/>
              <a:t>eros</a:t>
            </a:r>
            <a:r>
              <a:rPr lang="en-US" dirty="0" smtClean="0"/>
              <a:t> in, </a:t>
            </a:r>
            <a:r>
              <a:rPr lang="en-US" dirty="0" err="1" smtClean="0"/>
              <a:t>ultrices</a:t>
            </a:r>
            <a:r>
              <a:rPr lang="en-US" dirty="0" smtClean="0"/>
              <a:t> est. </a:t>
            </a:r>
            <a:r>
              <a:rPr lang="en-US" dirty="0" err="1" smtClean="0"/>
              <a:t>Vestibulum</a:t>
            </a:r>
            <a:r>
              <a:rPr lang="en-US" dirty="0" smtClean="0"/>
              <a:t> </a:t>
            </a:r>
            <a:r>
              <a:rPr lang="en-US" dirty="0" err="1" smtClean="0"/>
              <a:t>sodales</a:t>
            </a:r>
            <a:r>
              <a:rPr lang="en-US" dirty="0" smtClean="0"/>
              <a:t> </a:t>
            </a:r>
            <a:r>
              <a:rPr lang="en-US" dirty="0" err="1" smtClean="0"/>
              <a:t>suscipit</a:t>
            </a:r>
            <a:r>
              <a:rPr lang="en-US" dirty="0" smtClean="0"/>
              <a:t> </a:t>
            </a:r>
            <a:r>
              <a:rPr lang="en-US" dirty="0" err="1" smtClean="0"/>
              <a:t>turpis</a:t>
            </a:r>
            <a:r>
              <a:rPr lang="en-US" dirty="0" smtClean="0"/>
              <a:t>, a </a:t>
            </a:r>
            <a:r>
              <a:rPr lang="en-US" dirty="0" err="1" smtClean="0"/>
              <a:t>blandit</a:t>
            </a:r>
            <a:r>
              <a:rPr lang="en-US" dirty="0" smtClean="0"/>
              <a:t> </a:t>
            </a:r>
            <a:r>
              <a:rPr lang="en-US" dirty="0" err="1" smtClean="0"/>
              <a:t>purus</a:t>
            </a:r>
            <a:r>
              <a:rPr lang="en-US" dirty="0" smtClean="0"/>
              <a:t> </a:t>
            </a:r>
            <a:r>
              <a:rPr lang="en-US" dirty="0" err="1" smtClean="0"/>
              <a:t>ultricies</a:t>
            </a:r>
            <a:r>
              <a:rPr lang="en-US" dirty="0" smtClean="0"/>
              <a:t> sed. </a:t>
            </a:r>
          </a:p>
        </p:txBody>
      </p:sp>
      <p:sp>
        <p:nvSpPr>
          <p:cNvPr id="10" name="Title 1"/>
          <p:cNvSpPr>
            <a:spLocks noGrp="1"/>
          </p:cNvSpPr>
          <p:nvPr>
            <p:ph type="title" hasCustomPrompt="1"/>
          </p:nvPr>
        </p:nvSpPr>
        <p:spPr>
          <a:xfrm>
            <a:off x="4788030" y="123410"/>
            <a:ext cx="4032560" cy="288039"/>
          </a:xfrm>
          <a:prstGeom prst="rect">
            <a:avLst/>
          </a:prstGeom>
        </p:spPr>
        <p:txBody>
          <a:bodyPr>
            <a:noAutofit/>
          </a:bodyPr>
          <a:lstStyle>
            <a:lvl1pPr algn="l">
              <a:defRPr sz="8000">
                <a:latin typeface="+mn-lt"/>
              </a:defRPr>
            </a:lvl1pPr>
          </a:lstStyle>
          <a:p>
            <a:r>
              <a:rPr lang="en-US" dirty="0" smtClean="0"/>
              <a:t>“</a:t>
            </a:r>
            <a:endParaRPr lang="en-GB" dirty="0"/>
          </a:p>
        </p:txBody>
      </p:sp>
      <p:sp>
        <p:nvSpPr>
          <p:cNvPr id="7" name="Text Placeholder 3"/>
          <p:cNvSpPr>
            <a:spLocks noGrp="1"/>
          </p:cNvSpPr>
          <p:nvPr>
            <p:ph type="body" sz="quarter" idx="11" hasCustomPrompt="1"/>
          </p:nvPr>
        </p:nvSpPr>
        <p:spPr>
          <a:xfrm>
            <a:off x="107950" y="4804190"/>
            <a:ext cx="5903913" cy="215900"/>
          </a:xfrm>
          <a:prstGeom prst="rect">
            <a:avLst/>
          </a:prstGeom>
        </p:spPr>
        <p:txBody>
          <a:bodyPr/>
          <a:lstStyle>
            <a:lvl1pPr marL="0" indent="0">
              <a:buNone/>
              <a:defRPr sz="1400" baseline="0">
                <a:solidFill>
                  <a:schemeClr val="bg1"/>
                </a:solidFill>
                <a:latin typeface="+mj-lt"/>
              </a:defRPr>
            </a:lvl1pPr>
          </a:lstStyle>
          <a:p>
            <a:pPr lvl="0"/>
            <a:r>
              <a:rPr lang="en-GB" sz="1000" dirty="0" smtClean="0"/>
              <a:t>Slide Title</a:t>
            </a:r>
            <a:endParaRPr lang="en-GB" dirty="0"/>
          </a:p>
        </p:txBody>
      </p:sp>
      <p:sp>
        <p:nvSpPr>
          <p:cNvPr id="5" name="Picture Placeholder 3"/>
          <p:cNvSpPr>
            <a:spLocks noGrp="1"/>
          </p:cNvSpPr>
          <p:nvPr>
            <p:ph type="pic" sz="quarter" idx="13"/>
          </p:nvPr>
        </p:nvSpPr>
        <p:spPr>
          <a:xfrm>
            <a:off x="0" y="-288"/>
            <a:ext cx="4572000" cy="4732338"/>
          </a:xfrm>
          <a:prstGeom prst="rect">
            <a:avLst/>
          </a:prstGeom>
          <a:solidFill>
            <a:schemeClr val="accent5"/>
          </a:solidFill>
        </p:spPr>
        <p:txBody>
          <a:bodyPr lIns="252000" tIns="468000" rIns="144000"/>
          <a:lstStyle>
            <a:lvl1pPr marL="0" indent="0" algn="l">
              <a:buNone/>
              <a:defRPr sz="1600">
                <a:solidFill>
                  <a:schemeClr val="accent3"/>
                </a:solidFill>
              </a:defRPr>
            </a:lvl1pPr>
          </a:lstStyle>
          <a:p>
            <a:endParaRPr lang="en-GB" dirty="0"/>
          </a:p>
        </p:txBody>
      </p:sp>
      <p:sp>
        <p:nvSpPr>
          <p:cNvPr id="11" name="Text Placeholder 13"/>
          <p:cNvSpPr>
            <a:spLocks noGrp="1"/>
          </p:cNvSpPr>
          <p:nvPr>
            <p:ph type="body" sz="quarter" idx="14"/>
          </p:nvPr>
        </p:nvSpPr>
        <p:spPr>
          <a:xfrm>
            <a:off x="397356" y="4407629"/>
            <a:ext cx="2586560" cy="216030"/>
          </a:xfrm>
          <a:prstGeom prst="rect">
            <a:avLst/>
          </a:prstGeom>
        </p:spPr>
        <p:txBody>
          <a:bodyPr>
            <a:noAutofit/>
          </a:bodyPr>
          <a:lstStyle>
            <a:lvl1pPr marL="0" indent="0">
              <a:lnSpc>
                <a:spcPct val="150000"/>
              </a:lnSpc>
              <a:buNone/>
              <a:defRPr sz="700" b="0">
                <a:solidFill>
                  <a:schemeClr val="bg1"/>
                </a:solidFill>
                <a:effectLst/>
                <a:latin typeface="Eveleth Clean Regular" pitchFamily="50" charset="0"/>
              </a:defRPr>
            </a:lvl1pPr>
          </a:lstStyle>
          <a:p>
            <a:pPr lvl="0"/>
            <a:endParaRPr lang="en-US" dirty="0" smtClean="0"/>
          </a:p>
        </p:txBody>
      </p:sp>
    </p:spTree>
    <p:controls>
      <p:control spid="32788" name="Image1" r:id="rId2" imgW="285848" imgH="285847"/>
    </p:controls>
    <p:extLst>
      <p:ext uri="{BB962C8B-B14F-4D97-AF65-F5344CB8AC3E}">
        <p14:creationId xmlns:p14="http://schemas.microsoft.com/office/powerpoint/2010/main" xmlns="" val="1095864942"/>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Image &amp; Text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400" y="339440"/>
            <a:ext cx="8641200" cy="504070"/>
          </a:xfrm>
          <a:prstGeom prst="rect">
            <a:avLst/>
          </a:prstGeom>
        </p:spPr>
        <p:txBody>
          <a:bodyPr>
            <a:noAutofit/>
          </a:bodyPr>
          <a:lstStyle>
            <a:lvl1pPr algn="l">
              <a:defRPr sz="1600">
                <a:latin typeface="+mj-lt"/>
              </a:defRPr>
            </a:lvl1pPr>
          </a:lstStyle>
          <a:p>
            <a:r>
              <a:rPr lang="en-US" dirty="0" err="1" smtClean="0"/>
              <a:t>Vestibulum</a:t>
            </a:r>
            <a:r>
              <a:rPr lang="en-US" dirty="0" smtClean="0"/>
              <a:t> </a:t>
            </a:r>
            <a:r>
              <a:rPr lang="en-US" dirty="0" err="1" smtClean="0"/>
              <a:t>volutpat</a:t>
            </a:r>
            <a:r>
              <a:rPr lang="en-US" dirty="0" smtClean="0"/>
              <a:t> </a:t>
            </a:r>
            <a:r>
              <a:rPr lang="en-US" dirty="0" err="1" smtClean="0"/>
              <a:t>finibus</a:t>
            </a:r>
            <a:r>
              <a:rPr lang="en-US" dirty="0" smtClean="0"/>
              <a:t> pharetra.</a:t>
            </a:r>
            <a:br>
              <a:rPr lang="en-US" dirty="0" smtClean="0"/>
            </a:br>
            <a:r>
              <a:rPr lang="en-US" dirty="0" err="1" smtClean="0"/>
              <a:t>Phasellus</a:t>
            </a:r>
            <a:r>
              <a:rPr lang="en-US" dirty="0" smtClean="0"/>
              <a:t> </a:t>
            </a:r>
            <a:r>
              <a:rPr lang="en-US" dirty="0" err="1" smtClean="0"/>
              <a:t>sodales</a:t>
            </a:r>
            <a:r>
              <a:rPr lang="en-US" dirty="0" smtClean="0"/>
              <a:t> ante </a:t>
            </a:r>
            <a:r>
              <a:rPr lang="en-US" dirty="0" err="1" smtClean="0"/>
              <a:t>nibh</a:t>
            </a:r>
            <a:r>
              <a:rPr lang="en-US" dirty="0" smtClean="0"/>
              <a:t>,</a:t>
            </a:r>
            <a:endParaRPr lang="en-GB" dirty="0"/>
          </a:p>
        </p:txBody>
      </p:sp>
      <p:cxnSp>
        <p:nvCxnSpPr>
          <p:cNvPr id="5" name="Straight Connector 4"/>
          <p:cNvCxnSpPr/>
          <p:nvPr userDrawn="1"/>
        </p:nvCxnSpPr>
        <p:spPr>
          <a:xfrm>
            <a:off x="251400" y="411450"/>
            <a:ext cx="1116" cy="432060"/>
          </a:xfrm>
          <a:prstGeom prst="line">
            <a:avLst/>
          </a:prstGeom>
          <a:ln w="25400"/>
          <a:effectLst/>
        </p:spPr>
        <p:style>
          <a:lnRef idx="3">
            <a:schemeClr val="accent2"/>
          </a:lnRef>
          <a:fillRef idx="0">
            <a:schemeClr val="accent2"/>
          </a:fillRef>
          <a:effectRef idx="2">
            <a:schemeClr val="accent2"/>
          </a:effectRef>
          <a:fontRef idx="minor">
            <a:schemeClr val="tx1"/>
          </a:fontRef>
        </p:style>
      </p:cxnSp>
      <p:sp>
        <p:nvSpPr>
          <p:cNvPr id="7" name="Text Placeholder 3"/>
          <p:cNvSpPr>
            <a:spLocks noGrp="1"/>
          </p:cNvSpPr>
          <p:nvPr>
            <p:ph type="body" sz="quarter" idx="11" hasCustomPrompt="1"/>
          </p:nvPr>
        </p:nvSpPr>
        <p:spPr>
          <a:xfrm>
            <a:off x="107950" y="4804190"/>
            <a:ext cx="5903913" cy="215900"/>
          </a:xfrm>
          <a:prstGeom prst="rect">
            <a:avLst/>
          </a:prstGeom>
        </p:spPr>
        <p:txBody>
          <a:bodyPr/>
          <a:lstStyle>
            <a:lvl1pPr marL="0" indent="0">
              <a:buNone/>
              <a:defRPr sz="1400" baseline="0">
                <a:solidFill>
                  <a:schemeClr val="bg1"/>
                </a:solidFill>
                <a:latin typeface="+mj-lt"/>
              </a:defRPr>
            </a:lvl1pPr>
          </a:lstStyle>
          <a:p>
            <a:pPr lvl="0"/>
            <a:r>
              <a:rPr lang="en-GB" sz="1000" dirty="0" smtClean="0"/>
              <a:t>Slide Title</a:t>
            </a:r>
            <a:endParaRPr lang="en-GB" dirty="0"/>
          </a:p>
        </p:txBody>
      </p:sp>
      <p:sp>
        <p:nvSpPr>
          <p:cNvPr id="10" name="Picture Placeholder 3"/>
          <p:cNvSpPr>
            <a:spLocks noGrp="1"/>
          </p:cNvSpPr>
          <p:nvPr>
            <p:ph type="pic" sz="quarter" idx="13"/>
          </p:nvPr>
        </p:nvSpPr>
        <p:spPr>
          <a:xfrm>
            <a:off x="395420" y="1779640"/>
            <a:ext cx="1872259" cy="1224170"/>
          </a:xfrm>
          <a:prstGeom prst="rect">
            <a:avLst/>
          </a:prstGeom>
          <a:solidFill>
            <a:schemeClr val="accent5"/>
          </a:solidFill>
        </p:spPr>
        <p:txBody>
          <a:bodyPr lIns="144000" tIns="144000" rIns="144000"/>
          <a:lstStyle>
            <a:lvl1pPr marL="0" indent="0" algn="l">
              <a:buNone/>
              <a:defRPr sz="1200">
                <a:solidFill>
                  <a:schemeClr val="accent3"/>
                </a:solidFill>
              </a:defRPr>
            </a:lvl1pPr>
          </a:lstStyle>
          <a:p>
            <a:endParaRPr lang="en-GB" dirty="0"/>
          </a:p>
        </p:txBody>
      </p:sp>
      <p:sp>
        <p:nvSpPr>
          <p:cNvPr id="11" name="Text Placeholder 10"/>
          <p:cNvSpPr>
            <a:spLocks noGrp="1"/>
          </p:cNvSpPr>
          <p:nvPr>
            <p:ph type="body" sz="quarter" idx="17"/>
          </p:nvPr>
        </p:nvSpPr>
        <p:spPr>
          <a:xfrm>
            <a:off x="395420" y="3003810"/>
            <a:ext cx="1872885" cy="576080"/>
          </a:xfrm>
          <a:prstGeom prst="rect">
            <a:avLst/>
          </a:prstGeom>
          <a:solidFill>
            <a:schemeClr val="bg1"/>
          </a:solidFill>
          <a:ln>
            <a:solidFill>
              <a:schemeClr val="accent5"/>
            </a:solidFill>
          </a:ln>
        </p:spPr>
        <p:txBody>
          <a:bodyPr lIns="144000" tIns="144000" rIns="144000" bIns="144000" anchor="ctr"/>
          <a:lstStyle>
            <a:lvl1pPr marL="0" indent="0" algn="ctr">
              <a:buNone/>
              <a:defRPr sz="1200" baseline="0">
                <a:solidFill>
                  <a:schemeClr val="accent3"/>
                </a:solidFill>
                <a:latin typeface="Eveleth Clean Regular" pitchFamily="50" charset="0"/>
              </a:defRPr>
            </a:lvl1pPr>
          </a:lstStyle>
          <a:p>
            <a:pPr lvl="0"/>
            <a:endParaRPr lang="en-GB" dirty="0"/>
          </a:p>
        </p:txBody>
      </p:sp>
      <p:sp>
        <p:nvSpPr>
          <p:cNvPr id="12" name="Picture Placeholder 3"/>
          <p:cNvSpPr>
            <a:spLocks noGrp="1"/>
          </p:cNvSpPr>
          <p:nvPr>
            <p:ph type="pic" sz="quarter" idx="18"/>
          </p:nvPr>
        </p:nvSpPr>
        <p:spPr>
          <a:xfrm>
            <a:off x="2555095" y="1779640"/>
            <a:ext cx="1872259" cy="1224170"/>
          </a:xfrm>
          <a:prstGeom prst="rect">
            <a:avLst/>
          </a:prstGeom>
          <a:solidFill>
            <a:schemeClr val="accent5"/>
          </a:solidFill>
        </p:spPr>
        <p:txBody>
          <a:bodyPr lIns="144000" tIns="144000" rIns="144000"/>
          <a:lstStyle>
            <a:lvl1pPr marL="0" indent="0" algn="l">
              <a:buNone/>
              <a:defRPr sz="1200">
                <a:solidFill>
                  <a:schemeClr val="accent3"/>
                </a:solidFill>
              </a:defRPr>
            </a:lvl1pPr>
          </a:lstStyle>
          <a:p>
            <a:endParaRPr lang="en-GB" dirty="0"/>
          </a:p>
        </p:txBody>
      </p:sp>
      <p:sp>
        <p:nvSpPr>
          <p:cNvPr id="13" name="Text Placeholder 10"/>
          <p:cNvSpPr>
            <a:spLocks noGrp="1"/>
          </p:cNvSpPr>
          <p:nvPr>
            <p:ph type="body" sz="quarter" idx="19"/>
          </p:nvPr>
        </p:nvSpPr>
        <p:spPr>
          <a:xfrm>
            <a:off x="2555095" y="3003810"/>
            <a:ext cx="1872885" cy="576080"/>
          </a:xfrm>
          <a:prstGeom prst="rect">
            <a:avLst/>
          </a:prstGeom>
          <a:solidFill>
            <a:schemeClr val="bg1"/>
          </a:solidFill>
          <a:ln>
            <a:solidFill>
              <a:schemeClr val="accent5"/>
            </a:solidFill>
          </a:ln>
        </p:spPr>
        <p:txBody>
          <a:bodyPr lIns="144000" tIns="144000" rIns="144000" bIns="144000" anchor="ctr"/>
          <a:lstStyle>
            <a:lvl1pPr marL="0" indent="0" algn="ctr">
              <a:buNone/>
              <a:defRPr sz="1200" baseline="0">
                <a:solidFill>
                  <a:schemeClr val="accent3"/>
                </a:solidFill>
                <a:latin typeface="Eveleth Clean Regular" pitchFamily="50" charset="0"/>
              </a:defRPr>
            </a:lvl1pPr>
          </a:lstStyle>
          <a:p>
            <a:pPr lvl="0"/>
            <a:endParaRPr lang="en-GB" dirty="0"/>
          </a:p>
        </p:txBody>
      </p:sp>
      <p:sp>
        <p:nvSpPr>
          <p:cNvPr id="14" name="Picture Placeholder 3"/>
          <p:cNvSpPr>
            <a:spLocks noGrp="1"/>
          </p:cNvSpPr>
          <p:nvPr>
            <p:ph type="pic" sz="quarter" idx="20"/>
          </p:nvPr>
        </p:nvSpPr>
        <p:spPr>
          <a:xfrm>
            <a:off x="4716020" y="1779640"/>
            <a:ext cx="1872259" cy="1224170"/>
          </a:xfrm>
          <a:prstGeom prst="rect">
            <a:avLst/>
          </a:prstGeom>
          <a:solidFill>
            <a:schemeClr val="accent5"/>
          </a:solidFill>
        </p:spPr>
        <p:txBody>
          <a:bodyPr lIns="144000" tIns="144000" rIns="144000"/>
          <a:lstStyle>
            <a:lvl1pPr marL="0" indent="0" algn="l">
              <a:buNone/>
              <a:defRPr sz="1200">
                <a:solidFill>
                  <a:schemeClr val="accent3"/>
                </a:solidFill>
              </a:defRPr>
            </a:lvl1pPr>
          </a:lstStyle>
          <a:p>
            <a:endParaRPr lang="en-GB" dirty="0"/>
          </a:p>
        </p:txBody>
      </p:sp>
      <p:sp>
        <p:nvSpPr>
          <p:cNvPr id="15" name="Text Placeholder 10"/>
          <p:cNvSpPr>
            <a:spLocks noGrp="1"/>
          </p:cNvSpPr>
          <p:nvPr>
            <p:ph type="body" sz="quarter" idx="21"/>
          </p:nvPr>
        </p:nvSpPr>
        <p:spPr>
          <a:xfrm>
            <a:off x="4716020" y="3003810"/>
            <a:ext cx="1872885" cy="576080"/>
          </a:xfrm>
          <a:prstGeom prst="rect">
            <a:avLst/>
          </a:prstGeom>
          <a:solidFill>
            <a:schemeClr val="bg1"/>
          </a:solidFill>
          <a:ln>
            <a:solidFill>
              <a:schemeClr val="accent5"/>
            </a:solidFill>
          </a:ln>
        </p:spPr>
        <p:txBody>
          <a:bodyPr lIns="144000" tIns="144000" rIns="144000" bIns="144000" anchor="ctr"/>
          <a:lstStyle>
            <a:lvl1pPr marL="0" indent="0" algn="ctr">
              <a:buNone/>
              <a:defRPr sz="1200" baseline="0">
                <a:solidFill>
                  <a:schemeClr val="accent3"/>
                </a:solidFill>
                <a:latin typeface="Eveleth Clean Regular" pitchFamily="50" charset="0"/>
              </a:defRPr>
            </a:lvl1pPr>
          </a:lstStyle>
          <a:p>
            <a:pPr lvl="0"/>
            <a:endParaRPr lang="en-GB" dirty="0"/>
          </a:p>
        </p:txBody>
      </p:sp>
      <p:sp>
        <p:nvSpPr>
          <p:cNvPr id="16" name="Picture Placeholder 3"/>
          <p:cNvSpPr>
            <a:spLocks noGrp="1"/>
          </p:cNvSpPr>
          <p:nvPr>
            <p:ph type="pic" sz="quarter" idx="22"/>
          </p:nvPr>
        </p:nvSpPr>
        <p:spPr>
          <a:xfrm>
            <a:off x="6875695" y="1779640"/>
            <a:ext cx="1872259" cy="1224170"/>
          </a:xfrm>
          <a:prstGeom prst="rect">
            <a:avLst/>
          </a:prstGeom>
          <a:solidFill>
            <a:schemeClr val="accent5"/>
          </a:solidFill>
        </p:spPr>
        <p:txBody>
          <a:bodyPr lIns="144000" tIns="144000" rIns="144000"/>
          <a:lstStyle>
            <a:lvl1pPr marL="0" indent="0" algn="l">
              <a:buNone/>
              <a:defRPr sz="1200">
                <a:solidFill>
                  <a:schemeClr val="accent3"/>
                </a:solidFill>
              </a:defRPr>
            </a:lvl1pPr>
          </a:lstStyle>
          <a:p>
            <a:endParaRPr lang="en-GB" dirty="0"/>
          </a:p>
        </p:txBody>
      </p:sp>
      <p:sp>
        <p:nvSpPr>
          <p:cNvPr id="17" name="Text Placeholder 10"/>
          <p:cNvSpPr>
            <a:spLocks noGrp="1"/>
          </p:cNvSpPr>
          <p:nvPr>
            <p:ph type="body" sz="quarter" idx="23"/>
          </p:nvPr>
        </p:nvSpPr>
        <p:spPr>
          <a:xfrm>
            <a:off x="6875695" y="3003810"/>
            <a:ext cx="1872885" cy="576080"/>
          </a:xfrm>
          <a:prstGeom prst="rect">
            <a:avLst/>
          </a:prstGeom>
          <a:solidFill>
            <a:schemeClr val="bg1"/>
          </a:solidFill>
          <a:ln>
            <a:solidFill>
              <a:schemeClr val="accent5"/>
            </a:solidFill>
          </a:ln>
        </p:spPr>
        <p:txBody>
          <a:bodyPr lIns="144000" tIns="144000" rIns="144000" bIns="144000" anchor="ctr"/>
          <a:lstStyle>
            <a:lvl1pPr marL="0" indent="0" algn="ctr">
              <a:buNone/>
              <a:defRPr sz="1200" baseline="0">
                <a:solidFill>
                  <a:schemeClr val="accent3"/>
                </a:solidFill>
                <a:latin typeface="Eveleth Clean Regular" pitchFamily="50" charset="0"/>
              </a:defRPr>
            </a:lvl1pPr>
          </a:lstStyle>
          <a:p>
            <a:pPr lvl="0"/>
            <a:endParaRPr lang="en-GB" dirty="0"/>
          </a:p>
        </p:txBody>
      </p:sp>
    </p:spTree>
    <p:extLst>
      <p:ext uri="{BB962C8B-B14F-4D97-AF65-F5344CB8AC3E}">
        <p14:creationId xmlns:p14="http://schemas.microsoft.com/office/powerpoint/2010/main" xmlns="" val="676759642"/>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Hierarchy Slide">
    <p:bg>
      <p:bgPr>
        <a:solidFill>
          <a:schemeClr val="bg1"/>
        </a:solidFill>
        <a:effectLst/>
      </p:bgPr>
    </p:bg>
    <p:spTree>
      <p:nvGrpSpPr>
        <p:cNvPr id="1" name=""/>
        <p:cNvGrpSpPr/>
        <p:nvPr/>
      </p:nvGrpSpPr>
      <p:grpSpPr>
        <a:xfrm>
          <a:off x="0" y="0"/>
          <a:ext cx="0" cy="0"/>
          <a:chOff x="0" y="0"/>
          <a:chExt cx="0" cy="0"/>
        </a:xfrm>
      </p:grpSpPr>
      <p:sp>
        <p:nvSpPr>
          <p:cNvPr id="5" name="Text Placeholder 3"/>
          <p:cNvSpPr>
            <a:spLocks noGrp="1"/>
          </p:cNvSpPr>
          <p:nvPr>
            <p:ph type="body" sz="quarter" idx="11" hasCustomPrompt="1"/>
          </p:nvPr>
        </p:nvSpPr>
        <p:spPr>
          <a:xfrm>
            <a:off x="107950" y="4804190"/>
            <a:ext cx="5903913" cy="215900"/>
          </a:xfrm>
          <a:prstGeom prst="rect">
            <a:avLst/>
          </a:prstGeom>
        </p:spPr>
        <p:txBody>
          <a:bodyPr/>
          <a:lstStyle>
            <a:lvl1pPr marL="0" indent="0">
              <a:buNone/>
              <a:defRPr sz="1400" baseline="0">
                <a:solidFill>
                  <a:schemeClr val="bg1"/>
                </a:solidFill>
                <a:latin typeface="+mj-lt"/>
              </a:defRPr>
            </a:lvl1pPr>
          </a:lstStyle>
          <a:p>
            <a:pPr lvl="0"/>
            <a:r>
              <a:rPr lang="en-GB" sz="1000" dirty="0" smtClean="0"/>
              <a:t>Slide Title</a:t>
            </a:r>
            <a:endParaRPr lang="en-GB" dirty="0"/>
          </a:p>
        </p:txBody>
      </p:sp>
      <p:sp>
        <p:nvSpPr>
          <p:cNvPr id="3" name="Picture Placeholder 3"/>
          <p:cNvSpPr>
            <a:spLocks noGrp="1"/>
          </p:cNvSpPr>
          <p:nvPr>
            <p:ph type="pic" sz="quarter" idx="13"/>
          </p:nvPr>
        </p:nvSpPr>
        <p:spPr>
          <a:xfrm>
            <a:off x="3635245" y="267430"/>
            <a:ext cx="1872259" cy="1224170"/>
          </a:xfrm>
          <a:prstGeom prst="rect">
            <a:avLst/>
          </a:prstGeom>
          <a:solidFill>
            <a:schemeClr val="accent5"/>
          </a:solidFill>
        </p:spPr>
        <p:txBody>
          <a:bodyPr lIns="144000" tIns="144000" rIns="144000"/>
          <a:lstStyle>
            <a:lvl1pPr marL="0" indent="0" algn="l">
              <a:buNone/>
              <a:defRPr sz="1200">
                <a:solidFill>
                  <a:schemeClr val="accent3"/>
                </a:solidFill>
              </a:defRPr>
            </a:lvl1pPr>
          </a:lstStyle>
          <a:p>
            <a:endParaRPr lang="en-GB" dirty="0"/>
          </a:p>
        </p:txBody>
      </p:sp>
      <p:sp>
        <p:nvSpPr>
          <p:cNvPr id="4" name="Text Placeholder 10"/>
          <p:cNvSpPr>
            <a:spLocks noGrp="1"/>
          </p:cNvSpPr>
          <p:nvPr>
            <p:ph type="body" sz="quarter" idx="17"/>
          </p:nvPr>
        </p:nvSpPr>
        <p:spPr>
          <a:xfrm>
            <a:off x="3635245" y="1491600"/>
            <a:ext cx="1872885" cy="576080"/>
          </a:xfrm>
          <a:prstGeom prst="rect">
            <a:avLst/>
          </a:prstGeom>
          <a:solidFill>
            <a:schemeClr val="bg1"/>
          </a:solidFill>
          <a:ln>
            <a:solidFill>
              <a:schemeClr val="accent5"/>
            </a:solidFill>
          </a:ln>
        </p:spPr>
        <p:txBody>
          <a:bodyPr lIns="144000" tIns="144000" rIns="144000" bIns="144000" anchor="ctr"/>
          <a:lstStyle>
            <a:lvl1pPr marL="0" indent="0" algn="ctr">
              <a:buNone/>
              <a:defRPr sz="1200" baseline="0">
                <a:solidFill>
                  <a:schemeClr val="accent3"/>
                </a:solidFill>
                <a:latin typeface="Eveleth Clean Regular" pitchFamily="50" charset="0"/>
              </a:defRPr>
            </a:lvl1pPr>
          </a:lstStyle>
          <a:p>
            <a:pPr lvl="0"/>
            <a:endParaRPr lang="en-GB" dirty="0"/>
          </a:p>
        </p:txBody>
      </p:sp>
      <p:sp>
        <p:nvSpPr>
          <p:cNvPr id="6" name="Picture Placeholder 3"/>
          <p:cNvSpPr>
            <a:spLocks noGrp="1"/>
          </p:cNvSpPr>
          <p:nvPr>
            <p:ph type="pic" sz="quarter" idx="18"/>
          </p:nvPr>
        </p:nvSpPr>
        <p:spPr>
          <a:xfrm>
            <a:off x="3635870" y="2643760"/>
            <a:ext cx="1872259" cy="1224170"/>
          </a:xfrm>
          <a:prstGeom prst="rect">
            <a:avLst/>
          </a:prstGeom>
          <a:solidFill>
            <a:schemeClr val="accent5"/>
          </a:solidFill>
        </p:spPr>
        <p:txBody>
          <a:bodyPr lIns="144000" tIns="144000" rIns="144000"/>
          <a:lstStyle>
            <a:lvl1pPr marL="0" indent="0" algn="l">
              <a:buNone/>
              <a:defRPr sz="1200">
                <a:solidFill>
                  <a:schemeClr val="accent3"/>
                </a:solidFill>
              </a:defRPr>
            </a:lvl1pPr>
          </a:lstStyle>
          <a:p>
            <a:endParaRPr lang="en-GB" dirty="0"/>
          </a:p>
        </p:txBody>
      </p:sp>
      <p:sp>
        <p:nvSpPr>
          <p:cNvPr id="7" name="Text Placeholder 10"/>
          <p:cNvSpPr>
            <a:spLocks noGrp="1"/>
          </p:cNvSpPr>
          <p:nvPr>
            <p:ph type="body" sz="quarter" idx="19"/>
          </p:nvPr>
        </p:nvSpPr>
        <p:spPr>
          <a:xfrm>
            <a:off x="3635870" y="3867930"/>
            <a:ext cx="1872885" cy="576080"/>
          </a:xfrm>
          <a:prstGeom prst="rect">
            <a:avLst/>
          </a:prstGeom>
          <a:solidFill>
            <a:schemeClr val="bg1"/>
          </a:solidFill>
          <a:ln>
            <a:solidFill>
              <a:schemeClr val="accent5"/>
            </a:solidFill>
          </a:ln>
        </p:spPr>
        <p:txBody>
          <a:bodyPr lIns="144000" tIns="144000" rIns="144000" bIns="144000" anchor="ctr"/>
          <a:lstStyle>
            <a:lvl1pPr marL="0" indent="0" algn="ctr">
              <a:buNone/>
              <a:defRPr sz="1200" baseline="0">
                <a:solidFill>
                  <a:schemeClr val="accent3"/>
                </a:solidFill>
                <a:latin typeface="Eveleth Clean Regular" pitchFamily="50" charset="0"/>
              </a:defRPr>
            </a:lvl1pPr>
          </a:lstStyle>
          <a:p>
            <a:pPr lvl="0"/>
            <a:endParaRPr lang="en-GB" dirty="0"/>
          </a:p>
        </p:txBody>
      </p:sp>
      <p:sp>
        <p:nvSpPr>
          <p:cNvPr id="8" name="Picture Placeholder 3"/>
          <p:cNvSpPr>
            <a:spLocks noGrp="1"/>
          </p:cNvSpPr>
          <p:nvPr>
            <p:ph type="pic" sz="quarter" idx="20"/>
          </p:nvPr>
        </p:nvSpPr>
        <p:spPr>
          <a:xfrm>
            <a:off x="6083585" y="267430"/>
            <a:ext cx="1872259" cy="1224170"/>
          </a:xfrm>
          <a:prstGeom prst="rect">
            <a:avLst/>
          </a:prstGeom>
          <a:solidFill>
            <a:schemeClr val="accent5"/>
          </a:solidFill>
        </p:spPr>
        <p:txBody>
          <a:bodyPr lIns="144000" tIns="144000" rIns="144000"/>
          <a:lstStyle>
            <a:lvl1pPr marL="0" indent="0" algn="l">
              <a:buNone/>
              <a:defRPr sz="1200">
                <a:solidFill>
                  <a:schemeClr val="accent3"/>
                </a:solidFill>
              </a:defRPr>
            </a:lvl1pPr>
          </a:lstStyle>
          <a:p>
            <a:endParaRPr lang="en-GB" dirty="0"/>
          </a:p>
        </p:txBody>
      </p:sp>
      <p:sp>
        <p:nvSpPr>
          <p:cNvPr id="9" name="Text Placeholder 10"/>
          <p:cNvSpPr>
            <a:spLocks noGrp="1"/>
          </p:cNvSpPr>
          <p:nvPr>
            <p:ph type="body" sz="quarter" idx="21"/>
          </p:nvPr>
        </p:nvSpPr>
        <p:spPr>
          <a:xfrm>
            <a:off x="6083585" y="1491600"/>
            <a:ext cx="1872885" cy="576080"/>
          </a:xfrm>
          <a:prstGeom prst="rect">
            <a:avLst/>
          </a:prstGeom>
          <a:solidFill>
            <a:schemeClr val="bg1"/>
          </a:solidFill>
          <a:ln>
            <a:solidFill>
              <a:schemeClr val="accent5"/>
            </a:solidFill>
          </a:ln>
        </p:spPr>
        <p:txBody>
          <a:bodyPr lIns="144000" tIns="144000" rIns="144000" bIns="144000" anchor="ctr"/>
          <a:lstStyle>
            <a:lvl1pPr marL="0" indent="0" algn="ctr">
              <a:buNone/>
              <a:defRPr sz="1200" baseline="0">
                <a:solidFill>
                  <a:schemeClr val="accent3"/>
                </a:solidFill>
                <a:latin typeface="Eveleth Clean Regular" pitchFamily="50" charset="0"/>
              </a:defRPr>
            </a:lvl1pPr>
          </a:lstStyle>
          <a:p>
            <a:pPr lvl="0"/>
            <a:endParaRPr lang="en-GB" dirty="0"/>
          </a:p>
        </p:txBody>
      </p:sp>
      <p:sp>
        <p:nvSpPr>
          <p:cNvPr id="10" name="Picture Placeholder 3"/>
          <p:cNvSpPr>
            <a:spLocks noGrp="1"/>
          </p:cNvSpPr>
          <p:nvPr>
            <p:ph type="pic" sz="quarter" idx="22"/>
          </p:nvPr>
        </p:nvSpPr>
        <p:spPr>
          <a:xfrm>
            <a:off x="1187530" y="267430"/>
            <a:ext cx="1872259" cy="1224170"/>
          </a:xfrm>
          <a:prstGeom prst="rect">
            <a:avLst/>
          </a:prstGeom>
          <a:solidFill>
            <a:schemeClr val="accent5"/>
          </a:solidFill>
        </p:spPr>
        <p:txBody>
          <a:bodyPr lIns="144000" tIns="144000" rIns="144000"/>
          <a:lstStyle>
            <a:lvl1pPr marL="0" indent="0" algn="l">
              <a:buNone/>
              <a:defRPr sz="1200">
                <a:solidFill>
                  <a:schemeClr val="accent3"/>
                </a:solidFill>
              </a:defRPr>
            </a:lvl1pPr>
          </a:lstStyle>
          <a:p>
            <a:endParaRPr lang="en-GB" dirty="0"/>
          </a:p>
        </p:txBody>
      </p:sp>
      <p:sp>
        <p:nvSpPr>
          <p:cNvPr id="11" name="Text Placeholder 10"/>
          <p:cNvSpPr>
            <a:spLocks noGrp="1"/>
          </p:cNvSpPr>
          <p:nvPr>
            <p:ph type="body" sz="quarter" idx="23"/>
          </p:nvPr>
        </p:nvSpPr>
        <p:spPr>
          <a:xfrm>
            <a:off x="1187530" y="1491600"/>
            <a:ext cx="1872885" cy="576080"/>
          </a:xfrm>
          <a:prstGeom prst="rect">
            <a:avLst/>
          </a:prstGeom>
          <a:solidFill>
            <a:schemeClr val="bg1"/>
          </a:solidFill>
          <a:ln>
            <a:solidFill>
              <a:schemeClr val="accent5"/>
            </a:solidFill>
          </a:ln>
        </p:spPr>
        <p:txBody>
          <a:bodyPr lIns="144000" tIns="144000" rIns="144000" bIns="144000" anchor="ctr"/>
          <a:lstStyle>
            <a:lvl1pPr marL="0" indent="0" algn="ctr">
              <a:buNone/>
              <a:defRPr sz="1200" baseline="0">
                <a:solidFill>
                  <a:schemeClr val="accent3"/>
                </a:solidFill>
                <a:latin typeface="Eveleth Clean Regular" pitchFamily="50" charset="0"/>
              </a:defRPr>
            </a:lvl1pPr>
          </a:lstStyle>
          <a:p>
            <a:pPr lvl="0"/>
            <a:endParaRPr lang="en-GB" dirty="0"/>
          </a:p>
        </p:txBody>
      </p:sp>
      <p:cxnSp>
        <p:nvCxnSpPr>
          <p:cNvPr id="12" name="Straight Connector 11"/>
          <p:cNvCxnSpPr/>
          <p:nvPr userDrawn="1"/>
        </p:nvCxnSpPr>
        <p:spPr>
          <a:xfrm>
            <a:off x="971500" y="2283710"/>
            <a:ext cx="7201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4572000" y="2283710"/>
            <a:ext cx="0" cy="14402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971500" y="2139690"/>
            <a:ext cx="0" cy="14402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8172500" y="2139690"/>
            <a:ext cx="0" cy="14402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Right Arrow 15"/>
          <p:cNvSpPr/>
          <p:nvPr userDrawn="1"/>
        </p:nvSpPr>
        <p:spPr>
          <a:xfrm>
            <a:off x="3275820" y="1707630"/>
            <a:ext cx="144020" cy="144020"/>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7" name="Right Arrow 16"/>
          <p:cNvSpPr/>
          <p:nvPr userDrawn="1"/>
        </p:nvSpPr>
        <p:spPr>
          <a:xfrm>
            <a:off x="5724160" y="1707630"/>
            <a:ext cx="144020" cy="144020"/>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Tree>
    <p:extLst>
      <p:ext uri="{BB962C8B-B14F-4D97-AF65-F5344CB8AC3E}">
        <p14:creationId xmlns:p14="http://schemas.microsoft.com/office/powerpoint/2010/main" xmlns="" val="1907383410"/>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One Column Copy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400" y="411450"/>
            <a:ext cx="4032560" cy="288040"/>
          </a:xfrm>
          <a:prstGeom prst="rect">
            <a:avLst/>
          </a:prstGeom>
        </p:spPr>
        <p:txBody>
          <a:bodyPr>
            <a:noAutofit/>
          </a:bodyPr>
          <a:lstStyle>
            <a:lvl1pPr algn="l">
              <a:defRPr sz="2000" baseline="0">
                <a:latin typeface="+mj-lt"/>
              </a:defRPr>
            </a:lvl1pPr>
          </a:lstStyle>
          <a:p>
            <a:r>
              <a:rPr lang="en-US" dirty="0" smtClean="0"/>
              <a:t>one column copy</a:t>
            </a:r>
            <a:endParaRPr lang="en-GB" dirty="0"/>
          </a:p>
        </p:txBody>
      </p:sp>
      <p:cxnSp>
        <p:nvCxnSpPr>
          <p:cNvPr id="8" name="Straight Connector 7"/>
          <p:cNvCxnSpPr/>
          <p:nvPr userDrawn="1"/>
        </p:nvCxnSpPr>
        <p:spPr>
          <a:xfrm>
            <a:off x="251400" y="483460"/>
            <a:ext cx="1116" cy="216030"/>
          </a:xfrm>
          <a:prstGeom prst="line">
            <a:avLst/>
          </a:prstGeom>
          <a:ln w="25400"/>
          <a:effectLst/>
        </p:spPr>
        <p:style>
          <a:lnRef idx="3">
            <a:schemeClr val="accent2"/>
          </a:lnRef>
          <a:fillRef idx="0">
            <a:schemeClr val="accent2"/>
          </a:fillRef>
          <a:effectRef idx="2">
            <a:schemeClr val="accent2"/>
          </a:effectRef>
          <a:fontRef idx="minor">
            <a:schemeClr val="tx1"/>
          </a:fontRef>
        </p:style>
      </p:cxnSp>
      <p:sp>
        <p:nvSpPr>
          <p:cNvPr id="14" name="Text Placeholder 13"/>
          <p:cNvSpPr>
            <a:spLocks noGrp="1"/>
          </p:cNvSpPr>
          <p:nvPr>
            <p:ph type="body" sz="quarter" idx="11" hasCustomPrompt="1"/>
          </p:nvPr>
        </p:nvSpPr>
        <p:spPr>
          <a:xfrm>
            <a:off x="252516" y="987530"/>
            <a:ext cx="8640083" cy="3312540"/>
          </a:xfrm>
          <a:prstGeom prst="rect">
            <a:avLst/>
          </a:prstGeom>
        </p:spPr>
        <p:txBody>
          <a:bodyPr numCol="1" spcCol="216000">
            <a:normAutofit/>
          </a:bodyPr>
          <a:lstStyle>
            <a:lvl1pPr marL="0" indent="0">
              <a:lnSpc>
                <a:spcPct val="100000"/>
              </a:lnSpc>
              <a:buNone/>
              <a:defRPr sz="1300" b="0">
                <a:solidFill>
                  <a:schemeClr val="accent3"/>
                </a:solidFill>
                <a:latin typeface="Source Sans Pro" panose="020B0503030403020204" pitchFamily="34" charset="0"/>
              </a:defRPr>
            </a:lvl1pPr>
          </a:lstStyle>
          <a:p>
            <a:pPr lvl="0"/>
            <a:r>
              <a:rPr lang="en-US" dirty="0" smtClean="0"/>
              <a:t>In </a:t>
            </a:r>
            <a:r>
              <a:rPr lang="en-US" dirty="0" err="1" smtClean="0"/>
              <a:t>hac</a:t>
            </a:r>
            <a:r>
              <a:rPr lang="en-US" dirty="0" smtClean="0"/>
              <a:t> </a:t>
            </a:r>
            <a:r>
              <a:rPr lang="en-US" dirty="0" err="1" smtClean="0"/>
              <a:t>habitasse</a:t>
            </a:r>
            <a:r>
              <a:rPr lang="en-US" dirty="0" smtClean="0"/>
              <a:t> </a:t>
            </a:r>
            <a:r>
              <a:rPr lang="en-US" dirty="0" err="1" smtClean="0"/>
              <a:t>platea</a:t>
            </a:r>
            <a:r>
              <a:rPr lang="en-US" dirty="0" smtClean="0"/>
              <a:t> </a:t>
            </a:r>
            <a:r>
              <a:rPr lang="en-US" dirty="0" err="1" smtClean="0"/>
              <a:t>dictumst</a:t>
            </a:r>
            <a:r>
              <a:rPr lang="en-US" dirty="0" smtClean="0"/>
              <a:t>. </a:t>
            </a:r>
            <a:r>
              <a:rPr lang="en-US" dirty="0" err="1" smtClean="0"/>
              <a:t>Duis</a:t>
            </a:r>
            <a:r>
              <a:rPr lang="en-US" dirty="0" smtClean="0"/>
              <a:t> </a:t>
            </a:r>
            <a:r>
              <a:rPr lang="en-US" dirty="0" err="1" smtClean="0"/>
              <a:t>leo</a:t>
            </a:r>
            <a:r>
              <a:rPr lang="en-US" dirty="0" smtClean="0"/>
              <a:t> </a:t>
            </a:r>
            <a:r>
              <a:rPr lang="en-US" dirty="0" err="1" smtClean="0"/>
              <a:t>diam</a:t>
            </a:r>
            <a:r>
              <a:rPr lang="en-US" dirty="0" smtClean="0"/>
              <a:t>, </a:t>
            </a:r>
            <a:r>
              <a:rPr lang="en-US" dirty="0" err="1" smtClean="0"/>
              <a:t>auctor</a:t>
            </a:r>
            <a:r>
              <a:rPr lang="en-US" dirty="0" smtClean="0"/>
              <a:t> non </a:t>
            </a:r>
            <a:r>
              <a:rPr lang="en-US" dirty="0" err="1" smtClean="0"/>
              <a:t>sodales</a:t>
            </a:r>
            <a:r>
              <a:rPr lang="en-US" dirty="0" smtClean="0"/>
              <a:t> </a:t>
            </a:r>
            <a:r>
              <a:rPr lang="en-US" dirty="0" err="1" smtClean="0"/>
              <a:t>eu</a:t>
            </a:r>
            <a:r>
              <a:rPr lang="en-US" dirty="0" smtClean="0"/>
              <a:t>, </a:t>
            </a:r>
            <a:r>
              <a:rPr lang="en-US" dirty="0" err="1" smtClean="0"/>
              <a:t>viverra</a:t>
            </a:r>
            <a:r>
              <a:rPr lang="en-US" dirty="0" smtClean="0"/>
              <a:t> id ex. </a:t>
            </a:r>
            <a:r>
              <a:rPr lang="en-US" dirty="0" err="1" smtClean="0"/>
              <a:t>Aenean</a:t>
            </a:r>
            <a:r>
              <a:rPr lang="en-US" dirty="0" smtClean="0"/>
              <a:t> cursus </a:t>
            </a:r>
            <a:r>
              <a:rPr lang="en-US" dirty="0" err="1" smtClean="0"/>
              <a:t>orci</a:t>
            </a:r>
            <a:r>
              <a:rPr lang="en-US" dirty="0" smtClean="0"/>
              <a:t> ligula, a </a:t>
            </a:r>
            <a:r>
              <a:rPr lang="en-US" dirty="0" err="1" smtClean="0"/>
              <a:t>scelerisque</a:t>
            </a:r>
            <a:r>
              <a:rPr lang="en-US" dirty="0" smtClean="0"/>
              <a:t> </a:t>
            </a:r>
            <a:r>
              <a:rPr lang="en-US" dirty="0" err="1" smtClean="0"/>
              <a:t>est</a:t>
            </a:r>
            <a:r>
              <a:rPr lang="en-US" dirty="0" smtClean="0"/>
              <a:t> </a:t>
            </a:r>
            <a:r>
              <a:rPr lang="en-US" dirty="0" err="1" smtClean="0"/>
              <a:t>aliquet</a:t>
            </a:r>
            <a:r>
              <a:rPr lang="en-US" dirty="0" smtClean="0"/>
              <a:t> </a:t>
            </a:r>
            <a:r>
              <a:rPr lang="en-US" dirty="0" err="1" smtClean="0"/>
              <a:t>ut.</a:t>
            </a:r>
            <a:r>
              <a:rPr lang="en-US" dirty="0" smtClean="0"/>
              <a:t> </a:t>
            </a:r>
            <a:r>
              <a:rPr lang="en-US" dirty="0" err="1" smtClean="0"/>
              <a:t>Proin</a:t>
            </a:r>
            <a:r>
              <a:rPr lang="en-US" dirty="0" smtClean="0"/>
              <a:t> at </a:t>
            </a:r>
            <a:r>
              <a:rPr lang="en-US" dirty="0" err="1" smtClean="0"/>
              <a:t>mauris</a:t>
            </a:r>
            <a:r>
              <a:rPr lang="en-US" dirty="0" smtClean="0"/>
              <a:t> </a:t>
            </a:r>
            <a:r>
              <a:rPr lang="en-US" dirty="0" err="1" smtClean="0"/>
              <a:t>eu</a:t>
            </a:r>
            <a:r>
              <a:rPr lang="en-US" dirty="0" smtClean="0"/>
              <a:t> </a:t>
            </a:r>
            <a:r>
              <a:rPr lang="en-US" dirty="0" err="1" smtClean="0"/>
              <a:t>urna</a:t>
            </a:r>
            <a:r>
              <a:rPr lang="en-US" dirty="0" smtClean="0"/>
              <a:t> </a:t>
            </a:r>
            <a:r>
              <a:rPr lang="en-US" dirty="0" err="1" smtClean="0"/>
              <a:t>vehicula</a:t>
            </a:r>
            <a:r>
              <a:rPr lang="en-US" dirty="0" smtClean="0"/>
              <a:t> </a:t>
            </a:r>
            <a:r>
              <a:rPr lang="en-US" dirty="0" err="1" smtClean="0"/>
              <a:t>pellentesque</a:t>
            </a:r>
            <a:r>
              <a:rPr lang="en-US" dirty="0" smtClean="0"/>
              <a:t>. Maecenas </a:t>
            </a:r>
            <a:r>
              <a:rPr lang="en-US" dirty="0" err="1" smtClean="0"/>
              <a:t>ultrices</a:t>
            </a:r>
            <a:r>
              <a:rPr lang="en-US" dirty="0" smtClean="0"/>
              <a:t> vitae ex </a:t>
            </a:r>
            <a:r>
              <a:rPr lang="en-US" dirty="0" err="1" smtClean="0"/>
              <a:t>quis</a:t>
            </a:r>
            <a:r>
              <a:rPr lang="en-US" dirty="0" smtClean="0"/>
              <a:t> </a:t>
            </a:r>
            <a:r>
              <a:rPr lang="en-US" dirty="0" err="1" smtClean="0"/>
              <a:t>tincidunt</a:t>
            </a:r>
            <a:r>
              <a:rPr lang="en-US" dirty="0" smtClean="0"/>
              <a:t>. </a:t>
            </a:r>
            <a:r>
              <a:rPr lang="en-US" dirty="0" err="1" smtClean="0"/>
              <a:t>Suspendisse</a:t>
            </a:r>
            <a:r>
              <a:rPr lang="en-US" dirty="0" smtClean="0"/>
              <a:t> pharetra </a:t>
            </a:r>
            <a:r>
              <a:rPr lang="en-US" dirty="0" err="1" smtClean="0"/>
              <a:t>nunc</a:t>
            </a:r>
            <a:r>
              <a:rPr lang="en-US" dirty="0" smtClean="0"/>
              <a:t> ac porta </a:t>
            </a:r>
            <a:r>
              <a:rPr lang="en-US" dirty="0" err="1" smtClean="0"/>
              <a:t>fringilla</a:t>
            </a:r>
            <a:r>
              <a:rPr lang="en-US" dirty="0" smtClean="0"/>
              <a:t>. </a:t>
            </a:r>
            <a:r>
              <a:rPr lang="en-US" dirty="0" err="1" smtClean="0"/>
              <a:t>Fusce</a:t>
            </a:r>
            <a:r>
              <a:rPr lang="en-US" dirty="0" smtClean="0"/>
              <a:t> </a:t>
            </a:r>
            <a:r>
              <a:rPr lang="en-US" dirty="0" err="1" smtClean="0"/>
              <a:t>est</a:t>
            </a:r>
            <a:r>
              <a:rPr lang="en-US" dirty="0" smtClean="0"/>
              <a:t> </a:t>
            </a:r>
            <a:r>
              <a:rPr lang="en-US" dirty="0" err="1" smtClean="0"/>
              <a:t>leo</a:t>
            </a:r>
            <a:r>
              <a:rPr lang="en-US" dirty="0" smtClean="0"/>
              <a:t>, </a:t>
            </a:r>
            <a:r>
              <a:rPr lang="en-US" dirty="0" err="1" smtClean="0"/>
              <a:t>posuere</a:t>
            </a:r>
            <a:r>
              <a:rPr lang="en-US" dirty="0" smtClean="0"/>
              <a:t> non </a:t>
            </a:r>
            <a:r>
              <a:rPr lang="en-US" dirty="0" err="1" smtClean="0"/>
              <a:t>egestas</a:t>
            </a:r>
            <a:r>
              <a:rPr lang="en-US" dirty="0" smtClean="0"/>
              <a:t> in, </a:t>
            </a:r>
            <a:r>
              <a:rPr lang="en-US" dirty="0" err="1" smtClean="0"/>
              <a:t>condimentum</a:t>
            </a:r>
            <a:r>
              <a:rPr lang="en-US" dirty="0" smtClean="0"/>
              <a:t> </a:t>
            </a:r>
            <a:r>
              <a:rPr lang="en-US" dirty="0" err="1" smtClean="0"/>
              <a:t>nec</a:t>
            </a:r>
            <a:r>
              <a:rPr lang="en-US" dirty="0" smtClean="0"/>
              <a:t> </a:t>
            </a:r>
            <a:r>
              <a:rPr lang="en-US" dirty="0" err="1" smtClean="0"/>
              <a:t>lectus</a:t>
            </a:r>
            <a:r>
              <a:rPr lang="en-US" dirty="0" smtClean="0"/>
              <a:t>. </a:t>
            </a:r>
          </a:p>
          <a:p>
            <a:pPr lvl="0"/>
            <a:endParaRPr lang="en-US" dirty="0" smtClean="0"/>
          </a:p>
          <a:p>
            <a:pPr lvl="0"/>
            <a:r>
              <a:rPr lang="en-US" dirty="0" err="1" smtClean="0"/>
              <a:t>Curabitur</a:t>
            </a:r>
            <a:r>
              <a:rPr lang="en-US" dirty="0" smtClean="0"/>
              <a:t> </a:t>
            </a:r>
            <a:r>
              <a:rPr lang="en-US" dirty="0" err="1" smtClean="0"/>
              <a:t>sed</a:t>
            </a:r>
            <a:r>
              <a:rPr lang="en-US" dirty="0" smtClean="0"/>
              <a:t> magna </a:t>
            </a:r>
            <a:r>
              <a:rPr lang="en-US" dirty="0" err="1" smtClean="0"/>
              <a:t>porttitor</a:t>
            </a:r>
            <a:r>
              <a:rPr lang="en-US" dirty="0" smtClean="0"/>
              <a:t>, </a:t>
            </a:r>
            <a:r>
              <a:rPr lang="en-US" dirty="0" err="1" smtClean="0"/>
              <a:t>ullamcorper</a:t>
            </a:r>
            <a:r>
              <a:rPr lang="en-US" dirty="0" smtClean="0"/>
              <a:t> </a:t>
            </a:r>
            <a:r>
              <a:rPr lang="en-US" dirty="0" err="1" smtClean="0"/>
              <a:t>eros</a:t>
            </a:r>
            <a:r>
              <a:rPr lang="en-US" dirty="0" smtClean="0"/>
              <a:t> in, </a:t>
            </a:r>
            <a:r>
              <a:rPr lang="en-US" dirty="0" err="1" smtClean="0"/>
              <a:t>ultrices</a:t>
            </a:r>
            <a:r>
              <a:rPr lang="en-US" dirty="0" smtClean="0"/>
              <a:t> est. </a:t>
            </a:r>
            <a:r>
              <a:rPr lang="en-US" dirty="0" err="1" smtClean="0"/>
              <a:t>Vestibulum</a:t>
            </a:r>
            <a:r>
              <a:rPr lang="en-US" dirty="0" smtClean="0"/>
              <a:t> </a:t>
            </a:r>
            <a:r>
              <a:rPr lang="en-US" dirty="0" err="1" smtClean="0"/>
              <a:t>sodales</a:t>
            </a:r>
            <a:r>
              <a:rPr lang="en-US" dirty="0" smtClean="0"/>
              <a:t> </a:t>
            </a:r>
            <a:r>
              <a:rPr lang="en-US" dirty="0" err="1" smtClean="0"/>
              <a:t>suscipit</a:t>
            </a:r>
            <a:r>
              <a:rPr lang="en-US" dirty="0" smtClean="0"/>
              <a:t> </a:t>
            </a:r>
            <a:r>
              <a:rPr lang="en-US" dirty="0" err="1" smtClean="0"/>
              <a:t>turpis</a:t>
            </a:r>
            <a:r>
              <a:rPr lang="en-US" dirty="0" smtClean="0"/>
              <a:t>, a </a:t>
            </a:r>
            <a:r>
              <a:rPr lang="en-US" dirty="0" err="1" smtClean="0"/>
              <a:t>blandit</a:t>
            </a:r>
            <a:r>
              <a:rPr lang="en-US" dirty="0" smtClean="0"/>
              <a:t> </a:t>
            </a:r>
            <a:r>
              <a:rPr lang="en-US" dirty="0" err="1" smtClean="0"/>
              <a:t>purus</a:t>
            </a:r>
            <a:r>
              <a:rPr lang="en-US" dirty="0" smtClean="0"/>
              <a:t> </a:t>
            </a:r>
            <a:r>
              <a:rPr lang="en-US" dirty="0" err="1" smtClean="0"/>
              <a:t>ultricies</a:t>
            </a:r>
            <a:r>
              <a:rPr lang="en-US" dirty="0" smtClean="0"/>
              <a:t> sed. </a:t>
            </a:r>
            <a:r>
              <a:rPr lang="en-US" dirty="0" err="1" smtClean="0"/>
              <a:t>Curabitur</a:t>
            </a:r>
            <a:r>
              <a:rPr lang="en-US" dirty="0" smtClean="0"/>
              <a:t> </a:t>
            </a:r>
            <a:r>
              <a:rPr lang="en-US" dirty="0" err="1" smtClean="0"/>
              <a:t>mattis</a:t>
            </a:r>
            <a:r>
              <a:rPr lang="en-US" dirty="0" smtClean="0"/>
              <a:t> </a:t>
            </a:r>
            <a:r>
              <a:rPr lang="en-US" dirty="0" err="1" smtClean="0"/>
              <a:t>luctus</a:t>
            </a:r>
            <a:r>
              <a:rPr lang="en-US" dirty="0" smtClean="0"/>
              <a:t> </a:t>
            </a:r>
            <a:r>
              <a:rPr lang="en-US" dirty="0" err="1" smtClean="0"/>
              <a:t>mauris</a:t>
            </a:r>
            <a:r>
              <a:rPr lang="en-US" dirty="0" smtClean="0"/>
              <a:t>, non </a:t>
            </a:r>
            <a:r>
              <a:rPr lang="en-US" dirty="0" err="1" smtClean="0"/>
              <a:t>consectetur</a:t>
            </a:r>
            <a:r>
              <a:rPr lang="en-US" dirty="0" smtClean="0"/>
              <a:t> </a:t>
            </a:r>
            <a:r>
              <a:rPr lang="en-US" dirty="0" err="1" smtClean="0"/>
              <a:t>mauris</a:t>
            </a:r>
            <a:r>
              <a:rPr lang="en-US" dirty="0" smtClean="0"/>
              <a:t> </a:t>
            </a:r>
            <a:r>
              <a:rPr lang="en-US" dirty="0" err="1" smtClean="0"/>
              <a:t>viverra</a:t>
            </a:r>
            <a:r>
              <a:rPr lang="en-US" dirty="0" smtClean="0"/>
              <a:t> </a:t>
            </a:r>
            <a:r>
              <a:rPr lang="en-US" dirty="0" err="1" smtClean="0"/>
              <a:t>ut.</a:t>
            </a:r>
            <a:r>
              <a:rPr lang="en-US" dirty="0" smtClean="0"/>
              <a:t> </a:t>
            </a:r>
            <a:r>
              <a:rPr lang="en-US" dirty="0" err="1" smtClean="0"/>
              <a:t>Nulla</a:t>
            </a:r>
            <a:r>
              <a:rPr lang="en-US" dirty="0" smtClean="0"/>
              <a:t> </a:t>
            </a:r>
            <a:r>
              <a:rPr lang="en-US" dirty="0" err="1" smtClean="0"/>
              <a:t>consectetur</a:t>
            </a:r>
            <a:r>
              <a:rPr lang="en-US" dirty="0" smtClean="0"/>
              <a:t> </a:t>
            </a:r>
            <a:r>
              <a:rPr lang="en-US" dirty="0" err="1" smtClean="0"/>
              <a:t>enim</a:t>
            </a:r>
            <a:r>
              <a:rPr lang="en-US" dirty="0" smtClean="0"/>
              <a:t> </a:t>
            </a:r>
            <a:r>
              <a:rPr lang="en-US" dirty="0" err="1" smtClean="0"/>
              <a:t>ut</a:t>
            </a:r>
            <a:r>
              <a:rPr lang="en-US" dirty="0" smtClean="0"/>
              <a:t> quam </a:t>
            </a:r>
            <a:r>
              <a:rPr lang="en-US" dirty="0" err="1" smtClean="0"/>
              <a:t>suscipit</a:t>
            </a:r>
            <a:r>
              <a:rPr lang="en-US" dirty="0" smtClean="0"/>
              <a:t>, </a:t>
            </a:r>
            <a:r>
              <a:rPr lang="en-US" dirty="0" err="1" smtClean="0"/>
              <a:t>quis</a:t>
            </a:r>
            <a:r>
              <a:rPr lang="en-US" dirty="0" smtClean="0"/>
              <a:t> </a:t>
            </a:r>
            <a:r>
              <a:rPr lang="en-US" dirty="0" err="1" smtClean="0"/>
              <a:t>imperdiet</a:t>
            </a:r>
            <a:r>
              <a:rPr lang="en-US" dirty="0" smtClean="0"/>
              <a:t> </a:t>
            </a:r>
            <a:r>
              <a:rPr lang="en-US" dirty="0" err="1" smtClean="0"/>
              <a:t>purus</a:t>
            </a:r>
            <a:r>
              <a:rPr lang="en-US" dirty="0" smtClean="0"/>
              <a:t> </a:t>
            </a:r>
            <a:r>
              <a:rPr lang="en-US" dirty="0" err="1" smtClean="0"/>
              <a:t>viverra</a:t>
            </a:r>
            <a:r>
              <a:rPr lang="en-US" dirty="0" smtClean="0"/>
              <a:t>. </a:t>
            </a:r>
          </a:p>
          <a:p>
            <a:pPr lvl="0"/>
            <a:r>
              <a:rPr lang="en-US" dirty="0" err="1" smtClean="0"/>
              <a:t>Ut</a:t>
            </a:r>
            <a:r>
              <a:rPr lang="en-US" dirty="0" smtClean="0"/>
              <a:t> pharetra </a:t>
            </a:r>
            <a:r>
              <a:rPr lang="en-US" dirty="0" err="1" smtClean="0"/>
              <a:t>sem</a:t>
            </a:r>
            <a:r>
              <a:rPr lang="en-US" dirty="0" smtClean="0"/>
              <a:t> ac ligula </a:t>
            </a:r>
            <a:r>
              <a:rPr lang="en-US" dirty="0" err="1" smtClean="0"/>
              <a:t>dignissim</a:t>
            </a:r>
            <a:r>
              <a:rPr lang="en-US" dirty="0" smtClean="0"/>
              <a:t>, </a:t>
            </a:r>
            <a:r>
              <a:rPr lang="en-US" dirty="0" err="1" smtClean="0"/>
              <a:t>sed</a:t>
            </a:r>
            <a:r>
              <a:rPr lang="en-US" dirty="0" smtClean="0"/>
              <a:t> </a:t>
            </a:r>
            <a:r>
              <a:rPr lang="en-US" dirty="0" err="1" smtClean="0"/>
              <a:t>venenatis</a:t>
            </a:r>
            <a:r>
              <a:rPr lang="en-US" dirty="0" smtClean="0"/>
              <a:t> </a:t>
            </a:r>
            <a:r>
              <a:rPr lang="en-US" dirty="0" err="1" smtClean="0"/>
              <a:t>eros</a:t>
            </a:r>
            <a:r>
              <a:rPr lang="en-US" dirty="0" smtClean="0"/>
              <a:t> </a:t>
            </a:r>
            <a:r>
              <a:rPr lang="en-US" dirty="0" err="1" smtClean="0"/>
              <a:t>vehicula</a:t>
            </a:r>
            <a:r>
              <a:rPr lang="en-US" dirty="0" smtClean="0"/>
              <a:t>. </a:t>
            </a:r>
            <a:r>
              <a:rPr lang="en-US" dirty="0" err="1" smtClean="0"/>
              <a:t>Suspendisse</a:t>
            </a:r>
            <a:r>
              <a:rPr lang="en-US" dirty="0" smtClean="0"/>
              <a:t> </a:t>
            </a:r>
            <a:r>
              <a:rPr lang="en-US" dirty="0" err="1" smtClean="0"/>
              <a:t>mollis</a:t>
            </a:r>
            <a:r>
              <a:rPr lang="en-US" dirty="0" smtClean="0"/>
              <a:t>, </a:t>
            </a:r>
            <a:r>
              <a:rPr lang="en-US" dirty="0" err="1" smtClean="0"/>
              <a:t>velit</a:t>
            </a:r>
            <a:r>
              <a:rPr lang="en-US" dirty="0" smtClean="0"/>
              <a:t> </a:t>
            </a:r>
            <a:r>
              <a:rPr lang="en-US" dirty="0" err="1" smtClean="0"/>
              <a:t>ut</a:t>
            </a:r>
            <a:r>
              <a:rPr lang="en-US" dirty="0" smtClean="0"/>
              <a:t> semper </a:t>
            </a:r>
            <a:r>
              <a:rPr lang="en-US" dirty="0" err="1" smtClean="0"/>
              <a:t>auctor</a:t>
            </a:r>
            <a:r>
              <a:rPr lang="en-US" dirty="0" smtClean="0"/>
              <a:t>, </a:t>
            </a:r>
            <a:r>
              <a:rPr lang="en-US" dirty="0" err="1" smtClean="0"/>
              <a:t>nulla</a:t>
            </a:r>
            <a:r>
              <a:rPr lang="en-US" dirty="0" smtClean="0"/>
              <a:t> nisi </a:t>
            </a:r>
            <a:r>
              <a:rPr lang="en-US" dirty="0" err="1" smtClean="0"/>
              <a:t>fermentum</a:t>
            </a:r>
            <a:r>
              <a:rPr lang="en-US" dirty="0" smtClean="0"/>
              <a:t> lacus, et </a:t>
            </a:r>
            <a:r>
              <a:rPr lang="en-US" dirty="0" err="1" smtClean="0"/>
              <a:t>blandit</a:t>
            </a:r>
            <a:r>
              <a:rPr lang="en-US" dirty="0" smtClean="0"/>
              <a:t> </a:t>
            </a:r>
            <a:r>
              <a:rPr lang="en-US" dirty="0" err="1" smtClean="0"/>
              <a:t>est</a:t>
            </a:r>
            <a:r>
              <a:rPr lang="en-US" dirty="0" smtClean="0"/>
              <a:t> nisi at </a:t>
            </a:r>
            <a:r>
              <a:rPr lang="en-US" dirty="0" err="1" smtClean="0"/>
              <a:t>justo</a:t>
            </a:r>
            <a:r>
              <a:rPr lang="en-US" dirty="0" smtClean="0"/>
              <a:t>. </a:t>
            </a:r>
            <a:r>
              <a:rPr lang="en-US" dirty="0" err="1" smtClean="0"/>
              <a:t>Quisque</a:t>
            </a:r>
            <a:r>
              <a:rPr lang="en-US" dirty="0" smtClean="0"/>
              <a:t> </a:t>
            </a:r>
            <a:r>
              <a:rPr lang="en-US" dirty="0" err="1" smtClean="0"/>
              <a:t>interdum</a:t>
            </a:r>
            <a:r>
              <a:rPr lang="en-US" dirty="0" smtClean="0"/>
              <a:t> </a:t>
            </a:r>
            <a:r>
              <a:rPr lang="en-US" dirty="0" err="1" smtClean="0"/>
              <a:t>nunc</a:t>
            </a:r>
            <a:r>
              <a:rPr lang="en-US" dirty="0" smtClean="0"/>
              <a:t> dui, in </a:t>
            </a:r>
            <a:r>
              <a:rPr lang="en-US" dirty="0" err="1" smtClean="0"/>
              <a:t>ultricies</a:t>
            </a:r>
            <a:r>
              <a:rPr lang="en-US" dirty="0" smtClean="0"/>
              <a:t> magna </a:t>
            </a:r>
            <a:r>
              <a:rPr lang="en-US" dirty="0" err="1" smtClean="0"/>
              <a:t>faucibus</a:t>
            </a:r>
            <a:r>
              <a:rPr lang="en-US" dirty="0" smtClean="0"/>
              <a:t> et. Nam </a:t>
            </a:r>
            <a:r>
              <a:rPr lang="en-US" dirty="0" err="1" smtClean="0"/>
              <a:t>quis</a:t>
            </a:r>
            <a:r>
              <a:rPr lang="en-US" dirty="0" smtClean="0"/>
              <a:t> magna </a:t>
            </a:r>
            <a:r>
              <a:rPr lang="en-US" dirty="0" err="1" smtClean="0"/>
              <a:t>sed</a:t>
            </a:r>
            <a:r>
              <a:rPr lang="en-US" dirty="0" smtClean="0"/>
              <a:t> </a:t>
            </a:r>
            <a:r>
              <a:rPr lang="en-US" dirty="0" err="1" smtClean="0"/>
              <a:t>nisl</a:t>
            </a:r>
            <a:r>
              <a:rPr lang="en-US" dirty="0" smtClean="0"/>
              <a:t> </a:t>
            </a:r>
            <a:r>
              <a:rPr lang="en-US" dirty="0" err="1" smtClean="0"/>
              <a:t>luctus</a:t>
            </a:r>
            <a:r>
              <a:rPr lang="en-US" dirty="0" smtClean="0"/>
              <a:t> </a:t>
            </a:r>
            <a:r>
              <a:rPr lang="en-US" dirty="0" err="1" smtClean="0"/>
              <a:t>aliquet</a:t>
            </a:r>
            <a:r>
              <a:rPr lang="en-US" dirty="0" smtClean="0"/>
              <a:t> </a:t>
            </a:r>
            <a:r>
              <a:rPr lang="en-US" dirty="0" err="1" smtClean="0"/>
              <a:t>sed</a:t>
            </a:r>
            <a:r>
              <a:rPr lang="en-US" dirty="0" smtClean="0"/>
              <a:t> at dui. </a:t>
            </a:r>
            <a:r>
              <a:rPr lang="en-US" dirty="0" err="1" smtClean="0"/>
              <a:t>Interdum</a:t>
            </a:r>
            <a:r>
              <a:rPr lang="en-US" dirty="0" smtClean="0"/>
              <a:t> et </a:t>
            </a:r>
            <a:r>
              <a:rPr lang="en-US" dirty="0" err="1" smtClean="0"/>
              <a:t>malesuada</a:t>
            </a:r>
            <a:r>
              <a:rPr lang="en-US" dirty="0" smtClean="0"/>
              <a:t> fames ac ante ipsum </a:t>
            </a:r>
            <a:r>
              <a:rPr lang="en-US" dirty="0" err="1" smtClean="0"/>
              <a:t>primis</a:t>
            </a:r>
            <a:r>
              <a:rPr lang="en-US" dirty="0" smtClean="0"/>
              <a:t> in </a:t>
            </a:r>
            <a:r>
              <a:rPr lang="en-US" dirty="0" err="1" smtClean="0"/>
              <a:t>faucibus</a:t>
            </a:r>
            <a:r>
              <a:rPr lang="en-US" dirty="0" smtClean="0"/>
              <a:t>. </a:t>
            </a:r>
          </a:p>
          <a:p>
            <a:pPr lvl="0"/>
            <a:endParaRPr lang="en-US" dirty="0" smtClean="0"/>
          </a:p>
        </p:txBody>
      </p:sp>
      <p:sp>
        <p:nvSpPr>
          <p:cNvPr id="9" name="Text Placeholder 3"/>
          <p:cNvSpPr>
            <a:spLocks noGrp="1"/>
          </p:cNvSpPr>
          <p:nvPr>
            <p:ph type="body" sz="quarter" idx="12" hasCustomPrompt="1"/>
          </p:nvPr>
        </p:nvSpPr>
        <p:spPr>
          <a:xfrm>
            <a:off x="107950" y="4804190"/>
            <a:ext cx="5903913" cy="215900"/>
          </a:xfrm>
          <a:prstGeom prst="rect">
            <a:avLst/>
          </a:prstGeom>
        </p:spPr>
        <p:txBody>
          <a:bodyPr/>
          <a:lstStyle>
            <a:lvl1pPr marL="0" indent="0">
              <a:buNone/>
              <a:defRPr sz="1000" baseline="0">
                <a:solidFill>
                  <a:schemeClr val="bg1"/>
                </a:solidFill>
                <a:latin typeface="+mj-lt"/>
              </a:defRPr>
            </a:lvl1pPr>
          </a:lstStyle>
          <a:p>
            <a:pPr lvl="0"/>
            <a:r>
              <a:rPr lang="en-GB" sz="1000" dirty="0" smtClean="0"/>
              <a:t>Slide Title</a:t>
            </a:r>
            <a:endParaRPr lang="en-GB" dirty="0"/>
          </a:p>
        </p:txBody>
      </p:sp>
    </p:spTree>
    <p:extLst>
      <p:ext uri="{BB962C8B-B14F-4D97-AF65-F5344CB8AC3E}">
        <p14:creationId xmlns:p14="http://schemas.microsoft.com/office/powerpoint/2010/main" xmlns="" val="3317031542"/>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wo Column Copy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400" y="411450"/>
            <a:ext cx="4032560" cy="288040"/>
          </a:xfrm>
          <a:prstGeom prst="rect">
            <a:avLst/>
          </a:prstGeom>
        </p:spPr>
        <p:txBody>
          <a:bodyPr>
            <a:noAutofit/>
          </a:bodyPr>
          <a:lstStyle>
            <a:lvl1pPr algn="l">
              <a:defRPr sz="2000" baseline="0">
                <a:latin typeface="+mj-lt"/>
              </a:defRPr>
            </a:lvl1pPr>
          </a:lstStyle>
          <a:p>
            <a:r>
              <a:rPr lang="en-US" dirty="0" smtClean="0"/>
              <a:t>Two column copy</a:t>
            </a:r>
            <a:endParaRPr lang="en-GB" dirty="0"/>
          </a:p>
        </p:txBody>
      </p:sp>
      <p:cxnSp>
        <p:nvCxnSpPr>
          <p:cNvPr id="8" name="Straight Connector 7"/>
          <p:cNvCxnSpPr/>
          <p:nvPr userDrawn="1"/>
        </p:nvCxnSpPr>
        <p:spPr>
          <a:xfrm>
            <a:off x="251400" y="483460"/>
            <a:ext cx="1116" cy="216030"/>
          </a:xfrm>
          <a:prstGeom prst="line">
            <a:avLst/>
          </a:prstGeom>
          <a:ln w="25400"/>
          <a:effectLst/>
        </p:spPr>
        <p:style>
          <a:lnRef idx="3">
            <a:schemeClr val="accent2"/>
          </a:lnRef>
          <a:fillRef idx="0">
            <a:schemeClr val="accent2"/>
          </a:fillRef>
          <a:effectRef idx="2">
            <a:schemeClr val="accent2"/>
          </a:effectRef>
          <a:fontRef idx="minor">
            <a:schemeClr val="tx1"/>
          </a:fontRef>
        </p:style>
      </p:cxnSp>
      <p:sp>
        <p:nvSpPr>
          <p:cNvPr id="14" name="Text Placeholder 13"/>
          <p:cNvSpPr>
            <a:spLocks noGrp="1"/>
          </p:cNvSpPr>
          <p:nvPr>
            <p:ph type="body" sz="quarter" idx="11" hasCustomPrompt="1"/>
          </p:nvPr>
        </p:nvSpPr>
        <p:spPr>
          <a:xfrm>
            <a:off x="252516" y="987530"/>
            <a:ext cx="8640083" cy="3600500"/>
          </a:xfrm>
          <a:prstGeom prst="rect">
            <a:avLst/>
          </a:prstGeom>
        </p:spPr>
        <p:txBody>
          <a:bodyPr numCol="2" spcCol="216000">
            <a:normAutofit/>
          </a:bodyPr>
          <a:lstStyle>
            <a:lvl1pPr marL="0" indent="0">
              <a:lnSpc>
                <a:spcPct val="100000"/>
              </a:lnSpc>
              <a:buNone/>
              <a:defRPr sz="1300" b="0">
                <a:solidFill>
                  <a:schemeClr val="accent3"/>
                </a:solidFill>
                <a:latin typeface="Source Sans Pro" panose="020B0503030403020204" pitchFamily="34" charset="0"/>
              </a:defRPr>
            </a:lvl1pPr>
          </a:lstStyle>
          <a:p>
            <a:pPr lvl="0"/>
            <a:r>
              <a:rPr lang="en-US" dirty="0" smtClean="0"/>
              <a:t>In </a:t>
            </a:r>
            <a:r>
              <a:rPr lang="en-US" dirty="0" err="1" smtClean="0"/>
              <a:t>hac</a:t>
            </a:r>
            <a:r>
              <a:rPr lang="en-US" dirty="0" smtClean="0"/>
              <a:t> </a:t>
            </a:r>
            <a:r>
              <a:rPr lang="en-US" dirty="0" err="1" smtClean="0"/>
              <a:t>habitasse</a:t>
            </a:r>
            <a:r>
              <a:rPr lang="en-US" dirty="0" smtClean="0"/>
              <a:t> </a:t>
            </a:r>
            <a:r>
              <a:rPr lang="en-US" dirty="0" err="1" smtClean="0"/>
              <a:t>platea</a:t>
            </a:r>
            <a:r>
              <a:rPr lang="en-US" dirty="0" smtClean="0"/>
              <a:t> </a:t>
            </a:r>
            <a:r>
              <a:rPr lang="en-US" dirty="0" err="1" smtClean="0"/>
              <a:t>dictumst</a:t>
            </a:r>
            <a:r>
              <a:rPr lang="en-US" dirty="0" smtClean="0"/>
              <a:t>. </a:t>
            </a:r>
            <a:r>
              <a:rPr lang="en-US" dirty="0" err="1" smtClean="0"/>
              <a:t>Duis</a:t>
            </a:r>
            <a:r>
              <a:rPr lang="en-US" dirty="0" smtClean="0"/>
              <a:t> </a:t>
            </a:r>
            <a:r>
              <a:rPr lang="en-US" dirty="0" err="1" smtClean="0"/>
              <a:t>leo</a:t>
            </a:r>
            <a:r>
              <a:rPr lang="en-US" dirty="0" smtClean="0"/>
              <a:t> </a:t>
            </a:r>
            <a:r>
              <a:rPr lang="en-US" dirty="0" err="1" smtClean="0"/>
              <a:t>diam</a:t>
            </a:r>
            <a:r>
              <a:rPr lang="en-US" dirty="0" smtClean="0"/>
              <a:t>, </a:t>
            </a:r>
            <a:r>
              <a:rPr lang="en-US" dirty="0" err="1" smtClean="0"/>
              <a:t>auctor</a:t>
            </a:r>
            <a:r>
              <a:rPr lang="en-US" dirty="0" smtClean="0"/>
              <a:t> non </a:t>
            </a:r>
            <a:r>
              <a:rPr lang="en-US" dirty="0" err="1" smtClean="0"/>
              <a:t>sodales</a:t>
            </a:r>
            <a:r>
              <a:rPr lang="en-US" dirty="0" smtClean="0"/>
              <a:t> </a:t>
            </a:r>
            <a:r>
              <a:rPr lang="en-US" dirty="0" err="1" smtClean="0"/>
              <a:t>eu</a:t>
            </a:r>
            <a:r>
              <a:rPr lang="en-US" dirty="0" smtClean="0"/>
              <a:t>, </a:t>
            </a:r>
            <a:r>
              <a:rPr lang="en-US" dirty="0" err="1" smtClean="0"/>
              <a:t>viverra</a:t>
            </a:r>
            <a:r>
              <a:rPr lang="en-US" dirty="0" smtClean="0"/>
              <a:t> id ex. </a:t>
            </a:r>
            <a:r>
              <a:rPr lang="en-US" dirty="0" err="1" smtClean="0"/>
              <a:t>Aenean</a:t>
            </a:r>
            <a:r>
              <a:rPr lang="en-US" dirty="0" smtClean="0"/>
              <a:t> cursus </a:t>
            </a:r>
            <a:r>
              <a:rPr lang="en-US" dirty="0" err="1" smtClean="0"/>
              <a:t>orci</a:t>
            </a:r>
            <a:r>
              <a:rPr lang="en-US" dirty="0" smtClean="0"/>
              <a:t> ligula, a </a:t>
            </a:r>
            <a:r>
              <a:rPr lang="en-US" dirty="0" err="1" smtClean="0"/>
              <a:t>scelerisque</a:t>
            </a:r>
            <a:r>
              <a:rPr lang="en-US" dirty="0" smtClean="0"/>
              <a:t> </a:t>
            </a:r>
            <a:r>
              <a:rPr lang="en-US" dirty="0" err="1" smtClean="0"/>
              <a:t>est</a:t>
            </a:r>
            <a:r>
              <a:rPr lang="en-US" dirty="0" smtClean="0"/>
              <a:t> </a:t>
            </a:r>
            <a:r>
              <a:rPr lang="en-US" dirty="0" err="1" smtClean="0"/>
              <a:t>aliquet</a:t>
            </a:r>
            <a:r>
              <a:rPr lang="en-US" dirty="0" smtClean="0"/>
              <a:t> </a:t>
            </a:r>
            <a:r>
              <a:rPr lang="en-US" dirty="0" err="1" smtClean="0"/>
              <a:t>ut.</a:t>
            </a:r>
            <a:r>
              <a:rPr lang="en-US" dirty="0" smtClean="0"/>
              <a:t> </a:t>
            </a:r>
            <a:r>
              <a:rPr lang="en-US" dirty="0" err="1" smtClean="0"/>
              <a:t>Proin</a:t>
            </a:r>
            <a:r>
              <a:rPr lang="en-US" dirty="0" smtClean="0"/>
              <a:t> at </a:t>
            </a:r>
            <a:r>
              <a:rPr lang="en-US" dirty="0" err="1" smtClean="0"/>
              <a:t>mauris</a:t>
            </a:r>
            <a:r>
              <a:rPr lang="en-US" dirty="0" smtClean="0"/>
              <a:t> </a:t>
            </a:r>
            <a:r>
              <a:rPr lang="en-US" dirty="0" err="1" smtClean="0"/>
              <a:t>eu</a:t>
            </a:r>
            <a:r>
              <a:rPr lang="en-US" dirty="0" smtClean="0"/>
              <a:t> </a:t>
            </a:r>
            <a:r>
              <a:rPr lang="en-US" dirty="0" err="1" smtClean="0"/>
              <a:t>urna</a:t>
            </a:r>
            <a:r>
              <a:rPr lang="en-US" dirty="0" smtClean="0"/>
              <a:t> </a:t>
            </a:r>
            <a:r>
              <a:rPr lang="en-US" dirty="0" err="1" smtClean="0"/>
              <a:t>vehicula</a:t>
            </a:r>
            <a:r>
              <a:rPr lang="en-US" dirty="0" smtClean="0"/>
              <a:t> </a:t>
            </a:r>
            <a:r>
              <a:rPr lang="en-US" dirty="0" err="1" smtClean="0"/>
              <a:t>pellentesque</a:t>
            </a:r>
            <a:r>
              <a:rPr lang="en-US" dirty="0" smtClean="0"/>
              <a:t>. Maecenas </a:t>
            </a:r>
            <a:r>
              <a:rPr lang="en-US" dirty="0" err="1" smtClean="0"/>
              <a:t>ultrices</a:t>
            </a:r>
            <a:r>
              <a:rPr lang="en-US" dirty="0" smtClean="0"/>
              <a:t> vitae ex </a:t>
            </a:r>
            <a:r>
              <a:rPr lang="en-US" dirty="0" err="1" smtClean="0"/>
              <a:t>quis</a:t>
            </a:r>
            <a:r>
              <a:rPr lang="en-US" dirty="0" smtClean="0"/>
              <a:t> </a:t>
            </a:r>
            <a:r>
              <a:rPr lang="en-US" dirty="0" err="1" smtClean="0"/>
              <a:t>tincidunt</a:t>
            </a:r>
            <a:r>
              <a:rPr lang="en-US" dirty="0" smtClean="0"/>
              <a:t>. </a:t>
            </a:r>
            <a:r>
              <a:rPr lang="en-US" dirty="0" err="1" smtClean="0"/>
              <a:t>Suspendisse</a:t>
            </a:r>
            <a:r>
              <a:rPr lang="en-US" dirty="0" smtClean="0"/>
              <a:t> pharetra </a:t>
            </a:r>
            <a:r>
              <a:rPr lang="en-US" dirty="0" err="1" smtClean="0"/>
              <a:t>nunc</a:t>
            </a:r>
            <a:r>
              <a:rPr lang="en-US" dirty="0" smtClean="0"/>
              <a:t> ac porta </a:t>
            </a:r>
            <a:r>
              <a:rPr lang="en-US" dirty="0" err="1" smtClean="0"/>
              <a:t>fringilla</a:t>
            </a:r>
            <a:r>
              <a:rPr lang="en-US" dirty="0" smtClean="0"/>
              <a:t>. </a:t>
            </a:r>
            <a:r>
              <a:rPr lang="en-US" dirty="0" err="1" smtClean="0"/>
              <a:t>Fusce</a:t>
            </a:r>
            <a:r>
              <a:rPr lang="en-US" dirty="0" smtClean="0"/>
              <a:t> </a:t>
            </a:r>
            <a:r>
              <a:rPr lang="en-US" dirty="0" err="1" smtClean="0"/>
              <a:t>est</a:t>
            </a:r>
            <a:r>
              <a:rPr lang="en-US" dirty="0" smtClean="0"/>
              <a:t> </a:t>
            </a:r>
            <a:r>
              <a:rPr lang="en-US" dirty="0" err="1" smtClean="0"/>
              <a:t>leo</a:t>
            </a:r>
            <a:r>
              <a:rPr lang="en-US" dirty="0" smtClean="0"/>
              <a:t>, </a:t>
            </a:r>
            <a:r>
              <a:rPr lang="en-US" dirty="0" err="1" smtClean="0"/>
              <a:t>posuere</a:t>
            </a:r>
            <a:r>
              <a:rPr lang="en-US" dirty="0" smtClean="0"/>
              <a:t> non </a:t>
            </a:r>
            <a:r>
              <a:rPr lang="en-US" dirty="0" err="1" smtClean="0"/>
              <a:t>egestas</a:t>
            </a:r>
            <a:r>
              <a:rPr lang="en-US" dirty="0" smtClean="0"/>
              <a:t> in, </a:t>
            </a:r>
            <a:r>
              <a:rPr lang="en-US" dirty="0" err="1" smtClean="0"/>
              <a:t>condimentum</a:t>
            </a:r>
            <a:r>
              <a:rPr lang="en-US" dirty="0" smtClean="0"/>
              <a:t> </a:t>
            </a:r>
            <a:r>
              <a:rPr lang="en-US" dirty="0" err="1" smtClean="0"/>
              <a:t>nec</a:t>
            </a:r>
            <a:r>
              <a:rPr lang="en-US" dirty="0" smtClean="0"/>
              <a:t> </a:t>
            </a:r>
            <a:r>
              <a:rPr lang="en-US" dirty="0" err="1" smtClean="0"/>
              <a:t>lectus</a:t>
            </a:r>
            <a:r>
              <a:rPr lang="en-US" dirty="0" smtClean="0"/>
              <a:t>. </a:t>
            </a:r>
          </a:p>
          <a:p>
            <a:pPr lvl="0"/>
            <a:endParaRPr lang="en-US" dirty="0" smtClean="0"/>
          </a:p>
          <a:p>
            <a:pPr lvl="0"/>
            <a:r>
              <a:rPr lang="en-US" dirty="0" err="1" smtClean="0"/>
              <a:t>Curabitur</a:t>
            </a:r>
            <a:r>
              <a:rPr lang="en-US" dirty="0" smtClean="0"/>
              <a:t> </a:t>
            </a:r>
            <a:r>
              <a:rPr lang="en-US" dirty="0" err="1" smtClean="0"/>
              <a:t>sed</a:t>
            </a:r>
            <a:r>
              <a:rPr lang="en-US" dirty="0" smtClean="0"/>
              <a:t> magna </a:t>
            </a:r>
            <a:r>
              <a:rPr lang="en-US" dirty="0" err="1" smtClean="0"/>
              <a:t>porttitor</a:t>
            </a:r>
            <a:r>
              <a:rPr lang="en-US" dirty="0" smtClean="0"/>
              <a:t>, </a:t>
            </a:r>
            <a:r>
              <a:rPr lang="en-US" dirty="0" err="1" smtClean="0"/>
              <a:t>ullamcorper</a:t>
            </a:r>
            <a:r>
              <a:rPr lang="en-US" dirty="0" smtClean="0"/>
              <a:t> </a:t>
            </a:r>
            <a:r>
              <a:rPr lang="en-US" dirty="0" err="1" smtClean="0"/>
              <a:t>eros</a:t>
            </a:r>
            <a:r>
              <a:rPr lang="en-US" dirty="0" smtClean="0"/>
              <a:t> in, </a:t>
            </a:r>
            <a:r>
              <a:rPr lang="en-US" dirty="0" err="1" smtClean="0"/>
              <a:t>ultrices</a:t>
            </a:r>
            <a:r>
              <a:rPr lang="en-US" dirty="0" smtClean="0"/>
              <a:t> est. </a:t>
            </a:r>
            <a:r>
              <a:rPr lang="en-US" dirty="0" err="1" smtClean="0"/>
              <a:t>Vestibulum</a:t>
            </a:r>
            <a:r>
              <a:rPr lang="en-US" dirty="0" smtClean="0"/>
              <a:t> </a:t>
            </a:r>
            <a:r>
              <a:rPr lang="en-US" dirty="0" err="1" smtClean="0"/>
              <a:t>sodales</a:t>
            </a:r>
            <a:r>
              <a:rPr lang="en-US" dirty="0" smtClean="0"/>
              <a:t> </a:t>
            </a:r>
            <a:r>
              <a:rPr lang="en-US" dirty="0" err="1" smtClean="0"/>
              <a:t>suscipit</a:t>
            </a:r>
            <a:r>
              <a:rPr lang="en-US" dirty="0" smtClean="0"/>
              <a:t> </a:t>
            </a:r>
            <a:r>
              <a:rPr lang="en-US" dirty="0" err="1" smtClean="0"/>
              <a:t>turpis</a:t>
            </a:r>
            <a:r>
              <a:rPr lang="en-US" dirty="0" smtClean="0"/>
              <a:t>, a </a:t>
            </a:r>
            <a:r>
              <a:rPr lang="en-US" dirty="0" err="1" smtClean="0"/>
              <a:t>blandit</a:t>
            </a:r>
            <a:r>
              <a:rPr lang="en-US" dirty="0" smtClean="0"/>
              <a:t> </a:t>
            </a:r>
            <a:r>
              <a:rPr lang="en-US" dirty="0" err="1" smtClean="0"/>
              <a:t>purus</a:t>
            </a:r>
            <a:r>
              <a:rPr lang="en-US" dirty="0" smtClean="0"/>
              <a:t> </a:t>
            </a:r>
            <a:r>
              <a:rPr lang="en-US" dirty="0" err="1" smtClean="0"/>
              <a:t>ultricies</a:t>
            </a:r>
            <a:r>
              <a:rPr lang="en-US" dirty="0" smtClean="0"/>
              <a:t> sed. </a:t>
            </a:r>
            <a:r>
              <a:rPr lang="en-US" dirty="0" err="1" smtClean="0"/>
              <a:t>Curabitur</a:t>
            </a:r>
            <a:r>
              <a:rPr lang="en-US" dirty="0" smtClean="0"/>
              <a:t> </a:t>
            </a:r>
            <a:r>
              <a:rPr lang="en-US" dirty="0" err="1" smtClean="0"/>
              <a:t>mattis</a:t>
            </a:r>
            <a:r>
              <a:rPr lang="en-US" dirty="0" smtClean="0"/>
              <a:t> </a:t>
            </a:r>
            <a:r>
              <a:rPr lang="en-US" dirty="0" err="1" smtClean="0"/>
              <a:t>luctus</a:t>
            </a:r>
            <a:r>
              <a:rPr lang="en-US" dirty="0" smtClean="0"/>
              <a:t> </a:t>
            </a:r>
            <a:r>
              <a:rPr lang="en-US" dirty="0" err="1" smtClean="0"/>
              <a:t>mauris</a:t>
            </a:r>
            <a:r>
              <a:rPr lang="en-US" dirty="0" smtClean="0"/>
              <a:t>, non </a:t>
            </a:r>
            <a:r>
              <a:rPr lang="en-US" dirty="0" err="1" smtClean="0"/>
              <a:t>consectetur</a:t>
            </a:r>
            <a:r>
              <a:rPr lang="en-US" dirty="0" smtClean="0"/>
              <a:t> </a:t>
            </a:r>
            <a:r>
              <a:rPr lang="en-US" dirty="0" err="1" smtClean="0"/>
              <a:t>mauris</a:t>
            </a:r>
            <a:r>
              <a:rPr lang="en-US" dirty="0" smtClean="0"/>
              <a:t> </a:t>
            </a:r>
            <a:r>
              <a:rPr lang="en-US" dirty="0" err="1" smtClean="0"/>
              <a:t>viverra</a:t>
            </a:r>
            <a:r>
              <a:rPr lang="en-US" dirty="0" smtClean="0"/>
              <a:t> </a:t>
            </a:r>
            <a:r>
              <a:rPr lang="en-US" dirty="0" err="1" smtClean="0"/>
              <a:t>ut.</a:t>
            </a:r>
            <a:r>
              <a:rPr lang="en-US" dirty="0" smtClean="0"/>
              <a:t> </a:t>
            </a:r>
            <a:r>
              <a:rPr lang="en-US" dirty="0" err="1" smtClean="0"/>
              <a:t>Nulla</a:t>
            </a:r>
            <a:r>
              <a:rPr lang="en-US" dirty="0" smtClean="0"/>
              <a:t> </a:t>
            </a:r>
            <a:r>
              <a:rPr lang="en-US" dirty="0" err="1" smtClean="0"/>
              <a:t>consectetur</a:t>
            </a:r>
            <a:r>
              <a:rPr lang="en-US" dirty="0" smtClean="0"/>
              <a:t> </a:t>
            </a:r>
            <a:r>
              <a:rPr lang="en-US" dirty="0" err="1" smtClean="0"/>
              <a:t>enim</a:t>
            </a:r>
            <a:r>
              <a:rPr lang="en-US" dirty="0" smtClean="0"/>
              <a:t> </a:t>
            </a:r>
            <a:r>
              <a:rPr lang="en-US" dirty="0" err="1" smtClean="0"/>
              <a:t>ut</a:t>
            </a:r>
            <a:r>
              <a:rPr lang="en-US" dirty="0" smtClean="0"/>
              <a:t> quam </a:t>
            </a:r>
            <a:r>
              <a:rPr lang="en-US" dirty="0" err="1" smtClean="0"/>
              <a:t>suscipit</a:t>
            </a:r>
            <a:r>
              <a:rPr lang="en-US" dirty="0" smtClean="0"/>
              <a:t>, </a:t>
            </a:r>
            <a:r>
              <a:rPr lang="en-US" dirty="0" err="1" smtClean="0"/>
              <a:t>quis</a:t>
            </a:r>
            <a:r>
              <a:rPr lang="en-US" dirty="0" smtClean="0"/>
              <a:t> </a:t>
            </a:r>
            <a:r>
              <a:rPr lang="en-US" dirty="0" err="1" smtClean="0"/>
              <a:t>imperdiet</a:t>
            </a:r>
            <a:r>
              <a:rPr lang="en-US" dirty="0" smtClean="0"/>
              <a:t> </a:t>
            </a:r>
            <a:r>
              <a:rPr lang="en-US" dirty="0" err="1" smtClean="0"/>
              <a:t>purus</a:t>
            </a:r>
            <a:r>
              <a:rPr lang="en-US" dirty="0" smtClean="0"/>
              <a:t> </a:t>
            </a:r>
            <a:r>
              <a:rPr lang="en-US" dirty="0" err="1" smtClean="0"/>
              <a:t>viverra</a:t>
            </a:r>
            <a:r>
              <a:rPr lang="en-US" dirty="0" smtClean="0"/>
              <a:t>. </a:t>
            </a:r>
          </a:p>
          <a:p>
            <a:pPr lvl="0"/>
            <a:endParaRPr lang="en-US" dirty="0" smtClean="0"/>
          </a:p>
          <a:p>
            <a:pPr lvl="0"/>
            <a:endParaRPr lang="en-US" dirty="0" smtClean="0"/>
          </a:p>
          <a:p>
            <a:pPr lvl="0"/>
            <a:r>
              <a:rPr lang="en-US" dirty="0" err="1" smtClean="0"/>
              <a:t>Ut</a:t>
            </a:r>
            <a:r>
              <a:rPr lang="en-US" dirty="0" smtClean="0"/>
              <a:t> pharetra </a:t>
            </a:r>
            <a:r>
              <a:rPr lang="en-US" dirty="0" err="1" smtClean="0"/>
              <a:t>sem</a:t>
            </a:r>
            <a:r>
              <a:rPr lang="en-US" dirty="0" smtClean="0"/>
              <a:t> ac ligula </a:t>
            </a:r>
            <a:r>
              <a:rPr lang="en-US" dirty="0" err="1" smtClean="0"/>
              <a:t>dignissim</a:t>
            </a:r>
            <a:r>
              <a:rPr lang="en-US" dirty="0" smtClean="0"/>
              <a:t>, </a:t>
            </a:r>
            <a:r>
              <a:rPr lang="en-US" dirty="0" err="1" smtClean="0"/>
              <a:t>sed</a:t>
            </a:r>
            <a:r>
              <a:rPr lang="en-US" dirty="0" smtClean="0"/>
              <a:t> </a:t>
            </a:r>
            <a:r>
              <a:rPr lang="en-US" dirty="0" err="1" smtClean="0"/>
              <a:t>venenatis</a:t>
            </a:r>
            <a:r>
              <a:rPr lang="en-US" dirty="0" smtClean="0"/>
              <a:t> </a:t>
            </a:r>
            <a:r>
              <a:rPr lang="en-US" dirty="0" err="1" smtClean="0"/>
              <a:t>eros</a:t>
            </a:r>
            <a:r>
              <a:rPr lang="en-US" dirty="0" smtClean="0"/>
              <a:t> </a:t>
            </a:r>
            <a:r>
              <a:rPr lang="en-US" dirty="0" err="1" smtClean="0"/>
              <a:t>vehicula</a:t>
            </a:r>
            <a:r>
              <a:rPr lang="en-US" dirty="0" smtClean="0"/>
              <a:t>. </a:t>
            </a:r>
            <a:r>
              <a:rPr lang="en-US" dirty="0" err="1" smtClean="0"/>
              <a:t>Suspendisse</a:t>
            </a:r>
            <a:r>
              <a:rPr lang="en-US" dirty="0" smtClean="0"/>
              <a:t> </a:t>
            </a:r>
            <a:r>
              <a:rPr lang="en-US" dirty="0" err="1" smtClean="0"/>
              <a:t>mollis</a:t>
            </a:r>
            <a:r>
              <a:rPr lang="en-US" dirty="0" smtClean="0"/>
              <a:t>, </a:t>
            </a:r>
            <a:r>
              <a:rPr lang="en-US" dirty="0" err="1" smtClean="0"/>
              <a:t>velit</a:t>
            </a:r>
            <a:r>
              <a:rPr lang="en-US" dirty="0" smtClean="0"/>
              <a:t> </a:t>
            </a:r>
            <a:r>
              <a:rPr lang="en-US" dirty="0" err="1" smtClean="0"/>
              <a:t>ut</a:t>
            </a:r>
            <a:r>
              <a:rPr lang="en-US" dirty="0" smtClean="0"/>
              <a:t> semper </a:t>
            </a:r>
            <a:r>
              <a:rPr lang="en-US" dirty="0" err="1" smtClean="0"/>
              <a:t>auctor</a:t>
            </a:r>
            <a:r>
              <a:rPr lang="en-US" dirty="0" smtClean="0"/>
              <a:t>, </a:t>
            </a:r>
            <a:r>
              <a:rPr lang="en-US" dirty="0" err="1" smtClean="0"/>
              <a:t>nulla</a:t>
            </a:r>
            <a:r>
              <a:rPr lang="en-US" dirty="0" smtClean="0"/>
              <a:t> nisi </a:t>
            </a:r>
            <a:r>
              <a:rPr lang="en-US" dirty="0" err="1" smtClean="0"/>
              <a:t>fermentum</a:t>
            </a:r>
            <a:r>
              <a:rPr lang="en-US" dirty="0" smtClean="0"/>
              <a:t> lacus, et </a:t>
            </a:r>
            <a:r>
              <a:rPr lang="en-US" dirty="0" err="1" smtClean="0"/>
              <a:t>blandit</a:t>
            </a:r>
            <a:r>
              <a:rPr lang="en-US" dirty="0" smtClean="0"/>
              <a:t> </a:t>
            </a:r>
            <a:r>
              <a:rPr lang="en-US" dirty="0" err="1" smtClean="0"/>
              <a:t>est</a:t>
            </a:r>
            <a:r>
              <a:rPr lang="en-US" dirty="0" smtClean="0"/>
              <a:t> nisi at </a:t>
            </a:r>
            <a:r>
              <a:rPr lang="en-US" dirty="0" err="1" smtClean="0"/>
              <a:t>justo</a:t>
            </a:r>
            <a:r>
              <a:rPr lang="en-US" dirty="0" smtClean="0"/>
              <a:t>. </a:t>
            </a:r>
            <a:r>
              <a:rPr lang="en-US" dirty="0" err="1" smtClean="0"/>
              <a:t>Quisque</a:t>
            </a:r>
            <a:r>
              <a:rPr lang="en-US" dirty="0" smtClean="0"/>
              <a:t> </a:t>
            </a:r>
            <a:r>
              <a:rPr lang="en-US" dirty="0" err="1" smtClean="0"/>
              <a:t>interdum</a:t>
            </a:r>
            <a:r>
              <a:rPr lang="en-US" dirty="0" smtClean="0"/>
              <a:t> </a:t>
            </a:r>
            <a:r>
              <a:rPr lang="en-US" dirty="0" err="1" smtClean="0"/>
              <a:t>nunc</a:t>
            </a:r>
            <a:r>
              <a:rPr lang="en-US" dirty="0" smtClean="0"/>
              <a:t> dui, in </a:t>
            </a:r>
            <a:r>
              <a:rPr lang="en-US" dirty="0" err="1" smtClean="0"/>
              <a:t>ultricies</a:t>
            </a:r>
            <a:r>
              <a:rPr lang="en-US" dirty="0" smtClean="0"/>
              <a:t> magna </a:t>
            </a:r>
            <a:r>
              <a:rPr lang="en-US" dirty="0" err="1" smtClean="0"/>
              <a:t>faucibus</a:t>
            </a:r>
            <a:r>
              <a:rPr lang="en-US" dirty="0" smtClean="0"/>
              <a:t> et. Nam </a:t>
            </a:r>
            <a:r>
              <a:rPr lang="en-US" dirty="0" err="1" smtClean="0"/>
              <a:t>quis</a:t>
            </a:r>
            <a:r>
              <a:rPr lang="en-US" dirty="0" smtClean="0"/>
              <a:t> magna </a:t>
            </a:r>
            <a:r>
              <a:rPr lang="en-US" dirty="0" err="1" smtClean="0"/>
              <a:t>sed</a:t>
            </a:r>
            <a:r>
              <a:rPr lang="en-US" dirty="0" smtClean="0"/>
              <a:t> </a:t>
            </a:r>
            <a:r>
              <a:rPr lang="en-US" dirty="0" err="1" smtClean="0"/>
              <a:t>nisl</a:t>
            </a:r>
            <a:r>
              <a:rPr lang="en-US" dirty="0" smtClean="0"/>
              <a:t> </a:t>
            </a:r>
            <a:r>
              <a:rPr lang="en-US" dirty="0" err="1" smtClean="0"/>
              <a:t>luctus</a:t>
            </a:r>
            <a:r>
              <a:rPr lang="en-US" dirty="0" smtClean="0"/>
              <a:t> </a:t>
            </a:r>
            <a:r>
              <a:rPr lang="en-US" dirty="0" err="1" smtClean="0"/>
              <a:t>aliquet</a:t>
            </a:r>
            <a:r>
              <a:rPr lang="en-US" dirty="0" smtClean="0"/>
              <a:t> </a:t>
            </a:r>
            <a:r>
              <a:rPr lang="en-US" dirty="0" err="1" smtClean="0"/>
              <a:t>sed</a:t>
            </a:r>
            <a:r>
              <a:rPr lang="en-US" dirty="0" smtClean="0"/>
              <a:t> at dui. </a:t>
            </a:r>
            <a:r>
              <a:rPr lang="en-US" dirty="0" err="1" smtClean="0"/>
              <a:t>Interdum</a:t>
            </a:r>
            <a:r>
              <a:rPr lang="en-US" dirty="0" smtClean="0"/>
              <a:t> et </a:t>
            </a:r>
            <a:r>
              <a:rPr lang="en-US" dirty="0" err="1" smtClean="0"/>
              <a:t>malesuada</a:t>
            </a:r>
            <a:r>
              <a:rPr lang="en-US" dirty="0" smtClean="0"/>
              <a:t> fames ac ante ipsum </a:t>
            </a:r>
            <a:r>
              <a:rPr lang="en-US" dirty="0" err="1" smtClean="0"/>
              <a:t>primis</a:t>
            </a:r>
            <a:r>
              <a:rPr lang="en-US" dirty="0" smtClean="0"/>
              <a:t> in </a:t>
            </a:r>
            <a:r>
              <a:rPr lang="en-US" dirty="0" err="1" smtClean="0"/>
              <a:t>faucibus</a:t>
            </a:r>
            <a:r>
              <a:rPr lang="en-US" dirty="0" smtClean="0"/>
              <a:t>. </a:t>
            </a:r>
          </a:p>
          <a:p>
            <a:pPr lvl="0"/>
            <a:endParaRPr lang="en-US" dirty="0" smtClean="0"/>
          </a:p>
          <a:p>
            <a:pPr lvl="0"/>
            <a:r>
              <a:rPr lang="en-US" dirty="0" err="1" smtClean="0"/>
              <a:t>Donec</a:t>
            </a:r>
            <a:r>
              <a:rPr lang="en-US" dirty="0" smtClean="0"/>
              <a:t> </a:t>
            </a:r>
            <a:r>
              <a:rPr lang="en-US" dirty="0" err="1" smtClean="0"/>
              <a:t>volutpat</a:t>
            </a:r>
            <a:r>
              <a:rPr lang="en-US" dirty="0" smtClean="0"/>
              <a:t> libero </a:t>
            </a:r>
            <a:r>
              <a:rPr lang="en-US" dirty="0" err="1" smtClean="0"/>
              <a:t>eu</a:t>
            </a:r>
            <a:r>
              <a:rPr lang="en-US" dirty="0" smtClean="0"/>
              <a:t> </a:t>
            </a:r>
            <a:r>
              <a:rPr lang="en-US" dirty="0" err="1" smtClean="0"/>
              <a:t>enim</a:t>
            </a:r>
            <a:r>
              <a:rPr lang="en-US" dirty="0" smtClean="0"/>
              <a:t> </a:t>
            </a:r>
            <a:r>
              <a:rPr lang="en-US" dirty="0" err="1" smtClean="0"/>
              <a:t>condimentum</a:t>
            </a:r>
            <a:r>
              <a:rPr lang="en-US" dirty="0" smtClean="0"/>
              <a:t> </a:t>
            </a:r>
            <a:r>
              <a:rPr lang="en-US" dirty="0" err="1" smtClean="0"/>
              <a:t>venenatis</a:t>
            </a:r>
            <a:r>
              <a:rPr lang="en-US" dirty="0" smtClean="0"/>
              <a:t>. </a:t>
            </a:r>
            <a:r>
              <a:rPr lang="en-US" dirty="0" err="1" smtClean="0"/>
              <a:t>Etiam</a:t>
            </a:r>
            <a:r>
              <a:rPr lang="en-US" dirty="0" smtClean="0"/>
              <a:t> maximus sit </a:t>
            </a:r>
            <a:r>
              <a:rPr lang="en-US" dirty="0" err="1" smtClean="0"/>
              <a:t>amet</a:t>
            </a:r>
            <a:r>
              <a:rPr lang="en-US" dirty="0" smtClean="0"/>
              <a:t> mi ac tempus. </a:t>
            </a:r>
            <a:r>
              <a:rPr lang="en-US" dirty="0" err="1" smtClean="0"/>
              <a:t>Duis</a:t>
            </a:r>
            <a:r>
              <a:rPr lang="en-US" dirty="0" smtClean="0"/>
              <a:t> </a:t>
            </a:r>
            <a:r>
              <a:rPr lang="en-US" dirty="0" err="1" smtClean="0"/>
              <a:t>commodo</a:t>
            </a:r>
            <a:r>
              <a:rPr lang="en-US" dirty="0" smtClean="0"/>
              <a:t> </a:t>
            </a:r>
            <a:r>
              <a:rPr lang="en-US" dirty="0" err="1" smtClean="0"/>
              <a:t>leo</a:t>
            </a:r>
            <a:r>
              <a:rPr lang="en-US" dirty="0" smtClean="0"/>
              <a:t> et </a:t>
            </a:r>
            <a:r>
              <a:rPr lang="en-US" dirty="0" err="1" smtClean="0"/>
              <a:t>metus</a:t>
            </a:r>
            <a:r>
              <a:rPr lang="en-US" dirty="0" smtClean="0"/>
              <a:t> </a:t>
            </a:r>
            <a:r>
              <a:rPr lang="en-US" dirty="0" err="1" smtClean="0"/>
              <a:t>accumsan</a:t>
            </a:r>
            <a:r>
              <a:rPr lang="en-US" dirty="0" smtClean="0"/>
              <a:t> gravida. </a:t>
            </a:r>
            <a:r>
              <a:rPr lang="en-US" dirty="0" err="1" smtClean="0"/>
              <a:t>Sed</a:t>
            </a:r>
            <a:r>
              <a:rPr lang="en-US" dirty="0" smtClean="0"/>
              <a:t> </a:t>
            </a:r>
            <a:r>
              <a:rPr lang="en-US" dirty="0" err="1" smtClean="0"/>
              <a:t>condimentum</a:t>
            </a:r>
            <a:r>
              <a:rPr lang="en-US" dirty="0" smtClean="0"/>
              <a:t> </a:t>
            </a:r>
            <a:r>
              <a:rPr lang="en-US" dirty="0" err="1" smtClean="0"/>
              <a:t>odio</a:t>
            </a:r>
            <a:r>
              <a:rPr lang="en-US" dirty="0" smtClean="0"/>
              <a:t> </a:t>
            </a:r>
            <a:r>
              <a:rPr lang="en-US" dirty="0" err="1" smtClean="0"/>
              <a:t>neque</a:t>
            </a:r>
            <a:r>
              <a:rPr lang="en-US" dirty="0" smtClean="0"/>
              <a:t>, id </a:t>
            </a:r>
            <a:r>
              <a:rPr lang="en-US" dirty="0" err="1" smtClean="0"/>
              <a:t>pretium</a:t>
            </a:r>
            <a:r>
              <a:rPr lang="en-US" dirty="0" smtClean="0"/>
              <a:t> quam maximus </a:t>
            </a:r>
            <a:r>
              <a:rPr lang="en-US" dirty="0" err="1" smtClean="0"/>
              <a:t>efficitur</a:t>
            </a:r>
            <a:r>
              <a:rPr lang="en-US" dirty="0" smtClean="0"/>
              <a:t>. </a:t>
            </a:r>
            <a:r>
              <a:rPr lang="en-US" dirty="0" err="1" smtClean="0"/>
              <a:t>Duis</a:t>
            </a:r>
            <a:r>
              <a:rPr lang="en-US" dirty="0" smtClean="0"/>
              <a:t> </a:t>
            </a:r>
            <a:r>
              <a:rPr lang="en-US" dirty="0" err="1" smtClean="0"/>
              <a:t>accumsan</a:t>
            </a:r>
            <a:r>
              <a:rPr lang="en-US" dirty="0" smtClean="0"/>
              <a:t> </a:t>
            </a:r>
            <a:r>
              <a:rPr lang="en-US" dirty="0" err="1" smtClean="0"/>
              <a:t>pulvinar</a:t>
            </a:r>
            <a:r>
              <a:rPr lang="en-US" dirty="0" smtClean="0"/>
              <a:t> </a:t>
            </a:r>
            <a:r>
              <a:rPr lang="en-US" dirty="0" err="1" smtClean="0"/>
              <a:t>sem</a:t>
            </a:r>
            <a:r>
              <a:rPr lang="en-US" dirty="0" smtClean="0"/>
              <a:t> et </a:t>
            </a:r>
            <a:r>
              <a:rPr lang="en-US" dirty="0" err="1" smtClean="0"/>
              <a:t>ultrices</a:t>
            </a:r>
            <a:r>
              <a:rPr lang="en-US" dirty="0" smtClean="0"/>
              <a:t>.</a:t>
            </a:r>
          </a:p>
        </p:txBody>
      </p:sp>
      <p:sp>
        <p:nvSpPr>
          <p:cNvPr id="9" name="Text Placeholder 3"/>
          <p:cNvSpPr>
            <a:spLocks noGrp="1"/>
          </p:cNvSpPr>
          <p:nvPr>
            <p:ph type="body" sz="quarter" idx="12" hasCustomPrompt="1"/>
          </p:nvPr>
        </p:nvSpPr>
        <p:spPr>
          <a:xfrm>
            <a:off x="107950" y="4804190"/>
            <a:ext cx="5903913" cy="215900"/>
          </a:xfrm>
          <a:prstGeom prst="rect">
            <a:avLst/>
          </a:prstGeom>
        </p:spPr>
        <p:txBody>
          <a:bodyPr/>
          <a:lstStyle>
            <a:lvl1pPr marL="0" indent="0">
              <a:buNone/>
              <a:defRPr sz="1000" baseline="0">
                <a:solidFill>
                  <a:schemeClr val="bg1"/>
                </a:solidFill>
                <a:latin typeface="+mj-lt"/>
              </a:defRPr>
            </a:lvl1pPr>
          </a:lstStyle>
          <a:p>
            <a:pPr lvl="0"/>
            <a:r>
              <a:rPr lang="en-GB" sz="1000" dirty="0" smtClean="0"/>
              <a:t>Slide Title</a:t>
            </a:r>
            <a:endParaRPr lang="en-GB" dirty="0"/>
          </a:p>
        </p:txBody>
      </p:sp>
    </p:spTree>
    <p:extLst>
      <p:ext uri="{BB962C8B-B14F-4D97-AF65-F5344CB8AC3E}">
        <p14:creationId xmlns:p14="http://schemas.microsoft.com/office/powerpoint/2010/main" xmlns="" val="253273296"/>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ullet Points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400" y="411450"/>
            <a:ext cx="4032560" cy="288040"/>
          </a:xfrm>
          <a:prstGeom prst="rect">
            <a:avLst/>
          </a:prstGeom>
        </p:spPr>
        <p:txBody>
          <a:bodyPr>
            <a:noAutofit/>
          </a:bodyPr>
          <a:lstStyle>
            <a:lvl1pPr algn="l">
              <a:defRPr sz="2000">
                <a:latin typeface="+mj-lt"/>
              </a:defRPr>
            </a:lvl1pPr>
          </a:lstStyle>
          <a:p>
            <a:r>
              <a:rPr lang="en-US" dirty="0" smtClean="0"/>
              <a:t>Bullet points</a:t>
            </a:r>
            <a:endParaRPr lang="en-GB" dirty="0"/>
          </a:p>
        </p:txBody>
      </p:sp>
      <p:cxnSp>
        <p:nvCxnSpPr>
          <p:cNvPr id="8" name="Straight Connector 7"/>
          <p:cNvCxnSpPr/>
          <p:nvPr userDrawn="1"/>
        </p:nvCxnSpPr>
        <p:spPr>
          <a:xfrm>
            <a:off x="251400" y="483460"/>
            <a:ext cx="1116" cy="216030"/>
          </a:xfrm>
          <a:prstGeom prst="line">
            <a:avLst/>
          </a:prstGeom>
          <a:ln w="25400"/>
          <a:effectLst/>
        </p:spPr>
        <p:style>
          <a:lnRef idx="3">
            <a:schemeClr val="accent2"/>
          </a:lnRef>
          <a:fillRef idx="0">
            <a:schemeClr val="accent2"/>
          </a:fillRef>
          <a:effectRef idx="2">
            <a:schemeClr val="accent2"/>
          </a:effectRef>
          <a:fontRef idx="minor">
            <a:schemeClr val="tx1"/>
          </a:fontRef>
        </p:style>
      </p:cxnSp>
      <p:sp>
        <p:nvSpPr>
          <p:cNvPr id="14" name="Text Placeholder 13"/>
          <p:cNvSpPr>
            <a:spLocks noGrp="1"/>
          </p:cNvSpPr>
          <p:nvPr>
            <p:ph type="body" sz="quarter" idx="11" hasCustomPrompt="1"/>
          </p:nvPr>
        </p:nvSpPr>
        <p:spPr>
          <a:xfrm>
            <a:off x="252516" y="987530"/>
            <a:ext cx="8640083" cy="3312540"/>
          </a:xfrm>
          <a:prstGeom prst="rect">
            <a:avLst/>
          </a:prstGeom>
        </p:spPr>
        <p:txBody>
          <a:bodyPr numCol="2" spcCol="216000">
            <a:normAutofit/>
          </a:bodyPr>
          <a:lstStyle>
            <a:lvl1pPr marL="285750" indent="-285750">
              <a:lnSpc>
                <a:spcPct val="100000"/>
              </a:lnSpc>
              <a:buFont typeface="Arial" panose="020B0604020202020204" pitchFamily="34" charset="0"/>
              <a:buChar char="•"/>
              <a:defRPr sz="1300" b="0">
                <a:solidFill>
                  <a:schemeClr val="accent3"/>
                </a:solidFill>
                <a:latin typeface="Source Sans Pro" panose="020B0503030403020204" pitchFamily="34" charset="0"/>
              </a:defRPr>
            </a:lvl1pPr>
          </a:lstStyle>
          <a:p>
            <a:pPr lvl="0"/>
            <a:r>
              <a:rPr lang="en-US" dirty="0" smtClean="0"/>
              <a:t>In </a:t>
            </a:r>
            <a:r>
              <a:rPr lang="en-US" dirty="0" err="1" smtClean="0"/>
              <a:t>hac</a:t>
            </a:r>
            <a:r>
              <a:rPr lang="en-US" dirty="0" smtClean="0"/>
              <a:t> </a:t>
            </a:r>
            <a:r>
              <a:rPr lang="en-US" dirty="0" err="1" smtClean="0"/>
              <a:t>habitasse</a:t>
            </a:r>
            <a:r>
              <a:rPr lang="en-US" dirty="0" smtClean="0"/>
              <a:t> </a:t>
            </a:r>
            <a:r>
              <a:rPr lang="en-US" dirty="0" err="1" smtClean="0"/>
              <a:t>platea</a:t>
            </a:r>
            <a:r>
              <a:rPr lang="en-US" dirty="0" smtClean="0"/>
              <a:t> </a:t>
            </a:r>
            <a:r>
              <a:rPr lang="en-US" dirty="0" err="1" smtClean="0"/>
              <a:t>dictumst</a:t>
            </a:r>
            <a:r>
              <a:rPr lang="en-US" dirty="0" smtClean="0"/>
              <a:t>. </a:t>
            </a:r>
            <a:r>
              <a:rPr lang="en-US" dirty="0" err="1" smtClean="0"/>
              <a:t>Duis</a:t>
            </a:r>
            <a:r>
              <a:rPr lang="en-US" dirty="0" smtClean="0"/>
              <a:t> </a:t>
            </a:r>
            <a:r>
              <a:rPr lang="en-US" dirty="0" err="1" smtClean="0"/>
              <a:t>leo</a:t>
            </a:r>
            <a:r>
              <a:rPr lang="en-US" dirty="0" smtClean="0"/>
              <a:t> </a:t>
            </a:r>
            <a:r>
              <a:rPr lang="en-US" dirty="0" err="1" smtClean="0"/>
              <a:t>diam</a:t>
            </a:r>
            <a:r>
              <a:rPr lang="en-US" dirty="0" smtClean="0"/>
              <a:t>, </a:t>
            </a:r>
            <a:r>
              <a:rPr lang="en-US" dirty="0" err="1" smtClean="0"/>
              <a:t>auctor</a:t>
            </a:r>
            <a:r>
              <a:rPr lang="en-US" dirty="0" smtClean="0"/>
              <a:t> non </a:t>
            </a:r>
            <a:r>
              <a:rPr lang="en-US" dirty="0" err="1" smtClean="0"/>
              <a:t>sodales</a:t>
            </a:r>
            <a:r>
              <a:rPr lang="en-US" dirty="0" smtClean="0"/>
              <a:t> </a:t>
            </a:r>
            <a:r>
              <a:rPr lang="en-US" dirty="0" err="1" smtClean="0"/>
              <a:t>eu</a:t>
            </a:r>
            <a:r>
              <a:rPr lang="en-US" dirty="0" smtClean="0"/>
              <a:t>, </a:t>
            </a:r>
            <a:r>
              <a:rPr lang="en-US" dirty="0" err="1" smtClean="0"/>
              <a:t>viverra</a:t>
            </a:r>
            <a:r>
              <a:rPr lang="en-US" dirty="0" smtClean="0"/>
              <a:t> id ex. </a:t>
            </a:r>
          </a:p>
          <a:p>
            <a:pPr lvl="0"/>
            <a:endParaRPr lang="en-US" dirty="0" smtClean="0"/>
          </a:p>
          <a:p>
            <a:pPr lvl="0"/>
            <a:r>
              <a:rPr lang="en-US" dirty="0" err="1" smtClean="0"/>
              <a:t>Aenean</a:t>
            </a:r>
            <a:r>
              <a:rPr lang="en-US" dirty="0" smtClean="0"/>
              <a:t> cursus </a:t>
            </a:r>
            <a:r>
              <a:rPr lang="en-US" dirty="0" err="1" smtClean="0"/>
              <a:t>orci</a:t>
            </a:r>
            <a:r>
              <a:rPr lang="en-US" dirty="0" smtClean="0"/>
              <a:t> ligula, a </a:t>
            </a:r>
            <a:r>
              <a:rPr lang="en-US" dirty="0" err="1" smtClean="0"/>
              <a:t>scelerisque</a:t>
            </a:r>
            <a:r>
              <a:rPr lang="en-US" dirty="0" smtClean="0"/>
              <a:t> </a:t>
            </a:r>
            <a:r>
              <a:rPr lang="en-US" dirty="0" err="1" smtClean="0"/>
              <a:t>est</a:t>
            </a:r>
            <a:r>
              <a:rPr lang="en-US" dirty="0" smtClean="0"/>
              <a:t> </a:t>
            </a:r>
            <a:r>
              <a:rPr lang="en-US" dirty="0" err="1" smtClean="0"/>
              <a:t>aliquet</a:t>
            </a:r>
            <a:r>
              <a:rPr lang="en-US" dirty="0" smtClean="0"/>
              <a:t> </a:t>
            </a:r>
            <a:r>
              <a:rPr lang="en-US" dirty="0" err="1" smtClean="0"/>
              <a:t>ut.</a:t>
            </a:r>
            <a:r>
              <a:rPr lang="en-US" dirty="0" smtClean="0"/>
              <a:t> </a:t>
            </a:r>
            <a:r>
              <a:rPr lang="en-US" dirty="0" err="1" smtClean="0"/>
              <a:t>Proin</a:t>
            </a:r>
            <a:r>
              <a:rPr lang="en-US" dirty="0" smtClean="0"/>
              <a:t> at </a:t>
            </a:r>
            <a:r>
              <a:rPr lang="en-US" dirty="0" err="1" smtClean="0"/>
              <a:t>mauris</a:t>
            </a:r>
            <a:r>
              <a:rPr lang="en-US" dirty="0" smtClean="0"/>
              <a:t> </a:t>
            </a:r>
            <a:r>
              <a:rPr lang="en-US" dirty="0" err="1" smtClean="0"/>
              <a:t>eu</a:t>
            </a:r>
            <a:r>
              <a:rPr lang="en-US" dirty="0" smtClean="0"/>
              <a:t> </a:t>
            </a:r>
            <a:r>
              <a:rPr lang="en-US" dirty="0" err="1" smtClean="0"/>
              <a:t>urna</a:t>
            </a:r>
            <a:r>
              <a:rPr lang="en-US" dirty="0" smtClean="0"/>
              <a:t> </a:t>
            </a:r>
            <a:r>
              <a:rPr lang="en-US" dirty="0" err="1" smtClean="0"/>
              <a:t>vehicula</a:t>
            </a:r>
            <a:r>
              <a:rPr lang="en-US" dirty="0" smtClean="0"/>
              <a:t> </a:t>
            </a:r>
            <a:r>
              <a:rPr lang="en-US" dirty="0" err="1" smtClean="0"/>
              <a:t>pellentesque</a:t>
            </a:r>
            <a:r>
              <a:rPr lang="en-US" dirty="0" smtClean="0"/>
              <a:t>. </a:t>
            </a:r>
          </a:p>
          <a:p>
            <a:pPr lvl="0"/>
            <a:endParaRPr lang="en-US" dirty="0" smtClean="0"/>
          </a:p>
          <a:p>
            <a:pPr lvl="0"/>
            <a:r>
              <a:rPr lang="en-US" dirty="0" err="1" smtClean="0"/>
              <a:t>Suspendisse</a:t>
            </a:r>
            <a:r>
              <a:rPr lang="en-US" dirty="0" smtClean="0"/>
              <a:t> pharetra </a:t>
            </a:r>
            <a:r>
              <a:rPr lang="en-US" dirty="0" err="1" smtClean="0"/>
              <a:t>nunc</a:t>
            </a:r>
            <a:r>
              <a:rPr lang="en-US" dirty="0" smtClean="0"/>
              <a:t> ac porta </a:t>
            </a:r>
            <a:r>
              <a:rPr lang="en-US" dirty="0" err="1" smtClean="0"/>
              <a:t>fringilla</a:t>
            </a:r>
            <a:r>
              <a:rPr lang="en-US" dirty="0" smtClean="0"/>
              <a:t>. </a:t>
            </a:r>
            <a:r>
              <a:rPr lang="en-US" dirty="0" err="1" smtClean="0"/>
              <a:t>Fusce</a:t>
            </a:r>
            <a:r>
              <a:rPr lang="en-US" dirty="0" smtClean="0"/>
              <a:t> </a:t>
            </a:r>
            <a:r>
              <a:rPr lang="en-US" dirty="0" err="1" smtClean="0"/>
              <a:t>est</a:t>
            </a:r>
            <a:r>
              <a:rPr lang="en-US" dirty="0" smtClean="0"/>
              <a:t> </a:t>
            </a:r>
            <a:r>
              <a:rPr lang="en-US" dirty="0" err="1" smtClean="0"/>
              <a:t>leo</a:t>
            </a:r>
            <a:r>
              <a:rPr lang="en-US" dirty="0" smtClean="0"/>
              <a:t>, </a:t>
            </a:r>
            <a:r>
              <a:rPr lang="en-US" dirty="0" err="1" smtClean="0"/>
              <a:t>posuere</a:t>
            </a:r>
            <a:r>
              <a:rPr lang="en-US" dirty="0" smtClean="0"/>
              <a:t> non </a:t>
            </a:r>
            <a:r>
              <a:rPr lang="en-US" dirty="0" err="1" smtClean="0"/>
              <a:t>egestas</a:t>
            </a:r>
            <a:r>
              <a:rPr lang="en-US" dirty="0" smtClean="0"/>
              <a:t> in.</a:t>
            </a:r>
          </a:p>
          <a:p>
            <a:pPr lvl="0"/>
            <a:endParaRPr lang="en-US" dirty="0" smtClean="0"/>
          </a:p>
          <a:p>
            <a:pPr lvl="0"/>
            <a:r>
              <a:rPr lang="en-US" dirty="0" err="1" smtClean="0"/>
              <a:t>Curabitur</a:t>
            </a:r>
            <a:r>
              <a:rPr lang="en-US" dirty="0" smtClean="0"/>
              <a:t> </a:t>
            </a:r>
            <a:r>
              <a:rPr lang="en-US" dirty="0" err="1" smtClean="0"/>
              <a:t>sed</a:t>
            </a:r>
            <a:r>
              <a:rPr lang="en-US" dirty="0" smtClean="0"/>
              <a:t> magna </a:t>
            </a:r>
            <a:r>
              <a:rPr lang="en-US" dirty="0" err="1" smtClean="0"/>
              <a:t>porttitor</a:t>
            </a:r>
            <a:r>
              <a:rPr lang="en-US" dirty="0" smtClean="0"/>
              <a:t>, </a:t>
            </a:r>
            <a:r>
              <a:rPr lang="en-US" dirty="0" err="1" smtClean="0"/>
              <a:t>ullamcorper</a:t>
            </a:r>
            <a:r>
              <a:rPr lang="en-US" dirty="0" smtClean="0"/>
              <a:t> </a:t>
            </a:r>
            <a:r>
              <a:rPr lang="en-US" dirty="0" err="1" smtClean="0"/>
              <a:t>eros</a:t>
            </a:r>
            <a:r>
              <a:rPr lang="en-US" dirty="0" smtClean="0"/>
              <a:t> in, </a:t>
            </a:r>
            <a:r>
              <a:rPr lang="en-US" dirty="0" err="1" smtClean="0"/>
              <a:t>ultrices</a:t>
            </a:r>
            <a:r>
              <a:rPr lang="en-US" dirty="0" smtClean="0"/>
              <a:t> est. </a:t>
            </a:r>
          </a:p>
          <a:p>
            <a:pPr lvl="0"/>
            <a:endParaRPr lang="en-US" dirty="0" smtClean="0"/>
          </a:p>
          <a:p>
            <a:pPr lvl="0"/>
            <a:endParaRPr lang="en-US" dirty="0" smtClean="0"/>
          </a:p>
          <a:p>
            <a:pPr lvl="0"/>
            <a:r>
              <a:rPr lang="en-US" dirty="0" err="1" smtClean="0"/>
              <a:t>Ut</a:t>
            </a:r>
            <a:r>
              <a:rPr lang="en-US" dirty="0" smtClean="0"/>
              <a:t> pharetra </a:t>
            </a:r>
            <a:r>
              <a:rPr lang="en-US" dirty="0" err="1" smtClean="0"/>
              <a:t>sem</a:t>
            </a:r>
            <a:r>
              <a:rPr lang="en-US" dirty="0" smtClean="0"/>
              <a:t> ac ligula </a:t>
            </a:r>
            <a:r>
              <a:rPr lang="en-US" dirty="0" err="1" smtClean="0"/>
              <a:t>dignissim</a:t>
            </a:r>
            <a:r>
              <a:rPr lang="en-US" dirty="0" smtClean="0"/>
              <a:t>, </a:t>
            </a:r>
            <a:r>
              <a:rPr lang="en-US" dirty="0" err="1" smtClean="0"/>
              <a:t>sed</a:t>
            </a:r>
            <a:r>
              <a:rPr lang="en-US" dirty="0" smtClean="0"/>
              <a:t> </a:t>
            </a:r>
            <a:r>
              <a:rPr lang="en-US" dirty="0" err="1" smtClean="0"/>
              <a:t>venenatis</a:t>
            </a:r>
            <a:r>
              <a:rPr lang="en-US" dirty="0" smtClean="0"/>
              <a:t> </a:t>
            </a:r>
            <a:r>
              <a:rPr lang="en-US" dirty="0" err="1" smtClean="0"/>
              <a:t>eros</a:t>
            </a:r>
            <a:r>
              <a:rPr lang="en-US" dirty="0" smtClean="0"/>
              <a:t> </a:t>
            </a:r>
            <a:r>
              <a:rPr lang="en-US" dirty="0" err="1" smtClean="0"/>
              <a:t>vehicula</a:t>
            </a:r>
            <a:r>
              <a:rPr lang="en-US" dirty="0" smtClean="0"/>
              <a:t>. </a:t>
            </a:r>
          </a:p>
          <a:p>
            <a:pPr lvl="0"/>
            <a:endParaRPr lang="en-US" dirty="0" smtClean="0"/>
          </a:p>
          <a:p>
            <a:pPr lvl="0"/>
            <a:r>
              <a:rPr lang="en-US" dirty="0" err="1" smtClean="0"/>
              <a:t>Suspendisse</a:t>
            </a:r>
            <a:r>
              <a:rPr lang="en-US" dirty="0" smtClean="0"/>
              <a:t> </a:t>
            </a:r>
            <a:r>
              <a:rPr lang="en-US" dirty="0" err="1" smtClean="0"/>
              <a:t>mollis</a:t>
            </a:r>
            <a:r>
              <a:rPr lang="en-US" dirty="0" smtClean="0"/>
              <a:t>, </a:t>
            </a:r>
            <a:r>
              <a:rPr lang="en-US" dirty="0" err="1" smtClean="0"/>
              <a:t>velit</a:t>
            </a:r>
            <a:r>
              <a:rPr lang="en-US" dirty="0" smtClean="0"/>
              <a:t> </a:t>
            </a:r>
            <a:r>
              <a:rPr lang="en-US" dirty="0" err="1" smtClean="0"/>
              <a:t>ut</a:t>
            </a:r>
            <a:r>
              <a:rPr lang="en-US" dirty="0" smtClean="0"/>
              <a:t> semper </a:t>
            </a:r>
            <a:r>
              <a:rPr lang="en-US" dirty="0" err="1" smtClean="0"/>
              <a:t>auctor</a:t>
            </a:r>
            <a:r>
              <a:rPr lang="en-US" dirty="0" smtClean="0"/>
              <a:t>, </a:t>
            </a:r>
            <a:r>
              <a:rPr lang="en-US" dirty="0" err="1" smtClean="0"/>
              <a:t>nulla</a:t>
            </a:r>
            <a:r>
              <a:rPr lang="en-US" dirty="0" smtClean="0"/>
              <a:t> nisi </a:t>
            </a:r>
            <a:r>
              <a:rPr lang="en-US" dirty="0" err="1" smtClean="0"/>
              <a:t>fermentum</a:t>
            </a:r>
            <a:r>
              <a:rPr lang="en-US" dirty="0" smtClean="0"/>
              <a:t> lacus, et </a:t>
            </a:r>
            <a:r>
              <a:rPr lang="en-US" dirty="0" err="1" smtClean="0"/>
              <a:t>blandit</a:t>
            </a:r>
            <a:r>
              <a:rPr lang="en-US" dirty="0" smtClean="0"/>
              <a:t> </a:t>
            </a:r>
            <a:r>
              <a:rPr lang="en-US" dirty="0" err="1" smtClean="0"/>
              <a:t>est</a:t>
            </a:r>
            <a:r>
              <a:rPr lang="en-US" dirty="0" smtClean="0"/>
              <a:t> nisi at </a:t>
            </a:r>
            <a:r>
              <a:rPr lang="en-US" dirty="0" err="1" smtClean="0"/>
              <a:t>justo</a:t>
            </a:r>
            <a:r>
              <a:rPr lang="en-US" dirty="0" smtClean="0"/>
              <a:t>. </a:t>
            </a:r>
            <a:r>
              <a:rPr lang="en-US" dirty="0" err="1" smtClean="0"/>
              <a:t>Quisque</a:t>
            </a:r>
            <a:r>
              <a:rPr lang="en-US" dirty="0" smtClean="0"/>
              <a:t> </a:t>
            </a:r>
            <a:r>
              <a:rPr lang="en-US" dirty="0" err="1" smtClean="0"/>
              <a:t>interdum</a:t>
            </a:r>
            <a:r>
              <a:rPr lang="en-US" dirty="0" smtClean="0"/>
              <a:t> </a:t>
            </a:r>
            <a:r>
              <a:rPr lang="en-US" dirty="0" err="1" smtClean="0"/>
              <a:t>nunc</a:t>
            </a:r>
            <a:r>
              <a:rPr lang="en-US" dirty="0" smtClean="0"/>
              <a:t> dui.</a:t>
            </a:r>
          </a:p>
          <a:p>
            <a:pPr lvl="0"/>
            <a:endParaRPr lang="en-US" dirty="0" smtClean="0"/>
          </a:p>
          <a:p>
            <a:pPr lvl="0"/>
            <a:r>
              <a:rPr lang="en-US" dirty="0" err="1" smtClean="0"/>
              <a:t>Donec</a:t>
            </a:r>
            <a:r>
              <a:rPr lang="en-US" dirty="0" smtClean="0"/>
              <a:t> </a:t>
            </a:r>
            <a:r>
              <a:rPr lang="en-US" dirty="0" err="1" smtClean="0"/>
              <a:t>volutpat</a:t>
            </a:r>
            <a:r>
              <a:rPr lang="en-US" dirty="0" smtClean="0"/>
              <a:t> libero </a:t>
            </a:r>
            <a:r>
              <a:rPr lang="en-US" dirty="0" err="1" smtClean="0"/>
              <a:t>eu</a:t>
            </a:r>
            <a:r>
              <a:rPr lang="en-US" dirty="0" smtClean="0"/>
              <a:t> </a:t>
            </a:r>
            <a:r>
              <a:rPr lang="en-US" dirty="0" err="1" smtClean="0"/>
              <a:t>enim</a:t>
            </a:r>
            <a:r>
              <a:rPr lang="en-US" dirty="0" smtClean="0"/>
              <a:t> </a:t>
            </a:r>
            <a:r>
              <a:rPr lang="en-US" dirty="0" err="1" smtClean="0"/>
              <a:t>condimentum</a:t>
            </a:r>
            <a:r>
              <a:rPr lang="en-US" dirty="0" smtClean="0"/>
              <a:t> </a:t>
            </a:r>
            <a:r>
              <a:rPr lang="en-US" dirty="0" err="1" smtClean="0"/>
              <a:t>venenatis</a:t>
            </a:r>
            <a:r>
              <a:rPr lang="en-US" dirty="0" smtClean="0"/>
              <a:t>. </a:t>
            </a:r>
            <a:r>
              <a:rPr lang="en-US" dirty="0" err="1" smtClean="0"/>
              <a:t>Etiam</a:t>
            </a:r>
            <a:r>
              <a:rPr lang="en-US" dirty="0" smtClean="0"/>
              <a:t> maximus sit </a:t>
            </a:r>
            <a:r>
              <a:rPr lang="en-US" dirty="0" err="1" smtClean="0"/>
              <a:t>amet</a:t>
            </a:r>
            <a:r>
              <a:rPr lang="en-US" dirty="0" smtClean="0"/>
              <a:t> mi ac tempus. </a:t>
            </a:r>
            <a:r>
              <a:rPr lang="en-US" dirty="0" err="1" smtClean="0"/>
              <a:t>Duis</a:t>
            </a:r>
            <a:r>
              <a:rPr lang="en-US" dirty="0" smtClean="0"/>
              <a:t> </a:t>
            </a:r>
            <a:r>
              <a:rPr lang="en-US" dirty="0" err="1" smtClean="0"/>
              <a:t>commodo</a:t>
            </a:r>
            <a:r>
              <a:rPr lang="en-US" dirty="0" smtClean="0"/>
              <a:t> </a:t>
            </a:r>
            <a:r>
              <a:rPr lang="en-US" dirty="0" err="1" smtClean="0"/>
              <a:t>leo</a:t>
            </a:r>
            <a:r>
              <a:rPr lang="en-US" dirty="0" smtClean="0"/>
              <a:t>.</a:t>
            </a:r>
          </a:p>
        </p:txBody>
      </p:sp>
      <p:sp>
        <p:nvSpPr>
          <p:cNvPr id="9" name="Text Placeholder 3"/>
          <p:cNvSpPr>
            <a:spLocks noGrp="1"/>
          </p:cNvSpPr>
          <p:nvPr>
            <p:ph type="body" sz="quarter" idx="12" hasCustomPrompt="1"/>
          </p:nvPr>
        </p:nvSpPr>
        <p:spPr>
          <a:xfrm>
            <a:off x="107950" y="4804190"/>
            <a:ext cx="5903913" cy="215900"/>
          </a:xfrm>
          <a:prstGeom prst="rect">
            <a:avLst/>
          </a:prstGeom>
        </p:spPr>
        <p:txBody>
          <a:bodyPr/>
          <a:lstStyle>
            <a:lvl1pPr marL="0" indent="0">
              <a:buNone/>
              <a:defRPr sz="1000" baseline="0">
                <a:solidFill>
                  <a:schemeClr val="bg1"/>
                </a:solidFill>
                <a:latin typeface="+mj-lt"/>
              </a:defRPr>
            </a:lvl1pPr>
          </a:lstStyle>
          <a:p>
            <a:pPr lvl="0"/>
            <a:r>
              <a:rPr lang="en-GB" sz="1000" dirty="0" smtClean="0"/>
              <a:t>Slide Title</a:t>
            </a:r>
            <a:endParaRPr lang="en-GB" dirty="0"/>
          </a:p>
        </p:txBody>
      </p:sp>
    </p:spTree>
    <p:extLst>
      <p:ext uri="{BB962C8B-B14F-4D97-AF65-F5344CB8AC3E}">
        <p14:creationId xmlns:p14="http://schemas.microsoft.com/office/powerpoint/2010/main" xmlns="" val="256359411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Slide">
    <p:bg>
      <p:bgPr>
        <a:solidFill>
          <a:schemeClr val="bg1"/>
        </a:solidFill>
        <a:effectLst/>
      </p:bgPr>
    </p:bg>
    <p:spTree>
      <p:nvGrpSpPr>
        <p:cNvPr id="1" name=""/>
        <p:cNvGrpSpPr/>
        <p:nvPr/>
      </p:nvGrpSpPr>
      <p:grpSpPr>
        <a:xfrm>
          <a:off x="0" y="0"/>
          <a:ext cx="0" cy="0"/>
          <a:chOff x="0" y="0"/>
          <a:chExt cx="0" cy="0"/>
        </a:xfrm>
      </p:grpSpPr>
      <p:sp>
        <p:nvSpPr>
          <p:cNvPr id="3" name="Text Placeholder 17"/>
          <p:cNvSpPr>
            <a:spLocks noGrp="1"/>
          </p:cNvSpPr>
          <p:nvPr>
            <p:ph type="body" sz="quarter" idx="10" hasCustomPrompt="1"/>
          </p:nvPr>
        </p:nvSpPr>
        <p:spPr>
          <a:xfrm>
            <a:off x="107382" y="4804738"/>
            <a:ext cx="3455467" cy="215352"/>
          </a:xfrm>
          <a:prstGeom prst="rect">
            <a:avLst/>
          </a:prstGeom>
        </p:spPr>
        <p:txBody>
          <a:bodyPr anchor="ctr">
            <a:noAutofit/>
          </a:bodyPr>
          <a:lstStyle>
            <a:lvl1pPr marL="0" indent="0">
              <a:buNone/>
              <a:defRPr sz="1200">
                <a:solidFill>
                  <a:schemeClr val="accent3"/>
                </a:solidFill>
              </a:defRPr>
            </a:lvl1pPr>
            <a:lvl2pPr>
              <a:defRPr sz="1200"/>
            </a:lvl2pPr>
            <a:lvl3pPr>
              <a:defRPr sz="1200"/>
            </a:lvl3pPr>
            <a:lvl4pPr>
              <a:defRPr sz="1200"/>
            </a:lvl4pPr>
            <a:lvl5pPr>
              <a:defRPr sz="1200"/>
            </a:lvl5pPr>
          </a:lstStyle>
          <a:p>
            <a:r>
              <a:rPr lang="en-US" sz="1200" b="0" dirty="0" smtClean="0">
                <a:solidFill>
                  <a:schemeClr val="accent3"/>
                </a:solidFill>
              </a:rPr>
              <a:t>Slide Title</a:t>
            </a:r>
            <a:endParaRPr lang="en-GB" sz="1200" b="0" dirty="0">
              <a:solidFill>
                <a:schemeClr val="accent3"/>
              </a:solidFill>
            </a:endParaRPr>
          </a:p>
        </p:txBody>
      </p:sp>
    </p:spTree>
    <p:extLst>
      <p:ext uri="{BB962C8B-B14F-4D97-AF65-F5344CB8AC3E}">
        <p14:creationId xmlns:p14="http://schemas.microsoft.com/office/powerpoint/2010/main" xmlns="" val="990373556"/>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Half Column Cop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400" y="411450"/>
            <a:ext cx="4176580" cy="288039"/>
          </a:xfrm>
          <a:prstGeom prst="rect">
            <a:avLst/>
          </a:prstGeom>
        </p:spPr>
        <p:txBody>
          <a:bodyPr>
            <a:noAutofit/>
          </a:bodyPr>
          <a:lstStyle>
            <a:lvl1pPr algn="l">
              <a:defRPr sz="2000" baseline="0">
                <a:latin typeface="Eveleth Clean Regular" pitchFamily="50" charset="0"/>
              </a:defRPr>
            </a:lvl1pPr>
          </a:lstStyle>
          <a:p>
            <a:r>
              <a:rPr lang="en-GB" dirty="0" smtClean="0"/>
              <a:t>Half column copy</a:t>
            </a:r>
            <a:endParaRPr lang="en-GB" dirty="0"/>
          </a:p>
        </p:txBody>
      </p:sp>
      <p:cxnSp>
        <p:nvCxnSpPr>
          <p:cNvPr id="8" name="Straight Connector 7"/>
          <p:cNvCxnSpPr/>
          <p:nvPr userDrawn="1"/>
        </p:nvCxnSpPr>
        <p:spPr>
          <a:xfrm>
            <a:off x="251400" y="483460"/>
            <a:ext cx="1116" cy="216030"/>
          </a:xfrm>
          <a:prstGeom prst="line">
            <a:avLst/>
          </a:prstGeom>
          <a:ln w="25400"/>
          <a:effectLst/>
        </p:spPr>
        <p:style>
          <a:lnRef idx="3">
            <a:schemeClr val="accent2"/>
          </a:lnRef>
          <a:fillRef idx="0">
            <a:schemeClr val="accent2"/>
          </a:fillRef>
          <a:effectRef idx="2">
            <a:schemeClr val="accent2"/>
          </a:effectRef>
          <a:fontRef idx="minor">
            <a:schemeClr val="tx1"/>
          </a:fontRef>
        </p:style>
      </p:cxnSp>
      <p:sp>
        <p:nvSpPr>
          <p:cNvPr id="14" name="Text Placeholder 13"/>
          <p:cNvSpPr>
            <a:spLocks noGrp="1"/>
          </p:cNvSpPr>
          <p:nvPr>
            <p:ph type="body" sz="quarter" idx="11" hasCustomPrompt="1"/>
          </p:nvPr>
        </p:nvSpPr>
        <p:spPr>
          <a:xfrm>
            <a:off x="252517" y="987530"/>
            <a:ext cx="4175464" cy="3312540"/>
          </a:xfrm>
          <a:prstGeom prst="rect">
            <a:avLst/>
          </a:prstGeom>
        </p:spPr>
        <p:txBody>
          <a:bodyPr numCol="1" spcCol="216000">
            <a:normAutofit/>
          </a:bodyPr>
          <a:lstStyle>
            <a:lvl1pPr marL="0" indent="0">
              <a:lnSpc>
                <a:spcPct val="100000"/>
              </a:lnSpc>
              <a:buNone/>
              <a:defRPr sz="1300" b="0">
                <a:solidFill>
                  <a:schemeClr val="accent3"/>
                </a:solidFill>
                <a:latin typeface="Source Sans Pro" panose="020B0503030403020204" pitchFamily="34" charset="0"/>
              </a:defRPr>
            </a:lvl1pPr>
          </a:lstStyle>
          <a:p>
            <a:pPr lvl="0"/>
            <a:r>
              <a:rPr lang="en-US" dirty="0" smtClean="0"/>
              <a:t>In </a:t>
            </a:r>
            <a:r>
              <a:rPr lang="en-US" dirty="0" err="1" smtClean="0"/>
              <a:t>hac</a:t>
            </a:r>
            <a:r>
              <a:rPr lang="en-US" dirty="0" smtClean="0"/>
              <a:t> </a:t>
            </a:r>
            <a:r>
              <a:rPr lang="en-US" dirty="0" err="1" smtClean="0"/>
              <a:t>habitasse</a:t>
            </a:r>
            <a:r>
              <a:rPr lang="en-US" dirty="0" smtClean="0"/>
              <a:t> </a:t>
            </a:r>
            <a:r>
              <a:rPr lang="en-US" dirty="0" err="1" smtClean="0"/>
              <a:t>platea</a:t>
            </a:r>
            <a:r>
              <a:rPr lang="en-US" dirty="0" smtClean="0"/>
              <a:t> </a:t>
            </a:r>
            <a:r>
              <a:rPr lang="en-US" dirty="0" err="1" smtClean="0"/>
              <a:t>dictumst</a:t>
            </a:r>
            <a:r>
              <a:rPr lang="en-US" dirty="0" smtClean="0"/>
              <a:t>. </a:t>
            </a:r>
            <a:r>
              <a:rPr lang="en-US" dirty="0" err="1" smtClean="0"/>
              <a:t>Duis</a:t>
            </a:r>
            <a:r>
              <a:rPr lang="en-US" dirty="0" smtClean="0"/>
              <a:t> </a:t>
            </a:r>
            <a:r>
              <a:rPr lang="en-US" dirty="0" err="1" smtClean="0"/>
              <a:t>leo</a:t>
            </a:r>
            <a:r>
              <a:rPr lang="en-US" dirty="0" smtClean="0"/>
              <a:t> </a:t>
            </a:r>
            <a:r>
              <a:rPr lang="en-US" dirty="0" err="1" smtClean="0"/>
              <a:t>diam</a:t>
            </a:r>
            <a:r>
              <a:rPr lang="en-US" dirty="0" smtClean="0"/>
              <a:t>, </a:t>
            </a:r>
            <a:r>
              <a:rPr lang="en-US" dirty="0" err="1" smtClean="0"/>
              <a:t>auctor</a:t>
            </a:r>
            <a:r>
              <a:rPr lang="en-US" dirty="0" smtClean="0"/>
              <a:t> non </a:t>
            </a:r>
            <a:r>
              <a:rPr lang="en-US" dirty="0" err="1" smtClean="0"/>
              <a:t>sodales</a:t>
            </a:r>
            <a:r>
              <a:rPr lang="en-US" dirty="0" smtClean="0"/>
              <a:t> </a:t>
            </a:r>
            <a:r>
              <a:rPr lang="en-US" dirty="0" err="1" smtClean="0"/>
              <a:t>eu</a:t>
            </a:r>
            <a:r>
              <a:rPr lang="en-US" dirty="0" smtClean="0"/>
              <a:t>, </a:t>
            </a:r>
            <a:r>
              <a:rPr lang="en-US" dirty="0" err="1" smtClean="0"/>
              <a:t>viverra</a:t>
            </a:r>
            <a:r>
              <a:rPr lang="en-US" dirty="0" smtClean="0"/>
              <a:t> id ex. </a:t>
            </a:r>
            <a:r>
              <a:rPr lang="en-US" dirty="0" err="1" smtClean="0"/>
              <a:t>Aenean</a:t>
            </a:r>
            <a:r>
              <a:rPr lang="en-US" dirty="0" smtClean="0"/>
              <a:t> cursus </a:t>
            </a:r>
            <a:r>
              <a:rPr lang="en-US" dirty="0" err="1" smtClean="0"/>
              <a:t>orci</a:t>
            </a:r>
            <a:r>
              <a:rPr lang="en-US" dirty="0" smtClean="0"/>
              <a:t> ligula, a </a:t>
            </a:r>
            <a:r>
              <a:rPr lang="en-US" dirty="0" err="1" smtClean="0"/>
              <a:t>scelerisque</a:t>
            </a:r>
            <a:r>
              <a:rPr lang="en-US" dirty="0" smtClean="0"/>
              <a:t> </a:t>
            </a:r>
            <a:r>
              <a:rPr lang="en-US" dirty="0" err="1" smtClean="0"/>
              <a:t>est</a:t>
            </a:r>
            <a:r>
              <a:rPr lang="en-US" dirty="0" smtClean="0"/>
              <a:t> </a:t>
            </a:r>
            <a:r>
              <a:rPr lang="en-US" dirty="0" err="1" smtClean="0"/>
              <a:t>aliquet</a:t>
            </a:r>
            <a:r>
              <a:rPr lang="en-US" dirty="0" smtClean="0"/>
              <a:t> </a:t>
            </a:r>
            <a:r>
              <a:rPr lang="en-US" dirty="0" err="1" smtClean="0"/>
              <a:t>ut.</a:t>
            </a:r>
            <a:r>
              <a:rPr lang="en-US" dirty="0" smtClean="0"/>
              <a:t> </a:t>
            </a:r>
            <a:r>
              <a:rPr lang="en-US" dirty="0" err="1" smtClean="0"/>
              <a:t>Proin</a:t>
            </a:r>
            <a:r>
              <a:rPr lang="en-US" dirty="0" smtClean="0"/>
              <a:t> at </a:t>
            </a:r>
            <a:r>
              <a:rPr lang="en-US" dirty="0" err="1" smtClean="0"/>
              <a:t>mauris</a:t>
            </a:r>
            <a:r>
              <a:rPr lang="en-US" dirty="0" smtClean="0"/>
              <a:t> </a:t>
            </a:r>
            <a:r>
              <a:rPr lang="en-US" dirty="0" err="1" smtClean="0"/>
              <a:t>eu</a:t>
            </a:r>
            <a:r>
              <a:rPr lang="en-US" dirty="0" smtClean="0"/>
              <a:t> </a:t>
            </a:r>
            <a:r>
              <a:rPr lang="en-US" dirty="0" err="1" smtClean="0"/>
              <a:t>urna</a:t>
            </a:r>
            <a:r>
              <a:rPr lang="en-US" dirty="0" smtClean="0"/>
              <a:t> </a:t>
            </a:r>
            <a:r>
              <a:rPr lang="en-US" dirty="0" err="1" smtClean="0"/>
              <a:t>vehicula</a:t>
            </a:r>
            <a:r>
              <a:rPr lang="en-US" dirty="0" smtClean="0"/>
              <a:t> </a:t>
            </a:r>
            <a:r>
              <a:rPr lang="en-US" dirty="0" err="1" smtClean="0"/>
              <a:t>pellentesque</a:t>
            </a:r>
            <a:r>
              <a:rPr lang="en-US" dirty="0" smtClean="0"/>
              <a:t>. Maecenas </a:t>
            </a:r>
            <a:r>
              <a:rPr lang="en-US" dirty="0" err="1" smtClean="0"/>
              <a:t>ultrices</a:t>
            </a:r>
            <a:r>
              <a:rPr lang="en-US" dirty="0" smtClean="0"/>
              <a:t> vitae ex </a:t>
            </a:r>
            <a:r>
              <a:rPr lang="en-US" dirty="0" err="1" smtClean="0"/>
              <a:t>quis</a:t>
            </a:r>
            <a:r>
              <a:rPr lang="en-US" dirty="0" smtClean="0"/>
              <a:t> </a:t>
            </a:r>
            <a:r>
              <a:rPr lang="en-US" dirty="0" err="1" smtClean="0"/>
              <a:t>tincidunt</a:t>
            </a:r>
            <a:r>
              <a:rPr lang="en-US" dirty="0" smtClean="0"/>
              <a:t>. </a:t>
            </a:r>
            <a:r>
              <a:rPr lang="en-US" dirty="0" err="1" smtClean="0"/>
              <a:t>Suspendisse</a:t>
            </a:r>
            <a:r>
              <a:rPr lang="en-US" dirty="0" smtClean="0"/>
              <a:t> pharetra </a:t>
            </a:r>
            <a:r>
              <a:rPr lang="en-US" dirty="0" err="1" smtClean="0"/>
              <a:t>nunc</a:t>
            </a:r>
            <a:r>
              <a:rPr lang="en-US" dirty="0" smtClean="0"/>
              <a:t> ac porta </a:t>
            </a:r>
            <a:r>
              <a:rPr lang="en-US" dirty="0" err="1" smtClean="0"/>
              <a:t>fringilla</a:t>
            </a:r>
            <a:r>
              <a:rPr lang="en-US" dirty="0" smtClean="0"/>
              <a:t>. </a:t>
            </a:r>
            <a:r>
              <a:rPr lang="en-US" dirty="0" err="1" smtClean="0"/>
              <a:t>Fusce</a:t>
            </a:r>
            <a:r>
              <a:rPr lang="en-US" dirty="0" smtClean="0"/>
              <a:t> </a:t>
            </a:r>
            <a:r>
              <a:rPr lang="en-US" dirty="0" err="1" smtClean="0"/>
              <a:t>est</a:t>
            </a:r>
            <a:r>
              <a:rPr lang="en-US" dirty="0" smtClean="0"/>
              <a:t> </a:t>
            </a:r>
            <a:r>
              <a:rPr lang="en-US" dirty="0" err="1" smtClean="0"/>
              <a:t>leo</a:t>
            </a:r>
            <a:r>
              <a:rPr lang="en-US" dirty="0" smtClean="0"/>
              <a:t>, </a:t>
            </a:r>
            <a:r>
              <a:rPr lang="en-US" dirty="0" err="1" smtClean="0"/>
              <a:t>posuere</a:t>
            </a:r>
            <a:r>
              <a:rPr lang="en-US" dirty="0" smtClean="0"/>
              <a:t> non </a:t>
            </a:r>
            <a:r>
              <a:rPr lang="en-US" dirty="0" err="1" smtClean="0"/>
              <a:t>egestas</a:t>
            </a:r>
            <a:r>
              <a:rPr lang="en-US" dirty="0" smtClean="0"/>
              <a:t> in, </a:t>
            </a:r>
            <a:r>
              <a:rPr lang="en-US" dirty="0" err="1" smtClean="0"/>
              <a:t>condimentum</a:t>
            </a:r>
            <a:r>
              <a:rPr lang="en-US" dirty="0" smtClean="0"/>
              <a:t> </a:t>
            </a:r>
            <a:r>
              <a:rPr lang="en-US" dirty="0" err="1" smtClean="0"/>
              <a:t>nec</a:t>
            </a:r>
            <a:r>
              <a:rPr lang="en-US" dirty="0" smtClean="0"/>
              <a:t> </a:t>
            </a:r>
            <a:r>
              <a:rPr lang="en-US" dirty="0" err="1" smtClean="0"/>
              <a:t>lectus</a:t>
            </a:r>
            <a:r>
              <a:rPr lang="en-US" dirty="0" smtClean="0"/>
              <a:t>. </a:t>
            </a:r>
          </a:p>
          <a:p>
            <a:pPr lvl="0"/>
            <a:endParaRPr lang="en-US" dirty="0" smtClean="0"/>
          </a:p>
          <a:p>
            <a:pPr lvl="0"/>
            <a:r>
              <a:rPr lang="en-US" dirty="0" err="1" smtClean="0"/>
              <a:t>Curabitur</a:t>
            </a:r>
            <a:r>
              <a:rPr lang="en-US" dirty="0" smtClean="0"/>
              <a:t> </a:t>
            </a:r>
            <a:r>
              <a:rPr lang="en-US" dirty="0" err="1" smtClean="0"/>
              <a:t>sed</a:t>
            </a:r>
            <a:r>
              <a:rPr lang="en-US" dirty="0" smtClean="0"/>
              <a:t> magna </a:t>
            </a:r>
            <a:r>
              <a:rPr lang="en-US" dirty="0" err="1" smtClean="0"/>
              <a:t>porttitor</a:t>
            </a:r>
            <a:r>
              <a:rPr lang="en-US" dirty="0" smtClean="0"/>
              <a:t>, </a:t>
            </a:r>
            <a:r>
              <a:rPr lang="en-US" dirty="0" err="1" smtClean="0"/>
              <a:t>ullamcorper</a:t>
            </a:r>
            <a:r>
              <a:rPr lang="en-US" dirty="0" smtClean="0"/>
              <a:t> </a:t>
            </a:r>
            <a:r>
              <a:rPr lang="en-US" dirty="0" err="1" smtClean="0"/>
              <a:t>eros</a:t>
            </a:r>
            <a:r>
              <a:rPr lang="en-US" dirty="0" smtClean="0"/>
              <a:t> in, </a:t>
            </a:r>
            <a:r>
              <a:rPr lang="en-US" dirty="0" err="1" smtClean="0"/>
              <a:t>ultrices</a:t>
            </a:r>
            <a:r>
              <a:rPr lang="en-US" dirty="0" smtClean="0"/>
              <a:t> est. </a:t>
            </a:r>
            <a:r>
              <a:rPr lang="en-US" dirty="0" err="1" smtClean="0"/>
              <a:t>Vestibulum</a:t>
            </a:r>
            <a:r>
              <a:rPr lang="en-US" dirty="0" smtClean="0"/>
              <a:t> </a:t>
            </a:r>
            <a:r>
              <a:rPr lang="en-US" dirty="0" err="1" smtClean="0"/>
              <a:t>sodales</a:t>
            </a:r>
            <a:r>
              <a:rPr lang="en-US" dirty="0" smtClean="0"/>
              <a:t> </a:t>
            </a:r>
            <a:r>
              <a:rPr lang="en-US" dirty="0" err="1" smtClean="0"/>
              <a:t>suscipit</a:t>
            </a:r>
            <a:r>
              <a:rPr lang="en-US" dirty="0" smtClean="0"/>
              <a:t> </a:t>
            </a:r>
            <a:r>
              <a:rPr lang="en-US" dirty="0" err="1" smtClean="0"/>
              <a:t>turpis</a:t>
            </a:r>
            <a:r>
              <a:rPr lang="en-US" dirty="0" smtClean="0"/>
              <a:t>, a </a:t>
            </a:r>
            <a:r>
              <a:rPr lang="en-US" dirty="0" err="1" smtClean="0"/>
              <a:t>blandit</a:t>
            </a:r>
            <a:r>
              <a:rPr lang="en-US" dirty="0" smtClean="0"/>
              <a:t> </a:t>
            </a:r>
            <a:r>
              <a:rPr lang="en-US" dirty="0" err="1" smtClean="0"/>
              <a:t>purus</a:t>
            </a:r>
            <a:r>
              <a:rPr lang="en-US" dirty="0" smtClean="0"/>
              <a:t> </a:t>
            </a:r>
            <a:r>
              <a:rPr lang="en-US" dirty="0" err="1" smtClean="0"/>
              <a:t>ultricies</a:t>
            </a:r>
            <a:r>
              <a:rPr lang="en-US" dirty="0" smtClean="0"/>
              <a:t> sed. </a:t>
            </a:r>
            <a:r>
              <a:rPr lang="en-US" dirty="0" err="1" smtClean="0"/>
              <a:t>Curabitur</a:t>
            </a:r>
            <a:r>
              <a:rPr lang="en-US" dirty="0" smtClean="0"/>
              <a:t> </a:t>
            </a:r>
            <a:r>
              <a:rPr lang="en-US" dirty="0" err="1" smtClean="0"/>
              <a:t>mattis</a:t>
            </a:r>
            <a:r>
              <a:rPr lang="en-US" dirty="0" smtClean="0"/>
              <a:t> </a:t>
            </a:r>
            <a:r>
              <a:rPr lang="en-US" dirty="0" err="1" smtClean="0"/>
              <a:t>luctus</a:t>
            </a:r>
            <a:r>
              <a:rPr lang="en-US" dirty="0" smtClean="0"/>
              <a:t> </a:t>
            </a:r>
            <a:r>
              <a:rPr lang="en-US" dirty="0" err="1" smtClean="0"/>
              <a:t>mauris</a:t>
            </a:r>
            <a:r>
              <a:rPr lang="en-US" dirty="0" smtClean="0"/>
              <a:t>, non </a:t>
            </a:r>
            <a:r>
              <a:rPr lang="en-US" dirty="0" err="1" smtClean="0"/>
              <a:t>consectetur</a:t>
            </a:r>
            <a:r>
              <a:rPr lang="en-US" dirty="0" smtClean="0"/>
              <a:t> </a:t>
            </a:r>
            <a:r>
              <a:rPr lang="en-US" dirty="0" err="1" smtClean="0"/>
              <a:t>mauris</a:t>
            </a:r>
            <a:r>
              <a:rPr lang="en-US" dirty="0" smtClean="0"/>
              <a:t> </a:t>
            </a:r>
            <a:r>
              <a:rPr lang="en-US" dirty="0" err="1" smtClean="0"/>
              <a:t>viverra</a:t>
            </a:r>
            <a:r>
              <a:rPr lang="en-US" dirty="0" smtClean="0"/>
              <a:t> </a:t>
            </a:r>
            <a:r>
              <a:rPr lang="en-US" dirty="0" err="1" smtClean="0"/>
              <a:t>ut.</a:t>
            </a:r>
            <a:r>
              <a:rPr lang="en-US" dirty="0" smtClean="0"/>
              <a:t> </a:t>
            </a:r>
            <a:r>
              <a:rPr lang="en-US" dirty="0" err="1" smtClean="0"/>
              <a:t>Nulla</a:t>
            </a:r>
            <a:r>
              <a:rPr lang="en-US" dirty="0" smtClean="0"/>
              <a:t> </a:t>
            </a:r>
            <a:r>
              <a:rPr lang="en-US" dirty="0" err="1" smtClean="0"/>
              <a:t>consectetur</a:t>
            </a:r>
            <a:r>
              <a:rPr lang="en-US" dirty="0" smtClean="0"/>
              <a:t> </a:t>
            </a:r>
            <a:r>
              <a:rPr lang="en-US" dirty="0" err="1" smtClean="0"/>
              <a:t>enim</a:t>
            </a:r>
            <a:r>
              <a:rPr lang="en-US" dirty="0" smtClean="0"/>
              <a:t> </a:t>
            </a:r>
            <a:r>
              <a:rPr lang="en-US" dirty="0" err="1" smtClean="0"/>
              <a:t>ut</a:t>
            </a:r>
            <a:r>
              <a:rPr lang="en-US" dirty="0" smtClean="0"/>
              <a:t> quam </a:t>
            </a:r>
            <a:r>
              <a:rPr lang="en-US" dirty="0" err="1" smtClean="0"/>
              <a:t>suscipit</a:t>
            </a:r>
            <a:r>
              <a:rPr lang="en-US" dirty="0" smtClean="0"/>
              <a:t>, </a:t>
            </a:r>
            <a:r>
              <a:rPr lang="en-US" dirty="0" err="1" smtClean="0"/>
              <a:t>quis</a:t>
            </a:r>
            <a:r>
              <a:rPr lang="en-US" dirty="0" smtClean="0"/>
              <a:t> </a:t>
            </a:r>
            <a:r>
              <a:rPr lang="en-US" dirty="0" err="1" smtClean="0"/>
              <a:t>imperdiet</a:t>
            </a:r>
            <a:r>
              <a:rPr lang="en-US" dirty="0" smtClean="0"/>
              <a:t> </a:t>
            </a:r>
            <a:r>
              <a:rPr lang="en-US" dirty="0" err="1" smtClean="0"/>
              <a:t>purus</a:t>
            </a:r>
            <a:r>
              <a:rPr lang="en-US" dirty="0" smtClean="0"/>
              <a:t> </a:t>
            </a:r>
            <a:r>
              <a:rPr lang="en-US" dirty="0" err="1" smtClean="0"/>
              <a:t>viverra</a:t>
            </a:r>
            <a:r>
              <a:rPr lang="en-US" dirty="0" smtClean="0"/>
              <a:t>. </a:t>
            </a:r>
          </a:p>
        </p:txBody>
      </p:sp>
      <p:sp>
        <p:nvSpPr>
          <p:cNvPr id="9" name="Text Placeholder 3"/>
          <p:cNvSpPr>
            <a:spLocks noGrp="1"/>
          </p:cNvSpPr>
          <p:nvPr>
            <p:ph type="body" sz="quarter" idx="12" hasCustomPrompt="1"/>
          </p:nvPr>
        </p:nvSpPr>
        <p:spPr>
          <a:xfrm>
            <a:off x="107950" y="4804190"/>
            <a:ext cx="5903913" cy="215900"/>
          </a:xfrm>
          <a:prstGeom prst="rect">
            <a:avLst/>
          </a:prstGeom>
        </p:spPr>
        <p:txBody>
          <a:bodyPr/>
          <a:lstStyle>
            <a:lvl1pPr marL="0" indent="0">
              <a:buNone/>
              <a:defRPr sz="1000" baseline="0">
                <a:solidFill>
                  <a:schemeClr val="bg1"/>
                </a:solidFill>
                <a:latin typeface="+mj-lt"/>
              </a:defRPr>
            </a:lvl1pPr>
          </a:lstStyle>
          <a:p>
            <a:pPr lvl="0"/>
            <a:r>
              <a:rPr lang="en-GB" sz="1000" dirty="0" smtClean="0"/>
              <a:t>Slide Title</a:t>
            </a:r>
            <a:endParaRPr lang="en-GB" dirty="0"/>
          </a:p>
        </p:txBody>
      </p:sp>
    </p:spTree>
    <p:extLst>
      <p:ext uri="{BB962C8B-B14F-4D97-AF65-F5344CB8AC3E}">
        <p14:creationId xmlns:p14="http://schemas.microsoft.com/office/powerpoint/2010/main" xmlns="" val="3442340139"/>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 Line 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400" y="339440"/>
            <a:ext cx="8641200" cy="504070"/>
          </a:xfrm>
          <a:prstGeom prst="rect">
            <a:avLst/>
          </a:prstGeom>
        </p:spPr>
        <p:txBody>
          <a:bodyPr>
            <a:noAutofit/>
          </a:bodyPr>
          <a:lstStyle>
            <a:lvl1pPr algn="l">
              <a:defRPr sz="1600">
                <a:latin typeface="+mj-lt"/>
              </a:defRPr>
            </a:lvl1pPr>
          </a:lstStyle>
          <a:p>
            <a:r>
              <a:rPr lang="en-US" dirty="0" err="1" smtClean="0"/>
              <a:t>Vestibulum</a:t>
            </a:r>
            <a:r>
              <a:rPr lang="en-US" dirty="0" smtClean="0"/>
              <a:t> </a:t>
            </a:r>
            <a:r>
              <a:rPr lang="en-US" dirty="0" err="1" smtClean="0"/>
              <a:t>volutpat</a:t>
            </a:r>
            <a:r>
              <a:rPr lang="en-US" dirty="0" smtClean="0"/>
              <a:t> </a:t>
            </a:r>
            <a:r>
              <a:rPr lang="en-US" dirty="0" err="1" smtClean="0"/>
              <a:t>finibus</a:t>
            </a:r>
            <a:r>
              <a:rPr lang="en-US" dirty="0" smtClean="0"/>
              <a:t> pharetra.</a:t>
            </a:r>
            <a:br>
              <a:rPr lang="en-US" dirty="0" smtClean="0"/>
            </a:br>
            <a:r>
              <a:rPr lang="en-US" dirty="0" err="1" smtClean="0"/>
              <a:t>Phasellus</a:t>
            </a:r>
            <a:r>
              <a:rPr lang="en-US" dirty="0" smtClean="0"/>
              <a:t> </a:t>
            </a:r>
            <a:r>
              <a:rPr lang="en-US" dirty="0" err="1" smtClean="0"/>
              <a:t>sodales</a:t>
            </a:r>
            <a:r>
              <a:rPr lang="en-US" dirty="0" smtClean="0"/>
              <a:t> ante </a:t>
            </a:r>
            <a:r>
              <a:rPr lang="en-US" dirty="0" err="1" smtClean="0"/>
              <a:t>nibh</a:t>
            </a:r>
            <a:r>
              <a:rPr lang="en-US" dirty="0" smtClean="0"/>
              <a:t>,</a:t>
            </a:r>
            <a:endParaRPr lang="en-GB" dirty="0"/>
          </a:p>
        </p:txBody>
      </p:sp>
      <p:cxnSp>
        <p:nvCxnSpPr>
          <p:cNvPr id="5" name="Straight Connector 4"/>
          <p:cNvCxnSpPr/>
          <p:nvPr userDrawn="1"/>
        </p:nvCxnSpPr>
        <p:spPr>
          <a:xfrm>
            <a:off x="251400" y="411450"/>
            <a:ext cx="1116" cy="432060"/>
          </a:xfrm>
          <a:prstGeom prst="line">
            <a:avLst/>
          </a:prstGeom>
          <a:ln w="25400"/>
          <a:effectLst/>
        </p:spPr>
        <p:style>
          <a:lnRef idx="3">
            <a:schemeClr val="accent2"/>
          </a:lnRef>
          <a:fillRef idx="0">
            <a:schemeClr val="accent2"/>
          </a:fillRef>
          <a:effectRef idx="2">
            <a:schemeClr val="accent2"/>
          </a:effectRef>
          <a:fontRef idx="minor">
            <a:schemeClr val="tx1"/>
          </a:fontRef>
        </p:style>
      </p:cxnSp>
      <p:sp>
        <p:nvSpPr>
          <p:cNvPr id="7" name="Text Placeholder 3"/>
          <p:cNvSpPr>
            <a:spLocks noGrp="1"/>
          </p:cNvSpPr>
          <p:nvPr>
            <p:ph type="body" sz="quarter" idx="11" hasCustomPrompt="1"/>
          </p:nvPr>
        </p:nvSpPr>
        <p:spPr>
          <a:xfrm>
            <a:off x="107950" y="4804190"/>
            <a:ext cx="5903913" cy="215900"/>
          </a:xfrm>
          <a:prstGeom prst="rect">
            <a:avLst/>
          </a:prstGeom>
        </p:spPr>
        <p:txBody>
          <a:bodyPr/>
          <a:lstStyle>
            <a:lvl1pPr marL="0" indent="0">
              <a:buNone/>
              <a:defRPr sz="1000" baseline="0">
                <a:solidFill>
                  <a:schemeClr val="bg1"/>
                </a:solidFill>
                <a:latin typeface="+mj-lt"/>
              </a:defRPr>
            </a:lvl1pPr>
          </a:lstStyle>
          <a:p>
            <a:pPr lvl="0"/>
            <a:r>
              <a:rPr lang="en-GB" sz="1000" dirty="0" smtClean="0"/>
              <a:t>Slide Title</a:t>
            </a:r>
            <a:endParaRPr lang="en-GB" dirty="0"/>
          </a:p>
        </p:txBody>
      </p:sp>
    </p:spTree>
    <p:extLst>
      <p:ext uri="{BB962C8B-B14F-4D97-AF65-F5344CB8AC3E}">
        <p14:creationId xmlns:p14="http://schemas.microsoft.com/office/powerpoint/2010/main" xmlns="" val="165052471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 Line 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400" y="411450"/>
            <a:ext cx="8641200" cy="288040"/>
          </a:xfrm>
          <a:prstGeom prst="rect">
            <a:avLst/>
          </a:prstGeom>
        </p:spPr>
        <p:txBody>
          <a:bodyPr anchor="b">
            <a:noAutofit/>
          </a:bodyPr>
          <a:lstStyle>
            <a:lvl1pPr algn="l">
              <a:defRPr sz="1600">
                <a:latin typeface="Eveleth Clean Regular" pitchFamily="50" charset="0"/>
              </a:defRPr>
            </a:lvl1pPr>
          </a:lstStyle>
          <a:p>
            <a:r>
              <a:rPr lang="en-US" dirty="0" err="1" smtClean="0"/>
              <a:t>Vestibulum</a:t>
            </a:r>
            <a:r>
              <a:rPr lang="en-US" dirty="0" smtClean="0"/>
              <a:t> </a:t>
            </a:r>
            <a:r>
              <a:rPr lang="en-US" dirty="0" err="1" smtClean="0"/>
              <a:t>volutpat</a:t>
            </a:r>
            <a:r>
              <a:rPr lang="en-US" dirty="0" smtClean="0"/>
              <a:t> </a:t>
            </a:r>
            <a:r>
              <a:rPr lang="en-US" dirty="0" err="1" smtClean="0"/>
              <a:t>finibus</a:t>
            </a:r>
            <a:r>
              <a:rPr lang="en-US" dirty="0" smtClean="0"/>
              <a:t> pharetra.</a:t>
            </a:r>
            <a:endParaRPr lang="en-GB" dirty="0"/>
          </a:p>
        </p:txBody>
      </p:sp>
      <p:cxnSp>
        <p:nvCxnSpPr>
          <p:cNvPr id="5" name="Straight Connector 4"/>
          <p:cNvCxnSpPr/>
          <p:nvPr userDrawn="1"/>
        </p:nvCxnSpPr>
        <p:spPr>
          <a:xfrm>
            <a:off x="251400" y="411450"/>
            <a:ext cx="0" cy="216030"/>
          </a:xfrm>
          <a:prstGeom prst="line">
            <a:avLst/>
          </a:prstGeom>
          <a:ln w="25400"/>
          <a:effectLst/>
        </p:spPr>
        <p:style>
          <a:lnRef idx="3">
            <a:schemeClr val="accent2"/>
          </a:lnRef>
          <a:fillRef idx="0">
            <a:schemeClr val="accent2"/>
          </a:fillRef>
          <a:effectRef idx="2">
            <a:schemeClr val="accent2"/>
          </a:effectRef>
          <a:fontRef idx="minor">
            <a:schemeClr val="tx1"/>
          </a:fontRef>
        </p:style>
      </p:cxnSp>
      <p:sp>
        <p:nvSpPr>
          <p:cNvPr id="7" name="Text Placeholder 3"/>
          <p:cNvSpPr>
            <a:spLocks noGrp="1"/>
          </p:cNvSpPr>
          <p:nvPr>
            <p:ph type="body" sz="quarter" idx="11" hasCustomPrompt="1"/>
          </p:nvPr>
        </p:nvSpPr>
        <p:spPr>
          <a:xfrm>
            <a:off x="107950" y="4804190"/>
            <a:ext cx="5903913" cy="215900"/>
          </a:xfrm>
          <a:prstGeom prst="rect">
            <a:avLst/>
          </a:prstGeom>
        </p:spPr>
        <p:txBody>
          <a:bodyPr/>
          <a:lstStyle>
            <a:lvl1pPr marL="0" indent="0">
              <a:buNone/>
              <a:defRPr sz="1000" baseline="0">
                <a:solidFill>
                  <a:schemeClr val="bg1"/>
                </a:solidFill>
                <a:latin typeface="+mj-lt"/>
              </a:defRPr>
            </a:lvl1pPr>
          </a:lstStyle>
          <a:p>
            <a:pPr lvl="0"/>
            <a:r>
              <a:rPr lang="en-GB" sz="1000" dirty="0" smtClean="0"/>
              <a:t>Slide Title</a:t>
            </a:r>
            <a:endParaRPr lang="en-GB" dirty="0"/>
          </a:p>
        </p:txBody>
      </p:sp>
    </p:spTree>
    <p:extLst>
      <p:ext uri="{BB962C8B-B14F-4D97-AF65-F5344CB8AC3E}">
        <p14:creationId xmlns:p14="http://schemas.microsoft.com/office/powerpoint/2010/main" xmlns="" val="199222493"/>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bg1"/>
        </a:solidFill>
        <a:effectLst/>
      </p:bgPr>
    </p:bg>
    <p:spTree>
      <p:nvGrpSpPr>
        <p:cNvPr id="1" name=""/>
        <p:cNvGrpSpPr/>
        <p:nvPr/>
      </p:nvGrpSpPr>
      <p:grpSpPr>
        <a:xfrm>
          <a:off x="0" y="0"/>
          <a:ext cx="0" cy="0"/>
          <a:chOff x="0" y="0"/>
          <a:chExt cx="0" cy="0"/>
        </a:xfrm>
      </p:grpSpPr>
      <p:sp>
        <p:nvSpPr>
          <p:cNvPr id="5" name="Text Placeholder 3"/>
          <p:cNvSpPr>
            <a:spLocks noGrp="1"/>
          </p:cNvSpPr>
          <p:nvPr>
            <p:ph type="body" sz="quarter" idx="11" hasCustomPrompt="1"/>
          </p:nvPr>
        </p:nvSpPr>
        <p:spPr>
          <a:xfrm>
            <a:off x="107950" y="4804190"/>
            <a:ext cx="5903913" cy="215900"/>
          </a:xfrm>
          <a:prstGeom prst="rect">
            <a:avLst/>
          </a:prstGeom>
        </p:spPr>
        <p:txBody>
          <a:bodyPr/>
          <a:lstStyle>
            <a:lvl1pPr marL="0" indent="0">
              <a:buNone/>
              <a:defRPr sz="1000" baseline="0">
                <a:solidFill>
                  <a:schemeClr val="bg1"/>
                </a:solidFill>
                <a:latin typeface="+mj-lt"/>
              </a:defRPr>
            </a:lvl1pPr>
          </a:lstStyle>
          <a:p>
            <a:pPr lvl="0"/>
            <a:r>
              <a:rPr lang="en-GB" sz="1000" dirty="0" smtClean="0"/>
              <a:t>Slide Title</a:t>
            </a:r>
            <a:endParaRPr lang="en-GB" dirty="0"/>
          </a:p>
        </p:txBody>
      </p:sp>
    </p:spTree>
    <p:extLst>
      <p:ext uri="{BB962C8B-B14F-4D97-AF65-F5344CB8AC3E}">
        <p14:creationId xmlns:p14="http://schemas.microsoft.com/office/powerpoint/2010/main" xmlns="" val="513639616"/>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51400" y="411450"/>
            <a:ext cx="8641200" cy="288040"/>
          </a:xfrm>
          <a:prstGeom prst="rect">
            <a:avLst/>
          </a:prstGeom>
        </p:spPr>
        <p:txBody>
          <a:bodyPr anchor="b">
            <a:noAutofit/>
          </a:bodyPr>
          <a:lstStyle>
            <a:lvl1pPr algn="l">
              <a:defRPr sz="1600">
                <a:latin typeface="+mj-lt"/>
              </a:defRPr>
            </a:lvl1pPr>
          </a:lstStyle>
          <a:p>
            <a:r>
              <a:rPr lang="en-US" dirty="0" err="1" smtClean="0"/>
              <a:t>Vestibulum</a:t>
            </a:r>
            <a:r>
              <a:rPr lang="en-US" dirty="0" smtClean="0"/>
              <a:t> </a:t>
            </a:r>
            <a:r>
              <a:rPr lang="en-US" dirty="0" err="1" smtClean="0"/>
              <a:t>volutpat</a:t>
            </a:r>
            <a:r>
              <a:rPr lang="en-US" dirty="0" smtClean="0"/>
              <a:t> </a:t>
            </a:r>
            <a:r>
              <a:rPr lang="en-US" dirty="0" err="1" smtClean="0"/>
              <a:t>finibus</a:t>
            </a:r>
            <a:r>
              <a:rPr lang="en-US" dirty="0" smtClean="0"/>
              <a:t> pharetra.</a:t>
            </a:r>
            <a:endParaRPr lang="en-GB" dirty="0"/>
          </a:p>
        </p:txBody>
      </p:sp>
      <p:cxnSp>
        <p:nvCxnSpPr>
          <p:cNvPr id="4" name="Straight Connector 3"/>
          <p:cNvCxnSpPr/>
          <p:nvPr userDrawn="1"/>
        </p:nvCxnSpPr>
        <p:spPr>
          <a:xfrm>
            <a:off x="251400" y="411450"/>
            <a:ext cx="0" cy="216030"/>
          </a:xfrm>
          <a:prstGeom prst="line">
            <a:avLst/>
          </a:prstGeom>
          <a:ln w="25400"/>
          <a:effectLst/>
        </p:spPr>
        <p:style>
          <a:lnRef idx="3">
            <a:schemeClr val="accent2"/>
          </a:lnRef>
          <a:fillRef idx="0">
            <a:schemeClr val="accent2"/>
          </a:fillRef>
          <a:effectRef idx="2">
            <a:schemeClr val="accent2"/>
          </a:effectRef>
          <a:fontRef idx="minor">
            <a:schemeClr val="tx1"/>
          </a:fontRef>
        </p:style>
      </p:cxnSp>
      <p:graphicFrame>
        <p:nvGraphicFramePr>
          <p:cNvPr id="5" name="Chart 4"/>
          <p:cNvGraphicFramePr/>
          <p:nvPr userDrawn="1">
            <p:extLst>
              <p:ext uri="{D42A27DB-BD31-4B8C-83A1-F6EECF244321}">
                <p14:modId xmlns:p14="http://schemas.microsoft.com/office/powerpoint/2010/main" xmlns="" val="2649003394"/>
              </p:ext>
            </p:extLst>
          </p:nvPr>
        </p:nvGraphicFramePr>
        <p:xfrm>
          <a:off x="2339690" y="1347580"/>
          <a:ext cx="4488200" cy="299213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3"/>
          <p:cNvSpPr>
            <a:spLocks noGrp="1"/>
          </p:cNvSpPr>
          <p:nvPr>
            <p:ph type="body" sz="quarter" idx="11" hasCustomPrompt="1"/>
          </p:nvPr>
        </p:nvSpPr>
        <p:spPr>
          <a:xfrm>
            <a:off x="107950" y="4804190"/>
            <a:ext cx="5903913" cy="215900"/>
          </a:xfrm>
          <a:prstGeom prst="rect">
            <a:avLst/>
          </a:prstGeom>
        </p:spPr>
        <p:txBody>
          <a:bodyPr/>
          <a:lstStyle>
            <a:lvl1pPr marL="0" indent="0">
              <a:buNone/>
              <a:defRPr sz="1000" baseline="0">
                <a:solidFill>
                  <a:schemeClr val="bg1"/>
                </a:solidFill>
                <a:latin typeface="+mj-lt"/>
              </a:defRPr>
            </a:lvl1pPr>
          </a:lstStyle>
          <a:p>
            <a:pPr lvl="0"/>
            <a:r>
              <a:rPr lang="en-GB" sz="1000" dirty="0" smtClean="0"/>
              <a:t>Slide Title</a:t>
            </a:r>
            <a:endParaRPr lang="en-GB" dirty="0"/>
          </a:p>
        </p:txBody>
      </p:sp>
    </p:spTree>
    <p:extLst>
      <p:ext uri="{BB962C8B-B14F-4D97-AF65-F5344CB8AC3E}">
        <p14:creationId xmlns:p14="http://schemas.microsoft.com/office/powerpoint/2010/main" xmlns="" val="2953247848"/>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ar Char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51400" y="411450"/>
            <a:ext cx="8641200" cy="288040"/>
          </a:xfrm>
          <a:prstGeom prst="rect">
            <a:avLst/>
          </a:prstGeom>
        </p:spPr>
        <p:txBody>
          <a:bodyPr anchor="b">
            <a:noAutofit/>
          </a:bodyPr>
          <a:lstStyle>
            <a:lvl1pPr algn="l">
              <a:defRPr sz="1600">
                <a:latin typeface="+mj-lt"/>
              </a:defRPr>
            </a:lvl1pPr>
          </a:lstStyle>
          <a:p>
            <a:r>
              <a:rPr lang="en-US" dirty="0" err="1" smtClean="0"/>
              <a:t>Vestibulum</a:t>
            </a:r>
            <a:r>
              <a:rPr lang="en-US" dirty="0" smtClean="0"/>
              <a:t> </a:t>
            </a:r>
            <a:r>
              <a:rPr lang="en-US" dirty="0" err="1" smtClean="0"/>
              <a:t>volutpat</a:t>
            </a:r>
            <a:r>
              <a:rPr lang="en-US" dirty="0" smtClean="0"/>
              <a:t> </a:t>
            </a:r>
            <a:r>
              <a:rPr lang="en-US" dirty="0" err="1" smtClean="0"/>
              <a:t>finibus</a:t>
            </a:r>
            <a:r>
              <a:rPr lang="en-US" dirty="0" smtClean="0"/>
              <a:t> pharetra.</a:t>
            </a:r>
            <a:endParaRPr lang="en-GB" dirty="0"/>
          </a:p>
        </p:txBody>
      </p:sp>
      <p:cxnSp>
        <p:nvCxnSpPr>
          <p:cNvPr id="4" name="Straight Connector 3"/>
          <p:cNvCxnSpPr/>
          <p:nvPr userDrawn="1"/>
        </p:nvCxnSpPr>
        <p:spPr>
          <a:xfrm>
            <a:off x="251400" y="411450"/>
            <a:ext cx="0" cy="216030"/>
          </a:xfrm>
          <a:prstGeom prst="line">
            <a:avLst/>
          </a:prstGeom>
          <a:ln w="25400"/>
          <a:effectLst/>
        </p:spPr>
        <p:style>
          <a:lnRef idx="3">
            <a:schemeClr val="accent2"/>
          </a:lnRef>
          <a:fillRef idx="0">
            <a:schemeClr val="accent2"/>
          </a:fillRef>
          <a:effectRef idx="2">
            <a:schemeClr val="accent2"/>
          </a:effectRef>
          <a:fontRef idx="minor">
            <a:schemeClr val="tx1"/>
          </a:fontRef>
        </p:style>
      </p:cxnSp>
      <p:graphicFrame>
        <p:nvGraphicFramePr>
          <p:cNvPr id="7" name="Chart 6"/>
          <p:cNvGraphicFramePr/>
          <p:nvPr userDrawn="1">
            <p:extLst>
              <p:ext uri="{D42A27DB-BD31-4B8C-83A1-F6EECF244321}">
                <p14:modId xmlns:p14="http://schemas.microsoft.com/office/powerpoint/2010/main" xmlns="" val="3500772325"/>
              </p:ext>
            </p:extLst>
          </p:nvPr>
        </p:nvGraphicFramePr>
        <p:xfrm>
          <a:off x="1691600" y="1131550"/>
          <a:ext cx="5784380" cy="34722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3"/>
          <p:cNvSpPr>
            <a:spLocks noGrp="1"/>
          </p:cNvSpPr>
          <p:nvPr>
            <p:ph type="body" sz="quarter" idx="11" hasCustomPrompt="1"/>
          </p:nvPr>
        </p:nvSpPr>
        <p:spPr>
          <a:xfrm>
            <a:off x="107950" y="4804190"/>
            <a:ext cx="5903913" cy="215900"/>
          </a:xfrm>
          <a:prstGeom prst="rect">
            <a:avLst/>
          </a:prstGeom>
        </p:spPr>
        <p:txBody>
          <a:bodyPr/>
          <a:lstStyle>
            <a:lvl1pPr marL="0" indent="0">
              <a:buNone/>
              <a:defRPr sz="1000" baseline="0">
                <a:solidFill>
                  <a:schemeClr val="bg1"/>
                </a:solidFill>
                <a:latin typeface="+mj-lt"/>
              </a:defRPr>
            </a:lvl1pPr>
          </a:lstStyle>
          <a:p>
            <a:pPr lvl="0"/>
            <a:r>
              <a:rPr lang="en-GB" sz="1000" dirty="0" smtClean="0"/>
              <a:t>Slide Title</a:t>
            </a:r>
            <a:endParaRPr lang="en-GB" dirty="0"/>
          </a:p>
        </p:txBody>
      </p:sp>
    </p:spTree>
    <p:extLst>
      <p:ext uri="{BB962C8B-B14F-4D97-AF65-F5344CB8AC3E}">
        <p14:creationId xmlns:p14="http://schemas.microsoft.com/office/powerpoint/2010/main" xmlns="" val="2025212539"/>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51400" y="411450"/>
            <a:ext cx="8641200" cy="288040"/>
          </a:xfrm>
          <a:prstGeom prst="rect">
            <a:avLst/>
          </a:prstGeom>
        </p:spPr>
        <p:txBody>
          <a:bodyPr anchor="b">
            <a:noAutofit/>
          </a:bodyPr>
          <a:lstStyle>
            <a:lvl1pPr algn="l">
              <a:defRPr sz="1600">
                <a:latin typeface="+mj-lt"/>
              </a:defRPr>
            </a:lvl1pPr>
          </a:lstStyle>
          <a:p>
            <a:r>
              <a:rPr lang="en-US" dirty="0" err="1" smtClean="0"/>
              <a:t>Vestibulum</a:t>
            </a:r>
            <a:r>
              <a:rPr lang="en-US" dirty="0" smtClean="0"/>
              <a:t> </a:t>
            </a:r>
            <a:r>
              <a:rPr lang="en-US" dirty="0" err="1" smtClean="0"/>
              <a:t>volutpat</a:t>
            </a:r>
            <a:r>
              <a:rPr lang="en-US" dirty="0" smtClean="0"/>
              <a:t> </a:t>
            </a:r>
            <a:r>
              <a:rPr lang="en-US" dirty="0" err="1" smtClean="0"/>
              <a:t>finibus</a:t>
            </a:r>
            <a:r>
              <a:rPr lang="en-US" dirty="0" smtClean="0"/>
              <a:t> pharetra.</a:t>
            </a:r>
            <a:endParaRPr lang="en-GB" dirty="0"/>
          </a:p>
        </p:txBody>
      </p:sp>
      <p:cxnSp>
        <p:nvCxnSpPr>
          <p:cNvPr id="4" name="Straight Connector 3"/>
          <p:cNvCxnSpPr/>
          <p:nvPr userDrawn="1"/>
        </p:nvCxnSpPr>
        <p:spPr>
          <a:xfrm>
            <a:off x="251400" y="411450"/>
            <a:ext cx="0" cy="216030"/>
          </a:xfrm>
          <a:prstGeom prst="line">
            <a:avLst/>
          </a:prstGeom>
          <a:ln w="25400"/>
          <a:effectLst/>
        </p:spPr>
        <p:style>
          <a:lnRef idx="3">
            <a:schemeClr val="accent2"/>
          </a:lnRef>
          <a:fillRef idx="0">
            <a:schemeClr val="accent2"/>
          </a:fillRef>
          <a:effectRef idx="2">
            <a:schemeClr val="accent2"/>
          </a:effectRef>
          <a:fontRef idx="minor">
            <a:schemeClr val="tx1"/>
          </a:fontRef>
        </p:style>
      </p:cxnSp>
      <p:cxnSp>
        <p:nvCxnSpPr>
          <p:cNvPr id="5" name="Straight Connector 4"/>
          <p:cNvCxnSpPr>
            <a:endCxn id="12" idx="6"/>
          </p:cNvCxnSpPr>
          <p:nvPr userDrawn="1"/>
        </p:nvCxnSpPr>
        <p:spPr>
          <a:xfrm>
            <a:off x="773790" y="2571750"/>
            <a:ext cx="73267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Oval 5"/>
          <p:cNvSpPr/>
          <p:nvPr userDrawn="1"/>
        </p:nvSpPr>
        <p:spPr>
          <a:xfrm>
            <a:off x="755470" y="2499740"/>
            <a:ext cx="144020" cy="14402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8" name="Oval 7"/>
          <p:cNvSpPr/>
          <p:nvPr userDrawn="1"/>
        </p:nvSpPr>
        <p:spPr>
          <a:xfrm>
            <a:off x="2195670" y="2499740"/>
            <a:ext cx="144020" cy="14402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9" name="Oval 8"/>
          <p:cNvSpPr/>
          <p:nvPr userDrawn="1"/>
        </p:nvSpPr>
        <p:spPr>
          <a:xfrm>
            <a:off x="3635870" y="2499740"/>
            <a:ext cx="144020" cy="14402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0" name="Oval 9"/>
          <p:cNvSpPr/>
          <p:nvPr userDrawn="1"/>
        </p:nvSpPr>
        <p:spPr>
          <a:xfrm>
            <a:off x="5076070" y="2499740"/>
            <a:ext cx="144020" cy="14402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1" name="Oval 10"/>
          <p:cNvSpPr/>
          <p:nvPr userDrawn="1"/>
        </p:nvSpPr>
        <p:spPr>
          <a:xfrm>
            <a:off x="6516270" y="2499740"/>
            <a:ext cx="144020" cy="14402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2" name="Oval 11"/>
          <p:cNvSpPr/>
          <p:nvPr userDrawn="1"/>
        </p:nvSpPr>
        <p:spPr>
          <a:xfrm>
            <a:off x="7956470" y="2499740"/>
            <a:ext cx="144020" cy="14402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9" name="Text Placeholder 10"/>
          <p:cNvSpPr>
            <a:spLocks noGrp="1"/>
          </p:cNvSpPr>
          <p:nvPr>
            <p:ph type="body" sz="quarter" idx="23"/>
          </p:nvPr>
        </p:nvSpPr>
        <p:spPr>
          <a:xfrm>
            <a:off x="1655595" y="1995670"/>
            <a:ext cx="1224170" cy="360050"/>
          </a:xfrm>
          <a:prstGeom prst="rect">
            <a:avLst/>
          </a:prstGeom>
          <a:solidFill>
            <a:schemeClr val="bg1"/>
          </a:solidFill>
          <a:ln>
            <a:noFill/>
          </a:ln>
        </p:spPr>
        <p:txBody>
          <a:bodyPr lIns="144000" tIns="144000" rIns="144000" bIns="144000" anchor="ctr"/>
          <a:lstStyle>
            <a:lvl1pPr marL="0" indent="0" algn="ctr">
              <a:buNone/>
              <a:defRPr sz="1000" baseline="0">
                <a:solidFill>
                  <a:schemeClr val="accent3"/>
                </a:solidFill>
                <a:latin typeface="Source Sans Pro" panose="020B0503030403020204" pitchFamily="34" charset="0"/>
              </a:defRPr>
            </a:lvl1pPr>
          </a:lstStyle>
          <a:p>
            <a:pPr lvl="0"/>
            <a:endParaRPr lang="en-GB" dirty="0"/>
          </a:p>
        </p:txBody>
      </p:sp>
      <p:sp>
        <p:nvSpPr>
          <p:cNvPr id="33" name="Text Placeholder 32"/>
          <p:cNvSpPr>
            <a:spLocks noGrp="1"/>
          </p:cNvSpPr>
          <p:nvPr>
            <p:ph type="body" sz="quarter" idx="29" hasCustomPrompt="1"/>
          </p:nvPr>
        </p:nvSpPr>
        <p:spPr>
          <a:xfrm>
            <a:off x="1655698" y="1707630"/>
            <a:ext cx="1223963" cy="287832"/>
          </a:xfrm>
          <a:prstGeom prst="rect">
            <a:avLst/>
          </a:prstGeom>
        </p:spPr>
        <p:txBody>
          <a:bodyPr/>
          <a:lstStyle>
            <a:lvl1pPr marL="0" indent="0" algn="ctr">
              <a:buNone/>
              <a:defRPr sz="1100">
                <a:solidFill>
                  <a:schemeClr val="accent3"/>
                </a:solidFill>
                <a:latin typeface="Eveleth Clean Regular" pitchFamily="50" charset="0"/>
              </a:defRPr>
            </a:lvl1pPr>
          </a:lstStyle>
          <a:p>
            <a:pPr lvl="0"/>
            <a:r>
              <a:rPr lang="en-GB" dirty="0" smtClean="0"/>
              <a:t>INSERT date</a:t>
            </a:r>
            <a:endParaRPr lang="en-GB" dirty="0"/>
          </a:p>
        </p:txBody>
      </p:sp>
      <p:sp>
        <p:nvSpPr>
          <p:cNvPr id="34" name="Text Placeholder 10"/>
          <p:cNvSpPr>
            <a:spLocks noGrp="1"/>
          </p:cNvSpPr>
          <p:nvPr>
            <p:ph type="body" sz="quarter" idx="30"/>
          </p:nvPr>
        </p:nvSpPr>
        <p:spPr>
          <a:xfrm>
            <a:off x="3095795" y="3075820"/>
            <a:ext cx="1224170" cy="360050"/>
          </a:xfrm>
          <a:prstGeom prst="rect">
            <a:avLst/>
          </a:prstGeom>
          <a:solidFill>
            <a:schemeClr val="bg1"/>
          </a:solidFill>
          <a:ln>
            <a:noFill/>
          </a:ln>
        </p:spPr>
        <p:txBody>
          <a:bodyPr lIns="144000" tIns="144000" rIns="144000" bIns="144000" anchor="ctr"/>
          <a:lstStyle>
            <a:lvl1pPr marL="0" indent="0" algn="ctr">
              <a:buNone/>
              <a:defRPr sz="1000" baseline="0">
                <a:solidFill>
                  <a:schemeClr val="accent3"/>
                </a:solidFill>
                <a:latin typeface="Source Sans Pro" panose="020B0503030403020204" pitchFamily="34" charset="0"/>
              </a:defRPr>
            </a:lvl1pPr>
          </a:lstStyle>
          <a:p>
            <a:pPr lvl="0"/>
            <a:endParaRPr lang="en-GB" dirty="0"/>
          </a:p>
        </p:txBody>
      </p:sp>
      <p:sp>
        <p:nvSpPr>
          <p:cNvPr id="35" name="Text Placeholder 32"/>
          <p:cNvSpPr>
            <a:spLocks noGrp="1"/>
          </p:cNvSpPr>
          <p:nvPr>
            <p:ph type="body" sz="quarter" idx="31" hasCustomPrompt="1"/>
          </p:nvPr>
        </p:nvSpPr>
        <p:spPr>
          <a:xfrm>
            <a:off x="3095898" y="2787780"/>
            <a:ext cx="1223963" cy="287832"/>
          </a:xfrm>
          <a:prstGeom prst="rect">
            <a:avLst/>
          </a:prstGeom>
        </p:spPr>
        <p:txBody>
          <a:bodyPr/>
          <a:lstStyle>
            <a:lvl1pPr marL="0" indent="0" algn="ctr">
              <a:buNone/>
              <a:defRPr sz="1100">
                <a:solidFill>
                  <a:schemeClr val="accent3"/>
                </a:solidFill>
                <a:latin typeface="Eveleth Clean Regular" pitchFamily="50" charset="0"/>
              </a:defRPr>
            </a:lvl1pPr>
          </a:lstStyle>
          <a:p>
            <a:pPr lvl="0"/>
            <a:r>
              <a:rPr lang="en-GB" dirty="0" smtClean="0"/>
              <a:t>INSERT date</a:t>
            </a:r>
            <a:endParaRPr lang="en-GB" dirty="0"/>
          </a:p>
        </p:txBody>
      </p:sp>
      <p:sp>
        <p:nvSpPr>
          <p:cNvPr id="36" name="Text Placeholder 10"/>
          <p:cNvSpPr>
            <a:spLocks noGrp="1"/>
          </p:cNvSpPr>
          <p:nvPr>
            <p:ph type="body" sz="quarter" idx="32"/>
          </p:nvPr>
        </p:nvSpPr>
        <p:spPr>
          <a:xfrm>
            <a:off x="5976195" y="3075820"/>
            <a:ext cx="1224170" cy="360050"/>
          </a:xfrm>
          <a:prstGeom prst="rect">
            <a:avLst/>
          </a:prstGeom>
          <a:solidFill>
            <a:schemeClr val="bg1"/>
          </a:solidFill>
          <a:ln>
            <a:noFill/>
          </a:ln>
        </p:spPr>
        <p:txBody>
          <a:bodyPr lIns="144000" tIns="144000" rIns="144000" bIns="144000" anchor="ctr"/>
          <a:lstStyle>
            <a:lvl1pPr marL="0" indent="0" algn="ctr">
              <a:buNone/>
              <a:defRPr sz="1000" baseline="0">
                <a:solidFill>
                  <a:schemeClr val="accent3"/>
                </a:solidFill>
                <a:latin typeface="Source Sans Pro" panose="020B0503030403020204" pitchFamily="34" charset="0"/>
              </a:defRPr>
            </a:lvl1pPr>
          </a:lstStyle>
          <a:p>
            <a:pPr lvl="0"/>
            <a:endParaRPr lang="en-GB" dirty="0"/>
          </a:p>
        </p:txBody>
      </p:sp>
      <p:sp>
        <p:nvSpPr>
          <p:cNvPr id="37" name="Text Placeholder 32"/>
          <p:cNvSpPr>
            <a:spLocks noGrp="1"/>
          </p:cNvSpPr>
          <p:nvPr>
            <p:ph type="body" sz="quarter" idx="33" hasCustomPrompt="1"/>
          </p:nvPr>
        </p:nvSpPr>
        <p:spPr>
          <a:xfrm>
            <a:off x="5976298" y="2787780"/>
            <a:ext cx="1223963" cy="287832"/>
          </a:xfrm>
          <a:prstGeom prst="rect">
            <a:avLst/>
          </a:prstGeom>
        </p:spPr>
        <p:txBody>
          <a:bodyPr/>
          <a:lstStyle>
            <a:lvl1pPr marL="0" indent="0" algn="ctr">
              <a:buNone/>
              <a:defRPr sz="1100">
                <a:solidFill>
                  <a:schemeClr val="accent3"/>
                </a:solidFill>
                <a:latin typeface="Eveleth Clean Regular" pitchFamily="50" charset="0"/>
              </a:defRPr>
            </a:lvl1pPr>
          </a:lstStyle>
          <a:p>
            <a:pPr lvl="0"/>
            <a:r>
              <a:rPr lang="en-GB" dirty="0" smtClean="0"/>
              <a:t>INSERT date</a:t>
            </a:r>
            <a:endParaRPr lang="en-GB" dirty="0"/>
          </a:p>
        </p:txBody>
      </p:sp>
      <p:sp>
        <p:nvSpPr>
          <p:cNvPr id="38" name="Text Placeholder 10"/>
          <p:cNvSpPr>
            <a:spLocks noGrp="1"/>
          </p:cNvSpPr>
          <p:nvPr>
            <p:ph type="body" sz="quarter" idx="34"/>
          </p:nvPr>
        </p:nvSpPr>
        <p:spPr>
          <a:xfrm>
            <a:off x="215395" y="3075820"/>
            <a:ext cx="1224170" cy="360050"/>
          </a:xfrm>
          <a:prstGeom prst="rect">
            <a:avLst/>
          </a:prstGeom>
          <a:solidFill>
            <a:schemeClr val="bg1"/>
          </a:solidFill>
          <a:ln>
            <a:noFill/>
          </a:ln>
        </p:spPr>
        <p:txBody>
          <a:bodyPr lIns="144000" tIns="144000" rIns="144000" bIns="144000" anchor="ctr"/>
          <a:lstStyle>
            <a:lvl1pPr marL="0" indent="0" algn="ctr">
              <a:buNone/>
              <a:defRPr sz="1000" baseline="0">
                <a:solidFill>
                  <a:schemeClr val="accent3"/>
                </a:solidFill>
                <a:latin typeface="Source Sans Pro" panose="020B0503030403020204" pitchFamily="34" charset="0"/>
              </a:defRPr>
            </a:lvl1pPr>
          </a:lstStyle>
          <a:p>
            <a:pPr lvl="0"/>
            <a:endParaRPr lang="en-GB" dirty="0"/>
          </a:p>
        </p:txBody>
      </p:sp>
      <p:sp>
        <p:nvSpPr>
          <p:cNvPr id="39" name="Text Placeholder 32"/>
          <p:cNvSpPr>
            <a:spLocks noGrp="1"/>
          </p:cNvSpPr>
          <p:nvPr>
            <p:ph type="body" sz="quarter" idx="35" hasCustomPrompt="1"/>
          </p:nvPr>
        </p:nvSpPr>
        <p:spPr>
          <a:xfrm>
            <a:off x="215498" y="2787780"/>
            <a:ext cx="1223963" cy="287832"/>
          </a:xfrm>
          <a:prstGeom prst="rect">
            <a:avLst/>
          </a:prstGeom>
        </p:spPr>
        <p:txBody>
          <a:bodyPr/>
          <a:lstStyle>
            <a:lvl1pPr marL="0" indent="0" algn="ctr">
              <a:buNone/>
              <a:defRPr sz="1100">
                <a:solidFill>
                  <a:schemeClr val="accent3"/>
                </a:solidFill>
                <a:latin typeface="Eveleth Clean Regular" pitchFamily="50" charset="0"/>
              </a:defRPr>
            </a:lvl1pPr>
          </a:lstStyle>
          <a:p>
            <a:pPr lvl="0"/>
            <a:r>
              <a:rPr lang="en-GB" dirty="0" smtClean="0"/>
              <a:t>INSERT date</a:t>
            </a:r>
            <a:endParaRPr lang="en-GB" dirty="0"/>
          </a:p>
        </p:txBody>
      </p:sp>
      <p:sp>
        <p:nvSpPr>
          <p:cNvPr id="40" name="Text Placeholder 10"/>
          <p:cNvSpPr>
            <a:spLocks noGrp="1"/>
          </p:cNvSpPr>
          <p:nvPr>
            <p:ph type="body" sz="quarter" idx="36"/>
          </p:nvPr>
        </p:nvSpPr>
        <p:spPr>
          <a:xfrm>
            <a:off x="4535995" y="1995670"/>
            <a:ext cx="1224170" cy="360050"/>
          </a:xfrm>
          <a:prstGeom prst="rect">
            <a:avLst/>
          </a:prstGeom>
          <a:solidFill>
            <a:schemeClr val="bg1"/>
          </a:solidFill>
          <a:ln>
            <a:noFill/>
          </a:ln>
        </p:spPr>
        <p:txBody>
          <a:bodyPr lIns="144000" tIns="144000" rIns="144000" bIns="144000" anchor="ctr"/>
          <a:lstStyle>
            <a:lvl1pPr marL="0" indent="0" algn="ctr">
              <a:buNone/>
              <a:defRPr sz="1000" baseline="0">
                <a:solidFill>
                  <a:schemeClr val="accent3"/>
                </a:solidFill>
                <a:latin typeface="Source Sans Pro" panose="020B0503030403020204" pitchFamily="34" charset="0"/>
              </a:defRPr>
            </a:lvl1pPr>
          </a:lstStyle>
          <a:p>
            <a:pPr lvl="0"/>
            <a:endParaRPr lang="en-GB" dirty="0"/>
          </a:p>
        </p:txBody>
      </p:sp>
      <p:sp>
        <p:nvSpPr>
          <p:cNvPr id="41" name="Text Placeholder 32"/>
          <p:cNvSpPr>
            <a:spLocks noGrp="1"/>
          </p:cNvSpPr>
          <p:nvPr>
            <p:ph type="body" sz="quarter" idx="37" hasCustomPrompt="1"/>
          </p:nvPr>
        </p:nvSpPr>
        <p:spPr>
          <a:xfrm>
            <a:off x="4536098" y="1707630"/>
            <a:ext cx="1223963" cy="287832"/>
          </a:xfrm>
          <a:prstGeom prst="rect">
            <a:avLst/>
          </a:prstGeom>
        </p:spPr>
        <p:txBody>
          <a:bodyPr/>
          <a:lstStyle>
            <a:lvl1pPr marL="0" indent="0" algn="ctr">
              <a:buNone/>
              <a:defRPr sz="1100">
                <a:solidFill>
                  <a:schemeClr val="accent3"/>
                </a:solidFill>
                <a:latin typeface="Eveleth Clean Regular" pitchFamily="50" charset="0"/>
              </a:defRPr>
            </a:lvl1pPr>
          </a:lstStyle>
          <a:p>
            <a:pPr lvl="0"/>
            <a:r>
              <a:rPr lang="en-GB" dirty="0" smtClean="0"/>
              <a:t>INSERT date</a:t>
            </a:r>
            <a:endParaRPr lang="en-GB" dirty="0"/>
          </a:p>
        </p:txBody>
      </p:sp>
      <p:sp>
        <p:nvSpPr>
          <p:cNvPr id="42" name="Text Placeholder 10"/>
          <p:cNvSpPr>
            <a:spLocks noGrp="1"/>
          </p:cNvSpPr>
          <p:nvPr>
            <p:ph type="body" sz="quarter" idx="38"/>
          </p:nvPr>
        </p:nvSpPr>
        <p:spPr>
          <a:xfrm>
            <a:off x="7416395" y="1995670"/>
            <a:ext cx="1224170" cy="360050"/>
          </a:xfrm>
          <a:prstGeom prst="rect">
            <a:avLst/>
          </a:prstGeom>
          <a:solidFill>
            <a:schemeClr val="bg1"/>
          </a:solidFill>
          <a:ln>
            <a:noFill/>
          </a:ln>
        </p:spPr>
        <p:txBody>
          <a:bodyPr lIns="144000" tIns="144000" rIns="144000" bIns="144000" anchor="ctr"/>
          <a:lstStyle>
            <a:lvl1pPr marL="0" indent="0" algn="ctr">
              <a:buNone/>
              <a:defRPr sz="1000" baseline="0">
                <a:solidFill>
                  <a:schemeClr val="accent3"/>
                </a:solidFill>
                <a:latin typeface="Source Sans Pro" panose="020B0503030403020204" pitchFamily="34" charset="0"/>
              </a:defRPr>
            </a:lvl1pPr>
          </a:lstStyle>
          <a:p>
            <a:pPr lvl="0"/>
            <a:endParaRPr lang="en-GB" dirty="0"/>
          </a:p>
        </p:txBody>
      </p:sp>
      <p:sp>
        <p:nvSpPr>
          <p:cNvPr id="43" name="Text Placeholder 32"/>
          <p:cNvSpPr>
            <a:spLocks noGrp="1"/>
          </p:cNvSpPr>
          <p:nvPr>
            <p:ph type="body" sz="quarter" idx="39" hasCustomPrompt="1"/>
          </p:nvPr>
        </p:nvSpPr>
        <p:spPr>
          <a:xfrm>
            <a:off x="7416498" y="1707630"/>
            <a:ext cx="1223963" cy="287832"/>
          </a:xfrm>
          <a:prstGeom prst="rect">
            <a:avLst/>
          </a:prstGeom>
        </p:spPr>
        <p:txBody>
          <a:bodyPr/>
          <a:lstStyle>
            <a:lvl1pPr marL="0" indent="0" algn="ctr">
              <a:buNone/>
              <a:defRPr sz="1100">
                <a:solidFill>
                  <a:schemeClr val="accent3"/>
                </a:solidFill>
                <a:latin typeface="Eveleth Clean Regular" pitchFamily="50" charset="0"/>
              </a:defRPr>
            </a:lvl1pPr>
          </a:lstStyle>
          <a:p>
            <a:pPr lvl="0"/>
            <a:r>
              <a:rPr lang="en-GB" dirty="0" smtClean="0"/>
              <a:t>INSERT date</a:t>
            </a:r>
            <a:endParaRPr lang="en-GB" dirty="0"/>
          </a:p>
        </p:txBody>
      </p:sp>
      <p:sp>
        <p:nvSpPr>
          <p:cNvPr id="44" name="Text Placeholder 3"/>
          <p:cNvSpPr>
            <a:spLocks noGrp="1"/>
          </p:cNvSpPr>
          <p:nvPr>
            <p:ph type="body" sz="quarter" idx="11" hasCustomPrompt="1"/>
          </p:nvPr>
        </p:nvSpPr>
        <p:spPr>
          <a:xfrm>
            <a:off x="107950" y="4804190"/>
            <a:ext cx="5903913" cy="215900"/>
          </a:xfrm>
          <a:prstGeom prst="rect">
            <a:avLst/>
          </a:prstGeom>
        </p:spPr>
        <p:txBody>
          <a:bodyPr/>
          <a:lstStyle>
            <a:lvl1pPr marL="0" indent="0">
              <a:buNone/>
              <a:defRPr sz="1000" baseline="0">
                <a:solidFill>
                  <a:schemeClr val="bg1"/>
                </a:solidFill>
                <a:latin typeface="+mj-lt"/>
              </a:defRPr>
            </a:lvl1pPr>
          </a:lstStyle>
          <a:p>
            <a:pPr lvl="0"/>
            <a:r>
              <a:rPr lang="en-GB" sz="1000" dirty="0" smtClean="0"/>
              <a:t>Slide Title</a:t>
            </a:r>
            <a:endParaRPr lang="en-GB" dirty="0"/>
          </a:p>
        </p:txBody>
      </p:sp>
    </p:spTree>
    <p:extLst>
      <p:ext uri="{BB962C8B-B14F-4D97-AF65-F5344CB8AC3E}">
        <p14:creationId xmlns:p14="http://schemas.microsoft.com/office/powerpoint/2010/main" xmlns="" val="2808534586"/>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51400" y="411450"/>
            <a:ext cx="8641200" cy="288040"/>
          </a:xfrm>
          <a:prstGeom prst="rect">
            <a:avLst/>
          </a:prstGeom>
        </p:spPr>
        <p:txBody>
          <a:bodyPr anchor="b">
            <a:noAutofit/>
          </a:bodyPr>
          <a:lstStyle>
            <a:lvl1pPr algn="l">
              <a:defRPr sz="1600">
                <a:latin typeface="+mj-lt"/>
              </a:defRPr>
            </a:lvl1pPr>
          </a:lstStyle>
          <a:p>
            <a:r>
              <a:rPr lang="en-US" dirty="0" err="1" smtClean="0"/>
              <a:t>Vestibulum</a:t>
            </a:r>
            <a:r>
              <a:rPr lang="en-US" dirty="0" smtClean="0"/>
              <a:t> </a:t>
            </a:r>
            <a:r>
              <a:rPr lang="en-US" dirty="0" err="1" smtClean="0"/>
              <a:t>volutpat</a:t>
            </a:r>
            <a:r>
              <a:rPr lang="en-US" dirty="0" smtClean="0"/>
              <a:t> </a:t>
            </a:r>
            <a:r>
              <a:rPr lang="en-US" dirty="0" err="1" smtClean="0"/>
              <a:t>finibus</a:t>
            </a:r>
            <a:r>
              <a:rPr lang="en-US" dirty="0" smtClean="0"/>
              <a:t> pharetra.</a:t>
            </a:r>
            <a:endParaRPr lang="en-GB" dirty="0"/>
          </a:p>
        </p:txBody>
      </p:sp>
      <p:cxnSp>
        <p:nvCxnSpPr>
          <p:cNvPr id="4" name="Straight Connector 3"/>
          <p:cNvCxnSpPr/>
          <p:nvPr userDrawn="1"/>
        </p:nvCxnSpPr>
        <p:spPr>
          <a:xfrm>
            <a:off x="251400" y="411450"/>
            <a:ext cx="0" cy="216030"/>
          </a:xfrm>
          <a:prstGeom prst="line">
            <a:avLst/>
          </a:prstGeom>
          <a:ln w="25400"/>
          <a:effectLst/>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userDrawn="1"/>
        </p:nvCxnSpPr>
        <p:spPr>
          <a:xfrm>
            <a:off x="323410" y="3291850"/>
            <a:ext cx="130131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1763610" y="2988820"/>
            <a:ext cx="130131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3203810" y="2700780"/>
            <a:ext cx="130131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4644010" y="2412740"/>
            <a:ext cx="130131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6084210" y="2124700"/>
            <a:ext cx="130131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a:off x="7524410" y="1836660"/>
            <a:ext cx="130131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1" name="Text Placeholder 10"/>
          <p:cNvSpPr>
            <a:spLocks noGrp="1"/>
          </p:cNvSpPr>
          <p:nvPr>
            <p:ph type="body" sz="quarter" idx="23"/>
          </p:nvPr>
        </p:nvSpPr>
        <p:spPr>
          <a:xfrm>
            <a:off x="289973" y="2964549"/>
            <a:ext cx="1368190" cy="288040"/>
          </a:xfrm>
          <a:prstGeom prst="rect">
            <a:avLst/>
          </a:prstGeom>
          <a:solidFill>
            <a:schemeClr val="bg1"/>
          </a:solidFill>
          <a:ln>
            <a:noFill/>
          </a:ln>
        </p:spPr>
        <p:txBody>
          <a:bodyPr lIns="144000" tIns="144000" rIns="144000" bIns="144000" anchor="ctr"/>
          <a:lstStyle>
            <a:lvl1pPr marL="0" indent="0" algn="ctr">
              <a:buNone/>
              <a:defRPr sz="1000" baseline="0">
                <a:solidFill>
                  <a:schemeClr val="accent3"/>
                </a:solidFill>
                <a:latin typeface="Source Sans Pro" panose="020B0503030403020204" pitchFamily="34" charset="0"/>
              </a:defRPr>
            </a:lvl1pPr>
          </a:lstStyle>
          <a:p>
            <a:pPr lvl="0"/>
            <a:endParaRPr lang="en-GB" dirty="0"/>
          </a:p>
        </p:txBody>
      </p:sp>
      <p:sp>
        <p:nvSpPr>
          <p:cNvPr id="42" name="Text Placeholder 32"/>
          <p:cNvSpPr>
            <a:spLocks noGrp="1"/>
          </p:cNvSpPr>
          <p:nvPr>
            <p:ph type="body" sz="quarter" idx="29" hasCustomPrompt="1"/>
          </p:nvPr>
        </p:nvSpPr>
        <p:spPr>
          <a:xfrm>
            <a:off x="269454" y="3339589"/>
            <a:ext cx="1409228" cy="287832"/>
          </a:xfrm>
          <a:prstGeom prst="rect">
            <a:avLst/>
          </a:prstGeom>
        </p:spPr>
        <p:txBody>
          <a:bodyPr/>
          <a:lstStyle>
            <a:lvl1pPr marL="0" indent="0" algn="ctr">
              <a:buNone/>
              <a:defRPr sz="1100">
                <a:solidFill>
                  <a:schemeClr val="accent3"/>
                </a:solidFill>
                <a:latin typeface="Eveleth Clean Regular" pitchFamily="50" charset="0"/>
              </a:defRPr>
            </a:lvl1pPr>
          </a:lstStyle>
          <a:p>
            <a:pPr lvl="0"/>
            <a:r>
              <a:rPr lang="en-GB" dirty="0" smtClean="0"/>
              <a:t>INSERT event</a:t>
            </a:r>
            <a:endParaRPr lang="en-GB" dirty="0"/>
          </a:p>
        </p:txBody>
      </p:sp>
      <p:sp>
        <p:nvSpPr>
          <p:cNvPr id="43" name="Text Placeholder 10"/>
          <p:cNvSpPr>
            <a:spLocks noGrp="1"/>
          </p:cNvSpPr>
          <p:nvPr>
            <p:ph type="body" sz="quarter" idx="30"/>
          </p:nvPr>
        </p:nvSpPr>
        <p:spPr>
          <a:xfrm>
            <a:off x="1730173" y="2656428"/>
            <a:ext cx="1368190" cy="288040"/>
          </a:xfrm>
          <a:prstGeom prst="rect">
            <a:avLst/>
          </a:prstGeom>
          <a:solidFill>
            <a:schemeClr val="bg1"/>
          </a:solidFill>
          <a:ln>
            <a:noFill/>
          </a:ln>
        </p:spPr>
        <p:txBody>
          <a:bodyPr lIns="144000" tIns="144000" rIns="144000" bIns="144000" anchor="ctr"/>
          <a:lstStyle>
            <a:lvl1pPr marL="0" indent="0" algn="ctr">
              <a:buNone/>
              <a:defRPr sz="1000" baseline="0">
                <a:solidFill>
                  <a:schemeClr val="accent3"/>
                </a:solidFill>
                <a:latin typeface="Source Sans Pro" panose="020B0503030403020204" pitchFamily="34" charset="0"/>
              </a:defRPr>
            </a:lvl1pPr>
          </a:lstStyle>
          <a:p>
            <a:pPr lvl="0"/>
            <a:endParaRPr lang="en-GB" dirty="0"/>
          </a:p>
        </p:txBody>
      </p:sp>
      <p:sp>
        <p:nvSpPr>
          <p:cNvPr id="44" name="Text Placeholder 32"/>
          <p:cNvSpPr>
            <a:spLocks noGrp="1"/>
          </p:cNvSpPr>
          <p:nvPr>
            <p:ph type="body" sz="quarter" idx="31" hasCustomPrompt="1"/>
          </p:nvPr>
        </p:nvSpPr>
        <p:spPr>
          <a:xfrm>
            <a:off x="1709654" y="3031468"/>
            <a:ext cx="1409228" cy="287832"/>
          </a:xfrm>
          <a:prstGeom prst="rect">
            <a:avLst/>
          </a:prstGeom>
        </p:spPr>
        <p:txBody>
          <a:bodyPr/>
          <a:lstStyle>
            <a:lvl1pPr marL="0" indent="0" algn="ctr">
              <a:buNone/>
              <a:defRPr sz="1100">
                <a:solidFill>
                  <a:schemeClr val="accent3"/>
                </a:solidFill>
                <a:latin typeface="Eveleth Clean Regular" pitchFamily="50" charset="0"/>
              </a:defRPr>
            </a:lvl1pPr>
          </a:lstStyle>
          <a:p>
            <a:pPr lvl="0"/>
            <a:r>
              <a:rPr lang="en-GB" dirty="0" smtClean="0"/>
              <a:t>INSERT event</a:t>
            </a:r>
            <a:endParaRPr lang="en-GB" dirty="0"/>
          </a:p>
        </p:txBody>
      </p:sp>
      <p:sp>
        <p:nvSpPr>
          <p:cNvPr id="45" name="Text Placeholder 10"/>
          <p:cNvSpPr>
            <a:spLocks noGrp="1"/>
          </p:cNvSpPr>
          <p:nvPr>
            <p:ph type="body" sz="quarter" idx="32"/>
          </p:nvPr>
        </p:nvSpPr>
        <p:spPr>
          <a:xfrm>
            <a:off x="3182514" y="2375962"/>
            <a:ext cx="1368190" cy="288040"/>
          </a:xfrm>
          <a:prstGeom prst="rect">
            <a:avLst/>
          </a:prstGeom>
          <a:solidFill>
            <a:schemeClr val="bg1"/>
          </a:solidFill>
          <a:ln>
            <a:noFill/>
          </a:ln>
        </p:spPr>
        <p:txBody>
          <a:bodyPr lIns="144000" tIns="144000" rIns="144000" bIns="144000" anchor="ctr"/>
          <a:lstStyle>
            <a:lvl1pPr marL="0" indent="0" algn="ctr">
              <a:buNone/>
              <a:defRPr sz="1000" baseline="0">
                <a:solidFill>
                  <a:schemeClr val="accent3"/>
                </a:solidFill>
                <a:latin typeface="Source Sans Pro" panose="020B0503030403020204" pitchFamily="34" charset="0"/>
              </a:defRPr>
            </a:lvl1pPr>
          </a:lstStyle>
          <a:p>
            <a:pPr lvl="0"/>
            <a:endParaRPr lang="en-GB" dirty="0"/>
          </a:p>
        </p:txBody>
      </p:sp>
      <p:sp>
        <p:nvSpPr>
          <p:cNvPr id="46" name="Text Placeholder 32"/>
          <p:cNvSpPr>
            <a:spLocks noGrp="1"/>
          </p:cNvSpPr>
          <p:nvPr>
            <p:ph type="body" sz="quarter" idx="33" hasCustomPrompt="1"/>
          </p:nvPr>
        </p:nvSpPr>
        <p:spPr>
          <a:xfrm>
            <a:off x="3161995" y="2751002"/>
            <a:ext cx="1409228" cy="287832"/>
          </a:xfrm>
          <a:prstGeom prst="rect">
            <a:avLst/>
          </a:prstGeom>
        </p:spPr>
        <p:txBody>
          <a:bodyPr/>
          <a:lstStyle>
            <a:lvl1pPr marL="0" indent="0" algn="ctr">
              <a:buNone/>
              <a:defRPr sz="1100">
                <a:solidFill>
                  <a:schemeClr val="accent3"/>
                </a:solidFill>
                <a:latin typeface="Eveleth Clean Regular" pitchFamily="50" charset="0"/>
              </a:defRPr>
            </a:lvl1pPr>
          </a:lstStyle>
          <a:p>
            <a:pPr lvl="0"/>
            <a:r>
              <a:rPr lang="en-GB" dirty="0" smtClean="0"/>
              <a:t>INSERT event</a:t>
            </a:r>
            <a:endParaRPr lang="en-GB" dirty="0"/>
          </a:p>
        </p:txBody>
      </p:sp>
      <p:sp>
        <p:nvSpPr>
          <p:cNvPr id="47" name="Text Placeholder 10"/>
          <p:cNvSpPr>
            <a:spLocks noGrp="1"/>
          </p:cNvSpPr>
          <p:nvPr>
            <p:ph type="body" sz="quarter" idx="34"/>
          </p:nvPr>
        </p:nvSpPr>
        <p:spPr>
          <a:xfrm>
            <a:off x="4610573" y="2067680"/>
            <a:ext cx="1368190" cy="288040"/>
          </a:xfrm>
          <a:prstGeom prst="rect">
            <a:avLst/>
          </a:prstGeom>
          <a:solidFill>
            <a:schemeClr val="bg1"/>
          </a:solidFill>
          <a:ln>
            <a:noFill/>
          </a:ln>
        </p:spPr>
        <p:txBody>
          <a:bodyPr lIns="144000" tIns="144000" rIns="144000" bIns="144000" anchor="ctr"/>
          <a:lstStyle>
            <a:lvl1pPr marL="0" indent="0" algn="ctr">
              <a:buNone/>
              <a:defRPr sz="1000" baseline="0">
                <a:solidFill>
                  <a:schemeClr val="accent3"/>
                </a:solidFill>
                <a:latin typeface="Source Sans Pro" panose="020B0503030403020204" pitchFamily="34" charset="0"/>
              </a:defRPr>
            </a:lvl1pPr>
          </a:lstStyle>
          <a:p>
            <a:pPr lvl="0"/>
            <a:endParaRPr lang="en-GB" dirty="0"/>
          </a:p>
        </p:txBody>
      </p:sp>
      <p:sp>
        <p:nvSpPr>
          <p:cNvPr id="48" name="Text Placeholder 32"/>
          <p:cNvSpPr>
            <a:spLocks noGrp="1"/>
          </p:cNvSpPr>
          <p:nvPr>
            <p:ph type="body" sz="quarter" idx="35" hasCustomPrompt="1"/>
          </p:nvPr>
        </p:nvSpPr>
        <p:spPr>
          <a:xfrm>
            <a:off x="4590054" y="2442720"/>
            <a:ext cx="1409228" cy="287832"/>
          </a:xfrm>
          <a:prstGeom prst="rect">
            <a:avLst/>
          </a:prstGeom>
        </p:spPr>
        <p:txBody>
          <a:bodyPr/>
          <a:lstStyle>
            <a:lvl1pPr marL="0" indent="0" algn="ctr">
              <a:buNone/>
              <a:defRPr sz="1100">
                <a:solidFill>
                  <a:schemeClr val="accent3"/>
                </a:solidFill>
                <a:latin typeface="Eveleth Clean Regular" pitchFamily="50" charset="0"/>
              </a:defRPr>
            </a:lvl1pPr>
          </a:lstStyle>
          <a:p>
            <a:pPr lvl="0"/>
            <a:r>
              <a:rPr lang="en-GB" dirty="0" smtClean="0"/>
              <a:t>INSERT event</a:t>
            </a:r>
            <a:endParaRPr lang="en-GB" dirty="0"/>
          </a:p>
        </p:txBody>
      </p:sp>
      <p:sp>
        <p:nvSpPr>
          <p:cNvPr id="49" name="Text Placeholder 10"/>
          <p:cNvSpPr>
            <a:spLocks noGrp="1"/>
          </p:cNvSpPr>
          <p:nvPr>
            <p:ph type="body" sz="quarter" idx="36"/>
          </p:nvPr>
        </p:nvSpPr>
        <p:spPr>
          <a:xfrm>
            <a:off x="6050773" y="1785277"/>
            <a:ext cx="1368190" cy="288040"/>
          </a:xfrm>
          <a:prstGeom prst="rect">
            <a:avLst/>
          </a:prstGeom>
          <a:solidFill>
            <a:schemeClr val="bg1"/>
          </a:solidFill>
          <a:ln>
            <a:noFill/>
          </a:ln>
        </p:spPr>
        <p:txBody>
          <a:bodyPr lIns="144000" tIns="144000" rIns="144000" bIns="144000" anchor="ctr"/>
          <a:lstStyle>
            <a:lvl1pPr marL="0" indent="0" algn="ctr">
              <a:buNone/>
              <a:defRPr sz="1000" baseline="0">
                <a:solidFill>
                  <a:schemeClr val="accent3"/>
                </a:solidFill>
                <a:latin typeface="Source Sans Pro" panose="020B0503030403020204" pitchFamily="34" charset="0"/>
              </a:defRPr>
            </a:lvl1pPr>
          </a:lstStyle>
          <a:p>
            <a:pPr lvl="0"/>
            <a:endParaRPr lang="en-GB" dirty="0"/>
          </a:p>
        </p:txBody>
      </p:sp>
      <p:sp>
        <p:nvSpPr>
          <p:cNvPr id="50" name="Text Placeholder 32"/>
          <p:cNvSpPr>
            <a:spLocks noGrp="1"/>
          </p:cNvSpPr>
          <p:nvPr>
            <p:ph type="body" sz="quarter" idx="37" hasCustomPrompt="1"/>
          </p:nvPr>
        </p:nvSpPr>
        <p:spPr>
          <a:xfrm>
            <a:off x="6030254" y="2160317"/>
            <a:ext cx="1409228" cy="287832"/>
          </a:xfrm>
          <a:prstGeom prst="rect">
            <a:avLst/>
          </a:prstGeom>
        </p:spPr>
        <p:txBody>
          <a:bodyPr/>
          <a:lstStyle>
            <a:lvl1pPr marL="0" indent="0" algn="ctr">
              <a:buNone/>
              <a:defRPr sz="1100">
                <a:solidFill>
                  <a:schemeClr val="accent3"/>
                </a:solidFill>
                <a:latin typeface="Eveleth Clean Regular" pitchFamily="50" charset="0"/>
              </a:defRPr>
            </a:lvl1pPr>
          </a:lstStyle>
          <a:p>
            <a:pPr lvl="0"/>
            <a:r>
              <a:rPr lang="en-GB" dirty="0" smtClean="0"/>
              <a:t>INSERT event</a:t>
            </a:r>
            <a:endParaRPr lang="en-GB" dirty="0"/>
          </a:p>
        </p:txBody>
      </p:sp>
      <p:sp>
        <p:nvSpPr>
          <p:cNvPr id="51" name="Text Placeholder 10"/>
          <p:cNvSpPr>
            <a:spLocks noGrp="1"/>
          </p:cNvSpPr>
          <p:nvPr>
            <p:ph type="body" sz="quarter" idx="38"/>
          </p:nvPr>
        </p:nvSpPr>
        <p:spPr>
          <a:xfrm>
            <a:off x="7544929" y="1491600"/>
            <a:ext cx="1368190" cy="288040"/>
          </a:xfrm>
          <a:prstGeom prst="rect">
            <a:avLst/>
          </a:prstGeom>
          <a:solidFill>
            <a:schemeClr val="bg1"/>
          </a:solidFill>
          <a:ln>
            <a:noFill/>
          </a:ln>
        </p:spPr>
        <p:txBody>
          <a:bodyPr lIns="144000" tIns="144000" rIns="144000" bIns="144000" anchor="ctr"/>
          <a:lstStyle>
            <a:lvl1pPr marL="0" indent="0" algn="ctr">
              <a:buNone/>
              <a:defRPr sz="1000" baseline="0">
                <a:solidFill>
                  <a:schemeClr val="accent3"/>
                </a:solidFill>
                <a:latin typeface="Source Sans Pro" panose="020B0503030403020204" pitchFamily="34" charset="0"/>
              </a:defRPr>
            </a:lvl1pPr>
          </a:lstStyle>
          <a:p>
            <a:pPr lvl="0"/>
            <a:endParaRPr lang="en-GB" dirty="0"/>
          </a:p>
        </p:txBody>
      </p:sp>
      <p:sp>
        <p:nvSpPr>
          <p:cNvPr id="52" name="Text Placeholder 32"/>
          <p:cNvSpPr>
            <a:spLocks noGrp="1"/>
          </p:cNvSpPr>
          <p:nvPr>
            <p:ph type="body" sz="quarter" idx="39" hasCustomPrompt="1"/>
          </p:nvPr>
        </p:nvSpPr>
        <p:spPr>
          <a:xfrm>
            <a:off x="7524410" y="1866640"/>
            <a:ext cx="1409228" cy="287832"/>
          </a:xfrm>
          <a:prstGeom prst="rect">
            <a:avLst/>
          </a:prstGeom>
        </p:spPr>
        <p:txBody>
          <a:bodyPr/>
          <a:lstStyle>
            <a:lvl1pPr marL="0" indent="0" algn="ctr">
              <a:buNone/>
              <a:defRPr sz="1100">
                <a:solidFill>
                  <a:schemeClr val="accent3"/>
                </a:solidFill>
                <a:latin typeface="Eveleth Clean Regular" pitchFamily="50" charset="0"/>
              </a:defRPr>
            </a:lvl1pPr>
          </a:lstStyle>
          <a:p>
            <a:pPr lvl="0"/>
            <a:r>
              <a:rPr lang="en-GB" dirty="0" smtClean="0"/>
              <a:t>INSERT event</a:t>
            </a:r>
            <a:endParaRPr lang="en-GB" dirty="0"/>
          </a:p>
        </p:txBody>
      </p:sp>
      <p:sp>
        <p:nvSpPr>
          <p:cNvPr id="53" name="Text Placeholder 3"/>
          <p:cNvSpPr>
            <a:spLocks noGrp="1"/>
          </p:cNvSpPr>
          <p:nvPr>
            <p:ph type="body" sz="quarter" idx="11" hasCustomPrompt="1"/>
          </p:nvPr>
        </p:nvSpPr>
        <p:spPr>
          <a:xfrm>
            <a:off x="107950" y="4804190"/>
            <a:ext cx="5903913" cy="215900"/>
          </a:xfrm>
          <a:prstGeom prst="rect">
            <a:avLst/>
          </a:prstGeom>
        </p:spPr>
        <p:txBody>
          <a:bodyPr/>
          <a:lstStyle>
            <a:lvl1pPr marL="0" indent="0">
              <a:buNone/>
              <a:defRPr sz="1000" baseline="0">
                <a:solidFill>
                  <a:schemeClr val="bg1"/>
                </a:solidFill>
                <a:latin typeface="+mj-lt"/>
              </a:defRPr>
            </a:lvl1pPr>
          </a:lstStyle>
          <a:p>
            <a:pPr lvl="0"/>
            <a:r>
              <a:rPr lang="en-GB" sz="1000" dirty="0" smtClean="0"/>
              <a:t>Slide Title</a:t>
            </a:r>
            <a:endParaRPr lang="en-GB" dirty="0"/>
          </a:p>
        </p:txBody>
      </p:sp>
    </p:spTree>
    <p:extLst>
      <p:ext uri="{BB962C8B-B14F-4D97-AF65-F5344CB8AC3E}">
        <p14:creationId xmlns:p14="http://schemas.microsoft.com/office/powerpoint/2010/main" xmlns="" val="1473754520"/>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Title Slide - locator top">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0" y="0"/>
            <a:ext cx="9144000" cy="4732338"/>
          </a:xfrm>
          <a:prstGeom prst="rect">
            <a:avLst/>
          </a:prstGeom>
          <a:solidFill>
            <a:schemeClr val="accent5"/>
          </a:solidFill>
        </p:spPr>
        <p:txBody>
          <a:bodyPr lIns="252000" tIns="468000" rIns="144000"/>
          <a:lstStyle>
            <a:lvl1pPr marL="0" indent="0" algn="ctr">
              <a:buNone/>
              <a:defRPr sz="1600">
                <a:solidFill>
                  <a:schemeClr val="accent3"/>
                </a:solidFill>
              </a:defRPr>
            </a:lvl1pPr>
          </a:lstStyle>
          <a:p>
            <a:endParaRPr lang="en-GB" dirty="0"/>
          </a:p>
        </p:txBody>
      </p:sp>
      <p:sp>
        <p:nvSpPr>
          <p:cNvPr id="2" name="Title 1"/>
          <p:cNvSpPr>
            <a:spLocks noGrp="1"/>
          </p:cNvSpPr>
          <p:nvPr>
            <p:ph type="ctrTitle" hasCustomPrompt="1"/>
          </p:nvPr>
        </p:nvSpPr>
        <p:spPr>
          <a:xfrm>
            <a:off x="251400" y="2333351"/>
            <a:ext cx="8641200" cy="454429"/>
          </a:xfrm>
          <a:prstGeom prst="rect">
            <a:avLst/>
          </a:prstGeom>
        </p:spPr>
        <p:txBody>
          <a:bodyPr>
            <a:noAutofit/>
          </a:bodyPr>
          <a:lstStyle>
            <a:lvl1pPr algn="ctr">
              <a:defRPr sz="2800">
                <a:solidFill>
                  <a:schemeClr val="bg1"/>
                </a:solidFill>
                <a:latin typeface="+mj-lt"/>
              </a:defRPr>
            </a:lvl1pPr>
          </a:lstStyle>
          <a:p>
            <a:r>
              <a:rPr lang="en-US" dirty="0" smtClean="0"/>
              <a:t>Slide title</a:t>
            </a:r>
            <a:endParaRPr lang="en-GB" dirty="0"/>
          </a:p>
        </p:txBody>
      </p:sp>
      <p:sp>
        <p:nvSpPr>
          <p:cNvPr id="6" name="Text Placeholder 3"/>
          <p:cNvSpPr>
            <a:spLocks noGrp="1"/>
          </p:cNvSpPr>
          <p:nvPr>
            <p:ph type="body" sz="quarter" idx="14" hasCustomPrompt="1"/>
          </p:nvPr>
        </p:nvSpPr>
        <p:spPr>
          <a:xfrm>
            <a:off x="107380" y="4804060"/>
            <a:ext cx="5903913" cy="215900"/>
          </a:xfrm>
          <a:prstGeom prst="rect">
            <a:avLst/>
          </a:prstGeom>
        </p:spPr>
        <p:txBody>
          <a:bodyPr/>
          <a:lstStyle>
            <a:lvl1pPr marL="0" indent="0">
              <a:buNone/>
              <a:defRPr sz="1400" baseline="0">
                <a:solidFill>
                  <a:schemeClr val="accent3"/>
                </a:solidFill>
                <a:latin typeface="+mj-lt"/>
              </a:defRPr>
            </a:lvl1pPr>
          </a:lstStyle>
          <a:p>
            <a:pPr lvl="0"/>
            <a:r>
              <a:rPr lang="en-GB" sz="1000" dirty="0" smtClean="0"/>
              <a:t>Slide Title</a:t>
            </a:r>
            <a:endParaRPr lang="en-GB" dirty="0"/>
          </a:p>
        </p:txBody>
      </p:sp>
      <p:sp>
        <p:nvSpPr>
          <p:cNvPr id="9" name="Text Placeholder 13"/>
          <p:cNvSpPr>
            <a:spLocks noGrp="1"/>
          </p:cNvSpPr>
          <p:nvPr>
            <p:ph type="body" sz="quarter" idx="15"/>
          </p:nvPr>
        </p:nvSpPr>
        <p:spPr>
          <a:xfrm>
            <a:off x="395288" y="161913"/>
            <a:ext cx="2586560" cy="216030"/>
          </a:xfrm>
          <a:prstGeom prst="rect">
            <a:avLst/>
          </a:prstGeom>
        </p:spPr>
        <p:txBody>
          <a:bodyPr>
            <a:noAutofit/>
          </a:bodyPr>
          <a:lstStyle>
            <a:lvl1pPr marL="0" indent="0">
              <a:lnSpc>
                <a:spcPct val="150000"/>
              </a:lnSpc>
              <a:buNone/>
              <a:defRPr sz="700" b="0">
                <a:solidFill>
                  <a:schemeClr val="bg1"/>
                </a:solidFill>
                <a:effectLst/>
                <a:latin typeface="Eveleth Clean Regular" pitchFamily="50" charset="0"/>
              </a:defRPr>
            </a:lvl1pPr>
          </a:lstStyle>
          <a:p>
            <a:pPr lvl="0"/>
            <a:endParaRPr lang="en-US" dirty="0" smtClean="0"/>
          </a:p>
        </p:txBody>
      </p:sp>
      <p:sp>
        <p:nvSpPr>
          <p:cNvPr id="7" name="Text Placeholder 13"/>
          <p:cNvSpPr>
            <a:spLocks noGrp="1"/>
          </p:cNvSpPr>
          <p:nvPr>
            <p:ph type="body" sz="quarter" idx="16"/>
          </p:nvPr>
        </p:nvSpPr>
        <p:spPr>
          <a:xfrm>
            <a:off x="395288" y="159479"/>
            <a:ext cx="2586560" cy="216030"/>
          </a:xfrm>
          <a:prstGeom prst="rect">
            <a:avLst/>
          </a:prstGeom>
        </p:spPr>
        <p:txBody>
          <a:bodyPr>
            <a:noAutofit/>
          </a:bodyPr>
          <a:lstStyle>
            <a:lvl1pPr marL="0" indent="0">
              <a:lnSpc>
                <a:spcPct val="150000"/>
              </a:lnSpc>
              <a:buNone/>
              <a:defRPr sz="700" b="0">
                <a:solidFill>
                  <a:schemeClr val="bg1"/>
                </a:solidFill>
                <a:effectLst/>
                <a:latin typeface="Eveleth Clean Regular" pitchFamily="50" charset="0"/>
              </a:defRPr>
            </a:lvl1pPr>
          </a:lstStyle>
          <a:p>
            <a:pPr lvl="0"/>
            <a:endParaRPr lang="en-US" dirty="0" smtClean="0"/>
          </a:p>
        </p:txBody>
      </p:sp>
    </p:spTree>
    <p:controls>
      <p:control spid="33812" name="Image1" r:id="rId2" imgW="285848" imgH="285847"/>
    </p:controls>
    <p:extLst>
      <p:ext uri="{BB962C8B-B14F-4D97-AF65-F5344CB8AC3E}">
        <p14:creationId xmlns:p14="http://schemas.microsoft.com/office/powerpoint/2010/main" xmlns="" val="1777929482"/>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420" y="411450"/>
            <a:ext cx="8229600" cy="339447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3"/>
          <p:cNvSpPr>
            <a:spLocks noGrp="1"/>
          </p:cNvSpPr>
          <p:nvPr>
            <p:ph type="body" sz="quarter" idx="11" hasCustomPrompt="1"/>
          </p:nvPr>
        </p:nvSpPr>
        <p:spPr>
          <a:xfrm>
            <a:off x="107950" y="4804190"/>
            <a:ext cx="5903913" cy="215900"/>
          </a:xfrm>
          <a:prstGeom prst="rect">
            <a:avLst/>
          </a:prstGeom>
        </p:spPr>
        <p:txBody>
          <a:bodyPr/>
          <a:lstStyle>
            <a:lvl1pPr marL="0" indent="0">
              <a:buNone/>
              <a:defRPr sz="1000" b="1" i="0" baseline="0">
                <a:solidFill>
                  <a:schemeClr val="bg1"/>
                </a:solidFill>
                <a:latin typeface="+mn-lt"/>
              </a:defRPr>
            </a:lvl1pPr>
          </a:lstStyle>
          <a:p>
            <a:pPr lvl="0"/>
            <a:r>
              <a:rPr lang="en-GB" sz="1000" dirty="0"/>
              <a:t>Slide Title</a:t>
            </a:r>
            <a:endParaRPr lang="en-GB" dirty="0"/>
          </a:p>
        </p:txBody>
      </p:sp>
    </p:spTree>
    <p:extLst>
      <p:ext uri="{BB962C8B-B14F-4D97-AF65-F5344CB8AC3E}">
        <p14:creationId xmlns:p14="http://schemas.microsoft.com/office/powerpoint/2010/main" xmlns="" val="470135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bg1"/>
        </a:solidFill>
        <a:effectLst/>
      </p:bgPr>
    </p:bg>
    <p:spTree>
      <p:nvGrpSpPr>
        <p:cNvPr id="1" name=""/>
        <p:cNvGrpSpPr/>
        <p:nvPr/>
      </p:nvGrpSpPr>
      <p:grpSpPr>
        <a:xfrm>
          <a:off x="0" y="0"/>
          <a:ext cx="0" cy="0"/>
          <a:chOff x="0" y="0"/>
          <a:chExt cx="0" cy="0"/>
        </a:xfrm>
      </p:grpSpPr>
      <p:sp>
        <p:nvSpPr>
          <p:cNvPr id="7" name="Text Placeholder 4"/>
          <p:cNvSpPr>
            <a:spLocks noGrp="1"/>
          </p:cNvSpPr>
          <p:nvPr>
            <p:ph type="body" sz="quarter" idx="12"/>
          </p:nvPr>
        </p:nvSpPr>
        <p:spPr>
          <a:xfrm>
            <a:off x="107380" y="4802602"/>
            <a:ext cx="6337300" cy="217488"/>
          </a:xfrm>
          <a:prstGeom prst="rect">
            <a:avLst/>
          </a:prstGeom>
        </p:spPr>
        <p:txBody>
          <a:bodyPr anchor="ctr"/>
          <a:lstStyle>
            <a:lvl1pPr marL="0" indent="0">
              <a:buNone/>
              <a:defRPr sz="1200">
                <a:solidFill>
                  <a:schemeClr val="accent3"/>
                </a:solidFill>
              </a:defRPr>
            </a:lvl1pPr>
          </a:lstStyle>
          <a:p>
            <a:pPr lvl="0"/>
            <a:endParaRPr lang="en-GB" dirty="0"/>
          </a:p>
        </p:txBody>
      </p:sp>
    </p:spTree>
    <p:extLst>
      <p:ext uri="{BB962C8B-B14F-4D97-AF65-F5344CB8AC3E}">
        <p14:creationId xmlns:p14="http://schemas.microsoft.com/office/powerpoint/2010/main" xmlns="" val="2634946327"/>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Cover Slide - corp logo">
    <p:bg>
      <p:bgPr>
        <a:blipFill dpi="0" rotWithShape="1">
          <a:blip r:embed="rId5"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7" name="Picture Placeholder 3"/>
          <p:cNvSpPr>
            <a:spLocks noGrp="1"/>
          </p:cNvSpPr>
          <p:nvPr>
            <p:ph type="pic" sz="quarter" idx="13" hasCustomPrompt="1"/>
          </p:nvPr>
        </p:nvSpPr>
        <p:spPr>
          <a:xfrm>
            <a:off x="0" y="0"/>
            <a:ext cx="9144000" cy="4732338"/>
          </a:xfrm>
          <a:prstGeom prst="rect">
            <a:avLst/>
          </a:prstGeom>
          <a:solidFill>
            <a:schemeClr val="accent5"/>
          </a:solidFill>
        </p:spPr>
        <p:txBody>
          <a:bodyPr lIns="252000" tIns="468000" rIns="144000"/>
          <a:lstStyle>
            <a:lvl1pPr marL="0" indent="0" algn="r">
              <a:buNone/>
              <a:defRPr sz="1600">
                <a:solidFill>
                  <a:schemeClr val="accent3"/>
                </a:solidFill>
              </a:defRPr>
            </a:lvl1pPr>
          </a:lstStyle>
          <a:p>
            <a:r>
              <a:rPr lang="en-GB" dirty="0"/>
              <a:t> </a:t>
            </a:r>
          </a:p>
        </p:txBody>
      </p:sp>
      <p:sp>
        <p:nvSpPr>
          <p:cNvPr id="2" name="Title 1"/>
          <p:cNvSpPr>
            <a:spLocks noGrp="1"/>
          </p:cNvSpPr>
          <p:nvPr>
            <p:ph type="ctrTitle" hasCustomPrompt="1"/>
          </p:nvPr>
        </p:nvSpPr>
        <p:spPr>
          <a:xfrm>
            <a:off x="271279" y="1480141"/>
            <a:ext cx="7772400" cy="454429"/>
          </a:xfrm>
          <a:prstGeom prst="rect">
            <a:avLst/>
          </a:prstGeom>
        </p:spPr>
        <p:txBody>
          <a:bodyPr>
            <a:noAutofit/>
          </a:bodyPr>
          <a:lstStyle>
            <a:lvl1pPr algn="l">
              <a:defRPr sz="2800" b="0" i="0">
                <a:solidFill>
                  <a:schemeClr val="bg1"/>
                </a:solidFill>
                <a:latin typeface="+mn-lt"/>
              </a:defRPr>
            </a:lvl1pPr>
          </a:lstStyle>
          <a:p>
            <a:r>
              <a:rPr lang="en-US" dirty="0"/>
              <a:t>Presentation title</a:t>
            </a:r>
            <a:endParaRPr lang="en-GB" dirty="0"/>
          </a:p>
        </p:txBody>
      </p:sp>
      <p:sp>
        <p:nvSpPr>
          <p:cNvPr id="4" name="Text Placeholder 3"/>
          <p:cNvSpPr>
            <a:spLocks noGrp="1"/>
          </p:cNvSpPr>
          <p:nvPr>
            <p:ph type="body" sz="quarter" idx="11" hasCustomPrompt="1"/>
          </p:nvPr>
        </p:nvSpPr>
        <p:spPr>
          <a:xfrm>
            <a:off x="1547580" y="4814731"/>
            <a:ext cx="5616780" cy="215900"/>
          </a:xfrm>
          <a:prstGeom prst="rect">
            <a:avLst/>
          </a:prstGeom>
        </p:spPr>
        <p:txBody>
          <a:bodyPr/>
          <a:lstStyle>
            <a:lvl1pPr marL="0" indent="0">
              <a:buNone/>
              <a:defRPr sz="1400" baseline="0">
                <a:solidFill>
                  <a:schemeClr val="accent3"/>
                </a:solidFill>
                <a:latin typeface="+mj-lt"/>
              </a:defRPr>
            </a:lvl1pPr>
          </a:lstStyle>
          <a:p>
            <a:pPr lvl="0"/>
            <a:r>
              <a:rPr lang="en-GB" sz="1000" dirty="0"/>
              <a:t>Version 1.0 January 2015 by Name Surname, Role</a:t>
            </a:r>
            <a:endParaRPr lang="en-GB" dirty="0"/>
          </a:p>
        </p:txBody>
      </p:sp>
      <p:pic>
        <p:nvPicPr>
          <p:cNvPr id="1026" name="Picture 2" descr="C:\Users\edunsire\Creative Cloud Files\International Logos\VS-corp_VS-primary_RGB.png"/>
          <p:cNvPicPr>
            <a:picLocks noChangeAspect="1" noChangeArrowheads="1"/>
          </p:cNvPicPr>
          <p:nvPr userDrawn="1"/>
        </p:nvPicPr>
        <p:blipFill>
          <a:blip r:embed="rId6" cstate="screen">
            <a:extLst>
              <a:ext uri="{28A0092B-C50C-407E-A947-70E740481C1C}">
                <a14:useLocalDpi xmlns:a14="http://schemas.microsoft.com/office/drawing/2010/main" xmlns=""/>
              </a:ext>
            </a:extLst>
          </a:blip>
          <a:srcRect/>
          <a:stretch>
            <a:fillRect/>
          </a:stretch>
        </p:blipFill>
        <p:spPr bwMode="auto">
          <a:xfrm>
            <a:off x="107380" y="4814731"/>
            <a:ext cx="1224170" cy="20945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 Placeholder 13"/>
          <p:cNvSpPr>
            <a:spLocks noGrp="1"/>
          </p:cNvSpPr>
          <p:nvPr>
            <p:ph type="body" sz="quarter" idx="15"/>
          </p:nvPr>
        </p:nvSpPr>
        <p:spPr>
          <a:xfrm>
            <a:off x="395288" y="161913"/>
            <a:ext cx="2586560" cy="216030"/>
          </a:xfrm>
          <a:prstGeom prst="rect">
            <a:avLst/>
          </a:prstGeom>
        </p:spPr>
        <p:txBody>
          <a:bodyPr>
            <a:noAutofit/>
          </a:bodyPr>
          <a:lstStyle>
            <a:lvl1pPr marL="0" indent="0">
              <a:lnSpc>
                <a:spcPct val="150000"/>
              </a:lnSpc>
              <a:buNone/>
              <a:defRPr sz="700" b="0">
                <a:solidFill>
                  <a:schemeClr val="bg1"/>
                </a:solidFill>
                <a:effectLst/>
                <a:latin typeface="Eveleth Clean Regular" pitchFamily="50" charset="0"/>
              </a:defRPr>
            </a:lvl1pPr>
          </a:lstStyle>
          <a:p>
            <a:pPr lvl="0"/>
            <a:endParaRPr lang="en-US" dirty="0"/>
          </a:p>
        </p:txBody>
      </p:sp>
    </p:spTree>
    <p:controls>
      <p:control spid="59402" name="Image1" r:id="rId2" imgW="66600" imgH="285840"/>
      <p:control spid="59403" name="Image2" r:id="rId3" imgW="285848" imgH="285847"/>
    </p:controls>
    <p:extLst>
      <p:ext uri="{BB962C8B-B14F-4D97-AF65-F5344CB8AC3E}">
        <p14:creationId xmlns:p14="http://schemas.microsoft.com/office/powerpoint/2010/main" xmlns="" val="170067468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led Slide">
    <p:bg>
      <p:bgPr>
        <a:solidFill>
          <a:schemeClr val="bg1"/>
        </a:solidFill>
        <a:effectLst/>
      </p:bgPr>
    </p:bg>
    <p:spTree>
      <p:nvGrpSpPr>
        <p:cNvPr id="1" name=""/>
        <p:cNvGrpSpPr/>
        <p:nvPr/>
      </p:nvGrpSpPr>
      <p:grpSpPr>
        <a:xfrm>
          <a:off x="0" y="0"/>
          <a:ext cx="0" cy="0"/>
          <a:chOff x="0" y="0"/>
          <a:chExt cx="0" cy="0"/>
        </a:xfrm>
      </p:grpSpPr>
      <p:sp>
        <p:nvSpPr>
          <p:cNvPr id="5" name="Text Placeholder 3"/>
          <p:cNvSpPr>
            <a:spLocks noGrp="1"/>
          </p:cNvSpPr>
          <p:nvPr>
            <p:ph type="body" sz="quarter" idx="11" hasCustomPrompt="1"/>
          </p:nvPr>
        </p:nvSpPr>
        <p:spPr>
          <a:xfrm>
            <a:off x="107950" y="4804190"/>
            <a:ext cx="5903913" cy="215900"/>
          </a:xfrm>
          <a:prstGeom prst="rect">
            <a:avLst/>
          </a:prstGeom>
        </p:spPr>
        <p:txBody>
          <a:bodyPr/>
          <a:lstStyle>
            <a:lvl1pPr marL="0" indent="0">
              <a:buNone/>
              <a:defRPr sz="1400" baseline="0">
                <a:solidFill>
                  <a:schemeClr val="bg1"/>
                </a:solidFill>
                <a:latin typeface="+mj-lt"/>
              </a:defRPr>
            </a:lvl1pPr>
          </a:lstStyle>
          <a:p>
            <a:pPr lvl="0"/>
            <a:r>
              <a:rPr lang="en-GB" sz="1000" dirty="0" smtClean="0"/>
              <a:t>Slide Title</a:t>
            </a:r>
            <a:endParaRPr lang="en-GB" dirty="0"/>
          </a:p>
        </p:txBody>
      </p:sp>
      <p:sp>
        <p:nvSpPr>
          <p:cNvPr id="6" name="Rectangle 5"/>
          <p:cNvSpPr/>
          <p:nvPr userDrawn="1"/>
        </p:nvSpPr>
        <p:spPr>
          <a:xfrm>
            <a:off x="6876320" y="2355720"/>
            <a:ext cx="2267680" cy="23763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2" name="Picture Placeholder 3"/>
          <p:cNvSpPr>
            <a:spLocks noGrp="1"/>
          </p:cNvSpPr>
          <p:nvPr>
            <p:ph type="pic" sz="quarter" idx="13"/>
          </p:nvPr>
        </p:nvSpPr>
        <p:spPr>
          <a:xfrm>
            <a:off x="2267680" y="0"/>
            <a:ext cx="2304320" cy="2355720"/>
          </a:xfrm>
          <a:prstGeom prst="rect">
            <a:avLst/>
          </a:prstGeom>
          <a:solidFill>
            <a:schemeClr val="accent5"/>
          </a:solidFill>
        </p:spPr>
        <p:txBody>
          <a:bodyPr lIns="252000" tIns="468000" rIns="144000"/>
          <a:lstStyle>
            <a:lvl1pPr marL="0" indent="0" algn="l">
              <a:buNone/>
              <a:defRPr sz="1600">
                <a:solidFill>
                  <a:schemeClr val="accent3"/>
                </a:solidFill>
              </a:defRPr>
            </a:lvl1pPr>
          </a:lstStyle>
          <a:p>
            <a:endParaRPr lang="en-GB" dirty="0"/>
          </a:p>
        </p:txBody>
      </p:sp>
      <p:sp>
        <p:nvSpPr>
          <p:cNvPr id="15" name="Picture Placeholder 3"/>
          <p:cNvSpPr>
            <a:spLocks noGrp="1"/>
          </p:cNvSpPr>
          <p:nvPr>
            <p:ph type="pic" sz="quarter" idx="16"/>
          </p:nvPr>
        </p:nvSpPr>
        <p:spPr>
          <a:xfrm>
            <a:off x="0" y="2355720"/>
            <a:ext cx="2267680" cy="2376330"/>
          </a:xfrm>
          <a:prstGeom prst="rect">
            <a:avLst/>
          </a:prstGeom>
          <a:solidFill>
            <a:schemeClr val="accent5"/>
          </a:solidFill>
        </p:spPr>
        <p:txBody>
          <a:bodyPr lIns="252000" tIns="468000" rIns="144000"/>
          <a:lstStyle>
            <a:lvl1pPr marL="0" indent="0" algn="l">
              <a:buNone/>
              <a:defRPr sz="1600">
                <a:solidFill>
                  <a:schemeClr val="accent3"/>
                </a:solidFill>
              </a:defRPr>
            </a:lvl1pPr>
          </a:lstStyle>
          <a:p>
            <a:endParaRPr lang="en-GB" dirty="0"/>
          </a:p>
        </p:txBody>
      </p:sp>
      <p:sp>
        <p:nvSpPr>
          <p:cNvPr id="17" name="Rectangle 16"/>
          <p:cNvSpPr/>
          <p:nvPr userDrawn="1"/>
        </p:nvSpPr>
        <p:spPr>
          <a:xfrm>
            <a:off x="0" y="0"/>
            <a:ext cx="2267680" cy="2355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9" name="Picture Placeholder 3"/>
          <p:cNvSpPr>
            <a:spLocks noGrp="1"/>
          </p:cNvSpPr>
          <p:nvPr>
            <p:ph type="pic" sz="quarter" idx="18"/>
          </p:nvPr>
        </p:nvSpPr>
        <p:spPr>
          <a:xfrm>
            <a:off x="4572000" y="2355720"/>
            <a:ext cx="2304320" cy="2376330"/>
          </a:xfrm>
          <a:prstGeom prst="rect">
            <a:avLst/>
          </a:prstGeom>
          <a:solidFill>
            <a:schemeClr val="accent5"/>
          </a:solidFill>
        </p:spPr>
        <p:txBody>
          <a:bodyPr lIns="252000" tIns="468000" rIns="144000"/>
          <a:lstStyle>
            <a:lvl1pPr marL="0" indent="0" algn="l">
              <a:buNone/>
              <a:defRPr sz="1600">
                <a:solidFill>
                  <a:schemeClr val="accent3"/>
                </a:solidFill>
              </a:defRPr>
            </a:lvl1pPr>
          </a:lstStyle>
          <a:p>
            <a:endParaRPr lang="en-GB" dirty="0"/>
          </a:p>
        </p:txBody>
      </p:sp>
      <p:sp>
        <p:nvSpPr>
          <p:cNvPr id="20" name="Picture Placeholder 3"/>
          <p:cNvSpPr>
            <a:spLocks noGrp="1"/>
          </p:cNvSpPr>
          <p:nvPr>
            <p:ph type="pic" sz="quarter" idx="19"/>
          </p:nvPr>
        </p:nvSpPr>
        <p:spPr>
          <a:xfrm>
            <a:off x="6876320" y="0"/>
            <a:ext cx="2267680" cy="2355720"/>
          </a:xfrm>
          <a:prstGeom prst="rect">
            <a:avLst/>
          </a:prstGeom>
          <a:solidFill>
            <a:schemeClr val="accent5"/>
          </a:solidFill>
        </p:spPr>
        <p:txBody>
          <a:bodyPr lIns="252000" tIns="468000" rIns="144000"/>
          <a:lstStyle>
            <a:lvl1pPr marL="0" indent="0" algn="l">
              <a:buNone/>
              <a:defRPr sz="1600">
                <a:solidFill>
                  <a:schemeClr val="accent3"/>
                </a:solidFill>
              </a:defRPr>
            </a:lvl1pPr>
          </a:lstStyle>
          <a:p>
            <a:endParaRPr lang="en-GB" dirty="0"/>
          </a:p>
        </p:txBody>
      </p:sp>
      <p:sp>
        <p:nvSpPr>
          <p:cNvPr id="21" name="Text Placeholder 10"/>
          <p:cNvSpPr>
            <a:spLocks noGrp="1"/>
          </p:cNvSpPr>
          <p:nvPr>
            <p:ph type="body" sz="quarter" idx="20"/>
          </p:nvPr>
        </p:nvSpPr>
        <p:spPr>
          <a:xfrm>
            <a:off x="432977" y="411450"/>
            <a:ext cx="1402643" cy="1512210"/>
          </a:xfrm>
          <a:prstGeom prst="rect">
            <a:avLst/>
          </a:prstGeom>
          <a:noFill/>
        </p:spPr>
        <p:txBody>
          <a:bodyPr lIns="0" tIns="0" rIns="0" bIns="0"/>
          <a:lstStyle>
            <a:lvl1pPr marL="0" indent="0">
              <a:buNone/>
              <a:defRPr sz="1600" baseline="0">
                <a:solidFill>
                  <a:schemeClr val="bg1"/>
                </a:solidFill>
                <a:latin typeface="Eveleth Clean Regular" pitchFamily="50" charset="0"/>
              </a:defRPr>
            </a:lvl1pPr>
          </a:lstStyle>
          <a:p>
            <a:pPr lvl="0"/>
            <a:endParaRPr lang="en-GB" dirty="0"/>
          </a:p>
        </p:txBody>
      </p:sp>
      <p:sp>
        <p:nvSpPr>
          <p:cNvPr id="22" name="Text Placeholder 10"/>
          <p:cNvSpPr>
            <a:spLocks noGrp="1"/>
          </p:cNvSpPr>
          <p:nvPr>
            <p:ph type="body" sz="quarter" idx="21"/>
          </p:nvPr>
        </p:nvSpPr>
        <p:spPr>
          <a:xfrm>
            <a:off x="7345937" y="2787780"/>
            <a:ext cx="1402643" cy="1512210"/>
          </a:xfrm>
          <a:prstGeom prst="rect">
            <a:avLst/>
          </a:prstGeom>
          <a:noFill/>
        </p:spPr>
        <p:txBody>
          <a:bodyPr lIns="0" tIns="0" rIns="0" bIns="0"/>
          <a:lstStyle>
            <a:lvl1pPr marL="0" indent="0">
              <a:buNone/>
              <a:defRPr sz="1600" baseline="0">
                <a:solidFill>
                  <a:schemeClr val="tx1"/>
                </a:solidFill>
                <a:latin typeface="Eveleth Clean Regular" pitchFamily="50" charset="0"/>
              </a:defRPr>
            </a:lvl1pPr>
          </a:lstStyle>
          <a:p>
            <a:pPr lvl="0"/>
            <a:endParaRPr lang="en-GB" dirty="0"/>
          </a:p>
        </p:txBody>
      </p:sp>
      <p:sp>
        <p:nvSpPr>
          <p:cNvPr id="23" name="Text Placeholder 10"/>
          <p:cNvSpPr>
            <a:spLocks noGrp="1"/>
          </p:cNvSpPr>
          <p:nvPr>
            <p:ph type="body" sz="quarter" idx="22"/>
          </p:nvPr>
        </p:nvSpPr>
        <p:spPr>
          <a:xfrm>
            <a:off x="2737297" y="2859790"/>
            <a:ext cx="1402643" cy="1512210"/>
          </a:xfrm>
          <a:prstGeom prst="rect">
            <a:avLst/>
          </a:prstGeom>
          <a:noFill/>
        </p:spPr>
        <p:txBody>
          <a:bodyPr lIns="0" tIns="0" rIns="0" bIns="0"/>
          <a:lstStyle>
            <a:lvl1pPr marL="0" indent="0">
              <a:buNone/>
              <a:defRPr sz="1600" baseline="0">
                <a:solidFill>
                  <a:schemeClr val="accent3"/>
                </a:solidFill>
                <a:latin typeface="Eveleth Clean Regular" pitchFamily="50" charset="0"/>
              </a:defRPr>
            </a:lvl1pPr>
          </a:lstStyle>
          <a:p>
            <a:pPr lvl="0"/>
            <a:endParaRPr lang="en-GB" dirty="0"/>
          </a:p>
        </p:txBody>
      </p:sp>
      <p:sp>
        <p:nvSpPr>
          <p:cNvPr id="24" name="Text Placeholder 10"/>
          <p:cNvSpPr>
            <a:spLocks noGrp="1"/>
          </p:cNvSpPr>
          <p:nvPr>
            <p:ph type="body" sz="quarter" idx="23"/>
          </p:nvPr>
        </p:nvSpPr>
        <p:spPr>
          <a:xfrm>
            <a:off x="5041617" y="421755"/>
            <a:ext cx="1402643" cy="1512210"/>
          </a:xfrm>
          <a:prstGeom prst="rect">
            <a:avLst/>
          </a:prstGeom>
          <a:noFill/>
        </p:spPr>
        <p:txBody>
          <a:bodyPr lIns="0" tIns="0" rIns="0" bIns="0"/>
          <a:lstStyle>
            <a:lvl1pPr marL="0" indent="0">
              <a:buNone/>
              <a:defRPr sz="1600" baseline="0">
                <a:solidFill>
                  <a:schemeClr val="accent3"/>
                </a:solidFill>
                <a:latin typeface="Eveleth Clean Regular" pitchFamily="50" charset="0"/>
              </a:defRPr>
            </a:lvl1pPr>
          </a:lstStyle>
          <a:p>
            <a:pPr lvl="0"/>
            <a:endParaRPr lang="en-GB" dirty="0"/>
          </a:p>
        </p:txBody>
      </p:sp>
    </p:spTree>
    <p:extLst>
      <p:ext uri="{BB962C8B-B14F-4D97-AF65-F5344CB8AC3E}">
        <p14:creationId xmlns:p14="http://schemas.microsoft.com/office/powerpoint/2010/main" xmlns="" val="128351558"/>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ntents Page Left Slide - locator top">
    <p:bg>
      <p:bgPr>
        <a:solidFill>
          <a:schemeClr val="bg1"/>
        </a:solidFill>
        <a:effectLst/>
      </p:bgPr>
    </p:bg>
    <p:spTree>
      <p:nvGrpSpPr>
        <p:cNvPr id="1" name=""/>
        <p:cNvGrpSpPr/>
        <p:nvPr/>
      </p:nvGrpSpPr>
      <p:grpSpPr>
        <a:xfrm>
          <a:off x="0" y="0"/>
          <a:ext cx="0" cy="0"/>
          <a:chOff x="0" y="0"/>
          <a:chExt cx="0" cy="0"/>
        </a:xfrm>
      </p:grpSpPr>
      <p:sp>
        <p:nvSpPr>
          <p:cNvPr id="6" name="Picture Placeholder 3"/>
          <p:cNvSpPr>
            <a:spLocks noGrp="1"/>
          </p:cNvSpPr>
          <p:nvPr>
            <p:ph type="pic" sz="quarter" idx="13"/>
          </p:nvPr>
        </p:nvSpPr>
        <p:spPr>
          <a:xfrm>
            <a:off x="4572000" y="0"/>
            <a:ext cx="4572000" cy="4732338"/>
          </a:xfrm>
          <a:prstGeom prst="rect">
            <a:avLst/>
          </a:prstGeom>
          <a:solidFill>
            <a:schemeClr val="accent5"/>
          </a:solidFill>
        </p:spPr>
        <p:txBody>
          <a:bodyPr lIns="252000" tIns="468000" rIns="144000"/>
          <a:lstStyle>
            <a:lvl1pPr marL="0" indent="0" algn="l">
              <a:buNone/>
              <a:defRPr sz="1600">
                <a:solidFill>
                  <a:schemeClr val="accent3"/>
                </a:solidFill>
              </a:defRPr>
            </a:lvl1pPr>
          </a:lstStyle>
          <a:p>
            <a:endParaRPr lang="en-GB" dirty="0"/>
          </a:p>
        </p:txBody>
      </p:sp>
      <p:sp>
        <p:nvSpPr>
          <p:cNvPr id="2" name="Title 1"/>
          <p:cNvSpPr>
            <a:spLocks noGrp="1"/>
          </p:cNvSpPr>
          <p:nvPr>
            <p:ph type="title"/>
          </p:nvPr>
        </p:nvSpPr>
        <p:spPr>
          <a:xfrm>
            <a:off x="251400" y="411450"/>
            <a:ext cx="4032560" cy="288039"/>
          </a:xfrm>
          <a:prstGeom prst="rect">
            <a:avLst/>
          </a:prstGeom>
        </p:spPr>
        <p:txBody>
          <a:bodyPr>
            <a:noAutofit/>
          </a:bodyPr>
          <a:lstStyle>
            <a:lvl1pPr algn="l">
              <a:defRPr sz="2000">
                <a:latin typeface="+mj-lt"/>
              </a:defRPr>
            </a:lvl1pPr>
          </a:lstStyle>
          <a:p>
            <a:endParaRPr lang="en-GB" dirty="0"/>
          </a:p>
        </p:txBody>
      </p:sp>
      <p:cxnSp>
        <p:nvCxnSpPr>
          <p:cNvPr id="8" name="Straight Connector 7"/>
          <p:cNvCxnSpPr/>
          <p:nvPr userDrawn="1"/>
        </p:nvCxnSpPr>
        <p:spPr>
          <a:xfrm>
            <a:off x="251400" y="483460"/>
            <a:ext cx="1116" cy="216030"/>
          </a:xfrm>
          <a:prstGeom prst="line">
            <a:avLst/>
          </a:prstGeom>
          <a:ln w="25400"/>
          <a:effectLst/>
        </p:spPr>
        <p:style>
          <a:lnRef idx="3">
            <a:schemeClr val="accent2"/>
          </a:lnRef>
          <a:fillRef idx="0">
            <a:schemeClr val="accent2"/>
          </a:fillRef>
          <a:effectRef idx="2">
            <a:schemeClr val="accent2"/>
          </a:effectRef>
          <a:fontRef idx="minor">
            <a:schemeClr val="tx1"/>
          </a:fontRef>
        </p:style>
      </p:cxnSp>
      <p:sp>
        <p:nvSpPr>
          <p:cNvPr id="14" name="Text Placeholder 13"/>
          <p:cNvSpPr>
            <a:spLocks noGrp="1"/>
          </p:cNvSpPr>
          <p:nvPr>
            <p:ph type="body" sz="quarter" idx="11"/>
          </p:nvPr>
        </p:nvSpPr>
        <p:spPr>
          <a:xfrm>
            <a:off x="252517" y="915520"/>
            <a:ext cx="4031444" cy="3384550"/>
          </a:xfrm>
          <a:prstGeom prst="rect">
            <a:avLst/>
          </a:prstGeom>
        </p:spPr>
        <p:txBody>
          <a:bodyPr>
            <a:normAutofit/>
          </a:bodyPr>
          <a:lstStyle>
            <a:lvl1pPr marL="0" indent="0">
              <a:lnSpc>
                <a:spcPct val="150000"/>
              </a:lnSpc>
              <a:buNone/>
              <a:defRPr sz="1600" b="0">
                <a:solidFill>
                  <a:schemeClr val="accent3"/>
                </a:solidFill>
                <a:latin typeface="Source Sans Pro" panose="020B0503030403020204" pitchFamily="34" charset="0"/>
              </a:defRPr>
            </a:lvl1pPr>
          </a:lstStyle>
          <a:p>
            <a:pPr lvl="0"/>
            <a:endParaRPr lang="en-US" dirty="0" smtClean="0"/>
          </a:p>
        </p:txBody>
      </p:sp>
      <p:sp>
        <p:nvSpPr>
          <p:cNvPr id="9" name="Text Placeholder 3"/>
          <p:cNvSpPr>
            <a:spLocks noGrp="1"/>
          </p:cNvSpPr>
          <p:nvPr>
            <p:ph type="body" sz="quarter" idx="12" hasCustomPrompt="1"/>
          </p:nvPr>
        </p:nvSpPr>
        <p:spPr>
          <a:xfrm>
            <a:off x="107950" y="4804190"/>
            <a:ext cx="5903913" cy="215900"/>
          </a:xfrm>
          <a:prstGeom prst="rect">
            <a:avLst/>
          </a:prstGeom>
        </p:spPr>
        <p:txBody>
          <a:bodyPr/>
          <a:lstStyle>
            <a:lvl1pPr marL="0" indent="0">
              <a:buNone/>
              <a:defRPr sz="1400" baseline="0">
                <a:solidFill>
                  <a:schemeClr val="bg1"/>
                </a:solidFill>
                <a:latin typeface="+mj-lt"/>
              </a:defRPr>
            </a:lvl1pPr>
          </a:lstStyle>
          <a:p>
            <a:pPr lvl="0"/>
            <a:r>
              <a:rPr lang="en-GB" sz="1000" dirty="0" smtClean="0"/>
              <a:t>Slide Title</a:t>
            </a:r>
            <a:endParaRPr lang="en-GB" dirty="0"/>
          </a:p>
        </p:txBody>
      </p:sp>
      <p:sp>
        <p:nvSpPr>
          <p:cNvPr id="11" name="Text Placeholder 13"/>
          <p:cNvSpPr>
            <a:spLocks noGrp="1"/>
          </p:cNvSpPr>
          <p:nvPr>
            <p:ph type="body" sz="quarter" idx="14"/>
          </p:nvPr>
        </p:nvSpPr>
        <p:spPr>
          <a:xfrm>
            <a:off x="4930775" y="159479"/>
            <a:ext cx="2586560" cy="216030"/>
          </a:xfrm>
          <a:prstGeom prst="rect">
            <a:avLst/>
          </a:prstGeom>
        </p:spPr>
        <p:txBody>
          <a:bodyPr>
            <a:noAutofit/>
          </a:bodyPr>
          <a:lstStyle>
            <a:lvl1pPr marL="0" indent="0">
              <a:lnSpc>
                <a:spcPct val="150000"/>
              </a:lnSpc>
              <a:buNone/>
              <a:defRPr sz="700" b="0">
                <a:solidFill>
                  <a:schemeClr val="bg1"/>
                </a:solidFill>
                <a:effectLst/>
                <a:latin typeface="Eveleth Clean Regular" pitchFamily="50" charset="0"/>
              </a:defRPr>
            </a:lvl1pPr>
          </a:lstStyle>
          <a:p>
            <a:pPr lvl="0"/>
            <a:endParaRPr lang="en-US" dirty="0" smtClean="0"/>
          </a:p>
        </p:txBody>
      </p:sp>
    </p:spTree>
    <p:controls>
      <p:control spid="34836" name="Image1" r:id="rId2" imgW="285848" imgH="285847"/>
    </p:controls>
    <p:extLst>
      <p:ext uri="{BB962C8B-B14F-4D97-AF65-F5344CB8AC3E}">
        <p14:creationId xmlns:p14="http://schemas.microsoft.com/office/powerpoint/2010/main" xmlns="" val="4255246312"/>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ents Page Left Slide - locator bottom">
    <p:bg>
      <p:bgPr>
        <a:solidFill>
          <a:schemeClr val="bg1"/>
        </a:solidFill>
        <a:effectLst/>
      </p:bgPr>
    </p:bg>
    <p:spTree>
      <p:nvGrpSpPr>
        <p:cNvPr id="1" name=""/>
        <p:cNvGrpSpPr/>
        <p:nvPr/>
      </p:nvGrpSpPr>
      <p:grpSpPr>
        <a:xfrm>
          <a:off x="0" y="0"/>
          <a:ext cx="0" cy="0"/>
          <a:chOff x="0" y="0"/>
          <a:chExt cx="0" cy="0"/>
        </a:xfrm>
      </p:grpSpPr>
      <p:sp>
        <p:nvSpPr>
          <p:cNvPr id="6" name="Picture Placeholder 3"/>
          <p:cNvSpPr>
            <a:spLocks noGrp="1"/>
          </p:cNvSpPr>
          <p:nvPr>
            <p:ph type="pic" sz="quarter" idx="13"/>
          </p:nvPr>
        </p:nvSpPr>
        <p:spPr>
          <a:xfrm>
            <a:off x="4572000" y="0"/>
            <a:ext cx="4572000" cy="4732338"/>
          </a:xfrm>
          <a:prstGeom prst="rect">
            <a:avLst/>
          </a:prstGeom>
          <a:solidFill>
            <a:schemeClr val="accent5"/>
          </a:solidFill>
        </p:spPr>
        <p:txBody>
          <a:bodyPr lIns="252000" tIns="468000" rIns="144000"/>
          <a:lstStyle>
            <a:lvl1pPr marL="0" indent="0" algn="l">
              <a:buNone/>
              <a:defRPr sz="1600">
                <a:solidFill>
                  <a:schemeClr val="accent3"/>
                </a:solidFill>
              </a:defRPr>
            </a:lvl1pPr>
          </a:lstStyle>
          <a:p>
            <a:endParaRPr lang="en-GB" dirty="0"/>
          </a:p>
        </p:txBody>
      </p:sp>
      <p:sp>
        <p:nvSpPr>
          <p:cNvPr id="2" name="Title 1"/>
          <p:cNvSpPr>
            <a:spLocks noGrp="1"/>
          </p:cNvSpPr>
          <p:nvPr>
            <p:ph type="title"/>
          </p:nvPr>
        </p:nvSpPr>
        <p:spPr>
          <a:xfrm>
            <a:off x="251400" y="411450"/>
            <a:ext cx="4032560" cy="288039"/>
          </a:xfrm>
          <a:prstGeom prst="rect">
            <a:avLst/>
          </a:prstGeom>
        </p:spPr>
        <p:txBody>
          <a:bodyPr>
            <a:noAutofit/>
          </a:bodyPr>
          <a:lstStyle>
            <a:lvl1pPr algn="l">
              <a:defRPr sz="2000">
                <a:latin typeface="+mj-lt"/>
              </a:defRPr>
            </a:lvl1pPr>
          </a:lstStyle>
          <a:p>
            <a:endParaRPr lang="en-GB" dirty="0"/>
          </a:p>
        </p:txBody>
      </p:sp>
      <p:cxnSp>
        <p:nvCxnSpPr>
          <p:cNvPr id="8" name="Straight Connector 7"/>
          <p:cNvCxnSpPr/>
          <p:nvPr userDrawn="1"/>
        </p:nvCxnSpPr>
        <p:spPr>
          <a:xfrm>
            <a:off x="251400" y="483460"/>
            <a:ext cx="1116" cy="216030"/>
          </a:xfrm>
          <a:prstGeom prst="line">
            <a:avLst/>
          </a:prstGeom>
          <a:ln w="25400"/>
          <a:effectLst/>
        </p:spPr>
        <p:style>
          <a:lnRef idx="3">
            <a:schemeClr val="accent2"/>
          </a:lnRef>
          <a:fillRef idx="0">
            <a:schemeClr val="accent2"/>
          </a:fillRef>
          <a:effectRef idx="2">
            <a:schemeClr val="accent2"/>
          </a:effectRef>
          <a:fontRef idx="minor">
            <a:schemeClr val="tx1"/>
          </a:fontRef>
        </p:style>
      </p:cxnSp>
      <p:sp>
        <p:nvSpPr>
          <p:cNvPr id="14" name="Text Placeholder 13"/>
          <p:cNvSpPr>
            <a:spLocks noGrp="1"/>
          </p:cNvSpPr>
          <p:nvPr>
            <p:ph type="body" sz="quarter" idx="11"/>
          </p:nvPr>
        </p:nvSpPr>
        <p:spPr>
          <a:xfrm>
            <a:off x="252517" y="915520"/>
            <a:ext cx="4031444" cy="3384550"/>
          </a:xfrm>
          <a:prstGeom prst="rect">
            <a:avLst/>
          </a:prstGeom>
        </p:spPr>
        <p:txBody>
          <a:bodyPr>
            <a:normAutofit/>
          </a:bodyPr>
          <a:lstStyle>
            <a:lvl1pPr marL="0" indent="0">
              <a:lnSpc>
                <a:spcPct val="150000"/>
              </a:lnSpc>
              <a:buNone/>
              <a:defRPr sz="1600" b="0">
                <a:solidFill>
                  <a:schemeClr val="accent3"/>
                </a:solidFill>
                <a:latin typeface="Source Sans Pro" panose="020B0503030403020204" pitchFamily="34" charset="0"/>
              </a:defRPr>
            </a:lvl1pPr>
          </a:lstStyle>
          <a:p>
            <a:pPr lvl="0"/>
            <a:endParaRPr lang="en-US" dirty="0" smtClean="0"/>
          </a:p>
        </p:txBody>
      </p:sp>
      <p:sp>
        <p:nvSpPr>
          <p:cNvPr id="9" name="Text Placeholder 3"/>
          <p:cNvSpPr>
            <a:spLocks noGrp="1"/>
          </p:cNvSpPr>
          <p:nvPr>
            <p:ph type="body" sz="quarter" idx="12" hasCustomPrompt="1"/>
          </p:nvPr>
        </p:nvSpPr>
        <p:spPr>
          <a:xfrm>
            <a:off x="107950" y="4804190"/>
            <a:ext cx="5903913" cy="215900"/>
          </a:xfrm>
          <a:prstGeom prst="rect">
            <a:avLst/>
          </a:prstGeom>
        </p:spPr>
        <p:txBody>
          <a:bodyPr/>
          <a:lstStyle>
            <a:lvl1pPr marL="0" indent="0">
              <a:buNone/>
              <a:defRPr sz="1400" baseline="0">
                <a:solidFill>
                  <a:schemeClr val="bg1"/>
                </a:solidFill>
                <a:latin typeface="+mj-lt"/>
              </a:defRPr>
            </a:lvl1pPr>
          </a:lstStyle>
          <a:p>
            <a:pPr lvl="0"/>
            <a:r>
              <a:rPr lang="en-GB" sz="1000" dirty="0" smtClean="0"/>
              <a:t>Slide Title</a:t>
            </a:r>
            <a:endParaRPr lang="en-GB" dirty="0"/>
          </a:p>
        </p:txBody>
      </p:sp>
      <p:sp>
        <p:nvSpPr>
          <p:cNvPr id="11" name="Text Placeholder 13"/>
          <p:cNvSpPr>
            <a:spLocks noGrp="1"/>
          </p:cNvSpPr>
          <p:nvPr>
            <p:ph type="body" sz="quarter" idx="14"/>
          </p:nvPr>
        </p:nvSpPr>
        <p:spPr>
          <a:xfrm>
            <a:off x="4930775" y="4407629"/>
            <a:ext cx="2586560" cy="216030"/>
          </a:xfrm>
          <a:prstGeom prst="rect">
            <a:avLst/>
          </a:prstGeom>
        </p:spPr>
        <p:txBody>
          <a:bodyPr>
            <a:noAutofit/>
          </a:bodyPr>
          <a:lstStyle>
            <a:lvl1pPr marL="0" indent="0">
              <a:lnSpc>
                <a:spcPct val="150000"/>
              </a:lnSpc>
              <a:buNone/>
              <a:defRPr sz="700" b="0">
                <a:solidFill>
                  <a:schemeClr val="bg1"/>
                </a:solidFill>
                <a:effectLst/>
                <a:latin typeface="Eveleth Clean Regular" pitchFamily="50" charset="0"/>
              </a:defRPr>
            </a:lvl1pPr>
          </a:lstStyle>
          <a:p>
            <a:pPr lvl="0"/>
            <a:endParaRPr lang="en-US" dirty="0" smtClean="0"/>
          </a:p>
        </p:txBody>
      </p:sp>
    </p:spTree>
    <p:controls>
      <p:control spid="35860" name="Image1" r:id="rId2" imgW="285848" imgH="285847"/>
    </p:controls>
    <p:extLst>
      <p:ext uri="{BB962C8B-B14F-4D97-AF65-F5344CB8AC3E}">
        <p14:creationId xmlns:p14="http://schemas.microsoft.com/office/powerpoint/2010/main" xmlns="" val="1322433460"/>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Map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400" y="411450"/>
            <a:ext cx="4032560" cy="288039"/>
          </a:xfrm>
          <a:prstGeom prst="rect">
            <a:avLst/>
          </a:prstGeom>
        </p:spPr>
        <p:txBody>
          <a:bodyPr>
            <a:noAutofit/>
          </a:bodyPr>
          <a:lstStyle>
            <a:lvl1pPr algn="l">
              <a:defRPr sz="2000">
                <a:latin typeface="+mj-lt"/>
              </a:defRPr>
            </a:lvl1pPr>
          </a:lstStyle>
          <a:p>
            <a:endParaRPr lang="en-GB" dirty="0"/>
          </a:p>
        </p:txBody>
      </p:sp>
      <p:cxnSp>
        <p:nvCxnSpPr>
          <p:cNvPr id="8" name="Straight Connector 7"/>
          <p:cNvCxnSpPr/>
          <p:nvPr userDrawn="1"/>
        </p:nvCxnSpPr>
        <p:spPr>
          <a:xfrm>
            <a:off x="251400" y="483460"/>
            <a:ext cx="1116" cy="216030"/>
          </a:xfrm>
          <a:prstGeom prst="line">
            <a:avLst/>
          </a:prstGeom>
          <a:ln w="25400"/>
          <a:effectLst/>
        </p:spPr>
        <p:style>
          <a:lnRef idx="3">
            <a:schemeClr val="accent2"/>
          </a:lnRef>
          <a:fillRef idx="0">
            <a:schemeClr val="accent2"/>
          </a:fillRef>
          <a:effectRef idx="2">
            <a:schemeClr val="accent2"/>
          </a:effectRef>
          <a:fontRef idx="minor">
            <a:schemeClr val="tx1"/>
          </a:fontRef>
        </p:style>
      </p:cxnSp>
      <p:sp>
        <p:nvSpPr>
          <p:cNvPr id="14" name="Text Placeholder 13"/>
          <p:cNvSpPr>
            <a:spLocks noGrp="1"/>
          </p:cNvSpPr>
          <p:nvPr>
            <p:ph type="body" sz="quarter" idx="11" hasCustomPrompt="1"/>
          </p:nvPr>
        </p:nvSpPr>
        <p:spPr>
          <a:xfrm>
            <a:off x="252517" y="915520"/>
            <a:ext cx="4031444" cy="3384550"/>
          </a:xfrm>
          <a:prstGeom prst="rect">
            <a:avLst/>
          </a:prstGeom>
        </p:spPr>
        <p:txBody>
          <a:bodyPr>
            <a:normAutofit/>
          </a:bodyPr>
          <a:lstStyle>
            <a:lvl1pPr marL="0" indent="0">
              <a:lnSpc>
                <a:spcPct val="150000"/>
              </a:lnSpc>
              <a:buNone/>
              <a:defRPr sz="1600" b="0">
                <a:solidFill>
                  <a:schemeClr val="accent3"/>
                </a:solidFill>
                <a:latin typeface="Source Sans Pro" panose="020B0503030403020204" pitchFamily="34" charset="0"/>
              </a:defRPr>
            </a:lvl1pPr>
          </a:lstStyle>
          <a:p>
            <a:pPr lvl="0"/>
            <a:r>
              <a:rPr lang="en-US" dirty="0" smtClean="0"/>
              <a:t>Introduction</a:t>
            </a:r>
          </a:p>
          <a:p>
            <a:pPr lvl="0"/>
            <a:r>
              <a:rPr lang="en-US" dirty="0" smtClean="0"/>
              <a:t>Main Topic</a:t>
            </a:r>
          </a:p>
          <a:p>
            <a:pPr lvl="0"/>
            <a:r>
              <a:rPr lang="en-US" dirty="0" smtClean="0"/>
              <a:t>Additional Topic</a:t>
            </a:r>
          </a:p>
          <a:p>
            <a:pPr lvl="0"/>
            <a:r>
              <a:rPr lang="en-US" dirty="0" smtClean="0"/>
              <a:t>Conclusion</a:t>
            </a:r>
          </a:p>
          <a:p>
            <a:pPr lvl="0"/>
            <a:r>
              <a:rPr lang="en-US" dirty="0" smtClean="0"/>
              <a:t>Next Steps</a:t>
            </a:r>
          </a:p>
        </p:txBody>
      </p:sp>
      <p:sp>
        <p:nvSpPr>
          <p:cNvPr id="9" name="Text Placeholder 3"/>
          <p:cNvSpPr>
            <a:spLocks noGrp="1"/>
          </p:cNvSpPr>
          <p:nvPr>
            <p:ph type="body" sz="quarter" idx="12" hasCustomPrompt="1"/>
          </p:nvPr>
        </p:nvSpPr>
        <p:spPr>
          <a:xfrm>
            <a:off x="107950" y="4804190"/>
            <a:ext cx="5903913" cy="215900"/>
          </a:xfrm>
          <a:prstGeom prst="rect">
            <a:avLst/>
          </a:prstGeom>
        </p:spPr>
        <p:txBody>
          <a:bodyPr/>
          <a:lstStyle>
            <a:lvl1pPr marL="0" indent="0">
              <a:buNone/>
              <a:defRPr sz="1400" baseline="0">
                <a:solidFill>
                  <a:schemeClr val="bg1"/>
                </a:solidFill>
                <a:latin typeface="+mj-lt"/>
              </a:defRPr>
            </a:lvl1pPr>
          </a:lstStyle>
          <a:p>
            <a:pPr lvl="0"/>
            <a:r>
              <a:rPr lang="en-GB" sz="1000" dirty="0" smtClean="0"/>
              <a:t>Slide Title</a:t>
            </a:r>
            <a:endParaRPr lang="en-GB" dirty="0"/>
          </a:p>
        </p:txBody>
      </p:sp>
      <p:sp>
        <p:nvSpPr>
          <p:cNvPr id="3" name="Rectangle 2"/>
          <p:cNvSpPr/>
          <p:nvPr userDrawn="1"/>
        </p:nvSpPr>
        <p:spPr>
          <a:xfrm>
            <a:off x="4572000" y="0"/>
            <a:ext cx="4572000" cy="4732050"/>
          </a:xfrm>
          <a:prstGeom prst="rect">
            <a:avLst/>
          </a:prstGeom>
          <a:solidFill>
            <a:srgbClr val="CEF2F6">
              <a:alpha val="9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5253502" y="267430"/>
            <a:ext cx="3207038" cy="4175830"/>
          </a:xfrm>
          <a:prstGeom prst="rect">
            <a:avLst/>
          </a:prstGeom>
        </p:spPr>
      </p:pic>
    </p:spTree>
    <p:extLst>
      <p:ext uri="{BB962C8B-B14F-4D97-AF65-F5344CB8AC3E}">
        <p14:creationId xmlns:p14="http://schemas.microsoft.com/office/powerpoint/2010/main" xmlns="" val="1721025294"/>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Quote Page Left Slide - locator top">
    <p:bg>
      <p:bgPr>
        <a:solidFill>
          <a:schemeClr val="bg1"/>
        </a:solidFill>
        <a:effectLst/>
      </p:bgPr>
    </p:bg>
    <p:spTree>
      <p:nvGrpSpPr>
        <p:cNvPr id="1" name=""/>
        <p:cNvGrpSpPr/>
        <p:nvPr/>
      </p:nvGrpSpPr>
      <p:grpSpPr>
        <a:xfrm>
          <a:off x="0" y="0"/>
          <a:ext cx="0" cy="0"/>
          <a:chOff x="0" y="0"/>
          <a:chExt cx="0" cy="0"/>
        </a:xfrm>
      </p:grpSpPr>
      <p:sp>
        <p:nvSpPr>
          <p:cNvPr id="6" name="Text Placeholder 13"/>
          <p:cNvSpPr>
            <a:spLocks noGrp="1"/>
          </p:cNvSpPr>
          <p:nvPr>
            <p:ph type="body" sz="quarter" idx="12" hasCustomPrompt="1"/>
          </p:nvPr>
        </p:nvSpPr>
        <p:spPr>
          <a:xfrm>
            <a:off x="251400" y="915440"/>
            <a:ext cx="4031444" cy="3312540"/>
          </a:xfrm>
          <a:prstGeom prst="rect">
            <a:avLst/>
          </a:prstGeom>
        </p:spPr>
        <p:txBody>
          <a:bodyPr numCol="1" spcCol="216000">
            <a:normAutofit/>
          </a:bodyPr>
          <a:lstStyle>
            <a:lvl1pPr marL="0" indent="0">
              <a:lnSpc>
                <a:spcPct val="100000"/>
              </a:lnSpc>
              <a:buNone/>
              <a:defRPr sz="1300" b="0">
                <a:solidFill>
                  <a:schemeClr val="accent3"/>
                </a:solidFill>
                <a:latin typeface="Source Sans Pro" panose="020B0503030403020204" pitchFamily="34" charset="0"/>
              </a:defRPr>
            </a:lvl1pPr>
          </a:lstStyle>
          <a:p>
            <a:pPr lvl="0"/>
            <a:r>
              <a:rPr lang="en-US" dirty="0" smtClean="0"/>
              <a:t>In </a:t>
            </a:r>
            <a:r>
              <a:rPr lang="en-US" dirty="0" err="1" smtClean="0"/>
              <a:t>hac</a:t>
            </a:r>
            <a:r>
              <a:rPr lang="en-US" dirty="0" smtClean="0"/>
              <a:t> </a:t>
            </a:r>
            <a:r>
              <a:rPr lang="en-US" dirty="0" err="1" smtClean="0"/>
              <a:t>habitasse</a:t>
            </a:r>
            <a:r>
              <a:rPr lang="en-US" dirty="0" smtClean="0"/>
              <a:t> </a:t>
            </a:r>
            <a:r>
              <a:rPr lang="en-US" dirty="0" err="1" smtClean="0"/>
              <a:t>platea</a:t>
            </a:r>
            <a:r>
              <a:rPr lang="en-US" dirty="0" smtClean="0"/>
              <a:t> </a:t>
            </a:r>
            <a:r>
              <a:rPr lang="en-US" dirty="0" err="1" smtClean="0"/>
              <a:t>dictumst</a:t>
            </a:r>
            <a:r>
              <a:rPr lang="en-US" dirty="0" smtClean="0"/>
              <a:t>. </a:t>
            </a:r>
            <a:r>
              <a:rPr lang="en-US" dirty="0" err="1" smtClean="0"/>
              <a:t>Duis</a:t>
            </a:r>
            <a:r>
              <a:rPr lang="en-US" dirty="0" smtClean="0"/>
              <a:t> </a:t>
            </a:r>
            <a:r>
              <a:rPr lang="en-US" dirty="0" err="1" smtClean="0"/>
              <a:t>leo</a:t>
            </a:r>
            <a:r>
              <a:rPr lang="en-US" dirty="0" smtClean="0"/>
              <a:t> </a:t>
            </a:r>
            <a:r>
              <a:rPr lang="en-US" dirty="0" err="1" smtClean="0"/>
              <a:t>diam</a:t>
            </a:r>
            <a:r>
              <a:rPr lang="en-US" dirty="0" smtClean="0"/>
              <a:t>, </a:t>
            </a:r>
            <a:r>
              <a:rPr lang="en-US" dirty="0" err="1" smtClean="0"/>
              <a:t>auctor</a:t>
            </a:r>
            <a:r>
              <a:rPr lang="en-US" dirty="0" smtClean="0"/>
              <a:t> non </a:t>
            </a:r>
            <a:r>
              <a:rPr lang="en-US" dirty="0" err="1" smtClean="0"/>
              <a:t>sodales</a:t>
            </a:r>
            <a:r>
              <a:rPr lang="en-US" dirty="0" smtClean="0"/>
              <a:t> </a:t>
            </a:r>
            <a:r>
              <a:rPr lang="en-US" dirty="0" err="1" smtClean="0"/>
              <a:t>eu</a:t>
            </a:r>
            <a:r>
              <a:rPr lang="en-US" dirty="0" smtClean="0"/>
              <a:t>, </a:t>
            </a:r>
            <a:r>
              <a:rPr lang="en-US" dirty="0" err="1" smtClean="0"/>
              <a:t>viverra</a:t>
            </a:r>
            <a:r>
              <a:rPr lang="en-US" dirty="0" smtClean="0"/>
              <a:t> id ex. </a:t>
            </a:r>
            <a:r>
              <a:rPr lang="en-US" dirty="0" err="1" smtClean="0"/>
              <a:t>Aenean</a:t>
            </a:r>
            <a:r>
              <a:rPr lang="en-US" dirty="0" smtClean="0"/>
              <a:t> cursus </a:t>
            </a:r>
            <a:r>
              <a:rPr lang="en-US" dirty="0" err="1" smtClean="0"/>
              <a:t>orci</a:t>
            </a:r>
            <a:r>
              <a:rPr lang="en-US" dirty="0" smtClean="0"/>
              <a:t> ligula, a </a:t>
            </a:r>
            <a:r>
              <a:rPr lang="en-US" dirty="0" err="1" smtClean="0"/>
              <a:t>scelerisque</a:t>
            </a:r>
            <a:r>
              <a:rPr lang="en-US" dirty="0" smtClean="0"/>
              <a:t> </a:t>
            </a:r>
            <a:r>
              <a:rPr lang="en-US" dirty="0" err="1" smtClean="0"/>
              <a:t>est</a:t>
            </a:r>
            <a:r>
              <a:rPr lang="en-US" dirty="0" smtClean="0"/>
              <a:t> </a:t>
            </a:r>
            <a:r>
              <a:rPr lang="en-US" dirty="0" err="1" smtClean="0"/>
              <a:t>aliquet</a:t>
            </a:r>
            <a:r>
              <a:rPr lang="en-US" dirty="0" smtClean="0"/>
              <a:t> </a:t>
            </a:r>
            <a:r>
              <a:rPr lang="en-US" dirty="0" err="1" smtClean="0"/>
              <a:t>ut.</a:t>
            </a:r>
            <a:r>
              <a:rPr lang="en-US" dirty="0" smtClean="0"/>
              <a:t> </a:t>
            </a:r>
            <a:r>
              <a:rPr lang="en-US" dirty="0" err="1" smtClean="0"/>
              <a:t>Proin</a:t>
            </a:r>
            <a:r>
              <a:rPr lang="en-US" dirty="0" smtClean="0"/>
              <a:t> at </a:t>
            </a:r>
            <a:r>
              <a:rPr lang="en-US" dirty="0" err="1" smtClean="0"/>
              <a:t>mauris</a:t>
            </a:r>
            <a:r>
              <a:rPr lang="en-US" dirty="0" smtClean="0"/>
              <a:t> </a:t>
            </a:r>
            <a:r>
              <a:rPr lang="en-US" dirty="0" err="1" smtClean="0"/>
              <a:t>eu</a:t>
            </a:r>
            <a:r>
              <a:rPr lang="en-US" dirty="0" smtClean="0"/>
              <a:t> </a:t>
            </a:r>
            <a:r>
              <a:rPr lang="en-US" dirty="0" err="1" smtClean="0"/>
              <a:t>urna</a:t>
            </a:r>
            <a:r>
              <a:rPr lang="en-US" dirty="0" smtClean="0"/>
              <a:t>.</a:t>
            </a:r>
          </a:p>
          <a:p>
            <a:pPr lvl="0"/>
            <a:endParaRPr lang="en-US" dirty="0" smtClean="0"/>
          </a:p>
          <a:p>
            <a:pPr lvl="0"/>
            <a:r>
              <a:rPr lang="en-US" dirty="0" smtClean="0"/>
              <a:t>Maecenas </a:t>
            </a:r>
            <a:r>
              <a:rPr lang="en-US" dirty="0" err="1" smtClean="0"/>
              <a:t>ultrices</a:t>
            </a:r>
            <a:r>
              <a:rPr lang="en-US" dirty="0" smtClean="0"/>
              <a:t> vitae ex </a:t>
            </a:r>
            <a:r>
              <a:rPr lang="en-US" dirty="0" err="1" smtClean="0"/>
              <a:t>quis</a:t>
            </a:r>
            <a:r>
              <a:rPr lang="en-US" dirty="0" smtClean="0"/>
              <a:t> </a:t>
            </a:r>
            <a:r>
              <a:rPr lang="en-US" dirty="0" err="1" smtClean="0"/>
              <a:t>tincidunt</a:t>
            </a:r>
            <a:r>
              <a:rPr lang="en-US" dirty="0" smtClean="0"/>
              <a:t>. </a:t>
            </a:r>
            <a:r>
              <a:rPr lang="en-US" dirty="0" err="1" smtClean="0"/>
              <a:t>Suspendisse</a:t>
            </a:r>
            <a:r>
              <a:rPr lang="en-US" dirty="0" smtClean="0"/>
              <a:t> pharetra </a:t>
            </a:r>
            <a:r>
              <a:rPr lang="en-US" dirty="0" err="1" smtClean="0"/>
              <a:t>nunc</a:t>
            </a:r>
            <a:r>
              <a:rPr lang="en-US" dirty="0" smtClean="0"/>
              <a:t> ac porta </a:t>
            </a:r>
            <a:r>
              <a:rPr lang="en-US" dirty="0" err="1" smtClean="0"/>
              <a:t>fringilla</a:t>
            </a:r>
            <a:r>
              <a:rPr lang="en-US" dirty="0" smtClean="0"/>
              <a:t>. </a:t>
            </a:r>
            <a:r>
              <a:rPr lang="en-US" dirty="0" err="1" smtClean="0"/>
              <a:t>Fusce</a:t>
            </a:r>
            <a:r>
              <a:rPr lang="en-US" dirty="0" smtClean="0"/>
              <a:t> </a:t>
            </a:r>
            <a:r>
              <a:rPr lang="en-US" dirty="0" err="1" smtClean="0"/>
              <a:t>est</a:t>
            </a:r>
            <a:r>
              <a:rPr lang="en-US" dirty="0" smtClean="0"/>
              <a:t> </a:t>
            </a:r>
            <a:r>
              <a:rPr lang="en-US" dirty="0" err="1" smtClean="0"/>
              <a:t>leo</a:t>
            </a:r>
            <a:r>
              <a:rPr lang="en-US" dirty="0" smtClean="0"/>
              <a:t>, </a:t>
            </a:r>
            <a:r>
              <a:rPr lang="en-US" dirty="0" err="1" smtClean="0"/>
              <a:t>posuere</a:t>
            </a:r>
            <a:r>
              <a:rPr lang="en-US" dirty="0" smtClean="0"/>
              <a:t> non </a:t>
            </a:r>
            <a:r>
              <a:rPr lang="en-US" dirty="0" err="1" smtClean="0"/>
              <a:t>egestas</a:t>
            </a:r>
            <a:r>
              <a:rPr lang="en-US" dirty="0" smtClean="0"/>
              <a:t> in, </a:t>
            </a:r>
            <a:r>
              <a:rPr lang="en-US" dirty="0" err="1" smtClean="0"/>
              <a:t>condimentum</a:t>
            </a:r>
            <a:r>
              <a:rPr lang="en-US" dirty="0" smtClean="0"/>
              <a:t> </a:t>
            </a:r>
            <a:r>
              <a:rPr lang="en-US" dirty="0" err="1" smtClean="0"/>
              <a:t>nec</a:t>
            </a:r>
            <a:r>
              <a:rPr lang="en-US" dirty="0" smtClean="0"/>
              <a:t> </a:t>
            </a:r>
            <a:r>
              <a:rPr lang="en-US" dirty="0" err="1" smtClean="0"/>
              <a:t>lectus</a:t>
            </a:r>
            <a:r>
              <a:rPr lang="en-US" dirty="0" smtClean="0"/>
              <a:t>. </a:t>
            </a:r>
          </a:p>
          <a:p>
            <a:pPr lvl="0"/>
            <a:endParaRPr lang="en-US" dirty="0" smtClean="0"/>
          </a:p>
          <a:p>
            <a:pPr lvl="0"/>
            <a:r>
              <a:rPr lang="en-US" dirty="0" err="1" smtClean="0"/>
              <a:t>Curabitur</a:t>
            </a:r>
            <a:r>
              <a:rPr lang="en-US" dirty="0" smtClean="0"/>
              <a:t> </a:t>
            </a:r>
            <a:r>
              <a:rPr lang="en-US" dirty="0" err="1" smtClean="0"/>
              <a:t>sed</a:t>
            </a:r>
            <a:r>
              <a:rPr lang="en-US" dirty="0" smtClean="0"/>
              <a:t> magna </a:t>
            </a:r>
            <a:r>
              <a:rPr lang="en-US" dirty="0" err="1" smtClean="0"/>
              <a:t>porttitor</a:t>
            </a:r>
            <a:r>
              <a:rPr lang="en-US" dirty="0" smtClean="0"/>
              <a:t>, </a:t>
            </a:r>
            <a:r>
              <a:rPr lang="en-US" dirty="0" err="1" smtClean="0"/>
              <a:t>ullamcorper</a:t>
            </a:r>
            <a:r>
              <a:rPr lang="en-US" dirty="0" smtClean="0"/>
              <a:t> </a:t>
            </a:r>
            <a:r>
              <a:rPr lang="en-US" dirty="0" err="1" smtClean="0"/>
              <a:t>eros</a:t>
            </a:r>
            <a:r>
              <a:rPr lang="en-US" dirty="0" smtClean="0"/>
              <a:t> in, </a:t>
            </a:r>
            <a:r>
              <a:rPr lang="en-US" dirty="0" err="1" smtClean="0"/>
              <a:t>ultrices</a:t>
            </a:r>
            <a:r>
              <a:rPr lang="en-US" dirty="0" smtClean="0"/>
              <a:t> est. </a:t>
            </a:r>
            <a:r>
              <a:rPr lang="en-US" dirty="0" err="1" smtClean="0"/>
              <a:t>Vestibulum</a:t>
            </a:r>
            <a:r>
              <a:rPr lang="en-US" dirty="0" smtClean="0"/>
              <a:t> </a:t>
            </a:r>
            <a:r>
              <a:rPr lang="en-US" dirty="0" err="1" smtClean="0"/>
              <a:t>sodales</a:t>
            </a:r>
            <a:r>
              <a:rPr lang="en-US" dirty="0" smtClean="0"/>
              <a:t> </a:t>
            </a:r>
            <a:r>
              <a:rPr lang="en-US" dirty="0" err="1" smtClean="0"/>
              <a:t>suscipit</a:t>
            </a:r>
            <a:r>
              <a:rPr lang="en-US" dirty="0" smtClean="0"/>
              <a:t> </a:t>
            </a:r>
            <a:r>
              <a:rPr lang="en-US" dirty="0" err="1" smtClean="0"/>
              <a:t>turpis</a:t>
            </a:r>
            <a:r>
              <a:rPr lang="en-US" dirty="0" smtClean="0"/>
              <a:t>, a </a:t>
            </a:r>
            <a:r>
              <a:rPr lang="en-US" dirty="0" err="1" smtClean="0"/>
              <a:t>blandit</a:t>
            </a:r>
            <a:r>
              <a:rPr lang="en-US" dirty="0" smtClean="0"/>
              <a:t> </a:t>
            </a:r>
            <a:r>
              <a:rPr lang="en-US" dirty="0" err="1" smtClean="0"/>
              <a:t>purus</a:t>
            </a:r>
            <a:r>
              <a:rPr lang="en-US" dirty="0" smtClean="0"/>
              <a:t> </a:t>
            </a:r>
            <a:r>
              <a:rPr lang="en-US" dirty="0" err="1" smtClean="0"/>
              <a:t>ultricies</a:t>
            </a:r>
            <a:r>
              <a:rPr lang="en-US" dirty="0" smtClean="0"/>
              <a:t> sed. </a:t>
            </a:r>
          </a:p>
        </p:txBody>
      </p:sp>
      <p:sp>
        <p:nvSpPr>
          <p:cNvPr id="7" name="Title 1"/>
          <p:cNvSpPr>
            <a:spLocks noGrp="1"/>
          </p:cNvSpPr>
          <p:nvPr>
            <p:ph type="title" hasCustomPrompt="1"/>
          </p:nvPr>
        </p:nvSpPr>
        <p:spPr>
          <a:xfrm>
            <a:off x="179390" y="123410"/>
            <a:ext cx="4032560" cy="288039"/>
          </a:xfrm>
          <a:prstGeom prst="rect">
            <a:avLst/>
          </a:prstGeom>
        </p:spPr>
        <p:txBody>
          <a:bodyPr>
            <a:noAutofit/>
          </a:bodyPr>
          <a:lstStyle>
            <a:lvl1pPr algn="l">
              <a:defRPr sz="8000">
                <a:latin typeface="+mn-lt"/>
              </a:defRPr>
            </a:lvl1pPr>
          </a:lstStyle>
          <a:p>
            <a:r>
              <a:rPr lang="en-US" dirty="0" smtClean="0"/>
              <a:t>“</a:t>
            </a:r>
            <a:endParaRPr lang="en-GB" dirty="0"/>
          </a:p>
        </p:txBody>
      </p:sp>
      <p:sp>
        <p:nvSpPr>
          <p:cNvPr id="9" name="Text Placeholder 3"/>
          <p:cNvSpPr>
            <a:spLocks noGrp="1"/>
          </p:cNvSpPr>
          <p:nvPr>
            <p:ph type="body" sz="quarter" idx="11" hasCustomPrompt="1"/>
          </p:nvPr>
        </p:nvSpPr>
        <p:spPr>
          <a:xfrm>
            <a:off x="107950" y="4804190"/>
            <a:ext cx="5903913" cy="215900"/>
          </a:xfrm>
          <a:prstGeom prst="rect">
            <a:avLst/>
          </a:prstGeom>
        </p:spPr>
        <p:txBody>
          <a:bodyPr/>
          <a:lstStyle>
            <a:lvl1pPr marL="0" indent="0">
              <a:buNone/>
              <a:defRPr sz="1400" baseline="0">
                <a:solidFill>
                  <a:schemeClr val="bg1"/>
                </a:solidFill>
                <a:latin typeface="+mj-lt"/>
              </a:defRPr>
            </a:lvl1pPr>
          </a:lstStyle>
          <a:p>
            <a:pPr lvl="0"/>
            <a:r>
              <a:rPr lang="en-GB" sz="1000" dirty="0" smtClean="0"/>
              <a:t>Slide Title</a:t>
            </a:r>
            <a:endParaRPr lang="en-GB" dirty="0"/>
          </a:p>
        </p:txBody>
      </p:sp>
      <p:sp>
        <p:nvSpPr>
          <p:cNvPr id="5" name="Picture Placeholder 3"/>
          <p:cNvSpPr>
            <a:spLocks noGrp="1"/>
          </p:cNvSpPr>
          <p:nvPr>
            <p:ph type="pic" sz="quarter" idx="13"/>
          </p:nvPr>
        </p:nvSpPr>
        <p:spPr>
          <a:xfrm>
            <a:off x="4572000" y="0"/>
            <a:ext cx="4572000" cy="4732338"/>
          </a:xfrm>
          <a:prstGeom prst="rect">
            <a:avLst/>
          </a:prstGeom>
          <a:solidFill>
            <a:schemeClr val="accent5"/>
          </a:solidFill>
        </p:spPr>
        <p:txBody>
          <a:bodyPr lIns="252000" tIns="468000" rIns="144000"/>
          <a:lstStyle>
            <a:lvl1pPr marL="0" indent="0" algn="l">
              <a:buNone/>
              <a:defRPr sz="1600">
                <a:solidFill>
                  <a:schemeClr val="accent3"/>
                </a:solidFill>
              </a:defRPr>
            </a:lvl1pPr>
          </a:lstStyle>
          <a:p>
            <a:endParaRPr lang="en-GB" dirty="0"/>
          </a:p>
        </p:txBody>
      </p:sp>
      <p:sp>
        <p:nvSpPr>
          <p:cNvPr id="13" name="Text Placeholder 13"/>
          <p:cNvSpPr>
            <a:spLocks noGrp="1"/>
          </p:cNvSpPr>
          <p:nvPr>
            <p:ph type="body" sz="quarter" idx="14"/>
          </p:nvPr>
        </p:nvSpPr>
        <p:spPr>
          <a:xfrm>
            <a:off x="4930775" y="159479"/>
            <a:ext cx="2586560" cy="216030"/>
          </a:xfrm>
          <a:prstGeom prst="rect">
            <a:avLst/>
          </a:prstGeom>
        </p:spPr>
        <p:txBody>
          <a:bodyPr>
            <a:noAutofit/>
          </a:bodyPr>
          <a:lstStyle>
            <a:lvl1pPr marL="0" indent="0">
              <a:lnSpc>
                <a:spcPct val="150000"/>
              </a:lnSpc>
              <a:buNone/>
              <a:defRPr sz="700" b="0">
                <a:solidFill>
                  <a:schemeClr val="bg1"/>
                </a:solidFill>
                <a:effectLst/>
                <a:latin typeface="Eveleth Clean Regular" pitchFamily="50" charset="0"/>
              </a:defRPr>
            </a:lvl1pPr>
          </a:lstStyle>
          <a:p>
            <a:pPr lvl="0"/>
            <a:endParaRPr lang="en-US" dirty="0" smtClean="0"/>
          </a:p>
        </p:txBody>
      </p:sp>
    </p:spTree>
    <p:controls>
      <p:control spid="36884" name="Image1" r:id="rId2" imgW="285848" imgH="285847"/>
    </p:controls>
    <p:extLst>
      <p:ext uri="{BB962C8B-B14F-4D97-AF65-F5344CB8AC3E}">
        <p14:creationId xmlns:p14="http://schemas.microsoft.com/office/powerpoint/2010/main" xmlns="" val="2323564720"/>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Quote Page Left Slide - locator bottom">
    <p:bg>
      <p:bgPr>
        <a:solidFill>
          <a:schemeClr val="bg1"/>
        </a:solidFill>
        <a:effectLst/>
      </p:bgPr>
    </p:bg>
    <p:spTree>
      <p:nvGrpSpPr>
        <p:cNvPr id="1" name=""/>
        <p:cNvGrpSpPr/>
        <p:nvPr/>
      </p:nvGrpSpPr>
      <p:grpSpPr>
        <a:xfrm>
          <a:off x="0" y="0"/>
          <a:ext cx="0" cy="0"/>
          <a:chOff x="0" y="0"/>
          <a:chExt cx="0" cy="0"/>
        </a:xfrm>
      </p:grpSpPr>
      <p:sp>
        <p:nvSpPr>
          <p:cNvPr id="6" name="Text Placeholder 13"/>
          <p:cNvSpPr>
            <a:spLocks noGrp="1"/>
          </p:cNvSpPr>
          <p:nvPr>
            <p:ph type="body" sz="quarter" idx="12" hasCustomPrompt="1"/>
          </p:nvPr>
        </p:nvSpPr>
        <p:spPr>
          <a:xfrm>
            <a:off x="251400" y="915440"/>
            <a:ext cx="4031444" cy="3312540"/>
          </a:xfrm>
          <a:prstGeom prst="rect">
            <a:avLst/>
          </a:prstGeom>
        </p:spPr>
        <p:txBody>
          <a:bodyPr numCol="1" spcCol="216000">
            <a:normAutofit/>
          </a:bodyPr>
          <a:lstStyle>
            <a:lvl1pPr marL="0" indent="0">
              <a:lnSpc>
                <a:spcPct val="100000"/>
              </a:lnSpc>
              <a:buNone/>
              <a:defRPr sz="1300" b="0">
                <a:solidFill>
                  <a:schemeClr val="accent3"/>
                </a:solidFill>
                <a:latin typeface="Source Sans Pro" panose="020B0503030403020204" pitchFamily="34" charset="0"/>
              </a:defRPr>
            </a:lvl1pPr>
          </a:lstStyle>
          <a:p>
            <a:pPr lvl="0"/>
            <a:r>
              <a:rPr lang="en-US" dirty="0" smtClean="0"/>
              <a:t>In </a:t>
            </a:r>
            <a:r>
              <a:rPr lang="en-US" dirty="0" err="1" smtClean="0"/>
              <a:t>hac</a:t>
            </a:r>
            <a:r>
              <a:rPr lang="en-US" dirty="0" smtClean="0"/>
              <a:t> </a:t>
            </a:r>
            <a:r>
              <a:rPr lang="en-US" dirty="0" err="1" smtClean="0"/>
              <a:t>habitasse</a:t>
            </a:r>
            <a:r>
              <a:rPr lang="en-US" dirty="0" smtClean="0"/>
              <a:t> </a:t>
            </a:r>
            <a:r>
              <a:rPr lang="en-US" dirty="0" err="1" smtClean="0"/>
              <a:t>platea</a:t>
            </a:r>
            <a:r>
              <a:rPr lang="en-US" dirty="0" smtClean="0"/>
              <a:t> </a:t>
            </a:r>
            <a:r>
              <a:rPr lang="en-US" dirty="0" err="1" smtClean="0"/>
              <a:t>dictumst</a:t>
            </a:r>
            <a:r>
              <a:rPr lang="en-US" dirty="0" smtClean="0"/>
              <a:t>. </a:t>
            </a:r>
            <a:r>
              <a:rPr lang="en-US" dirty="0" err="1" smtClean="0"/>
              <a:t>Duis</a:t>
            </a:r>
            <a:r>
              <a:rPr lang="en-US" dirty="0" smtClean="0"/>
              <a:t> </a:t>
            </a:r>
            <a:r>
              <a:rPr lang="en-US" dirty="0" err="1" smtClean="0"/>
              <a:t>leo</a:t>
            </a:r>
            <a:r>
              <a:rPr lang="en-US" dirty="0" smtClean="0"/>
              <a:t> </a:t>
            </a:r>
            <a:r>
              <a:rPr lang="en-US" dirty="0" err="1" smtClean="0"/>
              <a:t>diam</a:t>
            </a:r>
            <a:r>
              <a:rPr lang="en-US" dirty="0" smtClean="0"/>
              <a:t>, </a:t>
            </a:r>
            <a:r>
              <a:rPr lang="en-US" dirty="0" err="1" smtClean="0"/>
              <a:t>auctor</a:t>
            </a:r>
            <a:r>
              <a:rPr lang="en-US" dirty="0" smtClean="0"/>
              <a:t> non </a:t>
            </a:r>
            <a:r>
              <a:rPr lang="en-US" dirty="0" err="1" smtClean="0"/>
              <a:t>sodales</a:t>
            </a:r>
            <a:r>
              <a:rPr lang="en-US" dirty="0" smtClean="0"/>
              <a:t> </a:t>
            </a:r>
            <a:r>
              <a:rPr lang="en-US" dirty="0" err="1" smtClean="0"/>
              <a:t>eu</a:t>
            </a:r>
            <a:r>
              <a:rPr lang="en-US" dirty="0" smtClean="0"/>
              <a:t>, </a:t>
            </a:r>
            <a:r>
              <a:rPr lang="en-US" dirty="0" err="1" smtClean="0"/>
              <a:t>viverra</a:t>
            </a:r>
            <a:r>
              <a:rPr lang="en-US" dirty="0" smtClean="0"/>
              <a:t> id ex. </a:t>
            </a:r>
            <a:r>
              <a:rPr lang="en-US" dirty="0" err="1" smtClean="0"/>
              <a:t>Aenean</a:t>
            </a:r>
            <a:r>
              <a:rPr lang="en-US" dirty="0" smtClean="0"/>
              <a:t> cursus </a:t>
            </a:r>
            <a:r>
              <a:rPr lang="en-US" dirty="0" err="1" smtClean="0"/>
              <a:t>orci</a:t>
            </a:r>
            <a:r>
              <a:rPr lang="en-US" dirty="0" smtClean="0"/>
              <a:t> ligula, a </a:t>
            </a:r>
            <a:r>
              <a:rPr lang="en-US" dirty="0" err="1" smtClean="0"/>
              <a:t>scelerisque</a:t>
            </a:r>
            <a:r>
              <a:rPr lang="en-US" dirty="0" smtClean="0"/>
              <a:t> </a:t>
            </a:r>
            <a:r>
              <a:rPr lang="en-US" dirty="0" err="1" smtClean="0"/>
              <a:t>est</a:t>
            </a:r>
            <a:r>
              <a:rPr lang="en-US" dirty="0" smtClean="0"/>
              <a:t> </a:t>
            </a:r>
            <a:r>
              <a:rPr lang="en-US" dirty="0" err="1" smtClean="0"/>
              <a:t>aliquet</a:t>
            </a:r>
            <a:r>
              <a:rPr lang="en-US" dirty="0" smtClean="0"/>
              <a:t> </a:t>
            </a:r>
            <a:r>
              <a:rPr lang="en-US" dirty="0" err="1" smtClean="0"/>
              <a:t>ut.</a:t>
            </a:r>
            <a:r>
              <a:rPr lang="en-US" dirty="0" smtClean="0"/>
              <a:t> </a:t>
            </a:r>
            <a:r>
              <a:rPr lang="en-US" dirty="0" err="1" smtClean="0"/>
              <a:t>Proin</a:t>
            </a:r>
            <a:r>
              <a:rPr lang="en-US" dirty="0" smtClean="0"/>
              <a:t> at </a:t>
            </a:r>
            <a:r>
              <a:rPr lang="en-US" dirty="0" err="1" smtClean="0"/>
              <a:t>mauris</a:t>
            </a:r>
            <a:r>
              <a:rPr lang="en-US" dirty="0" smtClean="0"/>
              <a:t> </a:t>
            </a:r>
            <a:r>
              <a:rPr lang="en-US" dirty="0" err="1" smtClean="0"/>
              <a:t>eu</a:t>
            </a:r>
            <a:r>
              <a:rPr lang="en-US" dirty="0" smtClean="0"/>
              <a:t> </a:t>
            </a:r>
            <a:r>
              <a:rPr lang="en-US" dirty="0" err="1" smtClean="0"/>
              <a:t>urna</a:t>
            </a:r>
            <a:r>
              <a:rPr lang="en-US" dirty="0" smtClean="0"/>
              <a:t>.</a:t>
            </a:r>
          </a:p>
          <a:p>
            <a:pPr lvl="0"/>
            <a:endParaRPr lang="en-US" dirty="0" smtClean="0"/>
          </a:p>
          <a:p>
            <a:pPr lvl="0"/>
            <a:r>
              <a:rPr lang="en-US" dirty="0" smtClean="0"/>
              <a:t>Maecenas </a:t>
            </a:r>
            <a:r>
              <a:rPr lang="en-US" dirty="0" err="1" smtClean="0"/>
              <a:t>ultrices</a:t>
            </a:r>
            <a:r>
              <a:rPr lang="en-US" dirty="0" smtClean="0"/>
              <a:t> vitae ex </a:t>
            </a:r>
            <a:r>
              <a:rPr lang="en-US" dirty="0" err="1" smtClean="0"/>
              <a:t>quis</a:t>
            </a:r>
            <a:r>
              <a:rPr lang="en-US" dirty="0" smtClean="0"/>
              <a:t> </a:t>
            </a:r>
            <a:r>
              <a:rPr lang="en-US" dirty="0" err="1" smtClean="0"/>
              <a:t>tincidunt</a:t>
            </a:r>
            <a:r>
              <a:rPr lang="en-US" dirty="0" smtClean="0"/>
              <a:t>. </a:t>
            </a:r>
            <a:r>
              <a:rPr lang="en-US" dirty="0" err="1" smtClean="0"/>
              <a:t>Suspendisse</a:t>
            </a:r>
            <a:r>
              <a:rPr lang="en-US" dirty="0" smtClean="0"/>
              <a:t> pharetra </a:t>
            </a:r>
            <a:r>
              <a:rPr lang="en-US" dirty="0" err="1" smtClean="0"/>
              <a:t>nunc</a:t>
            </a:r>
            <a:r>
              <a:rPr lang="en-US" dirty="0" smtClean="0"/>
              <a:t> ac porta </a:t>
            </a:r>
            <a:r>
              <a:rPr lang="en-US" dirty="0" err="1" smtClean="0"/>
              <a:t>fringilla</a:t>
            </a:r>
            <a:r>
              <a:rPr lang="en-US" dirty="0" smtClean="0"/>
              <a:t>. </a:t>
            </a:r>
            <a:r>
              <a:rPr lang="en-US" dirty="0" err="1" smtClean="0"/>
              <a:t>Fusce</a:t>
            </a:r>
            <a:r>
              <a:rPr lang="en-US" dirty="0" smtClean="0"/>
              <a:t> </a:t>
            </a:r>
            <a:r>
              <a:rPr lang="en-US" dirty="0" err="1" smtClean="0"/>
              <a:t>est</a:t>
            </a:r>
            <a:r>
              <a:rPr lang="en-US" dirty="0" smtClean="0"/>
              <a:t> </a:t>
            </a:r>
            <a:r>
              <a:rPr lang="en-US" dirty="0" err="1" smtClean="0"/>
              <a:t>leo</a:t>
            </a:r>
            <a:r>
              <a:rPr lang="en-US" dirty="0" smtClean="0"/>
              <a:t>, </a:t>
            </a:r>
            <a:r>
              <a:rPr lang="en-US" dirty="0" err="1" smtClean="0"/>
              <a:t>posuere</a:t>
            </a:r>
            <a:r>
              <a:rPr lang="en-US" dirty="0" smtClean="0"/>
              <a:t> non </a:t>
            </a:r>
            <a:r>
              <a:rPr lang="en-US" dirty="0" err="1" smtClean="0"/>
              <a:t>egestas</a:t>
            </a:r>
            <a:r>
              <a:rPr lang="en-US" dirty="0" smtClean="0"/>
              <a:t> in, </a:t>
            </a:r>
            <a:r>
              <a:rPr lang="en-US" dirty="0" err="1" smtClean="0"/>
              <a:t>condimentum</a:t>
            </a:r>
            <a:r>
              <a:rPr lang="en-US" dirty="0" smtClean="0"/>
              <a:t> </a:t>
            </a:r>
            <a:r>
              <a:rPr lang="en-US" dirty="0" err="1" smtClean="0"/>
              <a:t>nec</a:t>
            </a:r>
            <a:r>
              <a:rPr lang="en-US" dirty="0" smtClean="0"/>
              <a:t> </a:t>
            </a:r>
            <a:r>
              <a:rPr lang="en-US" dirty="0" err="1" smtClean="0"/>
              <a:t>lectus</a:t>
            </a:r>
            <a:r>
              <a:rPr lang="en-US" dirty="0" smtClean="0"/>
              <a:t>. </a:t>
            </a:r>
          </a:p>
          <a:p>
            <a:pPr lvl="0"/>
            <a:endParaRPr lang="en-US" dirty="0" smtClean="0"/>
          </a:p>
          <a:p>
            <a:pPr lvl="0"/>
            <a:r>
              <a:rPr lang="en-US" dirty="0" err="1" smtClean="0"/>
              <a:t>Curabitur</a:t>
            </a:r>
            <a:r>
              <a:rPr lang="en-US" dirty="0" smtClean="0"/>
              <a:t> </a:t>
            </a:r>
            <a:r>
              <a:rPr lang="en-US" dirty="0" err="1" smtClean="0"/>
              <a:t>sed</a:t>
            </a:r>
            <a:r>
              <a:rPr lang="en-US" dirty="0" smtClean="0"/>
              <a:t> magna </a:t>
            </a:r>
            <a:r>
              <a:rPr lang="en-US" dirty="0" err="1" smtClean="0"/>
              <a:t>porttitor</a:t>
            </a:r>
            <a:r>
              <a:rPr lang="en-US" dirty="0" smtClean="0"/>
              <a:t>, </a:t>
            </a:r>
            <a:r>
              <a:rPr lang="en-US" dirty="0" err="1" smtClean="0"/>
              <a:t>ullamcorper</a:t>
            </a:r>
            <a:r>
              <a:rPr lang="en-US" dirty="0" smtClean="0"/>
              <a:t> </a:t>
            </a:r>
            <a:r>
              <a:rPr lang="en-US" dirty="0" err="1" smtClean="0"/>
              <a:t>eros</a:t>
            </a:r>
            <a:r>
              <a:rPr lang="en-US" dirty="0" smtClean="0"/>
              <a:t> in, </a:t>
            </a:r>
            <a:r>
              <a:rPr lang="en-US" dirty="0" err="1" smtClean="0"/>
              <a:t>ultrices</a:t>
            </a:r>
            <a:r>
              <a:rPr lang="en-US" dirty="0" smtClean="0"/>
              <a:t> est. </a:t>
            </a:r>
            <a:r>
              <a:rPr lang="en-US" dirty="0" err="1" smtClean="0"/>
              <a:t>Vestibulum</a:t>
            </a:r>
            <a:r>
              <a:rPr lang="en-US" dirty="0" smtClean="0"/>
              <a:t> </a:t>
            </a:r>
            <a:r>
              <a:rPr lang="en-US" dirty="0" err="1" smtClean="0"/>
              <a:t>sodales</a:t>
            </a:r>
            <a:r>
              <a:rPr lang="en-US" dirty="0" smtClean="0"/>
              <a:t> </a:t>
            </a:r>
            <a:r>
              <a:rPr lang="en-US" dirty="0" err="1" smtClean="0"/>
              <a:t>suscipit</a:t>
            </a:r>
            <a:r>
              <a:rPr lang="en-US" dirty="0" smtClean="0"/>
              <a:t> </a:t>
            </a:r>
            <a:r>
              <a:rPr lang="en-US" dirty="0" err="1" smtClean="0"/>
              <a:t>turpis</a:t>
            </a:r>
            <a:r>
              <a:rPr lang="en-US" dirty="0" smtClean="0"/>
              <a:t>, a </a:t>
            </a:r>
            <a:r>
              <a:rPr lang="en-US" dirty="0" err="1" smtClean="0"/>
              <a:t>blandit</a:t>
            </a:r>
            <a:r>
              <a:rPr lang="en-US" dirty="0" smtClean="0"/>
              <a:t> </a:t>
            </a:r>
            <a:r>
              <a:rPr lang="en-US" dirty="0" err="1" smtClean="0"/>
              <a:t>purus</a:t>
            </a:r>
            <a:r>
              <a:rPr lang="en-US" dirty="0" smtClean="0"/>
              <a:t> </a:t>
            </a:r>
            <a:r>
              <a:rPr lang="en-US" dirty="0" err="1" smtClean="0"/>
              <a:t>ultricies</a:t>
            </a:r>
            <a:r>
              <a:rPr lang="en-US" dirty="0" smtClean="0"/>
              <a:t> sed. </a:t>
            </a:r>
          </a:p>
        </p:txBody>
      </p:sp>
      <p:sp>
        <p:nvSpPr>
          <p:cNvPr id="7" name="Title 1"/>
          <p:cNvSpPr>
            <a:spLocks noGrp="1"/>
          </p:cNvSpPr>
          <p:nvPr>
            <p:ph type="title" hasCustomPrompt="1"/>
          </p:nvPr>
        </p:nvSpPr>
        <p:spPr>
          <a:xfrm>
            <a:off x="179390" y="123410"/>
            <a:ext cx="4032560" cy="288039"/>
          </a:xfrm>
          <a:prstGeom prst="rect">
            <a:avLst/>
          </a:prstGeom>
        </p:spPr>
        <p:txBody>
          <a:bodyPr>
            <a:noAutofit/>
          </a:bodyPr>
          <a:lstStyle>
            <a:lvl1pPr algn="l">
              <a:defRPr sz="8000">
                <a:latin typeface="+mn-lt"/>
              </a:defRPr>
            </a:lvl1pPr>
          </a:lstStyle>
          <a:p>
            <a:r>
              <a:rPr lang="en-US" dirty="0" smtClean="0"/>
              <a:t>“</a:t>
            </a:r>
            <a:endParaRPr lang="en-GB" dirty="0"/>
          </a:p>
        </p:txBody>
      </p:sp>
      <p:sp>
        <p:nvSpPr>
          <p:cNvPr id="9" name="Text Placeholder 3"/>
          <p:cNvSpPr>
            <a:spLocks noGrp="1"/>
          </p:cNvSpPr>
          <p:nvPr>
            <p:ph type="body" sz="quarter" idx="11" hasCustomPrompt="1"/>
          </p:nvPr>
        </p:nvSpPr>
        <p:spPr>
          <a:xfrm>
            <a:off x="107950" y="4804190"/>
            <a:ext cx="5903913" cy="215900"/>
          </a:xfrm>
          <a:prstGeom prst="rect">
            <a:avLst/>
          </a:prstGeom>
        </p:spPr>
        <p:txBody>
          <a:bodyPr/>
          <a:lstStyle>
            <a:lvl1pPr marL="0" indent="0">
              <a:buNone/>
              <a:defRPr sz="1400" baseline="0">
                <a:solidFill>
                  <a:schemeClr val="bg1"/>
                </a:solidFill>
                <a:latin typeface="+mj-lt"/>
              </a:defRPr>
            </a:lvl1pPr>
          </a:lstStyle>
          <a:p>
            <a:pPr lvl="0"/>
            <a:r>
              <a:rPr lang="en-GB" sz="1000" dirty="0" smtClean="0"/>
              <a:t>Slide Title</a:t>
            </a:r>
            <a:endParaRPr lang="en-GB" dirty="0"/>
          </a:p>
        </p:txBody>
      </p:sp>
      <p:sp>
        <p:nvSpPr>
          <p:cNvPr id="5" name="Picture Placeholder 3"/>
          <p:cNvSpPr>
            <a:spLocks noGrp="1"/>
          </p:cNvSpPr>
          <p:nvPr>
            <p:ph type="pic" sz="quarter" idx="13"/>
          </p:nvPr>
        </p:nvSpPr>
        <p:spPr>
          <a:xfrm>
            <a:off x="4572000" y="0"/>
            <a:ext cx="4572000" cy="4732338"/>
          </a:xfrm>
          <a:prstGeom prst="rect">
            <a:avLst/>
          </a:prstGeom>
          <a:solidFill>
            <a:schemeClr val="accent5"/>
          </a:solidFill>
        </p:spPr>
        <p:txBody>
          <a:bodyPr lIns="252000" tIns="468000" rIns="144000"/>
          <a:lstStyle>
            <a:lvl1pPr marL="0" indent="0" algn="l">
              <a:buNone/>
              <a:defRPr sz="1600">
                <a:solidFill>
                  <a:schemeClr val="accent3"/>
                </a:solidFill>
              </a:defRPr>
            </a:lvl1pPr>
          </a:lstStyle>
          <a:p>
            <a:endParaRPr lang="en-GB" dirty="0"/>
          </a:p>
        </p:txBody>
      </p:sp>
      <p:sp>
        <p:nvSpPr>
          <p:cNvPr id="13" name="Text Placeholder 13"/>
          <p:cNvSpPr>
            <a:spLocks noGrp="1"/>
          </p:cNvSpPr>
          <p:nvPr>
            <p:ph type="body" sz="quarter" idx="14"/>
          </p:nvPr>
        </p:nvSpPr>
        <p:spPr>
          <a:xfrm>
            <a:off x="4930775" y="4407629"/>
            <a:ext cx="2586560" cy="216030"/>
          </a:xfrm>
          <a:prstGeom prst="rect">
            <a:avLst/>
          </a:prstGeom>
        </p:spPr>
        <p:txBody>
          <a:bodyPr>
            <a:noAutofit/>
          </a:bodyPr>
          <a:lstStyle>
            <a:lvl1pPr marL="0" indent="0">
              <a:lnSpc>
                <a:spcPct val="150000"/>
              </a:lnSpc>
              <a:buNone/>
              <a:defRPr sz="700" b="0">
                <a:solidFill>
                  <a:schemeClr val="bg1"/>
                </a:solidFill>
                <a:effectLst/>
                <a:latin typeface="Eveleth Clean Regular" pitchFamily="50" charset="0"/>
              </a:defRPr>
            </a:lvl1pPr>
          </a:lstStyle>
          <a:p>
            <a:pPr lvl="0"/>
            <a:endParaRPr lang="en-US" dirty="0" smtClean="0"/>
          </a:p>
        </p:txBody>
      </p:sp>
    </p:spTree>
    <p:controls>
      <p:control spid="37908" name="Image1" r:id="rId2" imgW="285848" imgH="285847"/>
    </p:controls>
    <p:extLst>
      <p:ext uri="{BB962C8B-B14F-4D97-AF65-F5344CB8AC3E}">
        <p14:creationId xmlns:p14="http://schemas.microsoft.com/office/powerpoint/2010/main" xmlns="" val="3036161080"/>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ntents Page Right Slide - locator top">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860040" y="411451"/>
            <a:ext cx="4032560" cy="288039"/>
          </a:xfrm>
          <a:prstGeom prst="rect">
            <a:avLst/>
          </a:prstGeom>
        </p:spPr>
        <p:txBody>
          <a:bodyPr>
            <a:noAutofit/>
          </a:bodyPr>
          <a:lstStyle>
            <a:lvl1pPr algn="l">
              <a:defRPr sz="2000">
                <a:latin typeface="+mj-lt"/>
              </a:defRPr>
            </a:lvl1pPr>
          </a:lstStyle>
          <a:p>
            <a:endParaRPr lang="en-GB" dirty="0"/>
          </a:p>
        </p:txBody>
      </p:sp>
      <p:cxnSp>
        <p:nvCxnSpPr>
          <p:cNvPr id="7" name="Straight Connector 6"/>
          <p:cNvCxnSpPr/>
          <p:nvPr userDrawn="1"/>
        </p:nvCxnSpPr>
        <p:spPr>
          <a:xfrm>
            <a:off x="4860040" y="483461"/>
            <a:ext cx="1116" cy="216030"/>
          </a:xfrm>
          <a:prstGeom prst="line">
            <a:avLst/>
          </a:prstGeom>
          <a:ln w="25400"/>
          <a:effectLst/>
        </p:spPr>
        <p:style>
          <a:lnRef idx="3">
            <a:schemeClr val="accent2"/>
          </a:lnRef>
          <a:fillRef idx="0">
            <a:schemeClr val="accent2"/>
          </a:fillRef>
          <a:effectRef idx="2">
            <a:schemeClr val="accent2"/>
          </a:effectRef>
          <a:fontRef idx="minor">
            <a:schemeClr val="tx1"/>
          </a:fontRef>
        </p:style>
      </p:cxnSp>
      <p:sp>
        <p:nvSpPr>
          <p:cNvPr id="9" name="Text Placeholder 13"/>
          <p:cNvSpPr>
            <a:spLocks noGrp="1"/>
          </p:cNvSpPr>
          <p:nvPr>
            <p:ph type="body" sz="quarter" idx="11" hasCustomPrompt="1"/>
          </p:nvPr>
        </p:nvSpPr>
        <p:spPr>
          <a:xfrm>
            <a:off x="4861157" y="915521"/>
            <a:ext cx="4031444" cy="3384550"/>
          </a:xfrm>
          <a:prstGeom prst="rect">
            <a:avLst/>
          </a:prstGeom>
        </p:spPr>
        <p:txBody>
          <a:bodyPr>
            <a:normAutofit/>
          </a:bodyPr>
          <a:lstStyle>
            <a:lvl1pPr marL="0" indent="0">
              <a:lnSpc>
                <a:spcPct val="150000"/>
              </a:lnSpc>
              <a:buNone/>
              <a:defRPr sz="1600" b="0">
                <a:solidFill>
                  <a:schemeClr val="accent3"/>
                </a:solidFill>
                <a:latin typeface="Source Sans Pro" panose="020B0503030403020204" pitchFamily="34" charset="0"/>
              </a:defRPr>
            </a:lvl1pPr>
          </a:lstStyle>
          <a:p>
            <a:pPr lvl="0"/>
            <a:r>
              <a:rPr lang="en-US" dirty="0" smtClean="0"/>
              <a:t>Introduction</a:t>
            </a:r>
          </a:p>
          <a:p>
            <a:pPr lvl="0"/>
            <a:r>
              <a:rPr lang="en-US" dirty="0" smtClean="0"/>
              <a:t>Main Topic</a:t>
            </a:r>
          </a:p>
          <a:p>
            <a:pPr lvl="0"/>
            <a:r>
              <a:rPr lang="en-US" dirty="0" smtClean="0"/>
              <a:t>Additional Topic</a:t>
            </a:r>
          </a:p>
          <a:p>
            <a:pPr lvl="0"/>
            <a:r>
              <a:rPr lang="en-US" dirty="0" smtClean="0"/>
              <a:t>Conclusion</a:t>
            </a:r>
          </a:p>
          <a:p>
            <a:pPr lvl="0"/>
            <a:r>
              <a:rPr lang="en-US" dirty="0" smtClean="0"/>
              <a:t>Next Steps</a:t>
            </a:r>
          </a:p>
        </p:txBody>
      </p:sp>
      <p:sp>
        <p:nvSpPr>
          <p:cNvPr id="11" name="Text Placeholder 3"/>
          <p:cNvSpPr>
            <a:spLocks noGrp="1"/>
          </p:cNvSpPr>
          <p:nvPr>
            <p:ph type="body" sz="quarter" idx="12" hasCustomPrompt="1"/>
          </p:nvPr>
        </p:nvSpPr>
        <p:spPr>
          <a:xfrm>
            <a:off x="107950" y="4804190"/>
            <a:ext cx="5903913" cy="215900"/>
          </a:xfrm>
          <a:prstGeom prst="rect">
            <a:avLst/>
          </a:prstGeom>
        </p:spPr>
        <p:txBody>
          <a:bodyPr/>
          <a:lstStyle>
            <a:lvl1pPr marL="0" indent="0">
              <a:buNone/>
              <a:defRPr sz="1400" baseline="0">
                <a:solidFill>
                  <a:schemeClr val="bg1"/>
                </a:solidFill>
                <a:latin typeface="+mj-lt"/>
              </a:defRPr>
            </a:lvl1pPr>
          </a:lstStyle>
          <a:p>
            <a:pPr lvl="0"/>
            <a:r>
              <a:rPr lang="en-GB" sz="1000" dirty="0" smtClean="0"/>
              <a:t>Slide Title</a:t>
            </a:r>
            <a:endParaRPr lang="en-GB" dirty="0"/>
          </a:p>
        </p:txBody>
      </p:sp>
      <p:sp>
        <p:nvSpPr>
          <p:cNvPr id="8" name="Picture Placeholder 3"/>
          <p:cNvSpPr>
            <a:spLocks noGrp="1"/>
          </p:cNvSpPr>
          <p:nvPr>
            <p:ph type="pic" sz="quarter" idx="13"/>
          </p:nvPr>
        </p:nvSpPr>
        <p:spPr>
          <a:xfrm>
            <a:off x="0" y="-288"/>
            <a:ext cx="4572000" cy="4732338"/>
          </a:xfrm>
          <a:prstGeom prst="rect">
            <a:avLst/>
          </a:prstGeom>
          <a:solidFill>
            <a:schemeClr val="accent5"/>
          </a:solidFill>
        </p:spPr>
        <p:txBody>
          <a:bodyPr lIns="252000" tIns="468000" rIns="144000"/>
          <a:lstStyle>
            <a:lvl1pPr marL="0" indent="0" algn="l">
              <a:buNone/>
              <a:defRPr sz="1600">
                <a:solidFill>
                  <a:schemeClr val="accent3"/>
                </a:solidFill>
              </a:defRPr>
            </a:lvl1pPr>
          </a:lstStyle>
          <a:p>
            <a:endParaRPr lang="en-GB" dirty="0"/>
          </a:p>
        </p:txBody>
      </p:sp>
      <p:sp>
        <p:nvSpPr>
          <p:cNvPr id="13" name="Text Placeholder 13"/>
          <p:cNvSpPr>
            <a:spLocks noGrp="1"/>
          </p:cNvSpPr>
          <p:nvPr>
            <p:ph type="body" sz="quarter" idx="14"/>
          </p:nvPr>
        </p:nvSpPr>
        <p:spPr>
          <a:xfrm>
            <a:off x="395288" y="159479"/>
            <a:ext cx="2586560" cy="216030"/>
          </a:xfrm>
          <a:prstGeom prst="rect">
            <a:avLst/>
          </a:prstGeom>
        </p:spPr>
        <p:txBody>
          <a:bodyPr>
            <a:noAutofit/>
          </a:bodyPr>
          <a:lstStyle>
            <a:lvl1pPr marL="0" indent="0">
              <a:lnSpc>
                <a:spcPct val="150000"/>
              </a:lnSpc>
              <a:buNone/>
              <a:defRPr sz="700" b="0">
                <a:solidFill>
                  <a:schemeClr val="bg1"/>
                </a:solidFill>
                <a:effectLst/>
                <a:latin typeface="Eveleth Clean Regular" pitchFamily="50" charset="0"/>
              </a:defRPr>
            </a:lvl1pPr>
          </a:lstStyle>
          <a:p>
            <a:pPr lvl="0"/>
            <a:endParaRPr lang="en-US" dirty="0" smtClean="0"/>
          </a:p>
        </p:txBody>
      </p:sp>
    </p:spTree>
    <p:controls>
      <p:control spid="38932" name="Image1" r:id="rId2" imgW="285848" imgH="285847"/>
    </p:controls>
    <p:extLst>
      <p:ext uri="{BB962C8B-B14F-4D97-AF65-F5344CB8AC3E}">
        <p14:creationId xmlns:p14="http://schemas.microsoft.com/office/powerpoint/2010/main" xmlns="" val="1255515981"/>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ntents Page Right Slide - locator bottom">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860040" y="411451"/>
            <a:ext cx="4032560" cy="288039"/>
          </a:xfrm>
          <a:prstGeom prst="rect">
            <a:avLst/>
          </a:prstGeom>
        </p:spPr>
        <p:txBody>
          <a:bodyPr>
            <a:noAutofit/>
          </a:bodyPr>
          <a:lstStyle>
            <a:lvl1pPr algn="l">
              <a:defRPr sz="2000">
                <a:latin typeface="+mj-lt"/>
              </a:defRPr>
            </a:lvl1pPr>
          </a:lstStyle>
          <a:p>
            <a:endParaRPr lang="en-GB" dirty="0"/>
          </a:p>
        </p:txBody>
      </p:sp>
      <p:cxnSp>
        <p:nvCxnSpPr>
          <p:cNvPr id="7" name="Straight Connector 6"/>
          <p:cNvCxnSpPr/>
          <p:nvPr userDrawn="1"/>
        </p:nvCxnSpPr>
        <p:spPr>
          <a:xfrm>
            <a:off x="4860040" y="483461"/>
            <a:ext cx="1116" cy="216030"/>
          </a:xfrm>
          <a:prstGeom prst="line">
            <a:avLst/>
          </a:prstGeom>
          <a:ln w="25400"/>
          <a:effectLst/>
        </p:spPr>
        <p:style>
          <a:lnRef idx="3">
            <a:schemeClr val="accent2"/>
          </a:lnRef>
          <a:fillRef idx="0">
            <a:schemeClr val="accent2"/>
          </a:fillRef>
          <a:effectRef idx="2">
            <a:schemeClr val="accent2"/>
          </a:effectRef>
          <a:fontRef idx="minor">
            <a:schemeClr val="tx1"/>
          </a:fontRef>
        </p:style>
      </p:cxnSp>
      <p:sp>
        <p:nvSpPr>
          <p:cNvPr id="9" name="Text Placeholder 13"/>
          <p:cNvSpPr>
            <a:spLocks noGrp="1"/>
          </p:cNvSpPr>
          <p:nvPr>
            <p:ph type="body" sz="quarter" idx="11" hasCustomPrompt="1"/>
          </p:nvPr>
        </p:nvSpPr>
        <p:spPr>
          <a:xfrm>
            <a:off x="4861157" y="915521"/>
            <a:ext cx="4031444" cy="3384550"/>
          </a:xfrm>
          <a:prstGeom prst="rect">
            <a:avLst/>
          </a:prstGeom>
        </p:spPr>
        <p:txBody>
          <a:bodyPr>
            <a:normAutofit/>
          </a:bodyPr>
          <a:lstStyle>
            <a:lvl1pPr marL="0" indent="0">
              <a:lnSpc>
                <a:spcPct val="150000"/>
              </a:lnSpc>
              <a:buNone/>
              <a:defRPr sz="1600" b="0">
                <a:solidFill>
                  <a:schemeClr val="accent3"/>
                </a:solidFill>
                <a:latin typeface="Source Sans Pro" panose="020B0503030403020204" pitchFamily="34" charset="0"/>
              </a:defRPr>
            </a:lvl1pPr>
          </a:lstStyle>
          <a:p>
            <a:pPr lvl="0"/>
            <a:r>
              <a:rPr lang="en-US" dirty="0" smtClean="0"/>
              <a:t>Introduction</a:t>
            </a:r>
          </a:p>
          <a:p>
            <a:pPr lvl="0"/>
            <a:r>
              <a:rPr lang="en-US" dirty="0" smtClean="0"/>
              <a:t>Main Topic</a:t>
            </a:r>
          </a:p>
          <a:p>
            <a:pPr lvl="0"/>
            <a:r>
              <a:rPr lang="en-US" dirty="0" smtClean="0"/>
              <a:t>Additional Topic</a:t>
            </a:r>
          </a:p>
          <a:p>
            <a:pPr lvl="0"/>
            <a:r>
              <a:rPr lang="en-US" dirty="0" smtClean="0"/>
              <a:t>Conclusion</a:t>
            </a:r>
          </a:p>
          <a:p>
            <a:pPr lvl="0"/>
            <a:r>
              <a:rPr lang="en-US" dirty="0" smtClean="0"/>
              <a:t>Next Steps</a:t>
            </a:r>
          </a:p>
        </p:txBody>
      </p:sp>
      <p:sp>
        <p:nvSpPr>
          <p:cNvPr id="11" name="Text Placeholder 3"/>
          <p:cNvSpPr>
            <a:spLocks noGrp="1"/>
          </p:cNvSpPr>
          <p:nvPr>
            <p:ph type="body" sz="quarter" idx="12" hasCustomPrompt="1"/>
          </p:nvPr>
        </p:nvSpPr>
        <p:spPr>
          <a:xfrm>
            <a:off x="107950" y="4804190"/>
            <a:ext cx="5903913" cy="215900"/>
          </a:xfrm>
          <a:prstGeom prst="rect">
            <a:avLst/>
          </a:prstGeom>
        </p:spPr>
        <p:txBody>
          <a:bodyPr/>
          <a:lstStyle>
            <a:lvl1pPr marL="0" indent="0">
              <a:buNone/>
              <a:defRPr sz="1400" baseline="0">
                <a:solidFill>
                  <a:schemeClr val="bg1"/>
                </a:solidFill>
                <a:latin typeface="+mj-lt"/>
              </a:defRPr>
            </a:lvl1pPr>
          </a:lstStyle>
          <a:p>
            <a:pPr lvl="0"/>
            <a:r>
              <a:rPr lang="en-GB" sz="1000" dirty="0" smtClean="0"/>
              <a:t>Slide Title</a:t>
            </a:r>
            <a:endParaRPr lang="en-GB" dirty="0"/>
          </a:p>
        </p:txBody>
      </p:sp>
      <p:sp>
        <p:nvSpPr>
          <p:cNvPr id="8" name="Picture Placeholder 3"/>
          <p:cNvSpPr>
            <a:spLocks noGrp="1"/>
          </p:cNvSpPr>
          <p:nvPr>
            <p:ph type="pic" sz="quarter" idx="13"/>
          </p:nvPr>
        </p:nvSpPr>
        <p:spPr>
          <a:xfrm>
            <a:off x="0" y="-288"/>
            <a:ext cx="4572000" cy="4732338"/>
          </a:xfrm>
          <a:prstGeom prst="rect">
            <a:avLst/>
          </a:prstGeom>
          <a:solidFill>
            <a:schemeClr val="accent5"/>
          </a:solidFill>
        </p:spPr>
        <p:txBody>
          <a:bodyPr lIns="252000" tIns="468000" rIns="144000"/>
          <a:lstStyle>
            <a:lvl1pPr marL="0" indent="0" algn="l">
              <a:buNone/>
              <a:defRPr sz="1600">
                <a:solidFill>
                  <a:schemeClr val="accent3"/>
                </a:solidFill>
              </a:defRPr>
            </a:lvl1pPr>
          </a:lstStyle>
          <a:p>
            <a:endParaRPr lang="en-GB" dirty="0"/>
          </a:p>
        </p:txBody>
      </p:sp>
      <p:sp>
        <p:nvSpPr>
          <p:cNvPr id="13" name="Text Placeholder 13"/>
          <p:cNvSpPr>
            <a:spLocks noGrp="1"/>
          </p:cNvSpPr>
          <p:nvPr>
            <p:ph type="body" sz="quarter" idx="14"/>
          </p:nvPr>
        </p:nvSpPr>
        <p:spPr>
          <a:xfrm>
            <a:off x="395288" y="4407629"/>
            <a:ext cx="2586560" cy="216030"/>
          </a:xfrm>
          <a:prstGeom prst="rect">
            <a:avLst/>
          </a:prstGeom>
        </p:spPr>
        <p:txBody>
          <a:bodyPr>
            <a:noAutofit/>
          </a:bodyPr>
          <a:lstStyle>
            <a:lvl1pPr marL="0" indent="0">
              <a:lnSpc>
                <a:spcPct val="150000"/>
              </a:lnSpc>
              <a:buNone/>
              <a:defRPr sz="700" b="0">
                <a:solidFill>
                  <a:schemeClr val="bg1"/>
                </a:solidFill>
                <a:effectLst/>
                <a:latin typeface="Eveleth Clean Regular" pitchFamily="50" charset="0"/>
              </a:defRPr>
            </a:lvl1pPr>
          </a:lstStyle>
          <a:p>
            <a:pPr lvl="0"/>
            <a:endParaRPr lang="en-US" dirty="0" smtClean="0"/>
          </a:p>
        </p:txBody>
      </p:sp>
    </p:spTree>
    <p:controls>
      <p:control spid="39956" name="Image1" r:id="rId2" imgW="285848" imgH="285847"/>
    </p:controls>
    <p:extLst>
      <p:ext uri="{BB962C8B-B14F-4D97-AF65-F5344CB8AC3E}">
        <p14:creationId xmlns:p14="http://schemas.microsoft.com/office/powerpoint/2010/main" xmlns="" val="3598383762"/>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Quote Page Right Slide - locator top">
    <p:bg>
      <p:bgPr>
        <a:solidFill>
          <a:schemeClr val="bg1"/>
        </a:solidFill>
        <a:effectLst/>
      </p:bgPr>
    </p:bg>
    <p:spTree>
      <p:nvGrpSpPr>
        <p:cNvPr id="1" name=""/>
        <p:cNvGrpSpPr/>
        <p:nvPr/>
      </p:nvGrpSpPr>
      <p:grpSpPr>
        <a:xfrm>
          <a:off x="0" y="0"/>
          <a:ext cx="0" cy="0"/>
          <a:chOff x="0" y="0"/>
          <a:chExt cx="0" cy="0"/>
        </a:xfrm>
      </p:grpSpPr>
      <p:sp>
        <p:nvSpPr>
          <p:cNvPr id="8" name="Text Placeholder 13"/>
          <p:cNvSpPr>
            <a:spLocks noGrp="1"/>
          </p:cNvSpPr>
          <p:nvPr>
            <p:ph type="body" sz="quarter" idx="12" hasCustomPrompt="1"/>
          </p:nvPr>
        </p:nvSpPr>
        <p:spPr>
          <a:xfrm>
            <a:off x="4860040" y="915440"/>
            <a:ext cx="4031444" cy="3312540"/>
          </a:xfrm>
          <a:prstGeom prst="rect">
            <a:avLst/>
          </a:prstGeom>
        </p:spPr>
        <p:txBody>
          <a:bodyPr numCol="1" spcCol="216000">
            <a:normAutofit/>
          </a:bodyPr>
          <a:lstStyle>
            <a:lvl1pPr marL="0" indent="0">
              <a:lnSpc>
                <a:spcPct val="100000"/>
              </a:lnSpc>
              <a:buNone/>
              <a:defRPr sz="1300" b="0">
                <a:solidFill>
                  <a:schemeClr val="accent3"/>
                </a:solidFill>
                <a:latin typeface="Source Sans Pro" panose="020B0503030403020204" pitchFamily="34" charset="0"/>
              </a:defRPr>
            </a:lvl1pPr>
          </a:lstStyle>
          <a:p>
            <a:pPr lvl="0"/>
            <a:r>
              <a:rPr lang="en-US" dirty="0" smtClean="0"/>
              <a:t>In </a:t>
            </a:r>
            <a:r>
              <a:rPr lang="en-US" dirty="0" err="1" smtClean="0"/>
              <a:t>hac</a:t>
            </a:r>
            <a:r>
              <a:rPr lang="en-US" dirty="0" smtClean="0"/>
              <a:t> </a:t>
            </a:r>
            <a:r>
              <a:rPr lang="en-US" dirty="0" err="1" smtClean="0"/>
              <a:t>habitasse</a:t>
            </a:r>
            <a:r>
              <a:rPr lang="en-US" dirty="0" smtClean="0"/>
              <a:t> </a:t>
            </a:r>
            <a:r>
              <a:rPr lang="en-US" dirty="0" err="1" smtClean="0"/>
              <a:t>platea</a:t>
            </a:r>
            <a:r>
              <a:rPr lang="en-US" dirty="0" smtClean="0"/>
              <a:t> </a:t>
            </a:r>
            <a:r>
              <a:rPr lang="en-US" dirty="0" err="1" smtClean="0"/>
              <a:t>dictumst</a:t>
            </a:r>
            <a:r>
              <a:rPr lang="en-US" dirty="0" smtClean="0"/>
              <a:t>. </a:t>
            </a:r>
            <a:r>
              <a:rPr lang="en-US" dirty="0" err="1" smtClean="0"/>
              <a:t>Duis</a:t>
            </a:r>
            <a:r>
              <a:rPr lang="en-US" dirty="0" smtClean="0"/>
              <a:t> </a:t>
            </a:r>
            <a:r>
              <a:rPr lang="en-US" dirty="0" err="1" smtClean="0"/>
              <a:t>leo</a:t>
            </a:r>
            <a:r>
              <a:rPr lang="en-US" dirty="0" smtClean="0"/>
              <a:t> </a:t>
            </a:r>
            <a:r>
              <a:rPr lang="en-US" dirty="0" err="1" smtClean="0"/>
              <a:t>diam</a:t>
            </a:r>
            <a:r>
              <a:rPr lang="en-US" dirty="0" smtClean="0"/>
              <a:t>, </a:t>
            </a:r>
            <a:r>
              <a:rPr lang="en-US" dirty="0" err="1" smtClean="0"/>
              <a:t>auctor</a:t>
            </a:r>
            <a:r>
              <a:rPr lang="en-US" dirty="0" smtClean="0"/>
              <a:t> non </a:t>
            </a:r>
            <a:r>
              <a:rPr lang="en-US" dirty="0" err="1" smtClean="0"/>
              <a:t>sodales</a:t>
            </a:r>
            <a:r>
              <a:rPr lang="en-US" dirty="0" smtClean="0"/>
              <a:t> </a:t>
            </a:r>
            <a:r>
              <a:rPr lang="en-US" dirty="0" err="1" smtClean="0"/>
              <a:t>eu</a:t>
            </a:r>
            <a:r>
              <a:rPr lang="en-US" dirty="0" smtClean="0"/>
              <a:t>, </a:t>
            </a:r>
            <a:r>
              <a:rPr lang="en-US" dirty="0" err="1" smtClean="0"/>
              <a:t>viverra</a:t>
            </a:r>
            <a:r>
              <a:rPr lang="en-US" dirty="0" smtClean="0"/>
              <a:t> id ex. </a:t>
            </a:r>
            <a:r>
              <a:rPr lang="en-US" dirty="0" err="1" smtClean="0"/>
              <a:t>Aenean</a:t>
            </a:r>
            <a:r>
              <a:rPr lang="en-US" dirty="0" smtClean="0"/>
              <a:t> cursus </a:t>
            </a:r>
            <a:r>
              <a:rPr lang="en-US" dirty="0" err="1" smtClean="0"/>
              <a:t>orci</a:t>
            </a:r>
            <a:r>
              <a:rPr lang="en-US" dirty="0" smtClean="0"/>
              <a:t> ligula, a </a:t>
            </a:r>
            <a:r>
              <a:rPr lang="en-US" dirty="0" err="1" smtClean="0"/>
              <a:t>scelerisque</a:t>
            </a:r>
            <a:r>
              <a:rPr lang="en-US" dirty="0" smtClean="0"/>
              <a:t> </a:t>
            </a:r>
            <a:r>
              <a:rPr lang="en-US" dirty="0" err="1" smtClean="0"/>
              <a:t>est</a:t>
            </a:r>
            <a:r>
              <a:rPr lang="en-US" dirty="0" smtClean="0"/>
              <a:t> </a:t>
            </a:r>
            <a:r>
              <a:rPr lang="en-US" dirty="0" err="1" smtClean="0"/>
              <a:t>aliquet</a:t>
            </a:r>
            <a:r>
              <a:rPr lang="en-US" dirty="0" smtClean="0"/>
              <a:t> </a:t>
            </a:r>
            <a:r>
              <a:rPr lang="en-US" dirty="0" err="1" smtClean="0"/>
              <a:t>ut.</a:t>
            </a:r>
            <a:r>
              <a:rPr lang="en-US" dirty="0" smtClean="0"/>
              <a:t> </a:t>
            </a:r>
            <a:r>
              <a:rPr lang="en-US" dirty="0" err="1" smtClean="0"/>
              <a:t>Proin</a:t>
            </a:r>
            <a:r>
              <a:rPr lang="en-US" dirty="0" smtClean="0"/>
              <a:t> at </a:t>
            </a:r>
            <a:r>
              <a:rPr lang="en-US" dirty="0" err="1" smtClean="0"/>
              <a:t>mauris</a:t>
            </a:r>
            <a:r>
              <a:rPr lang="en-US" dirty="0" smtClean="0"/>
              <a:t> </a:t>
            </a:r>
            <a:r>
              <a:rPr lang="en-US" dirty="0" err="1" smtClean="0"/>
              <a:t>eu</a:t>
            </a:r>
            <a:r>
              <a:rPr lang="en-US" dirty="0" smtClean="0"/>
              <a:t> </a:t>
            </a:r>
            <a:r>
              <a:rPr lang="en-US" dirty="0" err="1" smtClean="0"/>
              <a:t>urna</a:t>
            </a:r>
            <a:r>
              <a:rPr lang="en-US" dirty="0" smtClean="0"/>
              <a:t>.</a:t>
            </a:r>
          </a:p>
          <a:p>
            <a:pPr lvl="0"/>
            <a:endParaRPr lang="en-US" dirty="0" smtClean="0"/>
          </a:p>
          <a:p>
            <a:pPr lvl="0"/>
            <a:r>
              <a:rPr lang="en-US" dirty="0" smtClean="0"/>
              <a:t>Maecenas </a:t>
            </a:r>
            <a:r>
              <a:rPr lang="en-US" dirty="0" err="1" smtClean="0"/>
              <a:t>ultrices</a:t>
            </a:r>
            <a:r>
              <a:rPr lang="en-US" dirty="0" smtClean="0"/>
              <a:t> vitae ex </a:t>
            </a:r>
            <a:r>
              <a:rPr lang="en-US" dirty="0" err="1" smtClean="0"/>
              <a:t>quis</a:t>
            </a:r>
            <a:r>
              <a:rPr lang="en-US" dirty="0" smtClean="0"/>
              <a:t> </a:t>
            </a:r>
            <a:r>
              <a:rPr lang="en-US" dirty="0" err="1" smtClean="0"/>
              <a:t>tincidunt</a:t>
            </a:r>
            <a:r>
              <a:rPr lang="en-US" dirty="0" smtClean="0"/>
              <a:t>. </a:t>
            </a:r>
            <a:r>
              <a:rPr lang="en-US" dirty="0" err="1" smtClean="0"/>
              <a:t>Suspendisse</a:t>
            </a:r>
            <a:r>
              <a:rPr lang="en-US" dirty="0" smtClean="0"/>
              <a:t> pharetra </a:t>
            </a:r>
            <a:r>
              <a:rPr lang="en-US" dirty="0" err="1" smtClean="0"/>
              <a:t>nunc</a:t>
            </a:r>
            <a:r>
              <a:rPr lang="en-US" dirty="0" smtClean="0"/>
              <a:t> ac porta </a:t>
            </a:r>
            <a:r>
              <a:rPr lang="en-US" dirty="0" err="1" smtClean="0"/>
              <a:t>fringilla</a:t>
            </a:r>
            <a:r>
              <a:rPr lang="en-US" dirty="0" smtClean="0"/>
              <a:t>. </a:t>
            </a:r>
            <a:r>
              <a:rPr lang="en-US" dirty="0" err="1" smtClean="0"/>
              <a:t>Fusce</a:t>
            </a:r>
            <a:r>
              <a:rPr lang="en-US" dirty="0" smtClean="0"/>
              <a:t> </a:t>
            </a:r>
            <a:r>
              <a:rPr lang="en-US" dirty="0" err="1" smtClean="0"/>
              <a:t>est</a:t>
            </a:r>
            <a:r>
              <a:rPr lang="en-US" dirty="0" smtClean="0"/>
              <a:t> </a:t>
            </a:r>
            <a:r>
              <a:rPr lang="en-US" dirty="0" err="1" smtClean="0"/>
              <a:t>leo</a:t>
            </a:r>
            <a:r>
              <a:rPr lang="en-US" dirty="0" smtClean="0"/>
              <a:t>, </a:t>
            </a:r>
            <a:r>
              <a:rPr lang="en-US" dirty="0" err="1" smtClean="0"/>
              <a:t>posuere</a:t>
            </a:r>
            <a:r>
              <a:rPr lang="en-US" dirty="0" smtClean="0"/>
              <a:t> non </a:t>
            </a:r>
            <a:r>
              <a:rPr lang="en-US" dirty="0" err="1" smtClean="0"/>
              <a:t>egestas</a:t>
            </a:r>
            <a:r>
              <a:rPr lang="en-US" dirty="0" smtClean="0"/>
              <a:t> in, </a:t>
            </a:r>
            <a:r>
              <a:rPr lang="en-US" dirty="0" err="1" smtClean="0"/>
              <a:t>condimentum</a:t>
            </a:r>
            <a:r>
              <a:rPr lang="en-US" dirty="0" smtClean="0"/>
              <a:t> </a:t>
            </a:r>
            <a:r>
              <a:rPr lang="en-US" dirty="0" err="1" smtClean="0"/>
              <a:t>nec</a:t>
            </a:r>
            <a:r>
              <a:rPr lang="en-US" dirty="0" smtClean="0"/>
              <a:t> </a:t>
            </a:r>
            <a:r>
              <a:rPr lang="en-US" dirty="0" err="1" smtClean="0"/>
              <a:t>lectus</a:t>
            </a:r>
            <a:r>
              <a:rPr lang="en-US" dirty="0" smtClean="0"/>
              <a:t>. </a:t>
            </a:r>
          </a:p>
          <a:p>
            <a:pPr lvl="0"/>
            <a:endParaRPr lang="en-US" dirty="0" smtClean="0"/>
          </a:p>
          <a:p>
            <a:pPr lvl="0"/>
            <a:r>
              <a:rPr lang="en-US" dirty="0" err="1" smtClean="0"/>
              <a:t>Curabitur</a:t>
            </a:r>
            <a:r>
              <a:rPr lang="en-US" dirty="0" smtClean="0"/>
              <a:t> </a:t>
            </a:r>
            <a:r>
              <a:rPr lang="en-US" dirty="0" err="1" smtClean="0"/>
              <a:t>sed</a:t>
            </a:r>
            <a:r>
              <a:rPr lang="en-US" dirty="0" smtClean="0"/>
              <a:t> magna </a:t>
            </a:r>
            <a:r>
              <a:rPr lang="en-US" dirty="0" err="1" smtClean="0"/>
              <a:t>porttitor</a:t>
            </a:r>
            <a:r>
              <a:rPr lang="en-US" dirty="0" smtClean="0"/>
              <a:t>, </a:t>
            </a:r>
            <a:r>
              <a:rPr lang="en-US" dirty="0" err="1" smtClean="0"/>
              <a:t>ullamcorper</a:t>
            </a:r>
            <a:r>
              <a:rPr lang="en-US" dirty="0" smtClean="0"/>
              <a:t> </a:t>
            </a:r>
            <a:r>
              <a:rPr lang="en-US" dirty="0" err="1" smtClean="0"/>
              <a:t>eros</a:t>
            </a:r>
            <a:r>
              <a:rPr lang="en-US" dirty="0" smtClean="0"/>
              <a:t> in, </a:t>
            </a:r>
            <a:r>
              <a:rPr lang="en-US" dirty="0" err="1" smtClean="0"/>
              <a:t>ultrices</a:t>
            </a:r>
            <a:r>
              <a:rPr lang="en-US" dirty="0" smtClean="0"/>
              <a:t> est. </a:t>
            </a:r>
            <a:r>
              <a:rPr lang="en-US" dirty="0" err="1" smtClean="0"/>
              <a:t>Vestibulum</a:t>
            </a:r>
            <a:r>
              <a:rPr lang="en-US" dirty="0" smtClean="0"/>
              <a:t> </a:t>
            </a:r>
            <a:r>
              <a:rPr lang="en-US" dirty="0" err="1" smtClean="0"/>
              <a:t>sodales</a:t>
            </a:r>
            <a:r>
              <a:rPr lang="en-US" dirty="0" smtClean="0"/>
              <a:t> </a:t>
            </a:r>
            <a:r>
              <a:rPr lang="en-US" dirty="0" err="1" smtClean="0"/>
              <a:t>suscipit</a:t>
            </a:r>
            <a:r>
              <a:rPr lang="en-US" dirty="0" smtClean="0"/>
              <a:t> </a:t>
            </a:r>
            <a:r>
              <a:rPr lang="en-US" dirty="0" err="1" smtClean="0"/>
              <a:t>turpis</a:t>
            </a:r>
            <a:r>
              <a:rPr lang="en-US" dirty="0" smtClean="0"/>
              <a:t>, a </a:t>
            </a:r>
            <a:r>
              <a:rPr lang="en-US" dirty="0" err="1" smtClean="0"/>
              <a:t>blandit</a:t>
            </a:r>
            <a:r>
              <a:rPr lang="en-US" dirty="0" smtClean="0"/>
              <a:t> </a:t>
            </a:r>
            <a:r>
              <a:rPr lang="en-US" dirty="0" err="1" smtClean="0"/>
              <a:t>purus</a:t>
            </a:r>
            <a:r>
              <a:rPr lang="en-US" dirty="0" smtClean="0"/>
              <a:t> </a:t>
            </a:r>
            <a:r>
              <a:rPr lang="en-US" dirty="0" err="1" smtClean="0"/>
              <a:t>ultricies</a:t>
            </a:r>
            <a:r>
              <a:rPr lang="en-US" dirty="0" smtClean="0"/>
              <a:t> sed. </a:t>
            </a:r>
          </a:p>
        </p:txBody>
      </p:sp>
      <p:sp>
        <p:nvSpPr>
          <p:cNvPr id="10" name="Title 1"/>
          <p:cNvSpPr>
            <a:spLocks noGrp="1"/>
          </p:cNvSpPr>
          <p:nvPr>
            <p:ph type="title" hasCustomPrompt="1"/>
          </p:nvPr>
        </p:nvSpPr>
        <p:spPr>
          <a:xfrm>
            <a:off x="4788030" y="123410"/>
            <a:ext cx="4032560" cy="288039"/>
          </a:xfrm>
          <a:prstGeom prst="rect">
            <a:avLst/>
          </a:prstGeom>
        </p:spPr>
        <p:txBody>
          <a:bodyPr>
            <a:noAutofit/>
          </a:bodyPr>
          <a:lstStyle>
            <a:lvl1pPr algn="l">
              <a:defRPr sz="8000">
                <a:latin typeface="+mn-lt"/>
              </a:defRPr>
            </a:lvl1pPr>
          </a:lstStyle>
          <a:p>
            <a:r>
              <a:rPr lang="en-US" dirty="0" smtClean="0"/>
              <a:t>“</a:t>
            </a:r>
            <a:endParaRPr lang="en-GB" dirty="0"/>
          </a:p>
        </p:txBody>
      </p:sp>
      <p:sp>
        <p:nvSpPr>
          <p:cNvPr id="7" name="Text Placeholder 3"/>
          <p:cNvSpPr>
            <a:spLocks noGrp="1"/>
          </p:cNvSpPr>
          <p:nvPr>
            <p:ph type="body" sz="quarter" idx="11" hasCustomPrompt="1"/>
          </p:nvPr>
        </p:nvSpPr>
        <p:spPr>
          <a:xfrm>
            <a:off x="107950" y="4804190"/>
            <a:ext cx="5903913" cy="215900"/>
          </a:xfrm>
          <a:prstGeom prst="rect">
            <a:avLst/>
          </a:prstGeom>
        </p:spPr>
        <p:txBody>
          <a:bodyPr/>
          <a:lstStyle>
            <a:lvl1pPr marL="0" indent="0">
              <a:buNone/>
              <a:defRPr sz="1400" baseline="0">
                <a:solidFill>
                  <a:schemeClr val="bg1"/>
                </a:solidFill>
                <a:latin typeface="+mj-lt"/>
              </a:defRPr>
            </a:lvl1pPr>
          </a:lstStyle>
          <a:p>
            <a:pPr lvl="0"/>
            <a:r>
              <a:rPr lang="en-GB" sz="1000" dirty="0" smtClean="0"/>
              <a:t>Slide Title</a:t>
            </a:r>
            <a:endParaRPr lang="en-GB" dirty="0"/>
          </a:p>
        </p:txBody>
      </p:sp>
      <p:sp>
        <p:nvSpPr>
          <p:cNvPr id="5" name="Picture Placeholder 3"/>
          <p:cNvSpPr>
            <a:spLocks noGrp="1"/>
          </p:cNvSpPr>
          <p:nvPr>
            <p:ph type="pic" sz="quarter" idx="13"/>
          </p:nvPr>
        </p:nvSpPr>
        <p:spPr>
          <a:xfrm>
            <a:off x="0" y="-288"/>
            <a:ext cx="4572000" cy="4732338"/>
          </a:xfrm>
          <a:prstGeom prst="rect">
            <a:avLst/>
          </a:prstGeom>
          <a:solidFill>
            <a:schemeClr val="accent5"/>
          </a:solidFill>
        </p:spPr>
        <p:txBody>
          <a:bodyPr lIns="252000" tIns="468000" rIns="144000"/>
          <a:lstStyle>
            <a:lvl1pPr marL="0" indent="0" algn="l">
              <a:buNone/>
              <a:defRPr sz="1600">
                <a:solidFill>
                  <a:schemeClr val="accent3"/>
                </a:solidFill>
              </a:defRPr>
            </a:lvl1pPr>
          </a:lstStyle>
          <a:p>
            <a:endParaRPr lang="en-GB" dirty="0"/>
          </a:p>
        </p:txBody>
      </p:sp>
      <p:sp>
        <p:nvSpPr>
          <p:cNvPr id="11" name="Text Placeholder 13"/>
          <p:cNvSpPr>
            <a:spLocks noGrp="1"/>
          </p:cNvSpPr>
          <p:nvPr>
            <p:ph type="body" sz="quarter" idx="14"/>
          </p:nvPr>
        </p:nvSpPr>
        <p:spPr>
          <a:xfrm>
            <a:off x="397356" y="159479"/>
            <a:ext cx="2586560" cy="216030"/>
          </a:xfrm>
          <a:prstGeom prst="rect">
            <a:avLst/>
          </a:prstGeom>
        </p:spPr>
        <p:txBody>
          <a:bodyPr>
            <a:noAutofit/>
          </a:bodyPr>
          <a:lstStyle>
            <a:lvl1pPr marL="0" indent="0">
              <a:lnSpc>
                <a:spcPct val="150000"/>
              </a:lnSpc>
              <a:buNone/>
              <a:defRPr sz="700" b="0">
                <a:solidFill>
                  <a:schemeClr val="bg1"/>
                </a:solidFill>
                <a:effectLst/>
                <a:latin typeface="Eveleth Clean Regular" pitchFamily="50" charset="0"/>
              </a:defRPr>
            </a:lvl1pPr>
          </a:lstStyle>
          <a:p>
            <a:pPr lvl="0"/>
            <a:endParaRPr lang="en-US" dirty="0" smtClean="0"/>
          </a:p>
        </p:txBody>
      </p:sp>
    </p:spTree>
    <p:controls>
      <p:control spid="40980" name="Image1" r:id="rId2" imgW="285848" imgH="285847"/>
    </p:controls>
    <p:extLst>
      <p:ext uri="{BB962C8B-B14F-4D97-AF65-F5344CB8AC3E}">
        <p14:creationId xmlns:p14="http://schemas.microsoft.com/office/powerpoint/2010/main" xmlns="" val="21815599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image" Target="../media/image11.jpeg"/><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theme" Target="../theme/theme10.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slideLayout" Target="../slideLayouts/slideLayout82.xml"/><Relationship Id="rId26" Type="http://schemas.openxmlformats.org/officeDocument/2006/relationships/slideLayout" Target="../slideLayouts/slideLayout90.xml"/><Relationship Id="rId3" Type="http://schemas.openxmlformats.org/officeDocument/2006/relationships/slideLayout" Target="../slideLayouts/slideLayout67.xml"/><Relationship Id="rId21" Type="http://schemas.openxmlformats.org/officeDocument/2006/relationships/slideLayout" Target="../slideLayouts/slideLayout85.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5" Type="http://schemas.openxmlformats.org/officeDocument/2006/relationships/slideLayout" Target="../slideLayouts/slideLayout89.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slideLayout" Target="../slideLayouts/slideLayout84.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24" Type="http://schemas.openxmlformats.org/officeDocument/2006/relationships/slideLayout" Target="../slideLayouts/slideLayout88.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23" Type="http://schemas.openxmlformats.org/officeDocument/2006/relationships/slideLayout" Target="../slideLayouts/slideLayout87.xml"/><Relationship Id="rId28" Type="http://schemas.openxmlformats.org/officeDocument/2006/relationships/image" Target="../media/image14.png"/><Relationship Id="rId10" Type="http://schemas.openxmlformats.org/officeDocument/2006/relationships/slideLayout" Target="../slideLayouts/slideLayout74.xml"/><Relationship Id="rId19" Type="http://schemas.openxmlformats.org/officeDocument/2006/relationships/slideLayout" Target="../slideLayouts/slideLayout83.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 Id="rId22" Type="http://schemas.openxmlformats.org/officeDocument/2006/relationships/slideLayout" Target="../slideLayouts/slideLayout86.xml"/><Relationship Id="rId27"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18" Type="http://schemas.openxmlformats.org/officeDocument/2006/relationships/slideLayout" Target="../slideLayouts/slideLayout108.xml"/><Relationship Id="rId3" Type="http://schemas.openxmlformats.org/officeDocument/2006/relationships/slideLayout" Target="../slideLayouts/slideLayout93.xml"/><Relationship Id="rId21" Type="http://schemas.openxmlformats.org/officeDocument/2006/relationships/slideLayout" Target="../slideLayouts/slideLayout111.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slideLayout" Target="../slideLayouts/slideLayout107.xml"/><Relationship Id="rId25" Type="http://schemas.openxmlformats.org/officeDocument/2006/relationships/image" Target="../media/image14.png"/><Relationship Id="rId2" Type="http://schemas.openxmlformats.org/officeDocument/2006/relationships/slideLayout" Target="../slideLayouts/slideLayout92.xml"/><Relationship Id="rId16" Type="http://schemas.openxmlformats.org/officeDocument/2006/relationships/slideLayout" Target="../slideLayouts/slideLayout106.xml"/><Relationship Id="rId20" Type="http://schemas.openxmlformats.org/officeDocument/2006/relationships/slideLayout" Target="../slideLayouts/slideLayout110.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24" Type="http://schemas.openxmlformats.org/officeDocument/2006/relationships/theme" Target="../theme/theme12.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23" Type="http://schemas.openxmlformats.org/officeDocument/2006/relationships/slideLayout" Target="../slideLayouts/slideLayout113.xml"/><Relationship Id="rId10" Type="http://schemas.openxmlformats.org/officeDocument/2006/relationships/slideLayout" Target="../slideLayouts/slideLayout100.xml"/><Relationship Id="rId19" Type="http://schemas.openxmlformats.org/officeDocument/2006/relationships/slideLayout" Target="../slideLayouts/slideLayout109.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 Id="rId22" Type="http://schemas.openxmlformats.org/officeDocument/2006/relationships/slideLayout" Target="../slideLayouts/slideLayout1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5" Type="http://schemas.openxmlformats.org/officeDocument/2006/relationships/slideLayout" Target="../slideLayouts/slideLayout118.xml"/><Relationship Id="rId10" Type="http://schemas.openxmlformats.org/officeDocument/2006/relationships/image" Target="../media/image1.png"/><Relationship Id="rId4" Type="http://schemas.openxmlformats.org/officeDocument/2006/relationships/slideLayout" Target="../slideLayouts/slideLayout117.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slideLayout" Target="../slideLayouts/slideLayout134.xml"/><Relationship Id="rId18" Type="http://schemas.openxmlformats.org/officeDocument/2006/relationships/slideLayout" Target="../slideLayouts/slideLayout139.xml"/><Relationship Id="rId26" Type="http://schemas.openxmlformats.org/officeDocument/2006/relationships/slideLayout" Target="../slideLayouts/slideLayout147.xml"/><Relationship Id="rId3" Type="http://schemas.openxmlformats.org/officeDocument/2006/relationships/slideLayout" Target="../slideLayouts/slideLayout124.xml"/><Relationship Id="rId21" Type="http://schemas.openxmlformats.org/officeDocument/2006/relationships/slideLayout" Target="../slideLayouts/slideLayout142.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17" Type="http://schemas.openxmlformats.org/officeDocument/2006/relationships/slideLayout" Target="../slideLayouts/slideLayout138.xml"/><Relationship Id="rId25" Type="http://schemas.openxmlformats.org/officeDocument/2006/relationships/slideLayout" Target="../slideLayouts/slideLayout146.xml"/><Relationship Id="rId2" Type="http://schemas.openxmlformats.org/officeDocument/2006/relationships/slideLayout" Target="../slideLayouts/slideLayout123.xml"/><Relationship Id="rId16" Type="http://schemas.openxmlformats.org/officeDocument/2006/relationships/slideLayout" Target="../slideLayouts/slideLayout137.xml"/><Relationship Id="rId20" Type="http://schemas.openxmlformats.org/officeDocument/2006/relationships/slideLayout" Target="../slideLayouts/slideLayout141.xml"/><Relationship Id="rId29" Type="http://schemas.openxmlformats.org/officeDocument/2006/relationships/image" Target="../media/image17.png"/><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24" Type="http://schemas.openxmlformats.org/officeDocument/2006/relationships/slideLayout" Target="../slideLayouts/slideLayout145.xml"/><Relationship Id="rId5" Type="http://schemas.openxmlformats.org/officeDocument/2006/relationships/slideLayout" Target="../slideLayouts/slideLayout126.xml"/><Relationship Id="rId15" Type="http://schemas.openxmlformats.org/officeDocument/2006/relationships/slideLayout" Target="../slideLayouts/slideLayout136.xml"/><Relationship Id="rId23" Type="http://schemas.openxmlformats.org/officeDocument/2006/relationships/slideLayout" Target="../slideLayouts/slideLayout144.xml"/><Relationship Id="rId28" Type="http://schemas.openxmlformats.org/officeDocument/2006/relationships/theme" Target="../theme/theme14.xml"/><Relationship Id="rId10" Type="http://schemas.openxmlformats.org/officeDocument/2006/relationships/slideLayout" Target="../slideLayouts/slideLayout131.xml"/><Relationship Id="rId19" Type="http://schemas.openxmlformats.org/officeDocument/2006/relationships/slideLayout" Target="../slideLayouts/slideLayout140.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slideLayout" Target="../slideLayouts/slideLayout135.xml"/><Relationship Id="rId22" Type="http://schemas.openxmlformats.org/officeDocument/2006/relationships/slideLayout" Target="../slideLayouts/slideLayout143.xml"/><Relationship Id="rId27" Type="http://schemas.openxmlformats.org/officeDocument/2006/relationships/slideLayout" Target="../slideLayouts/slideLayout148.xml"/><Relationship Id="rId30" Type="http://schemas.openxmlformats.org/officeDocument/2006/relationships/image" Target="../media/image18.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9.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0.xml"/><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11.xml"/><Relationship Id="rId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5.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image" Target="../media/image8.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image" Target="../media/image8.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1.png"/><Relationship Id="rId5" Type="http://schemas.openxmlformats.org/officeDocument/2006/relationships/slideLayout" Target="../slideLayouts/slideLayout29.xml"/><Relationship Id="rId10" Type="http://schemas.openxmlformats.org/officeDocument/2006/relationships/theme" Target="../theme/theme8.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10" Type="http://schemas.openxmlformats.org/officeDocument/2006/relationships/image" Target="../media/image1.png"/><Relationship Id="rId4" Type="http://schemas.openxmlformats.org/officeDocument/2006/relationships/slideLayout" Target="../slideLayouts/slideLayout37.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4660041"/>
            <a:ext cx="9144000" cy="5040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0" y="5125655"/>
            <a:ext cx="9144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userDrawn="1"/>
        </p:nvPicPr>
        <p:blipFill>
          <a:blip r:embed="rId10" cstate="screen">
            <a:extLst>
              <a:ext uri="{28A0092B-C50C-407E-A947-70E740481C1C}">
                <a14:useLocalDpi xmlns:a14="http://schemas.microsoft.com/office/drawing/2010/main" xmlns=""/>
              </a:ext>
            </a:extLst>
          </a:blip>
          <a:stretch>
            <a:fillRect/>
          </a:stretch>
        </p:blipFill>
        <p:spPr>
          <a:xfrm>
            <a:off x="240278" y="248184"/>
            <a:ext cx="1595343" cy="163266"/>
          </a:xfrm>
          <a:prstGeom prst="rect">
            <a:avLst/>
          </a:prstGeom>
        </p:spPr>
      </p:pic>
      <p:pic>
        <p:nvPicPr>
          <p:cNvPr id="5" name="Picture 4"/>
          <p:cNvPicPr>
            <a:picLocks noChangeAspect="1"/>
          </p:cNvPicPr>
          <p:nvPr userDrawn="1"/>
        </p:nvPicPr>
        <p:blipFill>
          <a:blip r:embed="rId11" cstate="screen">
            <a:extLst>
              <a:ext uri="{28A0092B-C50C-407E-A947-70E740481C1C}">
                <a14:useLocalDpi xmlns:a14="http://schemas.microsoft.com/office/drawing/2010/main" xmlns=""/>
              </a:ext>
            </a:extLst>
          </a:blip>
          <a:stretch>
            <a:fillRect/>
          </a:stretch>
        </p:blipFill>
        <p:spPr>
          <a:xfrm>
            <a:off x="7956470" y="4760541"/>
            <a:ext cx="936130" cy="259550"/>
          </a:xfrm>
          <a:prstGeom prst="rect">
            <a:avLst/>
          </a:prstGeom>
        </p:spPr>
      </p:pic>
    </p:spTree>
    <p:extLst>
      <p:ext uri="{BB962C8B-B14F-4D97-AF65-F5344CB8AC3E}">
        <p14:creationId xmlns:p14="http://schemas.microsoft.com/office/powerpoint/2010/main" xmlns="" val="3079254198"/>
      </p:ext>
    </p:extLst>
  </p:cSld>
  <p:clrMap bg1="lt1" tx1="dk1" bg2="lt2" tx2="dk2" accent1="accent1" accent2="accent2" accent3="accent3" accent4="accent4" accent5="accent5" accent6="accent6" hlink="hlink" folHlink="folHlink"/>
  <p:sldLayoutIdLst>
    <p:sldLayoutId id="2147483683" r:id="rId1"/>
    <p:sldLayoutId id="2147483649" r:id="rId2"/>
    <p:sldLayoutId id="2147483653" r:id="rId3"/>
    <p:sldLayoutId id="2147483654" r:id="rId4"/>
    <p:sldLayoutId id="2147483655" r:id="rId5"/>
    <p:sldLayoutId id="2147483656" r:id="rId6"/>
    <p:sldLayoutId id="2147483664" r:id="rId7"/>
    <p:sldLayoutId id="2147483665" r:id="rId8"/>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4732050"/>
            <a:ext cx="9144000" cy="4320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pic>
        <p:nvPicPr>
          <p:cNvPr id="5" name="Picture 4"/>
          <p:cNvPicPr>
            <a:picLocks noChangeAspect="1"/>
          </p:cNvPicPr>
          <p:nvPr userDrawn="1"/>
        </p:nvPicPr>
        <p:blipFill>
          <a:blip r:embed="rId25" cstate="print">
            <a:extLst>
              <a:ext uri="{28A0092B-C50C-407E-A947-70E740481C1C}">
                <a14:useLocalDpi xmlns:a14="http://schemas.microsoft.com/office/drawing/2010/main" xmlns="" val="0"/>
              </a:ext>
            </a:extLst>
          </a:blip>
          <a:stretch>
            <a:fillRect/>
          </a:stretch>
        </p:blipFill>
        <p:spPr>
          <a:xfrm>
            <a:off x="7702473" y="4822470"/>
            <a:ext cx="1323854" cy="271700"/>
          </a:xfrm>
          <a:prstGeom prst="rect">
            <a:avLst/>
          </a:prstGeom>
        </p:spPr>
      </p:pic>
    </p:spTree>
    <p:extLst>
      <p:ext uri="{BB962C8B-B14F-4D97-AF65-F5344CB8AC3E}">
        <p14:creationId xmlns:p14="http://schemas.microsoft.com/office/powerpoint/2010/main" xmlns="" val="2560799280"/>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 id="2147483761" r:id="rId22"/>
    <p:sldLayoutId id="2147483762" r:id="rId2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4732050"/>
            <a:ext cx="9144000" cy="4320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69634" name="Picture 2" descr="K:\_Assets\Branding\2016 VS\Digital Logo\VS_digital_light-RGB.png"/>
          <p:cNvPicPr>
            <a:picLocks noChangeAspect="1" noChangeArrowheads="1"/>
          </p:cNvPicPr>
          <p:nvPr userDrawn="1"/>
        </p:nvPicPr>
        <p:blipFill>
          <a:blip r:embed="rId28" cstate="print">
            <a:extLst>
              <a:ext uri="{28A0092B-C50C-407E-A947-70E740481C1C}">
                <a14:useLocalDpi xmlns:a14="http://schemas.microsoft.com/office/drawing/2010/main" xmlns=""/>
              </a:ext>
            </a:extLst>
          </a:blip>
          <a:srcRect/>
          <a:stretch>
            <a:fillRect/>
          </a:stretch>
        </p:blipFill>
        <p:spPr bwMode="auto">
          <a:xfrm>
            <a:off x="7311482" y="4867047"/>
            <a:ext cx="1666950" cy="1818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02725928"/>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 id="2147483780" r:id="rId17"/>
    <p:sldLayoutId id="2147483781" r:id="rId18"/>
    <p:sldLayoutId id="2147483782" r:id="rId19"/>
    <p:sldLayoutId id="2147483783" r:id="rId20"/>
    <p:sldLayoutId id="2147483784" r:id="rId21"/>
    <p:sldLayoutId id="2147483785" r:id="rId22"/>
    <p:sldLayoutId id="2147483786" r:id="rId23"/>
    <p:sldLayoutId id="2147483787" r:id="rId24"/>
    <p:sldLayoutId id="2147483866" r:id="rId25"/>
    <p:sldLayoutId id="2147483867" r:id="rId26"/>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4732050"/>
            <a:ext cx="9144000" cy="4320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69634" name="Picture 2" descr="K:\_Assets\Branding\2016 VS\Digital Logo\VS_digital_light-RGB.png"/>
          <p:cNvPicPr>
            <a:picLocks noChangeAspect="1" noChangeArrowheads="1"/>
          </p:cNvPicPr>
          <p:nvPr/>
        </p:nvPicPr>
        <p:blipFill>
          <a:blip r:embed="rId25" cstate="print">
            <a:extLst>
              <a:ext uri="{28A0092B-C50C-407E-A947-70E740481C1C}">
                <a14:useLocalDpi xmlns:a14="http://schemas.microsoft.com/office/drawing/2010/main" xmlns=""/>
              </a:ext>
            </a:extLst>
          </a:blip>
          <a:srcRect/>
          <a:stretch>
            <a:fillRect/>
          </a:stretch>
        </p:blipFill>
        <p:spPr bwMode="auto">
          <a:xfrm>
            <a:off x="7311482" y="4867047"/>
            <a:ext cx="1666950" cy="1818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61575320"/>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4660040"/>
            <a:ext cx="9144000" cy="5040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9" name="Rectangle 8"/>
          <p:cNvSpPr/>
          <p:nvPr userDrawn="1"/>
        </p:nvSpPr>
        <p:spPr>
          <a:xfrm>
            <a:off x="0" y="5125654"/>
            <a:ext cx="9144000"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10" name="Picture 9"/>
          <p:cNvPicPr>
            <a:picLocks noChangeAspect="1"/>
          </p:cNvPicPr>
          <p:nvPr userDrawn="1"/>
        </p:nvPicPr>
        <p:blipFill>
          <a:blip r:embed="rId10" cstate="screen">
            <a:extLst>
              <a:ext uri="{28A0092B-C50C-407E-A947-70E740481C1C}">
                <a14:useLocalDpi xmlns:a14="http://schemas.microsoft.com/office/drawing/2010/main" xmlns=""/>
              </a:ext>
            </a:extLst>
          </a:blip>
          <a:stretch>
            <a:fillRect/>
          </a:stretch>
        </p:blipFill>
        <p:spPr>
          <a:xfrm>
            <a:off x="7369264" y="4824000"/>
            <a:ext cx="1595343" cy="163266"/>
          </a:xfrm>
          <a:prstGeom prst="rect">
            <a:avLst/>
          </a:prstGeom>
        </p:spPr>
      </p:pic>
    </p:spTree>
    <p:extLst>
      <p:ext uri="{BB962C8B-B14F-4D97-AF65-F5344CB8AC3E}">
        <p14:creationId xmlns:p14="http://schemas.microsoft.com/office/powerpoint/2010/main" xmlns="" val="2106535657"/>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4732050"/>
            <a:ext cx="9144000" cy="4320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pic>
        <p:nvPicPr>
          <p:cNvPr id="69634" name="Picture 2" descr="K:\_Assets\Branding\2016 VS\Digital Logo\VS_digital_light-RGB.png"/>
          <p:cNvPicPr>
            <a:picLocks noChangeAspect="1" noChangeArrowheads="1"/>
          </p:cNvPicPr>
          <p:nvPr/>
        </p:nvPicPr>
        <p:blipFill>
          <a:blip r:embed="rId29" cstate="screen">
            <a:extLst>
              <a:ext uri="{28A0092B-C50C-407E-A947-70E740481C1C}">
                <a14:useLocalDpi xmlns:a14="http://schemas.microsoft.com/office/drawing/2010/main" xmlns=""/>
              </a:ext>
            </a:extLst>
          </a:blip>
          <a:srcRect/>
          <a:stretch>
            <a:fillRect/>
          </a:stretch>
        </p:blipFill>
        <p:spPr bwMode="auto">
          <a:xfrm>
            <a:off x="7311482" y="4867047"/>
            <a:ext cx="1666950" cy="181813"/>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8460540" y="0"/>
            <a:ext cx="683460" cy="246221"/>
          </a:xfrm>
          <a:prstGeom prst="rect">
            <a:avLst/>
          </a:prstGeom>
          <a:noFill/>
        </p:spPr>
        <p:txBody>
          <a:bodyPr wrap="square" rtlCol="0">
            <a:spAutoFit/>
          </a:bodyPr>
          <a:lstStyle/>
          <a:p>
            <a:pPr algn="r"/>
            <a:fld id="{A40BD0ED-3796-46D6-8D84-6C8A0E81AC3F}" type="slidenum">
              <a:rPr lang="en-GB" sz="1000" smtClean="0">
                <a:solidFill>
                  <a:srgbClr val="1F171D"/>
                </a:solidFill>
              </a:rPr>
              <a:pPr algn="r"/>
              <a:t>‹#›</a:t>
            </a:fld>
            <a:endParaRPr lang="en-GB" sz="1000" dirty="0">
              <a:solidFill>
                <a:srgbClr val="1F171D"/>
              </a:solidFill>
            </a:endParaRPr>
          </a:p>
        </p:txBody>
      </p:sp>
      <p:pic>
        <p:nvPicPr>
          <p:cNvPr id="8" name="Picture 7"/>
          <p:cNvPicPr>
            <a:picLocks noChangeAspect="1"/>
          </p:cNvPicPr>
          <p:nvPr userDrawn="1"/>
        </p:nvPicPr>
        <p:blipFill>
          <a:blip r:embed="rId30" cstate="print">
            <a:extLst>
              <a:ext uri="{28A0092B-C50C-407E-A947-70E740481C1C}">
                <a14:useLocalDpi xmlns:a14="http://schemas.microsoft.com/office/drawing/2010/main" xmlns="" val="0"/>
              </a:ext>
            </a:extLst>
          </a:blip>
          <a:stretch>
            <a:fillRect/>
          </a:stretch>
        </p:blipFill>
        <p:spPr>
          <a:xfrm>
            <a:off x="6624360" y="4801381"/>
            <a:ext cx="540000" cy="303158"/>
          </a:xfrm>
          <a:prstGeom prst="rect">
            <a:avLst/>
          </a:prstGeom>
        </p:spPr>
      </p:pic>
    </p:spTree>
    <p:extLst>
      <p:ext uri="{BB962C8B-B14F-4D97-AF65-F5344CB8AC3E}">
        <p14:creationId xmlns:p14="http://schemas.microsoft.com/office/powerpoint/2010/main" xmlns="" val="1931707418"/>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 id="2147483882" r:id="rId14"/>
    <p:sldLayoutId id="2147483883" r:id="rId15"/>
    <p:sldLayoutId id="2147483884" r:id="rId16"/>
    <p:sldLayoutId id="2147483885" r:id="rId17"/>
    <p:sldLayoutId id="2147483886" r:id="rId18"/>
    <p:sldLayoutId id="2147483887" r:id="rId19"/>
    <p:sldLayoutId id="2147483888" r:id="rId20"/>
    <p:sldLayoutId id="2147483889" r:id="rId21"/>
    <p:sldLayoutId id="2147483890" r:id="rId22"/>
    <p:sldLayoutId id="2147483891" r:id="rId23"/>
    <p:sldLayoutId id="2147483892" r:id="rId24"/>
    <p:sldLayoutId id="2147483893" r:id="rId25"/>
    <p:sldLayoutId id="2147483895" r:id="rId26"/>
    <p:sldLayoutId id="2147483896" r:id="rId27"/>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4660041"/>
            <a:ext cx="9144000" cy="5040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0" y="5125655"/>
            <a:ext cx="9144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240278" y="248185"/>
            <a:ext cx="1595343" cy="163265"/>
          </a:xfrm>
          <a:prstGeom prst="rect">
            <a:avLst/>
          </a:prstGeom>
        </p:spPr>
      </p:pic>
      <p:pic>
        <p:nvPicPr>
          <p:cNvPr id="5" name="Picture 4"/>
          <p:cNvPicPr>
            <a:picLocks noChangeAspect="1"/>
          </p:cNvPicPr>
          <p:nvPr userDrawn="1"/>
        </p:nvPicPr>
        <p:blipFill>
          <a:blip r:embed="rId4" cstate="screen">
            <a:extLst>
              <a:ext uri="{28A0092B-C50C-407E-A947-70E740481C1C}">
                <a14:useLocalDpi xmlns:a14="http://schemas.microsoft.com/office/drawing/2010/main" xmlns=""/>
              </a:ext>
            </a:extLst>
          </a:blip>
          <a:stretch>
            <a:fillRect/>
          </a:stretch>
        </p:blipFill>
        <p:spPr>
          <a:xfrm>
            <a:off x="7956470" y="4760541"/>
            <a:ext cx="936130" cy="259550"/>
          </a:xfrm>
          <a:prstGeom prst="rect">
            <a:avLst/>
          </a:prstGeom>
        </p:spPr>
      </p:pic>
    </p:spTree>
    <p:extLst>
      <p:ext uri="{BB962C8B-B14F-4D97-AF65-F5344CB8AC3E}">
        <p14:creationId xmlns:p14="http://schemas.microsoft.com/office/powerpoint/2010/main" xmlns="" val="2691418768"/>
      </p:ext>
    </p:extLst>
  </p:cSld>
  <p:clrMap bg1="lt1" tx1="dk1" bg2="lt2" tx2="dk2" accent1="accent1" accent2="accent2" accent3="accent3" accent4="accent4" accent5="accent5" accent6="accent6" hlink="hlink" folHlink="folHlink"/>
  <p:sldLayoutIdLst>
    <p:sldLayoutId id="2147483689"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4660041"/>
            <a:ext cx="9144000" cy="5040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0" y="5125655"/>
            <a:ext cx="9144000"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240278" y="248184"/>
            <a:ext cx="1595343" cy="163266"/>
          </a:xfrm>
          <a:prstGeom prst="rect">
            <a:avLst/>
          </a:prstGeom>
        </p:spPr>
      </p:pic>
      <p:pic>
        <p:nvPicPr>
          <p:cNvPr id="5" name="Picture 4"/>
          <p:cNvPicPr>
            <a:picLocks noChangeAspect="1"/>
          </p:cNvPicPr>
          <p:nvPr userDrawn="1"/>
        </p:nvPicPr>
        <p:blipFill>
          <a:blip r:embed="rId4" cstate="screen">
            <a:extLst>
              <a:ext uri="{28A0092B-C50C-407E-A947-70E740481C1C}">
                <a14:useLocalDpi xmlns:a14="http://schemas.microsoft.com/office/drawing/2010/main" xmlns=""/>
              </a:ext>
            </a:extLst>
          </a:blip>
          <a:stretch>
            <a:fillRect/>
          </a:stretch>
        </p:blipFill>
        <p:spPr>
          <a:xfrm>
            <a:off x="7956472" y="4760541"/>
            <a:ext cx="936129" cy="259550"/>
          </a:xfrm>
          <a:prstGeom prst="rect">
            <a:avLst/>
          </a:prstGeom>
        </p:spPr>
      </p:pic>
    </p:spTree>
    <p:extLst>
      <p:ext uri="{BB962C8B-B14F-4D97-AF65-F5344CB8AC3E}">
        <p14:creationId xmlns:p14="http://schemas.microsoft.com/office/powerpoint/2010/main" xmlns="" val="655199413"/>
      </p:ext>
    </p:extLst>
  </p:cSld>
  <p:clrMap bg1="lt1" tx1="dk1" bg2="lt2" tx2="dk2" accent1="accent1" accent2="accent2" accent3="accent3" accent4="accent4" accent5="accent5" accent6="accent6" hlink="hlink" folHlink="folHlink"/>
  <p:sldLayoutIdLst>
    <p:sldLayoutId id="2147483685"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4660041"/>
            <a:ext cx="9144000" cy="5040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0" y="5125655"/>
            <a:ext cx="9144000"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240278" y="248185"/>
            <a:ext cx="1595343" cy="163265"/>
          </a:xfrm>
          <a:prstGeom prst="rect">
            <a:avLst/>
          </a:prstGeom>
        </p:spPr>
      </p:pic>
      <p:pic>
        <p:nvPicPr>
          <p:cNvPr id="5" name="Picture 4"/>
          <p:cNvPicPr>
            <a:picLocks noChangeAspect="1"/>
          </p:cNvPicPr>
          <p:nvPr userDrawn="1"/>
        </p:nvPicPr>
        <p:blipFill>
          <a:blip r:embed="rId4" cstate="screen">
            <a:extLst>
              <a:ext uri="{28A0092B-C50C-407E-A947-70E740481C1C}">
                <a14:useLocalDpi xmlns:a14="http://schemas.microsoft.com/office/drawing/2010/main" xmlns=""/>
              </a:ext>
            </a:extLst>
          </a:blip>
          <a:stretch>
            <a:fillRect/>
          </a:stretch>
        </p:blipFill>
        <p:spPr>
          <a:xfrm>
            <a:off x="7956472" y="4760541"/>
            <a:ext cx="936129" cy="259550"/>
          </a:xfrm>
          <a:prstGeom prst="rect">
            <a:avLst/>
          </a:prstGeom>
        </p:spPr>
      </p:pic>
    </p:spTree>
    <p:extLst>
      <p:ext uri="{BB962C8B-B14F-4D97-AF65-F5344CB8AC3E}">
        <p14:creationId xmlns:p14="http://schemas.microsoft.com/office/powerpoint/2010/main" xmlns="" val="678416490"/>
      </p:ext>
    </p:extLst>
  </p:cSld>
  <p:clrMap bg1="lt1" tx1="dk1" bg2="lt2" tx2="dk2" accent1="accent1" accent2="accent2" accent3="accent3" accent4="accent4" accent5="accent5" accent6="accent6" hlink="hlink" folHlink="folHlink"/>
  <p:sldLayoutIdLst>
    <p:sldLayoutId id="2147483687"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4660041"/>
            <a:ext cx="9144000" cy="5040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0" y="5125655"/>
            <a:ext cx="9144000"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userDrawn="1"/>
        </p:nvPicPr>
        <p:blipFill>
          <a:blip r:embed="rId11" cstate="screen">
            <a:extLst>
              <a:ext uri="{28A0092B-C50C-407E-A947-70E740481C1C}">
                <a14:useLocalDpi xmlns:a14="http://schemas.microsoft.com/office/drawing/2010/main" xmlns=""/>
              </a:ext>
            </a:extLst>
          </a:blip>
          <a:stretch>
            <a:fillRect/>
          </a:stretch>
        </p:blipFill>
        <p:spPr>
          <a:xfrm>
            <a:off x="7369266" y="4824000"/>
            <a:ext cx="1595343" cy="163266"/>
          </a:xfrm>
          <a:prstGeom prst="rect">
            <a:avLst/>
          </a:prstGeom>
        </p:spPr>
      </p:pic>
    </p:spTree>
    <p:extLst>
      <p:ext uri="{BB962C8B-B14F-4D97-AF65-F5344CB8AC3E}">
        <p14:creationId xmlns:p14="http://schemas.microsoft.com/office/powerpoint/2010/main" xmlns="" val="306923038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90" r:id="rId9"/>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14"/>
          <p:cNvSpPr/>
          <p:nvPr userDrawn="1"/>
        </p:nvSpPr>
        <p:spPr>
          <a:xfrm>
            <a:off x="0" y="1"/>
            <a:ext cx="4572000" cy="5171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0" y="4660041"/>
            <a:ext cx="9144000" cy="5040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0" y="5125655"/>
            <a:ext cx="9144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userDrawn="1"/>
        </p:nvPicPr>
        <p:blipFill>
          <a:blip r:embed="rId4" cstate="screen">
            <a:extLst>
              <a:ext uri="{28A0092B-C50C-407E-A947-70E740481C1C}">
                <a14:useLocalDpi xmlns:a14="http://schemas.microsoft.com/office/drawing/2010/main" xmlns=""/>
              </a:ext>
            </a:extLst>
          </a:blip>
          <a:stretch>
            <a:fillRect/>
          </a:stretch>
        </p:blipFill>
        <p:spPr>
          <a:xfrm>
            <a:off x="7369263" y="4824001"/>
            <a:ext cx="1595349" cy="163267"/>
          </a:xfrm>
          <a:prstGeom prst="rect">
            <a:avLst/>
          </a:prstGeom>
        </p:spPr>
      </p:pic>
    </p:spTree>
    <p:extLst>
      <p:ext uri="{BB962C8B-B14F-4D97-AF65-F5344CB8AC3E}">
        <p14:creationId xmlns:p14="http://schemas.microsoft.com/office/powerpoint/2010/main" xmlns="" val="126094819"/>
      </p:ext>
    </p:extLst>
  </p:cSld>
  <p:clrMap bg1="lt1" tx1="dk1" bg2="lt2" tx2="dk2" accent1="accent1" accent2="accent2" accent3="accent3" accent4="accent4" accent5="accent5" accent6="accent6" hlink="hlink" folHlink="folHlink"/>
  <p:sldLayoutIdLst>
    <p:sldLayoutId id="2147483659" r:id="rId1"/>
    <p:sldLayoutId id="2147483662"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4572000" y="6308"/>
            <a:ext cx="4572000" cy="5157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0" y="4660041"/>
            <a:ext cx="9144000" cy="5040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0" y="5125655"/>
            <a:ext cx="9144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userDrawn="1"/>
        </p:nvPicPr>
        <p:blipFill>
          <a:blip r:embed="rId4" cstate="screen">
            <a:extLst>
              <a:ext uri="{28A0092B-C50C-407E-A947-70E740481C1C}">
                <a14:useLocalDpi xmlns:a14="http://schemas.microsoft.com/office/drawing/2010/main" xmlns=""/>
              </a:ext>
            </a:extLst>
          </a:blip>
          <a:stretch>
            <a:fillRect/>
          </a:stretch>
        </p:blipFill>
        <p:spPr>
          <a:xfrm>
            <a:off x="7369263" y="4824001"/>
            <a:ext cx="1595349" cy="163267"/>
          </a:xfrm>
          <a:prstGeom prst="rect">
            <a:avLst/>
          </a:prstGeom>
        </p:spPr>
      </p:pic>
    </p:spTree>
    <p:extLst>
      <p:ext uri="{BB962C8B-B14F-4D97-AF65-F5344CB8AC3E}">
        <p14:creationId xmlns:p14="http://schemas.microsoft.com/office/powerpoint/2010/main" xmlns="" val="3896521158"/>
      </p:ext>
    </p:extLst>
  </p:cSld>
  <p:clrMap bg1="lt1" tx1="dk1" bg2="lt2" tx2="dk2" accent1="accent1" accent2="accent2" accent3="accent3" accent4="accent4" accent5="accent5" accent6="accent6" hlink="hlink" folHlink="folHlink"/>
  <p:sldLayoutIdLst>
    <p:sldLayoutId id="2147483661" r:id="rId1"/>
    <p:sldLayoutId id="2147483663"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4660041"/>
            <a:ext cx="9144000" cy="5040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9" name="Rectangle 8"/>
          <p:cNvSpPr/>
          <p:nvPr userDrawn="1"/>
        </p:nvSpPr>
        <p:spPr>
          <a:xfrm>
            <a:off x="0" y="5125655"/>
            <a:ext cx="9144000"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10" name="Picture 9"/>
          <p:cNvPicPr>
            <a:picLocks noChangeAspect="1"/>
          </p:cNvPicPr>
          <p:nvPr userDrawn="1"/>
        </p:nvPicPr>
        <p:blipFill>
          <a:blip r:embed="rId11" cstate="screen">
            <a:extLst>
              <a:ext uri="{28A0092B-C50C-407E-A947-70E740481C1C}">
                <a14:useLocalDpi xmlns:a14="http://schemas.microsoft.com/office/drawing/2010/main" xmlns=""/>
              </a:ext>
            </a:extLst>
          </a:blip>
          <a:stretch>
            <a:fillRect/>
          </a:stretch>
        </p:blipFill>
        <p:spPr>
          <a:xfrm>
            <a:off x="7369266" y="4824000"/>
            <a:ext cx="1595343" cy="163266"/>
          </a:xfrm>
          <a:prstGeom prst="rect">
            <a:avLst/>
          </a:prstGeom>
        </p:spPr>
      </p:pic>
    </p:spTree>
    <p:extLst>
      <p:ext uri="{BB962C8B-B14F-4D97-AF65-F5344CB8AC3E}">
        <p14:creationId xmlns:p14="http://schemas.microsoft.com/office/powerpoint/2010/main" xmlns="" val="77424820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4" r:id="rId9"/>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4660041"/>
            <a:ext cx="9144000" cy="5040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9" name="Rectangle 8"/>
          <p:cNvSpPr/>
          <p:nvPr userDrawn="1"/>
        </p:nvSpPr>
        <p:spPr>
          <a:xfrm>
            <a:off x="0" y="5125655"/>
            <a:ext cx="9144000"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pic>
        <p:nvPicPr>
          <p:cNvPr id="10" name="Picture 9"/>
          <p:cNvPicPr>
            <a:picLocks noChangeAspect="1"/>
          </p:cNvPicPr>
          <p:nvPr userDrawn="1"/>
        </p:nvPicPr>
        <p:blipFill>
          <a:blip r:embed="rId10" cstate="screen">
            <a:extLst>
              <a:ext uri="{28A0092B-C50C-407E-A947-70E740481C1C}">
                <a14:useLocalDpi xmlns:a14="http://schemas.microsoft.com/office/drawing/2010/main" xmlns=""/>
              </a:ext>
            </a:extLst>
          </a:blip>
          <a:stretch>
            <a:fillRect/>
          </a:stretch>
        </p:blipFill>
        <p:spPr>
          <a:xfrm>
            <a:off x="7369266" y="4824000"/>
            <a:ext cx="1595343" cy="163266"/>
          </a:xfrm>
          <a:prstGeom prst="rect">
            <a:avLst/>
          </a:prstGeom>
        </p:spPr>
      </p:pic>
    </p:spTree>
    <p:extLst>
      <p:ext uri="{BB962C8B-B14F-4D97-AF65-F5344CB8AC3E}">
        <p14:creationId xmlns:p14="http://schemas.microsoft.com/office/powerpoint/2010/main" xmlns="" val="134706779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0.xml"/><Relationship Id="rId1" Type="http://schemas.openxmlformats.org/officeDocument/2006/relationships/slideLayout" Target="../slideLayouts/slideLayout89.xml"/></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41.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2.jpeg"/><Relationship Id="rId7" Type="http://schemas.openxmlformats.org/officeDocument/2006/relationships/diagramQuickStyle" Target="../diagrams/quickStyle1.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3.png"/><Relationship Id="rId9" Type="http://schemas.microsoft.com/office/2007/relationships/diagramDrawing" Target="../diagrams/drawing1.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2.jpeg"/><Relationship Id="rId7" Type="http://schemas.openxmlformats.org/officeDocument/2006/relationships/diagramQuickStyle" Target="../diagrams/quickStyle2.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3.png"/><Relationship Id="rId9" Type="http://schemas.microsoft.com/office/2007/relationships/diagramDrawing" Target="../diagrams/drawing2.xml"/></Relationships>
</file>

<file path=ppt/slides/_rels/slide14.xml.rels><?xml version="1.0" encoding="UTF-8" standalone="yes"?>
<Relationships xmlns="http://schemas.openxmlformats.org/package/2006/relationships"><Relationship Id="rId8" Type="http://schemas.openxmlformats.org/officeDocument/2006/relationships/image" Target="../media/image38.gif"/><Relationship Id="rId13" Type="http://schemas.openxmlformats.org/officeDocument/2006/relationships/image" Target="../media/image43.png"/><Relationship Id="rId3" Type="http://schemas.openxmlformats.org/officeDocument/2006/relationships/image" Target="../media/image34.png"/><Relationship Id="rId7" Type="http://schemas.openxmlformats.org/officeDocument/2006/relationships/image" Target="../media/image37.jpeg"/><Relationship Id="rId12" Type="http://schemas.openxmlformats.org/officeDocument/2006/relationships/image" Target="../media/image42.jpeg"/><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image" Target="../media/image36.gif"/><Relationship Id="rId11" Type="http://schemas.openxmlformats.org/officeDocument/2006/relationships/image" Target="../media/image41.jpeg"/><Relationship Id="rId5" Type="http://schemas.openxmlformats.org/officeDocument/2006/relationships/image" Target="../media/image33.png"/><Relationship Id="rId10" Type="http://schemas.openxmlformats.org/officeDocument/2006/relationships/image" Target="../media/image40.jpeg"/><Relationship Id="rId4" Type="http://schemas.openxmlformats.org/officeDocument/2006/relationships/image" Target="../media/image35.png"/><Relationship Id="rId9" Type="http://schemas.openxmlformats.org/officeDocument/2006/relationships/image" Target="../media/image39.jpeg"/><Relationship Id="rId14" Type="http://schemas.openxmlformats.org/officeDocument/2006/relationships/image" Target="../media/image4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66.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90.xml"/></Relationships>
</file>

<file path=ppt/slides/_rels/slide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6.xml"/><Relationship Id="rId1" Type="http://schemas.openxmlformats.org/officeDocument/2006/relationships/slideLayout" Target="../slideLayouts/slideLayout89.xml"/></Relationships>
</file>

<file path=ppt/slides/_rels/slide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7.xml"/><Relationship Id="rId1" Type="http://schemas.openxmlformats.org/officeDocument/2006/relationships/slideLayout" Target="../slideLayouts/slideLayout89.xml"/></Relationships>
</file>

<file path=ppt/slides/_rels/slide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8.xml"/><Relationship Id="rId1" Type="http://schemas.openxmlformats.org/officeDocument/2006/relationships/slideLayout" Target="../slideLayouts/slideLayout89.xml"/></Relationships>
</file>

<file path=ppt/slides/_rels/slide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8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rgbClr val="660066"/>
                </a:solidFill>
                <a:latin typeface="+mj-lt"/>
              </a:rPr>
              <a:t>To boldly Go – A new direction</a:t>
            </a:r>
            <a:br>
              <a:rPr lang="en-GB" dirty="0" smtClean="0">
                <a:solidFill>
                  <a:srgbClr val="660066"/>
                </a:solidFill>
                <a:latin typeface="+mj-lt"/>
              </a:rPr>
            </a:br>
            <a:r>
              <a:rPr lang="en-GB" dirty="0" smtClean="0">
                <a:solidFill>
                  <a:srgbClr val="660066"/>
                </a:solidFill>
                <a:latin typeface="+mj-lt"/>
              </a:rPr>
              <a:t/>
            </a:r>
            <a:br>
              <a:rPr lang="en-GB" dirty="0" smtClean="0">
                <a:solidFill>
                  <a:srgbClr val="660066"/>
                </a:solidFill>
                <a:latin typeface="+mj-lt"/>
              </a:rPr>
            </a:br>
            <a:r>
              <a:rPr lang="en-GB" sz="1600" dirty="0" smtClean="0">
                <a:solidFill>
                  <a:srgbClr val="660066"/>
                </a:solidFill>
                <a:latin typeface="+mj-lt"/>
              </a:rPr>
              <a:t/>
            </a:r>
            <a:br>
              <a:rPr lang="en-GB" sz="1600" dirty="0" smtClean="0">
                <a:solidFill>
                  <a:srgbClr val="660066"/>
                </a:solidFill>
                <a:latin typeface="+mj-lt"/>
              </a:rPr>
            </a:br>
            <a:endParaRPr lang="en-GB" sz="1600" dirty="0">
              <a:solidFill>
                <a:srgbClr val="660066"/>
              </a:solidFill>
              <a:latin typeface="+mj-lt"/>
            </a:endParaRPr>
          </a:p>
        </p:txBody>
      </p:sp>
      <p:cxnSp>
        <p:nvCxnSpPr>
          <p:cNvPr id="8" name="Straight Connector 7"/>
          <p:cNvCxnSpPr/>
          <p:nvPr/>
        </p:nvCxnSpPr>
        <p:spPr>
          <a:xfrm>
            <a:off x="251400" y="1563610"/>
            <a:ext cx="0" cy="360050"/>
          </a:xfrm>
          <a:prstGeom prst="line">
            <a:avLst/>
          </a:prstGeom>
          <a:ln w="50800"/>
          <a:effectLst/>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 val="31577168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612720" y="596615"/>
          <a:ext cx="8229600" cy="376461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0" y="-20610"/>
            <a:ext cx="9144000" cy="523220"/>
          </a:xfrm>
          <a:prstGeom prst="rect">
            <a:avLst/>
          </a:prstGeom>
          <a:noFill/>
        </p:spPr>
        <p:txBody>
          <a:bodyPr wrap="square">
            <a:spAutoFit/>
          </a:bodyPr>
          <a:lstStyle/>
          <a:p>
            <a:r>
              <a:rPr lang="en-GB" sz="1400" b="1" dirty="0">
                <a:solidFill>
                  <a:schemeClr val="accent1"/>
                </a:solidFill>
              </a:rPr>
              <a:t>In person advice the preferred approach for visitors to gain information on what to see and do, with local people playing a crucial role. Younger visitors are more likely to use online sources, but not exclusively.</a:t>
            </a:r>
          </a:p>
        </p:txBody>
      </p:sp>
      <p:sp>
        <p:nvSpPr>
          <p:cNvPr id="7" name="Rectangle 6"/>
          <p:cNvSpPr/>
          <p:nvPr/>
        </p:nvSpPr>
        <p:spPr>
          <a:xfrm>
            <a:off x="5868180" y="2355721"/>
            <a:ext cx="2952410" cy="179313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285750" indent="-285750">
              <a:buFont typeface="Arial" panose="020B0604020202020204" pitchFamily="34" charset="0"/>
              <a:buChar char="•"/>
            </a:pPr>
            <a:r>
              <a:rPr lang="en-GB" sz="1400" dirty="0">
                <a:solidFill>
                  <a:schemeClr val="tx1"/>
                </a:solidFill>
              </a:rPr>
              <a:t>Google (47%), travel guide websites (17%) and social media (14%) most popular with </a:t>
            </a:r>
            <a:r>
              <a:rPr lang="en-GB" sz="1400" b="1" dirty="0">
                <a:solidFill>
                  <a:schemeClr val="tx1"/>
                </a:solidFill>
              </a:rPr>
              <a:t>under 35s</a:t>
            </a:r>
          </a:p>
          <a:p>
            <a:endParaRPr lang="en-GB" sz="700" dirty="0">
              <a:solidFill>
                <a:schemeClr val="tx1"/>
              </a:solidFill>
            </a:endParaRPr>
          </a:p>
          <a:p>
            <a:pPr marL="285750" indent="-285750">
              <a:buFont typeface="Arial" panose="020B0604020202020204" pitchFamily="34" charset="0"/>
              <a:buChar char="•"/>
            </a:pPr>
            <a:r>
              <a:rPr lang="en-GB" sz="1400" b="1" dirty="0">
                <a:solidFill>
                  <a:schemeClr val="tx1"/>
                </a:solidFill>
              </a:rPr>
              <a:t>Long Haul </a:t>
            </a:r>
            <a:r>
              <a:rPr lang="en-GB" sz="1400" dirty="0">
                <a:solidFill>
                  <a:schemeClr val="tx1"/>
                </a:solidFill>
              </a:rPr>
              <a:t>and </a:t>
            </a:r>
            <a:r>
              <a:rPr lang="en-GB" sz="1400" b="1" dirty="0">
                <a:solidFill>
                  <a:schemeClr val="tx1"/>
                </a:solidFill>
              </a:rPr>
              <a:t>European</a:t>
            </a:r>
            <a:r>
              <a:rPr lang="en-GB" sz="1400" dirty="0">
                <a:solidFill>
                  <a:schemeClr val="tx1"/>
                </a:solidFill>
              </a:rPr>
              <a:t> visitors mention multiple sources of information</a:t>
            </a:r>
          </a:p>
        </p:txBody>
      </p:sp>
      <p:sp>
        <p:nvSpPr>
          <p:cNvPr id="14" name="Rectangle 13"/>
          <p:cNvSpPr/>
          <p:nvPr/>
        </p:nvSpPr>
        <p:spPr>
          <a:xfrm>
            <a:off x="17182" y="4786360"/>
            <a:ext cx="4201022" cy="307777"/>
          </a:xfrm>
          <a:prstGeom prst="rect">
            <a:avLst/>
          </a:prstGeom>
        </p:spPr>
        <p:txBody>
          <a:bodyPr wrap="none">
            <a:spAutoFit/>
          </a:bodyPr>
          <a:lstStyle/>
          <a:p>
            <a:r>
              <a:rPr lang="en-GB" sz="1400" b="1" dirty="0">
                <a:solidFill>
                  <a:schemeClr val="bg1"/>
                </a:solidFill>
              </a:rPr>
              <a:t>Information Sources For Things To See And Do</a:t>
            </a:r>
            <a:endParaRPr lang="en-GB" sz="1400" b="1" dirty="0"/>
          </a:p>
        </p:txBody>
      </p:sp>
      <p:sp>
        <p:nvSpPr>
          <p:cNvPr id="15" name="Footer Placeholder 5"/>
          <p:cNvSpPr txBox="1">
            <a:spLocks/>
          </p:cNvSpPr>
          <p:nvPr/>
        </p:nvSpPr>
        <p:spPr>
          <a:xfrm>
            <a:off x="0" y="4438935"/>
            <a:ext cx="882059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chemeClr val="tx1">
                    <a:tint val="75000"/>
                  </a:schemeClr>
                </a:solidFill>
              </a:rPr>
              <a:t>Q29 During your holiday or short break in Scotland, which of the following sources of information did you use to look for things to see and do?   Base: S2 All (2999)</a:t>
            </a:r>
          </a:p>
        </p:txBody>
      </p:sp>
    </p:spTree>
    <p:extLst>
      <p:ext uri="{BB962C8B-B14F-4D97-AF65-F5344CB8AC3E}">
        <p14:creationId xmlns:p14="http://schemas.microsoft.com/office/powerpoint/2010/main" xmlns="" val="132801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sz="quarter" idx="12"/>
          </p:nvPr>
        </p:nvSpPr>
        <p:spPr>
          <a:xfrm>
            <a:off x="107380" y="4802602"/>
            <a:ext cx="6337300" cy="217488"/>
          </a:xfrm>
        </p:spPr>
        <p:txBody>
          <a:bodyPr/>
          <a:lstStyle/>
          <a:p>
            <a:r>
              <a:rPr lang="en-GB" dirty="0" smtClean="0">
                <a:latin typeface="+mj-lt"/>
              </a:rPr>
              <a:t>Just in time inspiration</a:t>
            </a:r>
            <a:endParaRPr lang="en-GB" dirty="0">
              <a:latin typeface="+mj-lt"/>
            </a:endParaRPr>
          </a:p>
        </p:txBody>
      </p:sp>
      <p:grpSp>
        <p:nvGrpSpPr>
          <p:cNvPr id="3" name="Group 2"/>
          <p:cNvGrpSpPr/>
          <p:nvPr/>
        </p:nvGrpSpPr>
        <p:grpSpPr>
          <a:xfrm>
            <a:off x="611450" y="268558"/>
            <a:ext cx="3333750" cy="2180973"/>
            <a:chOff x="611450" y="268557"/>
            <a:chExt cx="3333750" cy="2180973"/>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71902" y="563832"/>
              <a:ext cx="2763968" cy="188569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1450" y="268557"/>
              <a:ext cx="3333750" cy="2952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grpSp>
        <p:nvGrpSpPr>
          <p:cNvPr id="2" name="Group 1"/>
          <p:cNvGrpSpPr/>
          <p:nvPr/>
        </p:nvGrpSpPr>
        <p:grpSpPr>
          <a:xfrm>
            <a:off x="4536232" y="264982"/>
            <a:ext cx="3476625" cy="2162748"/>
            <a:chOff x="4536230" y="221322"/>
            <a:chExt cx="3476625" cy="2162748"/>
          </a:xfrm>
        </p:grpSpPr>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716020" y="535647"/>
              <a:ext cx="3117046" cy="184842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536230" y="221322"/>
              <a:ext cx="3476625"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grpSp>
        <p:nvGrpSpPr>
          <p:cNvPr id="4" name="Group 3"/>
          <p:cNvGrpSpPr/>
          <p:nvPr/>
        </p:nvGrpSpPr>
        <p:grpSpPr>
          <a:xfrm>
            <a:off x="589969" y="2607951"/>
            <a:ext cx="3120219" cy="1980080"/>
            <a:chOff x="589967" y="2607950"/>
            <a:chExt cx="3120219" cy="1980080"/>
          </a:xfrm>
        </p:grpSpPr>
        <p:pic>
          <p:nvPicPr>
            <p:cNvPr id="1030" name="Picture 6"/>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89967" y="2931800"/>
              <a:ext cx="3120219" cy="16562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1" name="Picture 7"/>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845045" y="2607950"/>
              <a:ext cx="2790825" cy="3238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grpSp>
        <p:nvGrpSpPr>
          <p:cNvPr id="7" name="Group 6"/>
          <p:cNvGrpSpPr/>
          <p:nvPr/>
        </p:nvGrpSpPr>
        <p:grpSpPr>
          <a:xfrm>
            <a:off x="4427980" y="2646050"/>
            <a:ext cx="3543300" cy="1941980"/>
            <a:chOff x="4427980" y="2646050"/>
            <a:chExt cx="3543300" cy="1941980"/>
          </a:xfrm>
        </p:grpSpPr>
        <p:pic>
          <p:nvPicPr>
            <p:cNvPr id="1032" name="Picture 8"/>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4716020" y="2931800"/>
              <a:ext cx="3013084" cy="16562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3" name="Picture 9"/>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4427980" y="2646050"/>
              <a:ext cx="3543300" cy="2857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pic>
        <p:nvPicPr>
          <p:cNvPr id="1034" name="Picture 10"/>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7870594" y="4342741"/>
            <a:ext cx="1144145" cy="23972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6648139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7812450" y="123410"/>
            <a:ext cx="4176580" cy="324117"/>
            <a:chOff x="1275161" y="150805"/>
            <a:chExt cx="4176580" cy="324117"/>
          </a:xfrm>
        </p:grpSpPr>
        <p:sp>
          <p:nvSpPr>
            <p:cNvPr id="8" name="TextBox 7"/>
            <p:cNvSpPr txBox="1"/>
            <p:nvPr/>
          </p:nvSpPr>
          <p:spPr>
            <a:xfrm>
              <a:off x="1599467" y="220530"/>
              <a:ext cx="3852274" cy="184666"/>
            </a:xfrm>
            <a:prstGeom prst="rect">
              <a:avLst/>
            </a:prstGeom>
            <a:noFill/>
          </p:spPr>
          <p:txBody>
            <a:bodyPr wrap="square" rtlCol="0">
              <a:spAutoFit/>
            </a:bodyPr>
            <a:lstStyle/>
            <a:p>
              <a:r>
                <a:rPr lang="en-GB" sz="600" dirty="0" smtClean="0">
                  <a:solidFill>
                    <a:srgbClr val="FFFFFF"/>
                  </a:solidFill>
                  <a:effectLst>
                    <a:outerShdw blurRad="38100" dist="38100" dir="2700000" algn="tl">
                      <a:srgbClr val="000000">
                        <a:alpha val="43137"/>
                      </a:srgbClr>
                    </a:outerShdw>
                  </a:effectLst>
                  <a:latin typeface="Eveleth Clean Regular" pitchFamily="50" charset="0"/>
                </a:rPr>
                <a:t>Loch </a:t>
              </a:r>
              <a:r>
                <a:rPr lang="en-GB" sz="600" dirty="0" err="1" smtClean="0">
                  <a:solidFill>
                    <a:srgbClr val="FFFFFF"/>
                  </a:solidFill>
                  <a:effectLst>
                    <a:outerShdw blurRad="38100" dist="38100" dir="2700000" algn="tl">
                      <a:srgbClr val="000000">
                        <a:alpha val="43137"/>
                      </a:srgbClr>
                    </a:outerShdw>
                  </a:effectLst>
                  <a:latin typeface="Eveleth Clean Regular" pitchFamily="50" charset="0"/>
                </a:rPr>
                <a:t>morlich</a:t>
              </a:r>
              <a:endParaRPr lang="en-GB" sz="600" dirty="0">
                <a:solidFill>
                  <a:srgbClr val="FFFFFF"/>
                </a:solidFill>
                <a:effectLst>
                  <a:outerShdw blurRad="38100" dist="38100" dir="2700000" algn="tl">
                    <a:srgbClr val="000000">
                      <a:alpha val="43137"/>
                    </a:srgbClr>
                  </a:outerShdw>
                </a:effectLst>
                <a:latin typeface="Eveleth Clean Regular" pitchFamily="50" charset="0"/>
              </a:endParaRPr>
            </a:p>
          </p:txBody>
        </p:sp>
        <p:sp>
          <p:nvSpPr>
            <p:cNvPr id="9" name="Rectangle 8"/>
            <p:cNvSpPr/>
            <p:nvPr/>
          </p:nvSpPr>
          <p:spPr>
            <a:xfrm>
              <a:off x="1275161" y="150805"/>
              <a:ext cx="324306" cy="324117"/>
            </a:xfrm>
            <a:prstGeom prst="rect">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10" name="Picture 9" descr="http://www.clker.com/cliparts/z/1/T/u/9/2/search-icon-hi.png"/>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1336551" y="210902"/>
              <a:ext cx="201526" cy="203924"/>
            </a:xfrm>
            <a:prstGeom prst="rect">
              <a:avLst/>
            </a:prstGeom>
            <a:noFill/>
            <a:ln>
              <a:noFill/>
            </a:ln>
          </p:spPr>
        </p:pic>
      </p:grpSp>
      <p:graphicFrame>
        <p:nvGraphicFramePr>
          <p:cNvPr id="11" name="Diagram 10"/>
          <p:cNvGraphicFramePr/>
          <p:nvPr>
            <p:extLst>
              <p:ext uri="{D42A27DB-BD31-4B8C-83A1-F6EECF244321}">
                <p14:modId xmlns:p14="http://schemas.microsoft.com/office/powerpoint/2010/main" xmlns="" val="1954682709"/>
              </p:ext>
            </p:extLst>
          </p:nvPr>
        </p:nvGraphicFramePr>
        <p:xfrm>
          <a:off x="1691600" y="339440"/>
          <a:ext cx="5688790" cy="37526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4" name="Text Placeholder 2"/>
          <p:cNvSpPr txBox="1">
            <a:spLocks/>
          </p:cNvSpPr>
          <p:nvPr/>
        </p:nvSpPr>
        <p:spPr>
          <a:xfrm>
            <a:off x="107380" y="4802602"/>
            <a:ext cx="6337300" cy="21748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200" dirty="0" smtClean="0">
                <a:solidFill>
                  <a:srgbClr val="7C757A"/>
                </a:solidFill>
                <a:latin typeface="Eveleth Slant Regular"/>
              </a:rPr>
              <a:t>‘DRIVING ADVOCACY’ IS OUR STRATEGY</a:t>
            </a:r>
            <a:endParaRPr lang="en-GB" sz="1200" dirty="0">
              <a:solidFill>
                <a:srgbClr val="7C757A"/>
              </a:solidFill>
              <a:latin typeface="Eveleth Slant Regular"/>
            </a:endParaRPr>
          </a:p>
        </p:txBody>
      </p:sp>
    </p:spTree>
    <p:extLst>
      <p:ext uri="{BB962C8B-B14F-4D97-AF65-F5344CB8AC3E}">
        <p14:creationId xmlns:p14="http://schemas.microsoft.com/office/powerpoint/2010/main" xmlns="" val="410041122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7812450" y="123410"/>
            <a:ext cx="4176580" cy="324117"/>
            <a:chOff x="1275161" y="150805"/>
            <a:chExt cx="4176580" cy="324117"/>
          </a:xfrm>
        </p:grpSpPr>
        <p:sp>
          <p:nvSpPr>
            <p:cNvPr id="8" name="TextBox 7"/>
            <p:cNvSpPr txBox="1"/>
            <p:nvPr/>
          </p:nvSpPr>
          <p:spPr>
            <a:xfrm>
              <a:off x="1599467" y="220530"/>
              <a:ext cx="3852274" cy="184666"/>
            </a:xfrm>
            <a:prstGeom prst="rect">
              <a:avLst/>
            </a:prstGeom>
            <a:noFill/>
          </p:spPr>
          <p:txBody>
            <a:bodyPr wrap="square" rtlCol="0">
              <a:spAutoFit/>
            </a:bodyPr>
            <a:lstStyle/>
            <a:p>
              <a:r>
                <a:rPr lang="en-GB" sz="600" dirty="0" smtClean="0">
                  <a:solidFill>
                    <a:srgbClr val="FFFFFF"/>
                  </a:solidFill>
                  <a:effectLst>
                    <a:outerShdw blurRad="38100" dist="38100" dir="2700000" algn="tl">
                      <a:srgbClr val="000000">
                        <a:alpha val="43137"/>
                      </a:srgbClr>
                    </a:outerShdw>
                  </a:effectLst>
                  <a:latin typeface="Eveleth Clean Regular" pitchFamily="50" charset="0"/>
                </a:rPr>
                <a:t>Loch </a:t>
              </a:r>
              <a:r>
                <a:rPr lang="en-GB" sz="600" dirty="0" err="1" smtClean="0">
                  <a:solidFill>
                    <a:srgbClr val="FFFFFF"/>
                  </a:solidFill>
                  <a:effectLst>
                    <a:outerShdw blurRad="38100" dist="38100" dir="2700000" algn="tl">
                      <a:srgbClr val="000000">
                        <a:alpha val="43137"/>
                      </a:srgbClr>
                    </a:outerShdw>
                  </a:effectLst>
                  <a:latin typeface="Eveleth Clean Regular" pitchFamily="50" charset="0"/>
                </a:rPr>
                <a:t>morlich</a:t>
              </a:r>
              <a:endParaRPr lang="en-GB" sz="600" dirty="0">
                <a:solidFill>
                  <a:srgbClr val="FFFFFF"/>
                </a:solidFill>
                <a:effectLst>
                  <a:outerShdw blurRad="38100" dist="38100" dir="2700000" algn="tl">
                    <a:srgbClr val="000000">
                      <a:alpha val="43137"/>
                    </a:srgbClr>
                  </a:outerShdw>
                </a:effectLst>
                <a:latin typeface="Eveleth Clean Regular" pitchFamily="50" charset="0"/>
              </a:endParaRPr>
            </a:p>
          </p:txBody>
        </p:sp>
        <p:sp>
          <p:nvSpPr>
            <p:cNvPr id="9" name="Rectangle 8"/>
            <p:cNvSpPr/>
            <p:nvPr/>
          </p:nvSpPr>
          <p:spPr>
            <a:xfrm>
              <a:off x="1275161" y="150805"/>
              <a:ext cx="324306" cy="324117"/>
            </a:xfrm>
            <a:prstGeom prst="rect">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10" name="Picture 9" descr="http://www.clker.com/cliparts/z/1/T/u/9/2/search-icon-hi.png"/>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1336551" y="210902"/>
              <a:ext cx="201526" cy="203924"/>
            </a:xfrm>
            <a:prstGeom prst="rect">
              <a:avLst/>
            </a:prstGeom>
            <a:noFill/>
            <a:ln>
              <a:noFill/>
            </a:ln>
          </p:spPr>
        </p:pic>
      </p:grpSp>
      <p:graphicFrame>
        <p:nvGraphicFramePr>
          <p:cNvPr id="11" name="Diagram 10"/>
          <p:cNvGraphicFramePr/>
          <p:nvPr>
            <p:extLst>
              <p:ext uri="{D42A27DB-BD31-4B8C-83A1-F6EECF244321}">
                <p14:modId xmlns:p14="http://schemas.microsoft.com/office/powerpoint/2010/main" xmlns="" val="2108214915"/>
              </p:ext>
            </p:extLst>
          </p:nvPr>
        </p:nvGraphicFramePr>
        <p:xfrm>
          <a:off x="1691600" y="339440"/>
          <a:ext cx="5688790" cy="37526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4" name="Text Placeholder 2"/>
          <p:cNvSpPr txBox="1">
            <a:spLocks/>
          </p:cNvSpPr>
          <p:nvPr/>
        </p:nvSpPr>
        <p:spPr>
          <a:xfrm>
            <a:off x="107380" y="4802602"/>
            <a:ext cx="6337300" cy="21748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200" dirty="0" smtClean="0">
                <a:solidFill>
                  <a:srgbClr val="7C757A"/>
                </a:solidFill>
                <a:latin typeface="Eveleth Slant Regular"/>
              </a:rPr>
              <a:t>‘DRIVING ADVOCACY’ IS OUR STRATEGY</a:t>
            </a:r>
            <a:endParaRPr lang="en-GB" sz="1200" dirty="0">
              <a:solidFill>
                <a:srgbClr val="7C757A"/>
              </a:solidFill>
              <a:latin typeface="Eveleth Slant Regular"/>
            </a:endParaRPr>
          </a:p>
        </p:txBody>
      </p:sp>
    </p:spTree>
    <p:extLst>
      <p:ext uri="{BB962C8B-B14F-4D97-AF65-F5344CB8AC3E}">
        <p14:creationId xmlns:p14="http://schemas.microsoft.com/office/powerpoint/2010/main" xmlns="" val="14036748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bwMode="auto">
          <a:xfrm rot="21287087">
            <a:off x="2344266" y="1942194"/>
            <a:ext cx="662970" cy="1157251"/>
          </a:xfrm>
          <a:prstGeom prst="rect">
            <a:avLst/>
          </a:prstGeom>
          <a:ln>
            <a:noFill/>
          </a:ln>
          <a:extLst>
            <a:ext uri="{53640926-AAD7-44D8-BBD7-CCE9431645EC}">
              <a14:shadowObscured xmlns:a14="http://schemas.microsoft.com/office/drawing/2010/main" xmlns=""/>
            </a:ext>
          </a:extLst>
        </p:spPr>
      </p:pic>
      <p:pic>
        <p:nvPicPr>
          <p:cNvPr id="50" name="Picture 49"/>
          <p:cNvPicPr>
            <a:picLocks noChangeAspect="1"/>
          </p:cNvPicPr>
          <p:nvPr/>
        </p:nvPicPr>
        <p:blipFill rotWithShape="1">
          <a:blip r:embed="rId4" cstate="print">
            <a:extLst>
              <a:ext uri="{28A0092B-C50C-407E-A947-70E740481C1C}">
                <a14:useLocalDpi xmlns:a14="http://schemas.microsoft.com/office/drawing/2010/main" xmlns=""/>
              </a:ext>
            </a:extLst>
          </a:blip>
          <a:srcRect/>
          <a:stretch/>
        </p:blipFill>
        <p:spPr bwMode="auto">
          <a:xfrm>
            <a:off x="2179151" y="542562"/>
            <a:ext cx="386733" cy="1432804"/>
          </a:xfrm>
          <a:prstGeom prst="rect">
            <a:avLst/>
          </a:prstGeom>
          <a:ln>
            <a:noFill/>
          </a:ln>
          <a:extLst>
            <a:ext uri="{53640926-AAD7-44D8-BBD7-CCE9431645EC}">
              <a14:shadowObscured xmlns:a14="http://schemas.microsoft.com/office/drawing/2010/main" xmlns=""/>
            </a:ext>
          </a:extLst>
        </p:spPr>
      </p:pic>
      <p:grpSp>
        <p:nvGrpSpPr>
          <p:cNvPr id="32" name="Group 31"/>
          <p:cNvGrpSpPr/>
          <p:nvPr/>
        </p:nvGrpSpPr>
        <p:grpSpPr>
          <a:xfrm>
            <a:off x="683460" y="448650"/>
            <a:ext cx="7056981" cy="3923350"/>
            <a:chOff x="683460" y="448650"/>
            <a:chExt cx="7056981" cy="3923350"/>
          </a:xfrm>
        </p:grpSpPr>
        <p:sp>
          <p:nvSpPr>
            <p:cNvPr id="28" name="Rectangle 27"/>
            <p:cNvSpPr/>
            <p:nvPr/>
          </p:nvSpPr>
          <p:spPr>
            <a:xfrm>
              <a:off x="2179147" y="987530"/>
              <a:ext cx="865122" cy="270434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GB">
                <a:solidFill>
                  <a:srgbClr val="1F171D"/>
                </a:solidFill>
              </a:endParaRPr>
            </a:p>
          </p:txBody>
        </p:sp>
        <p:grpSp>
          <p:nvGrpSpPr>
            <p:cNvPr id="6" name="Group 5"/>
            <p:cNvGrpSpPr/>
            <p:nvPr/>
          </p:nvGrpSpPr>
          <p:grpSpPr>
            <a:xfrm>
              <a:off x="1843294" y="448650"/>
              <a:ext cx="5897147" cy="3448249"/>
              <a:chOff x="672690" y="401925"/>
              <a:chExt cx="6488575" cy="3794075"/>
            </a:xfrm>
          </p:grpSpPr>
          <p:sp>
            <p:nvSpPr>
              <p:cNvPr id="3" name="Regular Pentagon 2"/>
              <p:cNvSpPr/>
              <p:nvPr/>
            </p:nvSpPr>
            <p:spPr>
              <a:xfrm>
                <a:off x="672690" y="401925"/>
                <a:ext cx="226800" cy="3754045"/>
              </a:xfrm>
              <a:custGeom>
                <a:avLst/>
                <a:gdLst>
                  <a:gd name="connsiteX0" fmla="*/ 1 w 648090"/>
                  <a:gd name="connsiteY0" fmla="*/ 1375265 h 3600500"/>
                  <a:gd name="connsiteX1" fmla="*/ 324045 w 648090"/>
                  <a:gd name="connsiteY1" fmla="*/ 0 h 3600500"/>
                  <a:gd name="connsiteX2" fmla="*/ 648089 w 648090"/>
                  <a:gd name="connsiteY2" fmla="*/ 1375265 h 3600500"/>
                  <a:gd name="connsiteX3" fmla="*/ 524315 w 648090"/>
                  <a:gd name="connsiteY3" fmla="*/ 3600491 h 3600500"/>
                  <a:gd name="connsiteX4" fmla="*/ 123775 w 648090"/>
                  <a:gd name="connsiteY4" fmla="*/ 3600491 h 3600500"/>
                  <a:gd name="connsiteX5" fmla="*/ 1 w 648090"/>
                  <a:gd name="connsiteY5" fmla="*/ 1375265 h 3600500"/>
                  <a:gd name="connsiteX0" fmla="*/ 0 w 571888"/>
                  <a:gd name="connsiteY0" fmla="*/ 527540 h 3600491"/>
                  <a:gd name="connsiteX1" fmla="*/ 247844 w 571888"/>
                  <a:gd name="connsiteY1" fmla="*/ 0 h 3600491"/>
                  <a:gd name="connsiteX2" fmla="*/ 571888 w 571888"/>
                  <a:gd name="connsiteY2" fmla="*/ 1375265 h 3600491"/>
                  <a:gd name="connsiteX3" fmla="*/ 448114 w 571888"/>
                  <a:gd name="connsiteY3" fmla="*/ 3600491 h 3600491"/>
                  <a:gd name="connsiteX4" fmla="*/ 47574 w 571888"/>
                  <a:gd name="connsiteY4" fmla="*/ 3600491 h 3600491"/>
                  <a:gd name="connsiteX5" fmla="*/ 0 w 571888"/>
                  <a:gd name="connsiteY5" fmla="*/ 527540 h 3600491"/>
                  <a:gd name="connsiteX0" fmla="*/ 51 w 524314"/>
                  <a:gd name="connsiteY0" fmla="*/ 537065 h 3600491"/>
                  <a:gd name="connsiteX1" fmla="*/ 200270 w 524314"/>
                  <a:gd name="connsiteY1" fmla="*/ 0 h 3600491"/>
                  <a:gd name="connsiteX2" fmla="*/ 524314 w 524314"/>
                  <a:gd name="connsiteY2" fmla="*/ 1375265 h 3600491"/>
                  <a:gd name="connsiteX3" fmla="*/ 400540 w 524314"/>
                  <a:gd name="connsiteY3" fmla="*/ 3600491 h 3600491"/>
                  <a:gd name="connsiteX4" fmla="*/ 0 w 524314"/>
                  <a:gd name="connsiteY4" fmla="*/ 3600491 h 3600491"/>
                  <a:gd name="connsiteX5" fmla="*/ 51 w 524314"/>
                  <a:gd name="connsiteY5" fmla="*/ 537065 h 3600491"/>
                  <a:gd name="connsiteX0" fmla="*/ 51 w 400540"/>
                  <a:gd name="connsiteY0" fmla="*/ 537065 h 3600491"/>
                  <a:gd name="connsiteX1" fmla="*/ 200270 w 400540"/>
                  <a:gd name="connsiteY1" fmla="*/ 0 h 3600491"/>
                  <a:gd name="connsiteX2" fmla="*/ 343339 w 400540"/>
                  <a:gd name="connsiteY2" fmla="*/ 546590 h 3600491"/>
                  <a:gd name="connsiteX3" fmla="*/ 400540 w 400540"/>
                  <a:gd name="connsiteY3" fmla="*/ 3600491 h 3600491"/>
                  <a:gd name="connsiteX4" fmla="*/ 0 w 400540"/>
                  <a:gd name="connsiteY4" fmla="*/ 3600491 h 3600491"/>
                  <a:gd name="connsiteX5" fmla="*/ 51 w 400540"/>
                  <a:gd name="connsiteY5" fmla="*/ 537065 h 3600491"/>
                  <a:gd name="connsiteX0" fmla="*/ 51 w 343339"/>
                  <a:gd name="connsiteY0" fmla="*/ 537065 h 3600491"/>
                  <a:gd name="connsiteX1" fmla="*/ 200270 w 343339"/>
                  <a:gd name="connsiteY1" fmla="*/ 0 h 3600491"/>
                  <a:gd name="connsiteX2" fmla="*/ 343339 w 343339"/>
                  <a:gd name="connsiteY2" fmla="*/ 546590 h 3600491"/>
                  <a:gd name="connsiteX3" fmla="*/ 324340 w 343339"/>
                  <a:gd name="connsiteY3" fmla="*/ 3600491 h 3600491"/>
                  <a:gd name="connsiteX4" fmla="*/ 0 w 343339"/>
                  <a:gd name="connsiteY4" fmla="*/ 3600491 h 3600491"/>
                  <a:gd name="connsiteX5" fmla="*/ 51 w 343339"/>
                  <a:gd name="connsiteY5" fmla="*/ 537065 h 3600491"/>
                  <a:gd name="connsiteX0" fmla="*/ 51 w 343339"/>
                  <a:gd name="connsiteY0" fmla="*/ 537065 h 3600491"/>
                  <a:gd name="connsiteX1" fmla="*/ 200270 w 343339"/>
                  <a:gd name="connsiteY1" fmla="*/ 0 h 3600491"/>
                  <a:gd name="connsiteX2" fmla="*/ 343339 w 343339"/>
                  <a:gd name="connsiteY2" fmla="*/ 546590 h 3600491"/>
                  <a:gd name="connsiteX3" fmla="*/ 333865 w 343339"/>
                  <a:gd name="connsiteY3" fmla="*/ 3286166 h 3600491"/>
                  <a:gd name="connsiteX4" fmla="*/ 0 w 343339"/>
                  <a:gd name="connsiteY4" fmla="*/ 3600491 h 3600491"/>
                  <a:gd name="connsiteX5" fmla="*/ 51 w 343339"/>
                  <a:gd name="connsiteY5" fmla="*/ 537065 h 3600491"/>
                  <a:gd name="connsiteX0" fmla="*/ 51 w 343339"/>
                  <a:gd name="connsiteY0" fmla="*/ 317990 h 3381416"/>
                  <a:gd name="connsiteX1" fmla="*/ 171695 w 343339"/>
                  <a:gd name="connsiteY1" fmla="*/ 0 h 3381416"/>
                  <a:gd name="connsiteX2" fmla="*/ 343339 w 343339"/>
                  <a:gd name="connsiteY2" fmla="*/ 327515 h 3381416"/>
                  <a:gd name="connsiteX3" fmla="*/ 333865 w 343339"/>
                  <a:gd name="connsiteY3" fmla="*/ 3067091 h 3381416"/>
                  <a:gd name="connsiteX4" fmla="*/ 0 w 343339"/>
                  <a:gd name="connsiteY4" fmla="*/ 3381416 h 3381416"/>
                  <a:gd name="connsiteX5" fmla="*/ 51 w 343339"/>
                  <a:gd name="connsiteY5" fmla="*/ 317990 h 3381416"/>
                  <a:gd name="connsiteX0" fmla="*/ 51 w 343339"/>
                  <a:gd name="connsiteY0" fmla="*/ 317990 h 3381416"/>
                  <a:gd name="connsiteX1" fmla="*/ 171695 w 343339"/>
                  <a:gd name="connsiteY1" fmla="*/ 0 h 3381416"/>
                  <a:gd name="connsiteX2" fmla="*/ 343339 w 343339"/>
                  <a:gd name="connsiteY2" fmla="*/ 346565 h 3381416"/>
                  <a:gd name="connsiteX3" fmla="*/ 333865 w 343339"/>
                  <a:gd name="connsiteY3" fmla="*/ 3067091 h 3381416"/>
                  <a:gd name="connsiteX4" fmla="*/ 0 w 343339"/>
                  <a:gd name="connsiteY4" fmla="*/ 3381416 h 3381416"/>
                  <a:gd name="connsiteX5" fmla="*/ 51 w 343339"/>
                  <a:gd name="connsiteY5" fmla="*/ 317990 h 3381416"/>
                  <a:gd name="connsiteX0" fmla="*/ 51 w 352864"/>
                  <a:gd name="connsiteY0" fmla="*/ 317990 h 3381416"/>
                  <a:gd name="connsiteX1" fmla="*/ 171695 w 352864"/>
                  <a:gd name="connsiteY1" fmla="*/ 0 h 3381416"/>
                  <a:gd name="connsiteX2" fmla="*/ 352864 w 352864"/>
                  <a:gd name="connsiteY2" fmla="*/ 308465 h 3381416"/>
                  <a:gd name="connsiteX3" fmla="*/ 333865 w 352864"/>
                  <a:gd name="connsiteY3" fmla="*/ 3067091 h 3381416"/>
                  <a:gd name="connsiteX4" fmla="*/ 0 w 352864"/>
                  <a:gd name="connsiteY4" fmla="*/ 3381416 h 3381416"/>
                  <a:gd name="connsiteX5" fmla="*/ 51 w 352864"/>
                  <a:gd name="connsiteY5" fmla="*/ 317990 h 3381416"/>
                  <a:gd name="connsiteX0" fmla="*/ 51 w 352864"/>
                  <a:gd name="connsiteY0" fmla="*/ 317990 h 3381416"/>
                  <a:gd name="connsiteX1" fmla="*/ 171695 w 352864"/>
                  <a:gd name="connsiteY1" fmla="*/ 0 h 3381416"/>
                  <a:gd name="connsiteX2" fmla="*/ 352864 w 352864"/>
                  <a:gd name="connsiteY2" fmla="*/ 337040 h 3381416"/>
                  <a:gd name="connsiteX3" fmla="*/ 333865 w 352864"/>
                  <a:gd name="connsiteY3" fmla="*/ 3067091 h 3381416"/>
                  <a:gd name="connsiteX4" fmla="*/ 0 w 352864"/>
                  <a:gd name="connsiteY4" fmla="*/ 3381416 h 3381416"/>
                  <a:gd name="connsiteX5" fmla="*/ 51 w 352864"/>
                  <a:gd name="connsiteY5" fmla="*/ 317990 h 3381416"/>
                  <a:gd name="connsiteX0" fmla="*/ 51 w 352864"/>
                  <a:gd name="connsiteY0" fmla="*/ 317990 h 3381416"/>
                  <a:gd name="connsiteX1" fmla="*/ 171695 w 352864"/>
                  <a:gd name="connsiteY1" fmla="*/ 0 h 3381416"/>
                  <a:gd name="connsiteX2" fmla="*/ 352864 w 352864"/>
                  <a:gd name="connsiteY2" fmla="*/ 308465 h 3381416"/>
                  <a:gd name="connsiteX3" fmla="*/ 333865 w 352864"/>
                  <a:gd name="connsiteY3" fmla="*/ 3067091 h 3381416"/>
                  <a:gd name="connsiteX4" fmla="*/ 0 w 352864"/>
                  <a:gd name="connsiteY4" fmla="*/ 3381416 h 3381416"/>
                  <a:gd name="connsiteX5" fmla="*/ 51 w 352864"/>
                  <a:gd name="connsiteY5" fmla="*/ 317990 h 3381416"/>
                  <a:gd name="connsiteX0" fmla="*/ 51 w 333865"/>
                  <a:gd name="connsiteY0" fmla="*/ 317990 h 3381416"/>
                  <a:gd name="connsiteX1" fmla="*/ 171695 w 333865"/>
                  <a:gd name="connsiteY1" fmla="*/ 0 h 3381416"/>
                  <a:gd name="connsiteX2" fmla="*/ 324289 w 333865"/>
                  <a:gd name="connsiteY2" fmla="*/ 308465 h 3381416"/>
                  <a:gd name="connsiteX3" fmla="*/ 333865 w 333865"/>
                  <a:gd name="connsiteY3" fmla="*/ 3067091 h 3381416"/>
                  <a:gd name="connsiteX4" fmla="*/ 0 w 333865"/>
                  <a:gd name="connsiteY4" fmla="*/ 3381416 h 3381416"/>
                  <a:gd name="connsiteX5" fmla="*/ 51 w 333865"/>
                  <a:gd name="connsiteY5" fmla="*/ 317990 h 3381416"/>
                  <a:gd name="connsiteX0" fmla="*/ 51 w 333865"/>
                  <a:gd name="connsiteY0" fmla="*/ 326591 h 3390017"/>
                  <a:gd name="connsiteX1" fmla="*/ 152645 w 333865"/>
                  <a:gd name="connsiteY1" fmla="*/ 0 h 3390017"/>
                  <a:gd name="connsiteX2" fmla="*/ 324289 w 333865"/>
                  <a:gd name="connsiteY2" fmla="*/ 317066 h 3390017"/>
                  <a:gd name="connsiteX3" fmla="*/ 333865 w 333865"/>
                  <a:gd name="connsiteY3" fmla="*/ 3075692 h 3390017"/>
                  <a:gd name="connsiteX4" fmla="*/ 0 w 333865"/>
                  <a:gd name="connsiteY4" fmla="*/ 3390017 h 3390017"/>
                  <a:gd name="connsiteX5" fmla="*/ 51 w 333865"/>
                  <a:gd name="connsiteY5" fmla="*/ 326591 h 3390017"/>
                  <a:gd name="connsiteX0" fmla="*/ 51 w 347886"/>
                  <a:gd name="connsiteY0" fmla="*/ 326591 h 3390017"/>
                  <a:gd name="connsiteX1" fmla="*/ 152645 w 347886"/>
                  <a:gd name="connsiteY1" fmla="*/ 0 h 3390017"/>
                  <a:gd name="connsiteX2" fmla="*/ 324289 w 347886"/>
                  <a:gd name="connsiteY2" fmla="*/ 317066 h 3390017"/>
                  <a:gd name="connsiteX3" fmla="*/ 347886 w 347886"/>
                  <a:gd name="connsiteY3" fmla="*/ 3204712 h 3390017"/>
                  <a:gd name="connsiteX4" fmla="*/ 0 w 347886"/>
                  <a:gd name="connsiteY4" fmla="*/ 3390017 h 3390017"/>
                  <a:gd name="connsiteX5" fmla="*/ 51 w 347886"/>
                  <a:gd name="connsiteY5" fmla="*/ 326591 h 3390017"/>
                  <a:gd name="connsiteX0" fmla="*/ 51 w 324289"/>
                  <a:gd name="connsiteY0" fmla="*/ 326591 h 3390017"/>
                  <a:gd name="connsiteX1" fmla="*/ 152645 w 324289"/>
                  <a:gd name="connsiteY1" fmla="*/ 0 h 3390017"/>
                  <a:gd name="connsiteX2" fmla="*/ 324289 w 324289"/>
                  <a:gd name="connsiteY2" fmla="*/ 317066 h 3390017"/>
                  <a:gd name="connsiteX3" fmla="*/ 318665 w 324289"/>
                  <a:gd name="connsiteY3" fmla="*/ 3204712 h 3390017"/>
                  <a:gd name="connsiteX4" fmla="*/ 0 w 324289"/>
                  <a:gd name="connsiteY4" fmla="*/ 3390017 h 3390017"/>
                  <a:gd name="connsiteX5" fmla="*/ 51 w 324289"/>
                  <a:gd name="connsiteY5" fmla="*/ 326591 h 3390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89" h="3390017">
                    <a:moveTo>
                      <a:pt x="51" y="326591"/>
                    </a:moveTo>
                    <a:lnTo>
                      <a:pt x="152645" y="0"/>
                    </a:lnTo>
                    <a:lnTo>
                      <a:pt x="324289" y="317066"/>
                    </a:lnTo>
                    <a:cubicBezTo>
                      <a:pt x="322414" y="1279615"/>
                      <a:pt x="320540" y="2242163"/>
                      <a:pt x="318665" y="3204712"/>
                    </a:cubicBezTo>
                    <a:lnTo>
                      <a:pt x="0" y="3390017"/>
                    </a:lnTo>
                    <a:lnTo>
                      <a:pt x="51" y="326591"/>
                    </a:lnTo>
                    <a:close/>
                  </a:path>
                </a:pathLst>
              </a:cu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solidFill>
                    <a:srgbClr val="FFFFFF"/>
                  </a:solidFill>
                </a:endParaRPr>
              </a:p>
            </p:txBody>
          </p:sp>
          <p:sp>
            <p:nvSpPr>
              <p:cNvPr id="4" name="Regular Pentagon 2"/>
              <p:cNvSpPr/>
              <p:nvPr/>
            </p:nvSpPr>
            <p:spPr>
              <a:xfrm rot="5400000">
                <a:off x="3822133" y="856869"/>
                <a:ext cx="225549" cy="6452714"/>
              </a:xfrm>
              <a:custGeom>
                <a:avLst/>
                <a:gdLst>
                  <a:gd name="connsiteX0" fmla="*/ 1 w 648090"/>
                  <a:gd name="connsiteY0" fmla="*/ 1375265 h 3600500"/>
                  <a:gd name="connsiteX1" fmla="*/ 324045 w 648090"/>
                  <a:gd name="connsiteY1" fmla="*/ 0 h 3600500"/>
                  <a:gd name="connsiteX2" fmla="*/ 648089 w 648090"/>
                  <a:gd name="connsiteY2" fmla="*/ 1375265 h 3600500"/>
                  <a:gd name="connsiteX3" fmla="*/ 524315 w 648090"/>
                  <a:gd name="connsiteY3" fmla="*/ 3600491 h 3600500"/>
                  <a:gd name="connsiteX4" fmla="*/ 123775 w 648090"/>
                  <a:gd name="connsiteY4" fmla="*/ 3600491 h 3600500"/>
                  <a:gd name="connsiteX5" fmla="*/ 1 w 648090"/>
                  <a:gd name="connsiteY5" fmla="*/ 1375265 h 3600500"/>
                  <a:gd name="connsiteX0" fmla="*/ 0 w 571888"/>
                  <a:gd name="connsiteY0" fmla="*/ 527540 h 3600491"/>
                  <a:gd name="connsiteX1" fmla="*/ 247844 w 571888"/>
                  <a:gd name="connsiteY1" fmla="*/ 0 h 3600491"/>
                  <a:gd name="connsiteX2" fmla="*/ 571888 w 571888"/>
                  <a:gd name="connsiteY2" fmla="*/ 1375265 h 3600491"/>
                  <a:gd name="connsiteX3" fmla="*/ 448114 w 571888"/>
                  <a:gd name="connsiteY3" fmla="*/ 3600491 h 3600491"/>
                  <a:gd name="connsiteX4" fmla="*/ 47574 w 571888"/>
                  <a:gd name="connsiteY4" fmla="*/ 3600491 h 3600491"/>
                  <a:gd name="connsiteX5" fmla="*/ 0 w 571888"/>
                  <a:gd name="connsiteY5" fmla="*/ 527540 h 3600491"/>
                  <a:gd name="connsiteX0" fmla="*/ 51 w 524314"/>
                  <a:gd name="connsiteY0" fmla="*/ 537065 h 3600491"/>
                  <a:gd name="connsiteX1" fmla="*/ 200270 w 524314"/>
                  <a:gd name="connsiteY1" fmla="*/ 0 h 3600491"/>
                  <a:gd name="connsiteX2" fmla="*/ 524314 w 524314"/>
                  <a:gd name="connsiteY2" fmla="*/ 1375265 h 3600491"/>
                  <a:gd name="connsiteX3" fmla="*/ 400540 w 524314"/>
                  <a:gd name="connsiteY3" fmla="*/ 3600491 h 3600491"/>
                  <a:gd name="connsiteX4" fmla="*/ 0 w 524314"/>
                  <a:gd name="connsiteY4" fmla="*/ 3600491 h 3600491"/>
                  <a:gd name="connsiteX5" fmla="*/ 51 w 524314"/>
                  <a:gd name="connsiteY5" fmla="*/ 537065 h 3600491"/>
                  <a:gd name="connsiteX0" fmla="*/ 51 w 400540"/>
                  <a:gd name="connsiteY0" fmla="*/ 537065 h 3600491"/>
                  <a:gd name="connsiteX1" fmla="*/ 200270 w 400540"/>
                  <a:gd name="connsiteY1" fmla="*/ 0 h 3600491"/>
                  <a:gd name="connsiteX2" fmla="*/ 343339 w 400540"/>
                  <a:gd name="connsiteY2" fmla="*/ 546590 h 3600491"/>
                  <a:gd name="connsiteX3" fmla="*/ 400540 w 400540"/>
                  <a:gd name="connsiteY3" fmla="*/ 3600491 h 3600491"/>
                  <a:gd name="connsiteX4" fmla="*/ 0 w 400540"/>
                  <a:gd name="connsiteY4" fmla="*/ 3600491 h 3600491"/>
                  <a:gd name="connsiteX5" fmla="*/ 51 w 400540"/>
                  <a:gd name="connsiteY5" fmla="*/ 537065 h 3600491"/>
                  <a:gd name="connsiteX0" fmla="*/ 51 w 343339"/>
                  <a:gd name="connsiteY0" fmla="*/ 537065 h 3600491"/>
                  <a:gd name="connsiteX1" fmla="*/ 200270 w 343339"/>
                  <a:gd name="connsiteY1" fmla="*/ 0 h 3600491"/>
                  <a:gd name="connsiteX2" fmla="*/ 343339 w 343339"/>
                  <a:gd name="connsiteY2" fmla="*/ 546590 h 3600491"/>
                  <a:gd name="connsiteX3" fmla="*/ 324340 w 343339"/>
                  <a:gd name="connsiteY3" fmla="*/ 3600491 h 3600491"/>
                  <a:gd name="connsiteX4" fmla="*/ 0 w 343339"/>
                  <a:gd name="connsiteY4" fmla="*/ 3600491 h 3600491"/>
                  <a:gd name="connsiteX5" fmla="*/ 51 w 343339"/>
                  <a:gd name="connsiteY5" fmla="*/ 537065 h 3600491"/>
                  <a:gd name="connsiteX0" fmla="*/ 51 w 343339"/>
                  <a:gd name="connsiteY0" fmla="*/ 537065 h 3600491"/>
                  <a:gd name="connsiteX1" fmla="*/ 200270 w 343339"/>
                  <a:gd name="connsiteY1" fmla="*/ 0 h 3600491"/>
                  <a:gd name="connsiteX2" fmla="*/ 343339 w 343339"/>
                  <a:gd name="connsiteY2" fmla="*/ 546590 h 3600491"/>
                  <a:gd name="connsiteX3" fmla="*/ 333865 w 343339"/>
                  <a:gd name="connsiteY3" fmla="*/ 3286166 h 3600491"/>
                  <a:gd name="connsiteX4" fmla="*/ 0 w 343339"/>
                  <a:gd name="connsiteY4" fmla="*/ 3600491 h 3600491"/>
                  <a:gd name="connsiteX5" fmla="*/ 51 w 343339"/>
                  <a:gd name="connsiteY5" fmla="*/ 537065 h 3600491"/>
                  <a:gd name="connsiteX0" fmla="*/ 51 w 343339"/>
                  <a:gd name="connsiteY0" fmla="*/ 317990 h 3381416"/>
                  <a:gd name="connsiteX1" fmla="*/ 171695 w 343339"/>
                  <a:gd name="connsiteY1" fmla="*/ 0 h 3381416"/>
                  <a:gd name="connsiteX2" fmla="*/ 343339 w 343339"/>
                  <a:gd name="connsiteY2" fmla="*/ 327515 h 3381416"/>
                  <a:gd name="connsiteX3" fmla="*/ 333865 w 343339"/>
                  <a:gd name="connsiteY3" fmla="*/ 3067091 h 3381416"/>
                  <a:gd name="connsiteX4" fmla="*/ 0 w 343339"/>
                  <a:gd name="connsiteY4" fmla="*/ 3381416 h 3381416"/>
                  <a:gd name="connsiteX5" fmla="*/ 51 w 343339"/>
                  <a:gd name="connsiteY5" fmla="*/ 317990 h 3381416"/>
                  <a:gd name="connsiteX0" fmla="*/ 51 w 343339"/>
                  <a:gd name="connsiteY0" fmla="*/ 317990 h 3381416"/>
                  <a:gd name="connsiteX1" fmla="*/ 171695 w 343339"/>
                  <a:gd name="connsiteY1" fmla="*/ 0 h 3381416"/>
                  <a:gd name="connsiteX2" fmla="*/ 343339 w 343339"/>
                  <a:gd name="connsiteY2" fmla="*/ 346565 h 3381416"/>
                  <a:gd name="connsiteX3" fmla="*/ 333865 w 343339"/>
                  <a:gd name="connsiteY3" fmla="*/ 3067091 h 3381416"/>
                  <a:gd name="connsiteX4" fmla="*/ 0 w 343339"/>
                  <a:gd name="connsiteY4" fmla="*/ 3381416 h 3381416"/>
                  <a:gd name="connsiteX5" fmla="*/ 51 w 343339"/>
                  <a:gd name="connsiteY5" fmla="*/ 317990 h 3381416"/>
                  <a:gd name="connsiteX0" fmla="*/ 51 w 352864"/>
                  <a:gd name="connsiteY0" fmla="*/ 317990 h 3381416"/>
                  <a:gd name="connsiteX1" fmla="*/ 171695 w 352864"/>
                  <a:gd name="connsiteY1" fmla="*/ 0 h 3381416"/>
                  <a:gd name="connsiteX2" fmla="*/ 352864 w 352864"/>
                  <a:gd name="connsiteY2" fmla="*/ 308465 h 3381416"/>
                  <a:gd name="connsiteX3" fmla="*/ 333865 w 352864"/>
                  <a:gd name="connsiteY3" fmla="*/ 3067091 h 3381416"/>
                  <a:gd name="connsiteX4" fmla="*/ 0 w 352864"/>
                  <a:gd name="connsiteY4" fmla="*/ 3381416 h 3381416"/>
                  <a:gd name="connsiteX5" fmla="*/ 51 w 352864"/>
                  <a:gd name="connsiteY5" fmla="*/ 317990 h 3381416"/>
                  <a:gd name="connsiteX0" fmla="*/ 51 w 352864"/>
                  <a:gd name="connsiteY0" fmla="*/ 317990 h 3381416"/>
                  <a:gd name="connsiteX1" fmla="*/ 171695 w 352864"/>
                  <a:gd name="connsiteY1" fmla="*/ 0 h 3381416"/>
                  <a:gd name="connsiteX2" fmla="*/ 352864 w 352864"/>
                  <a:gd name="connsiteY2" fmla="*/ 337040 h 3381416"/>
                  <a:gd name="connsiteX3" fmla="*/ 333865 w 352864"/>
                  <a:gd name="connsiteY3" fmla="*/ 3067091 h 3381416"/>
                  <a:gd name="connsiteX4" fmla="*/ 0 w 352864"/>
                  <a:gd name="connsiteY4" fmla="*/ 3381416 h 3381416"/>
                  <a:gd name="connsiteX5" fmla="*/ 51 w 352864"/>
                  <a:gd name="connsiteY5" fmla="*/ 317990 h 3381416"/>
                  <a:gd name="connsiteX0" fmla="*/ 51 w 352864"/>
                  <a:gd name="connsiteY0" fmla="*/ 317990 h 3381416"/>
                  <a:gd name="connsiteX1" fmla="*/ 171695 w 352864"/>
                  <a:gd name="connsiteY1" fmla="*/ 0 h 3381416"/>
                  <a:gd name="connsiteX2" fmla="*/ 352864 w 352864"/>
                  <a:gd name="connsiteY2" fmla="*/ 308465 h 3381416"/>
                  <a:gd name="connsiteX3" fmla="*/ 333865 w 352864"/>
                  <a:gd name="connsiteY3" fmla="*/ 3067091 h 3381416"/>
                  <a:gd name="connsiteX4" fmla="*/ 0 w 352864"/>
                  <a:gd name="connsiteY4" fmla="*/ 3381416 h 3381416"/>
                  <a:gd name="connsiteX5" fmla="*/ 51 w 352864"/>
                  <a:gd name="connsiteY5" fmla="*/ 317990 h 3381416"/>
                  <a:gd name="connsiteX0" fmla="*/ 0 w 352813"/>
                  <a:gd name="connsiteY0" fmla="*/ 317990 h 3080368"/>
                  <a:gd name="connsiteX1" fmla="*/ 171644 w 352813"/>
                  <a:gd name="connsiteY1" fmla="*/ 0 h 3080368"/>
                  <a:gd name="connsiteX2" fmla="*/ 352813 w 352813"/>
                  <a:gd name="connsiteY2" fmla="*/ 308465 h 3080368"/>
                  <a:gd name="connsiteX3" fmla="*/ 333814 w 352813"/>
                  <a:gd name="connsiteY3" fmla="*/ 3067091 h 3080368"/>
                  <a:gd name="connsiteX4" fmla="*/ 38049 w 352813"/>
                  <a:gd name="connsiteY4" fmla="*/ 3080368 h 3080368"/>
                  <a:gd name="connsiteX5" fmla="*/ 0 w 352813"/>
                  <a:gd name="connsiteY5" fmla="*/ 317990 h 3080368"/>
                  <a:gd name="connsiteX0" fmla="*/ 0 w 352864"/>
                  <a:gd name="connsiteY0" fmla="*/ 317990 h 3385341"/>
                  <a:gd name="connsiteX1" fmla="*/ 171644 w 352864"/>
                  <a:gd name="connsiteY1" fmla="*/ 0 h 3385341"/>
                  <a:gd name="connsiteX2" fmla="*/ 352813 w 352864"/>
                  <a:gd name="connsiteY2" fmla="*/ 308465 h 3385341"/>
                  <a:gd name="connsiteX3" fmla="*/ 352864 w 352864"/>
                  <a:gd name="connsiteY3" fmla="*/ 3385341 h 3385341"/>
                  <a:gd name="connsiteX4" fmla="*/ 38049 w 352864"/>
                  <a:gd name="connsiteY4" fmla="*/ 3080368 h 3385341"/>
                  <a:gd name="connsiteX5" fmla="*/ 0 w 352864"/>
                  <a:gd name="connsiteY5" fmla="*/ 317990 h 3385341"/>
                  <a:gd name="connsiteX0" fmla="*/ 53 w 314815"/>
                  <a:gd name="connsiteY0" fmla="*/ 317990 h 3385341"/>
                  <a:gd name="connsiteX1" fmla="*/ 133595 w 314815"/>
                  <a:gd name="connsiteY1" fmla="*/ 0 h 3385341"/>
                  <a:gd name="connsiteX2" fmla="*/ 314764 w 314815"/>
                  <a:gd name="connsiteY2" fmla="*/ 308465 h 3385341"/>
                  <a:gd name="connsiteX3" fmla="*/ 314815 w 314815"/>
                  <a:gd name="connsiteY3" fmla="*/ 3385341 h 3385341"/>
                  <a:gd name="connsiteX4" fmla="*/ 0 w 314815"/>
                  <a:gd name="connsiteY4" fmla="*/ 3080368 h 3385341"/>
                  <a:gd name="connsiteX5" fmla="*/ 53 w 314815"/>
                  <a:gd name="connsiteY5" fmla="*/ 317990 h 3385341"/>
                  <a:gd name="connsiteX0" fmla="*/ 19103 w 333865"/>
                  <a:gd name="connsiteY0" fmla="*/ 317990 h 3385341"/>
                  <a:gd name="connsiteX1" fmla="*/ 152645 w 333865"/>
                  <a:gd name="connsiteY1" fmla="*/ 0 h 3385341"/>
                  <a:gd name="connsiteX2" fmla="*/ 333814 w 333865"/>
                  <a:gd name="connsiteY2" fmla="*/ 308465 h 3385341"/>
                  <a:gd name="connsiteX3" fmla="*/ 333865 w 333865"/>
                  <a:gd name="connsiteY3" fmla="*/ 3385341 h 3385341"/>
                  <a:gd name="connsiteX4" fmla="*/ 0 w 333865"/>
                  <a:gd name="connsiteY4" fmla="*/ 3114773 h 3385341"/>
                  <a:gd name="connsiteX5" fmla="*/ 19103 w 333865"/>
                  <a:gd name="connsiteY5" fmla="*/ 317990 h 3385341"/>
                  <a:gd name="connsiteX0" fmla="*/ 53 w 314815"/>
                  <a:gd name="connsiteY0" fmla="*/ 317990 h 3385341"/>
                  <a:gd name="connsiteX1" fmla="*/ 133595 w 314815"/>
                  <a:gd name="connsiteY1" fmla="*/ 0 h 3385341"/>
                  <a:gd name="connsiteX2" fmla="*/ 314764 w 314815"/>
                  <a:gd name="connsiteY2" fmla="*/ 308465 h 3385341"/>
                  <a:gd name="connsiteX3" fmla="*/ 314815 w 314815"/>
                  <a:gd name="connsiteY3" fmla="*/ 3385341 h 3385341"/>
                  <a:gd name="connsiteX4" fmla="*/ 0 w 314815"/>
                  <a:gd name="connsiteY4" fmla="*/ 3088969 h 3385341"/>
                  <a:gd name="connsiteX5" fmla="*/ 53 w 314815"/>
                  <a:gd name="connsiteY5" fmla="*/ 317990 h 3385341"/>
                  <a:gd name="connsiteX0" fmla="*/ 53 w 314815"/>
                  <a:gd name="connsiteY0" fmla="*/ 209435 h 3276786"/>
                  <a:gd name="connsiteX1" fmla="*/ 120308 w 314815"/>
                  <a:gd name="connsiteY1" fmla="*/ 0 h 3276786"/>
                  <a:gd name="connsiteX2" fmla="*/ 314764 w 314815"/>
                  <a:gd name="connsiteY2" fmla="*/ 199910 h 3276786"/>
                  <a:gd name="connsiteX3" fmla="*/ 314815 w 314815"/>
                  <a:gd name="connsiteY3" fmla="*/ 3276786 h 3276786"/>
                  <a:gd name="connsiteX4" fmla="*/ 0 w 314815"/>
                  <a:gd name="connsiteY4" fmla="*/ 2980414 h 3276786"/>
                  <a:gd name="connsiteX5" fmla="*/ 53 w 314815"/>
                  <a:gd name="connsiteY5" fmla="*/ 209435 h 3276786"/>
                  <a:gd name="connsiteX0" fmla="*/ 53 w 314815"/>
                  <a:gd name="connsiteY0" fmla="*/ 159681 h 3227032"/>
                  <a:gd name="connsiteX1" fmla="*/ 120311 w 314815"/>
                  <a:gd name="connsiteY1" fmla="*/ 0 h 3227032"/>
                  <a:gd name="connsiteX2" fmla="*/ 314764 w 314815"/>
                  <a:gd name="connsiteY2" fmla="*/ 150156 h 3227032"/>
                  <a:gd name="connsiteX3" fmla="*/ 314815 w 314815"/>
                  <a:gd name="connsiteY3" fmla="*/ 3227032 h 3227032"/>
                  <a:gd name="connsiteX4" fmla="*/ 0 w 314815"/>
                  <a:gd name="connsiteY4" fmla="*/ 2930660 h 3227032"/>
                  <a:gd name="connsiteX5" fmla="*/ 53 w 314815"/>
                  <a:gd name="connsiteY5" fmla="*/ 159681 h 3227032"/>
                  <a:gd name="connsiteX0" fmla="*/ 53 w 314763"/>
                  <a:gd name="connsiteY0" fmla="*/ 159681 h 3073245"/>
                  <a:gd name="connsiteX1" fmla="*/ 120311 w 314763"/>
                  <a:gd name="connsiteY1" fmla="*/ 0 h 3073245"/>
                  <a:gd name="connsiteX2" fmla="*/ 314764 w 314763"/>
                  <a:gd name="connsiteY2" fmla="*/ 150156 h 3073245"/>
                  <a:gd name="connsiteX3" fmla="*/ 288235 w 314763"/>
                  <a:gd name="connsiteY3" fmla="*/ 3073245 h 3073245"/>
                  <a:gd name="connsiteX4" fmla="*/ 0 w 314763"/>
                  <a:gd name="connsiteY4" fmla="*/ 2930660 h 3073245"/>
                  <a:gd name="connsiteX5" fmla="*/ 53 w 314763"/>
                  <a:gd name="connsiteY5" fmla="*/ 159681 h 3073245"/>
                  <a:gd name="connsiteX0" fmla="*/ 52 w 314763"/>
                  <a:gd name="connsiteY0" fmla="*/ 159681 h 3073245"/>
                  <a:gd name="connsiteX1" fmla="*/ 120310 w 314763"/>
                  <a:gd name="connsiteY1" fmla="*/ 0 h 3073245"/>
                  <a:gd name="connsiteX2" fmla="*/ 314763 w 314763"/>
                  <a:gd name="connsiteY2" fmla="*/ 150156 h 3073245"/>
                  <a:gd name="connsiteX3" fmla="*/ 288234 w 314763"/>
                  <a:gd name="connsiteY3" fmla="*/ 3073245 h 3073245"/>
                  <a:gd name="connsiteX4" fmla="*/ 0 w 314763"/>
                  <a:gd name="connsiteY4" fmla="*/ 2957799 h 3073245"/>
                  <a:gd name="connsiteX5" fmla="*/ 52 w 314763"/>
                  <a:gd name="connsiteY5" fmla="*/ 159681 h 3073245"/>
                  <a:gd name="connsiteX0" fmla="*/ 52 w 314763"/>
                  <a:gd name="connsiteY0" fmla="*/ 159681 h 3064198"/>
                  <a:gd name="connsiteX1" fmla="*/ 120310 w 314763"/>
                  <a:gd name="connsiteY1" fmla="*/ 0 h 3064198"/>
                  <a:gd name="connsiteX2" fmla="*/ 314763 w 314763"/>
                  <a:gd name="connsiteY2" fmla="*/ 150156 h 3064198"/>
                  <a:gd name="connsiteX3" fmla="*/ 301525 w 314763"/>
                  <a:gd name="connsiteY3" fmla="*/ 3064198 h 3064198"/>
                  <a:gd name="connsiteX4" fmla="*/ 0 w 314763"/>
                  <a:gd name="connsiteY4" fmla="*/ 2957799 h 3064198"/>
                  <a:gd name="connsiteX5" fmla="*/ 52 w 314763"/>
                  <a:gd name="connsiteY5" fmla="*/ 159681 h 3064198"/>
                  <a:gd name="connsiteX0" fmla="*/ 1 w 314712"/>
                  <a:gd name="connsiteY0" fmla="*/ 159681 h 3064198"/>
                  <a:gd name="connsiteX1" fmla="*/ 120259 w 314712"/>
                  <a:gd name="connsiteY1" fmla="*/ 0 h 3064198"/>
                  <a:gd name="connsiteX2" fmla="*/ 314712 w 314712"/>
                  <a:gd name="connsiteY2" fmla="*/ 150156 h 3064198"/>
                  <a:gd name="connsiteX3" fmla="*/ 301474 w 314712"/>
                  <a:gd name="connsiteY3" fmla="*/ 3064198 h 3064198"/>
                  <a:gd name="connsiteX4" fmla="*/ 6796 w 314712"/>
                  <a:gd name="connsiteY4" fmla="*/ 2953138 h 3064198"/>
                  <a:gd name="connsiteX5" fmla="*/ 1 w 314712"/>
                  <a:gd name="connsiteY5" fmla="*/ 159681 h 3064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712" h="3064198">
                    <a:moveTo>
                      <a:pt x="1" y="159681"/>
                    </a:moveTo>
                    <a:lnTo>
                      <a:pt x="120259" y="0"/>
                    </a:lnTo>
                    <a:lnTo>
                      <a:pt x="314712" y="150156"/>
                    </a:lnTo>
                    <a:cubicBezTo>
                      <a:pt x="314729" y="1175781"/>
                      <a:pt x="301457" y="2038573"/>
                      <a:pt x="301474" y="3064198"/>
                    </a:cubicBezTo>
                    <a:lnTo>
                      <a:pt x="6796" y="2953138"/>
                    </a:lnTo>
                    <a:cubicBezTo>
                      <a:pt x="6814" y="2032345"/>
                      <a:pt x="-17" y="1080474"/>
                      <a:pt x="1" y="159681"/>
                    </a:cubicBezTo>
                    <a:close/>
                  </a:path>
                </a:pathLst>
              </a:cu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solidFill>
                    <a:srgbClr val="FFFFFF"/>
                  </a:solidFill>
                </a:endParaRPr>
              </a:p>
            </p:txBody>
          </p:sp>
        </p:grpSp>
        <p:sp>
          <p:nvSpPr>
            <p:cNvPr id="7" name="TextBox 6"/>
            <p:cNvSpPr txBox="1"/>
            <p:nvPr/>
          </p:nvSpPr>
          <p:spPr>
            <a:xfrm>
              <a:off x="683460" y="699490"/>
              <a:ext cx="1224170" cy="400110"/>
            </a:xfrm>
            <a:prstGeom prst="rect">
              <a:avLst/>
            </a:prstGeom>
            <a:noFill/>
          </p:spPr>
          <p:txBody>
            <a:bodyPr wrap="square" rtlCol="0">
              <a:spAutoFit/>
            </a:bodyPr>
            <a:lstStyle/>
            <a:p>
              <a:pPr algn="ctr"/>
              <a:r>
                <a:rPr lang="en-GB" sz="1000" dirty="0" smtClean="0">
                  <a:solidFill>
                    <a:srgbClr val="1F171D"/>
                  </a:solidFill>
                  <a:latin typeface="Eveleth Slant Regular"/>
                </a:rPr>
                <a:t>High cost &amp; competition</a:t>
              </a:r>
              <a:endParaRPr lang="en-GB" sz="1000" dirty="0">
                <a:solidFill>
                  <a:srgbClr val="1F171D"/>
                </a:solidFill>
                <a:latin typeface="Eveleth Slant Regular"/>
              </a:endParaRPr>
            </a:p>
          </p:txBody>
        </p:sp>
        <p:sp>
          <p:nvSpPr>
            <p:cNvPr id="8" name="TextBox 7"/>
            <p:cNvSpPr txBox="1"/>
            <p:nvPr/>
          </p:nvSpPr>
          <p:spPr>
            <a:xfrm>
              <a:off x="717192" y="3394278"/>
              <a:ext cx="1224170" cy="400110"/>
            </a:xfrm>
            <a:prstGeom prst="rect">
              <a:avLst/>
            </a:prstGeom>
            <a:noFill/>
          </p:spPr>
          <p:txBody>
            <a:bodyPr wrap="square" rtlCol="0">
              <a:spAutoFit/>
            </a:bodyPr>
            <a:lstStyle/>
            <a:p>
              <a:pPr algn="ctr"/>
              <a:r>
                <a:rPr lang="en-GB" sz="1000" dirty="0" smtClean="0">
                  <a:solidFill>
                    <a:srgbClr val="69D618"/>
                  </a:solidFill>
                  <a:latin typeface="Eveleth Slant Regular"/>
                </a:rPr>
                <a:t>low cost &amp; risk</a:t>
              </a:r>
              <a:endParaRPr lang="en-GB" sz="1000" dirty="0">
                <a:solidFill>
                  <a:srgbClr val="69D618"/>
                </a:solidFill>
                <a:latin typeface="Eveleth Slant Regular"/>
              </a:endParaRPr>
            </a:p>
          </p:txBody>
        </p:sp>
        <p:sp>
          <p:nvSpPr>
            <p:cNvPr id="9" name="TextBox 8"/>
            <p:cNvSpPr txBox="1"/>
            <p:nvPr/>
          </p:nvSpPr>
          <p:spPr>
            <a:xfrm>
              <a:off x="1949767" y="3971890"/>
              <a:ext cx="1520591" cy="400110"/>
            </a:xfrm>
            <a:prstGeom prst="rect">
              <a:avLst/>
            </a:prstGeom>
            <a:noFill/>
          </p:spPr>
          <p:txBody>
            <a:bodyPr wrap="square" rtlCol="0">
              <a:spAutoFit/>
            </a:bodyPr>
            <a:lstStyle/>
            <a:p>
              <a:pPr algn="ctr"/>
              <a:r>
                <a:rPr lang="en-GB" sz="1000" dirty="0" smtClean="0">
                  <a:solidFill>
                    <a:srgbClr val="1F171D"/>
                  </a:solidFill>
                  <a:latin typeface="Eveleth Slant Regular"/>
                </a:rPr>
                <a:t>low probability of conversion</a:t>
              </a:r>
              <a:endParaRPr lang="en-GB" sz="1000" dirty="0">
                <a:solidFill>
                  <a:srgbClr val="1F171D"/>
                </a:solidFill>
                <a:latin typeface="Eveleth Slant Regular"/>
              </a:endParaRPr>
            </a:p>
          </p:txBody>
        </p:sp>
        <p:sp>
          <p:nvSpPr>
            <p:cNvPr id="10" name="TextBox 9"/>
            <p:cNvSpPr txBox="1"/>
            <p:nvPr/>
          </p:nvSpPr>
          <p:spPr>
            <a:xfrm>
              <a:off x="5796170" y="3971890"/>
              <a:ext cx="1584220" cy="400110"/>
            </a:xfrm>
            <a:prstGeom prst="rect">
              <a:avLst/>
            </a:prstGeom>
            <a:noFill/>
          </p:spPr>
          <p:txBody>
            <a:bodyPr wrap="square" rtlCol="0">
              <a:spAutoFit/>
            </a:bodyPr>
            <a:lstStyle/>
            <a:p>
              <a:pPr algn="ctr"/>
              <a:r>
                <a:rPr lang="en-GB" sz="1000" dirty="0" smtClean="0">
                  <a:solidFill>
                    <a:srgbClr val="69D618"/>
                  </a:solidFill>
                  <a:latin typeface="Eveleth Slant Regular"/>
                </a:rPr>
                <a:t>high probability of conversion</a:t>
              </a:r>
              <a:endParaRPr lang="en-GB" sz="1000" dirty="0">
                <a:solidFill>
                  <a:srgbClr val="69D618"/>
                </a:solidFill>
                <a:latin typeface="Eveleth Slant Regular"/>
              </a:endParaRPr>
            </a:p>
          </p:txBody>
        </p:sp>
      </p:grpSp>
      <p:sp>
        <p:nvSpPr>
          <p:cNvPr id="26" name="TextBox 25"/>
          <p:cNvSpPr txBox="1"/>
          <p:nvPr/>
        </p:nvSpPr>
        <p:spPr>
          <a:xfrm>
            <a:off x="2179150" y="987532"/>
            <a:ext cx="879313" cy="246221"/>
          </a:xfrm>
          <a:prstGeom prst="rect">
            <a:avLst/>
          </a:prstGeom>
          <a:noFill/>
        </p:spPr>
        <p:txBody>
          <a:bodyPr wrap="square" rtlCol="0">
            <a:spAutoFit/>
          </a:bodyPr>
          <a:lstStyle/>
          <a:p>
            <a:pPr algn="ctr"/>
            <a:r>
              <a:rPr lang="en-GB" sz="1000" dirty="0" smtClean="0">
                <a:solidFill>
                  <a:srgbClr val="B4B0B3"/>
                </a:solidFill>
                <a:latin typeface="Eveleth Clean Regular" pitchFamily="50" charset="0"/>
              </a:rPr>
              <a:t>27,100</a:t>
            </a:r>
            <a:endParaRPr lang="en-GB" sz="1000" dirty="0">
              <a:solidFill>
                <a:srgbClr val="B4B0B3"/>
              </a:solidFill>
              <a:latin typeface="Eveleth Clean Regular" pitchFamily="50" charset="0"/>
            </a:endParaRPr>
          </a:p>
        </p:txBody>
      </p:sp>
      <p:grpSp>
        <p:nvGrpSpPr>
          <p:cNvPr id="27" name="Group 26"/>
          <p:cNvGrpSpPr/>
          <p:nvPr/>
        </p:nvGrpSpPr>
        <p:grpSpPr>
          <a:xfrm>
            <a:off x="3032452" y="614338"/>
            <a:ext cx="2664370" cy="301182"/>
            <a:chOff x="2987780" y="627480"/>
            <a:chExt cx="2664370" cy="301182"/>
          </a:xfrm>
        </p:grpSpPr>
        <p:sp>
          <p:nvSpPr>
            <p:cNvPr id="29" name="TextBox 28"/>
            <p:cNvSpPr txBox="1"/>
            <p:nvPr/>
          </p:nvSpPr>
          <p:spPr>
            <a:xfrm>
              <a:off x="3255614" y="654960"/>
              <a:ext cx="2396536" cy="246221"/>
            </a:xfrm>
            <a:prstGeom prst="rect">
              <a:avLst/>
            </a:prstGeom>
            <a:solidFill>
              <a:schemeClr val="bg1"/>
            </a:solidFill>
          </p:spPr>
          <p:txBody>
            <a:bodyPr wrap="square" rtlCol="0">
              <a:spAutoFit/>
            </a:bodyPr>
            <a:lstStyle/>
            <a:p>
              <a:r>
                <a:rPr lang="en-US" sz="1000" dirty="0" err="1" smtClean="0">
                  <a:solidFill>
                    <a:srgbClr val="1F171D"/>
                  </a:solidFill>
                  <a:latin typeface="Eveleth Slant Regular" pitchFamily="50" charset="0"/>
                  <a:cs typeface="Calibri"/>
                </a:rPr>
                <a:t>Uk</a:t>
              </a:r>
              <a:r>
                <a:rPr lang="en-US" sz="1000" dirty="0" smtClean="0">
                  <a:solidFill>
                    <a:srgbClr val="1F171D"/>
                  </a:solidFill>
                  <a:latin typeface="Eveleth Slant Regular" pitchFamily="50" charset="0"/>
                  <a:cs typeface="Calibri"/>
                </a:rPr>
                <a:t> holidays</a:t>
              </a:r>
            </a:p>
          </p:txBody>
        </p:sp>
        <p:sp>
          <p:nvSpPr>
            <p:cNvPr id="30" name="Rectangle 29"/>
            <p:cNvSpPr/>
            <p:nvPr/>
          </p:nvSpPr>
          <p:spPr>
            <a:xfrm>
              <a:off x="2987780" y="627480"/>
              <a:ext cx="297639" cy="301182"/>
            </a:xfrm>
            <a:prstGeom prst="rect">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31" name="Picture 30" descr="http://www.clker.com/cliparts/z/1/T/u/9/2/search-icon-hi.png"/>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3057210" y="697737"/>
              <a:ext cx="158778" cy="160668"/>
            </a:xfrm>
            <a:prstGeom prst="rect">
              <a:avLst/>
            </a:prstGeom>
            <a:noFill/>
            <a:ln>
              <a:noFill/>
            </a:ln>
          </p:spPr>
        </p:pic>
      </p:grpSp>
      <p:sp>
        <p:nvSpPr>
          <p:cNvPr id="23" name="Text Placeholder 1"/>
          <p:cNvSpPr>
            <a:spLocks noGrp="1"/>
          </p:cNvSpPr>
          <p:nvPr>
            <p:ph type="body" sz="quarter" idx="12"/>
          </p:nvPr>
        </p:nvSpPr>
        <p:spPr/>
        <p:txBody>
          <a:bodyPr/>
          <a:lstStyle/>
          <a:p>
            <a:r>
              <a:rPr lang="en-GB" sz="1400" dirty="0" smtClean="0">
                <a:latin typeface="Eveleth Slant Regular" pitchFamily="50" charset="0"/>
              </a:rPr>
              <a:t>WE LET Partners DO THE HEAVY LIFTING</a:t>
            </a:r>
            <a:endParaRPr lang="en-GB" sz="1400" dirty="0">
              <a:latin typeface="Eveleth Slant Regular" pitchFamily="50" charset="0"/>
            </a:endParaRPr>
          </a:p>
        </p:txBody>
      </p:sp>
      <p:grpSp>
        <p:nvGrpSpPr>
          <p:cNvPr id="24" name="Group 23"/>
          <p:cNvGrpSpPr/>
          <p:nvPr/>
        </p:nvGrpSpPr>
        <p:grpSpPr>
          <a:xfrm>
            <a:off x="4643573" y="764928"/>
            <a:ext cx="3100441" cy="2486224"/>
            <a:chOff x="4928038" y="855623"/>
            <a:chExt cx="3100441" cy="2486224"/>
          </a:xfrm>
        </p:grpSpPr>
        <p:pic>
          <p:nvPicPr>
            <p:cNvPr id="25" name="Picture 6" descr="http://www.cems.org/sites/default/files/content/news/square-image/theguardianlogo.gif"/>
            <p:cNvPicPr>
              <a:picLocks noChangeAspect="1" noChangeArrowheads="1"/>
            </p:cNvPicPr>
            <p:nvPr/>
          </p:nvPicPr>
          <p:blipFill>
            <a:blip r:embed="rId6" cstate="print">
              <a:extLst>
                <a:ext uri="{28A0092B-C50C-407E-A947-70E740481C1C}">
                  <a14:useLocalDpi xmlns:a14="http://schemas.microsoft.com/office/drawing/2010/main" xmlns=""/>
                </a:ext>
              </a:extLst>
            </a:blip>
            <a:srcRect/>
            <a:stretch>
              <a:fillRect/>
            </a:stretch>
          </p:blipFill>
          <p:spPr bwMode="auto">
            <a:xfrm>
              <a:off x="6193790" y="950947"/>
              <a:ext cx="864120" cy="423995"/>
            </a:xfrm>
            <a:prstGeom prst="rect">
              <a:avLst/>
            </a:prstGeom>
            <a:noFill/>
            <a:extLst>
              <a:ext uri="{909E8E84-426E-40DD-AFC4-6F175D3DCCD1}">
                <a14:hiddenFill xmlns:a14="http://schemas.microsoft.com/office/drawing/2010/main" xmlns="">
                  <a:solidFill>
                    <a:srgbClr val="FFFFFF"/>
                  </a:solidFill>
                </a14:hiddenFill>
              </a:ext>
            </a:extLst>
          </p:spPr>
        </p:pic>
        <p:pic>
          <p:nvPicPr>
            <p:cNvPr id="33" name="Picture 4" descr="http://img01.thedrum.com/s3fs-public/drum_basic_article/105273/main_images/media%20scotland_0.jpg"/>
            <p:cNvPicPr>
              <a:picLocks noChangeAspect="1" noChangeArrowheads="1"/>
            </p:cNvPicPr>
            <p:nvPr/>
          </p:nvPicPr>
          <p:blipFill>
            <a:blip r:embed="rId7" cstate="print">
              <a:extLst>
                <a:ext uri="{28A0092B-C50C-407E-A947-70E740481C1C}">
                  <a14:useLocalDpi xmlns:a14="http://schemas.microsoft.com/office/drawing/2010/main" xmlns=""/>
                </a:ext>
              </a:extLst>
            </a:blip>
            <a:srcRect/>
            <a:stretch>
              <a:fillRect/>
            </a:stretch>
          </p:blipFill>
          <p:spPr bwMode="auto">
            <a:xfrm>
              <a:off x="7081618" y="855623"/>
              <a:ext cx="946861" cy="614642"/>
            </a:xfrm>
            <a:prstGeom prst="rect">
              <a:avLst/>
            </a:prstGeom>
            <a:noFill/>
            <a:extLst>
              <a:ext uri="{909E8E84-426E-40DD-AFC4-6F175D3DCCD1}">
                <a14:hiddenFill xmlns:a14="http://schemas.microsoft.com/office/drawing/2010/main" xmlns="">
                  <a:solidFill>
                    <a:srgbClr val="FFFFFF"/>
                  </a:solidFill>
                </a14:hiddenFill>
              </a:ext>
            </a:extLst>
          </p:spPr>
        </p:pic>
        <p:pic>
          <p:nvPicPr>
            <p:cNvPr id="34" name="Picture 6" descr="http://www.aiga.org/uploadedImages/AIGA/Content/Inspiration/aiga_medalist/MD_GeissbuhlerS_NBC_640.gif"/>
            <p:cNvPicPr>
              <a:picLocks noChangeAspect="1" noChangeArrowheads="1"/>
            </p:cNvPicPr>
            <p:nvPr/>
          </p:nvPicPr>
          <p:blipFill>
            <a:blip r:embed="rId8" cstate="print">
              <a:extLst>
                <a:ext uri="{28A0092B-C50C-407E-A947-70E740481C1C}">
                  <a14:useLocalDpi xmlns:a14="http://schemas.microsoft.com/office/drawing/2010/main" xmlns=""/>
                </a:ext>
              </a:extLst>
            </a:blip>
            <a:srcRect/>
            <a:stretch>
              <a:fillRect/>
            </a:stretch>
          </p:blipFill>
          <p:spPr bwMode="auto">
            <a:xfrm>
              <a:off x="7295833" y="2742383"/>
              <a:ext cx="518432" cy="510332"/>
            </a:xfrm>
            <a:prstGeom prst="rect">
              <a:avLst/>
            </a:prstGeom>
            <a:noFill/>
            <a:extLst>
              <a:ext uri="{909E8E84-426E-40DD-AFC4-6F175D3DCCD1}">
                <a14:hiddenFill xmlns:a14="http://schemas.microsoft.com/office/drawing/2010/main" xmlns="">
                  <a:solidFill>
                    <a:srgbClr val="FFFFFF"/>
                  </a:solidFill>
                </a14:hiddenFill>
              </a:ext>
            </a:extLst>
          </p:spPr>
        </p:pic>
        <p:pic>
          <p:nvPicPr>
            <p:cNvPr id="35" name="Picture 4" descr="http://www.fair.org/blog/wp-content/uploads/2013/02/nyt-logo.jpeg"/>
            <p:cNvPicPr>
              <a:picLocks noChangeAspect="1" noChangeArrowheads="1"/>
            </p:cNvPicPr>
            <p:nvPr/>
          </p:nvPicPr>
          <p:blipFill>
            <a:blip r:embed="rId9" cstate="print">
              <a:extLst>
                <a:ext uri="{28A0092B-C50C-407E-A947-70E740481C1C}">
                  <a14:useLocalDpi xmlns:a14="http://schemas.microsoft.com/office/drawing/2010/main" xmlns=""/>
                </a:ext>
              </a:extLst>
            </a:blip>
            <a:srcRect/>
            <a:stretch>
              <a:fillRect/>
            </a:stretch>
          </p:blipFill>
          <p:spPr bwMode="auto">
            <a:xfrm>
              <a:off x="4928038" y="1707745"/>
              <a:ext cx="1404205" cy="686792"/>
            </a:xfrm>
            <a:prstGeom prst="rect">
              <a:avLst/>
            </a:prstGeom>
            <a:noFill/>
            <a:extLst>
              <a:ext uri="{909E8E84-426E-40DD-AFC4-6F175D3DCCD1}">
                <a14:hiddenFill xmlns:a14="http://schemas.microsoft.com/office/drawing/2010/main" xmlns="">
                  <a:solidFill>
                    <a:srgbClr val="FFFFFF"/>
                  </a:solidFill>
                </a14:hiddenFill>
              </a:ext>
            </a:extLst>
          </p:spPr>
        </p:pic>
        <p:pic>
          <p:nvPicPr>
            <p:cNvPr id="36" name="Picture 10" descr="http://img01.thedrum.com/s3fs-public/news/old/9893/master.STV_LOGO__MASTER_.jpg"/>
            <p:cNvPicPr>
              <a:picLocks noChangeAspect="1" noChangeArrowheads="1"/>
            </p:cNvPicPr>
            <p:nvPr/>
          </p:nvPicPr>
          <p:blipFill>
            <a:blip r:embed="rId10" cstate="print">
              <a:extLst>
                <a:ext uri="{28A0092B-C50C-407E-A947-70E740481C1C}">
                  <a14:useLocalDpi xmlns:a14="http://schemas.microsoft.com/office/drawing/2010/main" xmlns=""/>
                </a:ext>
              </a:extLst>
            </a:blip>
            <a:srcRect/>
            <a:stretch>
              <a:fillRect/>
            </a:stretch>
          </p:blipFill>
          <p:spPr bwMode="auto">
            <a:xfrm>
              <a:off x="5018056" y="2653251"/>
              <a:ext cx="1224170" cy="688596"/>
            </a:xfrm>
            <a:prstGeom prst="rect">
              <a:avLst/>
            </a:prstGeom>
            <a:noFill/>
            <a:extLst>
              <a:ext uri="{909E8E84-426E-40DD-AFC4-6F175D3DCCD1}">
                <a14:hiddenFill xmlns:a14="http://schemas.microsoft.com/office/drawing/2010/main" xmlns="">
                  <a:solidFill>
                    <a:srgbClr val="FFFFFF"/>
                  </a:solidFill>
                </a14:hiddenFill>
              </a:ext>
            </a:extLst>
          </p:spPr>
        </p:pic>
        <p:pic>
          <p:nvPicPr>
            <p:cNvPr id="37" name="Picture 12" descr="http://ktvservices.com/wp-content/uploads/2013/09/Sky-logo-2012-lrg.jpg"/>
            <p:cNvPicPr>
              <a:picLocks noChangeAspect="1" noChangeArrowheads="1"/>
            </p:cNvPicPr>
            <p:nvPr/>
          </p:nvPicPr>
          <p:blipFill>
            <a:blip r:embed="rId11" cstate="print">
              <a:extLst>
                <a:ext uri="{28A0092B-C50C-407E-A947-70E740481C1C}">
                  <a14:useLocalDpi xmlns:a14="http://schemas.microsoft.com/office/drawing/2010/main" xmlns=""/>
                </a:ext>
              </a:extLst>
            </a:blip>
            <a:srcRect/>
            <a:stretch>
              <a:fillRect/>
            </a:stretch>
          </p:blipFill>
          <p:spPr bwMode="auto">
            <a:xfrm>
              <a:off x="6379181" y="2847081"/>
              <a:ext cx="493339" cy="300937"/>
            </a:xfrm>
            <a:prstGeom prst="rect">
              <a:avLst/>
            </a:prstGeom>
            <a:noFill/>
            <a:extLst>
              <a:ext uri="{909E8E84-426E-40DD-AFC4-6F175D3DCCD1}">
                <a14:hiddenFill xmlns:a14="http://schemas.microsoft.com/office/drawing/2010/main" xmlns="">
                  <a:solidFill>
                    <a:srgbClr val="FFFFFF"/>
                  </a:solidFill>
                </a14:hiddenFill>
              </a:ext>
            </a:extLst>
          </p:spPr>
        </p:pic>
        <p:pic>
          <p:nvPicPr>
            <p:cNvPr id="38" name="Picture 14" descr="http://www.telegraph.co.uk/template/ver1-0/i/telegraphFacebook.jpg"/>
            <p:cNvPicPr>
              <a:picLocks noChangeAspect="1" noChangeArrowheads="1"/>
            </p:cNvPicPr>
            <p:nvPr/>
          </p:nvPicPr>
          <p:blipFill>
            <a:blip r:embed="rId12" cstate="print">
              <a:extLst>
                <a:ext uri="{28A0092B-C50C-407E-A947-70E740481C1C}">
                  <a14:useLocalDpi xmlns:a14="http://schemas.microsoft.com/office/drawing/2010/main" xmlns=""/>
                </a:ext>
              </a:extLst>
            </a:blip>
            <a:srcRect/>
            <a:stretch>
              <a:fillRect/>
            </a:stretch>
          </p:blipFill>
          <p:spPr bwMode="auto">
            <a:xfrm>
              <a:off x="7309127" y="1805219"/>
              <a:ext cx="491844" cy="491844"/>
            </a:xfrm>
            <a:prstGeom prst="rect">
              <a:avLst/>
            </a:prstGeom>
            <a:noFill/>
            <a:extLst>
              <a:ext uri="{909E8E84-426E-40DD-AFC4-6F175D3DCCD1}">
                <a14:hiddenFill xmlns:a14="http://schemas.microsoft.com/office/drawing/2010/main" xmlns="">
                  <a:solidFill>
                    <a:srgbClr val="FFFFFF"/>
                  </a:solidFill>
                </a14:hiddenFill>
              </a:ext>
            </a:extLst>
          </p:spPr>
        </p:pic>
        <p:pic>
          <p:nvPicPr>
            <p:cNvPr id="39" name="Picture 2" descr="http://www.brandsoftheworld.com/sites/default/files/styles/logo-thumbnail/public/082012/tripavisor_logo.png?itok=Afj-ungK"/>
            <p:cNvPicPr>
              <a:picLocks noChangeAspect="1" noChangeArrowheads="1"/>
            </p:cNvPicPr>
            <p:nvPr/>
          </p:nvPicPr>
          <p:blipFill>
            <a:blip r:embed="rId13" cstate="print">
              <a:extLst>
                <a:ext uri="{28A0092B-C50C-407E-A947-70E740481C1C}">
                  <a14:useLocalDpi xmlns:a14="http://schemas.microsoft.com/office/drawing/2010/main" xmlns=""/>
                </a:ext>
              </a:extLst>
            </a:blip>
            <a:srcRect/>
            <a:stretch>
              <a:fillRect/>
            </a:stretch>
          </p:blipFill>
          <p:spPr bwMode="auto">
            <a:xfrm>
              <a:off x="6224430" y="1707745"/>
              <a:ext cx="720119" cy="720119"/>
            </a:xfrm>
            <a:prstGeom prst="rect">
              <a:avLst/>
            </a:prstGeom>
            <a:noFill/>
            <a:extLst>
              <a:ext uri="{909E8E84-426E-40DD-AFC4-6F175D3DCCD1}">
                <a14:hiddenFill xmlns:a14="http://schemas.microsoft.com/office/drawing/2010/main" xmlns="">
                  <a:solidFill>
                    <a:srgbClr val="FFFFFF"/>
                  </a:solidFill>
                </a14:hiddenFill>
              </a:ext>
            </a:extLst>
          </p:spPr>
        </p:pic>
        <p:pic>
          <p:nvPicPr>
            <p:cNvPr id="40" name="Picture 22" descr="http://www.koinecenter.com/contents/images/twitter.png"/>
            <p:cNvPicPr>
              <a:picLocks noChangeAspect="1" noChangeArrowheads="1"/>
            </p:cNvPicPr>
            <p:nvPr/>
          </p:nvPicPr>
          <p:blipFill>
            <a:blip r:embed="rId14" cstate="print">
              <a:extLst>
                <a:ext uri="{28A0092B-C50C-407E-A947-70E740481C1C}">
                  <a14:useLocalDpi xmlns:a14="http://schemas.microsoft.com/office/drawing/2010/main" xmlns=""/>
                </a:ext>
              </a:extLst>
            </a:blip>
            <a:srcRect/>
            <a:stretch>
              <a:fillRect/>
            </a:stretch>
          </p:blipFill>
          <p:spPr bwMode="auto">
            <a:xfrm>
              <a:off x="5173750" y="991254"/>
              <a:ext cx="912783" cy="343380"/>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19520952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07380" y="267431"/>
            <a:ext cx="4032560" cy="288039"/>
          </a:xfrm>
          <a:prstGeom prst="rect">
            <a:avLst/>
          </a:prstGeom>
        </p:spPr>
        <p:txBody>
          <a:bodyPr>
            <a:no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r>
              <a:rPr lang="en-US" dirty="0" smtClean="0">
                <a:solidFill>
                  <a:srgbClr val="660066"/>
                </a:solidFill>
              </a:rPr>
              <a:t>TODAY</a:t>
            </a:r>
            <a:endParaRPr lang="en-GB" dirty="0">
              <a:solidFill>
                <a:srgbClr val="660066"/>
              </a:solidFill>
            </a:endParaRPr>
          </a:p>
        </p:txBody>
      </p:sp>
      <p:sp>
        <p:nvSpPr>
          <p:cNvPr id="7" name="Text Placeholder 3"/>
          <p:cNvSpPr txBox="1">
            <a:spLocks/>
          </p:cNvSpPr>
          <p:nvPr/>
        </p:nvSpPr>
        <p:spPr>
          <a:xfrm>
            <a:off x="179390" y="1059540"/>
            <a:ext cx="4031444" cy="396055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1400" dirty="0" smtClean="0">
              <a:solidFill>
                <a:schemeClr val="bg1">
                  <a:lumMod val="50000"/>
                </a:schemeClr>
              </a:solidFill>
              <a:latin typeface="+mj-lt"/>
              <a:cs typeface="Arial" panose="020B0604020202020204" pitchFamily="34" charset="0"/>
            </a:endParaRPr>
          </a:p>
          <a:p>
            <a:endParaRPr lang="en-GB" sz="1400" dirty="0">
              <a:solidFill>
                <a:schemeClr val="bg1">
                  <a:lumMod val="50000"/>
                </a:schemeClr>
              </a:solidFill>
              <a:latin typeface="+mj-lt"/>
              <a:cs typeface="Arial" panose="020B0604020202020204" pitchFamily="34" charset="0"/>
            </a:endParaRPr>
          </a:p>
          <a:p>
            <a:r>
              <a:rPr lang="en-GB" sz="1400" dirty="0" smtClean="0">
                <a:solidFill>
                  <a:schemeClr val="bg1">
                    <a:lumMod val="50000"/>
                  </a:schemeClr>
                </a:solidFill>
                <a:latin typeface="+mj-lt"/>
                <a:cs typeface="Arial" panose="020B0604020202020204" pitchFamily="34" charset="0"/>
              </a:rPr>
              <a:t>The travel landscape</a:t>
            </a:r>
          </a:p>
          <a:p>
            <a:endParaRPr lang="en-GB" sz="1400" dirty="0">
              <a:solidFill>
                <a:schemeClr val="bg1">
                  <a:lumMod val="50000"/>
                </a:schemeClr>
              </a:solidFill>
              <a:latin typeface="+mj-lt"/>
              <a:cs typeface="Arial" panose="020B0604020202020204" pitchFamily="34" charset="0"/>
            </a:endParaRPr>
          </a:p>
          <a:p>
            <a:r>
              <a:rPr lang="en-GB" sz="1400" dirty="0" smtClean="0">
                <a:solidFill>
                  <a:schemeClr val="bg1">
                    <a:lumMod val="50000"/>
                  </a:schemeClr>
                </a:solidFill>
                <a:latin typeface="+mj-lt"/>
                <a:cs typeface="Arial" panose="020B0604020202020204" pitchFamily="34" charset="0"/>
              </a:rPr>
              <a:t>Visitor trends</a:t>
            </a:r>
          </a:p>
          <a:p>
            <a:endParaRPr lang="en-GB" sz="1400" dirty="0" smtClean="0">
              <a:solidFill>
                <a:schemeClr val="bg1">
                  <a:lumMod val="50000"/>
                </a:schemeClr>
              </a:solidFill>
              <a:latin typeface="+mj-lt"/>
              <a:cs typeface="Arial" panose="020B0604020202020204" pitchFamily="34" charset="0"/>
            </a:endParaRPr>
          </a:p>
          <a:p>
            <a:r>
              <a:rPr lang="en-GB" sz="1400" dirty="0" smtClean="0">
                <a:solidFill>
                  <a:schemeClr val="bg1">
                    <a:lumMod val="50000"/>
                  </a:schemeClr>
                </a:solidFill>
                <a:latin typeface="+mj-lt"/>
                <a:cs typeface="Arial" panose="020B0604020202020204" pitchFamily="34" charset="0"/>
              </a:rPr>
              <a:t>the media landscape</a:t>
            </a:r>
          </a:p>
          <a:p>
            <a:endParaRPr lang="en-GB" sz="1400" dirty="0" smtClean="0">
              <a:solidFill>
                <a:schemeClr val="bg1">
                  <a:lumMod val="50000"/>
                </a:schemeClr>
              </a:solidFill>
              <a:latin typeface="+mj-lt"/>
              <a:cs typeface="Arial" panose="020B0604020202020204" pitchFamily="34" charset="0"/>
            </a:endParaRPr>
          </a:p>
          <a:p>
            <a:r>
              <a:rPr lang="en-GB" sz="1400" dirty="0" smtClean="0">
                <a:solidFill>
                  <a:schemeClr val="bg1">
                    <a:lumMod val="50000"/>
                  </a:schemeClr>
                </a:solidFill>
                <a:latin typeface="+mj-lt"/>
                <a:cs typeface="Arial" panose="020B0604020202020204" pitchFamily="34" charset="0"/>
              </a:rPr>
              <a:t>moving forward in a new direction </a:t>
            </a:r>
          </a:p>
          <a:p>
            <a:endParaRPr lang="en-GB" sz="1400" dirty="0">
              <a:solidFill>
                <a:schemeClr val="bg1">
                  <a:lumMod val="50000"/>
                </a:schemeClr>
              </a:solidFill>
              <a:latin typeface="+mj-lt"/>
              <a:cs typeface="Arial" panose="020B0604020202020204" pitchFamily="34" charset="0"/>
            </a:endParaRPr>
          </a:p>
          <a:p>
            <a:pPr marL="0" indent="0">
              <a:buNone/>
            </a:pPr>
            <a:endParaRPr lang="en-GB" sz="1400" dirty="0" smtClean="0">
              <a:solidFill>
                <a:schemeClr val="bg1">
                  <a:lumMod val="50000"/>
                </a:schemeClr>
              </a:solidFill>
              <a:latin typeface="+mj-lt"/>
              <a:cs typeface="Arial" panose="020B0604020202020204" pitchFamily="34" charset="0"/>
            </a:endParaRPr>
          </a:p>
        </p:txBody>
      </p:sp>
      <p:cxnSp>
        <p:nvCxnSpPr>
          <p:cNvPr id="14" name="Straight Connector 13"/>
          <p:cNvCxnSpPr/>
          <p:nvPr/>
        </p:nvCxnSpPr>
        <p:spPr>
          <a:xfrm>
            <a:off x="107380" y="267430"/>
            <a:ext cx="0" cy="360050"/>
          </a:xfrm>
          <a:prstGeom prst="line">
            <a:avLst/>
          </a:prstGeom>
          <a:ln w="50800"/>
          <a:effectLst/>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 val="34704263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GB" sz="2000" cap="all" dirty="0" smtClean="0">
                <a:latin typeface="Arial Black" panose="020B0A04020102020204" pitchFamily="34" charset="0"/>
              </a:rPr>
              <a:t>Factors Influencing Travel IN 2016</a:t>
            </a:r>
            <a:endParaRPr lang="en-GB" sz="2000" cap="all" dirty="0">
              <a:latin typeface="Arial Black" panose="020B0A04020102020204" pitchFamily="34" charset="0"/>
            </a:endParaRPr>
          </a:p>
        </p:txBody>
      </p:sp>
      <p:sp>
        <p:nvSpPr>
          <p:cNvPr id="3" name="Text Placeholder 2"/>
          <p:cNvSpPr>
            <a:spLocks noGrp="1"/>
          </p:cNvSpPr>
          <p:nvPr>
            <p:ph type="body" sz="quarter" idx="11"/>
          </p:nvPr>
        </p:nvSpPr>
        <p:spPr/>
        <p:txBody>
          <a:bodyPr/>
          <a:lstStyle/>
          <a:p>
            <a:r>
              <a:rPr lang="en-GB" b="1" cap="all" dirty="0" smtClean="0"/>
              <a:t>Consumer Drivers for tourism behaviour in 2016</a:t>
            </a:r>
            <a:endParaRPr lang="en-GB" b="1" cap="all" dirty="0"/>
          </a:p>
          <a:p>
            <a:endParaRPr lang="en-GB" cap="all" dirty="0">
              <a:latin typeface="Arial Black" panose="020B0A04020102020204" pitchFamily="34" charset="0"/>
            </a:endParaRPr>
          </a:p>
        </p:txBody>
      </p:sp>
      <p:sp>
        <p:nvSpPr>
          <p:cNvPr id="5" name="Rectangle 4"/>
          <p:cNvSpPr/>
          <p:nvPr/>
        </p:nvSpPr>
        <p:spPr>
          <a:xfrm>
            <a:off x="251400" y="840393"/>
            <a:ext cx="2246722" cy="15696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GB" sz="1600" dirty="0" smtClean="0">
                <a:solidFill>
                  <a:srgbClr val="1F171D"/>
                </a:solidFill>
                <a:ea typeface="Calibri" panose="020F0502020204030204" pitchFamily="34" charset="0"/>
                <a:cs typeface="Times New Roman" panose="02020603050405020304" pitchFamily="18" charset="0"/>
              </a:rPr>
              <a:t>Exchange Rates More Favourable since end of 2015 for inbound travel (</a:t>
            </a:r>
            <a:r>
              <a:rPr lang="en-GB" sz="1600" dirty="0">
                <a:solidFill>
                  <a:srgbClr val="1F171D"/>
                </a:solidFill>
                <a:ea typeface="Calibri" panose="020F0502020204030204" pitchFamily="34" charset="0"/>
                <a:cs typeface="Times New Roman" panose="02020603050405020304" pitchFamily="18" charset="0"/>
              </a:rPr>
              <a:t>North America </a:t>
            </a:r>
            <a:r>
              <a:rPr lang="en-GB" sz="1600" dirty="0" smtClean="0">
                <a:solidFill>
                  <a:srgbClr val="1F171D"/>
                </a:solidFill>
                <a:ea typeface="Calibri" panose="020F0502020204030204" pitchFamily="34" charset="0"/>
                <a:cs typeface="Times New Roman" panose="02020603050405020304" pitchFamily="18" charset="0"/>
              </a:rPr>
              <a:t>Expenditure increased  57% in Q3</a:t>
            </a:r>
            <a:endParaRPr lang="en-GB" sz="1600" dirty="0">
              <a:solidFill>
                <a:srgbClr val="1F171D"/>
              </a:solidFill>
            </a:endParaRPr>
          </a:p>
        </p:txBody>
      </p:sp>
      <p:sp>
        <p:nvSpPr>
          <p:cNvPr id="6" name="Rectangle 5"/>
          <p:cNvSpPr/>
          <p:nvPr/>
        </p:nvSpPr>
        <p:spPr>
          <a:xfrm>
            <a:off x="259350" y="2531063"/>
            <a:ext cx="2880400" cy="206210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GB" sz="1600" dirty="0" smtClean="0">
                <a:solidFill>
                  <a:srgbClr val="1F171D"/>
                </a:solidFill>
                <a:ea typeface="Calibri" panose="020F0502020204030204" pitchFamily="34" charset="0"/>
                <a:cs typeface="Times New Roman" panose="02020603050405020304" pitchFamily="18" charset="0"/>
              </a:rPr>
              <a:t>Increase </a:t>
            </a:r>
            <a:r>
              <a:rPr lang="en-GB" sz="1600" dirty="0">
                <a:solidFill>
                  <a:srgbClr val="1F171D"/>
                </a:solidFill>
                <a:ea typeface="Calibri" panose="020F0502020204030204" pitchFamily="34" charset="0"/>
                <a:cs typeface="Times New Roman" panose="02020603050405020304" pitchFamily="18" charset="0"/>
              </a:rPr>
              <a:t>in airline capacity between Scotland and North </a:t>
            </a:r>
            <a:r>
              <a:rPr lang="en-GB" sz="1600" dirty="0" smtClean="0">
                <a:solidFill>
                  <a:srgbClr val="1F171D"/>
                </a:solidFill>
                <a:ea typeface="Calibri" panose="020F0502020204030204" pitchFamily="34" charset="0"/>
                <a:cs typeface="Times New Roman" panose="02020603050405020304" pitchFamily="18" charset="0"/>
              </a:rPr>
              <a:t>America. </a:t>
            </a:r>
          </a:p>
          <a:p>
            <a:pPr algn="ctr"/>
            <a:r>
              <a:rPr lang="en-GB" sz="1600" dirty="0" smtClean="0">
                <a:solidFill>
                  <a:srgbClr val="1F171D"/>
                </a:solidFill>
                <a:ea typeface="Calibri" panose="020F0502020204030204" pitchFamily="34" charset="0"/>
                <a:cs typeface="Times New Roman" panose="02020603050405020304" pitchFamily="18" charset="0"/>
              </a:rPr>
              <a:t>Delta </a:t>
            </a:r>
            <a:r>
              <a:rPr lang="en-GB" sz="1600" dirty="0">
                <a:solidFill>
                  <a:srgbClr val="1F171D"/>
                </a:solidFill>
                <a:ea typeface="Calibri" panose="020F0502020204030204" pitchFamily="34" charset="0"/>
                <a:cs typeface="Times New Roman" panose="02020603050405020304" pitchFamily="18" charset="0"/>
              </a:rPr>
              <a:t>Air Lines, </a:t>
            </a:r>
            <a:r>
              <a:rPr lang="en-GB" sz="1600" dirty="0" err="1">
                <a:solidFill>
                  <a:srgbClr val="1F171D"/>
                </a:solidFill>
                <a:ea typeface="Calibri" panose="020F0502020204030204" pitchFamily="34" charset="0"/>
                <a:cs typeface="Times New Roman" panose="02020603050405020304" pitchFamily="18" charset="0"/>
              </a:rPr>
              <a:t>Icelandair</a:t>
            </a:r>
            <a:r>
              <a:rPr lang="en-GB" sz="1600" dirty="0">
                <a:solidFill>
                  <a:srgbClr val="1F171D"/>
                </a:solidFill>
                <a:ea typeface="Calibri" panose="020F0502020204030204" pitchFamily="34" charset="0"/>
                <a:cs typeface="Times New Roman" panose="02020603050405020304" pitchFamily="18" charset="0"/>
              </a:rPr>
              <a:t>, Air Canada Rouge, Air Transit and WOW contributed a further 90,000 seats throughout 2016</a:t>
            </a:r>
            <a:endParaRPr lang="en-GB" sz="1600" dirty="0">
              <a:solidFill>
                <a:srgbClr val="1F171D"/>
              </a:solidFill>
            </a:endParaRPr>
          </a:p>
        </p:txBody>
      </p:sp>
      <p:sp>
        <p:nvSpPr>
          <p:cNvPr id="10" name="Rectangle 9"/>
          <p:cNvSpPr/>
          <p:nvPr/>
        </p:nvSpPr>
        <p:spPr>
          <a:xfrm>
            <a:off x="3297858" y="765046"/>
            <a:ext cx="3820397" cy="2647137"/>
          </a:xfrm>
          <a:prstGeom prst="rect">
            <a:avLst/>
          </a:prstGeom>
        </p:spPr>
        <p:style>
          <a:lnRef idx="2">
            <a:schemeClr val="accent1"/>
          </a:lnRef>
          <a:fillRef idx="1">
            <a:schemeClr val="lt1"/>
          </a:fillRef>
          <a:effectRef idx="0">
            <a:schemeClr val="accent1"/>
          </a:effectRef>
          <a:fontRef idx="minor">
            <a:schemeClr val="dk1"/>
          </a:fontRef>
        </p:style>
        <p:txBody>
          <a:bodyPr wrap="none">
            <a:noAutofit/>
          </a:bodyPr>
          <a:lstStyle/>
          <a:p>
            <a:r>
              <a:rPr lang="en-GB" dirty="0" smtClean="0">
                <a:solidFill>
                  <a:srgbClr val="1F171D"/>
                </a:solidFill>
                <a:ea typeface="Calibri" panose="020F0502020204030204" pitchFamily="34" charset="0"/>
                <a:cs typeface="Times New Roman" panose="02020603050405020304" pitchFamily="18" charset="0"/>
              </a:rPr>
              <a:t>European Travel Behaviour - 2016</a:t>
            </a:r>
            <a:endParaRPr lang="en-GB" dirty="0">
              <a:solidFill>
                <a:srgbClr val="1F171D"/>
              </a:solidFill>
            </a:endParaRPr>
          </a:p>
        </p:txBody>
      </p:sp>
      <p:sp>
        <p:nvSpPr>
          <p:cNvPr id="12" name="Rectangle 11"/>
          <p:cNvSpPr/>
          <p:nvPr/>
        </p:nvSpPr>
        <p:spPr>
          <a:xfrm>
            <a:off x="3456388" y="1467894"/>
            <a:ext cx="1576281" cy="9541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GB" sz="1400" dirty="0" smtClean="0">
                <a:solidFill>
                  <a:srgbClr val="1F171D"/>
                </a:solidFill>
                <a:ea typeface="Calibri" panose="020F0502020204030204" pitchFamily="34" charset="0"/>
                <a:cs typeface="Times New Roman" panose="02020603050405020304" pitchFamily="18" charset="0"/>
              </a:rPr>
              <a:t>Safety </a:t>
            </a:r>
            <a:r>
              <a:rPr lang="en-GB" sz="1400" dirty="0">
                <a:solidFill>
                  <a:srgbClr val="1F171D"/>
                </a:solidFill>
                <a:ea typeface="Calibri" panose="020F0502020204030204" pitchFamily="34" charset="0"/>
                <a:cs typeface="Times New Roman" panose="02020603050405020304" pitchFamily="18" charset="0"/>
              </a:rPr>
              <a:t>and security </a:t>
            </a:r>
            <a:r>
              <a:rPr lang="en-GB" sz="1400" dirty="0" smtClean="0">
                <a:solidFill>
                  <a:srgbClr val="1F171D"/>
                </a:solidFill>
                <a:ea typeface="Calibri" panose="020F0502020204030204" pitchFamily="34" charset="0"/>
                <a:cs typeface="Times New Roman" panose="02020603050405020304" pitchFamily="18" charset="0"/>
              </a:rPr>
              <a:t>concerns for French &amp; German</a:t>
            </a:r>
            <a:endParaRPr lang="en-GB" sz="1400" dirty="0">
              <a:solidFill>
                <a:srgbClr val="1F171D"/>
              </a:solidFill>
            </a:endParaRPr>
          </a:p>
        </p:txBody>
      </p:sp>
      <p:sp>
        <p:nvSpPr>
          <p:cNvPr id="11" name="Rectangle 10"/>
          <p:cNvSpPr/>
          <p:nvPr/>
        </p:nvSpPr>
        <p:spPr>
          <a:xfrm>
            <a:off x="4566379" y="2517567"/>
            <a:ext cx="1619590" cy="73866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GB" sz="1400" dirty="0" smtClean="0">
                <a:solidFill>
                  <a:srgbClr val="1F171D"/>
                </a:solidFill>
                <a:ea typeface="Calibri" panose="020F0502020204030204" pitchFamily="34" charset="0"/>
                <a:cs typeface="Times New Roman" panose="02020603050405020304" pitchFamily="18" charset="0"/>
              </a:rPr>
              <a:t>Took </a:t>
            </a:r>
            <a:r>
              <a:rPr lang="en-GB" sz="1400" dirty="0">
                <a:solidFill>
                  <a:srgbClr val="1F171D"/>
                </a:solidFill>
                <a:ea typeface="Calibri" panose="020F0502020204030204" pitchFamily="34" charset="0"/>
                <a:cs typeface="Times New Roman" panose="02020603050405020304" pitchFamily="18" charset="0"/>
              </a:rPr>
              <a:t>more self-drive holidays across Europe </a:t>
            </a:r>
            <a:endParaRPr lang="en-GB" sz="1400" dirty="0">
              <a:solidFill>
                <a:srgbClr val="1F171D"/>
              </a:solidFill>
            </a:endParaRPr>
          </a:p>
        </p:txBody>
      </p:sp>
      <p:sp>
        <p:nvSpPr>
          <p:cNvPr id="13" name="Rectangle 12"/>
          <p:cNvSpPr/>
          <p:nvPr/>
        </p:nvSpPr>
        <p:spPr>
          <a:xfrm>
            <a:off x="5190777" y="1162144"/>
            <a:ext cx="1881441" cy="116955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GB" sz="1400" dirty="0">
                <a:solidFill>
                  <a:srgbClr val="1F171D"/>
                </a:solidFill>
                <a:ea typeface="Calibri" panose="020F0502020204030204" pitchFamily="34" charset="0"/>
                <a:cs typeface="Times New Roman" panose="02020603050405020304" pitchFamily="18" charset="0"/>
              </a:rPr>
              <a:t>EU15 markets </a:t>
            </a:r>
            <a:r>
              <a:rPr lang="en-GB" sz="1400" dirty="0" smtClean="0">
                <a:solidFill>
                  <a:srgbClr val="1F171D"/>
                </a:solidFill>
                <a:ea typeface="Calibri" panose="020F0502020204030204" pitchFamily="34" charset="0"/>
                <a:cs typeface="Times New Roman" panose="02020603050405020304" pitchFamily="18" charset="0"/>
              </a:rPr>
              <a:t>took holidays </a:t>
            </a:r>
            <a:r>
              <a:rPr lang="en-GB" sz="1400" dirty="0">
                <a:solidFill>
                  <a:srgbClr val="1F171D"/>
                </a:solidFill>
                <a:ea typeface="Calibri" panose="020F0502020204030204" pitchFamily="34" charset="0"/>
                <a:cs typeface="Times New Roman" panose="02020603050405020304" pitchFamily="18" charset="0"/>
              </a:rPr>
              <a:t>to Iceland and </a:t>
            </a:r>
            <a:r>
              <a:rPr lang="en-GB" sz="1400" dirty="0" smtClean="0">
                <a:solidFill>
                  <a:srgbClr val="1F171D"/>
                </a:solidFill>
                <a:ea typeface="Calibri" panose="020F0502020204030204" pitchFamily="34" charset="0"/>
                <a:cs typeface="Times New Roman" panose="02020603050405020304" pitchFamily="18" charset="0"/>
              </a:rPr>
              <a:t>Scandinavia – Direct Competitors to Scotland?</a:t>
            </a:r>
            <a:endParaRPr lang="en-GB" sz="1400" dirty="0">
              <a:solidFill>
                <a:srgbClr val="1F171D"/>
              </a:solidFill>
            </a:endParaRPr>
          </a:p>
        </p:txBody>
      </p:sp>
      <p:sp>
        <p:nvSpPr>
          <p:cNvPr id="14" name="Rectangle 13"/>
          <p:cNvSpPr/>
          <p:nvPr/>
        </p:nvSpPr>
        <p:spPr>
          <a:xfrm>
            <a:off x="3725863" y="3652487"/>
            <a:ext cx="4572000" cy="83099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r>
              <a:rPr lang="en-GB" sz="1600" dirty="0" smtClean="0">
                <a:solidFill>
                  <a:srgbClr val="1F171D"/>
                </a:solidFill>
                <a:ea typeface="Calibri" panose="020F0502020204030204" pitchFamily="34" charset="0"/>
                <a:cs typeface="Times New Roman" panose="02020603050405020304" pitchFamily="18" charset="0"/>
              </a:rPr>
              <a:t>International </a:t>
            </a:r>
            <a:r>
              <a:rPr lang="en-GB" sz="1600" dirty="0">
                <a:solidFill>
                  <a:srgbClr val="1F171D"/>
                </a:solidFill>
                <a:ea typeface="Calibri" panose="020F0502020204030204" pitchFamily="34" charset="0"/>
                <a:cs typeface="Times New Roman" panose="02020603050405020304" pitchFamily="18" charset="0"/>
              </a:rPr>
              <a:t>events taking place over the summer period, namely the European Football Championships in France, and the Rio Olympics</a:t>
            </a:r>
            <a:endParaRPr lang="en-GB" sz="1600" dirty="0">
              <a:solidFill>
                <a:srgbClr val="1F171D"/>
              </a:solidFill>
            </a:endParaRPr>
          </a:p>
        </p:txBody>
      </p:sp>
      <p:sp>
        <p:nvSpPr>
          <p:cNvPr id="15" name="Rectangle 14"/>
          <p:cNvSpPr/>
          <p:nvPr/>
        </p:nvSpPr>
        <p:spPr>
          <a:xfrm>
            <a:off x="7383290" y="1546865"/>
            <a:ext cx="1356374" cy="181588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GB" sz="1600" dirty="0" smtClean="0">
                <a:solidFill>
                  <a:srgbClr val="1F171D"/>
                </a:solidFill>
                <a:ea typeface="Calibri" panose="020F0502020204030204" pitchFamily="34" charset="0"/>
                <a:cs typeface="Times New Roman" panose="02020603050405020304" pitchFamily="18" charset="0"/>
              </a:rPr>
              <a:t>Rest of World Travel to Scotland increased (See UNWTO Barometer)</a:t>
            </a:r>
            <a:endParaRPr lang="en-GB" sz="1600" dirty="0">
              <a:solidFill>
                <a:srgbClr val="1F171D"/>
              </a:solidFill>
            </a:endParaRPr>
          </a:p>
        </p:txBody>
      </p:sp>
    </p:spTree>
    <p:extLst>
      <p:ext uri="{BB962C8B-B14F-4D97-AF65-F5344CB8AC3E}">
        <p14:creationId xmlns:p14="http://schemas.microsoft.com/office/powerpoint/2010/main" xmlns="" val="6194546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Trend impact on Scottish Tourism</a:t>
            </a:r>
            <a:endParaRPr lang="en-GB" dirty="0"/>
          </a:p>
        </p:txBody>
      </p:sp>
      <p:sp>
        <p:nvSpPr>
          <p:cNvPr id="4" name="Text Placeholder 3"/>
          <p:cNvSpPr>
            <a:spLocks noGrp="1"/>
          </p:cNvSpPr>
          <p:nvPr>
            <p:ph type="body" sz="quarter" idx="11"/>
          </p:nvPr>
        </p:nvSpPr>
        <p:spPr>
          <a:xfrm>
            <a:off x="252517" y="1131550"/>
            <a:ext cx="4031444" cy="3168520"/>
          </a:xfrm>
        </p:spPr>
        <p:txBody>
          <a:bodyPr>
            <a:normAutofit fontScale="85000" lnSpcReduction="10000"/>
          </a:bodyPr>
          <a:lstStyle/>
          <a:p>
            <a:pPr marL="285750" indent="-285750">
              <a:buFont typeface="Arial" panose="020B0604020202020204" pitchFamily="34" charset="0"/>
              <a:buChar char="•"/>
            </a:pPr>
            <a:r>
              <a:rPr lang="en-GB" sz="1500" dirty="0" smtClean="0"/>
              <a:t>Consumers </a:t>
            </a:r>
            <a:r>
              <a:rPr lang="en-GB" sz="1500" dirty="0"/>
              <a:t>are seeking experiences over products, with greater emphasis being placed </a:t>
            </a:r>
            <a:r>
              <a:rPr lang="en-GB" sz="1500" dirty="0" smtClean="0"/>
              <a:t>on:</a:t>
            </a:r>
          </a:p>
          <a:p>
            <a:pPr marL="285750" indent="-285750">
              <a:buFont typeface="Arial" panose="020B0604020202020204" pitchFamily="34" charset="0"/>
              <a:buChar char="•"/>
            </a:pPr>
            <a:r>
              <a:rPr lang="en-GB" sz="1500" dirty="0" smtClean="0"/>
              <a:t> </a:t>
            </a:r>
            <a:r>
              <a:rPr lang="en-GB" sz="1500" dirty="0"/>
              <a:t>road trip based </a:t>
            </a:r>
            <a:r>
              <a:rPr lang="en-GB" sz="1500" dirty="0" smtClean="0"/>
              <a:t>holidays – fluid itinerary travel</a:t>
            </a:r>
          </a:p>
          <a:p>
            <a:pPr marL="285750" indent="-285750">
              <a:buFont typeface="Arial" panose="020B0604020202020204" pitchFamily="34" charset="0"/>
              <a:buChar char="•"/>
            </a:pPr>
            <a:r>
              <a:rPr lang="en-GB" sz="1500" dirty="0" smtClean="0"/>
              <a:t>seeking </a:t>
            </a:r>
            <a:r>
              <a:rPr lang="en-GB" sz="1500" dirty="0"/>
              <a:t>adventure experiences within a controlled environment, such as mild </a:t>
            </a:r>
            <a:r>
              <a:rPr lang="en-GB" sz="1500" dirty="0" smtClean="0"/>
              <a:t>camping – intrepid travel</a:t>
            </a:r>
          </a:p>
          <a:p>
            <a:pPr marL="285750" indent="-285750">
              <a:buFont typeface="Arial" panose="020B0604020202020204" pitchFamily="34" charset="0"/>
              <a:buChar char="•"/>
            </a:pPr>
            <a:r>
              <a:rPr lang="en-GB" sz="1500" dirty="0" smtClean="0"/>
              <a:t>Inspired by film, literature, folklore….story telling</a:t>
            </a:r>
          </a:p>
          <a:p>
            <a:pPr marL="285750" indent="-285750">
              <a:buFont typeface="Arial" panose="020B0604020202020204" pitchFamily="34" charset="0"/>
              <a:buChar char="•"/>
            </a:pPr>
            <a:r>
              <a:rPr lang="en-GB" sz="1500" dirty="0" smtClean="0"/>
              <a:t>Rise in Green living </a:t>
            </a:r>
          </a:p>
          <a:p>
            <a:pPr marL="285750" indent="-285750">
              <a:buFont typeface="Arial" panose="020B0604020202020204" pitchFamily="34" charset="0"/>
              <a:buChar char="•"/>
            </a:pPr>
            <a:r>
              <a:rPr lang="en-GB" sz="1500" dirty="0" smtClean="0"/>
              <a:t>Wellbeing &amp; cultural enrichment</a:t>
            </a:r>
          </a:p>
          <a:p>
            <a:pPr marL="285750" indent="-285750">
              <a:buFont typeface="Arial" panose="020B0604020202020204" pitchFamily="34" charset="0"/>
              <a:buChar char="•"/>
            </a:pPr>
            <a:r>
              <a:rPr lang="en-GB" sz="1500" dirty="0" smtClean="0"/>
              <a:t>More reliant on technology – just in time inspiration</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a:p>
            <a:endParaRPr lang="en-GB" dirty="0" smtClean="0"/>
          </a:p>
        </p:txBody>
      </p:sp>
      <p:sp>
        <p:nvSpPr>
          <p:cNvPr id="6" name="Text Placeholder 5"/>
          <p:cNvSpPr>
            <a:spLocks noGrp="1"/>
          </p:cNvSpPr>
          <p:nvPr>
            <p:ph type="body" sz="quarter" idx="14"/>
          </p:nvPr>
        </p:nvSpPr>
        <p:spPr/>
        <p:txBody>
          <a:bodyPr/>
          <a:lstStyle/>
          <a:p>
            <a:endParaRPr lang="en-GB" dirty="0"/>
          </a:p>
        </p:txBody>
      </p:sp>
      <p:pic>
        <p:nvPicPr>
          <p:cNvPr id="2" name="Picture Placeholder 1"/>
          <p:cNvPicPr>
            <a:picLocks noGrp="1" noChangeAspect="1"/>
          </p:cNvPicPr>
          <p:nvPr>
            <p:ph type="pic" sz="quarter" idx="13"/>
          </p:nvPr>
        </p:nvPicPr>
        <p:blipFill>
          <a:blip r:embed="rId3" cstate="print">
            <a:extLst>
              <a:ext uri="{28A0092B-C50C-407E-A947-70E740481C1C}">
                <a14:useLocalDpi xmlns:a14="http://schemas.microsoft.com/office/drawing/2010/main" xmlns="" val="0"/>
              </a:ext>
            </a:extLst>
          </a:blip>
          <a:srcRect l="1791" r="1791"/>
          <a:stretch>
            <a:fillRect/>
          </a:stretch>
        </p:blipFill>
        <p:spPr>
          <a:xfrm>
            <a:off x="6257174" y="2114288"/>
            <a:ext cx="2448340" cy="2534203"/>
          </a:xfrm>
        </p:spPr>
      </p:pic>
    </p:spTree>
    <p:extLst>
      <p:ext uri="{BB962C8B-B14F-4D97-AF65-F5344CB8AC3E}">
        <p14:creationId xmlns:p14="http://schemas.microsoft.com/office/powerpoint/2010/main" xmlns="" val="38875251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3"/>
          </p:nvPr>
        </p:nvPicPr>
        <p:blipFill>
          <a:blip r:embed="rId3" cstate="print">
            <a:extLst>
              <a:ext uri="{28A0092B-C50C-407E-A947-70E740481C1C}">
                <a14:useLocalDpi xmlns:a14="http://schemas.microsoft.com/office/drawing/2010/main" xmlns="" val="0"/>
              </a:ext>
            </a:extLst>
          </a:blip>
          <a:srcRect t="11185" b="11185"/>
          <a:stretch>
            <a:fillRect/>
          </a:stretch>
        </p:blipFill>
        <p:spPr/>
      </p:pic>
      <p:sp>
        <p:nvSpPr>
          <p:cNvPr id="3" name="Title 2"/>
          <p:cNvSpPr>
            <a:spLocks noGrp="1"/>
          </p:cNvSpPr>
          <p:nvPr>
            <p:ph type="ctrTitle"/>
          </p:nvPr>
        </p:nvSpPr>
        <p:spPr>
          <a:xfrm>
            <a:off x="611450" y="2034943"/>
            <a:ext cx="7772400" cy="1102519"/>
          </a:xfrm>
        </p:spPr>
        <p:txBody>
          <a:bodyPr/>
          <a:lstStyle/>
          <a:p>
            <a:r>
              <a:rPr lang="en-GB"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Scotland Visitor Survey </a:t>
            </a:r>
            <a:br>
              <a:rPr lang="en-GB" b="1" dirty="0">
                <a:ln w="10160">
                  <a:solidFill>
                    <a:schemeClr val="accent5"/>
                  </a:solidFill>
                  <a:prstDash val="solid"/>
                </a:ln>
                <a:solidFill>
                  <a:srgbClr val="FFFFFF"/>
                </a:solidFill>
                <a:effectLst>
                  <a:outerShdw blurRad="38100" dist="22860" dir="5400000" algn="tl" rotWithShape="0">
                    <a:srgbClr val="000000">
                      <a:alpha val="30000"/>
                    </a:srgbClr>
                  </a:outerShdw>
                </a:effectLst>
              </a:rPr>
            </a:br>
            <a:r>
              <a:rPr lang="en-GB"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2015 &amp; </a:t>
            </a:r>
            <a:r>
              <a:rPr lang="en-GB"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2016</a:t>
            </a:r>
            <a:br>
              <a:rPr lang="en-GB"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br>
            <a:r>
              <a:rPr lang="en-GB"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
            </a:r>
            <a:br>
              <a:rPr lang="en-GB"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br>
            <a:endParaRPr lang="en-GB"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Text Placeholder 4"/>
          <p:cNvSpPr>
            <a:spLocks noGrp="1"/>
          </p:cNvSpPr>
          <p:nvPr>
            <p:ph type="body" sz="quarter" idx="15"/>
          </p:nvPr>
        </p:nvSpPr>
        <p:spPr/>
        <p:txBody>
          <a:bodyPr/>
          <a:lstStyle/>
          <a:p>
            <a:r>
              <a:rPr lang="en-GB" dirty="0"/>
              <a:t>East beach, lossiemouth</a:t>
            </a:r>
          </a:p>
        </p:txBody>
      </p:sp>
    </p:spTree>
    <p:extLst>
      <p:ext uri="{BB962C8B-B14F-4D97-AF65-F5344CB8AC3E}">
        <p14:creationId xmlns:p14="http://schemas.microsoft.com/office/powerpoint/2010/main" xmlns="" val="3184881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32088" y="483460"/>
          <a:ext cx="8229600" cy="3942438"/>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1" y="-8418"/>
            <a:ext cx="9132888" cy="646331"/>
          </a:xfrm>
          <a:prstGeom prst="rect">
            <a:avLst/>
          </a:prstGeom>
          <a:noFill/>
        </p:spPr>
        <p:txBody>
          <a:bodyPr wrap="square">
            <a:spAutoFit/>
          </a:bodyPr>
          <a:lstStyle/>
          <a:p>
            <a:r>
              <a:rPr lang="en-GB" b="1" dirty="0">
                <a:solidFill>
                  <a:schemeClr val="accent1"/>
                </a:solidFill>
              </a:rPr>
              <a:t>Scotland’s scenery and landscape remains a key motivation to visit, as does its history and culture.  Other drivers vary by market and visitor type.</a:t>
            </a:r>
          </a:p>
        </p:txBody>
      </p:sp>
      <p:sp>
        <p:nvSpPr>
          <p:cNvPr id="8" name="Oval 7"/>
          <p:cNvSpPr/>
          <p:nvPr/>
        </p:nvSpPr>
        <p:spPr>
          <a:xfrm>
            <a:off x="7236370" y="579774"/>
            <a:ext cx="538428" cy="319844"/>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p:nvSpPr>
        <p:spPr>
          <a:xfrm>
            <a:off x="12192" y="4791868"/>
            <a:ext cx="3213508" cy="307777"/>
          </a:xfrm>
          <a:prstGeom prst="rect">
            <a:avLst/>
          </a:prstGeom>
        </p:spPr>
        <p:txBody>
          <a:bodyPr wrap="none">
            <a:spAutoFit/>
          </a:bodyPr>
          <a:lstStyle/>
          <a:p>
            <a:r>
              <a:rPr lang="en-GB" sz="1400" b="1" dirty="0">
                <a:solidFill>
                  <a:schemeClr val="bg1"/>
                </a:solidFill>
              </a:rPr>
              <a:t>What Attracts Visitors To Scotland?</a:t>
            </a:r>
            <a:endParaRPr lang="en-GB" sz="1400" b="1" dirty="0"/>
          </a:p>
        </p:txBody>
      </p:sp>
      <p:sp>
        <p:nvSpPr>
          <p:cNvPr id="17" name="Oval 16"/>
          <p:cNvSpPr/>
          <p:nvPr/>
        </p:nvSpPr>
        <p:spPr>
          <a:xfrm>
            <a:off x="5899984" y="811706"/>
            <a:ext cx="538428" cy="319844"/>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p:cNvSpPr/>
          <p:nvPr/>
        </p:nvSpPr>
        <p:spPr>
          <a:xfrm>
            <a:off x="13417" y="4395999"/>
            <a:ext cx="8303103" cy="400110"/>
          </a:xfrm>
          <a:prstGeom prst="rect">
            <a:avLst/>
          </a:prstGeom>
        </p:spPr>
        <p:txBody>
          <a:bodyPr wrap="square">
            <a:spAutoFit/>
          </a:bodyPr>
          <a:lstStyle/>
          <a:p>
            <a:r>
              <a:rPr lang="en-GB" sz="1000" dirty="0">
                <a:solidFill>
                  <a:schemeClr val="accent3"/>
                </a:solidFill>
              </a:rPr>
              <a:t>Q10 Thinking broadly about your decision to choose Scotland for your holiday or short break, what was it that </a:t>
            </a:r>
            <a:r>
              <a:rPr lang="en-GB" sz="1000" b="1" dirty="0">
                <a:solidFill>
                  <a:schemeClr val="accent3"/>
                </a:solidFill>
              </a:rPr>
              <a:t>attracted</a:t>
            </a:r>
            <a:r>
              <a:rPr lang="en-GB" sz="1000" dirty="0">
                <a:solidFill>
                  <a:schemeClr val="accent3"/>
                </a:solidFill>
              </a:rPr>
              <a:t> you to spend your holiday / short break in Scotland on this occasion?   Base: S1 All (11743)</a:t>
            </a:r>
          </a:p>
        </p:txBody>
      </p:sp>
      <p:sp>
        <p:nvSpPr>
          <p:cNvPr id="12" name="Oval 11"/>
          <p:cNvSpPr/>
          <p:nvPr/>
        </p:nvSpPr>
        <p:spPr>
          <a:xfrm>
            <a:off x="5132178" y="1307825"/>
            <a:ext cx="538428" cy="319844"/>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 Placeholder 4"/>
          <p:cNvSpPr>
            <a:spLocks noGrp="1"/>
          </p:cNvSpPr>
          <p:nvPr>
            <p:ph type="body" sz="quarter" idx="4294967295"/>
          </p:nvPr>
        </p:nvSpPr>
        <p:spPr>
          <a:xfrm>
            <a:off x="7462693" y="4007063"/>
            <a:ext cx="1627305" cy="157937"/>
          </a:xfrm>
          <a:prstGeom prst="rect">
            <a:avLst/>
          </a:prstGeom>
        </p:spPr>
        <p:txBody>
          <a:bodyPr/>
          <a:lstStyle/>
          <a:p>
            <a:pPr marL="0" indent="0" algn="r">
              <a:buNone/>
            </a:pPr>
            <a:r>
              <a:rPr lang="en-GB" sz="900" dirty="0">
                <a:solidFill>
                  <a:schemeClr val="bg1"/>
                </a:solidFill>
              </a:rPr>
              <a:t>Old man of storr, isle of skye</a:t>
            </a:r>
          </a:p>
        </p:txBody>
      </p:sp>
      <p:sp>
        <p:nvSpPr>
          <p:cNvPr id="2" name="Arrow: Right 1"/>
          <p:cNvSpPr/>
          <p:nvPr/>
        </p:nvSpPr>
        <p:spPr>
          <a:xfrm>
            <a:off x="8276346" y="859637"/>
            <a:ext cx="648090" cy="543825"/>
          </a:xfrm>
          <a:prstGeom prst="rightArrow">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6137900" y="1487811"/>
            <a:ext cx="2322640"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200" dirty="0"/>
              <a:t>Although 74% were repeat visitors only 24% cited this as a driver for visiting again</a:t>
            </a:r>
          </a:p>
        </p:txBody>
      </p:sp>
      <p:sp>
        <p:nvSpPr>
          <p:cNvPr id="13" name="TextBox 12"/>
          <p:cNvSpPr txBox="1"/>
          <p:nvPr/>
        </p:nvSpPr>
        <p:spPr>
          <a:xfrm>
            <a:off x="4453814" y="4150025"/>
            <a:ext cx="2219804" cy="276999"/>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200" dirty="0"/>
              <a:t>Visitors from Europe </a:t>
            </a:r>
            <a:r>
              <a:rPr lang="en-GB" sz="1200" b="1" dirty="0"/>
              <a:t>10%</a:t>
            </a:r>
          </a:p>
        </p:txBody>
      </p:sp>
      <p:sp>
        <p:nvSpPr>
          <p:cNvPr id="14" name="Arrow: Right 13"/>
          <p:cNvSpPr/>
          <p:nvPr/>
        </p:nvSpPr>
        <p:spPr>
          <a:xfrm>
            <a:off x="4139940" y="4180663"/>
            <a:ext cx="247824" cy="191523"/>
          </a:xfrm>
          <a:prstGeom prst="rightArrow">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xmlns="" val="4170588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326" y="102928"/>
            <a:ext cx="9132313" cy="584775"/>
          </a:xfrm>
          <a:prstGeom prst="rect">
            <a:avLst/>
          </a:prstGeom>
          <a:noFill/>
        </p:spPr>
        <p:txBody>
          <a:bodyPr wrap="square">
            <a:spAutoFit/>
          </a:bodyPr>
          <a:lstStyle/>
          <a:p>
            <a:r>
              <a:rPr lang="en-GB" sz="1600" b="1" dirty="0">
                <a:solidFill>
                  <a:schemeClr val="accent1"/>
                </a:solidFill>
              </a:rPr>
              <a:t>Word of mouth recommendation is an important factor, particularly for European, Long Haul and first time visitors, whilst Scot residents are motivated by a desire to holiday at home</a:t>
            </a:r>
          </a:p>
        </p:txBody>
      </p:sp>
      <p:graphicFrame>
        <p:nvGraphicFramePr>
          <p:cNvPr id="6" name="Content Placeholder 5"/>
          <p:cNvGraphicFramePr>
            <a:graphicFrameLocks noGrp="1"/>
          </p:cNvGraphicFramePr>
          <p:nvPr>
            <p:ph idx="1"/>
            <p:extLst/>
          </p:nvPr>
        </p:nvGraphicFramePr>
        <p:xfrm>
          <a:off x="323409" y="637913"/>
          <a:ext cx="7081977" cy="380609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5436120" y="2545006"/>
            <a:ext cx="3456480" cy="168297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a:noAutofit/>
          </a:bodyPr>
          <a:lstStyle/>
          <a:p>
            <a:pPr algn="ctr"/>
            <a:r>
              <a:rPr lang="en-GB" sz="1600" dirty="0">
                <a:solidFill>
                  <a:schemeClr val="bg1"/>
                </a:solidFill>
              </a:rPr>
              <a:t>Scot residents are also motivated by deals and special offers (12%) and accommodation prices (8%).</a:t>
            </a:r>
          </a:p>
          <a:p>
            <a:pPr algn="ctr"/>
            <a:r>
              <a:rPr lang="en-GB" sz="1600" dirty="0">
                <a:solidFill>
                  <a:schemeClr val="bg1"/>
                </a:solidFill>
              </a:rPr>
              <a:t>Travel review sites are influential even at early motivation stage, particularly for international visitors.</a:t>
            </a:r>
          </a:p>
        </p:txBody>
      </p:sp>
      <p:sp>
        <p:nvSpPr>
          <p:cNvPr id="4" name="Rectangle 3"/>
          <p:cNvSpPr/>
          <p:nvPr/>
        </p:nvSpPr>
        <p:spPr>
          <a:xfrm>
            <a:off x="3828" y="4784323"/>
            <a:ext cx="5576312" cy="307777"/>
          </a:xfrm>
          <a:prstGeom prst="rect">
            <a:avLst/>
          </a:prstGeom>
        </p:spPr>
        <p:txBody>
          <a:bodyPr wrap="square">
            <a:spAutoFit/>
          </a:bodyPr>
          <a:lstStyle/>
          <a:p>
            <a:r>
              <a:rPr lang="en-GB" sz="1400" b="1" dirty="0">
                <a:solidFill>
                  <a:schemeClr val="bg1"/>
                </a:solidFill>
              </a:rPr>
              <a:t>What Persuaded Visitors To Spend Holiday In Scotland?</a:t>
            </a:r>
            <a:endParaRPr lang="en-GB" sz="1400" b="1" dirty="0"/>
          </a:p>
        </p:txBody>
      </p:sp>
      <p:sp>
        <p:nvSpPr>
          <p:cNvPr id="14" name="Oval 13"/>
          <p:cNvSpPr/>
          <p:nvPr/>
        </p:nvSpPr>
        <p:spPr>
          <a:xfrm>
            <a:off x="6372250" y="832430"/>
            <a:ext cx="538428" cy="319844"/>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p:nvSpPr>
        <p:spPr>
          <a:xfrm>
            <a:off x="5466" y="4533535"/>
            <a:ext cx="9119471" cy="246221"/>
          </a:xfrm>
          <a:prstGeom prst="rect">
            <a:avLst/>
          </a:prstGeom>
        </p:spPr>
        <p:txBody>
          <a:bodyPr wrap="square">
            <a:spAutoFit/>
          </a:bodyPr>
          <a:lstStyle/>
          <a:p>
            <a:r>
              <a:rPr lang="en-GB" sz="1000" dirty="0">
                <a:solidFill>
                  <a:schemeClr val="accent3"/>
                </a:solidFill>
              </a:rPr>
              <a:t>Q11 Which of the following </a:t>
            </a:r>
            <a:r>
              <a:rPr lang="en-GB" sz="1000" b="1" dirty="0">
                <a:solidFill>
                  <a:schemeClr val="accent3"/>
                </a:solidFill>
              </a:rPr>
              <a:t>persuaded</a:t>
            </a:r>
            <a:r>
              <a:rPr lang="en-GB" sz="1000" dirty="0">
                <a:solidFill>
                  <a:schemeClr val="accent3"/>
                </a:solidFill>
              </a:rPr>
              <a:t> you to spend your holiday / short break in Scotland on this occasion?  Base: S1 All (11743)</a:t>
            </a:r>
          </a:p>
        </p:txBody>
      </p:sp>
      <p:sp>
        <p:nvSpPr>
          <p:cNvPr id="10" name="Oval 9"/>
          <p:cNvSpPr/>
          <p:nvPr/>
        </p:nvSpPr>
        <p:spPr>
          <a:xfrm>
            <a:off x="5956092" y="1225897"/>
            <a:ext cx="538428" cy="319844"/>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p:cNvSpPr txBox="1"/>
          <p:nvPr/>
        </p:nvSpPr>
        <p:spPr>
          <a:xfrm>
            <a:off x="7717108" y="692270"/>
            <a:ext cx="1319512" cy="93871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100" dirty="0"/>
              <a:t>37% 1</a:t>
            </a:r>
            <a:r>
              <a:rPr lang="en-GB" sz="1100" baseline="30000" dirty="0"/>
              <a:t>st</a:t>
            </a:r>
            <a:r>
              <a:rPr lang="en-GB" sz="1100" dirty="0"/>
              <a:t> </a:t>
            </a:r>
            <a:r>
              <a:rPr lang="en-GB" sz="1100" dirty="0" smtClean="0"/>
              <a:t>time</a:t>
            </a:r>
            <a:br>
              <a:rPr lang="en-GB" sz="1100" dirty="0" smtClean="0"/>
            </a:br>
            <a:endParaRPr lang="en-GB" sz="1100" dirty="0"/>
          </a:p>
          <a:p>
            <a:r>
              <a:rPr lang="en-GB" sz="1100" dirty="0"/>
              <a:t>35% </a:t>
            </a:r>
            <a:r>
              <a:rPr lang="en-GB" sz="1100" dirty="0" smtClean="0"/>
              <a:t>European</a:t>
            </a:r>
            <a:br>
              <a:rPr lang="en-GB" sz="1100" dirty="0" smtClean="0"/>
            </a:br>
            <a:endParaRPr lang="en-GB" sz="1100" dirty="0"/>
          </a:p>
          <a:p>
            <a:r>
              <a:rPr lang="en-GB" sz="1100" dirty="0"/>
              <a:t>31% Long Haul</a:t>
            </a:r>
          </a:p>
        </p:txBody>
      </p:sp>
      <p:sp>
        <p:nvSpPr>
          <p:cNvPr id="5" name="Arrow: Right 4"/>
          <p:cNvSpPr/>
          <p:nvPr/>
        </p:nvSpPr>
        <p:spPr>
          <a:xfrm>
            <a:off x="7092350" y="832430"/>
            <a:ext cx="504070" cy="319844"/>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a:p>
        </p:txBody>
      </p:sp>
    </p:spTree>
    <p:extLst>
      <p:ext uri="{BB962C8B-B14F-4D97-AF65-F5344CB8AC3E}">
        <p14:creationId xmlns:p14="http://schemas.microsoft.com/office/powerpoint/2010/main" xmlns="" val="3890440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687" y="14824"/>
            <a:ext cx="8880877" cy="584775"/>
          </a:xfrm>
          <a:prstGeom prst="rect">
            <a:avLst/>
          </a:prstGeom>
          <a:noFill/>
        </p:spPr>
        <p:txBody>
          <a:bodyPr wrap="square">
            <a:spAutoFit/>
          </a:bodyPr>
          <a:lstStyle/>
          <a:p>
            <a:r>
              <a:rPr lang="en-GB" sz="1600" b="1" dirty="0">
                <a:solidFill>
                  <a:schemeClr val="accent1"/>
                </a:solidFill>
              </a:rPr>
              <a:t>1 in 10 visitors were influenced by a travel feature about Scotland, whilst TV, film and books are also important prompts to consideration, especially for international visitors</a:t>
            </a:r>
          </a:p>
        </p:txBody>
      </p:sp>
      <p:graphicFrame>
        <p:nvGraphicFramePr>
          <p:cNvPr id="6" name="Content Placeholder 5"/>
          <p:cNvGraphicFramePr>
            <a:graphicFrameLocks noGrp="1"/>
          </p:cNvGraphicFramePr>
          <p:nvPr>
            <p:ph idx="1"/>
            <p:extLst/>
          </p:nvPr>
        </p:nvGraphicFramePr>
        <p:xfrm>
          <a:off x="395420" y="647585"/>
          <a:ext cx="7643290" cy="378042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11905" y="4796515"/>
            <a:ext cx="4572000" cy="307777"/>
          </a:xfrm>
          <a:prstGeom prst="rect">
            <a:avLst/>
          </a:prstGeom>
        </p:spPr>
        <p:txBody>
          <a:bodyPr>
            <a:spAutoFit/>
          </a:bodyPr>
          <a:lstStyle/>
          <a:p>
            <a:r>
              <a:rPr lang="en-GB" sz="1400" b="1" dirty="0">
                <a:solidFill>
                  <a:schemeClr val="bg1"/>
                </a:solidFill>
              </a:rPr>
              <a:t>What Prompted Visitors To Consider Scotland?</a:t>
            </a:r>
            <a:endParaRPr lang="en-GB" sz="1400" b="1" dirty="0"/>
          </a:p>
        </p:txBody>
      </p:sp>
      <p:sp>
        <p:nvSpPr>
          <p:cNvPr id="13" name="Rectangle 12"/>
          <p:cNvSpPr/>
          <p:nvPr/>
        </p:nvSpPr>
        <p:spPr>
          <a:xfrm>
            <a:off x="5466" y="4517633"/>
            <a:ext cx="9119471" cy="246221"/>
          </a:xfrm>
          <a:prstGeom prst="rect">
            <a:avLst/>
          </a:prstGeom>
        </p:spPr>
        <p:txBody>
          <a:bodyPr wrap="square">
            <a:spAutoFit/>
          </a:bodyPr>
          <a:lstStyle/>
          <a:p>
            <a:r>
              <a:rPr lang="en-GB" sz="1000" dirty="0">
                <a:solidFill>
                  <a:schemeClr val="accent3"/>
                </a:solidFill>
              </a:rPr>
              <a:t>Q12 Did any of these prompt you to consider Scotland for this holiday / short break?  Base: S1 All (11743)</a:t>
            </a:r>
          </a:p>
        </p:txBody>
      </p:sp>
    </p:spTree>
    <p:extLst>
      <p:ext uri="{BB962C8B-B14F-4D97-AF65-F5344CB8AC3E}">
        <p14:creationId xmlns:p14="http://schemas.microsoft.com/office/powerpoint/2010/main" xmlns="" val="1704536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4865" y="483460"/>
          <a:ext cx="8229600" cy="3942438"/>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0" y="-8418"/>
            <a:ext cx="9144000" cy="646331"/>
          </a:xfrm>
          <a:prstGeom prst="rect">
            <a:avLst/>
          </a:prstGeom>
          <a:noFill/>
        </p:spPr>
        <p:txBody>
          <a:bodyPr wrap="square">
            <a:spAutoFit/>
          </a:bodyPr>
          <a:lstStyle/>
          <a:p>
            <a:r>
              <a:rPr lang="en-GB" b="1" dirty="0">
                <a:solidFill>
                  <a:schemeClr val="accent1"/>
                </a:solidFill>
              </a:rPr>
              <a:t>User generated content, particularly reviews &amp; ratings, was important for visitors when planning their trip to Scotland</a:t>
            </a:r>
          </a:p>
        </p:txBody>
      </p:sp>
      <p:sp>
        <p:nvSpPr>
          <p:cNvPr id="25" name="Rectangle 24"/>
          <p:cNvSpPr/>
          <p:nvPr/>
        </p:nvSpPr>
        <p:spPr>
          <a:xfrm>
            <a:off x="6012200" y="1419590"/>
            <a:ext cx="2861511" cy="297582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Arial" panose="020B0604020202020204" pitchFamily="34" charset="0"/>
              <a:buChar char="•"/>
            </a:pPr>
            <a:r>
              <a:rPr lang="en-GB" sz="1400" dirty="0"/>
              <a:t>Long Haul visitors were most likely to mention each of these types of content, consistent with their higher usage of multiple online sources in planning</a:t>
            </a:r>
          </a:p>
          <a:p>
            <a:endParaRPr lang="en-GB" sz="700" dirty="0"/>
          </a:p>
          <a:p>
            <a:pPr marL="285750" indent="-285750">
              <a:buFont typeface="Arial" panose="020B0604020202020204" pitchFamily="34" charset="0"/>
              <a:buChar char="•"/>
            </a:pPr>
            <a:r>
              <a:rPr lang="en-GB" sz="1400" dirty="0"/>
              <a:t>Photos (by travellers and professionals) and videos were particularly sought by 16-24s</a:t>
            </a:r>
          </a:p>
          <a:p>
            <a:endParaRPr lang="en-GB" sz="700" dirty="0"/>
          </a:p>
          <a:p>
            <a:pPr marL="285750" indent="-285750">
              <a:buFont typeface="Arial" panose="020B0604020202020204" pitchFamily="34" charset="0"/>
              <a:buChar char="•"/>
            </a:pPr>
            <a:r>
              <a:rPr lang="en-GB" sz="1400" dirty="0"/>
              <a:t>28% of 65+ did not use this type of content at all</a:t>
            </a:r>
          </a:p>
        </p:txBody>
      </p:sp>
      <p:sp>
        <p:nvSpPr>
          <p:cNvPr id="7" name="Rectangle 6"/>
          <p:cNvSpPr/>
          <p:nvPr/>
        </p:nvSpPr>
        <p:spPr>
          <a:xfrm>
            <a:off x="12192" y="4784323"/>
            <a:ext cx="4572000" cy="307777"/>
          </a:xfrm>
          <a:prstGeom prst="rect">
            <a:avLst/>
          </a:prstGeom>
        </p:spPr>
        <p:txBody>
          <a:bodyPr>
            <a:spAutoFit/>
          </a:bodyPr>
          <a:lstStyle/>
          <a:p>
            <a:r>
              <a:rPr lang="en-GB" sz="1400" b="1" dirty="0">
                <a:solidFill>
                  <a:schemeClr val="bg1"/>
                </a:solidFill>
              </a:rPr>
              <a:t>Types Of Online Information Used For Planning</a:t>
            </a:r>
            <a:endParaRPr lang="en-GB" sz="1400" b="1" dirty="0"/>
          </a:p>
        </p:txBody>
      </p:sp>
      <p:sp>
        <p:nvSpPr>
          <p:cNvPr id="13" name="Oval 12"/>
          <p:cNvSpPr/>
          <p:nvPr/>
        </p:nvSpPr>
        <p:spPr>
          <a:xfrm>
            <a:off x="7164360" y="595676"/>
            <a:ext cx="792110" cy="319844"/>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Footer Placeholder 4"/>
          <p:cNvSpPr txBox="1">
            <a:spLocks/>
          </p:cNvSpPr>
          <p:nvPr/>
        </p:nvSpPr>
        <p:spPr>
          <a:xfrm>
            <a:off x="-28690" y="4506492"/>
            <a:ext cx="9172689" cy="22555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chemeClr val="accent3"/>
                </a:solidFill>
              </a:rPr>
              <a:t>Q11 And what types of online information did you use when planning your holiday / short break in Scotland?  Base: S2 All who used websites to plan holiday (2210)</a:t>
            </a:r>
          </a:p>
        </p:txBody>
      </p:sp>
      <p:sp>
        <p:nvSpPr>
          <p:cNvPr id="2" name="Rectangle 1"/>
          <p:cNvSpPr/>
          <p:nvPr/>
        </p:nvSpPr>
        <p:spPr>
          <a:xfrm>
            <a:off x="1638260" y="4053480"/>
            <a:ext cx="3744520" cy="3419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xmlns="" val="224249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theme/theme1.xml><?xml version="1.0" encoding="utf-8"?>
<a:theme xmlns:a="http://schemas.openxmlformats.org/drawingml/2006/main" name="VS">
  <a:themeElements>
    <a:clrScheme name="Scotland Alba">
      <a:dk1>
        <a:srgbClr val="1F171D"/>
      </a:dk1>
      <a:lt1>
        <a:srgbClr val="FFFFFF"/>
      </a:lt1>
      <a:dk2>
        <a:srgbClr val="B4B0B3"/>
      </a:dk2>
      <a:lt2>
        <a:srgbClr val="FAFAFA"/>
      </a:lt2>
      <a:accent1>
        <a:srgbClr val="700E57"/>
      </a:accent1>
      <a:accent2>
        <a:srgbClr val="FCCA1B"/>
      </a:accent2>
      <a:accent3>
        <a:srgbClr val="7C757A"/>
      </a:accent3>
      <a:accent4>
        <a:srgbClr val="B4B0B3"/>
      </a:accent4>
      <a:accent5>
        <a:srgbClr val="DDDDDD"/>
      </a:accent5>
      <a:accent6>
        <a:srgbClr val="FFFFFF"/>
      </a:accent6>
      <a:hlink>
        <a:srgbClr val="AF006E"/>
      </a:hlink>
      <a:folHlink>
        <a:srgbClr val="FCCA1B"/>
      </a:folHlink>
    </a:clrScheme>
    <a:fontScheme name="Scotland Alba">
      <a:majorFont>
        <a:latin typeface="Eveleth Slant Regular"/>
        <a:ea typeface=""/>
        <a:cs typeface=""/>
      </a:majorFont>
      <a:minorFont>
        <a:latin typeface="Proxima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Master - purple footer">
  <a:themeElements>
    <a:clrScheme name="Scotland Alba">
      <a:dk1>
        <a:srgbClr val="1F171D"/>
      </a:dk1>
      <a:lt1>
        <a:srgbClr val="FFFFFF"/>
      </a:lt1>
      <a:dk2>
        <a:srgbClr val="B4B0B3"/>
      </a:dk2>
      <a:lt2>
        <a:srgbClr val="FAFAFA"/>
      </a:lt2>
      <a:accent1>
        <a:srgbClr val="700E57"/>
      </a:accent1>
      <a:accent2>
        <a:srgbClr val="FCCA1B"/>
      </a:accent2>
      <a:accent3>
        <a:srgbClr val="7C757A"/>
      </a:accent3>
      <a:accent4>
        <a:srgbClr val="B4B0B3"/>
      </a:accent4>
      <a:accent5>
        <a:srgbClr val="DDDDDD"/>
      </a:accent5>
      <a:accent6>
        <a:srgbClr val="FFFFFF"/>
      </a:accent6>
      <a:hlink>
        <a:srgbClr val="AF006E"/>
      </a:hlink>
      <a:folHlink>
        <a:srgbClr val="FCCA1B"/>
      </a:folHlink>
    </a:clrScheme>
    <a:fontScheme name="Scotland Alba">
      <a:majorFont>
        <a:latin typeface="Eveleth Slant Regular"/>
        <a:ea typeface=""/>
        <a:cs typeface=""/>
      </a:majorFont>
      <a:minorFont>
        <a:latin typeface="Montserra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Master - purple footer">
  <a:themeElements>
    <a:clrScheme name="Scotland Alba">
      <a:dk1>
        <a:srgbClr val="1F171D"/>
      </a:dk1>
      <a:lt1>
        <a:srgbClr val="FFFFFF"/>
      </a:lt1>
      <a:dk2>
        <a:srgbClr val="B4B0B3"/>
      </a:dk2>
      <a:lt2>
        <a:srgbClr val="FAFAFA"/>
      </a:lt2>
      <a:accent1>
        <a:srgbClr val="700E57"/>
      </a:accent1>
      <a:accent2>
        <a:srgbClr val="FCCA1B"/>
      </a:accent2>
      <a:accent3>
        <a:srgbClr val="7C757A"/>
      </a:accent3>
      <a:accent4>
        <a:srgbClr val="B4B0B3"/>
      </a:accent4>
      <a:accent5>
        <a:srgbClr val="DDDDDD"/>
      </a:accent5>
      <a:accent6>
        <a:srgbClr val="FFFFFF"/>
      </a:accent6>
      <a:hlink>
        <a:srgbClr val="AF006E"/>
      </a:hlink>
      <a:folHlink>
        <a:srgbClr val="FCCA1B"/>
      </a:folHlink>
    </a:clrScheme>
    <a:fontScheme name="Scotland Alba">
      <a:majorFont>
        <a:latin typeface="Eveleth Slant Regular"/>
        <a:ea typeface=""/>
        <a:cs typeface=""/>
      </a:majorFont>
      <a:minorFont>
        <a:latin typeface="Montserra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_Master - purple footer">
  <a:themeElements>
    <a:clrScheme name="Scotland Alba">
      <a:dk1>
        <a:srgbClr val="1F171D"/>
      </a:dk1>
      <a:lt1>
        <a:srgbClr val="FFFFFF"/>
      </a:lt1>
      <a:dk2>
        <a:srgbClr val="B4B0B3"/>
      </a:dk2>
      <a:lt2>
        <a:srgbClr val="FAFAFA"/>
      </a:lt2>
      <a:accent1>
        <a:srgbClr val="700E57"/>
      </a:accent1>
      <a:accent2>
        <a:srgbClr val="FCCA1B"/>
      </a:accent2>
      <a:accent3>
        <a:srgbClr val="7C757A"/>
      </a:accent3>
      <a:accent4>
        <a:srgbClr val="B4B0B3"/>
      </a:accent4>
      <a:accent5>
        <a:srgbClr val="DDDDDD"/>
      </a:accent5>
      <a:accent6>
        <a:srgbClr val="FFFFFF"/>
      </a:accent6>
      <a:hlink>
        <a:srgbClr val="AF006E"/>
      </a:hlink>
      <a:folHlink>
        <a:srgbClr val="FCCA1B"/>
      </a:folHlink>
    </a:clrScheme>
    <a:fontScheme name="Scotland Alba">
      <a:majorFont>
        <a:latin typeface="Eveleth Slant Regular"/>
        <a:ea typeface=""/>
        <a:cs typeface=""/>
      </a:majorFont>
      <a:minorFont>
        <a:latin typeface="Montserra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4_Purple Master">
  <a:themeElements>
    <a:clrScheme name="Scotland Alba">
      <a:dk1>
        <a:srgbClr val="1F171D"/>
      </a:dk1>
      <a:lt1>
        <a:srgbClr val="FFFFFF"/>
      </a:lt1>
      <a:dk2>
        <a:srgbClr val="B4B0B3"/>
      </a:dk2>
      <a:lt2>
        <a:srgbClr val="FAFAFA"/>
      </a:lt2>
      <a:accent1>
        <a:srgbClr val="700E57"/>
      </a:accent1>
      <a:accent2>
        <a:srgbClr val="FCCA1B"/>
      </a:accent2>
      <a:accent3>
        <a:srgbClr val="7C757A"/>
      </a:accent3>
      <a:accent4>
        <a:srgbClr val="B4B0B3"/>
      </a:accent4>
      <a:accent5>
        <a:srgbClr val="DDDDDD"/>
      </a:accent5>
      <a:accent6>
        <a:srgbClr val="FFFFFF"/>
      </a:accent6>
      <a:hlink>
        <a:srgbClr val="AF006E"/>
      </a:hlink>
      <a:folHlink>
        <a:srgbClr val="FCCA1B"/>
      </a:folHlink>
    </a:clrScheme>
    <a:fontScheme name="Scotland Alba">
      <a:majorFont>
        <a:latin typeface="Eveleth Slant Regular"/>
        <a:ea typeface=""/>
        <a:cs typeface=""/>
      </a:majorFont>
      <a:minorFont>
        <a:latin typeface="Proxima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Master - purple footer">
  <a:themeElements>
    <a:clrScheme name="Scotland Alba">
      <a:dk1>
        <a:srgbClr val="1F171D"/>
      </a:dk1>
      <a:lt1>
        <a:srgbClr val="FFFFFF"/>
      </a:lt1>
      <a:dk2>
        <a:srgbClr val="B4B0B3"/>
      </a:dk2>
      <a:lt2>
        <a:srgbClr val="FAFAFA"/>
      </a:lt2>
      <a:accent1>
        <a:srgbClr val="700E57"/>
      </a:accent1>
      <a:accent2>
        <a:srgbClr val="FCCA1B"/>
      </a:accent2>
      <a:accent3>
        <a:srgbClr val="7C757A"/>
      </a:accent3>
      <a:accent4>
        <a:srgbClr val="B4B0B3"/>
      </a:accent4>
      <a:accent5>
        <a:srgbClr val="DDDDDD"/>
      </a:accent5>
      <a:accent6>
        <a:srgbClr val="FFFFFF"/>
      </a:accent6>
      <a:hlink>
        <a:srgbClr val="AF006E"/>
      </a:hlink>
      <a:folHlink>
        <a:srgbClr val="FCCA1B"/>
      </a:folHlink>
    </a:clrScheme>
    <a:fontScheme name="Scotland Alba">
      <a:majorFont>
        <a:latin typeface="Eveleth Slant Regular"/>
        <a:ea typeface=""/>
        <a:cs typeface=""/>
      </a:majorFont>
      <a:minorFont>
        <a:latin typeface="Montserra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VS">
  <a:themeElements>
    <a:clrScheme name="Scotland Alba">
      <a:dk1>
        <a:srgbClr val="1F171D"/>
      </a:dk1>
      <a:lt1>
        <a:srgbClr val="FFFFFF"/>
      </a:lt1>
      <a:dk2>
        <a:srgbClr val="B4B0B3"/>
      </a:dk2>
      <a:lt2>
        <a:srgbClr val="FAFAFA"/>
      </a:lt2>
      <a:accent1>
        <a:srgbClr val="700E57"/>
      </a:accent1>
      <a:accent2>
        <a:srgbClr val="FCCA1B"/>
      </a:accent2>
      <a:accent3>
        <a:srgbClr val="7C757A"/>
      </a:accent3>
      <a:accent4>
        <a:srgbClr val="B4B0B3"/>
      </a:accent4>
      <a:accent5>
        <a:srgbClr val="DDDDDD"/>
      </a:accent5>
      <a:accent6>
        <a:srgbClr val="FFFFFF"/>
      </a:accent6>
      <a:hlink>
        <a:srgbClr val="AF006E"/>
      </a:hlink>
      <a:folHlink>
        <a:srgbClr val="FCCA1B"/>
      </a:folHlink>
    </a:clrScheme>
    <a:fontScheme name="Scotland Alba">
      <a:majorFont>
        <a:latin typeface="Eveleth Slant Regular"/>
        <a:ea typeface=""/>
        <a:cs typeface=""/>
      </a:majorFont>
      <a:minorFont>
        <a:latin typeface="Proxima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urple VS">
  <a:themeElements>
    <a:clrScheme name="Scotland Alba">
      <a:dk1>
        <a:srgbClr val="1F171D"/>
      </a:dk1>
      <a:lt1>
        <a:srgbClr val="FFFFFF"/>
      </a:lt1>
      <a:dk2>
        <a:srgbClr val="B4B0B3"/>
      </a:dk2>
      <a:lt2>
        <a:srgbClr val="FAFAFA"/>
      </a:lt2>
      <a:accent1>
        <a:srgbClr val="700E57"/>
      </a:accent1>
      <a:accent2>
        <a:srgbClr val="FCCA1B"/>
      </a:accent2>
      <a:accent3>
        <a:srgbClr val="7C757A"/>
      </a:accent3>
      <a:accent4>
        <a:srgbClr val="B4B0B3"/>
      </a:accent4>
      <a:accent5>
        <a:srgbClr val="DDDDDD"/>
      </a:accent5>
      <a:accent6>
        <a:srgbClr val="FFFFFF"/>
      </a:accent6>
      <a:hlink>
        <a:srgbClr val="AF006E"/>
      </a:hlink>
      <a:folHlink>
        <a:srgbClr val="FCCA1B"/>
      </a:folHlink>
    </a:clrScheme>
    <a:fontScheme name="Scotland Alba">
      <a:majorFont>
        <a:latin typeface="Eveleth Slant Regular"/>
        <a:ea typeface=""/>
        <a:cs typeface=""/>
      </a:majorFont>
      <a:minorFont>
        <a:latin typeface="Proxima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Purple VS">
  <a:themeElements>
    <a:clrScheme name="Scotland Alba">
      <a:dk1>
        <a:srgbClr val="1F171D"/>
      </a:dk1>
      <a:lt1>
        <a:srgbClr val="FFFFFF"/>
      </a:lt1>
      <a:dk2>
        <a:srgbClr val="B4B0B3"/>
      </a:dk2>
      <a:lt2>
        <a:srgbClr val="FAFAFA"/>
      </a:lt2>
      <a:accent1>
        <a:srgbClr val="700E57"/>
      </a:accent1>
      <a:accent2>
        <a:srgbClr val="FCCA1B"/>
      </a:accent2>
      <a:accent3>
        <a:srgbClr val="7C757A"/>
      </a:accent3>
      <a:accent4>
        <a:srgbClr val="B4B0B3"/>
      </a:accent4>
      <a:accent5>
        <a:srgbClr val="DDDDDD"/>
      </a:accent5>
      <a:accent6>
        <a:srgbClr val="FFFFFF"/>
      </a:accent6>
      <a:hlink>
        <a:srgbClr val="AF006E"/>
      </a:hlink>
      <a:folHlink>
        <a:srgbClr val="FCCA1B"/>
      </a:folHlink>
    </a:clrScheme>
    <a:fontScheme name="Scotland Alba">
      <a:majorFont>
        <a:latin typeface="Eveleth Slant Regular"/>
        <a:ea typeface=""/>
        <a:cs typeface=""/>
      </a:majorFont>
      <a:minorFont>
        <a:latin typeface="Proxima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Purple Master">
  <a:themeElements>
    <a:clrScheme name="Scotland Alba">
      <a:dk1>
        <a:srgbClr val="1F171D"/>
      </a:dk1>
      <a:lt1>
        <a:srgbClr val="FFFFFF"/>
      </a:lt1>
      <a:dk2>
        <a:srgbClr val="B4B0B3"/>
      </a:dk2>
      <a:lt2>
        <a:srgbClr val="FAFAFA"/>
      </a:lt2>
      <a:accent1>
        <a:srgbClr val="700E57"/>
      </a:accent1>
      <a:accent2>
        <a:srgbClr val="FCCA1B"/>
      </a:accent2>
      <a:accent3>
        <a:srgbClr val="7C757A"/>
      </a:accent3>
      <a:accent4>
        <a:srgbClr val="B4B0B3"/>
      </a:accent4>
      <a:accent5>
        <a:srgbClr val="DDDDDD"/>
      </a:accent5>
      <a:accent6>
        <a:srgbClr val="FFFFFF"/>
      </a:accent6>
      <a:hlink>
        <a:srgbClr val="AF006E"/>
      </a:hlink>
      <a:folHlink>
        <a:srgbClr val="FCCA1B"/>
      </a:folHlink>
    </a:clrScheme>
    <a:fontScheme name="Scotland Alba">
      <a:majorFont>
        <a:latin typeface="Eveleth Slant Regular"/>
        <a:ea typeface=""/>
        <a:cs typeface=""/>
      </a:majorFont>
      <a:minorFont>
        <a:latin typeface="Proxima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ight Image Master">
  <a:themeElements>
    <a:clrScheme name="Scotland Alba">
      <a:dk1>
        <a:srgbClr val="1F171D"/>
      </a:dk1>
      <a:lt1>
        <a:srgbClr val="FFFFFF"/>
      </a:lt1>
      <a:dk2>
        <a:srgbClr val="B4B0B3"/>
      </a:dk2>
      <a:lt2>
        <a:srgbClr val="FAFAFA"/>
      </a:lt2>
      <a:accent1>
        <a:srgbClr val="700E57"/>
      </a:accent1>
      <a:accent2>
        <a:srgbClr val="FCCA1B"/>
      </a:accent2>
      <a:accent3>
        <a:srgbClr val="7C757A"/>
      </a:accent3>
      <a:accent4>
        <a:srgbClr val="B4B0B3"/>
      </a:accent4>
      <a:accent5>
        <a:srgbClr val="DDDDDD"/>
      </a:accent5>
      <a:accent6>
        <a:srgbClr val="FFFFFF"/>
      </a:accent6>
      <a:hlink>
        <a:srgbClr val="AF006E"/>
      </a:hlink>
      <a:folHlink>
        <a:srgbClr val="FCCA1B"/>
      </a:folHlink>
    </a:clrScheme>
    <a:fontScheme name="Scotland Alba">
      <a:majorFont>
        <a:latin typeface="Eveleth Slant Regular"/>
        <a:ea typeface=""/>
        <a:cs typeface=""/>
      </a:majorFont>
      <a:minorFont>
        <a:latin typeface="Proxima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Left Image Master">
  <a:themeElements>
    <a:clrScheme name="Scotland Alba">
      <a:dk1>
        <a:srgbClr val="1F171D"/>
      </a:dk1>
      <a:lt1>
        <a:srgbClr val="FFFFFF"/>
      </a:lt1>
      <a:dk2>
        <a:srgbClr val="B4B0B3"/>
      </a:dk2>
      <a:lt2>
        <a:srgbClr val="FAFAFA"/>
      </a:lt2>
      <a:accent1>
        <a:srgbClr val="700E57"/>
      </a:accent1>
      <a:accent2>
        <a:srgbClr val="FCCA1B"/>
      </a:accent2>
      <a:accent3>
        <a:srgbClr val="7C757A"/>
      </a:accent3>
      <a:accent4>
        <a:srgbClr val="B4B0B3"/>
      </a:accent4>
      <a:accent5>
        <a:srgbClr val="DDDDDD"/>
      </a:accent5>
      <a:accent6>
        <a:srgbClr val="FFFFFF"/>
      </a:accent6>
      <a:hlink>
        <a:srgbClr val="AF006E"/>
      </a:hlink>
      <a:folHlink>
        <a:srgbClr val="FCCA1B"/>
      </a:folHlink>
    </a:clrScheme>
    <a:fontScheme name="Scotland Alba">
      <a:majorFont>
        <a:latin typeface="Eveleth Slant Regular"/>
        <a:ea typeface=""/>
        <a:cs typeface=""/>
      </a:majorFont>
      <a:minorFont>
        <a:latin typeface="Proxima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Purple Master">
  <a:themeElements>
    <a:clrScheme name="Scotland Alba">
      <a:dk1>
        <a:srgbClr val="1F171D"/>
      </a:dk1>
      <a:lt1>
        <a:srgbClr val="FFFFFF"/>
      </a:lt1>
      <a:dk2>
        <a:srgbClr val="B4B0B3"/>
      </a:dk2>
      <a:lt2>
        <a:srgbClr val="FAFAFA"/>
      </a:lt2>
      <a:accent1>
        <a:srgbClr val="700E57"/>
      </a:accent1>
      <a:accent2>
        <a:srgbClr val="FCCA1B"/>
      </a:accent2>
      <a:accent3>
        <a:srgbClr val="7C757A"/>
      </a:accent3>
      <a:accent4>
        <a:srgbClr val="B4B0B3"/>
      </a:accent4>
      <a:accent5>
        <a:srgbClr val="DDDDDD"/>
      </a:accent5>
      <a:accent6>
        <a:srgbClr val="FFFFFF"/>
      </a:accent6>
      <a:hlink>
        <a:srgbClr val="AF006E"/>
      </a:hlink>
      <a:folHlink>
        <a:srgbClr val="FCCA1B"/>
      </a:folHlink>
    </a:clrScheme>
    <a:fontScheme name="Scotland Alba">
      <a:majorFont>
        <a:latin typeface="Eveleth Slant Regular"/>
        <a:ea typeface=""/>
        <a:cs typeface=""/>
      </a:majorFont>
      <a:minorFont>
        <a:latin typeface="Proxima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Purple Master">
  <a:themeElements>
    <a:clrScheme name="Scotland Alba">
      <a:dk1>
        <a:srgbClr val="1F171D"/>
      </a:dk1>
      <a:lt1>
        <a:srgbClr val="FFFFFF"/>
      </a:lt1>
      <a:dk2>
        <a:srgbClr val="B4B0B3"/>
      </a:dk2>
      <a:lt2>
        <a:srgbClr val="FAFAFA"/>
      </a:lt2>
      <a:accent1>
        <a:srgbClr val="700E57"/>
      </a:accent1>
      <a:accent2>
        <a:srgbClr val="FCCA1B"/>
      </a:accent2>
      <a:accent3>
        <a:srgbClr val="7C757A"/>
      </a:accent3>
      <a:accent4>
        <a:srgbClr val="B4B0B3"/>
      </a:accent4>
      <a:accent5>
        <a:srgbClr val="DDDDDD"/>
      </a:accent5>
      <a:accent6>
        <a:srgbClr val="FFFFFF"/>
      </a:accent6>
      <a:hlink>
        <a:srgbClr val="AF006E"/>
      </a:hlink>
      <a:folHlink>
        <a:srgbClr val="FCCA1B"/>
      </a:folHlink>
    </a:clrScheme>
    <a:fontScheme name="Scotland Alba">
      <a:majorFont>
        <a:latin typeface="Eveleth Slant Regular"/>
        <a:ea typeface=""/>
        <a:cs typeface=""/>
      </a:majorFont>
      <a:minorFont>
        <a:latin typeface="Proxima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4506EF1AE680945AEB021CD3779BABB" ma:contentTypeVersion="0" ma:contentTypeDescription="Create a new document." ma:contentTypeScope="" ma:versionID="cfd4ff58ab25183df8b1489a3418a59a">
  <xsd:schema xmlns:xsd="http://www.w3.org/2001/XMLSchema" xmlns:p="http://schemas.microsoft.com/office/2006/metadata/properties" targetNamespace="http://schemas.microsoft.com/office/2006/metadata/properties" ma:root="true" ma:fieldsID="f34507b7906384dc3f1e501963d125a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B1D933-1227-4E99-86B8-D24A2D19DCDF}">
  <ds:schemaRefs>
    <ds:schemaRef ds:uri="http://purl.org/dc/terms/"/>
    <ds:schemaRef ds:uri="http://www.w3.org/XML/1998/namespace"/>
    <ds:schemaRef ds:uri="http://purl.org/dc/dcmitype/"/>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73C31EC-1559-4EE1-AF48-615009B26B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8CB91493-66C0-4149-8F35-D8D3750D23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17591</TotalTime>
  <Words>1314</Words>
  <Application>Microsoft Office PowerPoint</Application>
  <PresentationFormat>On-screen Show (16:9)</PresentationFormat>
  <Paragraphs>129</Paragraphs>
  <Slides>14</Slides>
  <Notes>14</Notes>
  <HiddenSlides>0</HiddenSlides>
  <MMClips>0</MMClips>
  <ScaleCrop>false</ScaleCrop>
  <HeadingPairs>
    <vt:vector size="4" baseType="variant">
      <vt:variant>
        <vt:lpstr>Theme</vt:lpstr>
      </vt:variant>
      <vt:variant>
        <vt:i4>14</vt:i4>
      </vt:variant>
      <vt:variant>
        <vt:lpstr>Slide Titles</vt:lpstr>
      </vt:variant>
      <vt:variant>
        <vt:i4>14</vt:i4>
      </vt:variant>
    </vt:vector>
  </HeadingPairs>
  <TitlesOfParts>
    <vt:vector size="28" baseType="lpstr">
      <vt:lpstr>VS</vt:lpstr>
      <vt:lpstr>1_VS</vt:lpstr>
      <vt:lpstr>Purple VS</vt:lpstr>
      <vt:lpstr>1_Purple VS</vt:lpstr>
      <vt:lpstr>Purple Master</vt:lpstr>
      <vt:lpstr>Right Image Master</vt:lpstr>
      <vt:lpstr>Left Image Master</vt:lpstr>
      <vt:lpstr>1_Purple Master</vt:lpstr>
      <vt:lpstr>2_Purple Master</vt:lpstr>
      <vt:lpstr>1_Master - purple footer</vt:lpstr>
      <vt:lpstr>2_Master - purple footer</vt:lpstr>
      <vt:lpstr>3_Master - purple footer</vt:lpstr>
      <vt:lpstr>4_Purple Master</vt:lpstr>
      <vt:lpstr>Master - purple footer</vt:lpstr>
      <vt:lpstr>To boldly Go – A new direction   </vt:lpstr>
      <vt:lpstr>Slide 2</vt:lpstr>
      <vt:lpstr>Factors Influencing Travel IN 2016</vt:lpstr>
      <vt:lpstr>Trend impact on Scottish Tourism</vt:lpstr>
      <vt:lpstr>Scotland Visitor Survey  2015 &amp; 2016  </vt:lpstr>
      <vt:lpstr>Slide 6</vt:lpstr>
      <vt:lpstr>Slide 7</vt:lpstr>
      <vt:lpstr>Slide 8</vt:lpstr>
      <vt:lpstr>Slide 9</vt:lpstr>
      <vt:lpstr>Slide 10</vt:lpstr>
      <vt:lpstr>Slide 11</vt:lpstr>
      <vt:lpstr>Slide 12</vt:lpstr>
      <vt:lpstr>Slide 13</vt:lpstr>
      <vt:lpstr>Slide 14</vt:lpstr>
    </vt:vector>
  </TitlesOfParts>
  <Company>VisitScotland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Coyle</dc:creator>
  <cp:lastModifiedBy>David M</cp:lastModifiedBy>
  <cp:revision>544</cp:revision>
  <cp:lastPrinted>2015-11-04T17:23:25Z</cp:lastPrinted>
  <dcterms:created xsi:type="dcterms:W3CDTF">2015-09-23T10:22:27Z</dcterms:created>
  <dcterms:modified xsi:type="dcterms:W3CDTF">2017-06-16T07:18:45Z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0x010100B4506EF1AE680945AEB021CD3779BABB</vt:lpwstr>
  </property>
</Properties>
</file>