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7" r:id="rId2"/>
    <p:sldId id="258" r:id="rId3"/>
    <p:sldId id="259" r:id="rId4"/>
    <p:sldId id="260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9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150" d="100"/>
          <a:sy n="150" d="100"/>
        </p:scale>
        <p:origin x="-1768" y="-728"/>
      </p:cViewPr>
      <p:guideLst>
        <p:guide orient="horz" pos="233"/>
        <p:guide pos="39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59671-56DA-FC4E-A85D-A35AF2F23372}" type="datetimeFigureOut">
              <a:rPr lang="en-US" smtClean="0"/>
              <a:t>18/01/16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D35B0-5DBF-6546-A835-27402DE5D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85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1.png"/><Relationship Id="rId5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HealthWeek_PPT_Template_BG_Page_3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5658" y="1735668"/>
            <a:ext cx="7772400" cy="77046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0" i="0">
                <a:solidFill>
                  <a:srgbClr val="DA6B27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5658" y="2501903"/>
            <a:ext cx="7772400" cy="990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90000"/>
              </a:lnSpc>
              <a:buNone/>
              <a:defRPr sz="1600">
                <a:solidFill>
                  <a:srgbClr val="0C1A3E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eHealthweek_Logo_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36" y="371408"/>
            <a:ext cx="2741699" cy="1050985"/>
          </a:xfrm>
          <a:prstGeom prst="rect">
            <a:avLst/>
          </a:prstGeom>
        </p:spPr>
      </p:pic>
      <p:pic>
        <p:nvPicPr>
          <p:cNvPr id="15" name="Picture 14" descr="twitter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967" y="4748378"/>
            <a:ext cx="2468033" cy="234254"/>
          </a:xfrm>
          <a:prstGeom prst="rect">
            <a:avLst/>
          </a:prstGeom>
        </p:spPr>
      </p:pic>
      <p:pic>
        <p:nvPicPr>
          <p:cNvPr id="16" name="Picture 15" descr="date_and_plac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63" y="4554130"/>
            <a:ext cx="3094835" cy="411568"/>
          </a:xfrm>
          <a:prstGeom prst="rect">
            <a:avLst/>
          </a:prstGeom>
        </p:spPr>
      </p:pic>
      <p:pic>
        <p:nvPicPr>
          <p:cNvPr id="12" name="Picture 11" descr="EC-Logo_CMYK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355" y="520692"/>
            <a:ext cx="851536" cy="591115"/>
          </a:xfrm>
          <a:prstGeom prst="rect">
            <a:avLst/>
          </a:prstGeom>
        </p:spPr>
      </p:pic>
      <p:pic>
        <p:nvPicPr>
          <p:cNvPr id="13" name="Picture 12" descr="HIMSS_Europe_Conference_and_exhibition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719" y="642314"/>
            <a:ext cx="1117600" cy="35869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4047039" y="303672"/>
            <a:ext cx="14266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 smtClean="0">
                <a:solidFill>
                  <a:srgbClr val="004E95"/>
                </a:solidFill>
                <a:latin typeface="Verdana"/>
                <a:cs typeface="Verdana"/>
              </a:rPr>
              <a:t>Organised</a:t>
            </a:r>
            <a:r>
              <a:rPr lang="en-US" sz="1050" dirty="0" smtClean="0">
                <a:solidFill>
                  <a:srgbClr val="004E95"/>
                </a:solidFill>
                <a:latin typeface="Verdana"/>
                <a:cs typeface="Verdana"/>
              </a:rPr>
              <a:t> by</a:t>
            </a:r>
            <a:endParaRPr lang="en-US" sz="1050" dirty="0">
              <a:solidFill>
                <a:srgbClr val="004E95"/>
              </a:solidFill>
              <a:latin typeface="Verdana"/>
              <a:cs typeface="Verdana"/>
            </a:endParaRPr>
          </a:p>
        </p:txBody>
      </p:sp>
      <p:pic>
        <p:nvPicPr>
          <p:cNvPr id="21" name="Picture 20" descr="RO_EUNL16_logo_CMYK-PMS_C-01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842" y="610707"/>
            <a:ext cx="524931" cy="560862"/>
          </a:xfrm>
          <a:prstGeom prst="rect">
            <a:avLst/>
          </a:prstGeom>
        </p:spPr>
      </p:pic>
      <p:pic>
        <p:nvPicPr>
          <p:cNvPr id="22" name="Picture 21" descr="Government_of_the_Netherlands_Logo_CMYK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911" y="669717"/>
            <a:ext cx="1166285" cy="45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90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HealthWeek_PPT_Template_BG_Page_4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5667" y="414874"/>
            <a:ext cx="8229600" cy="77893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400">
                <a:solidFill>
                  <a:srgbClr val="DA6B27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5667" y="1202268"/>
            <a:ext cx="8229600" cy="2802466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9" name="Picture 8" descr="eHealthweek_Logo_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1" y="4216304"/>
            <a:ext cx="972067" cy="372626"/>
          </a:xfrm>
          <a:prstGeom prst="rect">
            <a:avLst/>
          </a:prstGeom>
        </p:spPr>
      </p:pic>
      <p:pic>
        <p:nvPicPr>
          <p:cNvPr id="10" name="Picture 9" descr="twitter_blu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75" y="4305191"/>
            <a:ext cx="2456925" cy="233993"/>
          </a:xfrm>
          <a:prstGeom prst="rect">
            <a:avLst/>
          </a:prstGeom>
        </p:spPr>
      </p:pic>
      <p:pic>
        <p:nvPicPr>
          <p:cNvPr id="11" name="Picture 10" descr="date_and_place_blu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1" y="4233238"/>
            <a:ext cx="2033826" cy="270470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465667" y="4845996"/>
            <a:ext cx="17949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  <a:latin typeface="Verdana"/>
                <a:cs typeface="Verdana"/>
              </a:rPr>
              <a:t>© HIMSS Europe GmbH</a:t>
            </a:r>
            <a:endParaRPr lang="en-US" sz="9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6900329" y="4845996"/>
            <a:ext cx="17949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73EFF42-DFE4-DF45-B71E-7A93DC7496B5}" type="slidenum">
              <a:rPr lang="en-US" sz="900" smtClean="0">
                <a:solidFill>
                  <a:schemeClr val="bg1"/>
                </a:solidFill>
                <a:latin typeface="Verdana"/>
                <a:cs typeface="Verdana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0804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eHealthWeek_PPT_Template_BG_Page_4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5667" y="1204924"/>
            <a:ext cx="4038600" cy="27971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4924"/>
            <a:ext cx="4038600" cy="27971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level</a:t>
            </a:r>
            <a:endParaRPr lang="de-DE" dirty="0" smtClean="0"/>
          </a:p>
        </p:txBody>
      </p:sp>
      <p:pic>
        <p:nvPicPr>
          <p:cNvPr id="13" name="Picture 12" descr="eHealthweek_Logo_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1" y="4216304"/>
            <a:ext cx="972067" cy="372626"/>
          </a:xfrm>
          <a:prstGeom prst="rect">
            <a:avLst/>
          </a:prstGeom>
        </p:spPr>
      </p:pic>
      <p:pic>
        <p:nvPicPr>
          <p:cNvPr id="15" name="Picture 14" descr="date_and_place_blu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1" y="4233238"/>
            <a:ext cx="2033826" cy="270470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6900329" y="4845996"/>
            <a:ext cx="17949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73EFF42-DFE4-DF45-B71E-7A93DC7496B5}" type="slidenum">
              <a:rPr lang="en-US" sz="900" smtClean="0">
                <a:solidFill>
                  <a:schemeClr val="bg1"/>
                </a:solidFill>
                <a:latin typeface="Verdana"/>
                <a:cs typeface="Verdana"/>
              </a:rPr>
              <a:pPr algn="r"/>
              <a:t>‹#›</a:t>
            </a:fld>
            <a:endParaRPr lang="en-US" sz="9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65667" y="414874"/>
            <a:ext cx="8229600" cy="77893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400">
                <a:solidFill>
                  <a:srgbClr val="DA6B27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21" name="Picture 20" descr="twitter_blu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75" y="4305191"/>
            <a:ext cx="2456925" cy="233993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465667" y="4845996"/>
            <a:ext cx="17949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  <a:latin typeface="Verdana"/>
                <a:cs typeface="Verdana"/>
              </a:rPr>
              <a:t>© HIMSS Europe GmbH</a:t>
            </a:r>
            <a:endParaRPr lang="en-US" sz="9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71591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9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7746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658" y="1634064"/>
            <a:ext cx="7772400" cy="770465"/>
          </a:xfrm>
        </p:spPr>
        <p:txBody>
          <a:bodyPr/>
          <a:lstStyle/>
          <a:p>
            <a:r>
              <a:rPr lang="en-US" dirty="0" smtClean="0"/>
              <a:t>Presentation Title</a:t>
            </a:r>
            <a:br>
              <a:rPr lang="en-US" dirty="0" smtClean="0"/>
            </a:br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658" y="2400299"/>
            <a:ext cx="7772400" cy="639230"/>
          </a:xfrm>
        </p:spPr>
        <p:txBody>
          <a:bodyPr>
            <a:normAutofit/>
          </a:bodyPr>
          <a:lstStyle/>
          <a:p>
            <a:r>
              <a:rPr lang="en-US" dirty="0" smtClean="0"/>
              <a:t>Speaker Name, Speaker Title</a:t>
            </a:r>
          </a:p>
          <a:p>
            <a:r>
              <a:rPr lang="en-US" dirty="0" err="1" smtClean="0"/>
              <a:t>Organisation</a:t>
            </a:r>
            <a:endParaRPr lang="en-US" dirty="0"/>
          </a:p>
        </p:txBody>
      </p:sp>
      <p:pic>
        <p:nvPicPr>
          <p:cNvPr id="4" name="Picture 3" descr="twitter_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74" y="3132659"/>
            <a:ext cx="273056" cy="221657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808569" y="3039533"/>
            <a:ext cx="7543804" cy="43179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rgbClr val="0C1A3E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latin typeface="Arial"/>
                <a:cs typeface="Arial"/>
              </a:rPr>
              <a:t>@ Speaker twitter handle</a:t>
            </a:r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0513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481233" y="67736"/>
            <a:ext cx="2510362" cy="24976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rgbClr val="0C1A3E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rgbClr val="004E95"/>
                </a:solidFill>
                <a:latin typeface="Arial"/>
                <a:cs typeface="Arial"/>
              </a:rPr>
              <a:t>@ Speaker twitter handle </a:t>
            </a:r>
            <a:endParaRPr lang="en-US" sz="1200" b="1" dirty="0">
              <a:solidFill>
                <a:srgbClr val="004E95"/>
              </a:solidFill>
              <a:latin typeface="Arial"/>
              <a:cs typeface="Arial"/>
            </a:endParaRPr>
          </a:p>
        </p:txBody>
      </p:sp>
      <p:pic>
        <p:nvPicPr>
          <p:cNvPr id="9" name="Picture 8" descr="twitter_blue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379"/>
          <a:stretch/>
        </p:blipFill>
        <p:spPr>
          <a:xfrm>
            <a:off x="6238876" y="108911"/>
            <a:ext cx="310092" cy="233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814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481233" y="67736"/>
            <a:ext cx="2510362" cy="24976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rgbClr val="0C1A3E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rgbClr val="004E95"/>
                </a:solidFill>
                <a:latin typeface="Arial"/>
                <a:cs typeface="Arial"/>
              </a:rPr>
              <a:t>@ Speaker twitter handle </a:t>
            </a:r>
            <a:endParaRPr lang="en-US" sz="1200" b="1" dirty="0">
              <a:solidFill>
                <a:srgbClr val="004E95"/>
              </a:solidFill>
              <a:latin typeface="Arial"/>
              <a:cs typeface="Arial"/>
            </a:endParaRPr>
          </a:p>
        </p:txBody>
      </p:sp>
      <p:pic>
        <p:nvPicPr>
          <p:cNvPr id="12" name="Picture 11" descr="twitter_blue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379"/>
          <a:stretch/>
        </p:blipFill>
        <p:spPr>
          <a:xfrm>
            <a:off x="6238876" y="108911"/>
            <a:ext cx="310092" cy="233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721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658" y="1634064"/>
            <a:ext cx="7772400" cy="770465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THANK YOU!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658" y="2400299"/>
            <a:ext cx="7772400" cy="639230"/>
          </a:xfrm>
        </p:spPr>
        <p:txBody>
          <a:bodyPr>
            <a:normAutofit/>
          </a:bodyPr>
          <a:lstStyle/>
          <a:p>
            <a:r>
              <a:rPr lang="en-US" dirty="0" smtClean="0"/>
              <a:t>Speaker Name, Speaker Title</a:t>
            </a:r>
          </a:p>
          <a:p>
            <a:r>
              <a:rPr lang="en-US" dirty="0" err="1" smtClean="0"/>
              <a:t>Organisation</a:t>
            </a:r>
            <a:endParaRPr lang="en-US" dirty="0"/>
          </a:p>
        </p:txBody>
      </p:sp>
      <p:pic>
        <p:nvPicPr>
          <p:cNvPr id="4" name="Picture 3" descr="twitter_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74" y="3132659"/>
            <a:ext cx="273056" cy="221657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808569" y="3039533"/>
            <a:ext cx="7543804" cy="43179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rgbClr val="0C1A3E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latin typeface="Arial"/>
                <a:cs typeface="Arial"/>
              </a:rPr>
              <a:t>@ Speaker twitter handle</a:t>
            </a:r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7654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30</Words>
  <Application>Microsoft Macintosh PowerPoint</Application>
  <PresentationFormat>On-screen Show (16:9)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Presentation Title Presentation Title</vt:lpstr>
      <vt:lpstr>PowerPoint Presentation</vt:lpstr>
      <vt:lpstr>PowerPoint Presentation</vt:lpstr>
      <vt:lpstr> THANK YOU!</vt:lpstr>
    </vt:vector>
  </TitlesOfParts>
  <Company>HIMSS 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Oukka Hanna-Maija</dc:creator>
  <cp:lastModifiedBy>Oukka Hanna-Maija</cp:lastModifiedBy>
  <cp:revision>19</cp:revision>
  <dcterms:created xsi:type="dcterms:W3CDTF">2015-12-14T16:14:15Z</dcterms:created>
  <dcterms:modified xsi:type="dcterms:W3CDTF">2016-01-18T08:35:14Z</dcterms:modified>
</cp:coreProperties>
</file>