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6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7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3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2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F1ED-B2E0-4133-AA31-E1B5797050C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64066" cy="6858000"/>
          </a:xfrm>
          <a:prstGeom prst="rect">
            <a:avLst/>
          </a:prstGeom>
          <a:solidFill>
            <a:srgbClr val="EE0000"/>
          </a:solidFill>
          <a:ln>
            <a:solidFill>
              <a:srgbClr val="E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:\2018 Cleveland\Logo Arena\INS2018-LOGO\INS2018.png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5498"/>
          <a:stretch/>
        </p:blipFill>
        <p:spPr bwMode="auto">
          <a:xfrm>
            <a:off x="9751503" y="5196037"/>
            <a:ext cx="2261532" cy="13725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055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4949"/>
            <a:ext cx="9144000" cy="1135879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rebuchet MS" panose="020B0603020202020204" pitchFamily="34" charset="0"/>
              </a:rPr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48739"/>
            <a:ext cx="9144000" cy="1655762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00448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Trebuchet MS</vt:lpstr>
      <vt:lpstr>Office Theme</vt:lpstr>
      <vt:lpstr>Presentation Title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Executive Secretary to CEO</dc:creator>
  <cp:lastModifiedBy>Abigail Weston</cp:lastModifiedBy>
  <cp:revision>3</cp:revision>
  <dcterms:created xsi:type="dcterms:W3CDTF">2017-08-01T14:24:45Z</dcterms:created>
  <dcterms:modified xsi:type="dcterms:W3CDTF">2018-03-26T13:36:25Z</dcterms:modified>
</cp:coreProperties>
</file>