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25"/>
  </p:notesMasterIdLst>
  <p:sldIdLst>
    <p:sldId id="682" r:id="rId3"/>
    <p:sldId id="678" r:id="rId4"/>
    <p:sldId id="665" r:id="rId5"/>
    <p:sldId id="680" r:id="rId6"/>
    <p:sldId id="266" r:id="rId7"/>
    <p:sldId id="681" r:id="rId8"/>
    <p:sldId id="664" r:id="rId9"/>
    <p:sldId id="670" r:id="rId10"/>
    <p:sldId id="673" r:id="rId11"/>
    <p:sldId id="672" r:id="rId12"/>
    <p:sldId id="684" r:id="rId13"/>
    <p:sldId id="671" r:id="rId14"/>
    <p:sldId id="668" r:id="rId15"/>
    <p:sldId id="669" r:id="rId16"/>
    <p:sldId id="655" r:id="rId17"/>
    <p:sldId id="658" r:id="rId18"/>
    <p:sldId id="666" r:id="rId19"/>
    <p:sldId id="657" r:id="rId20"/>
    <p:sldId id="662" r:id="rId21"/>
    <p:sldId id="660" r:id="rId22"/>
    <p:sldId id="659" r:id="rId23"/>
    <p:sldId id="9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77"/>
  </p:normalViewPr>
  <p:slideViewPr>
    <p:cSldViewPr snapToGrid="0" snapToObjects="1">
      <p:cViewPr varScale="1">
        <p:scale>
          <a:sx n="101" d="100"/>
          <a:sy n="101"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5.svg"/></Relationships>
</file>

<file path=ppt/diagrams/_rels/data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0.png"/><Relationship Id="rId7" Type="http://schemas.openxmlformats.org/officeDocument/2006/relationships/image" Target="../media/image1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15.svg"/><Relationship Id="rId4" Type="http://schemas.openxmlformats.org/officeDocument/2006/relationships/image" Target="../media/image31.svg"/><Relationship Id="rId9" Type="http://schemas.openxmlformats.org/officeDocument/2006/relationships/image" Target="../media/image14.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5.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0.png"/><Relationship Id="rId7" Type="http://schemas.openxmlformats.org/officeDocument/2006/relationships/image" Target="../media/image1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15.svg"/><Relationship Id="rId4" Type="http://schemas.openxmlformats.org/officeDocument/2006/relationships/image" Target="../media/image31.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15BFF-A8C9-4757-BF1D-DD0979F86A7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A6B3837-7E94-4F49-8D9E-0B226695881F}">
      <dgm:prSet/>
      <dgm:spPr/>
      <dgm:t>
        <a:bodyPr/>
        <a:lstStyle/>
        <a:p>
          <a:r>
            <a:rPr lang="en-US"/>
            <a:t>We respond to meaning</a:t>
          </a:r>
        </a:p>
      </dgm:t>
    </dgm:pt>
    <dgm:pt modelId="{106A0258-55B2-408F-AF1D-60B2D7A0088F}" type="parTrans" cxnId="{570D17BF-E347-480B-971A-7D48984E9C93}">
      <dgm:prSet/>
      <dgm:spPr/>
      <dgm:t>
        <a:bodyPr/>
        <a:lstStyle/>
        <a:p>
          <a:endParaRPr lang="en-US"/>
        </a:p>
      </dgm:t>
    </dgm:pt>
    <dgm:pt modelId="{7DEC0BF8-14E7-4137-B2E1-63C43E499348}" type="sibTrans" cxnId="{570D17BF-E347-480B-971A-7D48984E9C93}">
      <dgm:prSet/>
      <dgm:spPr/>
      <dgm:t>
        <a:bodyPr/>
        <a:lstStyle/>
        <a:p>
          <a:endParaRPr lang="en-US"/>
        </a:p>
      </dgm:t>
    </dgm:pt>
    <dgm:pt modelId="{650AAC1D-E3AB-4646-907C-77322B3FACC3}">
      <dgm:prSet/>
      <dgm:spPr/>
      <dgm:t>
        <a:bodyPr/>
        <a:lstStyle/>
        <a:p>
          <a:r>
            <a:rPr lang="en-US"/>
            <a:t>Create </a:t>
          </a:r>
          <a:r>
            <a:rPr lang="en-US" b="1"/>
            <a:t>context:</a:t>
          </a:r>
          <a:endParaRPr lang="en-US"/>
        </a:p>
      </dgm:t>
    </dgm:pt>
    <dgm:pt modelId="{4EFD9F08-E0A3-4B43-896A-FAED5711D253}" type="parTrans" cxnId="{DCAFB03C-71EF-4A7C-BEBF-36B171A6DD3D}">
      <dgm:prSet/>
      <dgm:spPr/>
      <dgm:t>
        <a:bodyPr/>
        <a:lstStyle/>
        <a:p>
          <a:endParaRPr lang="en-US"/>
        </a:p>
      </dgm:t>
    </dgm:pt>
    <dgm:pt modelId="{3BC3B616-0079-46AF-8D4E-7188A48B320E}" type="sibTrans" cxnId="{DCAFB03C-71EF-4A7C-BEBF-36B171A6DD3D}">
      <dgm:prSet/>
      <dgm:spPr/>
      <dgm:t>
        <a:bodyPr/>
        <a:lstStyle/>
        <a:p>
          <a:endParaRPr lang="en-US"/>
        </a:p>
      </dgm:t>
    </dgm:pt>
    <dgm:pt modelId="{57C8D5F0-82A4-43FE-84C9-30DE840AFAA8}">
      <dgm:prSet/>
      <dgm:spPr/>
      <dgm:t>
        <a:bodyPr/>
        <a:lstStyle/>
        <a:p>
          <a:r>
            <a:rPr lang="en-US"/>
            <a:t>Memories</a:t>
          </a:r>
        </a:p>
      </dgm:t>
    </dgm:pt>
    <dgm:pt modelId="{CA452A52-9B6B-4900-901F-C480A2C597DB}" type="parTrans" cxnId="{E5F339EE-94AC-4489-8EBD-8229EFC01C9B}">
      <dgm:prSet/>
      <dgm:spPr/>
      <dgm:t>
        <a:bodyPr/>
        <a:lstStyle/>
        <a:p>
          <a:endParaRPr lang="en-US"/>
        </a:p>
      </dgm:t>
    </dgm:pt>
    <dgm:pt modelId="{030C2985-ED8D-418F-BF8F-D824FFD34166}" type="sibTrans" cxnId="{E5F339EE-94AC-4489-8EBD-8229EFC01C9B}">
      <dgm:prSet/>
      <dgm:spPr/>
      <dgm:t>
        <a:bodyPr/>
        <a:lstStyle/>
        <a:p>
          <a:endParaRPr lang="en-US"/>
        </a:p>
      </dgm:t>
    </dgm:pt>
    <dgm:pt modelId="{AB6C3EA4-4E57-4041-8961-0EE0EC6BA45E}">
      <dgm:prSet/>
      <dgm:spPr/>
      <dgm:t>
        <a:bodyPr/>
        <a:lstStyle/>
        <a:p>
          <a:r>
            <a:rPr lang="en-US"/>
            <a:t>Associations</a:t>
          </a:r>
        </a:p>
      </dgm:t>
    </dgm:pt>
    <dgm:pt modelId="{FFE09B69-F1CC-4B85-8994-BF1EF66C61DE}" type="parTrans" cxnId="{8CF7A5C5-3D08-4133-B139-80150D91F87C}">
      <dgm:prSet/>
      <dgm:spPr/>
      <dgm:t>
        <a:bodyPr/>
        <a:lstStyle/>
        <a:p>
          <a:endParaRPr lang="en-US"/>
        </a:p>
      </dgm:t>
    </dgm:pt>
    <dgm:pt modelId="{763DC8AD-C2DC-4FAC-9277-718C9B1B7905}" type="sibTrans" cxnId="{8CF7A5C5-3D08-4133-B139-80150D91F87C}">
      <dgm:prSet/>
      <dgm:spPr/>
      <dgm:t>
        <a:bodyPr/>
        <a:lstStyle/>
        <a:p>
          <a:endParaRPr lang="en-US"/>
        </a:p>
      </dgm:t>
    </dgm:pt>
    <dgm:pt modelId="{880A6106-17ED-48FD-B932-130E9C113C19}">
      <dgm:prSet/>
      <dgm:spPr/>
      <dgm:t>
        <a:bodyPr/>
        <a:lstStyle/>
        <a:p>
          <a:r>
            <a:rPr lang="en-US"/>
            <a:t>Expectations</a:t>
          </a:r>
        </a:p>
      </dgm:t>
    </dgm:pt>
    <dgm:pt modelId="{1BCD5280-F558-4566-9FB5-46635D2503E6}" type="parTrans" cxnId="{1B99FE70-12B1-4A6C-A861-20890BC2EEA5}">
      <dgm:prSet/>
      <dgm:spPr/>
      <dgm:t>
        <a:bodyPr/>
        <a:lstStyle/>
        <a:p>
          <a:endParaRPr lang="en-US"/>
        </a:p>
      </dgm:t>
    </dgm:pt>
    <dgm:pt modelId="{2733D9E6-878D-4AB2-A42A-1D4E11EF0C36}" type="sibTrans" cxnId="{1B99FE70-12B1-4A6C-A861-20890BC2EEA5}">
      <dgm:prSet/>
      <dgm:spPr/>
      <dgm:t>
        <a:bodyPr/>
        <a:lstStyle/>
        <a:p>
          <a:endParaRPr lang="en-US"/>
        </a:p>
      </dgm:t>
    </dgm:pt>
    <dgm:pt modelId="{1D52EAF3-05C0-E64D-B543-D4E52BB76569}" type="pres">
      <dgm:prSet presAssocID="{4AC15BFF-A8C9-4757-BF1D-DD0979F86A78}" presName="linear" presStyleCnt="0">
        <dgm:presLayoutVars>
          <dgm:animLvl val="lvl"/>
          <dgm:resizeHandles val="exact"/>
        </dgm:presLayoutVars>
      </dgm:prSet>
      <dgm:spPr/>
    </dgm:pt>
    <dgm:pt modelId="{FB2909BD-8EEC-2D4B-8607-A34C559B9520}" type="pres">
      <dgm:prSet presAssocID="{1A6B3837-7E94-4F49-8D9E-0B226695881F}" presName="parentText" presStyleLbl="node1" presStyleIdx="0" presStyleCnt="2">
        <dgm:presLayoutVars>
          <dgm:chMax val="0"/>
          <dgm:bulletEnabled val="1"/>
        </dgm:presLayoutVars>
      </dgm:prSet>
      <dgm:spPr/>
    </dgm:pt>
    <dgm:pt modelId="{3CFF7EB1-4901-7544-9DA3-76BF4AA908B6}" type="pres">
      <dgm:prSet presAssocID="{7DEC0BF8-14E7-4137-B2E1-63C43E499348}" presName="spacer" presStyleCnt="0"/>
      <dgm:spPr/>
    </dgm:pt>
    <dgm:pt modelId="{051B13CE-58EC-AC48-B4E6-3C25542F79FC}" type="pres">
      <dgm:prSet presAssocID="{650AAC1D-E3AB-4646-907C-77322B3FACC3}" presName="parentText" presStyleLbl="node1" presStyleIdx="1" presStyleCnt="2">
        <dgm:presLayoutVars>
          <dgm:chMax val="0"/>
          <dgm:bulletEnabled val="1"/>
        </dgm:presLayoutVars>
      </dgm:prSet>
      <dgm:spPr/>
    </dgm:pt>
    <dgm:pt modelId="{5C6DA9C6-1301-FD49-9B5A-7F3FE9712E7F}" type="pres">
      <dgm:prSet presAssocID="{650AAC1D-E3AB-4646-907C-77322B3FACC3}" presName="childText" presStyleLbl="revTx" presStyleIdx="0" presStyleCnt="1">
        <dgm:presLayoutVars>
          <dgm:bulletEnabled val="1"/>
        </dgm:presLayoutVars>
      </dgm:prSet>
      <dgm:spPr/>
    </dgm:pt>
  </dgm:ptLst>
  <dgm:cxnLst>
    <dgm:cxn modelId="{8DB84C1D-22C2-0640-825E-A4F7CAD33C51}" type="presOf" srcId="{AB6C3EA4-4E57-4041-8961-0EE0EC6BA45E}" destId="{5C6DA9C6-1301-FD49-9B5A-7F3FE9712E7F}" srcOrd="0" destOrd="1" presId="urn:microsoft.com/office/officeart/2005/8/layout/vList2"/>
    <dgm:cxn modelId="{DCAFB03C-71EF-4A7C-BEBF-36B171A6DD3D}" srcId="{4AC15BFF-A8C9-4757-BF1D-DD0979F86A78}" destId="{650AAC1D-E3AB-4646-907C-77322B3FACC3}" srcOrd="1" destOrd="0" parTransId="{4EFD9F08-E0A3-4B43-896A-FAED5711D253}" sibTransId="{3BC3B616-0079-46AF-8D4E-7188A48B320E}"/>
    <dgm:cxn modelId="{0F7B4B6B-72E0-EF4F-9505-CBC80A9013B8}" type="presOf" srcId="{650AAC1D-E3AB-4646-907C-77322B3FACC3}" destId="{051B13CE-58EC-AC48-B4E6-3C25542F79FC}" srcOrd="0" destOrd="0" presId="urn:microsoft.com/office/officeart/2005/8/layout/vList2"/>
    <dgm:cxn modelId="{98B15C6D-7443-5D4E-A0E9-DD90391EC41F}" type="presOf" srcId="{4AC15BFF-A8C9-4757-BF1D-DD0979F86A78}" destId="{1D52EAF3-05C0-E64D-B543-D4E52BB76569}" srcOrd="0" destOrd="0" presId="urn:microsoft.com/office/officeart/2005/8/layout/vList2"/>
    <dgm:cxn modelId="{1B99FE70-12B1-4A6C-A861-20890BC2EEA5}" srcId="{650AAC1D-E3AB-4646-907C-77322B3FACC3}" destId="{880A6106-17ED-48FD-B932-130E9C113C19}" srcOrd="2" destOrd="0" parTransId="{1BCD5280-F558-4566-9FB5-46635D2503E6}" sibTransId="{2733D9E6-878D-4AB2-A42A-1D4E11EF0C36}"/>
    <dgm:cxn modelId="{48906178-53D1-6E4D-884F-8600AC52A819}" type="presOf" srcId="{57C8D5F0-82A4-43FE-84C9-30DE840AFAA8}" destId="{5C6DA9C6-1301-FD49-9B5A-7F3FE9712E7F}" srcOrd="0" destOrd="0" presId="urn:microsoft.com/office/officeart/2005/8/layout/vList2"/>
    <dgm:cxn modelId="{6C3E4C7C-8E41-5849-95ED-4AF561DD5DC9}" type="presOf" srcId="{1A6B3837-7E94-4F49-8D9E-0B226695881F}" destId="{FB2909BD-8EEC-2D4B-8607-A34C559B9520}" srcOrd="0" destOrd="0" presId="urn:microsoft.com/office/officeart/2005/8/layout/vList2"/>
    <dgm:cxn modelId="{1CA95784-F482-554E-A717-90A4B1243B94}" type="presOf" srcId="{880A6106-17ED-48FD-B932-130E9C113C19}" destId="{5C6DA9C6-1301-FD49-9B5A-7F3FE9712E7F}" srcOrd="0" destOrd="2" presId="urn:microsoft.com/office/officeart/2005/8/layout/vList2"/>
    <dgm:cxn modelId="{570D17BF-E347-480B-971A-7D48984E9C93}" srcId="{4AC15BFF-A8C9-4757-BF1D-DD0979F86A78}" destId="{1A6B3837-7E94-4F49-8D9E-0B226695881F}" srcOrd="0" destOrd="0" parTransId="{106A0258-55B2-408F-AF1D-60B2D7A0088F}" sibTransId="{7DEC0BF8-14E7-4137-B2E1-63C43E499348}"/>
    <dgm:cxn modelId="{8CF7A5C5-3D08-4133-B139-80150D91F87C}" srcId="{650AAC1D-E3AB-4646-907C-77322B3FACC3}" destId="{AB6C3EA4-4E57-4041-8961-0EE0EC6BA45E}" srcOrd="1" destOrd="0" parTransId="{FFE09B69-F1CC-4B85-8994-BF1EF66C61DE}" sibTransId="{763DC8AD-C2DC-4FAC-9277-718C9B1B7905}"/>
    <dgm:cxn modelId="{E5F339EE-94AC-4489-8EBD-8229EFC01C9B}" srcId="{650AAC1D-E3AB-4646-907C-77322B3FACC3}" destId="{57C8D5F0-82A4-43FE-84C9-30DE840AFAA8}" srcOrd="0" destOrd="0" parTransId="{CA452A52-9B6B-4900-901F-C480A2C597DB}" sibTransId="{030C2985-ED8D-418F-BF8F-D824FFD34166}"/>
    <dgm:cxn modelId="{6BA8ECDB-09A7-B245-8411-D80A97A01CD3}" type="presParOf" srcId="{1D52EAF3-05C0-E64D-B543-D4E52BB76569}" destId="{FB2909BD-8EEC-2D4B-8607-A34C559B9520}" srcOrd="0" destOrd="0" presId="urn:microsoft.com/office/officeart/2005/8/layout/vList2"/>
    <dgm:cxn modelId="{C4FEB58A-391B-C049-B26A-2F3012F48384}" type="presParOf" srcId="{1D52EAF3-05C0-E64D-B543-D4E52BB76569}" destId="{3CFF7EB1-4901-7544-9DA3-76BF4AA908B6}" srcOrd="1" destOrd="0" presId="urn:microsoft.com/office/officeart/2005/8/layout/vList2"/>
    <dgm:cxn modelId="{0E3CDE76-D166-254C-8007-B426F158DC53}" type="presParOf" srcId="{1D52EAF3-05C0-E64D-B543-D4E52BB76569}" destId="{051B13CE-58EC-AC48-B4E6-3C25542F79FC}" srcOrd="2" destOrd="0" presId="urn:microsoft.com/office/officeart/2005/8/layout/vList2"/>
    <dgm:cxn modelId="{562CC8DF-D6E6-4647-A509-F0C103B25032}" type="presParOf" srcId="{1D52EAF3-05C0-E64D-B543-D4E52BB76569}" destId="{5C6DA9C6-1301-FD49-9B5A-7F3FE9712E7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5B38E3-FB9A-4953-B069-434613CAA91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3830A7C-504A-4FD4-964C-0A70CFFA5623}">
      <dgm:prSet/>
      <dgm:spPr/>
      <dgm:t>
        <a:bodyPr/>
        <a:lstStyle/>
        <a:p>
          <a:r>
            <a:rPr lang="en-US"/>
            <a:t>Non-Verbal Cues</a:t>
          </a:r>
        </a:p>
      </dgm:t>
    </dgm:pt>
    <dgm:pt modelId="{609C3404-5713-4A52-8AB7-19FE8B80EA7A}" type="parTrans" cxnId="{DF855BBE-E3EE-4E2C-9208-ABB625C045A0}">
      <dgm:prSet/>
      <dgm:spPr/>
      <dgm:t>
        <a:bodyPr/>
        <a:lstStyle/>
        <a:p>
          <a:endParaRPr lang="en-US"/>
        </a:p>
      </dgm:t>
    </dgm:pt>
    <dgm:pt modelId="{9B054FC6-9DF8-428E-9B20-882F94BBE9C8}" type="sibTrans" cxnId="{DF855BBE-E3EE-4E2C-9208-ABB625C045A0}">
      <dgm:prSet/>
      <dgm:spPr/>
      <dgm:t>
        <a:bodyPr/>
        <a:lstStyle/>
        <a:p>
          <a:endParaRPr lang="en-US"/>
        </a:p>
      </dgm:t>
    </dgm:pt>
    <dgm:pt modelId="{38E9EB09-014B-4792-ADA4-6119D083E84B}">
      <dgm:prSet/>
      <dgm:spPr/>
      <dgm:t>
        <a:bodyPr/>
        <a:lstStyle/>
        <a:p>
          <a:r>
            <a:rPr lang="en-US"/>
            <a:t>What are they?</a:t>
          </a:r>
        </a:p>
      </dgm:t>
    </dgm:pt>
    <dgm:pt modelId="{7243C783-9E8E-4175-B195-A724A9386A15}" type="parTrans" cxnId="{AF4F0EA2-3C96-4A94-8D40-7953B88EC857}">
      <dgm:prSet/>
      <dgm:spPr/>
      <dgm:t>
        <a:bodyPr/>
        <a:lstStyle/>
        <a:p>
          <a:endParaRPr lang="en-US"/>
        </a:p>
      </dgm:t>
    </dgm:pt>
    <dgm:pt modelId="{1E0A27CA-3870-4EC0-ABCF-BD93A58F9A4D}" type="sibTrans" cxnId="{AF4F0EA2-3C96-4A94-8D40-7953B88EC857}">
      <dgm:prSet/>
      <dgm:spPr/>
      <dgm:t>
        <a:bodyPr/>
        <a:lstStyle/>
        <a:p>
          <a:endParaRPr lang="en-US"/>
        </a:p>
      </dgm:t>
    </dgm:pt>
    <dgm:pt modelId="{1B36663E-26BA-489C-84F5-B49D2B38C1FC}">
      <dgm:prSet/>
      <dgm:spPr/>
      <dgm:t>
        <a:bodyPr/>
        <a:lstStyle/>
        <a:p>
          <a:r>
            <a:rPr lang="en-US"/>
            <a:t>Body language</a:t>
          </a:r>
        </a:p>
      </dgm:t>
    </dgm:pt>
    <dgm:pt modelId="{2684AE27-5512-4037-A412-5FAF7EAFB860}" type="parTrans" cxnId="{2715E521-2AF2-4F49-A85D-A25A99E729B7}">
      <dgm:prSet/>
      <dgm:spPr/>
      <dgm:t>
        <a:bodyPr/>
        <a:lstStyle/>
        <a:p>
          <a:endParaRPr lang="en-US"/>
        </a:p>
      </dgm:t>
    </dgm:pt>
    <dgm:pt modelId="{491D0D82-A5E4-4CF7-BB72-02478D453CB2}" type="sibTrans" cxnId="{2715E521-2AF2-4F49-A85D-A25A99E729B7}">
      <dgm:prSet/>
      <dgm:spPr/>
      <dgm:t>
        <a:bodyPr/>
        <a:lstStyle/>
        <a:p>
          <a:endParaRPr lang="en-US"/>
        </a:p>
      </dgm:t>
    </dgm:pt>
    <dgm:pt modelId="{AF759A91-0A98-450A-B4AF-EE7AA2F55CF3}">
      <dgm:prSet/>
      <dgm:spPr/>
      <dgm:t>
        <a:bodyPr/>
        <a:lstStyle/>
        <a:p>
          <a:r>
            <a:rPr lang="en-US"/>
            <a:t>Micro-expressions</a:t>
          </a:r>
        </a:p>
      </dgm:t>
    </dgm:pt>
    <dgm:pt modelId="{2B38B353-67E5-46DC-B41F-4FED9E6CCB85}" type="parTrans" cxnId="{C4B00C80-DEAB-43DE-A0E4-92E677D3D561}">
      <dgm:prSet/>
      <dgm:spPr/>
      <dgm:t>
        <a:bodyPr/>
        <a:lstStyle/>
        <a:p>
          <a:endParaRPr lang="en-US"/>
        </a:p>
      </dgm:t>
    </dgm:pt>
    <dgm:pt modelId="{2017D143-0766-4325-8F52-9BF6E317DA64}" type="sibTrans" cxnId="{C4B00C80-DEAB-43DE-A0E4-92E677D3D561}">
      <dgm:prSet/>
      <dgm:spPr/>
      <dgm:t>
        <a:bodyPr/>
        <a:lstStyle/>
        <a:p>
          <a:endParaRPr lang="en-US"/>
        </a:p>
      </dgm:t>
    </dgm:pt>
    <dgm:pt modelId="{F876A72B-D84B-456D-AA48-F484F1C9A692}">
      <dgm:prSet/>
      <dgm:spPr/>
      <dgm:t>
        <a:bodyPr/>
        <a:lstStyle/>
        <a:p>
          <a:r>
            <a:rPr lang="en-US"/>
            <a:t>Para-linguistics</a:t>
          </a:r>
        </a:p>
      </dgm:t>
    </dgm:pt>
    <dgm:pt modelId="{2842EBF9-ED03-4456-8209-A0E9AF7F8216}" type="parTrans" cxnId="{038C11FD-363E-44EA-A35F-712110E11CA7}">
      <dgm:prSet/>
      <dgm:spPr/>
      <dgm:t>
        <a:bodyPr/>
        <a:lstStyle/>
        <a:p>
          <a:endParaRPr lang="en-US"/>
        </a:p>
      </dgm:t>
    </dgm:pt>
    <dgm:pt modelId="{D92936F2-C569-4CA9-BBC2-16CF8E5A1EBE}" type="sibTrans" cxnId="{038C11FD-363E-44EA-A35F-712110E11CA7}">
      <dgm:prSet/>
      <dgm:spPr/>
      <dgm:t>
        <a:bodyPr/>
        <a:lstStyle/>
        <a:p>
          <a:endParaRPr lang="en-US"/>
        </a:p>
      </dgm:t>
    </dgm:pt>
    <dgm:pt modelId="{422296E4-15A5-45A1-8DDD-F8D02620D7EB}">
      <dgm:prSet/>
      <dgm:spPr/>
      <dgm:t>
        <a:bodyPr/>
        <a:lstStyle/>
        <a:p>
          <a:r>
            <a:rPr lang="en-US"/>
            <a:t>Speed of speech</a:t>
          </a:r>
        </a:p>
      </dgm:t>
    </dgm:pt>
    <dgm:pt modelId="{E84B34F9-97FD-47D4-8063-6C992450B62C}" type="parTrans" cxnId="{E2827959-4F03-4D41-9D7A-D9B30A305511}">
      <dgm:prSet/>
      <dgm:spPr/>
      <dgm:t>
        <a:bodyPr/>
        <a:lstStyle/>
        <a:p>
          <a:endParaRPr lang="en-US"/>
        </a:p>
      </dgm:t>
    </dgm:pt>
    <dgm:pt modelId="{36C10916-41A7-4D58-9151-1F19E8169E39}" type="sibTrans" cxnId="{E2827959-4F03-4D41-9D7A-D9B30A305511}">
      <dgm:prSet/>
      <dgm:spPr/>
      <dgm:t>
        <a:bodyPr/>
        <a:lstStyle/>
        <a:p>
          <a:endParaRPr lang="en-US"/>
        </a:p>
      </dgm:t>
    </dgm:pt>
    <dgm:pt modelId="{EE165E9C-D7B1-473F-93F3-FE99B0DED2AB}">
      <dgm:prSet/>
      <dgm:spPr/>
      <dgm:t>
        <a:bodyPr/>
        <a:lstStyle/>
        <a:p>
          <a:r>
            <a:rPr lang="en-US"/>
            <a:t>Tone</a:t>
          </a:r>
        </a:p>
      </dgm:t>
    </dgm:pt>
    <dgm:pt modelId="{BDA9FDCD-738F-4FC8-B7AB-66BDBE26224D}" type="parTrans" cxnId="{4E5AB89A-4D19-42D8-AF0A-79F35F0C4C2F}">
      <dgm:prSet/>
      <dgm:spPr/>
      <dgm:t>
        <a:bodyPr/>
        <a:lstStyle/>
        <a:p>
          <a:endParaRPr lang="en-US"/>
        </a:p>
      </dgm:t>
    </dgm:pt>
    <dgm:pt modelId="{DC014313-8E84-495C-8AAB-64A6638CE1A6}" type="sibTrans" cxnId="{4E5AB89A-4D19-42D8-AF0A-79F35F0C4C2F}">
      <dgm:prSet/>
      <dgm:spPr/>
      <dgm:t>
        <a:bodyPr/>
        <a:lstStyle/>
        <a:p>
          <a:endParaRPr lang="en-US"/>
        </a:p>
      </dgm:t>
    </dgm:pt>
    <dgm:pt modelId="{57324BD7-482D-A24E-9A17-DB0C4C00619D}" type="pres">
      <dgm:prSet presAssocID="{655B38E3-FB9A-4953-B069-434613CAA914}" presName="linear" presStyleCnt="0">
        <dgm:presLayoutVars>
          <dgm:animLvl val="lvl"/>
          <dgm:resizeHandles val="exact"/>
        </dgm:presLayoutVars>
      </dgm:prSet>
      <dgm:spPr/>
    </dgm:pt>
    <dgm:pt modelId="{56651FF3-4017-4544-8236-95A697AEAB6F}" type="pres">
      <dgm:prSet presAssocID="{93830A7C-504A-4FD4-964C-0A70CFFA5623}" presName="parentText" presStyleLbl="node1" presStyleIdx="0" presStyleCnt="2">
        <dgm:presLayoutVars>
          <dgm:chMax val="0"/>
          <dgm:bulletEnabled val="1"/>
        </dgm:presLayoutVars>
      </dgm:prSet>
      <dgm:spPr/>
    </dgm:pt>
    <dgm:pt modelId="{7EC6A8E5-8D4E-554E-A9E3-733B89371AC0}" type="pres">
      <dgm:prSet presAssocID="{9B054FC6-9DF8-428E-9B20-882F94BBE9C8}" presName="spacer" presStyleCnt="0"/>
      <dgm:spPr/>
    </dgm:pt>
    <dgm:pt modelId="{262F8311-84AF-054A-B40F-DCC9E951A237}" type="pres">
      <dgm:prSet presAssocID="{38E9EB09-014B-4792-ADA4-6119D083E84B}" presName="parentText" presStyleLbl="node1" presStyleIdx="1" presStyleCnt="2">
        <dgm:presLayoutVars>
          <dgm:chMax val="0"/>
          <dgm:bulletEnabled val="1"/>
        </dgm:presLayoutVars>
      </dgm:prSet>
      <dgm:spPr/>
    </dgm:pt>
    <dgm:pt modelId="{87425269-DEB0-3D43-8F90-5B1514FEE6DF}" type="pres">
      <dgm:prSet presAssocID="{38E9EB09-014B-4792-ADA4-6119D083E84B}" presName="childText" presStyleLbl="revTx" presStyleIdx="0" presStyleCnt="1">
        <dgm:presLayoutVars>
          <dgm:bulletEnabled val="1"/>
        </dgm:presLayoutVars>
      </dgm:prSet>
      <dgm:spPr/>
    </dgm:pt>
  </dgm:ptLst>
  <dgm:cxnLst>
    <dgm:cxn modelId="{6B74EE07-DE44-FF4B-B52A-77E267BF5A0F}" type="presOf" srcId="{1B36663E-26BA-489C-84F5-B49D2B38C1FC}" destId="{87425269-DEB0-3D43-8F90-5B1514FEE6DF}" srcOrd="0" destOrd="0" presId="urn:microsoft.com/office/officeart/2005/8/layout/vList2"/>
    <dgm:cxn modelId="{4BB8780C-1F9D-8447-9AE3-6FECDC6F7171}" type="presOf" srcId="{F876A72B-D84B-456D-AA48-F484F1C9A692}" destId="{87425269-DEB0-3D43-8F90-5B1514FEE6DF}" srcOrd="0" destOrd="2" presId="urn:microsoft.com/office/officeart/2005/8/layout/vList2"/>
    <dgm:cxn modelId="{4FAA1420-6A35-B142-AF2E-142F2693107B}" type="presOf" srcId="{AF759A91-0A98-450A-B4AF-EE7AA2F55CF3}" destId="{87425269-DEB0-3D43-8F90-5B1514FEE6DF}" srcOrd="0" destOrd="1" presId="urn:microsoft.com/office/officeart/2005/8/layout/vList2"/>
    <dgm:cxn modelId="{2715E521-2AF2-4F49-A85D-A25A99E729B7}" srcId="{38E9EB09-014B-4792-ADA4-6119D083E84B}" destId="{1B36663E-26BA-489C-84F5-B49D2B38C1FC}" srcOrd="0" destOrd="0" parTransId="{2684AE27-5512-4037-A412-5FAF7EAFB860}" sibTransId="{491D0D82-A5E4-4CF7-BB72-02478D453CB2}"/>
    <dgm:cxn modelId="{0E9B9630-78D3-4F45-9747-458A560E0A16}" type="presOf" srcId="{38E9EB09-014B-4792-ADA4-6119D083E84B}" destId="{262F8311-84AF-054A-B40F-DCC9E951A237}" srcOrd="0" destOrd="0" presId="urn:microsoft.com/office/officeart/2005/8/layout/vList2"/>
    <dgm:cxn modelId="{E2827959-4F03-4D41-9D7A-D9B30A305511}" srcId="{F876A72B-D84B-456D-AA48-F484F1C9A692}" destId="{422296E4-15A5-45A1-8DDD-F8D02620D7EB}" srcOrd="0" destOrd="0" parTransId="{E84B34F9-97FD-47D4-8063-6C992450B62C}" sibTransId="{36C10916-41A7-4D58-9151-1F19E8169E39}"/>
    <dgm:cxn modelId="{E120565F-706E-4047-ADE6-874A25D3EBD7}" type="presOf" srcId="{422296E4-15A5-45A1-8DDD-F8D02620D7EB}" destId="{87425269-DEB0-3D43-8F90-5B1514FEE6DF}" srcOrd="0" destOrd="3" presId="urn:microsoft.com/office/officeart/2005/8/layout/vList2"/>
    <dgm:cxn modelId="{AE02FB6A-B09E-444B-9349-01FBEC7BAA64}" type="presOf" srcId="{93830A7C-504A-4FD4-964C-0A70CFFA5623}" destId="{56651FF3-4017-4544-8236-95A697AEAB6F}" srcOrd="0" destOrd="0" presId="urn:microsoft.com/office/officeart/2005/8/layout/vList2"/>
    <dgm:cxn modelId="{C4B00C80-DEAB-43DE-A0E4-92E677D3D561}" srcId="{38E9EB09-014B-4792-ADA4-6119D083E84B}" destId="{AF759A91-0A98-450A-B4AF-EE7AA2F55CF3}" srcOrd="1" destOrd="0" parTransId="{2B38B353-67E5-46DC-B41F-4FED9E6CCB85}" sibTransId="{2017D143-0766-4325-8F52-9BF6E317DA64}"/>
    <dgm:cxn modelId="{4E5AB89A-4D19-42D8-AF0A-79F35F0C4C2F}" srcId="{F876A72B-D84B-456D-AA48-F484F1C9A692}" destId="{EE165E9C-D7B1-473F-93F3-FE99B0DED2AB}" srcOrd="1" destOrd="0" parTransId="{BDA9FDCD-738F-4FC8-B7AB-66BDBE26224D}" sibTransId="{DC014313-8E84-495C-8AAB-64A6638CE1A6}"/>
    <dgm:cxn modelId="{5F55CFA1-310D-034D-AE1F-81134DEEA3A4}" type="presOf" srcId="{EE165E9C-D7B1-473F-93F3-FE99B0DED2AB}" destId="{87425269-DEB0-3D43-8F90-5B1514FEE6DF}" srcOrd="0" destOrd="4" presId="urn:microsoft.com/office/officeart/2005/8/layout/vList2"/>
    <dgm:cxn modelId="{AF4F0EA2-3C96-4A94-8D40-7953B88EC857}" srcId="{655B38E3-FB9A-4953-B069-434613CAA914}" destId="{38E9EB09-014B-4792-ADA4-6119D083E84B}" srcOrd="1" destOrd="0" parTransId="{7243C783-9E8E-4175-B195-A724A9386A15}" sibTransId="{1E0A27CA-3870-4EC0-ABCF-BD93A58F9A4D}"/>
    <dgm:cxn modelId="{D80E0EB8-FC85-354E-9CDC-26AEA515A302}" type="presOf" srcId="{655B38E3-FB9A-4953-B069-434613CAA914}" destId="{57324BD7-482D-A24E-9A17-DB0C4C00619D}" srcOrd="0" destOrd="0" presId="urn:microsoft.com/office/officeart/2005/8/layout/vList2"/>
    <dgm:cxn modelId="{DF855BBE-E3EE-4E2C-9208-ABB625C045A0}" srcId="{655B38E3-FB9A-4953-B069-434613CAA914}" destId="{93830A7C-504A-4FD4-964C-0A70CFFA5623}" srcOrd="0" destOrd="0" parTransId="{609C3404-5713-4A52-8AB7-19FE8B80EA7A}" sibTransId="{9B054FC6-9DF8-428E-9B20-882F94BBE9C8}"/>
    <dgm:cxn modelId="{038C11FD-363E-44EA-A35F-712110E11CA7}" srcId="{38E9EB09-014B-4792-ADA4-6119D083E84B}" destId="{F876A72B-D84B-456D-AA48-F484F1C9A692}" srcOrd="2" destOrd="0" parTransId="{2842EBF9-ED03-4456-8209-A0E9AF7F8216}" sibTransId="{D92936F2-C569-4CA9-BBC2-16CF8E5A1EBE}"/>
    <dgm:cxn modelId="{757AB5C8-AF93-B74D-ACC4-33BD0EEDA3FA}" type="presParOf" srcId="{57324BD7-482D-A24E-9A17-DB0C4C00619D}" destId="{56651FF3-4017-4544-8236-95A697AEAB6F}" srcOrd="0" destOrd="0" presId="urn:microsoft.com/office/officeart/2005/8/layout/vList2"/>
    <dgm:cxn modelId="{3E39A8DE-8E69-254A-8EBD-465E3A71C832}" type="presParOf" srcId="{57324BD7-482D-A24E-9A17-DB0C4C00619D}" destId="{7EC6A8E5-8D4E-554E-A9E3-733B89371AC0}" srcOrd="1" destOrd="0" presId="urn:microsoft.com/office/officeart/2005/8/layout/vList2"/>
    <dgm:cxn modelId="{7990DF9A-9090-F44E-A2BD-0FE28131CB78}" type="presParOf" srcId="{57324BD7-482D-A24E-9A17-DB0C4C00619D}" destId="{262F8311-84AF-054A-B40F-DCC9E951A237}" srcOrd="2" destOrd="0" presId="urn:microsoft.com/office/officeart/2005/8/layout/vList2"/>
    <dgm:cxn modelId="{A593C8A1-B620-1D4A-982B-43CD28B2F065}" type="presParOf" srcId="{57324BD7-482D-A24E-9A17-DB0C4C00619D}" destId="{87425269-DEB0-3D43-8F90-5B1514FEE6D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E22AB5-DBFD-4FA0-B782-818A7A0BD7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CCF511-C230-4150-8D13-38067E2FCCE1}">
      <dgm:prSet/>
      <dgm:spPr/>
      <dgm:t>
        <a:bodyPr/>
        <a:lstStyle/>
        <a:p>
          <a:r>
            <a:rPr lang="en-US"/>
            <a:t>Mood (affect)</a:t>
          </a:r>
        </a:p>
      </dgm:t>
    </dgm:pt>
    <dgm:pt modelId="{4C665D5B-74C7-468A-B9DB-02A6D5401E69}" type="parTrans" cxnId="{5BDBD430-F165-40F7-9B07-7156DE5ED320}">
      <dgm:prSet/>
      <dgm:spPr/>
      <dgm:t>
        <a:bodyPr/>
        <a:lstStyle/>
        <a:p>
          <a:endParaRPr lang="en-US"/>
        </a:p>
      </dgm:t>
    </dgm:pt>
    <dgm:pt modelId="{AFEA514D-94EE-4035-982F-1372CB97C297}" type="sibTrans" cxnId="{5BDBD430-F165-40F7-9B07-7156DE5ED320}">
      <dgm:prSet/>
      <dgm:spPr/>
      <dgm:t>
        <a:bodyPr/>
        <a:lstStyle/>
        <a:p>
          <a:endParaRPr lang="en-US"/>
        </a:p>
      </dgm:t>
    </dgm:pt>
    <dgm:pt modelId="{5D792713-1159-464C-9587-3E99F56B3CB6}">
      <dgm:prSet/>
      <dgm:spPr/>
      <dgm:t>
        <a:bodyPr/>
        <a:lstStyle/>
        <a:p>
          <a:r>
            <a:rPr lang="en-US" u="sng"/>
            <a:t>Good mood (non-threatening topic)</a:t>
          </a:r>
          <a:r>
            <a:rPr lang="en-US"/>
            <a:t>-More likely to use bottom-up thinking- more open for creative solutions and unusual associations</a:t>
          </a:r>
        </a:p>
      </dgm:t>
    </dgm:pt>
    <dgm:pt modelId="{3ADDB02D-BCD9-492F-ADFC-40D930E13CE2}" type="parTrans" cxnId="{778A0965-4230-4523-8DE1-1908F03FA3C7}">
      <dgm:prSet/>
      <dgm:spPr/>
      <dgm:t>
        <a:bodyPr/>
        <a:lstStyle/>
        <a:p>
          <a:endParaRPr lang="en-US"/>
        </a:p>
      </dgm:t>
    </dgm:pt>
    <dgm:pt modelId="{D7F27A85-3F2E-4A66-8247-9FD5AC280F91}" type="sibTrans" cxnId="{778A0965-4230-4523-8DE1-1908F03FA3C7}">
      <dgm:prSet/>
      <dgm:spPr/>
      <dgm:t>
        <a:bodyPr/>
        <a:lstStyle/>
        <a:p>
          <a:endParaRPr lang="en-US"/>
        </a:p>
      </dgm:t>
    </dgm:pt>
    <dgm:pt modelId="{97F93A18-0A53-4699-AD05-C8915C9CD487}">
      <dgm:prSet/>
      <dgm:spPr/>
      <dgm:t>
        <a:bodyPr/>
        <a:lstStyle/>
        <a:p>
          <a:r>
            <a:rPr lang="en-US" u="sng"/>
            <a:t>Bad mood (distracted/threatening topic/system two depleted)</a:t>
          </a:r>
          <a:r>
            <a:rPr lang="en-US"/>
            <a:t>-Top down, rules-based thinking - may take more risk on loss related items</a:t>
          </a:r>
        </a:p>
      </dgm:t>
    </dgm:pt>
    <dgm:pt modelId="{CB4CD2BC-B5D8-4B33-B547-122677E0067D}" type="parTrans" cxnId="{95872776-9841-4CA5-B3B0-BA3A33D98AED}">
      <dgm:prSet/>
      <dgm:spPr/>
      <dgm:t>
        <a:bodyPr/>
        <a:lstStyle/>
        <a:p>
          <a:endParaRPr lang="en-US"/>
        </a:p>
      </dgm:t>
    </dgm:pt>
    <dgm:pt modelId="{4CB74CBF-93E7-47FB-B80E-FB9B43186A9E}" type="sibTrans" cxnId="{95872776-9841-4CA5-B3B0-BA3A33D98AED}">
      <dgm:prSet/>
      <dgm:spPr/>
      <dgm:t>
        <a:bodyPr/>
        <a:lstStyle/>
        <a:p>
          <a:endParaRPr lang="en-US"/>
        </a:p>
      </dgm:t>
    </dgm:pt>
    <dgm:pt modelId="{1D0308B9-3B90-47BF-9BD6-FFBA4A3F8369}" type="pres">
      <dgm:prSet presAssocID="{41E22AB5-DBFD-4FA0-B782-818A7A0BD7E4}" presName="root" presStyleCnt="0">
        <dgm:presLayoutVars>
          <dgm:dir/>
          <dgm:resizeHandles val="exact"/>
        </dgm:presLayoutVars>
      </dgm:prSet>
      <dgm:spPr/>
    </dgm:pt>
    <dgm:pt modelId="{32B1A2DA-28C7-412B-8B32-5B1C4C8C5571}" type="pres">
      <dgm:prSet presAssocID="{FFCCF511-C230-4150-8D13-38067E2FCCE1}" presName="compNode" presStyleCnt="0"/>
      <dgm:spPr/>
    </dgm:pt>
    <dgm:pt modelId="{2F608086-C2AE-4043-AEC3-33526A5FF98A}" type="pres">
      <dgm:prSet presAssocID="{FFCCF511-C230-4150-8D13-38067E2FCCE1}" presName="bgRect" presStyleLbl="bgShp" presStyleIdx="0" presStyleCnt="3"/>
      <dgm:spPr/>
    </dgm:pt>
    <dgm:pt modelId="{525BDDDB-DC39-45D5-A9B1-3E4EC530B1D9}" type="pres">
      <dgm:prSet presAssocID="{FFCCF511-C230-4150-8D13-38067E2FCC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rvous Face with Solid Fill"/>
        </a:ext>
      </dgm:extLst>
    </dgm:pt>
    <dgm:pt modelId="{554A5ACB-4A09-4C13-8490-E3C08651E157}" type="pres">
      <dgm:prSet presAssocID="{FFCCF511-C230-4150-8D13-38067E2FCCE1}" presName="spaceRect" presStyleCnt="0"/>
      <dgm:spPr/>
    </dgm:pt>
    <dgm:pt modelId="{D5888A32-23EA-438F-A492-202FE1562347}" type="pres">
      <dgm:prSet presAssocID="{FFCCF511-C230-4150-8D13-38067E2FCCE1}" presName="parTx" presStyleLbl="revTx" presStyleIdx="0" presStyleCnt="3">
        <dgm:presLayoutVars>
          <dgm:chMax val="0"/>
          <dgm:chPref val="0"/>
        </dgm:presLayoutVars>
      </dgm:prSet>
      <dgm:spPr/>
    </dgm:pt>
    <dgm:pt modelId="{71438F55-708E-440D-9524-9214E031B24E}" type="pres">
      <dgm:prSet presAssocID="{AFEA514D-94EE-4035-982F-1372CB97C297}" presName="sibTrans" presStyleCnt="0"/>
      <dgm:spPr/>
    </dgm:pt>
    <dgm:pt modelId="{786ABB8C-08E4-4BBE-9C9A-B31959F9A1D6}" type="pres">
      <dgm:prSet presAssocID="{5D792713-1159-464C-9587-3E99F56B3CB6}" presName="compNode" presStyleCnt="0"/>
      <dgm:spPr/>
    </dgm:pt>
    <dgm:pt modelId="{7A5FDAFE-C44E-4761-BDA7-266572BF67FE}" type="pres">
      <dgm:prSet presAssocID="{5D792713-1159-464C-9587-3E99F56B3CB6}" presName="bgRect" presStyleLbl="bgShp" presStyleIdx="1" presStyleCnt="3"/>
      <dgm:spPr/>
    </dgm:pt>
    <dgm:pt modelId="{945F3E4F-D7BB-4F01-9080-431C2446D53F}" type="pres">
      <dgm:prSet presAssocID="{5D792713-1159-464C-9587-3E99F56B3C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616DC3B-180E-415B-B0D6-92B535CB45BE}" type="pres">
      <dgm:prSet presAssocID="{5D792713-1159-464C-9587-3E99F56B3CB6}" presName="spaceRect" presStyleCnt="0"/>
      <dgm:spPr/>
    </dgm:pt>
    <dgm:pt modelId="{696FEFC8-0A0B-4CF5-BBC2-5B2DCC2E59FC}" type="pres">
      <dgm:prSet presAssocID="{5D792713-1159-464C-9587-3E99F56B3CB6}" presName="parTx" presStyleLbl="revTx" presStyleIdx="1" presStyleCnt="3">
        <dgm:presLayoutVars>
          <dgm:chMax val="0"/>
          <dgm:chPref val="0"/>
        </dgm:presLayoutVars>
      </dgm:prSet>
      <dgm:spPr/>
    </dgm:pt>
    <dgm:pt modelId="{4A259C7F-4A87-4757-B6E6-44B71B192CBF}" type="pres">
      <dgm:prSet presAssocID="{D7F27A85-3F2E-4A66-8247-9FD5AC280F91}" presName="sibTrans" presStyleCnt="0"/>
      <dgm:spPr/>
    </dgm:pt>
    <dgm:pt modelId="{1BEB4F94-3280-47D2-AF20-8D9C01175C75}" type="pres">
      <dgm:prSet presAssocID="{97F93A18-0A53-4699-AD05-C8915C9CD487}" presName="compNode" presStyleCnt="0"/>
      <dgm:spPr/>
    </dgm:pt>
    <dgm:pt modelId="{A01C7457-27AA-4C06-B085-346CCABBCF5A}" type="pres">
      <dgm:prSet presAssocID="{97F93A18-0A53-4699-AD05-C8915C9CD487}" presName="bgRect" presStyleLbl="bgShp" presStyleIdx="2" presStyleCnt="3"/>
      <dgm:spPr/>
    </dgm:pt>
    <dgm:pt modelId="{DA60943A-848A-45B3-BC25-808CA5ED594E}" type="pres">
      <dgm:prSet presAssocID="{97F93A18-0A53-4699-AD05-C8915C9CD4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A11BD01A-7761-482C-B0DF-86636811F502}" type="pres">
      <dgm:prSet presAssocID="{97F93A18-0A53-4699-AD05-C8915C9CD487}" presName="spaceRect" presStyleCnt="0"/>
      <dgm:spPr/>
    </dgm:pt>
    <dgm:pt modelId="{5AC74DF3-DF46-4F51-9D1D-F430CD431A98}" type="pres">
      <dgm:prSet presAssocID="{97F93A18-0A53-4699-AD05-C8915C9CD487}" presName="parTx" presStyleLbl="revTx" presStyleIdx="2" presStyleCnt="3">
        <dgm:presLayoutVars>
          <dgm:chMax val="0"/>
          <dgm:chPref val="0"/>
        </dgm:presLayoutVars>
      </dgm:prSet>
      <dgm:spPr/>
    </dgm:pt>
  </dgm:ptLst>
  <dgm:cxnLst>
    <dgm:cxn modelId="{87312602-46BC-47C0-9DB5-A8033C834213}" type="presOf" srcId="{FFCCF511-C230-4150-8D13-38067E2FCCE1}" destId="{D5888A32-23EA-438F-A492-202FE1562347}" srcOrd="0" destOrd="0" presId="urn:microsoft.com/office/officeart/2018/2/layout/IconVerticalSolidList"/>
    <dgm:cxn modelId="{5BDBD430-F165-40F7-9B07-7156DE5ED320}" srcId="{41E22AB5-DBFD-4FA0-B782-818A7A0BD7E4}" destId="{FFCCF511-C230-4150-8D13-38067E2FCCE1}" srcOrd="0" destOrd="0" parTransId="{4C665D5B-74C7-468A-B9DB-02A6D5401E69}" sibTransId="{AFEA514D-94EE-4035-982F-1372CB97C297}"/>
    <dgm:cxn modelId="{778A0965-4230-4523-8DE1-1908F03FA3C7}" srcId="{41E22AB5-DBFD-4FA0-B782-818A7A0BD7E4}" destId="{5D792713-1159-464C-9587-3E99F56B3CB6}" srcOrd="1" destOrd="0" parTransId="{3ADDB02D-BCD9-492F-ADFC-40D930E13CE2}" sibTransId="{D7F27A85-3F2E-4A66-8247-9FD5AC280F91}"/>
    <dgm:cxn modelId="{A9DC9470-4DBF-433A-93B4-5FDD7C52D3A8}" type="presOf" srcId="{41E22AB5-DBFD-4FA0-B782-818A7A0BD7E4}" destId="{1D0308B9-3B90-47BF-9BD6-FFBA4A3F8369}" srcOrd="0" destOrd="0" presId="urn:microsoft.com/office/officeart/2018/2/layout/IconVerticalSolidList"/>
    <dgm:cxn modelId="{95872776-9841-4CA5-B3B0-BA3A33D98AED}" srcId="{41E22AB5-DBFD-4FA0-B782-818A7A0BD7E4}" destId="{97F93A18-0A53-4699-AD05-C8915C9CD487}" srcOrd="2" destOrd="0" parTransId="{CB4CD2BC-B5D8-4B33-B547-122677E0067D}" sibTransId="{4CB74CBF-93E7-47FB-B80E-FB9B43186A9E}"/>
    <dgm:cxn modelId="{C14ACCB9-2AF2-4769-A36C-F287EB06D425}" type="presOf" srcId="{5D792713-1159-464C-9587-3E99F56B3CB6}" destId="{696FEFC8-0A0B-4CF5-BBC2-5B2DCC2E59FC}" srcOrd="0" destOrd="0" presId="urn:microsoft.com/office/officeart/2018/2/layout/IconVerticalSolidList"/>
    <dgm:cxn modelId="{C51980D0-083E-484E-8816-45D86B1E372B}" type="presOf" srcId="{97F93A18-0A53-4699-AD05-C8915C9CD487}" destId="{5AC74DF3-DF46-4F51-9D1D-F430CD431A98}" srcOrd="0" destOrd="0" presId="urn:microsoft.com/office/officeart/2018/2/layout/IconVerticalSolidList"/>
    <dgm:cxn modelId="{41A47495-F488-457F-8AE3-A674D52C5578}" type="presParOf" srcId="{1D0308B9-3B90-47BF-9BD6-FFBA4A3F8369}" destId="{32B1A2DA-28C7-412B-8B32-5B1C4C8C5571}" srcOrd="0" destOrd="0" presId="urn:microsoft.com/office/officeart/2018/2/layout/IconVerticalSolidList"/>
    <dgm:cxn modelId="{C93A3C05-DD01-40E1-AB46-2D6F701BC42A}" type="presParOf" srcId="{32B1A2DA-28C7-412B-8B32-5B1C4C8C5571}" destId="{2F608086-C2AE-4043-AEC3-33526A5FF98A}" srcOrd="0" destOrd="0" presId="urn:microsoft.com/office/officeart/2018/2/layout/IconVerticalSolidList"/>
    <dgm:cxn modelId="{051C6EE0-E0A5-481F-80CF-32DBE5F755B4}" type="presParOf" srcId="{32B1A2DA-28C7-412B-8B32-5B1C4C8C5571}" destId="{525BDDDB-DC39-45D5-A9B1-3E4EC530B1D9}" srcOrd="1" destOrd="0" presId="urn:microsoft.com/office/officeart/2018/2/layout/IconVerticalSolidList"/>
    <dgm:cxn modelId="{AC773EA2-4C91-409C-BF63-8EC2F0E85691}" type="presParOf" srcId="{32B1A2DA-28C7-412B-8B32-5B1C4C8C5571}" destId="{554A5ACB-4A09-4C13-8490-E3C08651E157}" srcOrd="2" destOrd="0" presId="urn:microsoft.com/office/officeart/2018/2/layout/IconVerticalSolidList"/>
    <dgm:cxn modelId="{55C4F098-0F10-4CCD-93A2-53FE3A9B4C74}" type="presParOf" srcId="{32B1A2DA-28C7-412B-8B32-5B1C4C8C5571}" destId="{D5888A32-23EA-438F-A492-202FE1562347}" srcOrd="3" destOrd="0" presId="urn:microsoft.com/office/officeart/2018/2/layout/IconVerticalSolidList"/>
    <dgm:cxn modelId="{C9D186F0-ED56-4587-A987-13BF00348BA0}" type="presParOf" srcId="{1D0308B9-3B90-47BF-9BD6-FFBA4A3F8369}" destId="{71438F55-708E-440D-9524-9214E031B24E}" srcOrd="1" destOrd="0" presId="urn:microsoft.com/office/officeart/2018/2/layout/IconVerticalSolidList"/>
    <dgm:cxn modelId="{4E791720-427A-40B7-908F-F88340B0EA81}" type="presParOf" srcId="{1D0308B9-3B90-47BF-9BD6-FFBA4A3F8369}" destId="{786ABB8C-08E4-4BBE-9C9A-B31959F9A1D6}" srcOrd="2" destOrd="0" presId="urn:microsoft.com/office/officeart/2018/2/layout/IconVerticalSolidList"/>
    <dgm:cxn modelId="{E682092F-FDCB-466A-B6CE-40AEBBDEE0DE}" type="presParOf" srcId="{786ABB8C-08E4-4BBE-9C9A-B31959F9A1D6}" destId="{7A5FDAFE-C44E-4761-BDA7-266572BF67FE}" srcOrd="0" destOrd="0" presId="urn:microsoft.com/office/officeart/2018/2/layout/IconVerticalSolidList"/>
    <dgm:cxn modelId="{296110CD-7201-4232-BDAE-F5C27E8D78DB}" type="presParOf" srcId="{786ABB8C-08E4-4BBE-9C9A-B31959F9A1D6}" destId="{945F3E4F-D7BB-4F01-9080-431C2446D53F}" srcOrd="1" destOrd="0" presId="urn:microsoft.com/office/officeart/2018/2/layout/IconVerticalSolidList"/>
    <dgm:cxn modelId="{8D85E744-ACF1-4172-95F6-E1AC19980AB5}" type="presParOf" srcId="{786ABB8C-08E4-4BBE-9C9A-B31959F9A1D6}" destId="{6616DC3B-180E-415B-B0D6-92B535CB45BE}" srcOrd="2" destOrd="0" presId="urn:microsoft.com/office/officeart/2018/2/layout/IconVerticalSolidList"/>
    <dgm:cxn modelId="{0A42D98D-FD7A-4726-9B27-AC21DFDCAEFC}" type="presParOf" srcId="{786ABB8C-08E4-4BBE-9C9A-B31959F9A1D6}" destId="{696FEFC8-0A0B-4CF5-BBC2-5B2DCC2E59FC}" srcOrd="3" destOrd="0" presId="urn:microsoft.com/office/officeart/2018/2/layout/IconVerticalSolidList"/>
    <dgm:cxn modelId="{5D9748DB-98CA-451D-BBCC-AE1838448AD6}" type="presParOf" srcId="{1D0308B9-3B90-47BF-9BD6-FFBA4A3F8369}" destId="{4A259C7F-4A87-4757-B6E6-44B71B192CBF}" srcOrd="3" destOrd="0" presId="urn:microsoft.com/office/officeart/2018/2/layout/IconVerticalSolidList"/>
    <dgm:cxn modelId="{8FC374D2-F471-43AC-9225-4C27BDCBAAE7}" type="presParOf" srcId="{1D0308B9-3B90-47BF-9BD6-FFBA4A3F8369}" destId="{1BEB4F94-3280-47D2-AF20-8D9C01175C75}" srcOrd="4" destOrd="0" presId="urn:microsoft.com/office/officeart/2018/2/layout/IconVerticalSolidList"/>
    <dgm:cxn modelId="{C049C2A8-EF2B-4A0E-9340-3AD8C8BB6F21}" type="presParOf" srcId="{1BEB4F94-3280-47D2-AF20-8D9C01175C75}" destId="{A01C7457-27AA-4C06-B085-346CCABBCF5A}" srcOrd="0" destOrd="0" presId="urn:microsoft.com/office/officeart/2018/2/layout/IconVerticalSolidList"/>
    <dgm:cxn modelId="{86124DCB-453C-4C47-ADA8-7CAC3D526CF1}" type="presParOf" srcId="{1BEB4F94-3280-47D2-AF20-8D9C01175C75}" destId="{DA60943A-848A-45B3-BC25-808CA5ED594E}" srcOrd="1" destOrd="0" presId="urn:microsoft.com/office/officeart/2018/2/layout/IconVerticalSolidList"/>
    <dgm:cxn modelId="{9D64359D-5284-4B82-AFC9-9A8F4C9EBA4F}" type="presParOf" srcId="{1BEB4F94-3280-47D2-AF20-8D9C01175C75}" destId="{A11BD01A-7761-482C-B0DF-86636811F502}" srcOrd="2" destOrd="0" presId="urn:microsoft.com/office/officeart/2018/2/layout/IconVerticalSolidList"/>
    <dgm:cxn modelId="{BCC4CED4-547B-4D9A-BE44-C74E0F8D869E}" type="presParOf" srcId="{1BEB4F94-3280-47D2-AF20-8D9C01175C75}" destId="{5AC74DF3-DF46-4F51-9D1D-F430CD431A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D6FBE9-4495-4BFC-A716-F04FC8E8B8B1}"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F3A2D1-1EF8-45CF-9805-C321E1432C08}">
      <dgm:prSet custT="1"/>
      <dgm:spPr/>
      <dgm:t>
        <a:bodyPr/>
        <a:lstStyle/>
        <a:p>
          <a:pPr>
            <a:lnSpc>
              <a:spcPct val="100000"/>
            </a:lnSpc>
            <a:defRPr cap="all"/>
          </a:pPr>
          <a:r>
            <a:rPr lang="en-US" sz="2400" dirty="0"/>
            <a:t>Some tips from informational interviewing</a:t>
          </a:r>
        </a:p>
      </dgm:t>
    </dgm:pt>
    <dgm:pt modelId="{A20B39A3-877A-4474-AF49-9F9D4670DAB7}" type="parTrans" cxnId="{D2034F7C-243E-48D3-83A3-7074A6EA098B}">
      <dgm:prSet/>
      <dgm:spPr/>
      <dgm:t>
        <a:bodyPr/>
        <a:lstStyle/>
        <a:p>
          <a:endParaRPr lang="en-US"/>
        </a:p>
      </dgm:t>
    </dgm:pt>
    <dgm:pt modelId="{097B68E2-9054-445E-997E-838F4E52ABDE}" type="sibTrans" cxnId="{D2034F7C-243E-48D3-83A3-7074A6EA098B}">
      <dgm:prSet/>
      <dgm:spPr/>
      <dgm:t>
        <a:bodyPr/>
        <a:lstStyle/>
        <a:p>
          <a:endParaRPr lang="en-US"/>
        </a:p>
      </dgm:t>
    </dgm:pt>
    <dgm:pt modelId="{53677D42-69C5-4C87-8BEE-06AF9CB84A85}">
      <dgm:prSet custT="1"/>
      <dgm:spPr/>
      <dgm:t>
        <a:bodyPr/>
        <a:lstStyle/>
        <a:p>
          <a:pPr>
            <a:lnSpc>
              <a:spcPct val="100000"/>
            </a:lnSpc>
            <a:defRPr cap="all"/>
          </a:pPr>
          <a:r>
            <a:rPr lang="en-US" sz="2800" dirty="0"/>
            <a:t>How would you start?</a:t>
          </a:r>
        </a:p>
      </dgm:t>
    </dgm:pt>
    <dgm:pt modelId="{7FD82BAF-4D7F-4F49-B0FC-E0282B41F846}" type="parTrans" cxnId="{008EC93F-1F14-4C1D-AD92-CE0407B09CF3}">
      <dgm:prSet/>
      <dgm:spPr/>
      <dgm:t>
        <a:bodyPr/>
        <a:lstStyle/>
        <a:p>
          <a:endParaRPr lang="en-US"/>
        </a:p>
      </dgm:t>
    </dgm:pt>
    <dgm:pt modelId="{8F32BB7F-9209-46F3-A176-D7818E663A0F}" type="sibTrans" cxnId="{008EC93F-1F14-4C1D-AD92-CE0407B09CF3}">
      <dgm:prSet/>
      <dgm:spPr/>
      <dgm:t>
        <a:bodyPr/>
        <a:lstStyle/>
        <a:p>
          <a:endParaRPr lang="en-US"/>
        </a:p>
      </dgm:t>
    </dgm:pt>
    <dgm:pt modelId="{5EA437B9-4EB6-43BF-B592-E1CAF78C41F1}" type="pres">
      <dgm:prSet presAssocID="{27D6FBE9-4495-4BFC-A716-F04FC8E8B8B1}" presName="root" presStyleCnt="0">
        <dgm:presLayoutVars>
          <dgm:dir/>
          <dgm:resizeHandles val="exact"/>
        </dgm:presLayoutVars>
      </dgm:prSet>
      <dgm:spPr/>
    </dgm:pt>
    <dgm:pt modelId="{FD90BB81-EA12-45C4-83C6-E5423D768A39}" type="pres">
      <dgm:prSet presAssocID="{EBF3A2D1-1EF8-45CF-9805-C321E1432C08}" presName="compNode" presStyleCnt="0"/>
      <dgm:spPr/>
    </dgm:pt>
    <dgm:pt modelId="{C3E690D2-6B3E-4ECF-B495-D58BA0B65A3E}" type="pres">
      <dgm:prSet presAssocID="{EBF3A2D1-1EF8-45CF-9805-C321E1432C08}" presName="iconBgRect" presStyleLbl="bgShp" presStyleIdx="0" presStyleCnt="2"/>
      <dgm:spPr/>
    </dgm:pt>
    <dgm:pt modelId="{8D958CBF-FD7F-417F-9BEA-3E3555C1C400}" type="pres">
      <dgm:prSet presAssocID="{EBF3A2D1-1EF8-45CF-9805-C321E1432C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4B6CE007-032C-440C-AC57-39DEC9445DBE}" type="pres">
      <dgm:prSet presAssocID="{EBF3A2D1-1EF8-45CF-9805-C321E1432C08}" presName="spaceRect" presStyleCnt="0"/>
      <dgm:spPr/>
    </dgm:pt>
    <dgm:pt modelId="{955FF8AD-339B-4D7A-A92B-1FB3131394AF}" type="pres">
      <dgm:prSet presAssocID="{EBF3A2D1-1EF8-45CF-9805-C321E1432C08}" presName="textRect" presStyleLbl="revTx" presStyleIdx="0" presStyleCnt="2">
        <dgm:presLayoutVars>
          <dgm:chMax val="1"/>
          <dgm:chPref val="1"/>
        </dgm:presLayoutVars>
      </dgm:prSet>
      <dgm:spPr/>
    </dgm:pt>
    <dgm:pt modelId="{12A443DA-B89F-44D0-ABAC-49FB1657711F}" type="pres">
      <dgm:prSet presAssocID="{097B68E2-9054-445E-997E-838F4E52ABDE}" presName="sibTrans" presStyleCnt="0"/>
      <dgm:spPr/>
    </dgm:pt>
    <dgm:pt modelId="{B81B5F8F-D4B5-4ACA-BB56-2A7BA6BCB3FD}" type="pres">
      <dgm:prSet presAssocID="{53677D42-69C5-4C87-8BEE-06AF9CB84A85}" presName="compNode" presStyleCnt="0"/>
      <dgm:spPr/>
    </dgm:pt>
    <dgm:pt modelId="{1CD3D440-F042-4F3E-9264-4C1785DDA108}" type="pres">
      <dgm:prSet presAssocID="{53677D42-69C5-4C87-8BEE-06AF9CB84A85}" presName="iconBgRect" presStyleLbl="bgShp" presStyleIdx="1" presStyleCnt="2"/>
      <dgm:spPr/>
    </dgm:pt>
    <dgm:pt modelId="{93FBAC8A-38DA-41C8-A6D5-DB38EC8DF529}" type="pres">
      <dgm:prSet presAssocID="{53677D42-69C5-4C87-8BEE-06AF9CB84A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0FA44F2D-F753-4683-8703-842093867F28}" type="pres">
      <dgm:prSet presAssocID="{53677D42-69C5-4C87-8BEE-06AF9CB84A85}" presName="spaceRect" presStyleCnt="0"/>
      <dgm:spPr/>
    </dgm:pt>
    <dgm:pt modelId="{A9A2A30B-8139-4549-A19F-4ED2D493616C}" type="pres">
      <dgm:prSet presAssocID="{53677D42-69C5-4C87-8BEE-06AF9CB84A85}" presName="textRect" presStyleLbl="revTx" presStyleIdx="1" presStyleCnt="2">
        <dgm:presLayoutVars>
          <dgm:chMax val="1"/>
          <dgm:chPref val="1"/>
        </dgm:presLayoutVars>
      </dgm:prSet>
      <dgm:spPr/>
    </dgm:pt>
  </dgm:ptLst>
  <dgm:cxnLst>
    <dgm:cxn modelId="{008EC93F-1F14-4C1D-AD92-CE0407B09CF3}" srcId="{27D6FBE9-4495-4BFC-A716-F04FC8E8B8B1}" destId="{53677D42-69C5-4C87-8BEE-06AF9CB84A85}" srcOrd="1" destOrd="0" parTransId="{7FD82BAF-4D7F-4F49-B0FC-E0282B41F846}" sibTransId="{8F32BB7F-9209-46F3-A176-D7818E663A0F}"/>
    <dgm:cxn modelId="{952A0D50-446C-2B44-BE05-1124D44FE88D}" type="presOf" srcId="{53677D42-69C5-4C87-8BEE-06AF9CB84A85}" destId="{A9A2A30B-8139-4549-A19F-4ED2D493616C}" srcOrd="0" destOrd="0" presId="urn:microsoft.com/office/officeart/2018/5/layout/IconCircleLabelList"/>
    <dgm:cxn modelId="{082C1577-6FAE-1843-A465-30AC55AD6F34}" type="presOf" srcId="{27D6FBE9-4495-4BFC-A716-F04FC8E8B8B1}" destId="{5EA437B9-4EB6-43BF-B592-E1CAF78C41F1}" srcOrd="0" destOrd="0" presId="urn:microsoft.com/office/officeart/2018/5/layout/IconCircleLabelList"/>
    <dgm:cxn modelId="{D2034F7C-243E-48D3-83A3-7074A6EA098B}" srcId="{27D6FBE9-4495-4BFC-A716-F04FC8E8B8B1}" destId="{EBF3A2D1-1EF8-45CF-9805-C321E1432C08}" srcOrd="0" destOrd="0" parTransId="{A20B39A3-877A-4474-AF49-9F9D4670DAB7}" sibTransId="{097B68E2-9054-445E-997E-838F4E52ABDE}"/>
    <dgm:cxn modelId="{169B5897-455C-2C48-BC84-BAED3B78ADFF}" type="presOf" srcId="{EBF3A2D1-1EF8-45CF-9805-C321E1432C08}" destId="{955FF8AD-339B-4D7A-A92B-1FB3131394AF}" srcOrd="0" destOrd="0" presId="urn:microsoft.com/office/officeart/2018/5/layout/IconCircleLabelList"/>
    <dgm:cxn modelId="{A615D52C-B794-A749-A039-B160A5083CBF}" type="presParOf" srcId="{5EA437B9-4EB6-43BF-B592-E1CAF78C41F1}" destId="{FD90BB81-EA12-45C4-83C6-E5423D768A39}" srcOrd="0" destOrd="0" presId="urn:microsoft.com/office/officeart/2018/5/layout/IconCircleLabelList"/>
    <dgm:cxn modelId="{D8D49588-503F-C047-AFE9-D30AE5460212}" type="presParOf" srcId="{FD90BB81-EA12-45C4-83C6-E5423D768A39}" destId="{C3E690D2-6B3E-4ECF-B495-D58BA0B65A3E}" srcOrd="0" destOrd="0" presId="urn:microsoft.com/office/officeart/2018/5/layout/IconCircleLabelList"/>
    <dgm:cxn modelId="{837C0C68-0FEA-2A40-B2B2-E9C2557934F1}" type="presParOf" srcId="{FD90BB81-EA12-45C4-83C6-E5423D768A39}" destId="{8D958CBF-FD7F-417F-9BEA-3E3555C1C400}" srcOrd="1" destOrd="0" presId="urn:microsoft.com/office/officeart/2018/5/layout/IconCircleLabelList"/>
    <dgm:cxn modelId="{DDDC0429-150E-4E4C-A7D8-AD29FCBEEFA8}" type="presParOf" srcId="{FD90BB81-EA12-45C4-83C6-E5423D768A39}" destId="{4B6CE007-032C-440C-AC57-39DEC9445DBE}" srcOrd="2" destOrd="0" presId="urn:microsoft.com/office/officeart/2018/5/layout/IconCircleLabelList"/>
    <dgm:cxn modelId="{0E9BC86F-70A4-A547-BECE-C5F4B3DF62A6}" type="presParOf" srcId="{FD90BB81-EA12-45C4-83C6-E5423D768A39}" destId="{955FF8AD-339B-4D7A-A92B-1FB3131394AF}" srcOrd="3" destOrd="0" presId="urn:microsoft.com/office/officeart/2018/5/layout/IconCircleLabelList"/>
    <dgm:cxn modelId="{91629C53-B2F6-564F-8077-D0CDBDD6E446}" type="presParOf" srcId="{5EA437B9-4EB6-43BF-B592-E1CAF78C41F1}" destId="{12A443DA-B89F-44D0-ABAC-49FB1657711F}" srcOrd="1" destOrd="0" presId="urn:microsoft.com/office/officeart/2018/5/layout/IconCircleLabelList"/>
    <dgm:cxn modelId="{C66E6FED-85DF-6544-9382-A14980425E19}" type="presParOf" srcId="{5EA437B9-4EB6-43BF-B592-E1CAF78C41F1}" destId="{B81B5F8F-D4B5-4ACA-BB56-2A7BA6BCB3FD}" srcOrd="2" destOrd="0" presId="urn:microsoft.com/office/officeart/2018/5/layout/IconCircleLabelList"/>
    <dgm:cxn modelId="{2BCCE016-321D-134E-8AAE-34F87329AE1F}" type="presParOf" srcId="{B81B5F8F-D4B5-4ACA-BB56-2A7BA6BCB3FD}" destId="{1CD3D440-F042-4F3E-9264-4C1785DDA108}" srcOrd="0" destOrd="0" presId="urn:microsoft.com/office/officeart/2018/5/layout/IconCircleLabelList"/>
    <dgm:cxn modelId="{B940A8AF-1AFD-B54C-ADA2-3FDDA994AE64}" type="presParOf" srcId="{B81B5F8F-D4B5-4ACA-BB56-2A7BA6BCB3FD}" destId="{93FBAC8A-38DA-41C8-A6D5-DB38EC8DF529}" srcOrd="1" destOrd="0" presId="urn:microsoft.com/office/officeart/2018/5/layout/IconCircleLabelList"/>
    <dgm:cxn modelId="{3305863E-1659-9444-824E-613E8D70041A}" type="presParOf" srcId="{B81B5F8F-D4B5-4ACA-BB56-2A7BA6BCB3FD}" destId="{0FA44F2D-F753-4683-8703-842093867F28}" srcOrd="2" destOrd="0" presId="urn:microsoft.com/office/officeart/2018/5/layout/IconCircleLabelList"/>
    <dgm:cxn modelId="{1EC5CA03-8189-3542-80B2-5A5CB57A9E30}" type="presParOf" srcId="{B81B5F8F-D4B5-4ACA-BB56-2A7BA6BCB3FD}" destId="{A9A2A30B-8139-4549-A19F-4ED2D493616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64C563-6847-4001-8CD6-AAD18EE7EB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448A1CC-C93D-4C95-90B8-CE64E70A8B18}">
      <dgm:prSet/>
      <dgm:spPr/>
      <dgm:t>
        <a:bodyPr/>
        <a:lstStyle/>
        <a:p>
          <a:r>
            <a:rPr lang="en-US"/>
            <a:t>This will require research</a:t>
          </a:r>
        </a:p>
      </dgm:t>
    </dgm:pt>
    <dgm:pt modelId="{FF43587D-2D98-4932-BF23-0AA4BAA28477}" type="parTrans" cxnId="{CB66ED00-2B75-4A40-9A5A-84B63FA3F422}">
      <dgm:prSet/>
      <dgm:spPr/>
      <dgm:t>
        <a:bodyPr/>
        <a:lstStyle/>
        <a:p>
          <a:endParaRPr lang="en-US"/>
        </a:p>
      </dgm:t>
    </dgm:pt>
    <dgm:pt modelId="{12C17C7B-C72C-462D-B962-DF1E960C0309}" type="sibTrans" cxnId="{CB66ED00-2B75-4A40-9A5A-84B63FA3F422}">
      <dgm:prSet/>
      <dgm:spPr/>
      <dgm:t>
        <a:bodyPr/>
        <a:lstStyle/>
        <a:p>
          <a:endParaRPr lang="en-US"/>
        </a:p>
      </dgm:t>
    </dgm:pt>
    <dgm:pt modelId="{C128FBF4-DAD7-497E-BF21-19EDA5786DA6}">
      <dgm:prSet/>
      <dgm:spPr/>
      <dgm:t>
        <a:bodyPr/>
        <a:lstStyle/>
        <a:p>
          <a:r>
            <a:rPr lang="en-US"/>
            <a:t>Put yourself in their shoes</a:t>
          </a:r>
        </a:p>
      </dgm:t>
    </dgm:pt>
    <dgm:pt modelId="{21C28FD9-11E7-4BBA-8CD1-58D6079EF810}" type="parTrans" cxnId="{48B89C23-01B0-4696-A5A6-002A077B3C64}">
      <dgm:prSet/>
      <dgm:spPr/>
      <dgm:t>
        <a:bodyPr/>
        <a:lstStyle/>
        <a:p>
          <a:endParaRPr lang="en-US"/>
        </a:p>
      </dgm:t>
    </dgm:pt>
    <dgm:pt modelId="{8BD9176A-C324-4147-9296-A2ED0B205F6D}" type="sibTrans" cxnId="{48B89C23-01B0-4696-A5A6-002A077B3C64}">
      <dgm:prSet/>
      <dgm:spPr/>
      <dgm:t>
        <a:bodyPr/>
        <a:lstStyle/>
        <a:p>
          <a:endParaRPr lang="en-US"/>
        </a:p>
      </dgm:t>
    </dgm:pt>
    <dgm:pt modelId="{5EC00254-0117-477D-BA92-5E88F6B0E93A}">
      <dgm:prSet/>
      <dgm:spPr/>
      <dgm:t>
        <a:bodyPr/>
        <a:lstStyle/>
        <a:p>
          <a:r>
            <a:rPr lang="en-US"/>
            <a:t>What are their motivations</a:t>
          </a:r>
        </a:p>
      </dgm:t>
    </dgm:pt>
    <dgm:pt modelId="{2063B366-A81E-4EF8-BB0A-456077A4AE7D}" type="parTrans" cxnId="{BAE3493A-DB95-4BEB-9C90-0C2AF2B5F65B}">
      <dgm:prSet/>
      <dgm:spPr/>
      <dgm:t>
        <a:bodyPr/>
        <a:lstStyle/>
        <a:p>
          <a:endParaRPr lang="en-US"/>
        </a:p>
      </dgm:t>
    </dgm:pt>
    <dgm:pt modelId="{2A7351DF-6C75-4FF9-8502-88E25A2C7387}" type="sibTrans" cxnId="{BAE3493A-DB95-4BEB-9C90-0C2AF2B5F65B}">
      <dgm:prSet/>
      <dgm:spPr/>
      <dgm:t>
        <a:bodyPr/>
        <a:lstStyle/>
        <a:p>
          <a:endParaRPr lang="en-US"/>
        </a:p>
      </dgm:t>
    </dgm:pt>
    <dgm:pt modelId="{92F7F417-DF5F-4B85-8F6A-72A8CFBF4880}">
      <dgm:prSet/>
      <dgm:spPr/>
      <dgm:t>
        <a:bodyPr/>
        <a:lstStyle/>
        <a:p>
          <a:r>
            <a:rPr lang="en-US"/>
            <a:t>What do they hope to hear/not to hear</a:t>
          </a:r>
        </a:p>
      </dgm:t>
    </dgm:pt>
    <dgm:pt modelId="{A6063FEC-FFB6-4B34-B4EB-A8B52B41B55D}" type="parTrans" cxnId="{3C276D3F-8325-41FD-A70C-48249732554C}">
      <dgm:prSet/>
      <dgm:spPr/>
      <dgm:t>
        <a:bodyPr/>
        <a:lstStyle/>
        <a:p>
          <a:endParaRPr lang="en-US"/>
        </a:p>
      </dgm:t>
    </dgm:pt>
    <dgm:pt modelId="{8FFB33D7-71C1-47C2-93F6-BBFF63EC4EA6}" type="sibTrans" cxnId="{3C276D3F-8325-41FD-A70C-48249732554C}">
      <dgm:prSet/>
      <dgm:spPr/>
      <dgm:t>
        <a:bodyPr/>
        <a:lstStyle/>
        <a:p>
          <a:endParaRPr lang="en-US"/>
        </a:p>
      </dgm:t>
    </dgm:pt>
    <dgm:pt modelId="{5FFF511C-36C8-484D-BBB1-D202F4FE7D63}" type="pres">
      <dgm:prSet presAssocID="{FC64C563-6847-4001-8CD6-AAD18EE7EB41}" presName="root" presStyleCnt="0">
        <dgm:presLayoutVars>
          <dgm:dir/>
          <dgm:resizeHandles val="exact"/>
        </dgm:presLayoutVars>
      </dgm:prSet>
      <dgm:spPr/>
    </dgm:pt>
    <dgm:pt modelId="{AFC78471-AB51-44BB-A01B-DEF376AB5C60}" type="pres">
      <dgm:prSet presAssocID="{7448A1CC-C93D-4C95-90B8-CE64E70A8B18}" presName="compNode" presStyleCnt="0"/>
      <dgm:spPr/>
    </dgm:pt>
    <dgm:pt modelId="{74C8FE33-DCAD-49DE-BE8D-75BE83C73B64}" type="pres">
      <dgm:prSet presAssocID="{7448A1CC-C93D-4C95-90B8-CE64E70A8B18}" presName="bgRect" presStyleLbl="bgShp" presStyleIdx="0" presStyleCnt="4"/>
      <dgm:spPr/>
    </dgm:pt>
    <dgm:pt modelId="{71A1BB62-4698-4703-AFF0-B6CF3646063F}" type="pres">
      <dgm:prSet presAssocID="{7448A1CC-C93D-4C95-90B8-CE64E70A8B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search"/>
        </a:ext>
      </dgm:extLst>
    </dgm:pt>
    <dgm:pt modelId="{F9D05656-5CB1-4DF2-9FC0-F609673ED0A8}" type="pres">
      <dgm:prSet presAssocID="{7448A1CC-C93D-4C95-90B8-CE64E70A8B18}" presName="spaceRect" presStyleCnt="0"/>
      <dgm:spPr/>
    </dgm:pt>
    <dgm:pt modelId="{8F39CADF-DC93-4D4D-B151-BA5528D9A1BD}" type="pres">
      <dgm:prSet presAssocID="{7448A1CC-C93D-4C95-90B8-CE64E70A8B18}" presName="parTx" presStyleLbl="revTx" presStyleIdx="0" presStyleCnt="4">
        <dgm:presLayoutVars>
          <dgm:chMax val="0"/>
          <dgm:chPref val="0"/>
        </dgm:presLayoutVars>
      </dgm:prSet>
      <dgm:spPr/>
    </dgm:pt>
    <dgm:pt modelId="{20416674-3B61-4F2C-A18F-6C4E95384F61}" type="pres">
      <dgm:prSet presAssocID="{12C17C7B-C72C-462D-B962-DF1E960C0309}" presName="sibTrans" presStyleCnt="0"/>
      <dgm:spPr/>
    </dgm:pt>
    <dgm:pt modelId="{4AA5CE11-F41E-4062-AD82-B7B0465D5BBB}" type="pres">
      <dgm:prSet presAssocID="{C128FBF4-DAD7-497E-BF21-19EDA5786DA6}" presName="compNode" presStyleCnt="0"/>
      <dgm:spPr/>
    </dgm:pt>
    <dgm:pt modelId="{E5D9C48F-B81D-4B78-B564-83C1EB88C699}" type="pres">
      <dgm:prSet presAssocID="{C128FBF4-DAD7-497E-BF21-19EDA5786DA6}" presName="bgRect" presStyleLbl="bgShp" presStyleIdx="1" presStyleCnt="4"/>
      <dgm:spPr/>
    </dgm:pt>
    <dgm:pt modelId="{ECAD295A-929B-44CA-A7AF-D20AC2B8E73A}" type="pres">
      <dgm:prSet presAssocID="{C128FBF4-DAD7-497E-BF21-19EDA5786D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 Love Face with Solid Fill"/>
        </a:ext>
      </dgm:extLst>
    </dgm:pt>
    <dgm:pt modelId="{22A37E45-D825-408A-A1CA-5EF92EA4CE98}" type="pres">
      <dgm:prSet presAssocID="{C128FBF4-DAD7-497E-BF21-19EDA5786DA6}" presName="spaceRect" presStyleCnt="0"/>
      <dgm:spPr/>
    </dgm:pt>
    <dgm:pt modelId="{23CE2652-BC97-4F19-B39E-98B1DCA36913}" type="pres">
      <dgm:prSet presAssocID="{C128FBF4-DAD7-497E-BF21-19EDA5786DA6}" presName="parTx" presStyleLbl="revTx" presStyleIdx="1" presStyleCnt="4">
        <dgm:presLayoutVars>
          <dgm:chMax val="0"/>
          <dgm:chPref val="0"/>
        </dgm:presLayoutVars>
      </dgm:prSet>
      <dgm:spPr/>
    </dgm:pt>
    <dgm:pt modelId="{47DC3D6D-D81F-455B-AD19-C6840E37E023}" type="pres">
      <dgm:prSet presAssocID="{8BD9176A-C324-4147-9296-A2ED0B205F6D}" presName="sibTrans" presStyleCnt="0"/>
      <dgm:spPr/>
    </dgm:pt>
    <dgm:pt modelId="{F8DF2DFF-4037-4E4B-BB39-EDBC29BE39A8}" type="pres">
      <dgm:prSet presAssocID="{5EC00254-0117-477D-BA92-5E88F6B0E93A}" presName="compNode" presStyleCnt="0"/>
      <dgm:spPr/>
    </dgm:pt>
    <dgm:pt modelId="{F8984036-ED4C-4747-BD2A-6AE061EDCD7C}" type="pres">
      <dgm:prSet presAssocID="{5EC00254-0117-477D-BA92-5E88F6B0E93A}" presName="bgRect" presStyleLbl="bgShp" presStyleIdx="2" presStyleCnt="4"/>
      <dgm:spPr/>
    </dgm:pt>
    <dgm:pt modelId="{395532EF-FDC7-4835-B587-75DB43A262CF}" type="pres">
      <dgm:prSet presAssocID="{5EC00254-0117-477D-BA92-5E88F6B0E93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DA1F950-B272-404C-A8DF-FC771FA8D628}" type="pres">
      <dgm:prSet presAssocID="{5EC00254-0117-477D-BA92-5E88F6B0E93A}" presName="spaceRect" presStyleCnt="0"/>
      <dgm:spPr/>
    </dgm:pt>
    <dgm:pt modelId="{544E1820-4D33-41C6-A607-17968643AECA}" type="pres">
      <dgm:prSet presAssocID="{5EC00254-0117-477D-BA92-5E88F6B0E93A}" presName="parTx" presStyleLbl="revTx" presStyleIdx="2" presStyleCnt="4">
        <dgm:presLayoutVars>
          <dgm:chMax val="0"/>
          <dgm:chPref val="0"/>
        </dgm:presLayoutVars>
      </dgm:prSet>
      <dgm:spPr/>
    </dgm:pt>
    <dgm:pt modelId="{08F50003-69AF-4306-81DA-B7BECFD86011}" type="pres">
      <dgm:prSet presAssocID="{2A7351DF-6C75-4FF9-8502-88E25A2C7387}" presName="sibTrans" presStyleCnt="0"/>
      <dgm:spPr/>
    </dgm:pt>
    <dgm:pt modelId="{315AA010-236A-4328-8004-0C4517134C74}" type="pres">
      <dgm:prSet presAssocID="{92F7F417-DF5F-4B85-8F6A-72A8CFBF4880}" presName="compNode" presStyleCnt="0"/>
      <dgm:spPr/>
    </dgm:pt>
    <dgm:pt modelId="{3B6EC2B7-AF94-4B74-A758-8D79E5CC8AB7}" type="pres">
      <dgm:prSet presAssocID="{92F7F417-DF5F-4B85-8F6A-72A8CFBF4880}" presName="bgRect" presStyleLbl="bgShp" presStyleIdx="3" presStyleCnt="4"/>
      <dgm:spPr/>
    </dgm:pt>
    <dgm:pt modelId="{AE5CA0E4-56F7-4534-B382-9E14A2F83983}" type="pres">
      <dgm:prSet presAssocID="{92F7F417-DF5F-4B85-8F6A-72A8CFBF48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
        </a:ext>
      </dgm:extLst>
    </dgm:pt>
    <dgm:pt modelId="{0AE4CFB6-E8DA-4B32-AC63-A56079F75B47}" type="pres">
      <dgm:prSet presAssocID="{92F7F417-DF5F-4B85-8F6A-72A8CFBF4880}" presName="spaceRect" presStyleCnt="0"/>
      <dgm:spPr/>
    </dgm:pt>
    <dgm:pt modelId="{B5FAA847-5894-489B-A982-6D44C89BF79D}" type="pres">
      <dgm:prSet presAssocID="{92F7F417-DF5F-4B85-8F6A-72A8CFBF4880}" presName="parTx" presStyleLbl="revTx" presStyleIdx="3" presStyleCnt="4">
        <dgm:presLayoutVars>
          <dgm:chMax val="0"/>
          <dgm:chPref val="0"/>
        </dgm:presLayoutVars>
      </dgm:prSet>
      <dgm:spPr/>
    </dgm:pt>
  </dgm:ptLst>
  <dgm:cxnLst>
    <dgm:cxn modelId="{CB66ED00-2B75-4A40-9A5A-84B63FA3F422}" srcId="{FC64C563-6847-4001-8CD6-AAD18EE7EB41}" destId="{7448A1CC-C93D-4C95-90B8-CE64E70A8B18}" srcOrd="0" destOrd="0" parTransId="{FF43587D-2D98-4932-BF23-0AA4BAA28477}" sibTransId="{12C17C7B-C72C-462D-B962-DF1E960C0309}"/>
    <dgm:cxn modelId="{48B89C23-01B0-4696-A5A6-002A077B3C64}" srcId="{FC64C563-6847-4001-8CD6-AAD18EE7EB41}" destId="{C128FBF4-DAD7-497E-BF21-19EDA5786DA6}" srcOrd="1" destOrd="0" parTransId="{21C28FD9-11E7-4BBA-8CD1-58D6079EF810}" sibTransId="{8BD9176A-C324-4147-9296-A2ED0B205F6D}"/>
    <dgm:cxn modelId="{BAE3493A-DB95-4BEB-9C90-0C2AF2B5F65B}" srcId="{FC64C563-6847-4001-8CD6-AAD18EE7EB41}" destId="{5EC00254-0117-477D-BA92-5E88F6B0E93A}" srcOrd="2" destOrd="0" parTransId="{2063B366-A81E-4EF8-BB0A-456077A4AE7D}" sibTransId="{2A7351DF-6C75-4FF9-8502-88E25A2C7387}"/>
    <dgm:cxn modelId="{3C276D3F-8325-41FD-A70C-48249732554C}" srcId="{FC64C563-6847-4001-8CD6-AAD18EE7EB41}" destId="{92F7F417-DF5F-4B85-8F6A-72A8CFBF4880}" srcOrd="3" destOrd="0" parTransId="{A6063FEC-FFB6-4B34-B4EB-A8B52B41B55D}" sibTransId="{8FFB33D7-71C1-47C2-93F6-BBFF63EC4EA6}"/>
    <dgm:cxn modelId="{5202E746-6433-4A00-93C2-2256E2BC01DE}" type="presOf" srcId="{5EC00254-0117-477D-BA92-5E88F6B0E93A}" destId="{544E1820-4D33-41C6-A607-17968643AECA}" srcOrd="0" destOrd="0" presId="urn:microsoft.com/office/officeart/2018/2/layout/IconVerticalSolidList"/>
    <dgm:cxn modelId="{A4885D9E-9E1B-4F63-AE50-1E718FAA5680}" type="presOf" srcId="{FC64C563-6847-4001-8CD6-AAD18EE7EB41}" destId="{5FFF511C-36C8-484D-BBB1-D202F4FE7D63}" srcOrd="0" destOrd="0" presId="urn:microsoft.com/office/officeart/2018/2/layout/IconVerticalSolidList"/>
    <dgm:cxn modelId="{DA3314A4-6999-4F4D-A3E0-131FBBE53879}" type="presOf" srcId="{92F7F417-DF5F-4B85-8F6A-72A8CFBF4880}" destId="{B5FAA847-5894-489B-A982-6D44C89BF79D}" srcOrd="0" destOrd="0" presId="urn:microsoft.com/office/officeart/2018/2/layout/IconVerticalSolidList"/>
    <dgm:cxn modelId="{3456CAB4-EBF0-425B-97D1-2E883C90E525}" type="presOf" srcId="{7448A1CC-C93D-4C95-90B8-CE64E70A8B18}" destId="{8F39CADF-DC93-4D4D-B151-BA5528D9A1BD}" srcOrd="0" destOrd="0" presId="urn:microsoft.com/office/officeart/2018/2/layout/IconVerticalSolidList"/>
    <dgm:cxn modelId="{2BD71EEF-815F-4938-AF95-446E6C7901A6}" type="presOf" srcId="{C128FBF4-DAD7-497E-BF21-19EDA5786DA6}" destId="{23CE2652-BC97-4F19-B39E-98B1DCA36913}" srcOrd="0" destOrd="0" presId="urn:microsoft.com/office/officeart/2018/2/layout/IconVerticalSolidList"/>
    <dgm:cxn modelId="{8D185E10-9903-4D74-8773-5B8140007408}" type="presParOf" srcId="{5FFF511C-36C8-484D-BBB1-D202F4FE7D63}" destId="{AFC78471-AB51-44BB-A01B-DEF376AB5C60}" srcOrd="0" destOrd="0" presId="urn:microsoft.com/office/officeart/2018/2/layout/IconVerticalSolidList"/>
    <dgm:cxn modelId="{5DB40CF1-6B74-4864-B2F9-13518A2ACD43}" type="presParOf" srcId="{AFC78471-AB51-44BB-A01B-DEF376AB5C60}" destId="{74C8FE33-DCAD-49DE-BE8D-75BE83C73B64}" srcOrd="0" destOrd="0" presId="urn:microsoft.com/office/officeart/2018/2/layout/IconVerticalSolidList"/>
    <dgm:cxn modelId="{9FFCAFC8-833D-4B35-AF5B-FC22ABD1FB6F}" type="presParOf" srcId="{AFC78471-AB51-44BB-A01B-DEF376AB5C60}" destId="{71A1BB62-4698-4703-AFF0-B6CF3646063F}" srcOrd="1" destOrd="0" presId="urn:microsoft.com/office/officeart/2018/2/layout/IconVerticalSolidList"/>
    <dgm:cxn modelId="{BDA64A69-6F35-4BB0-97B2-54825E2820BE}" type="presParOf" srcId="{AFC78471-AB51-44BB-A01B-DEF376AB5C60}" destId="{F9D05656-5CB1-4DF2-9FC0-F609673ED0A8}" srcOrd="2" destOrd="0" presId="urn:microsoft.com/office/officeart/2018/2/layout/IconVerticalSolidList"/>
    <dgm:cxn modelId="{04638267-A7C2-41A5-A635-F3EF309DBF7B}" type="presParOf" srcId="{AFC78471-AB51-44BB-A01B-DEF376AB5C60}" destId="{8F39CADF-DC93-4D4D-B151-BA5528D9A1BD}" srcOrd="3" destOrd="0" presId="urn:microsoft.com/office/officeart/2018/2/layout/IconVerticalSolidList"/>
    <dgm:cxn modelId="{2C48D54F-072F-4DA3-8599-F8063D1439EB}" type="presParOf" srcId="{5FFF511C-36C8-484D-BBB1-D202F4FE7D63}" destId="{20416674-3B61-4F2C-A18F-6C4E95384F61}" srcOrd="1" destOrd="0" presId="urn:microsoft.com/office/officeart/2018/2/layout/IconVerticalSolidList"/>
    <dgm:cxn modelId="{34D1B445-F0E8-4009-9FDF-11CCC0ECE5C9}" type="presParOf" srcId="{5FFF511C-36C8-484D-BBB1-D202F4FE7D63}" destId="{4AA5CE11-F41E-4062-AD82-B7B0465D5BBB}" srcOrd="2" destOrd="0" presId="urn:microsoft.com/office/officeart/2018/2/layout/IconVerticalSolidList"/>
    <dgm:cxn modelId="{0680BCD4-AB17-425A-ACC8-C5C9655356BE}" type="presParOf" srcId="{4AA5CE11-F41E-4062-AD82-B7B0465D5BBB}" destId="{E5D9C48F-B81D-4B78-B564-83C1EB88C699}" srcOrd="0" destOrd="0" presId="urn:microsoft.com/office/officeart/2018/2/layout/IconVerticalSolidList"/>
    <dgm:cxn modelId="{5A11EB1F-7D0F-44D7-839C-C5DBC0FBE883}" type="presParOf" srcId="{4AA5CE11-F41E-4062-AD82-B7B0465D5BBB}" destId="{ECAD295A-929B-44CA-A7AF-D20AC2B8E73A}" srcOrd="1" destOrd="0" presId="urn:microsoft.com/office/officeart/2018/2/layout/IconVerticalSolidList"/>
    <dgm:cxn modelId="{9A13453E-D718-4698-A01C-CBF31E88448B}" type="presParOf" srcId="{4AA5CE11-F41E-4062-AD82-B7B0465D5BBB}" destId="{22A37E45-D825-408A-A1CA-5EF92EA4CE98}" srcOrd="2" destOrd="0" presId="urn:microsoft.com/office/officeart/2018/2/layout/IconVerticalSolidList"/>
    <dgm:cxn modelId="{61016000-CF3A-43BB-A2C5-856183BB2DAB}" type="presParOf" srcId="{4AA5CE11-F41E-4062-AD82-B7B0465D5BBB}" destId="{23CE2652-BC97-4F19-B39E-98B1DCA36913}" srcOrd="3" destOrd="0" presId="urn:microsoft.com/office/officeart/2018/2/layout/IconVerticalSolidList"/>
    <dgm:cxn modelId="{4B0F25F3-63BF-42CF-83AC-6404699E231A}" type="presParOf" srcId="{5FFF511C-36C8-484D-BBB1-D202F4FE7D63}" destId="{47DC3D6D-D81F-455B-AD19-C6840E37E023}" srcOrd="3" destOrd="0" presId="urn:microsoft.com/office/officeart/2018/2/layout/IconVerticalSolidList"/>
    <dgm:cxn modelId="{2E3CA718-BF76-4EDB-9D73-8521CF69405B}" type="presParOf" srcId="{5FFF511C-36C8-484D-BBB1-D202F4FE7D63}" destId="{F8DF2DFF-4037-4E4B-BB39-EDBC29BE39A8}" srcOrd="4" destOrd="0" presId="urn:microsoft.com/office/officeart/2018/2/layout/IconVerticalSolidList"/>
    <dgm:cxn modelId="{E0C34C26-FE73-4BC2-8BCE-733E407D019F}" type="presParOf" srcId="{F8DF2DFF-4037-4E4B-BB39-EDBC29BE39A8}" destId="{F8984036-ED4C-4747-BD2A-6AE061EDCD7C}" srcOrd="0" destOrd="0" presId="urn:microsoft.com/office/officeart/2018/2/layout/IconVerticalSolidList"/>
    <dgm:cxn modelId="{CE2E955A-98C2-44BF-AD6F-9F6B9231CD69}" type="presParOf" srcId="{F8DF2DFF-4037-4E4B-BB39-EDBC29BE39A8}" destId="{395532EF-FDC7-4835-B587-75DB43A262CF}" srcOrd="1" destOrd="0" presId="urn:microsoft.com/office/officeart/2018/2/layout/IconVerticalSolidList"/>
    <dgm:cxn modelId="{8C8ECEE2-02AB-4588-815C-3D4A3E57EEEF}" type="presParOf" srcId="{F8DF2DFF-4037-4E4B-BB39-EDBC29BE39A8}" destId="{ADA1F950-B272-404C-A8DF-FC771FA8D628}" srcOrd="2" destOrd="0" presId="urn:microsoft.com/office/officeart/2018/2/layout/IconVerticalSolidList"/>
    <dgm:cxn modelId="{8D81632A-3A3A-41CB-B8EE-2E5D9EF0CBCC}" type="presParOf" srcId="{F8DF2DFF-4037-4E4B-BB39-EDBC29BE39A8}" destId="{544E1820-4D33-41C6-A607-17968643AECA}" srcOrd="3" destOrd="0" presId="urn:microsoft.com/office/officeart/2018/2/layout/IconVerticalSolidList"/>
    <dgm:cxn modelId="{B810EBD4-10ED-4E0D-B5EE-16FE8CEC72F3}" type="presParOf" srcId="{5FFF511C-36C8-484D-BBB1-D202F4FE7D63}" destId="{08F50003-69AF-4306-81DA-B7BECFD86011}" srcOrd="5" destOrd="0" presId="urn:microsoft.com/office/officeart/2018/2/layout/IconVerticalSolidList"/>
    <dgm:cxn modelId="{FCCDC481-17FA-44B0-AD39-E55021182A76}" type="presParOf" srcId="{5FFF511C-36C8-484D-BBB1-D202F4FE7D63}" destId="{315AA010-236A-4328-8004-0C4517134C74}" srcOrd="6" destOrd="0" presId="urn:microsoft.com/office/officeart/2018/2/layout/IconVerticalSolidList"/>
    <dgm:cxn modelId="{46F6B89E-940F-4703-9C73-72A2484DD0EE}" type="presParOf" srcId="{315AA010-236A-4328-8004-0C4517134C74}" destId="{3B6EC2B7-AF94-4B74-A758-8D79E5CC8AB7}" srcOrd="0" destOrd="0" presId="urn:microsoft.com/office/officeart/2018/2/layout/IconVerticalSolidList"/>
    <dgm:cxn modelId="{BA7B3A0E-0226-4CB4-8253-53EBBCBE3D2D}" type="presParOf" srcId="{315AA010-236A-4328-8004-0C4517134C74}" destId="{AE5CA0E4-56F7-4534-B382-9E14A2F83983}" srcOrd="1" destOrd="0" presId="urn:microsoft.com/office/officeart/2018/2/layout/IconVerticalSolidList"/>
    <dgm:cxn modelId="{799E47C4-7225-482B-BBB9-5F96A5AF12BC}" type="presParOf" srcId="{315AA010-236A-4328-8004-0C4517134C74}" destId="{0AE4CFB6-E8DA-4B32-AC63-A56079F75B47}" srcOrd="2" destOrd="0" presId="urn:microsoft.com/office/officeart/2018/2/layout/IconVerticalSolidList"/>
    <dgm:cxn modelId="{25586A17-AA33-421F-842A-27800FD25542}" type="presParOf" srcId="{315AA010-236A-4328-8004-0C4517134C74}" destId="{B5FAA847-5894-489B-A982-6D44C89BF7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5550D7-8884-4D22-B0C5-A50F5EC628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76F7E6-33C1-4354-AB4C-4DE46F877FFE}">
      <dgm:prSet/>
      <dgm:spPr/>
      <dgm:t>
        <a:bodyPr/>
        <a:lstStyle/>
        <a:p>
          <a:r>
            <a:rPr lang="en-US"/>
            <a:t>What do they and don’t they know?</a:t>
          </a:r>
        </a:p>
      </dgm:t>
    </dgm:pt>
    <dgm:pt modelId="{EEF319F5-ADE9-47AB-B372-A60A50773BEF}" type="parTrans" cxnId="{D0CBA265-4E43-4B92-8B00-877481C99888}">
      <dgm:prSet/>
      <dgm:spPr/>
      <dgm:t>
        <a:bodyPr/>
        <a:lstStyle/>
        <a:p>
          <a:endParaRPr lang="en-US"/>
        </a:p>
      </dgm:t>
    </dgm:pt>
    <dgm:pt modelId="{752DEC8D-5B66-42A2-9A92-CE1CD1289077}" type="sibTrans" cxnId="{D0CBA265-4E43-4B92-8B00-877481C99888}">
      <dgm:prSet/>
      <dgm:spPr/>
      <dgm:t>
        <a:bodyPr/>
        <a:lstStyle/>
        <a:p>
          <a:endParaRPr lang="en-US"/>
        </a:p>
      </dgm:t>
    </dgm:pt>
    <dgm:pt modelId="{88B3D32D-1C84-452F-ABDD-54F70BB51FFB}">
      <dgm:prSet/>
      <dgm:spPr/>
      <dgm:t>
        <a:bodyPr/>
        <a:lstStyle/>
        <a:p>
          <a:r>
            <a:rPr lang="en-US"/>
            <a:t>Preconceived notions?</a:t>
          </a:r>
        </a:p>
      </dgm:t>
    </dgm:pt>
    <dgm:pt modelId="{0750AD5D-A601-49A6-9F6B-1CD9237AD077}" type="parTrans" cxnId="{B3D89795-D95F-4951-86CD-BCB6B35B9D99}">
      <dgm:prSet/>
      <dgm:spPr/>
      <dgm:t>
        <a:bodyPr/>
        <a:lstStyle/>
        <a:p>
          <a:endParaRPr lang="en-US"/>
        </a:p>
      </dgm:t>
    </dgm:pt>
    <dgm:pt modelId="{6A269BA0-F268-4D34-A91D-F0C645D9DC14}" type="sibTrans" cxnId="{B3D89795-D95F-4951-86CD-BCB6B35B9D99}">
      <dgm:prSet/>
      <dgm:spPr/>
      <dgm:t>
        <a:bodyPr/>
        <a:lstStyle/>
        <a:p>
          <a:endParaRPr lang="en-US"/>
        </a:p>
      </dgm:t>
    </dgm:pt>
    <dgm:pt modelId="{DF362F2E-47B1-4467-9EDB-87D9A70A6A82}">
      <dgm:prSet/>
      <dgm:spPr/>
      <dgm:t>
        <a:bodyPr/>
        <a:lstStyle/>
        <a:p>
          <a:r>
            <a:rPr lang="en-US"/>
            <a:t>How will they use this information?</a:t>
          </a:r>
        </a:p>
      </dgm:t>
    </dgm:pt>
    <dgm:pt modelId="{54C556FC-78B5-49F9-8B6E-855627A3BA90}" type="parTrans" cxnId="{D6CAF2D3-DDE4-4922-927C-186618568FB5}">
      <dgm:prSet/>
      <dgm:spPr/>
      <dgm:t>
        <a:bodyPr/>
        <a:lstStyle/>
        <a:p>
          <a:endParaRPr lang="en-US"/>
        </a:p>
      </dgm:t>
    </dgm:pt>
    <dgm:pt modelId="{3FCECFFF-38E4-4D65-8260-E3CA8B522526}" type="sibTrans" cxnId="{D6CAF2D3-DDE4-4922-927C-186618568FB5}">
      <dgm:prSet/>
      <dgm:spPr/>
      <dgm:t>
        <a:bodyPr/>
        <a:lstStyle/>
        <a:p>
          <a:endParaRPr lang="en-US"/>
        </a:p>
      </dgm:t>
    </dgm:pt>
    <dgm:pt modelId="{E95CD1F2-8FEE-434D-9325-EC89548633F1}">
      <dgm:prSet/>
      <dgm:spPr/>
      <dgm:t>
        <a:bodyPr/>
        <a:lstStyle/>
        <a:p>
          <a:r>
            <a:rPr lang="en-US"/>
            <a:t>What can you provide that will support this?</a:t>
          </a:r>
        </a:p>
      </dgm:t>
    </dgm:pt>
    <dgm:pt modelId="{066FF8A6-5311-4A83-89C7-539C4295C901}" type="parTrans" cxnId="{0345796E-32DC-4AB4-91A7-FF5125C68C75}">
      <dgm:prSet/>
      <dgm:spPr/>
      <dgm:t>
        <a:bodyPr/>
        <a:lstStyle/>
        <a:p>
          <a:endParaRPr lang="en-US"/>
        </a:p>
      </dgm:t>
    </dgm:pt>
    <dgm:pt modelId="{9639CBB3-0CC9-445B-8A4A-9E3D47D146CD}" type="sibTrans" cxnId="{0345796E-32DC-4AB4-91A7-FF5125C68C75}">
      <dgm:prSet/>
      <dgm:spPr/>
      <dgm:t>
        <a:bodyPr/>
        <a:lstStyle/>
        <a:p>
          <a:endParaRPr lang="en-US"/>
        </a:p>
      </dgm:t>
    </dgm:pt>
    <dgm:pt modelId="{CDBD1FCB-2224-4081-9979-F067955BE592}">
      <dgm:prSet/>
      <dgm:spPr/>
      <dgm:t>
        <a:bodyPr/>
        <a:lstStyle/>
        <a:p>
          <a:r>
            <a:rPr lang="en-US"/>
            <a:t>-What is the worst mistake they could make with the info?</a:t>
          </a:r>
        </a:p>
      </dgm:t>
    </dgm:pt>
    <dgm:pt modelId="{E164332C-254C-48B9-BB11-750F6DE87FE9}" type="parTrans" cxnId="{AA82B3A0-1EED-4B73-90CA-4DA016BE18E1}">
      <dgm:prSet/>
      <dgm:spPr/>
      <dgm:t>
        <a:bodyPr/>
        <a:lstStyle/>
        <a:p>
          <a:endParaRPr lang="en-US"/>
        </a:p>
      </dgm:t>
    </dgm:pt>
    <dgm:pt modelId="{6E3D682F-3146-429B-AACC-5D676D062164}" type="sibTrans" cxnId="{AA82B3A0-1EED-4B73-90CA-4DA016BE18E1}">
      <dgm:prSet/>
      <dgm:spPr/>
      <dgm:t>
        <a:bodyPr/>
        <a:lstStyle/>
        <a:p>
          <a:endParaRPr lang="en-US"/>
        </a:p>
      </dgm:t>
    </dgm:pt>
    <dgm:pt modelId="{F802C67A-B7F4-4DEF-B9DE-156711FDAD7E}" type="pres">
      <dgm:prSet presAssocID="{D35550D7-8884-4D22-B0C5-A50F5EC628CF}" presName="root" presStyleCnt="0">
        <dgm:presLayoutVars>
          <dgm:dir/>
          <dgm:resizeHandles val="exact"/>
        </dgm:presLayoutVars>
      </dgm:prSet>
      <dgm:spPr/>
    </dgm:pt>
    <dgm:pt modelId="{7BEAB8AF-995B-4967-AA50-4D036BDCDA6F}" type="pres">
      <dgm:prSet presAssocID="{B476F7E6-33C1-4354-AB4C-4DE46F877FFE}" presName="compNode" presStyleCnt="0"/>
      <dgm:spPr/>
    </dgm:pt>
    <dgm:pt modelId="{636A950F-EC06-4175-BFC9-3CD52ED4068F}" type="pres">
      <dgm:prSet presAssocID="{B476F7E6-33C1-4354-AB4C-4DE46F877FFE}" presName="bgRect" presStyleLbl="bgShp" presStyleIdx="0" presStyleCnt="5"/>
      <dgm:spPr/>
    </dgm:pt>
    <dgm:pt modelId="{4550F0CB-0375-4AD6-8A33-DF5594747BFE}" type="pres">
      <dgm:prSet presAssocID="{B476F7E6-33C1-4354-AB4C-4DE46F877FF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CBDCAD44-2579-441F-B92D-A9584F366B88}" type="pres">
      <dgm:prSet presAssocID="{B476F7E6-33C1-4354-AB4C-4DE46F877FFE}" presName="spaceRect" presStyleCnt="0"/>
      <dgm:spPr/>
    </dgm:pt>
    <dgm:pt modelId="{A9373C9E-72B9-43A8-8E97-71D7AC48A143}" type="pres">
      <dgm:prSet presAssocID="{B476F7E6-33C1-4354-AB4C-4DE46F877FFE}" presName="parTx" presStyleLbl="revTx" presStyleIdx="0" presStyleCnt="5">
        <dgm:presLayoutVars>
          <dgm:chMax val="0"/>
          <dgm:chPref val="0"/>
        </dgm:presLayoutVars>
      </dgm:prSet>
      <dgm:spPr/>
    </dgm:pt>
    <dgm:pt modelId="{039F3E50-F2F1-45EB-9896-D4500D73E60F}" type="pres">
      <dgm:prSet presAssocID="{752DEC8D-5B66-42A2-9A92-CE1CD1289077}" presName="sibTrans" presStyleCnt="0"/>
      <dgm:spPr/>
    </dgm:pt>
    <dgm:pt modelId="{62ABDF95-39C9-4073-9584-F62ECB725915}" type="pres">
      <dgm:prSet presAssocID="{88B3D32D-1C84-452F-ABDD-54F70BB51FFB}" presName="compNode" presStyleCnt="0"/>
      <dgm:spPr/>
    </dgm:pt>
    <dgm:pt modelId="{127EC76E-52E5-49FD-9E6F-1F4A3AC3731E}" type="pres">
      <dgm:prSet presAssocID="{88B3D32D-1C84-452F-ABDD-54F70BB51FFB}" presName="bgRect" presStyleLbl="bgShp" presStyleIdx="1" presStyleCnt="5"/>
      <dgm:spPr/>
    </dgm:pt>
    <dgm:pt modelId="{6A63063C-D408-49D7-A841-22B0B8CE81C1}" type="pres">
      <dgm:prSet presAssocID="{88B3D32D-1C84-452F-ABDD-54F70BB51FF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
        </a:ext>
      </dgm:extLst>
    </dgm:pt>
    <dgm:pt modelId="{A1EBE2BA-4B73-4914-B63B-A6D7B3B5144B}" type="pres">
      <dgm:prSet presAssocID="{88B3D32D-1C84-452F-ABDD-54F70BB51FFB}" presName="spaceRect" presStyleCnt="0"/>
      <dgm:spPr/>
    </dgm:pt>
    <dgm:pt modelId="{140A7DFA-CCF3-44B5-ADE0-632C7D5A3C72}" type="pres">
      <dgm:prSet presAssocID="{88B3D32D-1C84-452F-ABDD-54F70BB51FFB}" presName="parTx" presStyleLbl="revTx" presStyleIdx="1" presStyleCnt="5">
        <dgm:presLayoutVars>
          <dgm:chMax val="0"/>
          <dgm:chPref val="0"/>
        </dgm:presLayoutVars>
      </dgm:prSet>
      <dgm:spPr/>
    </dgm:pt>
    <dgm:pt modelId="{13841013-4F7B-43A2-B4E4-3921CAAD5FE7}" type="pres">
      <dgm:prSet presAssocID="{6A269BA0-F268-4D34-A91D-F0C645D9DC14}" presName="sibTrans" presStyleCnt="0"/>
      <dgm:spPr/>
    </dgm:pt>
    <dgm:pt modelId="{C6078B92-3331-4889-9AE1-3EF02B853315}" type="pres">
      <dgm:prSet presAssocID="{DF362F2E-47B1-4467-9EDB-87D9A70A6A82}" presName="compNode" presStyleCnt="0"/>
      <dgm:spPr/>
    </dgm:pt>
    <dgm:pt modelId="{83D909A9-F1B9-4BDD-B4FB-8882CB827BB4}" type="pres">
      <dgm:prSet presAssocID="{DF362F2E-47B1-4467-9EDB-87D9A70A6A82}" presName="bgRect" presStyleLbl="bgShp" presStyleIdx="2" presStyleCnt="5"/>
      <dgm:spPr/>
    </dgm:pt>
    <dgm:pt modelId="{C81B10B8-B891-4E90-B919-E063A4158F30}" type="pres">
      <dgm:prSet presAssocID="{DF362F2E-47B1-4467-9EDB-87D9A70A6A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e Arrow: Straight"/>
        </a:ext>
      </dgm:extLst>
    </dgm:pt>
    <dgm:pt modelId="{BD01724E-62E8-4212-A943-C44323F1B3C5}" type="pres">
      <dgm:prSet presAssocID="{DF362F2E-47B1-4467-9EDB-87D9A70A6A82}" presName="spaceRect" presStyleCnt="0"/>
      <dgm:spPr/>
    </dgm:pt>
    <dgm:pt modelId="{E5050E37-62A7-4A0E-944B-2CFE1002CDE5}" type="pres">
      <dgm:prSet presAssocID="{DF362F2E-47B1-4467-9EDB-87D9A70A6A82}" presName="parTx" presStyleLbl="revTx" presStyleIdx="2" presStyleCnt="5">
        <dgm:presLayoutVars>
          <dgm:chMax val="0"/>
          <dgm:chPref val="0"/>
        </dgm:presLayoutVars>
      </dgm:prSet>
      <dgm:spPr/>
    </dgm:pt>
    <dgm:pt modelId="{A91CDD81-C9C2-49F7-A09E-531B86577D27}" type="pres">
      <dgm:prSet presAssocID="{3FCECFFF-38E4-4D65-8260-E3CA8B522526}" presName="sibTrans" presStyleCnt="0"/>
      <dgm:spPr/>
    </dgm:pt>
    <dgm:pt modelId="{4D074DFD-E030-4DFA-A294-E0A8C02DD40F}" type="pres">
      <dgm:prSet presAssocID="{E95CD1F2-8FEE-434D-9325-EC89548633F1}" presName="compNode" presStyleCnt="0"/>
      <dgm:spPr/>
    </dgm:pt>
    <dgm:pt modelId="{A8A55001-88D0-4816-9D7C-8FC0DED38F0B}" type="pres">
      <dgm:prSet presAssocID="{E95CD1F2-8FEE-434D-9325-EC89548633F1}" presName="bgRect" presStyleLbl="bgShp" presStyleIdx="3" presStyleCnt="5"/>
      <dgm:spPr/>
    </dgm:pt>
    <dgm:pt modelId="{9086462B-6F6B-43FA-8036-A96E3F7BDE32}" type="pres">
      <dgm:prSet presAssocID="{E95CD1F2-8FEE-434D-9325-EC89548633F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F6A2B781-9CD4-4146-8B4C-25CC566B9EF3}" type="pres">
      <dgm:prSet presAssocID="{E95CD1F2-8FEE-434D-9325-EC89548633F1}" presName="spaceRect" presStyleCnt="0"/>
      <dgm:spPr/>
    </dgm:pt>
    <dgm:pt modelId="{72574C69-4413-44A2-8D09-02B8DD7FEA78}" type="pres">
      <dgm:prSet presAssocID="{E95CD1F2-8FEE-434D-9325-EC89548633F1}" presName="parTx" presStyleLbl="revTx" presStyleIdx="3" presStyleCnt="5">
        <dgm:presLayoutVars>
          <dgm:chMax val="0"/>
          <dgm:chPref val="0"/>
        </dgm:presLayoutVars>
      </dgm:prSet>
      <dgm:spPr/>
    </dgm:pt>
    <dgm:pt modelId="{03217048-D79E-4229-9AED-44C930AF5112}" type="pres">
      <dgm:prSet presAssocID="{9639CBB3-0CC9-445B-8A4A-9E3D47D146CD}" presName="sibTrans" presStyleCnt="0"/>
      <dgm:spPr/>
    </dgm:pt>
    <dgm:pt modelId="{48AB1831-7395-487D-A133-3315F621F325}" type="pres">
      <dgm:prSet presAssocID="{CDBD1FCB-2224-4081-9979-F067955BE592}" presName="compNode" presStyleCnt="0"/>
      <dgm:spPr/>
    </dgm:pt>
    <dgm:pt modelId="{D8AE168E-6480-48C0-9736-F10DDB2094A6}" type="pres">
      <dgm:prSet presAssocID="{CDBD1FCB-2224-4081-9979-F067955BE592}" presName="bgRect" presStyleLbl="bgShp" presStyleIdx="4" presStyleCnt="5"/>
      <dgm:spPr/>
    </dgm:pt>
    <dgm:pt modelId="{3B5406E5-7D70-4BF5-9C72-FD6669E8884A}" type="pres">
      <dgm:prSet presAssocID="{CDBD1FCB-2224-4081-9979-F067955BE5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A81AB644-9928-4A82-9093-29CC70ACFCBC}" type="pres">
      <dgm:prSet presAssocID="{CDBD1FCB-2224-4081-9979-F067955BE592}" presName="spaceRect" presStyleCnt="0"/>
      <dgm:spPr/>
    </dgm:pt>
    <dgm:pt modelId="{4D92FDA2-A11B-4782-9CCB-B2158A930394}" type="pres">
      <dgm:prSet presAssocID="{CDBD1FCB-2224-4081-9979-F067955BE592}" presName="parTx" presStyleLbl="revTx" presStyleIdx="4" presStyleCnt="5">
        <dgm:presLayoutVars>
          <dgm:chMax val="0"/>
          <dgm:chPref val="0"/>
        </dgm:presLayoutVars>
      </dgm:prSet>
      <dgm:spPr/>
    </dgm:pt>
  </dgm:ptLst>
  <dgm:cxnLst>
    <dgm:cxn modelId="{7380AA39-F7F9-41DC-AA82-37B13992A17A}" type="presOf" srcId="{D35550D7-8884-4D22-B0C5-A50F5EC628CF}" destId="{F802C67A-B7F4-4DEF-B9DE-156711FDAD7E}" srcOrd="0" destOrd="0" presId="urn:microsoft.com/office/officeart/2018/2/layout/IconVerticalSolidList"/>
    <dgm:cxn modelId="{4A0E6F54-E961-42B1-B8E5-E9E01C192D0D}" type="presOf" srcId="{B476F7E6-33C1-4354-AB4C-4DE46F877FFE}" destId="{A9373C9E-72B9-43A8-8E97-71D7AC48A143}" srcOrd="0" destOrd="0" presId="urn:microsoft.com/office/officeart/2018/2/layout/IconVerticalSolidList"/>
    <dgm:cxn modelId="{D0CBA265-4E43-4B92-8B00-877481C99888}" srcId="{D35550D7-8884-4D22-B0C5-A50F5EC628CF}" destId="{B476F7E6-33C1-4354-AB4C-4DE46F877FFE}" srcOrd="0" destOrd="0" parTransId="{EEF319F5-ADE9-47AB-B372-A60A50773BEF}" sibTransId="{752DEC8D-5B66-42A2-9A92-CE1CD1289077}"/>
    <dgm:cxn modelId="{0345796E-32DC-4AB4-91A7-FF5125C68C75}" srcId="{D35550D7-8884-4D22-B0C5-A50F5EC628CF}" destId="{E95CD1F2-8FEE-434D-9325-EC89548633F1}" srcOrd="3" destOrd="0" parTransId="{066FF8A6-5311-4A83-89C7-539C4295C901}" sibTransId="{9639CBB3-0CC9-445B-8A4A-9E3D47D146CD}"/>
    <dgm:cxn modelId="{1F269178-596E-415F-B372-55F0E809143D}" type="presOf" srcId="{CDBD1FCB-2224-4081-9979-F067955BE592}" destId="{4D92FDA2-A11B-4782-9CCB-B2158A930394}" srcOrd="0" destOrd="0" presId="urn:microsoft.com/office/officeart/2018/2/layout/IconVerticalSolidList"/>
    <dgm:cxn modelId="{B3D89795-D95F-4951-86CD-BCB6B35B9D99}" srcId="{D35550D7-8884-4D22-B0C5-A50F5EC628CF}" destId="{88B3D32D-1C84-452F-ABDD-54F70BB51FFB}" srcOrd="1" destOrd="0" parTransId="{0750AD5D-A601-49A6-9F6B-1CD9237AD077}" sibTransId="{6A269BA0-F268-4D34-A91D-F0C645D9DC14}"/>
    <dgm:cxn modelId="{AA82B3A0-1EED-4B73-90CA-4DA016BE18E1}" srcId="{D35550D7-8884-4D22-B0C5-A50F5EC628CF}" destId="{CDBD1FCB-2224-4081-9979-F067955BE592}" srcOrd="4" destOrd="0" parTransId="{E164332C-254C-48B9-BB11-750F6DE87FE9}" sibTransId="{6E3D682F-3146-429B-AACC-5D676D062164}"/>
    <dgm:cxn modelId="{88DB9FB4-4B12-48C5-B3F5-A6CB1CBEC6AE}" type="presOf" srcId="{88B3D32D-1C84-452F-ABDD-54F70BB51FFB}" destId="{140A7DFA-CCF3-44B5-ADE0-632C7D5A3C72}" srcOrd="0" destOrd="0" presId="urn:microsoft.com/office/officeart/2018/2/layout/IconVerticalSolidList"/>
    <dgm:cxn modelId="{D6CAF2D3-DDE4-4922-927C-186618568FB5}" srcId="{D35550D7-8884-4D22-B0C5-A50F5EC628CF}" destId="{DF362F2E-47B1-4467-9EDB-87D9A70A6A82}" srcOrd="2" destOrd="0" parTransId="{54C556FC-78B5-49F9-8B6E-855627A3BA90}" sibTransId="{3FCECFFF-38E4-4D65-8260-E3CA8B522526}"/>
    <dgm:cxn modelId="{94D371DE-DEFA-4363-951F-33D039831984}" type="presOf" srcId="{DF362F2E-47B1-4467-9EDB-87D9A70A6A82}" destId="{E5050E37-62A7-4A0E-944B-2CFE1002CDE5}" srcOrd="0" destOrd="0" presId="urn:microsoft.com/office/officeart/2018/2/layout/IconVerticalSolidList"/>
    <dgm:cxn modelId="{F3019AEB-7481-490E-B1CA-D1045FD28EB4}" type="presOf" srcId="{E95CD1F2-8FEE-434D-9325-EC89548633F1}" destId="{72574C69-4413-44A2-8D09-02B8DD7FEA78}" srcOrd="0" destOrd="0" presId="urn:microsoft.com/office/officeart/2018/2/layout/IconVerticalSolidList"/>
    <dgm:cxn modelId="{40F603D4-2948-47F9-8D85-400255A6CC06}" type="presParOf" srcId="{F802C67A-B7F4-4DEF-B9DE-156711FDAD7E}" destId="{7BEAB8AF-995B-4967-AA50-4D036BDCDA6F}" srcOrd="0" destOrd="0" presId="urn:microsoft.com/office/officeart/2018/2/layout/IconVerticalSolidList"/>
    <dgm:cxn modelId="{33AB2312-6C5A-4DA6-90D6-4CF9B1534371}" type="presParOf" srcId="{7BEAB8AF-995B-4967-AA50-4D036BDCDA6F}" destId="{636A950F-EC06-4175-BFC9-3CD52ED4068F}" srcOrd="0" destOrd="0" presId="urn:microsoft.com/office/officeart/2018/2/layout/IconVerticalSolidList"/>
    <dgm:cxn modelId="{8A33BA33-2BAF-42EE-8583-4D79BBD81BA8}" type="presParOf" srcId="{7BEAB8AF-995B-4967-AA50-4D036BDCDA6F}" destId="{4550F0CB-0375-4AD6-8A33-DF5594747BFE}" srcOrd="1" destOrd="0" presId="urn:microsoft.com/office/officeart/2018/2/layout/IconVerticalSolidList"/>
    <dgm:cxn modelId="{FE193012-ED78-47F9-AF0A-B6DCFC24F864}" type="presParOf" srcId="{7BEAB8AF-995B-4967-AA50-4D036BDCDA6F}" destId="{CBDCAD44-2579-441F-B92D-A9584F366B88}" srcOrd="2" destOrd="0" presId="urn:microsoft.com/office/officeart/2018/2/layout/IconVerticalSolidList"/>
    <dgm:cxn modelId="{EB20879E-AC74-4E4E-BDF0-59D9C8C85A39}" type="presParOf" srcId="{7BEAB8AF-995B-4967-AA50-4D036BDCDA6F}" destId="{A9373C9E-72B9-43A8-8E97-71D7AC48A143}" srcOrd="3" destOrd="0" presId="urn:microsoft.com/office/officeart/2018/2/layout/IconVerticalSolidList"/>
    <dgm:cxn modelId="{EAF0DE71-253B-4114-9942-7AA6E2E6063C}" type="presParOf" srcId="{F802C67A-B7F4-4DEF-B9DE-156711FDAD7E}" destId="{039F3E50-F2F1-45EB-9896-D4500D73E60F}" srcOrd="1" destOrd="0" presId="urn:microsoft.com/office/officeart/2018/2/layout/IconVerticalSolidList"/>
    <dgm:cxn modelId="{4C1D8104-F975-466D-97BA-EEDD6CFC5855}" type="presParOf" srcId="{F802C67A-B7F4-4DEF-B9DE-156711FDAD7E}" destId="{62ABDF95-39C9-4073-9584-F62ECB725915}" srcOrd="2" destOrd="0" presId="urn:microsoft.com/office/officeart/2018/2/layout/IconVerticalSolidList"/>
    <dgm:cxn modelId="{B4FEE1C3-192F-4EE1-9F4A-D60E6B2D8E70}" type="presParOf" srcId="{62ABDF95-39C9-4073-9584-F62ECB725915}" destId="{127EC76E-52E5-49FD-9E6F-1F4A3AC3731E}" srcOrd="0" destOrd="0" presId="urn:microsoft.com/office/officeart/2018/2/layout/IconVerticalSolidList"/>
    <dgm:cxn modelId="{8D3FD50C-C132-48FD-8733-6DCA631446CD}" type="presParOf" srcId="{62ABDF95-39C9-4073-9584-F62ECB725915}" destId="{6A63063C-D408-49D7-A841-22B0B8CE81C1}" srcOrd="1" destOrd="0" presId="urn:microsoft.com/office/officeart/2018/2/layout/IconVerticalSolidList"/>
    <dgm:cxn modelId="{D6913090-AE54-4A7A-9B9C-4807416BF52A}" type="presParOf" srcId="{62ABDF95-39C9-4073-9584-F62ECB725915}" destId="{A1EBE2BA-4B73-4914-B63B-A6D7B3B5144B}" srcOrd="2" destOrd="0" presId="urn:microsoft.com/office/officeart/2018/2/layout/IconVerticalSolidList"/>
    <dgm:cxn modelId="{D34093E4-ECFC-42B0-9BCA-19754C7F0EFE}" type="presParOf" srcId="{62ABDF95-39C9-4073-9584-F62ECB725915}" destId="{140A7DFA-CCF3-44B5-ADE0-632C7D5A3C72}" srcOrd="3" destOrd="0" presId="urn:microsoft.com/office/officeart/2018/2/layout/IconVerticalSolidList"/>
    <dgm:cxn modelId="{87D680ED-CED1-4ABE-8C71-AFD52C7BBB4B}" type="presParOf" srcId="{F802C67A-B7F4-4DEF-B9DE-156711FDAD7E}" destId="{13841013-4F7B-43A2-B4E4-3921CAAD5FE7}" srcOrd="3" destOrd="0" presId="urn:microsoft.com/office/officeart/2018/2/layout/IconVerticalSolidList"/>
    <dgm:cxn modelId="{C388FDEC-19C4-40A0-86E5-C1B63D0CC676}" type="presParOf" srcId="{F802C67A-B7F4-4DEF-B9DE-156711FDAD7E}" destId="{C6078B92-3331-4889-9AE1-3EF02B853315}" srcOrd="4" destOrd="0" presId="urn:microsoft.com/office/officeart/2018/2/layout/IconVerticalSolidList"/>
    <dgm:cxn modelId="{71F66916-B2B8-44C6-B2A3-18D7B9592EAB}" type="presParOf" srcId="{C6078B92-3331-4889-9AE1-3EF02B853315}" destId="{83D909A9-F1B9-4BDD-B4FB-8882CB827BB4}" srcOrd="0" destOrd="0" presId="urn:microsoft.com/office/officeart/2018/2/layout/IconVerticalSolidList"/>
    <dgm:cxn modelId="{AD8A37E8-40BB-4FA0-9ADD-F1B0F5D3F6E0}" type="presParOf" srcId="{C6078B92-3331-4889-9AE1-3EF02B853315}" destId="{C81B10B8-B891-4E90-B919-E063A4158F30}" srcOrd="1" destOrd="0" presId="urn:microsoft.com/office/officeart/2018/2/layout/IconVerticalSolidList"/>
    <dgm:cxn modelId="{EB1E1111-5221-44D3-A5DA-555BFF444A3A}" type="presParOf" srcId="{C6078B92-3331-4889-9AE1-3EF02B853315}" destId="{BD01724E-62E8-4212-A943-C44323F1B3C5}" srcOrd="2" destOrd="0" presId="urn:microsoft.com/office/officeart/2018/2/layout/IconVerticalSolidList"/>
    <dgm:cxn modelId="{76B7478D-3352-448F-B9DD-0E2544E7C2D7}" type="presParOf" srcId="{C6078B92-3331-4889-9AE1-3EF02B853315}" destId="{E5050E37-62A7-4A0E-944B-2CFE1002CDE5}" srcOrd="3" destOrd="0" presId="urn:microsoft.com/office/officeart/2018/2/layout/IconVerticalSolidList"/>
    <dgm:cxn modelId="{75DA2F46-2DC8-4C5F-8503-09D5630BCAA6}" type="presParOf" srcId="{F802C67A-B7F4-4DEF-B9DE-156711FDAD7E}" destId="{A91CDD81-C9C2-49F7-A09E-531B86577D27}" srcOrd="5" destOrd="0" presId="urn:microsoft.com/office/officeart/2018/2/layout/IconVerticalSolidList"/>
    <dgm:cxn modelId="{879A3CB9-30C9-460E-8782-8D4EE440F9AD}" type="presParOf" srcId="{F802C67A-B7F4-4DEF-B9DE-156711FDAD7E}" destId="{4D074DFD-E030-4DFA-A294-E0A8C02DD40F}" srcOrd="6" destOrd="0" presId="urn:microsoft.com/office/officeart/2018/2/layout/IconVerticalSolidList"/>
    <dgm:cxn modelId="{6AF01457-C6D7-4E6A-82B5-4655D2FC2F5C}" type="presParOf" srcId="{4D074DFD-E030-4DFA-A294-E0A8C02DD40F}" destId="{A8A55001-88D0-4816-9D7C-8FC0DED38F0B}" srcOrd="0" destOrd="0" presId="urn:microsoft.com/office/officeart/2018/2/layout/IconVerticalSolidList"/>
    <dgm:cxn modelId="{104B628F-41DD-481E-9664-753EEE3A027E}" type="presParOf" srcId="{4D074DFD-E030-4DFA-A294-E0A8C02DD40F}" destId="{9086462B-6F6B-43FA-8036-A96E3F7BDE32}" srcOrd="1" destOrd="0" presId="urn:microsoft.com/office/officeart/2018/2/layout/IconVerticalSolidList"/>
    <dgm:cxn modelId="{F04A3806-C142-49CF-AFC1-2F071B7DF02C}" type="presParOf" srcId="{4D074DFD-E030-4DFA-A294-E0A8C02DD40F}" destId="{F6A2B781-9CD4-4146-8B4C-25CC566B9EF3}" srcOrd="2" destOrd="0" presId="urn:microsoft.com/office/officeart/2018/2/layout/IconVerticalSolidList"/>
    <dgm:cxn modelId="{F3E8FDE0-7B52-469B-9601-AA5223DBF3F8}" type="presParOf" srcId="{4D074DFD-E030-4DFA-A294-E0A8C02DD40F}" destId="{72574C69-4413-44A2-8D09-02B8DD7FEA78}" srcOrd="3" destOrd="0" presId="urn:microsoft.com/office/officeart/2018/2/layout/IconVerticalSolidList"/>
    <dgm:cxn modelId="{F4E4FCA4-481F-413C-BEC2-C79E7542AA93}" type="presParOf" srcId="{F802C67A-B7F4-4DEF-B9DE-156711FDAD7E}" destId="{03217048-D79E-4229-9AED-44C930AF5112}" srcOrd="7" destOrd="0" presId="urn:microsoft.com/office/officeart/2018/2/layout/IconVerticalSolidList"/>
    <dgm:cxn modelId="{6848285A-3640-4CCD-BEF8-C72D15F5BF7B}" type="presParOf" srcId="{F802C67A-B7F4-4DEF-B9DE-156711FDAD7E}" destId="{48AB1831-7395-487D-A133-3315F621F325}" srcOrd="8" destOrd="0" presId="urn:microsoft.com/office/officeart/2018/2/layout/IconVerticalSolidList"/>
    <dgm:cxn modelId="{9CC84B1A-BE2E-4913-BED3-E8330724CCDF}" type="presParOf" srcId="{48AB1831-7395-487D-A133-3315F621F325}" destId="{D8AE168E-6480-48C0-9736-F10DDB2094A6}" srcOrd="0" destOrd="0" presId="urn:microsoft.com/office/officeart/2018/2/layout/IconVerticalSolidList"/>
    <dgm:cxn modelId="{2FE47916-493A-4588-BCFF-B058571940C6}" type="presParOf" srcId="{48AB1831-7395-487D-A133-3315F621F325}" destId="{3B5406E5-7D70-4BF5-9C72-FD6669E8884A}" srcOrd="1" destOrd="0" presId="urn:microsoft.com/office/officeart/2018/2/layout/IconVerticalSolidList"/>
    <dgm:cxn modelId="{1A9B1557-F675-4940-828E-700C8A3EA90A}" type="presParOf" srcId="{48AB1831-7395-487D-A133-3315F621F325}" destId="{A81AB644-9928-4A82-9093-29CC70ACFCBC}" srcOrd="2" destOrd="0" presId="urn:microsoft.com/office/officeart/2018/2/layout/IconVerticalSolidList"/>
    <dgm:cxn modelId="{592071B4-A594-4DA0-AD81-E120268F549D}" type="presParOf" srcId="{48AB1831-7395-487D-A133-3315F621F325}" destId="{4D92FDA2-A11B-4782-9CCB-B2158A9303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0BC26-2FB3-4E63-8C07-B4CB22137D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57B6DDF-B85D-42F3-BC44-203D0A809744}">
      <dgm:prSet custT="1"/>
      <dgm:spPr/>
      <dgm:t>
        <a:bodyPr/>
        <a:lstStyle/>
        <a:p>
          <a:r>
            <a:rPr lang="en-US" sz="5400" dirty="0"/>
            <a:t>Capacity</a:t>
          </a:r>
        </a:p>
      </dgm:t>
    </dgm:pt>
    <dgm:pt modelId="{0C207AAF-3E4F-4F79-9C6E-3E91F8C78B16}" type="parTrans" cxnId="{C8131841-866E-4092-B992-480C1BD0B1C4}">
      <dgm:prSet/>
      <dgm:spPr/>
      <dgm:t>
        <a:bodyPr/>
        <a:lstStyle/>
        <a:p>
          <a:endParaRPr lang="en-US"/>
        </a:p>
      </dgm:t>
    </dgm:pt>
    <dgm:pt modelId="{149B3FA5-6160-4A40-B5B0-7B99328EFE4C}" type="sibTrans" cxnId="{C8131841-866E-4092-B992-480C1BD0B1C4}">
      <dgm:prSet/>
      <dgm:spPr/>
      <dgm:t>
        <a:bodyPr/>
        <a:lstStyle/>
        <a:p>
          <a:endParaRPr lang="en-US"/>
        </a:p>
      </dgm:t>
    </dgm:pt>
    <dgm:pt modelId="{F54CB051-FF09-499C-B9AC-5D06160EB53E}">
      <dgm:prSet custT="1"/>
      <dgm:spPr/>
      <dgm:t>
        <a:bodyPr/>
        <a:lstStyle/>
        <a:p>
          <a:r>
            <a:rPr lang="en-US" sz="5400" dirty="0"/>
            <a:t>Duration</a:t>
          </a:r>
        </a:p>
      </dgm:t>
    </dgm:pt>
    <dgm:pt modelId="{93C96072-7E91-4D98-8A24-5A2EA5CACE1C}" type="parTrans" cxnId="{B87610EB-AB8E-4415-BB14-84B1C29BE27F}">
      <dgm:prSet/>
      <dgm:spPr/>
      <dgm:t>
        <a:bodyPr/>
        <a:lstStyle/>
        <a:p>
          <a:endParaRPr lang="en-US"/>
        </a:p>
      </dgm:t>
    </dgm:pt>
    <dgm:pt modelId="{5689528D-53CF-4262-9483-843508E81C5F}" type="sibTrans" cxnId="{B87610EB-AB8E-4415-BB14-84B1C29BE27F}">
      <dgm:prSet/>
      <dgm:spPr/>
      <dgm:t>
        <a:bodyPr/>
        <a:lstStyle/>
        <a:p>
          <a:endParaRPr lang="en-US"/>
        </a:p>
      </dgm:t>
    </dgm:pt>
    <dgm:pt modelId="{D2EEA58A-4E17-429D-B086-86D58B790354}">
      <dgm:prSet custT="1"/>
      <dgm:spPr/>
      <dgm:t>
        <a:bodyPr/>
        <a:lstStyle/>
        <a:p>
          <a:r>
            <a:rPr lang="en-US" sz="5400" dirty="0"/>
            <a:t>Focus</a:t>
          </a:r>
        </a:p>
      </dgm:t>
    </dgm:pt>
    <dgm:pt modelId="{EDA1C7C3-7BFA-4859-9F2E-BD7EB5CF0F5F}" type="parTrans" cxnId="{2953B3EB-887E-440A-931C-EFE9A6232DA9}">
      <dgm:prSet/>
      <dgm:spPr/>
      <dgm:t>
        <a:bodyPr/>
        <a:lstStyle/>
        <a:p>
          <a:endParaRPr lang="en-US"/>
        </a:p>
      </dgm:t>
    </dgm:pt>
    <dgm:pt modelId="{835BFE50-16F0-4734-B9DD-8328F32D32FB}" type="sibTrans" cxnId="{2953B3EB-887E-440A-931C-EFE9A6232DA9}">
      <dgm:prSet/>
      <dgm:spPr/>
      <dgm:t>
        <a:bodyPr/>
        <a:lstStyle/>
        <a:p>
          <a:endParaRPr lang="en-US"/>
        </a:p>
      </dgm:t>
    </dgm:pt>
    <dgm:pt modelId="{3B44C3ED-2A2B-C94F-A931-C3A38CCA4E59}" type="pres">
      <dgm:prSet presAssocID="{60E0BC26-2FB3-4E63-8C07-B4CB22137D2F}" presName="linear" presStyleCnt="0">
        <dgm:presLayoutVars>
          <dgm:animLvl val="lvl"/>
          <dgm:resizeHandles val="exact"/>
        </dgm:presLayoutVars>
      </dgm:prSet>
      <dgm:spPr/>
    </dgm:pt>
    <dgm:pt modelId="{44A74B28-04C4-8E48-B580-5E348EFA8EA0}" type="pres">
      <dgm:prSet presAssocID="{457B6DDF-B85D-42F3-BC44-203D0A809744}" presName="parentText" presStyleLbl="node1" presStyleIdx="0" presStyleCnt="3">
        <dgm:presLayoutVars>
          <dgm:chMax val="0"/>
          <dgm:bulletEnabled val="1"/>
        </dgm:presLayoutVars>
      </dgm:prSet>
      <dgm:spPr/>
    </dgm:pt>
    <dgm:pt modelId="{0F54AD36-9478-9843-ADD5-A687786BE799}" type="pres">
      <dgm:prSet presAssocID="{149B3FA5-6160-4A40-B5B0-7B99328EFE4C}" presName="spacer" presStyleCnt="0"/>
      <dgm:spPr/>
    </dgm:pt>
    <dgm:pt modelId="{51BB88F1-636A-4147-B896-2BD1C0DC3728}" type="pres">
      <dgm:prSet presAssocID="{F54CB051-FF09-499C-B9AC-5D06160EB53E}" presName="parentText" presStyleLbl="node1" presStyleIdx="1" presStyleCnt="3">
        <dgm:presLayoutVars>
          <dgm:chMax val="0"/>
          <dgm:bulletEnabled val="1"/>
        </dgm:presLayoutVars>
      </dgm:prSet>
      <dgm:spPr/>
    </dgm:pt>
    <dgm:pt modelId="{5FC7611C-F9A8-7E48-BA3F-ED91A5169C5A}" type="pres">
      <dgm:prSet presAssocID="{5689528D-53CF-4262-9483-843508E81C5F}" presName="spacer" presStyleCnt="0"/>
      <dgm:spPr/>
    </dgm:pt>
    <dgm:pt modelId="{637B4FFB-45A4-5A43-BEF0-7854C6FFF844}" type="pres">
      <dgm:prSet presAssocID="{D2EEA58A-4E17-429D-B086-86D58B790354}" presName="parentText" presStyleLbl="node1" presStyleIdx="2" presStyleCnt="3">
        <dgm:presLayoutVars>
          <dgm:chMax val="0"/>
          <dgm:bulletEnabled val="1"/>
        </dgm:presLayoutVars>
      </dgm:prSet>
      <dgm:spPr/>
    </dgm:pt>
  </dgm:ptLst>
  <dgm:cxnLst>
    <dgm:cxn modelId="{C8131841-866E-4092-B992-480C1BD0B1C4}" srcId="{60E0BC26-2FB3-4E63-8C07-B4CB22137D2F}" destId="{457B6DDF-B85D-42F3-BC44-203D0A809744}" srcOrd="0" destOrd="0" parTransId="{0C207AAF-3E4F-4F79-9C6E-3E91F8C78B16}" sibTransId="{149B3FA5-6160-4A40-B5B0-7B99328EFE4C}"/>
    <dgm:cxn modelId="{D6480E54-E3DD-744D-AA45-833862DD670A}" type="presOf" srcId="{D2EEA58A-4E17-429D-B086-86D58B790354}" destId="{637B4FFB-45A4-5A43-BEF0-7854C6FFF844}" srcOrd="0" destOrd="0" presId="urn:microsoft.com/office/officeart/2005/8/layout/vList2"/>
    <dgm:cxn modelId="{E5717A5B-FCCC-F746-998A-9395BB4EA406}" type="presOf" srcId="{60E0BC26-2FB3-4E63-8C07-B4CB22137D2F}" destId="{3B44C3ED-2A2B-C94F-A931-C3A38CCA4E59}" srcOrd="0" destOrd="0" presId="urn:microsoft.com/office/officeart/2005/8/layout/vList2"/>
    <dgm:cxn modelId="{7FC1F57D-91D1-9C42-AAC9-127DD1D5C9C8}" type="presOf" srcId="{457B6DDF-B85D-42F3-BC44-203D0A809744}" destId="{44A74B28-04C4-8E48-B580-5E348EFA8EA0}" srcOrd="0" destOrd="0" presId="urn:microsoft.com/office/officeart/2005/8/layout/vList2"/>
    <dgm:cxn modelId="{470D00AC-A7E4-734E-A8EA-A7DFFEA9EC88}" type="presOf" srcId="{F54CB051-FF09-499C-B9AC-5D06160EB53E}" destId="{51BB88F1-636A-4147-B896-2BD1C0DC3728}" srcOrd="0" destOrd="0" presId="urn:microsoft.com/office/officeart/2005/8/layout/vList2"/>
    <dgm:cxn modelId="{B87610EB-AB8E-4415-BB14-84B1C29BE27F}" srcId="{60E0BC26-2FB3-4E63-8C07-B4CB22137D2F}" destId="{F54CB051-FF09-499C-B9AC-5D06160EB53E}" srcOrd="1" destOrd="0" parTransId="{93C96072-7E91-4D98-8A24-5A2EA5CACE1C}" sibTransId="{5689528D-53CF-4262-9483-843508E81C5F}"/>
    <dgm:cxn modelId="{2953B3EB-887E-440A-931C-EFE9A6232DA9}" srcId="{60E0BC26-2FB3-4E63-8C07-B4CB22137D2F}" destId="{D2EEA58A-4E17-429D-B086-86D58B790354}" srcOrd="2" destOrd="0" parTransId="{EDA1C7C3-7BFA-4859-9F2E-BD7EB5CF0F5F}" sibTransId="{835BFE50-16F0-4734-B9DD-8328F32D32FB}"/>
    <dgm:cxn modelId="{9F89C1E7-F563-4545-BC8D-4503904BAB62}" type="presParOf" srcId="{3B44C3ED-2A2B-C94F-A931-C3A38CCA4E59}" destId="{44A74B28-04C4-8E48-B580-5E348EFA8EA0}" srcOrd="0" destOrd="0" presId="urn:microsoft.com/office/officeart/2005/8/layout/vList2"/>
    <dgm:cxn modelId="{D219E356-AD5D-7741-B3EE-14E95DC44546}" type="presParOf" srcId="{3B44C3ED-2A2B-C94F-A931-C3A38CCA4E59}" destId="{0F54AD36-9478-9843-ADD5-A687786BE799}" srcOrd="1" destOrd="0" presId="urn:microsoft.com/office/officeart/2005/8/layout/vList2"/>
    <dgm:cxn modelId="{4DAB3853-6F38-0848-B572-EC113651CEC6}" type="presParOf" srcId="{3B44C3ED-2A2B-C94F-A931-C3A38CCA4E59}" destId="{51BB88F1-636A-4147-B896-2BD1C0DC3728}" srcOrd="2" destOrd="0" presId="urn:microsoft.com/office/officeart/2005/8/layout/vList2"/>
    <dgm:cxn modelId="{487FA26D-9510-DB42-8E71-40F20F20831D}" type="presParOf" srcId="{3B44C3ED-2A2B-C94F-A931-C3A38CCA4E59}" destId="{5FC7611C-F9A8-7E48-BA3F-ED91A5169C5A}" srcOrd="3" destOrd="0" presId="urn:microsoft.com/office/officeart/2005/8/layout/vList2"/>
    <dgm:cxn modelId="{3CE5A4D8-9A6A-EB43-A59F-A8E2493F2E0F}" type="presParOf" srcId="{3B44C3ED-2A2B-C94F-A931-C3A38CCA4E59}" destId="{637B4FFB-45A4-5A43-BEF0-7854C6FFF8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1CA33-6934-4234-980E-D17ABB6FA52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5930B8D-77D3-4AC8-9B53-F5F401DB797F}">
      <dgm:prSet/>
      <dgm:spPr/>
      <dgm:t>
        <a:bodyPr/>
        <a:lstStyle/>
        <a:p>
          <a:r>
            <a:rPr lang="en-US" dirty="0"/>
            <a:t>How can we ease depletion?</a:t>
          </a:r>
        </a:p>
      </dgm:t>
    </dgm:pt>
    <dgm:pt modelId="{80C991CC-5149-4386-822C-F82FE8934B52}" type="parTrans" cxnId="{29343E1D-EA32-40FD-8329-EF7D012F1142}">
      <dgm:prSet/>
      <dgm:spPr/>
      <dgm:t>
        <a:bodyPr/>
        <a:lstStyle/>
        <a:p>
          <a:endParaRPr lang="en-US"/>
        </a:p>
      </dgm:t>
    </dgm:pt>
    <dgm:pt modelId="{B04A8221-7096-4F73-9E58-4157B0DD2C0E}" type="sibTrans" cxnId="{29343E1D-EA32-40FD-8329-EF7D012F1142}">
      <dgm:prSet/>
      <dgm:spPr/>
      <dgm:t>
        <a:bodyPr/>
        <a:lstStyle/>
        <a:p>
          <a:endParaRPr lang="en-US"/>
        </a:p>
      </dgm:t>
    </dgm:pt>
    <dgm:pt modelId="{7B810F2A-09A1-4AF1-B1F4-2FA58D9FA11D}">
      <dgm:prSet/>
      <dgm:spPr/>
      <dgm:t>
        <a:bodyPr/>
        <a:lstStyle/>
        <a:p>
          <a:r>
            <a:rPr lang="en-US"/>
            <a:t>Spur curiosity</a:t>
          </a:r>
        </a:p>
      </dgm:t>
    </dgm:pt>
    <dgm:pt modelId="{6D1AABCC-6397-4A8C-AA95-DD13E93C8085}" type="parTrans" cxnId="{53F64622-00D6-407E-A7D1-E23A3C4D14DD}">
      <dgm:prSet/>
      <dgm:spPr/>
      <dgm:t>
        <a:bodyPr/>
        <a:lstStyle/>
        <a:p>
          <a:endParaRPr lang="en-US"/>
        </a:p>
      </dgm:t>
    </dgm:pt>
    <dgm:pt modelId="{95C6CB3F-DFE7-4E59-A02B-C99201E71BB4}" type="sibTrans" cxnId="{53F64622-00D6-407E-A7D1-E23A3C4D14DD}">
      <dgm:prSet/>
      <dgm:spPr/>
      <dgm:t>
        <a:bodyPr/>
        <a:lstStyle/>
        <a:p>
          <a:endParaRPr lang="en-US"/>
        </a:p>
      </dgm:t>
    </dgm:pt>
    <dgm:pt modelId="{7D0F4648-90EB-4C3D-91DA-ED43034B9D90}">
      <dgm:prSet/>
      <dgm:spPr/>
      <dgm:t>
        <a:bodyPr/>
        <a:lstStyle/>
        <a:p>
          <a:r>
            <a:rPr lang="en-US" dirty="0"/>
            <a:t>Take breaks from mentally demanding tasks</a:t>
          </a:r>
        </a:p>
      </dgm:t>
    </dgm:pt>
    <dgm:pt modelId="{2138E4F9-ECE4-488F-9DA7-40DE7EDA9373}" type="parTrans" cxnId="{BF94B106-7CB0-4DAE-A226-CDAFEBAF4ECC}">
      <dgm:prSet/>
      <dgm:spPr/>
      <dgm:t>
        <a:bodyPr/>
        <a:lstStyle/>
        <a:p>
          <a:endParaRPr lang="en-US"/>
        </a:p>
      </dgm:t>
    </dgm:pt>
    <dgm:pt modelId="{B727FA2A-0268-47D6-BC52-755F2D379433}" type="sibTrans" cxnId="{BF94B106-7CB0-4DAE-A226-CDAFEBAF4ECC}">
      <dgm:prSet/>
      <dgm:spPr/>
      <dgm:t>
        <a:bodyPr/>
        <a:lstStyle/>
        <a:p>
          <a:endParaRPr lang="en-US"/>
        </a:p>
      </dgm:t>
    </dgm:pt>
    <dgm:pt modelId="{D11F741D-58C0-4852-B2CC-22A7BADCF387}">
      <dgm:prSet/>
      <dgm:spPr/>
      <dgm:t>
        <a:bodyPr/>
        <a:lstStyle/>
        <a:p>
          <a:r>
            <a:rPr lang="en-US" dirty="0"/>
            <a:t>Help the audience identify with the topic (to see how they fit in)</a:t>
          </a:r>
        </a:p>
      </dgm:t>
    </dgm:pt>
    <dgm:pt modelId="{7447C328-9BD6-454E-8F21-212DE2F45A79}" type="parTrans" cxnId="{8405E0BB-9DAF-4EF0-AA6E-8E5B72EA5AE3}">
      <dgm:prSet/>
      <dgm:spPr/>
      <dgm:t>
        <a:bodyPr/>
        <a:lstStyle/>
        <a:p>
          <a:endParaRPr lang="en-US"/>
        </a:p>
      </dgm:t>
    </dgm:pt>
    <dgm:pt modelId="{BD945A8A-B7D3-44B0-AF1C-2BA7C7573522}" type="sibTrans" cxnId="{8405E0BB-9DAF-4EF0-AA6E-8E5B72EA5AE3}">
      <dgm:prSet/>
      <dgm:spPr/>
      <dgm:t>
        <a:bodyPr/>
        <a:lstStyle/>
        <a:p>
          <a:endParaRPr lang="en-US"/>
        </a:p>
      </dgm:t>
    </dgm:pt>
    <dgm:pt modelId="{9444BCF1-CD66-394E-AA26-FA5D365C1D57}" type="pres">
      <dgm:prSet presAssocID="{1381CA33-6934-4234-980E-D17ABB6FA523}" presName="linear" presStyleCnt="0">
        <dgm:presLayoutVars>
          <dgm:animLvl val="lvl"/>
          <dgm:resizeHandles val="exact"/>
        </dgm:presLayoutVars>
      </dgm:prSet>
      <dgm:spPr/>
    </dgm:pt>
    <dgm:pt modelId="{DDC00B0E-9A68-304B-A90B-8560D38A50D2}" type="pres">
      <dgm:prSet presAssocID="{85930B8D-77D3-4AC8-9B53-F5F401DB797F}" presName="parentText" presStyleLbl="node1" presStyleIdx="0" presStyleCnt="1">
        <dgm:presLayoutVars>
          <dgm:chMax val="0"/>
          <dgm:bulletEnabled val="1"/>
        </dgm:presLayoutVars>
      </dgm:prSet>
      <dgm:spPr/>
    </dgm:pt>
    <dgm:pt modelId="{6A908628-F6F6-0141-B3E4-0476B1EA1179}" type="pres">
      <dgm:prSet presAssocID="{85930B8D-77D3-4AC8-9B53-F5F401DB797F}" presName="childText" presStyleLbl="revTx" presStyleIdx="0" presStyleCnt="1">
        <dgm:presLayoutVars>
          <dgm:bulletEnabled val="1"/>
        </dgm:presLayoutVars>
      </dgm:prSet>
      <dgm:spPr/>
    </dgm:pt>
  </dgm:ptLst>
  <dgm:cxnLst>
    <dgm:cxn modelId="{BF94B106-7CB0-4DAE-A226-CDAFEBAF4ECC}" srcId="{85930B8D-77D3-4AC8-9B53-F5F401DB797F}" destId="{7D0F4648-90EB-4C3D-91DA-ED43034B9D90}" srcOrd="1" destOrd="0" parTransId="{2138E4F9-ECE4-488F-9DA7-40DE7EDA9373}" sibTransId="{B727FA2A-0268-47D6-BC52-755F2D379433}"/>
    <dgm:cxn modelId="{F22BBE06-08DA-D14B-AB28-8E5A19CA02B6}" type="presOf" srcId="{1381CA33-6934-4234-980E-D17ABB6FA523}" destId="{9444BCF1-CD66-394E-AA26-FA5D365C1D57}" srcOrd="0" destOrd="0" presId="urn:microsoft.com/office/officeart/2005/8/layout/vList2"/>
    <dgm:cxn modelId="{29343E1D-EA32-40FD-8329-EF7D012F1142}" srcId="{1381CA33-6934-4234-980E-D17ABB6FA523}" destId="{85930B8D-77D3-4AC8-9B53-F5F401DB797F}" srcOrd="0" destOrd="0" parTransId="{80C991CC-5149-4386-822C-F82FE8934B52}" sibTransId="{B04A8221-7096-4F73-9E58-4157B0DD2C0E}"/>
    <dgm:cxn modelId="{53F64622-00D6-407E-A7D1-E23A3C4D14DD}" srcId="{85930B8D-77D3-4AC8-9B53-F5F401DB797F}" destId="{7B810F2A-09A1-4AF1-B1F4-2FA58D9FA11D}" srcOrd="0" destOrd="0" parTransId="{6D1AABCC-6397-4A8C-AA95-DD13E93C8085}" sibTransId="{95C6CB3F-DFE7-4E59-A02B-C99201E71BB4}"/>
    <dgm:cxn modelId="{DB6C5B2F-6482-6E44-94B1-D70C5B7A8524}" type="presOf" srcId="{7B810F2A-09A1-4AF1-B1F4-2FA58D9FA11D}" destId="{6A908628-F6F6-0141-B3E4-0476B1EA1179}" srcOrd="0" destOrd="0" presId="urn:microsoft.com/office/officeart/2005/8/layout/vList2"/>
    <dgm:cxn modelId="{70284557-1C75-A647-ACFE-3540B2BF55E1}" type="presOf" srcId="{85930B8D-77D3-4AC8-9B53-F5F401DB797F}" destId="{DDC00B0E-9A68-304B-A90B-8560D38A50D2}" srcOrd="0" destOrd="0" presId="urn:microsoft.com/office/officeart/2005/8/layout/vList2"/>
    <dgm:cxn modelId="{8405E0BB-9DAF-4EF0-AA6E-8E5B72EA5AE3}" srcId="{85930B8D-77D3-4AC8-9B53-F5F401DB797F}" destId="{D11F741D-58C0-4852-B2CC-22A7BADCF387}" srcOrd="2" destOrd="0" parTransId="{7447C328-9BD6-454E-8F21-212DE2F45A79}" sibTransId="{BD945A8A-B7D3-44B0-AF1C-2BA7C7573522}"/>
    <dgm:cxn modelId="{3A6401C0-4F7B-3B4B-9618-9FA4D7936FAE}" type="presOf" srcId="{7D0F4648-90EB-4C3D-91DA-ED43034B9D90}" destId="{6A908628-F6F6-0141-B3E4-0476B1EA1179}" srcOrd="0" destOrd="1" presId="urn:microsoft.com/office/officeart/2005/8/layout/vList2"/>
    <dgm:cxn modelId="{6F3AACCD-DD85-4B45-BA47-7AFF5FDF21D0}" type="presOf" srcId="{D11F741D-58C0-4852-B2CC-22A7BADCF387}" destId="{6A908628-F6F6-0141-B3E4-0476B1EA1179}" srcOrd="0" destOrd="2" presId="urn:microsoft.com/office/officeart/2005/8/layout/vList2"/>
    <dgm:cxn modelId="{28654858-DACC-C240-A4B3-BD5303618ED0}" type="presParOf" srcId="{9444BCF1-CD66-394E-AA26-FA5D365C1D57}" destId="{DDC00B0E-9A68-304B-A90B-8560D38A50D2}" srcOrd="0" destOrd="0" presId="urn:microsoft.com/office/officeart/2005/8/layout/vList2"/>
    <dgm:cxn modelId="{0408626D-258D-2248-8421-FC96A6072E54}" type="presParOf" srcId="{9444BCF1-CD66-394E-AA26-FA5D365C1D57}" destId="{6A908628-F6F6-0141-B3E4-0476B1EA11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E41D2B-0AAE-4CF7-A052-11F38DF9639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C9E930-4637-4267-B28D-2EF130A28AE1}">
      <dgm:prSet/>
      <dgm:spPr/>
      <dgm:t>
        <a:bodyPr/>
        <a:lstStyle/>
        <a:p>
          <a:r>
            <a:rPr lang="en-US"/>
            <a:t>Heuristics:</a:t>
          </a:r>
        </a:p>
      </dgm:t>
    </dgm:pt>
    <dgm:pt modelId="{72F0F3FA-82E6-4369-A709-0C476DBBCBDF}" type="parTrans" cxnId="{EF7E4842-D11F-4675-B579-A7B0F228868D}">
      <dgm:prSet/>
      <dgm:spPr/>
      <dgm:t>
        <a:bodyPr/>
        <a:lstStyle/>
        <a:p>
          <a:endParaRPr lang="en-US"/>
        </a:p>
      </dgm:t>
    </dgm:pt>
    <dgm:pt modelId="{C27257B3-86D4-4134-BFD3-6928B977A732}" type="sibTrans" cxnId="{EF7E4842-D11F-4675-B579-A7B0F228868D}">
      <dgm:prSet/>
      <dgm:spPr/>
      <dgm:t>
        <a:bodyPr/>
        <a:lstStyle/>
        <a:p>
          <a:endParaRPr lang="en-US"/>
        </a:p>
      </dgm:t>
    </dgm:pt>
    <dgm:pt modelId="{6E439E81-33E9-4BB2-A742-BF6EDB53EA62}">
      <dgm:prSet/>
      <dgm:spPr/>
      <dgm:t>
        <a:bodyPr/>
        <a:lstStyle/>
        <a:p>
          <a:r>
            <a:rPr lang="en-US"/>
            <a:t>We use “Rules of Thumb” to simplify decision making-but these simple rules lead to biases, especially under stress</a:t>
          </a:r>
        </a:p>
      </dgm:t>
    </dgm:pt>
    <dgm:pt modelId="{53DC83E8-3235-40F7-8ABE-9D6797CB60D9}" type="parTrans" cxnId="{85A35AB0-914E-42B3-9DF1-BDB9A031EEB0}">
      <dgm:prSet/>
      <dgm:spPr/>
      <dgm:t>
        <a:bodyPr/>
        <a:lstStyle/>
        <a:p>
          <a:endParaRPr lang="en-US"/>
        </a:p>
      </dgm:t>
    </dgm:pt>
    <dgm:pt modelId="{35FC44D2-F58D-4F3D-BA2A-6C092000DAC4}" type="sibTrans" cxnId="{85A35AB0-914E-42B3-9DF1-BDB9A031EEB0}">
      <dgm:prSet/>
      <dgm:spPr/>
      <dgm:t>
        <a:bodyPr/>
        <a:lstStyle/>
        <a:p>
          <a:endParaRPr lang="en-US"/>
        </a:p>
      </dgm:t>
    </dgm:pt>
    <dgm:pt modelId="{9144E316-9912-4875-B43B-AB27F3EDF09C}">
      <dgm:prSet/>
      <dgm:spPr/>
      <dgm:t>
        <a:bodyPr/>
        <a:lstStyle/>
        <a:p>
          <a:r>
            <a:rPr lang="en-US" dirty="0"/>
            <a:t>Limited capacity for complex problems</a:t>
          </a:r>
        </a:p>
      </dgm:t>
    </dgm:pt>
    <dgm:pt modelId="{F0E45CEB-0BFA-4E7F-970C-206E1BB0CFBD}" type="parTrans" cxnId="{8E8C7415-4080-4E07-8890-B9869DA031C8}">
      <dgm:prSet/>
      <dgm:spPr/>
      <dgm:t>
        <a:bodyPr/>
        <a:lstStyle/>
        <a:p>
          <a:endParaRPr lang="en-US"/>
        </a:p>
      </dgm:t>
    </dgm:pt>
    <dgm:pt modelId="{34630528-3100-49D5-A3BD-18146433BA95}" type="sibTrans" cxnId="{8E8C7415-4080-4E07-8890-B9869DA031C8}">
      <dgm:prSet/>
      <dgm:spPr/>
      <dgm:t>
        <a:bodyPr/>
        <a:lstStyle/>
        <a:p>
          <a:endParaRPr lang="en-US"/>
        </a:p>
      </dgm:t>
    </dgm:pt>
    <dgm:pt modelId="{2EA3AF5A-960F-46BB-A390-CEE273B47DB4}">
      <dgm:prSet/>
      <dgm:spPr/>
      <dgm:t>
        <a:bodyPr/>
        <a:lstStyle/>
        <a:p>
          <a:r>
            <a:rPr lang="en-US"/>
            <a:t>Inability to recognize counter-intuitive solutions to problems</a:t>
          </a:r>
        </a:p>
      </dgm:t>
    </dgm:pt>
    <dgm:pt modelId="{9534F0A4-A44B-471D-AE78-4D4541BAB9CA}" type="parTrans" cxnId="{C5765C88-60DB-4E68-9396-6780615364BD}">
      <dgm:prSet/>
      <dgm:spPr/>
      <dgm:t>
        <a:bodyPr/>
        <a:lstStyle/>
        <a:p>
          <a:endParaRPr lang="en-US"/>
        </a:p>
      </dgm:t>
    </dgm:pt>
    <dgm:pt modelId="{2C7F0592-9930-4DFF-B81D-26DBCEBD82D5}" type="sibTrans" cxnId="{C5765C88-60DB-4E68-9396-6780615364BD}">
      <dgm:prSet/>
      <dgm:spPr/>
      <dgm:t>
        <a:bodyPr/>
        <a:lstStyle/>
        <a:p>
          <a:endParaRPr lang="en-US"/>
        </a:p>
      </dgm:t>
    </dgm:pt>
    <dgm:pt modelId="{BAD4EEC5-157D-4E3F-864F-F00E1CB6BAB1}">
      <dgm:prSet/>
      <dgm:spPr/>
      <dgm:t>
        <a:bodyPr/>
        <a:lstStyle/>
        <a:p>
          <a:r>
            <a:rPr lang="en-US"/>
            <a:t>Increased likelihood of attention going towards default judgment</a:t>
          </a:r>
        </a:p>
      </dgm:t>
    </dgm:pt>
    <dgm:pt modelId="{20D3D90B-3179-4CF7-81A0-E4B443C189E9}" type="parTrans" cxnId="{4F441C4C-9557-4C7A-901D-F6354BA8FBF4}">
      <dgm:prSet/>
      <dgm:spPr/>
      <dgm:t>
        <a:bodyPr/>
        <a:lstStyle/>
        <a:p>
          <a:endParaRPr lang="en-US"/>
        </a:p>
      </dgm:t>
    </dgm:pt>
    <dgm:pt modelId="{43788754-B097-4A84-B4DE-BB580FBAEF76}" type="sibTrans" cxnId="{4F441C4C-9557-4C7A-901D-F6354BA8FBF4}">
      <dgm:prSet/>
      <dgm:spPr/>
      <dgm:t>
        <a:bodyPr/>
        <a:lstStyle/>
        <a:p>
          <a:endParaRPr lang="en-US"/>
        </a:p>
      </dgm:t>
    </dgm:pt>
    <dgm:pt modelId="{77CF104E-2FBF-9D47-A812-7D34307D89A4}" type="pres">
      <dgm:prSet presAssocID="{A3E41D2B-0AAE-4CF7-A052-11F38DF96390}" presName="linear" presStyleCnt="0">
        <dgm:presLayoutVars>
          <dgm:animLvl val="lvl"/>
          <dgm:resizeHandles val="exact"/>
        </dgm:presLayoutVars>
      </dgm:prSet>
      <dgm:spPr/>
    </dgm:pt>
    <dgm:pt modelId="{82DFCD78-0038-2D42-807F-0CAA469B4B6E}" type="pres">
      <dgm:prSet presAssocID="{D6C9E930-4637-4267-B28D-2EF130A28AE1}" presName="parentText" presStyleLbl="node1" presStyleIdx="0" presStyleCnt="1">
        <dgm:presLayoutVars>
          <dgm:chMax val="0"/>
          <dgm:bulletEnabled val="1"/>
        </dgm:presLayoutVars>
      </dgm:prSet>
      <dgm:spPr/>
    </dgm:pt>
    <dgm:pt modelId="{726E616E-06F1-544D-A08E-A6036350609D}" type="pres">
      <dgm:prSet presAssocID="{D6C9E930-4637-4267-B28D-2EF130A28AE1}" presName="childText" presStyleLbl="revTx" presStyleIdx="0" presStyleCnt="1">
        <dgm:presLayoutVars>
          <dgm:bulletEnabled val="1"/>
        </dgm:presLayoutVars>
      </dgm:prSet>
      <dgm:spPr/>
    </dgm:pt>
  </dgm:ptLst>
  <dgm:cxnLst>
    <dgm:cxn modelId="{8E8C7415-4080-4E07-8890-B9869DA031C8}" srcId="{D6C9E930-4637-4267-B28D-2EF130A28AE1}" destId="{9144E316-9912-4875-B43B-AB27F3EDF09C}" srcOrd="1" destOrd="0" parTransId="{F0E45CEB-0BFA-4E7F-970C-206E1BB0CFBD}" sibTransId="{34630528-3100-49D5-A3BD-18146433BA95}"/>
    <dgm:cxn modelId="{EF7E4842-D11F-4675-B579-A7B0F228868D}" srcId="{A3E41D2B-0AAE-4CF7-A052-11F38DF96390}" destId="{D6C9E930-4637-4267-B28D-2EF130A28AE1}" srcOrd="0" destOrd="0" parTransId="{72F0F3FA-82E6-4369-A709-0C476DBBCBDF}" sibTransId="{C27257B3-86D4-4134-BFD3-6928B977A732}"/>
    <dgm:cxn modelId="{4F441C4C-9557-4C7A-901D-F6354BA8FBF4}" srcId="{D6C9E930-4637-4267-B28D-2EF130A28AE1}" destId="{BAD4EEC5-157D-4E3F-864F-F00E1CB6BAB1}" srcOrd="3" destOrd="0" parTransId="{20D3D90B-3179-4CF7-81A0-E4B443C189E9}" sibTransId="{43788754-B097-4A84-B4DE-BB580FBAEF76}"/>
    <dgm:cxn modelId="{A25CED52-CE78-D147-BFC7-51767E911C96}" type="presOf" srcId="{A3E41D2B-0AAE-4CF7-A052-11F38DF96390}" destId="{77CF104E-2FBF-9D47-A812-7D34307D89A4}" srcOrd="0" destOrd="0" presId="urn:microsoft.com/office/officeart/2005/8/layout/vList2"/>
    <dgm:cxn modelId="{5055EE66-08ED-3643-9006-2E956DE4F2E7}" type="presOf" srcId="{6E439E81-33E9-4BB2-A742-BF6EDB53EA62}" destId="{726E616E-06F1-544D-A08E-A6036350609D}" srcOrd="0" destOrd="0" presId="urn:microsoft.com/office/officeart/2005/8/layout/vList2"/>
    <dgm:cxn modelId="{C5765C88-60DB-4E68-9396-6780615364BD}" srcId="{D6C9E930-4637-4267-B28D-2EF130A28AE1}" destId="{2EA3AF5A-960F-46BB-A390-CEE273B47DB4}" srcOrd="2" destOrd="0" parTransId="{9534F0A4-A44B-471D-AE78-4D4541BAB9CA}" sibTransId="{2C7F0592-9930-4DFF-B81D-26DBCEBD82D5}"/>
    <dgm:cxn modelId="{D0862589-1F5C-B348-818C-01E4D44F74E0}" type="presOf" srcId="{BAD4EEC5-157D-4E3F-864F-F00E1CB6BAB1}" destId="{726E616E-06F1-544D-A08E-A6036350609D}" srcOrd="0" destOrd="3" presId="urn:microsoft.com/office/officeart/2005/8/layout/vList2"/>
    <dgm:cxn modelId="{179EFC9F-7468-9748-9AC8-67DD57AB5733}" type="presOf" srcId="{9144E316-9912-4875-B43B-AB27F3EDF09C}" destId="{726E616E-06F1-544D-A08E-A6036350609D}" srcOrd="0" destOrd="1" presId="urn:microsoft.com/office/officeart/2005/8/layout/vList2"/>
    <dgm:cxn modelId="{85A35AB0-914E-42B3-9DF1-BDB9A031EEB0}" srcId="{D6C9E930-4637-4267-B28D-2EF130A28AE1}" destId="{6E439E81-33E9-4BB2-A742-BF6EDB53EA62}" srcOrd="0" destOrd="0" parTransId="{53DC83E8-3235-40F7-8ABE-9D6797CB60D9}" sibTransId="{35FC44D2-F58D-4F3D-BA2A-6C092000DAC4}"/>
    <dgm:cxn modelId="{93C9C3B7-DEE7-8E4C-BDE0-DD61871E261B}" type="presOf" srcId="{2EA3AF5A-960F-46BB-A390-CEE273B47DB4}" destId="{726E616E-06F1-544D-A08E-A6036350609D}" srcOrd="0" destOrd="2" presId="urn:microsoft.com/office/officeart/2005/8/layout/vList2"/>
    <dgm:cxn modelId="{63FB56ED-4432-3747-AC17-A53495EBC5D7}" type="presOf" srcId="{D6C9E930-4637-4267-B28D-2EF130A28AE1}" destId="{82DFCD78-0038-2D42-807F-0CAA469B4B6E}" srcOrd="0" destOrd="0" presId="urn:microsoft.com/office/officeart/2005/8/layout/vList2"/>
    <dgm:cxn modelId="{7A1C9F9B-3F6F-D448-A39F-C731E41CD8A8}" type="presParOf" srcId="{77CF104E-2FBF-9D47-A812-7D34307D89A4}" destId="{82DFCD78-0038-2D42-807F-0CAA469B4B6E}" srcOrd="0" destOrd="0" presId="urn:microsoft.com/office/officeart/2005/8/layout/vList2"/>
    <dgm:cxn modelId="{57E616FF-0EEA-6F46-BD7E-82EEA34FCC12}" type="presParOf" srcId="{77CF104E-2FBF-9D47-A812-7D34307D89A4}" destId="{726E616E-06F1-544D-A08E-A6036350609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7E7435-3DD9-4C77-9CDA-CFA35C35FD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066F142-A846-4F44-80A3-144AF34DB213}">
      <dgm:prSet/>
      <dgm:spPr/>
      <dgm:t>
        <a:bodyPr/>
        <a:lstStyle/>
        <a:p>
          <a:r>
            <a:rPr lang="en-US"/>
            <a:t>Make the first offer. Research shows that you are more likely to get better terms and achieve a result closer to your goal.</a:t>
          </a:r>
        </a:p>
      </dgm:t>
    </dgm:pt>
    <dgm:pt modelId="{733D7CB5-06A5-4C82-A8DC-1C6491339A77}" type="parTrans" cxnId="{BA235B84-0821-47CE-8773-AE0A88CCC47D}">
      <dgm:prSet/>
      <dgm:spPr/>
      <dgm:t>
        <a:bodyPr/>
        <a:lstStyle/>
        <a:p>
          <a:endParaRPr lang="en-US"/>
        </a:p>
      </dgm:t>
    </dgm:pt>
    <dgm:pt modelId="{5EDF7CD4-7F4E-422B-8BAD-0482788A35E5}" type="sibTrans" cxnId="{BA235B84-0821-47CE-8773-AE0A88CCC47D}">
      <dgm:prSet/>
      <dgm:spPr/>
      <dgm:t>
        <a:bodyPr/>
        <a:lstStyle/>
        <a:p>
          <a:endParaRPr lang="en-US"/>
        </a:p>
      </dgm:t>
    </dgm:pt>
    <dgm:pt modelId="{18D585A9-ECD4-4472-AB3E-EF7CA60087F4}">
      <dgm:prSet/>
      <dgm:spPr/>
      <dgm:t>
        <a:bodyPr/>
        <a:lstStyle/>
        <a:p>
          <a:r>
            <a:rPr lang="en-US"/>
            <a:t>If you make the first offer you are achieving an important psychological advantage called anchoring.</a:t>
          </a:r>
          <a:br>
            <a:rPr lang="en-US"/>
          </a:br>
          <a:endParaRPr lang="en-US"/>
        </a:p>
      </dgm:t>
    </dgm:pt>
    <dgm:pt modelId="{5871D404-7A87-466B-948A-5665C7C351BD}" type="parTrans" cxnId="{1F1CE959-27BD-4F0D-9875-AB0A91138E50}">
      <dgm:prSet/>
      <dgm:spPr/>
      <dgm:t>
        <a:bodyPr/>
        <a:lstStyle/>
        <a:p>
          <a:endParaRPr lang="en-US"/>
        </a:p>
      </dgm:t>
    </dgm:pt>
    <dgm:pt modelId="{35E6EF4E-2604-4079-A476-03D299A36AF0}" type="sibTrans" cxnId="{1F1CE959-27BD-4F0D-9875-AB0A91138E50}">
      <dgm:prSet/>
      <dgm:spPr/>
      <dgm:t>
        <a:bodyPr/>
        <a:lstStyle/>
        <a:p>
          <a:endParaRPr lang="en-US"/>
        </a:p>
      </dgm:t>
    </dgm:pt>
    <dgm:pt modelId="{0B571625-FC09-476B-9A7C-8FF42EC3A3BA}">
      <dgm:prSet/>
      <dgm:spPr/>
      <dgm:t>
        <a:bodyPr/>
        <a:lstStyle/>
        <a:p>
          <a:r>
            <a:rPr lang="en-US"/>
            <a:t>Anchoring-Sets the stage. Everything is compared to the anchor</a:t>
          </a:r>
          <a:br>
            <a:rPr lang="en-US"/>
          </a:br>
          <a:endParaRPr lang="en-US"/>
        </a:p>
      </dgm:t>
    </dgm:pt>
    <dgm:pt modelId="{97EF78E2-145F-4ECC-B2FB-61618C24F91D}" type="parTrans" cxnId="{16787918-CF45-431D-8F36-220ED9B5FBD9}">
      <dgm:prSet/>
      <dgm:spPr/>
      <dgm:t>
        <a:bodyPr/>
        <a:lstStyle/>
        <a:p>
          <a:endParaRPr lang="en-US"/>
        </a:p>
      </dgm:t>
    </dgm:pt>
    <dgm:pt modelId="{6CAF46B4-77D3-42A8-89BB-4CBDB61E47F9}" type="sibTrans" cxnId="{16787918-CF45-431D-8F36-220ED9B5FBD9}">
      <dgm:prSet/>
      <dgm:spPr/>
      <dgm:t>
        <a:bodyPr/>
        <a:lstStyle/>
        <a:p>
          <a:endParaRPr lang="en-US"/>
        </a:p>
      </dgm:t>
    </dgm:pt>
    <dgm:pt modelId="{99757B16-51D7-48F5-AC6F-E4AACB459260}">
      <dgm:prSet/>
      <dgm:spPr/>
      <dgm:t>
        <a:bodyPr/>
        <a:lstStyle/>
        <a:p>
          <a:r>
            <a:rPr lang="en-US"/>
            <a:t>Most people aren’t aggressive enough in setting the anchor because of fear they will be far off and disengage the other party</a:t>
          </a:r>
          <a:br>
            <a:rPr lang="en-US"/>
          </a:br>
          <a:endParaRPr lang="en-US"/>
        </a:p>
      </dgm:t>
    </dgm:pt>
    <dgm:pt modelId="{9567E3D3-AF98-4185-9002-BB150C5CE5D5}" type="parTrans" cxnId="{1A6080F4-7AE6-4368-985E-6786141E0643}">
      <dgm:prSet/>
      <dgm:spPr/>
      <dgm:t>
        <a:bodyPr/>
        <a:lstStyle/>
        <a:p>
          <a:endParaRPr lang="en-US"/>
        </a:p>
      </dgm:t>
    </dgm:pt>
    <dgm:pt modelId="{D4533010-95B6-4015-A643-02FDD4608408}" type="sibTrans" cxnId="{1A6080F4-7AE6-4368-985E-6786141E0643}">
      <dgm:prSet/>
      <dgm:spPr/>
      <dgm:t>
        <a:bodyPr/>
        <a:lstStyle/>
        <a:p>
          <a:endParaRPr lang="en-US"/>
        </a:p>
      </dgm:t>
    </dgm:pt>
    <dgm:pt modelId="{8C9E0481-C6F8-40F1-A929-8BE180CB7077}">
      <dgm:prSet/>
      <dgm:spPr/>
      <dgm:t>
        <a:bodyPr/>
        <a:lstStyle/>
        <a:p>
          <a:r>
            <a:rPr lang="en-US"/>
            <a:t>Best first offer? Just outside partners reservation price</a:t>
          </a:r>
        </a:p>
      </dgm:t>
    </dgm:pt>
    <dgm:pt modelId="{D553C603-2E64-4FE0-8D50-18F29349C59B}" type="parTrans" cxnId="{7E8F70CE-6093-4605-81CC-C80C5C50ECE4}">
      <dgm:prSet/>
      <dgm:spPr/>
      <dgm:t>
        <a:bodyPr/>
        <a:lstStyle/>
        <a:p>
          <a:endParaRPr lang="en-US"/>
        </a:p>
      </dgm:t>
    </dgm:pt>
    <dgm:pt modelId="{8F43D36E-1F06-4EDE-A7F4-7FE47B99F904}" type="sibTrans" cxnId="{7E8F70CE-6093-4605-81CC-C80C5C50ECE4}">
      <dgm:prSet/>
      <dgm:spPr/>
      <dgm:t>
        <a:bodyPr/>
        <a:lstStyle/>
        <a:p>
          <a:endParaRPr lang="en-US"/>
        </a:p>
      </dgm:t>
    </dgm:pt>
    <dgm:pt modelId="{DF3904F1-5100-3C48-A82E-3D723983D475}" type="pres">
      <dgm:prSet presAssocID="{477E7435-3DD9-4C77-9CDA-CFA35C35FDD9}" presName="linear" presStyleCnt="0">
        <dgm:presLayoutVars>
          <dgm:animLvl val="lvl"/>
          <dgm:resizeHandles val="exact"/>
        </dgm:presLayoutVars>
      </dgm:prSet>
      <dgm:spPr/>
    </dgm:pt>
    <dgm:pt modelId="{068A43A1-D2DB-794F-BDFB-7FF134DBF799}" type="pres">
      <dgm:prSet presAssocID="{7066F142-A846-4F44-80A3-144AF34DB213}" presName="parentText" presStyleLbl="node1" presStyleIdx="0" presStyleCnt="1">
        <dgm:presLayoutVars>
          <dgm:chMax val="0"/>
          <dgm:bulletEnabled val="1"/>
        </dgm:presLayoutVars>
      </dgm:prSet>
      <dgm:spPr/>
    </dgm:pt>
    <dgm:pt modelId="{33FE9CF0-35ED-7449-866C-10C083B90372}" type="pres">
      <dgm:prSet presAssocID="{7066F142-A846-4F44-80A3-144AF34DB213}" presName="childText" presStyleLbl="revTx" presStyleIdx="0" presStyleCnt="1">
        <dgm:presLayoutVars>
          <dgm:bulletEnabled val="1"/>
        </dgm:presLayoutVars>
      </dgm:prSet>
      <dgm:spPr/>
    </dgm:pt>
  </dgm:ptLst>
  <dgm:cxnLst>
    <dgm:cxn modelId="{1F9D5F00-0F39-ED4B-B4DF-FAC723A1BF47}" type="presOf" srcId="{7066F142-A846-4F44-80A3-144AF34DB213}" destId="{068A43A1-D2DB-794F-BDFB-7FF134DBF799}" srcOrd="0" destOrd="0" presId="urn:microsoft.com/office/officeart/2005/8/layout/vList2"/>
    <dgm:cxn modelId="{A46E3106-FAE8-984C-ADF9-1412F989CB7C}" type="presOf" srcId="{0B571625-FC09-476B-9A7C-8FF42EC3A3BA}" destId="{33FE9CF0-35ED-7449-866C-10C083B90372}" srcOrd="0" destOrd="1" presId="urn:microsoft.com/office/officeart/2005/8/layout/vList2"/>
    <dgm:cxn modelId="{16787918-CF45-431D-8F36-220ED9B5FBD9}" srcId="{7066F142-A846-4F44-80A3-144AF34DB213}" destId="{0B571625-FC09-476B-9A7C-8FF42EC3A3BA}" srcOrd="1" destOrd="0" parTransId="{97EF78E2-145F-4ECC-B2FB-61618C24F91D}" sibTransId="{6CAF46B4-77D3-42A8-89BB-4CBDB61E47F9}"/>
    <dgm:cxn modelId="{2517AB28-5A62-664D-AB77-A36716F9510D}" type="presOf" srcId="{8C9E0481-C6F8-40F1-A929-8BE180CB7077}" destId="{33FE9CF0-35ED-7449-866C-10C083B90372}" srcOrd="0" destOrd="3" presId="urn:microsoft.com/office/officeart/2005/8/layout/vList2"/>
    <dgm:cxn modelId="{285FB345-4760-8A41-A9A0-2D8B83087C92}" type="presOf" srcId="{477E7435-3DD9-4C77-9CDA-CFA35C35FDD9}" destId="{DF3904F1-5100-3C48-A82E-3D723983D475}" srcOrd="0" destOrd="0" presId="urn:microsoft.com/office/officeart/2005/8/layout/vList2"/>
    <dgm:cxn modelId="{1F1CE959-27BD-4F0D-9875-AB0A91138E50}" srcId="{7066F142-A846-4F44-80A3-144AF34DB213}" destId="{18D585A9-ECD4-4472-AB3E-EF7CA60087F4}" srcOrd="0" destOrd="0" parTransId="{5871D404-7A87-466B-948A-5665C7C351BD}" sibTransId="{35E6EF4E-2604-4079-A476-03D299A36AF0}"/>
    <dgm:cxn modelId="{BA235B84-0821-47CE-8773-AE0A88CCC47D}" srcId="{477E7435-3DD9-4C77-9CDA-CFA35C35FDD9}" destId="{7066F142-A846-4F44-80A3-144AF34DB213}" srcOrd="0" destOrd="0" parTransId="{733D7CB5-06A5-4C82-A8DC-1C6491339A77}" sibTransId="{5EDF7CD4-7F4E-422B-8BAD-0482788A35E5}"/>
    <dgm:cxn modelId="{8E992C8F-E425-D646-8F9B-17DAAEDE4A08}" type="presOf" srcId="{99757B16-51D7-48F5-AC6F-E4AACB459260}" destId="{33FE9CF0-35ED-7449-866C-10C083B90372}" srcOrd="0" destOrd="2" presId="urn:microsoft.com/office/officeart/2005/8/layout/vList2"/>
    <dgm:cxn modelId="{7E8F70CE-6093-4605-81CC-C80C5C50ECE4}" srcId="{7066F142-A846-4F44-80A3-144AF34DB213}" destId="{8C9E0481-C6F8-40F1-A929-8BE180CB7077}" srcOrd="3" destOrd="0" parTransId="{D553C603-2E64-4FE0-8D50-18F29349C59B}" sibTransId="{8F43D36E-1F06-4EDE-A7F4-7FE47B99F904}"/>
    <dgm:cxn modelId="{2655E7ED-8E7E-0444-B6AC-BD023A668FA4}" type="presOf" srcId="{18D585A9-ECD4-4472-AB3E-EF7CA60087F4}" destId="{33FE9CF0-35ED-7449-866C-10C083B90372}" srcOrd="0" destOrd="0" presId="urn:microsoft.com/office/officeart/2005/8/layout/vList2"/>
    <dgm:cxn modelId="{1A6080F4-7AE6-4368-985E-6786141E0643}" srcId="{7066F142-A846-4F44-80A3-144AF34DB213}" destId="{99757B16-51D7-48F5-AC6F-E4AACB459260}" srcOrd="2" destOrd="0" parTransId="{9567E3D3-AF98-4185-9002-BB150C5CE5D5}" sibTransId="{D4533010-95B6-4015-A643-02FDD4608408}"/>
    <dgm:cxn modelId="{BA47F244-9E39-F74C-B645-AA2FE6E9B275}" type="presParOf" srcId="{DF3904F1-5100-3C48-A82E-3D723983D475}" destId="{068A43A1-D2DB-794F-BDFB-7FF134DBF799}" srcOrd="0" destOrd="0" presId="urn:microsoft.com/office/officeart/2005/8/layout/vList2"/>
    <dgm:cxn modelId="{B42712C0-661F-574E-B53C-0BD0AB51D66C}" type="presParOf" srcId="{DF3904F1-5100-3C48-A82E-3D723983D475}" destId="{33FE9CF0-35ED-7449-866C-10C083B9037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5DE4D4-845C-47A0-8EBC-30638B79D20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9D357E1-340E-4230-A9DE-59CCCB5D429F}">
      <dgm:prSet/>
      <dgm:spPr/>
      <dgm:t>
        <a:bodyPr/>
        <a:lstStyle/>
        <a:p>
          <a:r>
            <a:rPr lang="en-US"/>
            <a:t>Strong initial views:</a:t>
          </a:r>
        </a:p>
      </dgm:t>
    </dgm:pt>
    <dgm:pt modelId="{5AE10752-E882-4D28-8915-0563A1FBB10D}" type="parTrans" cxnId="{C879F63E-AA03-4DC4-A886-7B2A2CA26F24}">
      <dgm:prSet/>
      <dgm:spPr/>
      <dgm:t>
        <a:bodyPr/>
        <a:lstStyle/>
        <a:p>
          <a:endParaRPr lang="en-US"/>
        </a:p>
      </dgm:t>
    </dgm:pt>
    <dgm:pt modelId="{37F63649-9B94-4E43-A18E-5A79D0C29ACB}" type="sibTrans" cxnId="{C879F63E-AA03-4DC4-A886-7B2A2CA26F24}">
      <dgm:prSet/>
      <dgm:spPr/>
      <dgm:t>
        <a:bodyPr/>
        <a:lstStyle/>
        <a:p>
          <a:endParaRPr lang="en-US"/>
        </a:p>
      </dgm:t>
    </dgm:pt>
    <dgm:pt modelId="{7A1389D9-7C89-4AD2-9239-EA5F21819676}">
      <dgm:prSet/>
      <dgm:spPr/>
      <dgm:t>
        <a:bodyPr/>
        <a:lstStyle/>
        <a:p>
          <a:r>
            <a:rPr lang="en-US"/>
            <a:t>Resistant to change because of the way we interpret subsequent information</a:t>
          </a:r>
        </a:p>
      </dgm:t>
    </dgm:pt>
    <dgm:pt modelId="{E746EBBC-5F32-4174-9146-FE8A463E6CF3}" type="parTrans" cxnId="{48A5D5E5-04E2-441E-BA98-B702DD00D0CF}">
      <dgm:prSet/>
      <dgm:spPr/>
      <dgm:t>
        <a:bodyPr/>
        <a:lstStyle/>
        <a:p>
          <a:endParaRPr lang="en-US"/>
        </a:p>
      </dgm:t>
    </dgm:pt>
    <dgm:pt modelId="{7DE0FB99-F03C-435D-AC20-10ABFA97EF02}" type="sibTrans" cxnId="{48A5D5E5-04E2-441E-BA98-B702DD00D0CF}">
      <dgm:prSet/>
      <dgm:spPr/>
      <dgm:t>
        <a:bodyPr/>
        <a:lstStyle/>
        <a:p>
          <a:endParaRPr lang="en-US"/>
        </a:p>
      </dgm:t>
    </dgm:pt>
    <dgm:pt modelId="{B3BA0581-E82A-45BD-B2F0-506061F9141E}">
      <dgm:prSet/>
      <dgm:spPr/>
      <dgm:t>
        <a:bodyPr/>
        <a:lstStyle/>
        <a:p>
          <a:r>
            <a:rPr lang="en-US"/>
            <a:t>When new information meets prior belief contrary evidence is dismissed as unreliable, or unrepresentative</a:t>
          </a:r>
        </a:p>
      </dgm:t>
    </dgm:pt>
    <dgm:pt modelId="{6C8DD998-993B-4162-944F-66C68801EE2D}" type="parTrans" cxnId="{40DA2D28-66CF-427C-8BB3-347820E617DC}">
      <dgm:prSet/>
      <dgm:spPr/>
      <dgm:t>
        <a:bodyPr/>
        <a:lstStyle/>
        <a:p>
          <a:endParaRPr lang="en-US"/>
        </a:p>
      </dgm:t>
    </dgm:pt>
    <dgm:pt modelId="{17EE8C53-5210-49AA-868A-119A19975380}" type="sibTrans" cxnId="{40DA2D28-66CF-427C-8BB3-347820E617DC}">
      <dgm:prSet/>
      <dgm:spPr/>
      <dgm:t>
        <a:bodyPr/>
        <a:lstStyle/>
        <a:p>
          <a:endParaRPr lang="en-US"/>
        </a:p>
      </dgm:t>
    </dgm:pt>
    <dgm:pt modelId="{72527A13-12FA-4127-A1E3-2BDC27E5006E}">
      <dgm:prSet/>
      <dgm:spPr/>
      <dgm:t>
        <a:bodyPr/>
        <a:lstStyle/>
        <a:p>
          <a:r>
            <a:rPr lang="en-US"/>
            <a:t>We must also realize that when no initial view is present, the opposite situation can occur-we are at the mercy of the way the problem was formulated (framing) </a:t>
          </a:r>
        </a:p>
      </dgm:t>
    </dgm:pt>
    <dgm:pt modelId="{34DB810F-5A0D-4A6E-8356-CD93EF7361FD}" type="parTrans" cxnId="{A9CB6089-CCF4-493B-88A2-FD476CF4B468}">
      <dgm:prSet/>
      <dgm:spPr/>
      <dgm:t>
        <a:bodyPr/>
        <a:lstStyle/>
        <a:p>
          <a:endParaRPr lang="en-US"/>
        </a:p>
      </dgm:t>
    </dgm:pt>
    <dgm:pt modelId="{F3A9D4C8-610D-49EB-9FA3-7EFBC0247745}" type="sibTrans" cxnId="{A9CB6089-CCF4-493B-88A2-FD476CF4B468}">
      <dgm:prSet/>
      <dgm:spPr/>
      <dgm:t>
        <a:bodyPr/>
        <a:lstStyle/>
        <a:p>
          <a:endParaRPr lang="en-US"/>
        </a:p>
      </dgm:t>
    </dgm:pt>
    <dgm:pt modelId="{CB464A35-88CD-6B45-8607-ABEAB82759D6}" type="pres">
      <dgm:prSet presAssocID="{445DE4D4-845C-47A0-8EBC-30638B79D208}" presName="linear" presStyleCnt="0">
        <dgm:presLayoutVars>
          <dgm:animLvl val="lvl"/>
          <dgm:resizeHandles val="exact"/>
        </dgm:presLayoutVars>
      </dgm:prSet>
      <dgm:spPr/>
    </dgm:pt>
    <dgm:pt modelId="{BB9CE2EB-2B1A-FC48-B6E8-B6619310C403}" type="pres">
      <dgm:prSet presAssocID="{29D357E1-340E-4230-A9DE-59CCCB5D429F}" presName="parentText" presStyleLbl="node1" presStyleIdx="0" presStyleCnt="1">
        <dgm:presLayoutVars>
          <dgm:chMax val="0"/>
          <dgm:bulletEnabled val="1"/>
        </dgm:presLayoutVars>
      </dgm:prSet>
      <dgm:spPr/>
    </dgm:pt>
    <dgm:pt modelId="{8F4F4E7D-8569-B244-AA59-E21DE3DBC387}" type="pres">
      <dgm:prSet presAssocID="{29D357E1-340E-4230-A9DE-59CCCB5D429F}" presName="childText" presStyleLbl="revTx" presStyleIdx="0" presStyleCnt="1">
        <dgm:presLayoutVars>
          <dgm:bulletEnabled val="1"/>
        </dgm:presLayoutVars>
      </dgm:prSet>
      <dgm:spPr/>
    </dgm:pt>
  </dgm:ptLst>
  <dgm:cxnLst>
    <dgm:cxn modelId="{9DF45509-21C4-B54D-AF44-0B541D7F8B7D}" type="presOf" srcId="{445DE4D4-845C-47A0-8EBC-30638B79D208}" destId="{CB464A35-88CD-6B45-8607-ABEAB82759D6}" srcOrd="0" destOrd="0" presId="urn:microsoft.com/office/officeart/2005/8/layout/vList2"/>
    <dgm:cxn modelId="{40DA2D28-66CF-427C-8BB3-347820E617DC}" srcId="{29D357E1-340E-4230-A9DE-59CCCB5D429F}" destId="{B3BA0581-E82A-45BD-B2F0-506061F9141E}" srcOrd="1" destOrd="0" parTransId="{6C8DD998-993B-4162-944F-66C68801EE2D}" sibTransId="{17EE8C53-5210-49AA-868A-119A19975380}"/>
    <dgm:cxn modelId="{C879F63E-AA03-4DC4-A886-7B2A2CA26F24}" srcId="{445DE4D4-845C-47A0-8EBC-30638B79D208}" destId="{29D357E1-340E-4230-A9DE-59CCCB5D429F}" srcOrd="0" destOrd="0" parTransId="{5AE10752-E882-4D28-8915-0563A1FBB10D}" sibTransId="{37F63649-9B94-4E43-A18E-5A79D0C29ACB}"/>
    <dgm:cxn modelId="{CD1DFD70-0FA1-F947-AB64-E71639896EBF}" type="presOf" srcId="{7A1389D9-7C89-4AD2-9239-EA5F21819676}" destId="{8F4F4E7D-8569-B244-AA59-E21DE3DBC387}" srcOrd="0" destOrd="0" presId="urn:microsoft.com/office/officeart/2005/8/layout/vList2"/>
    <dgm:cxn modelId="{A9CB6089-CCF4-493B-88A2-FD476CF4B468}" srcId="{29D357E1-340E-4230-A9DE-59CCCB5D429F}" destId="{72527A13-12FA-4127-A1E3-2BDC27E5006E}" srcOrd="2" destOrd="0" parTransId="{34DB810F-5A0D-4A6E-8356-CD93EF7361FD}" sibTransId="{F3A9D4C8-610D-49EB-9FA3-7EFBC0247745}"/>
    <dgm:cxn modelId="{707B77A4-E389-8F40-A0A1-2D1EB15520AB}" type="presOf" srcId="{72527A13-12FA-4127-A1E3-2BDC27E5006E}" destId="{8F4F4E7D-8569-B244-AA59-E21DE3DBC387}" srcOrd="0" destOrd="2" presId="urn:microsoft.com/office/officeart/2005/8/layout/vList2"/>
    <dgm:cxn modelId="{CA486FC0-65D5-D241-9C97-89163752659E}" type="presOf" srcId="{29D357E1-340E-4230-A9DE-59CCCB5D429F}" destId="{BB9CE2EB-2B1A-FC48-B6E8-B6619310C403}" srcOrd="0" destOrd="0" presId="urn:microsoft.com/office/officeart/2005/8/layout/vList2"/>
    <dgm:cxn modelId="{48A5D5E5-04E2-441E-BA98-B702DD00D0CF}" srcId="{29D357E1-340E-4230-A9DE-59CCCB5D429F}" destId="{7A1389D9-7C89-4AD2-9239-EA5F21819676}" srcOrd="0" destOrd="0" parTransId="{E746EBBC-5F32-4174-9146-FE8A463E6CF3}" sibTransId="{7DE0FB99-F03C-435D-AC20-10ABFA97EF02}"/>
    <dgm:cxn modelId="{417821E8-723E-9742-BAA9-4A8AC12355FE}" type="presOf" srcId="{B3BA0581-E82A-45BD-B2F0-506061F9141E}" destId="{8F4F4E7D-8569-B244-AA59-E21DE3DBC387}" srcOrd="0" destOrd="1" presId="urn:microsoft.com/office/officeart/2005/8/layout/vList2"/>
    <dgm:cxn modelId="{7364F56A-27FC-A249-9706-7574532A5CA3}" type="presParOf" srcId="{CB464A35-88CD-6B45-8607-ABEAB82759D6}" destId="{BB9CE2EB-2B1A-FC48-B6E8-B6619310C403}" srcOrd="0" destOrd="0" presId="urn:microsoft.com/office/officeart/2005/8/layout/vList2"/>
    <dgm:cxn modelId="{7CB876C2-F540-1241-9C4E-A47857F946DC}" type="presParOf" srcId="{CB464A35-88CD-6B45-8607-ABEAB82759D6}" destId="{8F4F4E7D-8569-B244-AA59-E21DE3DBC38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460DDC-CE85-4E38-8F14-41CFA43C7B8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8C2A01E-4FBF-4BAE-80D2-C2C69558718D}">
      <dgm:prSet/>
      <dgm:spPr/>
      <dgm:t>
        <a:bodyPr/>
        <a:lstStyle/>
        <a:p>
          <a:r>
            <a:rPr lang="en-US"/>
            <a:t>Draw them quickly to content they will find important - emotionally meaningful </a:t>
          </a:r>
        </a:p>
      </dgm:t>
    </dgm:pt>
    <dgm:pt modelId="{0CBDACFA-9FEA-4243-92B9-44712C06E98B}" type="parTrans" cxnId="{B23CDD92-38CF-477C-B0C8-EB5FB05376D5}">
      <dgm:prSet/>
      <dgm:spPr/>
      <dgm:t>
        <a:bodyPr/>
        <a:lstStyle/>
        <a:p>
          <a:endParaRPr lang="en-US"/>
        </a:p>
      </dgm:t>
    </dgm:pt>
    <dgm:pt modelId="{C39C12A0-EFEE-4E42-BB61-DD22A71C4080}" type="sibTrans" cxnId="{B23CDD92-38CF-477C-B0C8-EB5FB05376D5}">
      <dgm:prSet/>
      <dgm:spPr/>
      <dgm:t>
        <a:bodyPr/>
        <a:lstStyle/>
        <a:p>
          <a:endParaRPr lang="en-US"/>
        </a:p>
      </dgm:t>
    </dgm:pt>
    <dgm:pt modelId="{39D0F573-59C9-4AD4-B28D-FE69831B3D38}">
      <dgm:prSet/>
      <dgm:spPr/>
      <dgm:t>
        <a:bodyPr/>
        <a:lstStyle/>
        <a:p>
          <a:r>
            <a:rPr lang="en-US"/>
            <a:t>Frame it so they quickly see what they desire or want to avoid (RAS).  Consider context and mood when developing your approach.</a:t>
          </a:r>
        </a:p>
      </dgm:t>
    </dgm:pt>
    <dgm:pt modelId="{FBA0D7FB-2C19-4315-BC40-17D7847AE372}" type="parTrans" cxnId="{C91B1B80-627A-487C-B1C7-E7515E68B2AE}">
      <dgm:prSet/>
      <dgm:spPr/>
      <dgm:t>
        <a:bodyPr/>
        <a:lstStyle/>
        <a:p>
          <a:endParaRPr lang="en-US"/>
        </a:p>
      </dgm:t>
    </dgm:pt>
    <dgm:pt modelId="{E8037A47-7C55-49C9-A887-7010FE4F8B22}" type="sibTrans" cxnId="{C91B1B80-627A-487C-B1C7-E7515E68B2AE}">
      <dgm:prSet/>
      <dgm:spPr/>
      <dgm:t>
        <a:bodyPr/>
        <a:lstStyle/>
        <a:p>
          <a:endParaRPr lang="en-US"/>
        </a:p>
      </dgm:t>
    </dgm:pt>
    <dgm:pt modelId="{39C81EAA-1BB6-0549-920F-577668012801}" type="pres">
      <dgm:prSet presAssocID="{46460DDC-CE85-4E38-8F14-41CFA43C7B88}" presName="linear" presStyleCnt="0">
        <dgm:presLayoutVars>
          <dgm:animLvl val="lvl"/>
          <dgm:resizeHandles val="exact"/>
        </dgm:presLayoutVars>
      </dgm:prSet>
      <dgm:spPr/>
    </dgm:pt>
    <dgm:pt modelId="{2CC4B87D-3C80-6447-A7B6-3BCA8D183EE5}" type="pres">
      <dgm:prSet presAssocID="{38C2A01E-4FBF-4BAE-80D2-C2C69558718D}" presName="parentText" presStyleLbl="node1" presStyleIdx="0" presStyleCnt="2">
        <dgm:presLayoutVars>
          <dgm:chMax val="0"/>
          <dgm:bulletEnabled val="1"/>
        </dgm:presLayoutVars>
      </dgm:prSet>
      <dgm:spPr/>
    </dgm:pt>
    <dgm:pt modelId="{7BECE164-FAE0-F54D-B8C4-51BF5C44D32A}" type="pres">
      <dgm:prSet presAssocID="{C39C12A0-EFEE-4E42-BB61-DD22A71C4080}" presName="spacer" presStyleCnt="0"/>
      <dgm:spPr/>
    </dgm:pt>
    <dgm:pt modelId="{A731C7EE-2088-2B48-B11D-C412E6944CF6}" type="pres">
      <dgm:prSet presAssocID="{39D0F573-59C9-4AD4-B28D-FE69831B3D38}" presName="parentText" presStyleLbl="node1" presStyleIdx="1" presStyleCnt="2">
        <dgm:presLayoutVars>
          <dgm:chMax val="0"/>
          <dgm:bulletEnabled val="1"/>
        </dgm:presLayoutVars>
      </dgm:prSet>
      <dgm:spPr/>
    </dgm:pt>
  </dgm:ptLst>
  <dgm:cxnLst>
    <dgm:cxn modelId="{6A94FA51-C700-E84A-BB64-C5261DE1403F}" type="presOf" srcId="{46460DDC-CE85-4E38-8F14-41CFA43C7B88}" destId="{39C81EAA-1BB6-0549-920F-577668012801}" srcOrd="0" destOrd="0" presId="urn:microsoft.com/office/officeart/2005/8/layout/vList2"/>
    <dgm:cxn modelId="{C91B1B80-627A-487C-B1C7-E7515E68B2AE}" srcId="{46460DDC-CE85-4E38-8F14-41CFA43C7B88}" destId="{39D0F573-59C9-4AD4-B28D-FE69831B3D38}" srcOrd="1" destOrd="0" parTransId="{FBA0D7FB-2C19-4315-BC40-17D7847AE372}" sibTransId="{E8037A47-7C55-49C9-A887-7010FE4F8B22}"/>
    <dgm:cxn modelId="{B23CDD92-38CF-477C-B0C8-EB5FB05376D5}" srcId="{46460DDC-CE85-4E38-8F14-41CFA43C7B88}" destId="{38C2A01E-4FBF-4BAE-80D2-C2C69558718D}" srcOrd="0" destOrd="0" parTransId="{0CBDACFA-9FEA-4243-92B9-44712C06E98B}" sibTransId="{C39C12A0-EFEE-4E42-BB61-DD22A71C4080}"/>
    <dgm:cxn modelId="{BF308498-6B73-BF43-8045-C0DA4AF51B7F}" type="presOf" srcId="{39D0F573-59C9-4AD4-B28D-FE69831B3D38}" destId="{A731C7EE-2088-2B48-B11D-C412E6944CF6}" srcOrd="0" destOrd="0" presId="urn:microsoft.com/office/officeart/2005/8/layout/vList2"/>
    <dgm:cxn modelId="{728B3BE1-9BC5-4842-9D1D-F0887AD5F598}" type="presOf" srcId="{38C2A01E-4FBF-4BAE-80D2-C2C69558718D}" destId="{2CC4B87D-3C80-6447-A7B6-3BCA8D183EE5}" srcOrd="0" destOrd="0" presId="urn:microsoft.com/office/officeart/2005/8/layout/vList2"/>
    <dgm:cxn modelId="{A4C5D27D-5A59-1541-8FCB-1D2943228030}" type="presParOf" srcId="{39C81EAA-1BB6-0549-920F-577668012801}" destId="{2CC4B87D-3C80-6447-A7B6-3BCA8D183EE5}" srcOrd="0" destOrd="0" presId="urn:microsoft.com/office/officeart/2005/8/layout/vList2"/>
    <dgm:cxn modelId="{2ACA977C-C7A7-8A4B-9EE2-A0612531FADB}" type="presParOf" srcId="{39C81EAA-1BB6-0549-920F-577668012801}" destId="{7BECE164-FAE0-F54D-B8C4-51BF5C44D32A}" srcOrd="1" destOrd="0" presId="urn:microsoft.com/office/officeart/2005/8/layout/vList2"/>
    <dgm:cxn modelId="{C142D5A6-F503-1749-A20A-3C48D29A8610}" type="presParOf" srcId="{39C81EAA-1BB6-0549-920F-577668012801}" destId="{A731C7EE-2088-2B48-B11D-C412E6944CF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8B7494-74C1-43B1-80EA-CAF24BFC6B8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95DB47B-B75A-4C54-953C-ECDD27D3FF99}">
      <dgm:prSet/>
      <dgm:spPr/>
      <dgm:t>
        <a:bodyPr/>
        <a:lstStyle/>
        <a:p>
          <a:r>
            <a:rPr lang="en-US"/>
            <a:t>Be prepared to:</a:t>
          </a:r>
        </a:p>
      </dgm:t>
    </dgm:pt>
    <dgm:pt modelId="{E8249E97-9721-46DB-A32E-54B07963DDEC}" type="parTrans" cxnId="{0244FB5D-0908-480A-A1FE-203CF0470754}">
      <dgm:prSet/>
      <dgm:spPr/>
      <dgm:t>
        <a:bodyPr/>
        <a:lstStyle/>
        <a:p>
          <a:endParaRPr lang="en-US"/>
        </a:p>
      </dgm:t>
    </dgm:pt>
    <dgm:pt modelId="{50DCBAE3-462B-4996-9DEF-4822D67CBA74}" type="sibTrans" cxnId="{0244FB5D-0908-480A-A1FE-203CF0470754}">
      <dgm:prSet/>
      <dgm:spPr/>
      <dgm:t>
        <a:bodyPr/>
        <a:lstStyle/>
        <a:p>
          <a:endParaRPr lang="en-US"/>
        </a:p>
      </dgm:t>
    </dgm:pt>
    <dgm:pt modelId="{A337072F-8455-4B21-9172-25DC384ED950}">
      <dgm:prSet/>
      <dgm:spPr/>
      <dgm:t>
        <a:bodyPr/>
        <a:lstStyle/>
        <a:p>
          <a:r>
            <a:rPr lang="en-US"/>
            <a:t>Remove ambiguity</a:t>
          </a:r>
        </a:p>
      </dgm:t>
    </dgm:pt>
    <dgm:pt modelId="{647BEBA0-153C-4F05-82A0-4711DFC97590}" type="parTrans" cxnId="{CF2AA445-62E7-468C-A3B6-9601E90AE2C1}">
      <dgm:prSet/>
      <dgm:spPr/>
      <dgm:t>
        <a:bodyPr/>
        <a:lstStyle/>
        <a:p>
          <a:endParaRPr lang="en-US"/>
        </a:p>
      </dgm:t>
    </dgm:pt>
    <dgm:pt modelId="{F670ABD8-C866-4DA2-8C93-C6FD26E52DD7}" type="sibTrans" cxnId="{CF2AA445-62E7-468C-A3B6-9601E90AE2C1}">
      <dgm:prSet/>
      <dgm:spPr/>
      <dgm:t>
        <a:bodyPr/>
        <a:lstStyle/>
        <a:p>
          <a:endParaRPr lang="en-US"/>
        </a:p>
      </dgm:t>
    </dgm:pt>
    <dgm:pt modelId="{2CFC473B-9ED8-4C9B-9726-D0216D446295}">
      <dgm:prSet/>
      <dgm:spPr/>
      <dgm:t>
        <a:bodyPr/>
        <a:lstStyle/>
        <a:p>
          <a:r>
            <a:rPr lang="en-US"/>
            <a:t>Be clear-you will build credibility</a:t>
          </a:r>
        </a:p>
      </dgm:t>
    </dgm:pt>
    <dgm:pt modelId="{016DEC04-8CF1-4B40-8F09-6F70E59D5F3F}" type="parTrans" cxnId="{2D579CB6-D326-486E-8406-01584D2D58AB}">
      <dgm:prSet/>
      <dgm:spPr/>
      <dgm:t>
        <a:bodyPr/>
        <a:lstStyle/>
        <a:p>
          <a:endParaRPr lang="en-US"/>
        </a:p>
      </dgm:t>
    </dgm:pt>
    <dgm:pt modelId="{435F3E27-B863-47B8-B704-4DEAD57E984D}" type="sibTrans" cxnId="{2D579CB6-D326-486E-8406-01584D2D58AB}">
      <dgm:prSet/>
      <dgm:spPr/>
      <dgm:t>
        <a:bodyPr/>
        <a:lstStyle/>
        <a:p>
          <a:endParaRPr lang="en-US"/>
        </a:p>
      </dgm:t>
    </dgm:pt>
    <dgm:pt modelId="{99607976-0B62-4458-8D7E-446BA1FFBC98}">
      <dgm:prSet/>
      <dgm:spPr/>
      <dgm:t>
        <a:bodyPr/>
        <a:lstStyle/>
        <a:p>
          <a:r>
            <a:rPr lang="en-US"/>
            <a:t>Don’t let them misunderstand-you could work hard for an agreement that doesn’t work out.</a:t>
          </a:r>
        </a:p>
      </dgm:t>
    </dgm:pt>
    <dgm:pt modelId="{0E5B32CF-3B51-4F7D-9381-76FA7CE7E99D}" type="parTrans" cxnId="{E3C6DF2C-4CEE-4307-9B02-E6CDF5DE4B1B}">
      <dgm:prSet/>
      <dgm:spPr/>
      <dgm:t>
        <a:bodyPr/>
        <a:lstStyle/>
        <a:p>
          <a:endParaRPr lang="en-US"/>
        </a:p>
      </dgm:t>
    </dgm:pt>
    <dgm:pt modelId="{4E0BD93A-C124-4345-A051-C6CAF9B021CC}" type="sibTrans" cxnId="{E3C6DF2C-4CEE-4307-9B02-E6CDF5DE4B1B}">
      <dgm:prSet/>
      <dgm:spPr/>
      <dgm:t>
        <a:bodyPr/>
        <a:lstStyle/>
        <a:p>
          <a:endParaRPr lang="en-US"/>
        </a:p>
      </dgm:t>
    </dgm:pt>
    <dgm:pt modelId="{7CC8EDB0-1281-4C40-A46B-A2203065D259}">
      <dgm:prSet/>
      <dgm:spPr/>
      <dgm:t>
        <a:bodyPr/>
        <a:lstStyle/>
        <a:p>
          <a:r>
            <a:rPr lang="en-US"/>
            <a:t>Be prepared to:</a:t>
          </a:r>
        </a:p>
      </dgm:t>
    </dgm:pt>
    <dgm:pt modelId="{B29A0FCA-DA03-42F5-8FFB-5A67643B563F}" type="parTrans" cxnId="{343A1E33-A39A-4896-9B7A-49C4041EE06E}">
      <dgm:prSet/>
      <dgm:spPr/>
      <dgm:t>
        <a:bodyPr/>
        <a:lstStyle/>
        <a:p>
          <a:endParaRPr lang="en-US"/>
        </a:p>
      </dgm:t>
    </dgm:pt>
    <dgm:pt modelId="{7EEF3063-AC56-49FB-9ADE-678B7B7964EB}" type="sibTrans" cxnId="{343A1E33-A39A-4896-9B7A-49C4041EE06E}">
      <dgm:prSet/>
      <dgm:spPr/>
      <dgm:t>
        <a:bodyPr/>
        <a:lstStyle/>
        <a:p>
          <a:endParaRPr lang="en-US"/>
        </a:p>
      </dgm:t>
    </dgm:pt>
    <dgm:pt modelId="{BB406321-5108-4B45-948E-59E8CAE34E23}">
      <dgm:prSet/>
      <dgm:spPr/>
      <dgm:t>
        <a:bodyPr/>
        <a:lstStyle/>
        <a:p>
          <a:r>
            <a:rPr lang="en-US"/>
            <a:t>Deal head-on with the hard issues</a:t>
          </a:r>
        </a:p>
      </dgm:t>
    </dgm:pt>
    <dgm:pt modelId="{0DFAF54D-53BB-44F7-922A-25B882C89302}" type="parTrans" cxnId="{92B56014-5966-4EBC-A99C-97772D2C2897}">
      <dgm:prSet/>
      <dgm:spPr/>
      <dgm:t>
        <a:bodyPr/>
        <a:lstStyle/>
        <a:p>
          <a:endParaRPr lang="en-US"/>
        </a:p>
      </dgm:t>
    </dgm:pt>
    <dgm:pt modelId="{A643F9BE-A685-4AB2-8D1F-2F3ACB3C6371}" type="sibTrans" cxnId="{92B56014-5966-4EBC-A99C-97772D2C2897}">
      <dgm:prSet/>
      <dgm:spPr/>
      <dgm:t>
        <a:bodyPr/>
        <a:lstStyle/>
        <a:p>
          <a:endParaRPr lang="en-US"/>
        </a:p>
      </dgm:t>
    </dgm:pt>
    <dgm:pt modelId="{74F36B16-D625-4737-B3EE-4E8938D2163D}">
      <dgm:prSet/>
      <dgm:spPr/>
      <dgm:t>
        <a:bodyPr/>
        <a:lstStyle/>
        <a:p>
          <a:r>
            <a:rPr lang="en-US"/>
            <a:t>Avoidance only makes it worse</a:t>
          </a:r>
        </a:p>
      </dgm:t>
    </dgm:pt>
    <dgm:pt modelId="{F0B6065A-9D69-4D48-B61A-4530BACA1086}" type="parTrans" cxnId="{D4228EF8-817B-45DE-8731-1DD1B5F0787B}">
      <dgm:prSet/>
      <dgm:spPr/>
      <dgm:t>
        <a:bodyPr/>
        <a:lstStyle/>
        <a:p>
          <a:endParaRPr lang="en-US"/>
        </a:p>
      </dgm:t>
    </dgm:pt>
    <dgm:pt modelId="{8BD47587-C909-4C36-B8E4-9EF03DC6764A}" type="sibTrans" cxnId="{D4228EF8-817B-45DE-8731-1DD1B5F0787B}">
      <dgm:prSet/>
      <dgm:spPr/>
      <dgm:t>
        <a:bodyPr/>
        <a:lstStyle/>
        <a:p>
          <a:endParaRPr lang="en-US"/>
        </a:p>
      </dgm:t>
    </dgm:pt>
    <dgm:pt modelId="{199A4188-87FA-49F4-A797-32EB99FC85C3}">
      <dgm:prSet/>
      <dgm:spPr/>
      <dgm:t>
        <a:bodyPr/>
        <a:lstStyle/>
        <a:p>
          <a:r>
            <a:rPr lang="en-US"/>
            <a:t>Ignoring risk doesn’t remove risk</a:t>
          </a:r>
        </a:p>
      </dgm:t>
    </dgm:pt>
    <dgm:pt modelId="{BC8E1C2B-A325-4A0A-B982-783BEDB16F62}" type="parTrans" cxnId="{D52B0C75-8501-4B3B-9F5D-564266A7ECD0}">
      <dgm:prSet/>
      <dgm:spPr/>
      <dgm:t>
        <a:bodyPr/>
        <a:lstStyle/>
        <a:p>
          <a:endParaRPr lang="en-US"/>
        </a:p>
      </dgm:t>
    </dgm:pt>
    <dgm:pt modelId="{5D47A78D-06BB-4D9F-BCB4-6D4167A034C5}" type="sibTrans" cxnId="{D52B0C75-8501-4B3B-9F5D-564266A7ECD0}">
      <dgm:prSet/>
      <dgm:spPr/>
      <dgm:t>
        <a:bodyPr/>
        <a:lstStyle/>
        <a:p>
          <a:endParaRPr lang="en-US"/>
        </a:p>
      </dgm:t>
    </dgm:pt>
    <dgm:pt modelId="{E5913BAB-E2D0-C04A-A149-9312074A9702}" type="pres">
      <dgm:prSet presAssocID="{538B7494-74C1-43B1-80EA-CAF24BFC6B89}" presName="linear" presStyleCnt="0">
        <dgm:presLayoutVars>
          <dgm:animLvl val="lvl"/>
          <dgm:resizeHandles val="exact"/>
        </dgm:presLayoutVars>
      </dgm:prSet>
      <dgm:spPr/>
    </dgm:pt>
    <dgm:pt modelId="{2665D8E0-F17A-EE41-87E9-34A6108966B2}" type="pres">
      <dgm:prSet presAssocID="{C95DB47B-B75A-4C54-953C-ECDD27D3FF99}" presName="parentText" presStyleLbl="node1" presStyleIdx="0" presStyleCnt="2">
        <dgm:presLayoutVars>
          <dgm:chMax val="0"/>
          <dgm:bulletEnabled val="1"/>
        </dgm:presLayoutVars>
      </dgm:prSet>
      <dgm:spPr/>
    </dgm:pt>
    <dgm:pt modelId="{6D6B9959-B8EE-E642-A5F8-E927D5A715CD}" type="pres">
      <dgm:prSet presAssocID="{C95DB47B-B75A-4C54-953C-ECDD27D3FF99}" presName="childText" presStyleLbl="revTx" presStyleIdx="0" presStyleCnt="2">
        <dgm:presLayoutVars>
          <dgm:bulletEnabled val="1"/>
        </dgm:presLayoutVars>
      </dgm:prSet>
      <dgm:spPr/>
    </dgm:pt>
    <dgm:pt modelId="{F2635467-946F-D149-9E7F-938E488185E8}" type="pres">
      <dgm:prSet presAssocID="{7CC8EDB0-1281-4C40-A46B-A2203065D259}" presName="parentText" presStyleLbl="node1" presStyleIdx="1" presStyleCnt="2">
        <dgm:presLayoutVars>
          <dgm:chMax val="0"/>
          <dgm:bulletEnabled val="1"/>
        </dgm:presLayoutVars>
      </dgm:prSet>
      <dgm:spPr/>
    </dgm:pt>
    <dgm:pt modelId="{D5D64ED6-1C8B-9145-989C-77ED54C5B6E3}" type="pres">
      <dgm:prSet presAssocID="{7CC8EDB0-1281-4C40-A46B-A2203065D259}" presName="childText" presStyleLbl="revTx" presStyleIdx="1" presStyleCnt="2">
        <dgm:presLayoutVars>
          <dgm:bulletEnabled val="1"/>
        </dgm:presLayoutVars>
      </dgm:prSet>
      <dgm:spPr/>
    </dgm:pt>
  </dgm:ptLst>
  <dgm:cxnLst>
    <dgm:cxn modelId="{2ACEA313-7EE6-D248-8575-D14734B317B4}" type="presOf" srcId="{C95DB47B-B75A-4C54-953C-ECDD27D3FF99}" destId="{2665D8E0-F17A-EE41-87E9-34A6108966B2}" srcOrd="0" destOrd="0" presId="urn:microsoft.com/office/officeart/2005/8/layout/vList2"/>
    <dgm:cxn modelId="{92B56014-5966-4EBC-A99C-97772D2C2897}" srcId="{7CC8EDB0-1281-4C40-A46B-A2203065D259}" destId="{BB406321-5108-4B45-948E-59E8CAE34E23}" srcOrd="0" destOrd="0" parTransId="{0DFAF54D-53BB-44F7-922A-25B882C89302}" sibTransId="{A643F9BE-A685-4AB2-8D1F-2F3ACB3C6371}"/>
    <dgm:cxn modelId="{3877821D-F511-E544-BBC1-3327C83F8215}" type="presOf" srcId="{74F36B16-D625-4737-B3EE-4E8938D2163D}" destId="{D5D64ED6-1C8B-9145-989C-77ED54C5B6E3}" srcOrd="0" destOrd="1" presId="urn:microsoft.com/office/officeart/2005/8/layout/vList2"/>
    <dgm:cxn modelId="{E3C6DF2C-4CEE-4307-9B02-E6CDF5DE4B1B}" srcId="{C95DB47B-B75A-4C54-953C-ECDD27D3FF99}" destId="{99607976-0B62-4458-8D7E-446BA1FFBC98}" srcOrd="2" destOrd="0" parTransId="{0E5B32CF-3B51-4F7D-9381-76FA7CE7E99D}" sibTransId="{4E0BD93A-C124-4345-A051-C6CAF9B021CC}"/>
    <dgm:cxn modelId="{343A1E33-A39A-4896-9B7A-49C4041EE06E}" srcId="{538B7494-74C1-43B1-80EA-CAF24BFC6B89}" destId="{7CC8EDB0-1281-4C40-A46B-A2203065D259}" srcOrd="1" destOrd="0" parTransId="{B29A0FCA-DA03-42F5-8FFB-5A67643B563F}" sibTransId="{7EEF3063-AC56-49FB-9ADE-678B7B7964EB}"/>
    <dgm:cxn modelId="{CF2AA445-62E7-468C-A3B6-9601E90AE2C1}" srcId="{C95DB47B-B75A-4C54-953C-ECDD27D3FF99}" destId="{A337072F-8455-4B21-9172-25DC384ED950}" srcOrd="0" destOrd="0" parTransId="{647BEBA0-153C-4F05-82A0-4711DFC97590}" sibTransId="{F670ABD8-C866-4DA2-8C93-C6FD26E52DD7}"/>
    <dgm:cxn modelId="{E8B3C846-1250-AE48-A65F-236C068D75C8}" type="presOf" srcId="{99607976-0B62-4458-8D7E-446BA1FFBC98}" destId="{6D6B9959-B8EE-E642-A5F8-E927D5A715CD}" srcOrd="0" destOrd="2" presId="urn:microsoft.com/office/officeart/2005/8/layout/vList2"/>
    <dgm:cxn modelId="{665C174B-0140-5948-9AC0-D2F5E6FCDB0E}" type="presOf" srcId="{2CFC473B-9ED8-4C9B-9726-D0216D446295}" destId="{6D6B9959-B8EE-E642-A5F8-E927D5A715CD}" srcOrd="0" destOrd="1" presId="urn:microsoft.com/office/officeart/2005/8/layout/vList2"/>
    <dgm:cxn modelId="{0244FB5D-0908-480A-A1FE-203CF0470754}" srcId="{538B7494-74C1-43B1-80EA-CAF24BFC6B89}" destId="{C95DB47B-B75A-4C54-953C-ECDD27D3FF99}" srcOrd="0" destOrd="0" parTransId="{E8249E97-9721-46DB-A32E-54B07963DDEC}" sibTransId="{50DCBAE3-462B-4996-9DEF-4822D67CBA74}"/>
    <dgm:cxn modelId="{DF608568-3808-104A-9432-3DC80B46FAB4}" type="presOf" srcId="{199A4188-87FA-49F4-A797-32EB99FC85C3}" destId="{D5D64ED6-1C8B-9145-989C-77ED54C5B6E3}" srcOrd="0" destOrd="2" presId="urn:microsoft.com/office/officeart/2005/8/layout/vList2"/>
    <dgm:cxn modelId="{82217E71-13A8-CB42-B0FE-F6BCF432CC05}" type="presOf" srcId="{A337072F-8455-4B21-9172-25DC384ED950}" destId="{6D6B9959-B8EE-E642-A5F8-E927D5A715CD}" srcOrd="0" destOrd="0" presId="urn:microsoft.com/office/officeart/2005/8/layout/vList2"/>
    <dgm:cxn modelId="{D52B0C75-8501-4B3B-9F5D-564266A7ECD0}" srcId="{7CC8EDB0-1281-4C40-A46B-A2203065D259}" destId="{199A4188-87FA-49F4-A797-32EB99FC85C3}" srcOrd="2" destOrd="0" parTransId="{BC8E1C2B-A325-4A0A-B982-783BEDB16F62}" sibTransId="{5D47A78D-06BB-4D9F-BCB4-6D4167A034C5}"/>
    <dgm:cxn modelId="{AA763E80-82C9-2E4F-AE34-FB2FA57E700A}" type="presOf" srcId="{7CC8EDB0-1281-4C40-A46B-A2203065D259}" destId="{F2635467-946F-D149-9E7F-938E488185E8}" srcOrd="0" destOrd="0" presId="urn:microsoft.com/office/officeart/2005/8/layout/vList2"/>
    <dgm:cxn modelId="{2D579CB6-D326-486E-8406-01584D2D58AB}" srcId="{C95DB47B-B75A-4C54-953C-ECDD27D3FF99}" destId="{2CFC473B-9ED8-4C9B-9726-D0216D446295}" srcOrd="1" destOrd="0" parTransId="{016DEC04-8CF1-4B40-8F09-6F70E59D5F3F}" sibTransId="{435F3E27-B863-47B8-B704-4DEAD57E984D}"/>
    <dgm:cxn modelId="{500B47CC-7D25-1F4E-9E88-B8FFE753AFA7}" type="presOf" srcId="{BB406321-5108-4B45-948E-59E8CAE34E23}" destId="{D5D64ED6-1C8B-9145-989C-77ED54C5B6E3}" srcOrd="0" destOrd="0" presId="urn:microsoft.com/office/officeart/2005/8/layout/vList2"/>
    <dgm:cxn modelId="{A9081DEA-6F96-8C42-AB6D-103CEAB67067}" type="presOf" srcId="{538B7494-74C1-43B1-80EA-CAF24BFC6B89}" destId="{E5913BAB-E2D0-C04A-A149-9312074A9702}" srcOrd="0" destOrd="0" presId="urn:microsoft.com/office/officeart/2005/8/layout/vList2"/>
    <dgm:cxn modelId="{D4228EF8-817B-45DE-8731-1DD1B5F0787B}" srcId="{7CC8EDB0-1281-4C40-A46B-A2203065D259}" destId="{74F36B16-D625-4737-B3EE-4E8938D2163D}" srcOrd="1" destOrd="0" parTransId="{F0B6065A-9D69-4D48-B61A-4530BACA1086}" sibTransId="{8BD47587-C909-4C36-B8E4-9EF03DC6764A}"/>
    <dgm:cxn modelId="{C5D2F756-BEDD-AD44-83FF-1B8C6B07F28C}" type="presParOf" srcId="{E5913BAB-E2D0-C04A-A149-9312074A9702}" destId="{2665D8E0-F17A-EE41-87E9-34A6108966B2}" srcOrd="0" destOrd="0" presId="urn:microsoft.com/office/officeart/2005/8/layout/vList2"/>
    <dgm:cxn modelId="{9F71A630-7159-CB40-9D17-82EAAE5AB605}" type="presParOf" srcId="{E5913BAB-E2D0-C04A-A149-9312074A9702}" destId="{6D6B9959-B8EE-E642-A5F8-E927D5A715CD}" srcOrd="1" destOrd="0" presId="urn:microsoft.com/office/officeart/2005/8/layout/vList2"/>
    <dgm:cxn modelId="{E2A8E28B-C864-4B43-9E5C-A671D2D75B56}" type="presParOf" srcId="{E5913BAB-E2D0-C04A-A149-9312074A9702}" destId="{F2635467-946F-D149-9E7F-938E488185E8}" srcOrd="2" destOrd="0" presId="urn:microsoft.com/office/officeart/2005/8/layout/vList2"/>
    <dgm:cxn modelId="{C25FBC97-1B8E-A74B-93D0-DC7C08F614B5}" type="presParOf" srcId="{E5913BAB-E2D0-C04A-A149-9312074A9702}" destId="{D5D64ED6-1C8B-9145-989C-77ED54C5B6E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E109AB-E9EF-4275-A6B3-7716EDACD158}"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284B097A-E9F2-46A4-A47F-85F526631D3E}">
      <dgm:prSet/>
      <dgm:spPr/>
      <dgm:t>
        <a:bodyPr/>
        <a:lstStyle/>
        <a:p>
          <a:r>
            <a:rPr lang="en-US"/>
            <a:t>Biases that may reveal themselves through verbal and nonverbal cues</a:t>
          </a:r>
        </a:p>
      </dgm:t>
    </dgm:pt>
    <dgm:pt modelId="{DC497067-60B4-4C94-BC3F-2C09EAEFFC40}" type="parTrans" cxnId="{85438577-AA13-4F7C-878D-1FA45077F386}">
      <dgm:prSet/>
      <dgm:spPr/>
      <dgm:t>
        <a:bodyPr/>
        <a:lstStyle/>
        <a:p>
          <a:endParaRPr lang="en-US"/>
        </a:p>
      </dgm:t>
    </dgm:pt>
    <dgm:pt modelId="{0CF03BD7-873E-44CB-842C-0588ABF28007}" type="sibTrans" cxnId="{85438577-AA13-4F7C-878D-1FA45077F386}">
      <dgm:prSet/>
      <dgm:spPr/>
      <dgm:t>
        <a:bodyPr/>
        <a:lstStyle/>
        <a:p>
          <a:endParaRPr lang="en-US"/>
        </a:p>
      </dgm:t>
    </dgm:pt>
    <dgm:pt modelId="{AE6E8A51-1DD7-4C9A-8041-CCBC9495B3E2}">
      <dgm:prSet/>
      <dgm:spPr/>
      <dgm:t>
        <a:bodyPr/>
        <a:lstStyle/>
        <a:p>
          <a:r>
            <a:rPr lang="en-US"/>
            <a:t>The context of the situation that will influence the way the message is framed</a:t>
          </a:r>
        </a:p>
      </dgm:t>
    </dgm:pt>
    <dgm:pt modelId="{119E6716-85F8-4B8B-B6CE-421F454E349C}" type="parTrans" cxnId="{DA0F9C41-CD6F-4A09-8000-66224DF43E7F}">
      <dgm:prSet/>
      <dgm:spPr/>
      <dgm:t>
        <a:bodyPr/>
        <a:lstStyle/>
        <a:p>
          <a:endParaRPr lang="en-US"/>
        </a:p>
      </dgm:t>
    </dgm:pt>
    <dgm:pt modelId="{58984B43-FFAA-42C5-8FEC-BA59DDC80B62}" type="sibTrans" cxnId="{DA0F9C41-CD6F-4A09-8000-66224DF43E7F}">
      <dgm:prSet/>
      <dgm:spPr/>
      <dgm:t>
        <a:bodyPr/>
        <a:lstStyle/>
        <a:p>
          <a:endParaRPr lang="en-US"/>
        </a:p>
      </dgm:t>
    </dgm:pt>
    <dgm:pt modelId="{CC3F235F-6CE1-6347-8117-2AD30AF917BC}" type="pres">
      <dgm:prSet presAssocID="{2EE109AB-E9EF-4275-A6B3-7716EDACD158}" presName="hierChild1" presStyleCnt="0">
        <dgm:presLayoutVars>
          <dgm:chPref val="1"/>
          <dgm:dir/>
          <dgm:animOne val="branch"/>
          <dgm:animLvl val="lvl"/>
          <dgm:resizeHandles/>
        </dgm:presLayoutVars>
      </dgm:prSet>
      <dgm:spPr/>
    </dgm:pt>
    <dgm:pt modelId="{940F3E5A-9809-8C41-8BC2-5868150EEBEE}" type="pres">
      <dgm:prSet presAssocID="{284B097A-E9F2-46A4-A47F-85F526631D3E}" presName="hierRoot1" presStyleCnt="0"/>
      <dgm:spPr/>
    </dgm:pt>
    <dgm:pt modelId="{9A950D41-BDCA-1049-A3BF-B96401C2AF7D}" type="pres">
      <dgm:prSet presAssocID="{284B097A-E9F2-46A4-A47F-85F526631D3E}" presName="composite" presStyleCnt="0"/>
      <dgm:spPr/>
    </dgm:pt>
    <dgm:pt modelId="{995E7657-E229-1345-A22B-891182D233A7}" type="pres">
      <dgm:prSet presAssocID="{284B097A-E9F2-46A4-A47F-85F526631D3E}" presName="background" presStyleLbl="node0" presStyleIdx="0" presStyleCnt="2"/>
      <dgm:spPr/>
    </dgm:pt>
    <dgm:pt modelId="{227D35BF-88D0-9E4B-8682-DA188DECFB13}" type="pres">
      <dgm:prSet presAssocID="{284B097A-E9F2-46A4-A47F-85F526631D3E}" presName="text" presStyleLbl="fgAcc0" presStyleIdx="0" presStyleCnt="2">
        <dgm:presLayoutVars>
          <dgm:chPref val="3"/>
        </dgm:presLayoutVars>
      </dgm:prSet>
      <dgm:spPr/>
    </dgm:pt>
    <dgm:pt modelId="{8A349C08-B5F4-4240-BAC8-7DF4B3E0AD7C}" type="pres">
      <dgm:prSet presAssocID="{284B097A-E9F2-46A4-A47F-85F526631D3E}" presName="hierChild2" presStyleCnt="0"/>
      <dgm:spPr/>
    </dgm:pt>
    <dgm:pt modelId="{1222CDD4-77CD-4A47-8248-167CD56D8A02}" type="pres">
      <dgm:prSet presAssocID="{AE6E8A51-1DD7-4C9A-8041-CCBC9495B3E2}" presName="hierRoot1" presStyleCnt="0"/>
      <dgm:spPr/>
    </dgm:pt>
    <dgm:pt modelId="{4A69A101-539B-404E-9778-20C03D6B4F74}" type="pres">
      <dgm:prSet presAssocID="{AE6E8A51-1DD7-4C9A-8041-CCBC9495B3E2}" presName="composite" presStyleCnt="0"/>
      <dgm:spPr/>
    </dgm:pt>
    <dgm:pt modelId="{D18E7894-0A75-6B45-B5AF-BF45CD61FC58}" type="pres">
      <dgm:prSet presAssocID="{AE6E8A51-1DD7-4C9A-8041-CCBC9495B3E2}" presName="background" presStyleLbl="node0" presStyleIdx="1" presStyleCnt="2"/>
      <dgm:spPr/>
    </dgm:pt>
    <dgm:pt modelId="{66D9A18F-D3D2-AD47-9614-E4E409A0ED82}" type="pres">
      <dgm:prSet presAssocID="{AE6E8A51-1DD7-4C9A-8041-CCBC9495B3E2}" presName="text" presStyleLbl="fgAcc0" presStyleIdx="1" presStyleCnt="2">
        <dgm:presLayoutVars>
          <dgm:chPref val="3"/>
        </dgm:presLayoutVars>
      </dgm:prSet>
      <dgm:spPr/>
    </dgm:pt>
    <dgm:pt modelId="{98C5E0FD-7DA7-6243-9F2C-247EA5272D23}" type="pres">
      <dgm:prSet presAssocID="{AE6E8A51-1DD7-4C9A-8041-CCBC9495B3E2}" presName="hierChild2" presStyleCnt="0"/>
      <dgm:spPr/>
    </dgm:pt>
  </dgm:ptLst>
  <dgm:cxnLst>
    <dgm:cxn modelId="{E818F102-FD47-C147-975A-D7AC25634803}" type="presOf" srcId="{284B097A-E9F2-46A4-A47F-85F526631D3E}" destId="{227D35BF-88D0-9E4B-8682-DA188DECFB13}" srcOrd="0" destOrd="0" presId="urn:microsoft.com/office/officeart/2005/8/layout/hierarchy1"/>
    <dgm:cxn modelId="{CF86C622-D11E-234F-8105-BA97E37E3F93}" type="presOf" srcId="{AE6E8A51-1DD7-4C9A-8041-CCBC9495B3E2}" destId="{66D9A18F-D3D2-AD47-9614-E4E409A0ED82}" srcOrd="0" destOrd="0" presId="urn:microsoft.com/office/officeart/2005/8/layout/hierarchy1"/>
    <dgm:cxn modelId="{DA0F9C41-CD6F-4A09-8000-66224DF43E7F}" srcId="{2EE109AB-E9EF-4275-A6B3-7716EDACD158}" destId="{AE6E8A51-1DD7-4C9A-8041-CCBC9495B3E2}" srcOrd="1" destOrd="0" parTransId="{119E6716-85F8-4B8B-B6CE-421F454E349C}" sibTransId="{58984B43-FFAA-42C5-8FEC-BA59DDC80B62}"/>
    <dgm:cxn modelId="{85438577-AA13-4F7C-878D-1FA45077F386}" srcId="{2EE109AB-E9EF-4275-A6B3-7716EDACD158}" destId="{284B097A-E9F2-46A4-A47F-85F526631D3E}" srcOrd="0" destOrd="0" parTransId="{DC497067-60B4-4C94-BC3F-2C09EAEFFC40}" sibTransId="{0CF03BD7-873E-44CB-842C-0588ABF28007}"/>
    <dgm:cxn modelId="{AACEE3C8-40EA-DF4D-8555-F030F1F694E5}" type="presOf" srcId="{2EE109AB-E9EF-4275-A6B3-7716EDACD158}" destId="{CC3F235F-6CE1-6347-8117-2AD30AF917BC}" srcOrd="0" destOrd="0" presId="urn:microsoft.com/office/officeart/2005/8/layout/hierarchy1"/>
    <dgm:cxn modelId="{C5684F18-5F8A-094D-B1A1-AFE353A9A679}" type="presParOf" srcId="{CC3F235F-6CE1-6347-8117-2AD30AF917BC}" destId="{940F3E5A-9809-8C41-8BC2-5868150EEBEE}" srcOrd="0" destOrd="0" presId="urn:microsoft.com/office/officeart/2005/8/layout/hierarchy1"/>
    <dgm:cxn modelId="{5FB86618-0894-D84E-9C0B-417B4D30AE26}" type="presParOf" srcId="{940F3E5A-9809-8C41-8BC2-5868150EEBEE}" destId="{9A950D41-BDCA-1049-A3BF-B96401C2AF7D}" srcOrd="0" destOrd="0" presId="urn:microsoft.com/office/officeart/2005/8/layout/hierarchy1"/>
    <dgm:cxn modelId="{830496BF-DBC1-BC45-90A0-A56F057B65EB}" type="presParOf" srcId="{9A950D41-BDCA-1049-A3BF-B96401C2AF7D}" destId="{995E7657-E229-1345-A22B-891182D233A7}" srcOrd="0" destOrd="0" presId="urn:microsoft.com/office/officeart/2005/8/layout/hierarchy1"/>
    <dgm:cxn modelId="{F894F976-1B14-A543-A68F-D0FECEA246F0}" type="presParOf" srcId="{9A950D41-BDCA-1049-A3BF-B96401C2AF7D}" destId="{227D35BF-88D0-9E4B-8682-DA188DECFB13}" srcOrd="1" destOrd="0" presId="urn:microsoft.com/office/officeart/2005/8/layout/hierarchy1"/>
    <dgm:cxn modelId="{C859F5D4-E189-9240-99A9-9B95DB0A0AE5}" type="presParOf" srcId="{940F3E5A-9809-8C41-8BC2-5868150EEBEE}" destId="{8A349C08-B5F4-4240-BAC8-7DF4B3E0AD7C}" srcOrd="1" destOrd="0" presId="urn:microsoft.com/office/officeart/2005/8/layout/hierarchy1"/>
    <dgm:cxn modelId="{1929AEA8-26A5-4B49-AC30-B9DF8355DCB8}" type="presParOf" srcId="{CC3F235F-6CE1-6347-8117-2AD30AF917BC}" destId="{1222CDD4-77CD-4A47-8248-167CD56D8A02}" srcOrd="1" destOrd="0" presId="urn:microsoft.com/office/officeart/2005/8/layout/hierarchy1"/>
    <dgm:cxn modelId="{4A2A4AEF-158F-794C-A0E8-B0B6F821F3D2}" type="presParOf" srcId="{1222CDD4-77CD-4A47-8248-167CD56D8A02}" destId="{4A69A101-539B-404E-9778-20C03D6B4F74}" srcOrd="0" destOrd="0" presId="urn:microsoft.com/office/officeart/2005/8/layout/hierarchy1"/>
    <dgm:cxn modelId="{FCE17668-A972-B34A-AD33-62AAC9799639}" type="presParOf" srcId="{4A69A101-539B-404E-9778-20C03D6B4F74}" destId="{D18E7894-0A75-6B45-B5AF-BF45CD61FC58}" srcOrd="0" destOrd="0" presId="urn:microsoft.com/office/officeart/2005/8/layout/hierarchy1"/>
    <dgm:cxn modelId="{D91F2476-404A-3748-AC8F-06854AA1A22D}" type="presParOf" srcId="{4A69A101-539B-404E-9778-20C03D6B4F74}" destId="{66D9A18F-D3D2-AD47-9614-E4E409A0ED82}" srcOrd="1" destOrd="0" presId="urn:microsoft.com/office/officeart/2005/8/layout/hierarchy1"/>
    <dgm:cxn modelId="{1F2BBCA1-159F-9846-B5FF-C81C6687A5B7}" type="presParOf" srcId="{1222CDD4-77CD-4A47-8248-167CD56D8A02}" destId="{98C5E0FD-7DA7-6243-9F2C-247EA5272D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909BD-8EEC-2D4B-8607-A34C559B9520}">
      <dsp:nvSpPr>
        <dsp:cNvPr id="0" name=""/>
        <dsp:cNvSpPr/>
      </dsp:nvSpPr>
      <dsp:spPr>
        <a:xfrm>
          <a:off x="0" y="753553"/>
          <a:ext cx="6513603" cy="1151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We respond to meaning</a:t>
          </a:r>
        </a:p>
      </dsp:txBody>
      <dsp:txXfrm>
        <a:off x="56201" y="809754"/>
        <a:ext cx="6401201" cy="1038877"/>
      </dsp:txXfrm>
    </dsp:sp>
    <dsp:sp modelId="{051B13CE-58EC-AC48-B4E6-3C25542F79FC}">
      <dsp:nvSpPr>
        <dsp:cNvPr id="0" name=""/>
        <dsp:cNvSpPr/>
      </dsp:nvSpPr>
      <dsp:spPr>
        <a:xfrm>
          <a:off x="0" y="2043073"/>
          <a:ext cx="6513603" cy="11512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Create </a:t>
          </a:r>
          <a:r>
            <a:rPr lang="en-US" sz="4800" b="1" kern="1200"/>
            <a:t>context:</a:t>
          </a:r>
          <a:endParaRPr lang="en-US" sz="4800" kern="1200"/>
        </a:p>
      </dsp:txBody>
      <dsp:txXfrm>
        <a:off x="56201" y="2099274"/>
        <a:ext cx="6401201" cy="1038877"/>
      </dsp:txXfrm>
    </dsp:sp>
    <dsp:sp modelId="{5C6DA9C6-1301-FD49-9B5A-7F3FE9712E7F}">
      <dsp:nvSpPr>
        <dsp:cNvPr id="0" name=""/>
        <dsp:cNvSpPr/>
      </dsp:nvSpPr>
      <dsp:spPr>
        <a:xfrm>
          <a:off x="0" y="3194353"/>
          <a:ext cx="6513603"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a:t>Memories</a:t>
          </a:r>
        </a:p>
        <a:p>
          <a:pPr marL="285750" lvl="1" indent="-285750" algn="l" defTabSz="1644650">
            <a:lnSpc>
              <a:spcPct val="90000"/>
            </a:lnSpc>
            <a:spcBef>
              <a:spcPct val="0"/>
            </a:spcBef>
            <a:spcAft>
              <a:spcPct val="20000"/>
            </a:spcAft>
            <a:buChar char="•"/>
          </a:pPr>
          <a:r>
            <a:rPr lang="en-US" sz="3700" kern="1200"/>
            <a:t>Associations</a:t>
          </a:r>
        </a:p>
        <a:p>
          <a:pPr marL="285750" lvl="1" indent="-285750" algn="l" defTabSz="1644650">
            <a:lnSpc>
              <a:spcPct val="90000"/>
            </a:lnSpc>
            <a:spcBef>
              <a:spcPct val="0"/>
            </a:spcBef>
            <a:spcAft>
              <a:spcPct val="20000"/>
            </a:spcAft>
            <a:buChar char="•"/>
          </a:pPr>
          <a:r>
            <a:rPr lang="en-US" sz="3700" kern="1200"/>
            <a:t>Expectations</a:t>
          </a:r>
        </a:p>
      </dsp:txBody>
      <dsp:txXfrm>
        <a:off x="0" y="3194353"/>
        <a:ext cx="6513603" cy="1937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51FF3-4017-4544-8236-95A697AEAB6F}">
      <dsp:nvSpPr>
        <dsp:cNvPr id="0" name=""/>
        <dsp:cNvSpPr/>
      </dsp:nvSpPr>
      <dsp:spPr>
        <a:xfrm>
          <a:off x="0" y="23293"/>
          <a:ext cx="6513603" cy="11752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Non-Verbal Cues</a:t>
          </a:r>
        </a:p>
      </dsp:txBody>
      <dsp:txXfrm>
        <a:off x="57372" y="80665"/>
        <a:ext cx="6398859" cy="1060520"/>
      </dsp:txXfrm>
    </dsp:sp>
    <dsp:sp modelId="{262F8311-84AF-054A-B40F-DCC9E951A237}">
      <dsp:nvSpPr>
        <dsp:cNvPr id="0" name=""/>
        <dsp:cNvSpPr/>
      </dsp:nvSpPr>
      <dsp:spPr>
        <a:xfrm>
          <a:off x="0" y="1339678"/>
          <a:ext cx="6513603" cy="11752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What are they?</a:t>
          </a:r>
        </a:p>
      </dsp:txBody>
      <dsp:txXfrm>
        <a:off x="57372" y="1397050"/>
        <a:ext cx="6398859" cy="1060520"/>
      </dsp:txXfrm>
    </dsp:sp>
    <dsp:sp modelId="{87425269-DEB0-3D43-8F90-5B1514FEE6DF}">
      <dsp:nvSpPr>
        <dsp:cNvPr id="0" name=""/>
        <dsp:cNvSpPr/>
      </dsp:nvSpPr>
      <dsp:spPr>
        <a:xfrm>
          <a:off x="0" y="2514942"/>
          <a:ext cx="6513603" cy="33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en-US" sz="3800" kern="1200"/>
            <a:t>Body language</a:t>
          </a:r>
        </a:p>
        <a:p>
          <a:pPr marL="285750" lvl="1" indent="-285750" algn="l" defTabSz="1689100">
            <a:lnSpc>
              <a:spcPct val="90000"/>
            </a:lnSpc>
            <a:spcBef>
              <a:spcPct val="0"/>
            </a:spcBef>
            <a:spcAft>
              <a:spcPct val="20000"/>
            </a:spcAft>
            <a:buChar char="•"/>
          </a:pPr>
          <a:r>
            <a:rPr lang="en-US" sz="3800" kern="1200"/>
            <a:t>Micro-expressions</a:t>
          </a:r>
        </a:p>
        <a:p>
          <a:pPr marL="285750" lvl="1" indent="-285750" algn="l" defTabSz="1689100">
            <a:lnSpc>
              <a:spcPct val="90000"/>
            </a:lnSpc>
            <a:spcBef>
              <a:spcPct val="0"/>
            </a:spcBef>
            <a:spcAft>
              <a:spcPct val="20000"/>
            </a:spcAft>
            <a:buChar char="•"/>
          </a:pPr>
          <a:r>
            <a:rPr lang="en-US" sz="3800" kern="1200"/>
            <a:t>Para-linguistics</a:t>
          </a:r>
        </a:p>
        <a:p>
          <a:pPr marL="571500" lvl="2" indent="-285750" algn="l" defTabSz="1689100">
            <a:lnSpc>
              <a:spcPct val="90000"/>
            </a:lnSpc>
            <a:spcBef>
              <a:spcPct val="0"/>
            </a:spcBef>
            <a:spcAft>
              <a:spcPct val="20000"/>
            </a:spcAft>
            <a:buChar char="•"/>
          </a:pPr>
          <a:r>
            <a:rPr lang="en-US" sz="3800" kern="1200"/>
            <a:t>Speed of speech</a:t>
          </a:r>
        </a:p>
        <a:p>
          <a:pPr marL="571500" lvl="2" indent="-285750" algn="l" defTabSz="1689100">
            <a:lnSpc>
              <a:spcPct val="90000"/>
            </a:lnSpc>
            <a:spcBef>
              <a:spcPct val="0"/>
            </a:spcBef>
            <a:spcAft>
              <a:spcPct val="20000"/>
            </a:spcAft>
            <a:buChar char="•"/>
          </a:pPr>
          <a:r>
            <a:rPr lang="en-US" sz="3800" kern="1200"/>
            <a:t>Tone</a:t>
          </a:r>
        </a:p>
      </dsp:txBody>
      <dsp:txXfrm>
        <a:off x="0" y="2514942"/>
        <a:ext cx="6513603" cy="3347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08086-C2AE-4043-AEC3-33526A5FF98A}">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BDDDB-DC39-45D5-A9B1-3E4EC530B1D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888A32-23EA-438F-A492-202FE1562347}">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en-US" sz="2200" kern="1200"/>
            <a:t>Mood (affect)</a:t>
          </a:r>
        </a:p>
      </dsp:txBody>
      <dsp:txXfrm>
        <a:off x="1941716" y="718"/>
        <a:ext cx="4571887" cy="1681139"/>
      </dsp:txXfrm>
    </dsp:sp>
    <dsp:sp modelId="{7A5FDAFE-C44E-4761-BDA7-266572BF67FE}">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F3E4F-D7BB-4F01-9080-431C2446D53F}">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6FEFC8-0A0B-4CF5-BBC2-5B2DCC2E59FC}">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en-US" sz="2200" u="sng" kern="1200"/>
            <a:t>Good mood (non-threatening topic)</a:t>
          </a:r>
          <a:r>
            <a:rPr lang="en-US" sz="2200" kern="1200"/>
            <a:t>-More likely to use bottom-up thinking- more open for creative solutions and unusual associations</a:t>
          </a:r>
        </a:p>
      </dsp:txBody>
      <dsp:txXfrm>
        <a:off x="1941716" y="2102143"/>
        <a:ext cx="4571887" cy="1681139"/>
      </dsp:txXfrm>
    </dsp:sp>
    <dsp:sp modelId="{A01C7457-27AA-4C06-B085-346CCABBCF5A}">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0943A-848A-45B3-BC25-808CA5ED594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C74DF3-DF46-4F51-9D1D-F430CD431A98}">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en-US" sz="2200" u="sng" kern="1200"/>
            <a:t>Bad mood (distracted/threatening topic/system two depleted)</a:t>
          </a:r>
          <a:r>
            <a:rPr lang="en-US" sz="2200" kern="1200"/>
            <a:t>-Top down, rules-based thinking - may take more risk on loss related items</a:t>
          </a:r>
        </a:p>
      </dsp:txBody>
      <dsp:txXfrm>
        <a:off x="1941716" y="4203567"/>
        <a:ext cx="4571887" cy="16811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90D2-6B3E-4ECF-B495-D58BA0B65A3E}">
      <dsp:nvSpPr>
        <dsp:cNvPr id="0" name=""/>
        <dsp:cNvSpPr/>
      </dsp:nvSpPr>
      <dsp:spPr>
        <a:xfrm>
          <a:off x="596036" y="1187712"/>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58CBF-FD7F-417F-9BEA-3E3555C1C400}">
      <dsp:nvSpPr>
        <dsp:cNvPr id="0" name=""/>
        <dsp:cNvSpPr/>
      </dsp:nvSpPr>
      <dsp:spPr>
        <a:xfrm>
          <a:off x="983598" y="1575275"/>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5FF8AD-339B-4D7A-A92B-1FB3131394AF}">
      <dsp:nvSpPr>
        <dsp:cNvPr id="0" name=""/>
        <dsp:cNvSpPr/>
      </dsp:nvSpPr>
      <dsp:spPr>
        <a:xfrm>
          <a:off x="14692" y="3572713"/>
          <a:ext cx="29812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Some tips from informational interviewing</a:t>
          </a:r>
        </a:p>
      </dsp:txBody>
      <dsp:txXfrm>
        <a:off x="14692" y="3572713"/>
        <a:ext cx="2981250" cy="1125000"/>
      </dsp:txXfrm>
    </dsp:sp>
    <dsp:sp modelId="{1CD3D440-F042-4F3E-9264-4C1785DDA108}">
      <dsp:nvSpPr>
        <dsp:cNvPr id="0" name=""/>
        <dsp:cNvSpPr/>
      </dsp:nvSpPr>
      <dsp:spPr>
        <a:xfrm>
          <a:off x="4099005" y="1187712"/>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BAC8A-38DA-41C8-A6D5-DB38EC8DF529}">
      <dsp:nvSpPr>
        <dsp:cNvPr id="0" name=""/>
        <dsp:cNvSpPr/>
      </dsp:nvSpPr>
      <dsp:spPr>
        <a:xfrm>
          <a:off x="4486567" y="1575275"/>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2A30B-8139-4549-A19F-4ED2D493616C}">
      <dsp:nvSpPr>
        <dsp:cNvPr id="0" name=""/>
        <dsp:cNvSpPr/>
      </dsp:nvSpPr>
      <dsp:spPr>
        <a:xfrm>
          <a:off x="3517661" y="3572713"/>
          <a:ext cx="29812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t>How would you start?</a:t>
          </a:r>
        </a:p>
      </dsp:txBody>
      <dsp:txXfrm>
        <a:off x="3517661" y="3572713"/>
        <a:ext cx="2981250" cy="1125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8FE33-DCAD-49DE-BE8D-75BE83C73B64}">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1BB62-4698-4703-AFF0-B6CF3646063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39CADF-DC93-4D4D-B151-BA5528D9A1BD}">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This will require research</a:t>
          </a:r>
        </a:p>
      </dsp:txBody>
      <dsp:txXfrm>
        <a:off x="1429899" y="2442"/>
        <a:ext cx="5083704" cy="1238008"/>
      </dsp:txXfrm>
    </dsp:sp>
    <dsp:sp modelId="{E5D9C48F-B81D-4B78-B564-83C1EB88C699}">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D295A-929B-44CA-A7AF-D20AC2B8E73A}">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E2652-BC97-4F19-B39E-98B1DCA36913}">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Put yourself in their shoes</a:t>
          </a:r>
        </a:p>
      </dsp:txBody>
      <dsp:txXfrm>
        <a:off x="1429899" y="1549953"/>
        <a:ext cx="5083704" cy="1238008"/>
      </dsp:txXfrm>
    </dsp:sp>
    <dsp:sp modelId="{F8984036-ED4C-4747-BD2A-6AE061EDCD7C}">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532EF-FDC7-4835-B587-75DB43A262CF}">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4E1820-4D33-41C6-A607-17968643AECA}">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What are their motivations</a:t>
          </a:r>
        </a:p>
      </dsp:txBody>
      <dsp:txXfrm>
        <a:off x="1429899" y="3097464"/>
        <a:ext cx="5083704" cy="1238008"/>
      </dsp:txXfrm>
    </dsp:sp>
    <dsp:sp modelId="{3B6EC2B7-AF94-4B74-A758-8D79E5CC8AB7}">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CA0E4-56F7-4534-B382-9E14A2F83983}">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AA847-5894-489B-A982-6D44C89BF79D}">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What do they hope to hear/not to hear</a:t>
          </a:r>
        </a:p>
      </dsp:txBody>
      <dsp:txXfrm>
        <a:off x="1429899" y="4644974"/>
        <a:ext cx="5083704" cy="12380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A950F-EC06-4175-BFC9-3CD52ED4068F}">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0F0CB-0375-4AD6-8A33-DF5594747BFE}">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373C9E-72B9-43A8-8E97-71D7AC48A143}">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What do they and don’t they know?</a:t>
          </a:r>
        </a:p>
      </dsp:txBody>
      <dsp:txXfrm>
        <a:off x="1131174" y="4597"/>
        <a:ext cx="5382429" cy="979371"/>
      </dsp:txXfrm>
    </dsp:sp>
    <dsp:sp modelId="{127EC76E-52E5-49FD-9E6F-1F4A3AC3731E}">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3063C-D408-49D7-A841-22B0B8CE81C1}">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A7DFA-CCF3-44B5-ADE0-632C7D5A3C7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Preconceived notions?</a:t>
          </a:r>
        </a:p>
      </dsp:txBody>
      <dsp:txXfrm>
        <a:off x="1131174" y="1228812"/>
        <a:ext cx="5382429" cy="979371"/>
      </dsp:txXfrm>
    </dsp:sp>
    <dsp:sp modelId="{83D909A9-F1B9-4BDD-B4FB-8882CB827BB4}">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1B10B8-B891-4E90-B919-E063A4158F30}">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050E37-62A7-4A0E-944B-2CFE1002CDE5}">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How will they use this information?</a:t>
          </a:r>
        </a:p>
      </dsp:txBody>
      <dsp:txXfrm>
        <a:off x="1131174" y="2453027"/>
        <a:ext cx="5382429" cy="979371"/>
      </dsp:txXfrm>
    </dsp:sp>
    <dsp:sp modelId="{A8A55001-88D0-4816-9D7C-8FC0DED38F0B}">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6462B-6F6B-43FA-8036-A96E3F7BDE32}">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574C69-4413-44A2-8D09-02B8DD7FEA78}">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What can you provide that will support this?</a:t>
          </a:r>
        </a:p>
      </dsp:txBody>
      <dsp:txXfrm>
        <a:off x="1131174" y="3677241"/>
        <a:ext cx="5382429" cy="979371"/>
      </dsp:txXfrm>
    </dsp:sp>
    <dsp:sp modelId="{D8AE168E-6480-48C0-9736-F10DDB2094A6}">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406E5-7D70-4BF5-9C72-FD6669E8884A}">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92FDA2-A11B-4782-9CCB-B2158A930394}">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-What is the worst mistake they could make with the info?</a:t>
          </a:r>
        </a:p>
      </dsp:txBody>
      <dsp:txXfrm>
        <a:off x="1131174" y="4901456"/>
        <a:ext cx="5382429" cy="97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74B28-04C4-8E48-B580-5E348EFA8EA0}">
      <dsp:nvSpPr>
        <dsp:cNvPr id="0" name=""/>
        <dsp:cNvSpPr/>
      </dsp:nvSpPr>
      <dsp:spPr>
        <a:xfrm>
          <a:off x="0" y="816237"/>
          <a:ext cx="6513603" cy="1292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Capacity</a:t>
          </a:r>
        </a:p>
      </dsp:txBody>
      <dsp:txXfrm>
        <a:off x="63112" y="879349"/>
        <a:ext cx="6387379" cy="1166626"/>
      </dsp:txXfrm>
    </dsp:sp>
    <dsp:sp modelId="{51BB88F1-636A-4147-B896-2BD1C0DC3728}">
      <dsp:nvSpPr>
        <dsp:cNvPr id="0" name=""/>
        <dsp:cNvSpPr/>
      </dsp:nvSpPr>
      <dsp:spPr>
        <a:xfrm>
          <a:off x="0" y="2296288"/>
          <a:ext cx="6513603" cy="129285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Duration</a:t>
          </a:r>
        </a:p>
      </dsp:txBody>
      <dsp:txXfrm>
        <a:off x="63112" y="2359400"/>
        <a:ext cx="6387379" cy="1166626"/>
      </dsp:txXfrm>
    </dsp:sp>
    <dsp:sp modelId="{637B4FFB-45A4-5A43-BEF0-7854C6FFF844}">
      <dsp:nvSpPr>
        <dsp:cNvPr id="0" name=""/>
        <dsp:cNvSpPr/>
      </dsp:nvSpPr>
      <dsp:spPr>
        <a:xfrm>
          <a:off x="0" y="3776338"/>
          <a:ext cx="6513603" cy="129285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Focus</a:t>
          </a:r>
        </a:p>
      </dsp:txBody>
      <dsp:txXfrm>
        <a:off x="63112" y="3839450"/>
        <a:ext cx="6387379" cy="1166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00B0E-9A68-304B-A90B-8560D38A50D2}">
      <dsp:nvSpPr>
        <dsp:cNvPr id="0" name=""/>
        <dsp:cNvSpPr/>
      </dsp:nvSpPr>
      <dsp:spPr>
        <a:xfrm>
          <a:off x="0" y="28063"/>
          <a:ext cx="6513603" cy="2028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How can we ease depletion?</a:t>
          </a:r>
        </a:p>
      </dsp:txBody>
      <dsp:txXfrm>
        <a:off x="99037" y="127100"/>
        <a:ext cx="6315529" cy="1830706"/>
      </dsp:txXfrm>
    </dsp:sp>
    <dsp:sp modelId="{6A908628-F6F6-0141-B3E4-0476B1EA1179}">
      <dsp:nvSpPr>
        <dsp:cNvPr id="0" name=""/>
        <dsp:cNvSpPr/>
      </dsp:nvSpPr>
      <dsp:spPr>
        <a:xfrm>
          <a:off x="0" y="2056843"/>
          <a:ext cx="6513603" cy="380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a:t>Spur curiosity</a:t>
          </a:r>
        </a:p>
        <a:p>
          <a:pPr marL="285750" lvl="1" indent="-285750" algn="l" defTabSz="1778000">
            <a:lnSpc>
              <a:spcPct val="90000"/>
            </a:lnSpc>
            <a:spcBef>
              <a:spcPct val="0"/>
            </a:spcBef>
            <a:spcAft>
              <a:spcPct val="20000"/>
            </a:spcAft>
            <a:buChar char="•"/>
          </a:pPr>
          <a:r>
            <a:rPr lang="en-US" sz="4000" kern="1200" dirty="0"/>
            <a:t>Take breaks from mentally demanding tasks</a:t>
          </a:r>
        </a:p>
        <a:p>
          <a:pPr marL="285750" lvl="1" indent="-285750" algn="l" defTabSz="1778000">
            <a:lnSpc>
              <a:spcPct val="90000"/>
            </a:lnSpc>
            <a:spcBef>
              <a:spcPct val="0"/>
            </a:spcBef>
            <a:spcAft>
              <a:spcPct val="20000"/>
            </a:spcAft>
            <a:buChar char="•"/>
          </a:pPr>
          <a:r>
            <a:rPr lang="en-US" sz="4000" kern="1200" dirty="0"/>
            <a:t>Help the audience identify with the topic (to see how they fit in)</a:t>
          </a:r>
        </a:p>
      </dsp:txBody>
      <dsp:txXfrm>
        <a:off x="0" y="2056843"/>
        <a:ext cx="6513603" cy="3800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FCD78-0038-2D42-807F-0CAA469B4B6E}">
      <dsp:nvSpPr>
        <dsp:cNvPr id="0" name=""/>
        <dsp:cNvSpPr/>
      </dsp:nvSpPr>
      <dsp:spPr>
        <a:xfrm>
          <a:off x="0" y="103213"/>
          <a:ext cx="6513603" cy="95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Heuristics:</a:t>
          </a:r>
        </a:p>
      </dsp:txBody>
      <dsp:txXfrm>
        <a:off x="46834" y="150047"/>
        <a:ext cx="6419935" cy="865732"/>
      </dsp:txXfrm>
    </dsp:sp>
    <dsp:sp modelId="{726E616E-06F1-544D-A08E-A6036350609D}">
      <dsp:nvSpPr>
        <dsp:cNvPr id="0" name=""/>
        <dsp:cNvSpPr/>
      </dsp:nvSpPr>
      <dsp:spPr>
        <a:xfrm>
          <a:off x="0" y="1062613"/>
          <a:ext cx="6513603" cy="471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We use “Rules of Thumb” to simplify decision making-but these simple rules lead to biases, especially under stress</a:t>
          </a:r>
        </a:p>
        <a:p>
          <a:pPr marL="285750" lvl="1" indent="-285750" algn="l" defTabSz="1377950">
            <a:lnSpc>
              <a:spcPct val="90000"/>
            </a:lnSpc>
            <a:spcBef>
              <a:spcPct val="0"/>
            </a:spcBef>
            <a:spcAft>
              <a:spcPct val="20000"/>
            </a:spcAft>
            <a:buChar char="•"/>
          </a:pPr>
          <a:r>
            <a:rPr lang="en-US" sz="3100" kern="1200" dirty="0"/>
            <a:t>Limited capacity for complex problems</a:t>
          </a:r>
        </a:p>
        <a:p>
          <a:pPr marL="285750" lvl="1" indent="-285750" algn="l" defTabSz="1377950">
            <a:lnSpc>
              <a:spcPct val="90000"/>
            </a:lnSpc>
            <a:spcBef>
              <a:spcPct val="0"/>
            </a:spcBef>
            <a:spcAft>
              <a:spcPct val="20000"/>
            </a:spcAft>
            <a:buChar char="•"/>
          </a:pPr>
          <a:r>
            <a:rPr lang="en-US" sz="3100" kern="1200"/>
            <a:t>Inability to recognize counter-intuitive solutions to problems</a:t>
          </a:r>
        </a:p>
        <a:p>
          <a:pPr marL="285750" lvl="1" indent="-285750" algn="l" defTabSz="1377950">
            <a:lnSpc>
              <a:spcPct val="90000"/>
            </a:lnSpc>
            <a:spcBef>
              <a:spcPct val="0"/>
            </a:spcBef>
            <a:spcAft>
              <a:spcPct val="20000"/>
            </a:spcAft>
            <a:buChar char="•"/>
          </a:pPr>
          <a:r>
            <a:rPr lang="en-US" sz="3100" kern="1200"/>
            <a:t>Increased likelihood of attention going towards default judgment</a:t>
          </a:r>
        </a:p>
      </dsp:txBody>
      <dsp:txXfrm>
        <a:off x="0" y="1062613"/>
        <a:ext cx="6513603" cy="471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A43A1-D2DB-794F-BDFB-7FF134DBF799}">
      <dsp:nvSpPr>
        <dsp:cNvPr id="0" name=""/>
        <dsp:cNvSpPr/>
      </dsp:nvSpPr>
      <dsp:spPr>
        <a:xfrm>
          <a:off x="0" y="28332"/>
          <a:ext cx="6513603" cy="1539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Make the first offer. Research shows that you are more likely to get better terms and achieve a result closer to your goal.</a:t>
          </a:r>
        </a:p>
      </dsp:txBody>
      <dsp:txXfrm>
        <a:off x="75163" y="103495"/>
        <a:ext cx="6363277" cy="1389393"/>
      </dsp:txXfrm>
    </dsp:sp>
    <dsp:sp modelId="{33FE9CF0-35ED-7449-866C-10C083B90372}">
      <dsp:nvSpPr>
        <dsp:cNvPr id="0" name=""/>
        <dsp:cNvSpPr/>
      </dsp:nvSpPr>
      <dsp:spPr>
        <a:xfrm>
          <a:off x="0" y="1568052"/>
          <a:ext cx="6513603" cy="42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If you make the first offer you are achieving an important psychological advantage called anchoring.</a:t>
          </a:r>
          <a:br>
            <a:rPr lang="en-US" sz="2200" kern="1200"/>
          </a:br>
          <a:endParaRPr lang="en-US" sz="2200" kern="1200"/>
        </a:p>
        <a:p>
          <a:pPr marL="228600" lvl="1" indent="-228600" algn="l" defTabSz="977900">
            <a:lnSpc>
              <a:spcPct val="90000"/>
            </a:lnSpc>
            <a:spcBef>
              <a:spcPct val="0"/>
            </a:spcBef>
            <a:spcAft>
              <a:spcPct val="20000"/>
            </a:spcAft>
            <a:buChar char="•"/>
          </a:pPr>
          <a:r>
            <a:rPr lang="en-US" sz="2200" kern="1200"/>
            <a:t>Anchoring-Sets the stage. Everything is compared to the anchor</a:t>
          </a:r>
          <a:br>
            <a:rPr lang="en-US" sz="2200" kern="1200"/>
          </a:br>
          <a:endParaRPr lang="en-US" sz="2200" kern="1200"/>
        </a:p>
        <a:p>
          <a:pPr marL="228600" lvl="1" indent="-228600" algn="l" defTabSz="977900">
            <a:lnSpc>
              <a:spcPct val="90000"/>
            </a:lnSpc>
            <a:spcBef>
              <a:spcPct val="0"/>
            </a:spcBef>
            <a:spcAft>
              <a:spcPct val="20000"/>
            </a:spcAft>
            <a:buChar char="•"/>
          </a:pPr>
          <a:r>
            <a:rPr lang="en-US" sz="2200" kern="1200"/>
            <a:t>Most people aren’t aggressive enough in setting the anchor because of fear they will be far off and disengage the other party</a:t>
          </a:r>
          <a:br>
            <a:rPr lang="en-US" sz="2200" kern="1200"/>
          </a:br>
          <a:endParaRPr lang="en-US" sz="2200" kern="1200"/>
        </a:p>
        <a:p>
          <a:pPr marL="228600" lvl="1" indent="-228600" algn="l" defTabSz="977900">
            <a:lnSpc>
              <a:spcPct val="90000"/>
            </a:lnSpc>
            <a:spcBef>
              <a:spcPct val="0"/>
            </a:spcBef>
            <a:spcAft>
              <a:spcPct val="20000"/>
            </a:spcAft>
            <a:buChar char="•"/>
          </a:pPr>
          <a:r>
            <a:rPr lang="en-US" sz="2200" kern="1200"/>
            <a:t>Best first offer? Just outside partners reservation price</a:t>
          </a:r>
        </a:p>
      </dsp:txBody>
      <dsp:txXfrm>
        <a:off x="0" y="1568052"/>
        <a:ext cx="6513603" cy="428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CE2EB-2B1A-FC48-B6E8-B6619310C403}">
      <dsp:nvSpPr>
        <dsp:cNvPr id="0" name=""/>
        <dsp:cNvSpPr/>
      </dsp:nvSpPr>
      <dsp:spPr>
        <a:xfrm>
          <a:off x="0" y="12740"/>
          <a:ext cx="6513603" cy="9354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Strong initial views:</a:t>
          </a:r>
        </a:p>
      </dsp:txBody>
      <dsp:txXfrm>
        <a:off x="45663" y="58403"/>
        <a:ext cx="6422277" cy="844089"/>
      </dsp:txXfrm>
    </dsp:sp>
    <dsp:sp modelId="{8F4F4E7D-8569-B244-AA59-E21DE3DBC387}">
      <dsp:nvSpPr>
        <dsp:cNvPr id="0" name=""/>
        <dsp:cNvSpPr/>
      </dsp:nvSpPr>
      <dsp:spPr>
        <a:xfrm>
          <a:off x="0" y="948155"/>
          <a:ext cx="6513603" cy="49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Resistant to change because of the way we interpret subsequent information</a:t>
          </a:r>
        </a:p>
        <a:p>
          <a:pPr marL="285750" lvl="1" indent="-285750" algn="l" defTabSz="1333500">
            <a:lnSpc>
              <a:spcPct val="90000"/>
            </a:lnSpc>
            <a:spcBef>
              <a:spcPct val="0"/>
            </a:spcBef>
            <a:spcAft>
              <a:spcPct val="20000"/>
            </a:spcAft>
            <a:buChar char="•"/>
          </a:pPr>
          <a:r>
            <a:rPr lang="en-US" sz="3000" kern="1200"/>
            <a:t>When new information meets prior belief contrary evidence is dismissed as unreliable, or unrepresentative</a:t>
          </a:r>
        </a:p>
        <a:p>
          <a:pPr marL="285750" lvl="1" indent="-285750" algn="l" defTabSz="1333500">
            <a:lnSpc>
              <a:spcPct val="90000"/>
            </a:lnSpc>
            <a:spcBef>
              <a:spcPct val="0"/>
            </a:spcBef>
            <a:spcAft>
              <a:spcPct val="20000"/>
            </a:spcAft>
            <a:buChar char="•"/>
          </a:pPr>
          <a:r>
            <a:rPr lang="en-US" sz="3000" kern="1200"/>
            <a:t>We must also realize that when no initial view is present, the opposite situation can occur-we are at the mercy of the way the problem was formulated (framing) </a:t>
          </a:r>
        </a:p>
      </dsp:txBody>
      <dsp:txXfrm>
        <a:off x="0" y="948155"/>
        <a:ext cx="6513603" cy="4924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4B87D-3C80-6447-A7B6-3BCA8D183EE5}">
      <dsp:nvSpPr>
        <dsp:cNvPr id="0" name=""/>
        <dsp:cNvSpPr/>
      </dsp:nvSpPr>
      <dsp:spPr>
        <a:xfrm>
          <a:off x="0" y="570147"/>
          <a:ext cx="6513603" cy="2325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Draw them quickly to content they will find important - emotionally meaningful </a:t>
          </a:r>
        </a:p>
      </dsp:txBody>
      <dsp:txXfrm>
        <a:off x="113499" y="683646"/>
        <a:ext cx="6286605" cy="2098047"/>
      </dsp:txXfrm>
    </dsp:sp>
    <dsp:sp modelId="{A731C7EE-2088-2B48-B11D-C412E6944CF6}">
      <dsp:nvSpPr>
        <dsp:cNvPr id="0" name=""/>
        <dsp:cNvSpPr/>
      </dsp:nvSpPr>
      <dsp:spPr>
        <a:xfrm>
          <a:off x="0" y="2990233"/>
          <a:ext cx="6513603" cy="2325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Frame it so they quickly see what they desire or want to avoid (RAS).  Consider context and mood when developing your approach.</a:t>
          </a:r>
        </a:p>
      </dsp:txBody>
      <dsp:txXfrm>
        <a:off x="113499" y="3103732"/>
        <a:ext cx="6286605" cy="2098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5D8E0-F17A-EE41-87E9-34A6108966B2}">
      <dsp:nvSpPr>
        <dsp:cNvPr id="0" name=""/>
        <dsp:cNvSpPr/>
      </dsp:nvSpPr>
      <dsp:spPr>
        <a:xfrm>
          <a:off x="0" y="29412"/>
          <a:ext cx="6513603" cy="9354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Be prepared to:</a:t>
          </a:r>
        </a:p>
      </dsp:txBody>
      <dsp:txXfrm>
        <a:off x="45663" y="75075"/>
        <a:ext cx="6422277" cy="844089"/>
      </dsp:txXfrm>
    </dsp:sp>
    <dsp:sp modelId="{6D6B9959-B8EE-E642-A5F8-E927D5A715CD}">
      <dsp:nvSpPr>
        <dsp:cNvPr id="0" name=""/>
        <dsp:cNvSpPr/>
      </dsp:nvSpPr>
      <dsp:spPr>
        <a:xfrm>
          <a:off x="0" y="964827"/>
          <a:ext cx="6513603" cy="23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Remove ambiguity</a:t>
          </a:r>
        </a:p>
        <a:p>
          <a:pPr marL="285750" lvl="1" indent="-285750" algn="l" defTabSz="1333500">
            <a:lnSpc>
              <a:spcPct val="90000"/>
            </a:lnSpc>
            <a:spcBef>
              <a:spcPct val="0"/>
            </a:spcBef>
            <a:spcAft>
              <a:spcPct val="20000"/>
            </a:spcAft>
            <a:buChar char="•"/>
          </a:pPr>
          <a:r>
            <a:rPr lang="en-US" sz="3000" kern="1200"/>
            <a:t>Be clear-you will build credibility</a:t>
          </a:r>
        </a:p>
        <a:p>
          <a:pPr marL="285750" lvl="1" indent="-285750" algn="l" defTabSz="1333500">
            <a:lnSpc>
              <a:spcPct val="90000"/>
            </a:lnSpc>
            <a:spcBef>
              <a:spcPct val="0"/>
            </a:spcBef>
            <a:spcAft>
              <a:spcPct val="20000"/>
            </a:spcAft>
            <a:buChar char="•"/>
          </a:pPr>
          <a:r>
            <a:rPr lang="en-US" sz="3000" kern="1200"/>
            <a:t>Don’t let them misunderstand-you could work hard for an agreement that doesn’t work out.</a:t>
          </a:r>
        </a:p>
      </dsp:txBody>
      <dsp:txXfrm>
        <a:off x="0" y="964827"/>
        <a:ext cx="6513603" cy="2381535"/>
      </dsp:txXfrm>
    </dsp:sp>
    <dsp:sp modelId="{F2635467-946F-D149-9E7F-938E488185E8}">
      <dsp:nvSpPr>
        <dsp:cNvPr id="0" name=""/>
        <dsp:cNvSpPr/>
      </dsp:nvSpPr>
      <dsp:spPr>
        <a:xfrm>
          <a:off x="0" y="3346362"/>
          <a:ext cx="6513603" cy="9354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Be prepared to:</a:t>
          </a:r>
        </a:p>
      </dsp:txBody>
      <dsp:txXfrm>
        <a:off x="45663" y="3392025"/>
        <a:ext cx="6422277" cy="844089"/>
      </dsp:txXfrm>
    </dsp:sp>
    <dsp:sp modelId="{D5D64ED6-1C8B-9145-989C-77ED54C5B6E3}">
      <dsp:nvSpPr>
        <dsp:cNvPr id="0" name=""/>
        <dsp:cNvSpPr/>
      </dsp:nvSpPr>
      <dsp:spPr>
        <a:xfrm>
          <a:off x="0" y="4281778"/>
          <a:ext cx="6513603" cy="157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Deal head-on with the hard issues</a:t>
          </a:r>
        </a:p>
        <a:p>
          <a:pPr marL="285750" lvl="1" indent="-285750" algn="l" defTabSz="1333500">
            <a:lnSpc>
              <a:spcPct val="90000"/>
            </a:lnSpc>
            <a:spcBef>
              <a:spcPct val="0"/>
            </a:spcBef>
            <a:spcAft>
              <a:spcPct val="20000"/>
            </a:spcAft>
            <a:buChar char="•"/>
          </a:pPr>
          <a:r>
            <a:rPr lang="en-US" sz="3000" kern="1200"/>
            <a:t>Avoidance only makes it worse</a:t>
          </a:r>
        </a:p>
        <a:p>
          <a:pPr marL="285750" lvl="1" indent="-285750" algn="l" defTabSz="1333500">
            <a:lnSpc>
              <a:spcPct val="90000"/>
            </a:lnSpc>
            <a:spcBef>
              <a:spcPct val="0"/>
            </a:spcBef>
            <a:spcAft>
              <a:spcPct val="20000"/>
            </a:spcAft>
            <a:buChar char="•"/>
          </a:pPr>
          <a:r>
            <a:rPr lang="en-US" sz="3000" kern="1200"/>
            <a:t>Ignoring risk doesn’t remove risk</a:t>
          </a:r>
        </a:p>
      </dsp:txBody>
      <dsp:txXfrm>
        <a:off x="0" y="4281778"/>
        <a:ext cx="6513603" cy="15742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7657-E229-1345-A22B-891182D233A7}">
      <dsp:nvSpPr>
        <dsp:cNvPr id="0" name=""/>
        <dsp:cNvSpPr/>
      </dsp:nvSpPr>
      <dsp:spPr>
        <a:xfrm>
          <a:off x="743" y="1819928"/>
          <a:ext cx="2609212" cy="1656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D35BF-88D0-9E4B-8682-DA188DECFB13}">
      <dsp:nvSpPr>
        <dsp:cNvPr id="0" name=""/>
        <dsp:cNvSpPr/>
      </dsp:nvSpPr>
      <dsp:spPr>
        <a:xfrm>
          <a:off x="290655" y="2095345"/>
          <a:ext cx="2609212" cy="16568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Biases that may reveal themselves through verbal and nonverbal cues</a:t>
          </a:r>
        </a:p>
      </dsp:txBody>
      <dsp:txXfrm>
        <a:off x="339182" y="2143872"/>
        <a:ext cx="2512158" cy="1559796"/>
      </dsp:txXfrm>
    </dsp:sp>
    <dsp:sp modelId="{D18E7894-0A75-6B45-B5AF-BF45CD61FC58}">
      <dsp:nvSpPr>
        <dsp:cNvPr id="0" name=""/>
        <dsp:cNvSpPr/>
      </dsp:nvSpPr>
      <dsp:spPr>
        <a:xfrm>
          <a:off x="3189781" y="1819928"/>
          <a:ext cx="2609212" cy="1656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9A18F-D3D2-AD47-9614-E4E409A0ED82}">
      <dsp:nvSpPr>
        <dsp:cNvPr id="0" name=""/>
        <dsp:cNvSpPr/>
      </dsp:nvSpPr>
      <dsp:spPr>
        <a:xfrm>
          <a:off x="3479693" y="2095345"/>
          <a:ext cx="2609212" cy="16568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context of the situation that will influence the way the message is framed</a:t>
          </a:r>
        </a:p>
      </dsp:txBody>
      <dsp:txXfrm>
        <a:off x="3528220" y="2143872"/>
        <a:ext cx="2512158" cy="15597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B32D1-34A7-0A45-8BFD-2E4B3E022CEE}" type="datetimeFigureOut">
              <a:rPr lang="en-US" smtClean="0"/>
              <a:t>5/1/19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87EAA-3861-494E-AED0-923F0F4BF70E}" type="slidenum">
              <a:rPr lang="en-US" smtClean="0"/>
              <a:t>‹#›</a:t>
            </a:fld>
            <a:endParaRPr lang="en-US"/>
          </a:p>
        </p:txBody>
      </p:sp>
    </p:spTree>
    <p:extLst>
      <p:ext uri="{BB962C8B-B14F-4D97-AF65-F5344CB8AC3E}">
        <p14:creationId xmlns:p14="http://schemas.microsoft.com/office/powerpoint/2010/main" val="137820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E89BF5-FAF9-034D-8F7B-1D195806AD37}" type="datetime1">
              <a:rPr lang="en-US" smtClean="0"/>
              <a:t>5/1/19</a:t>
            </a:fld>
            <a:endParaRPr lang="en-US"/>
          </a:p>
        </p:txBody>
      </p:sp>
      <p:sp>
        <p:nvSpPr>
          <p:cNvPr id="5" name="Footer Placeholder 4"/>
          <p:cNvSpPr>
            <a:spLocks noGrp="1"/>
          </p:cNvSpPr>
          <p:nvPr>
            <p:ph type="ftr" sz="quarter" idx="11"/>
          </p:nvPr>
        </p:nvSpPr>
        <p:spPr/>
        <p:txBody>
          <a:bodyPr/>
          <a:lstStyle/>
          <a:p>
            <a:r>
              <a:rPr lang="en-US"/>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427091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0A006-E397-4943-81C6-2201AED148DE}" type="datetime1">
              <a:rPr lang="en-US" smtClean="0"/>
              <a:t>5/1/19</a:t>
            </a:fld>
            <a:endParaRPr lang="en-US"/>
          </a:p>
        </p:txBody>
      </p:sp>
      <p:sp>
        <p:nvSpPr>
          <p:cNvPr id="5" name="Footer Placeholder 4"/>
          <p:cNvSpPr>
            <a:spLocks noGrp="1"/>
          </p:cNvSpPr>
          <p:nvPr>
            <p:ph type="ftr" sz="quarter" idx="11"/>
          </p:nvPr>
        </p:nvSpPr>
        <p:spPr/>
        <p:txBody>
          <a:bodyPr/>
          <a:lstStyle/>
          <a:p>
            <a:r>
              <a:rPr lang="en-US"/>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109902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BA2B8-E392-284B-B3AC-F7F2003EA224}" type="datetime1">
              <a:rPr lang="en-US" smtClean="0"/>
              <a:t>5/1/19</a:t>
            </a:fld>
            <a:endParaRPr lang="en-US"/>
          </a:p>
        </p:txBody>
      </p:sp>
      <p:sp>
        <p:nvSpPr>
          <p:cNvPr id="5" name="Footer Placeholder 4"/>
          <p:cNvSpPr>
            <a:spLocks noGrp="1"/>
          </p:cNvSpPr>
          <p:nvPr>
            <p:ph type="ftr" sz="quarter" idx="11"/>
          </p:nvPr>
        </p:nvSpPr>
        <p:spPr/>
        <p:txBody>
          <a:bodyPr/>
          <a:lstStyle/>
          <a:p>
            <a:r>
              <a:rPr lang="en-US"/>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292705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963985-DABC-4C43-ABD2-883FF0197B67}" type="datetime1">
              <a:rPr lang="en-US" smtClean="0">
                <a:solidFill>
                  <a:prstClr val="black">
                    <a:tint val="75000"/>
                  </a:prstClr>
                </a:solidFill>
              </a:rPr>
              <a:t>5/1/19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1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084ED-52DA-6B42-9CAA-8C5023783DBC}" type="datetime1">
              <a:rPr lang="en-US" smtClean="0">
                <a:solidFill>
                  <a:prstClr val="black">
                    <a:tint val="75000"/>
                  </a:prstClr>
                </a:solidFill>
              </a:rPr>
              <a:t>5/1/19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64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668B3-C8B4-5641-A46C-0EB371B6E7CD}" type="datetime1">
              <a:rPr lang="en-US" smtClean="0">
                <a:solidFill>
                  <a:prstClr val="black">
                    <a:tint val="75000"/>
                  </a:prstClr>
                </a:solidFill>
              </a:rPr>
              <a:t>5/1/19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6C4836-5203-D34B-B885-E9CAABBA3823}" type="datetime1">
              <a:rPr lang="en-US" smtClean="0">
                <a:solidFill>
                  <a:prstClr val="black">
                    <a:tint val="75000"/>
                  </a:prstClr>
                </a:solidFill>
              </a:rPr>
              <a:t>5/1/19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2019 Toby Groves, Ph.D.</a:t>
            </a:r>
          </a:p>
        </p:txBody>
      </p:sp>
      <p:sp>
        <p:nvSpPr>
          <p:cNvPr id="7" name="Slide Number Placeholder 6"/>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94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C6DAD-F6D7-474B-B9AA-D99F22C7D643}" type="datetime1">
              <a:rPr lang="en-US" smtClean="0">
                <a:solidFill>
                  <a:prstClr val="black">
                    <a:tint val="75000"/>
                  </a:prstClr>
                </a:solidFill>
              </a:rPr>
              <a:t>5/1/19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Copyright 2019 Toby Groves, Ph.D.</a:t>
            </a:r>
          </a:p>
        </p:txBody>
      </p:sp>
      <p:sp>
        <p:nvSpPr>
          <p:cNvPr id="9" name="Slide Number Placeholder 8"/>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17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66D6C6-5A19-A042-AB70-01C1330BF23E}" type="datetime1">
              <a:rPr lang="en-US" smtClean="0">
                <a:solidFill>
                  <a:prstClr val="black">
                    <a:tint val="75000"/>
                  </a:prstClr>
                </a:solidFill>
              </a:rPr>
              <a:t>5/1/19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2019 Toby Groves, Ph.D.</a:t>
            </a:r>
          </a:p>
        </p:txBody>
      </p:sp>
      <p:sp>
        <p:nvSpPr>
          <p:cNvPr id="5" name="Slide Number Placeholder 4"/>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0ECE-F869-CA4C-AA7D-AE39319D7D57}" type="datetime1">
              <a:rPr lang="en-US" smtClean="0">
                <a:solidFill>
                  <a:prstClr val="black">
                    <a:tint val="75000"/>
                  </a:prstClr>
                </a:solidFill>
              </a:rPr>
              <a:t>5/1/19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Copyright 2019 Toby Groves, Ph.D.</a:t>
            </a:r>
          </a:p>
        </p:txBody>
      </p:sp>
      <p:sp>
        <p:nvSpPr>
          <p:cNvPr id="4" name="Slide Number Placeholder 3"/>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4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F1B3A2-4680-8048-A911-F1AFC64D3F8E}" type="datetime1">
              <a:rPr lang="en-US" smtClean="0">
                <a:solidFill>
                  <a:prstClr val="black">
                    <a:tint val="75000"/>
                  </a:prstClr>
                </a:solidFill>
              </a:rPr>
              <a:t>5/1/19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2019 Toby Groves, Ph.D.</a:t>
            </a:r>
          </a:p>
        </p:txBody>
      </p:sp>
      <p:sp>
        <p:nvSpPr>
          <p:cNvPr id="7" name="Slide Number Placeholder 6"/>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42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A21A5-E754-964D-8AC7-D01869D09409}" type="datetime1">
              <a:rPr lang="en-US" smtClean="0"/>
              <a:t>5/1/19</a:t>
            </a:fld>
            <a:endParaRPr lang="en-US"/>
          </a:p>
        </p:txBody>
      </p:sp>
      <p:sp>
        <p:nvSpPr>
          <p:cNvPr id="5" name="Footer Placeholder 4"/>
          <p:cNvSpPr>
            <a:spLocks noGrp="1"/>
          </p:cNvSpPr>
          <p:nvPr>
            <p:ph type="ftr" sz="quarter" idx="11"/>
          </p:nvPr>
        </p:nvSpPr>
        <p:spPr/>
        <p:txBody>
          <a:bodyPr/>
          <a:lstStyle/>
          <a:p>
            <a:r>
              <a:rPr lang="en-US"/>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4169320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A12CA9-F494-8344-BE63-3ADFBB1B3001}" type="datetime1">
              <a:rPr lang="en-US" smtClean="0">
                <a:solidFill>
                  <a:prstClr val="black">
                    <a:tint val="75000"/>
                  </a:prstClr>
                </a:solidFill>
              </a:rPr>
              <a:t>5/1/19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2019 Toby Groves, Ph.D.</a:t>
            </a:r>
          </a:p>
        </p:txBody>
      </p:sp>
      <p:sp>
        <p:nvSpPr>
          <p:cNvPr id="7" name="Slide Number Placeholder 6"/>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767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1D7F5-6AEF-9E45-B1E6-87AF66E2E263}" type="datetime1">
              <a:rPr lang="en-US" smtClean="0">
                <a:solidFill>
                  <a:prstClr val="black">
                    <a:tint val="75000"/>
                  </a:prstClr>
                </a:solidFill>
              </a:rPr>
              <a:t>5/1/19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01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A2826-B66F-7342-8F45-E16D4779C080}" type="datetime1">
              <a:rPr lang="en-US" smtClean="0">
                <a:solidFill>
                  <a:prstClr val="black">
                    <a:tint val="75000"/>
                  </a:prstClr>
                </a:solidFill>
              </a:rPr>
              <a:t>5/1/19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59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72F7A7-0407-D84B-9A38-BC2E7B4BC6EF}" type="datetime1">
              <a:rPr lang="en-US" smtClean="0"/>
              <a:t>5/1/19</a:t>
            </a:fld>
            <a:endParaRPr lang="en-US"/>
          </a:p>
        </p:txBody>
      </p:sp>
      <p:sp>
        <p:nvSpPr>
          <p:cNvPr id="5" name="Footer Placeholder 4"/>
          <p:cNvSpPr>
            <a:spLocks noGrp="1"/>
          </p:cNvSpPr>
          <p:nvPr>
            <p:ph type="ftr" sz="quarter" idx="11"/>
          </p:nvPr>
        </p:nvSpPr>
        <p:spPr/>
        <p:txBody>
          <a:bodyPr/>
          <a:lstStyle/>
          <a:p>
            <a:r>
              <a:rPr lang="en-US"/>
              <a:t>Copyright 2019 Toby Groves, Ph.D.</a:t>
            </a:r>
          </a:p>
        </p:txBody>
      </p:sp>
      <p:sp>
        <p:nvSpPr>
          <p:cNvPr id="6" name="Slide Number Placeholder 5"/>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350899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CC6432-632F-614C-8D52-C75B446DCB09}" type="datetime1">
              <a:rPr lang="en-US" smtClean="0"/>
              <a:t>5/1/19</a:t>
            </a:fld>
            <a:endParaRPr lang="en-US"/>
          </a:p>
        </p:txBody>
      </p:sp>
      <p:sp>
        <p:nvSpPr>
          <p:cNvPr id="6" name="Footer Placeholder 5"/>
          <p:cNvSpPr>
            <a:spLocks noGrp="1"/>
          </p:cNvSpPr>
          <p:nvPr>
            <p:ph type="ftr" sz="quarter" idx="11"/>
          </p:nvPr>
        </p:nvSpPr>
        <p:spPr/>
        <p:txBody>
          <a:bodyPr/>
          <a:lstStyle/>
          <a:p>
            <a:r>
              <a:rPr lang="en-US"/>
              <a:t>Copyright 2019 Toby Groves, Ph.D.</a:t>
            </a:r>
          </a:p>
        </p:txBody>
      </p:sp>
      <p:sp>
        <p:nvSpPr>
          <p:cNvPr id="7" name="Slide Number Placeholder 6"/>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331608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F4B5-717F-0144-B85C-11986BF9D797}" type="datetime1">
              <a:rPr lang="en-US" smtClean="0"/>
              <a:t>5/1/19</a:t>
            </a:fld>
            <a:endParaRPr lang="en-US"/>
          </a:p>
        </p:txBody>
      </p:sp>
      <p:sp>
        <p:nvSpPr>
          <p:cNvPr id="8" name="Footer Placeholder 7"/>
          <p:cNvSpPr>
            <a:spLocks noGrp="1"/>
          </p:cNvSpPr>
          <p:nvPr>
            <p:ph type="ftr" sz="quarter" idx="11"/>
          </p:nvPr>
        </p:nvSpPr>
        <p:spPr/>
        <p:txBody>
          <a:bodyPr/>
          <a:lstStyle/>
          <a:p>
            <a:r>
              <a:rPr lang="en-US"/>
              <a:t>Copyright 2019 Toby Groves, Ph.D.</a:t>
            </a:r>
          </a:p>
        </p:txBody>
      </p:sp>
      <p:sp>
        <p:nvSpPr>
          <p:cNvPr id="9" name="Slide Number Placeholder 8"/>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74580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101A6C-192E-674D-9559-2EC816475466}" type="datetime1">
              <a:rPr lang="en-US" smtClean="0"/>
              <a:t>5/1/19</a:t>
            </a:fld>
            <a:endParaRPr lang="en-US"/>
          </a:p>
        </p:txBody>
      </p:sp>
      <p:sp>
        <p:nvSpPr>
          <p:cNvPr id="4" name="Footer Placeholder 3"/>
          <p:cNvSpPr>
            <a:spLocks noGrp="1"/>
          </p:cNvSpPr>
          <p:nvPr>
            <p:ph type="ftr" sz="quarter" idx="11"/>
          </p:nvPr>
        </p:nvSpPr>
        <p:spPr/>
        <p:txBody>
          <a:bodyPr/>
          <a:lstStyle/>
          <a:p>
            <a:r>
              <a:rPr lang="en-US"/>
              <a:t>Copyright 2019 Toby Groves, Ph.D.</a:t>
            </a:r>
          </a:p>
        </p:txBody>
      </p:sp>
      <p:sp>
        <p:nvSpPr>
          <p:cNvPr id="5" name="Slide Number Placeholder 4"/>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403186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CEE59-507F-EF45-9428-04775FE50CF5}" type="datetime1">
              <a:rPr lang="en-US" smtClean="0"/>
              <a:t>5/1/19</a:t>
            </a:fld>
            <a:endParaRPr lang="en-US"/>
          </a:p>
        </p:txBody>
      </p:sp>
      <p:sp>
        <p:nvSpPr>
          <p:cNvPr id="3" name="Footer Placeholder 2"/>
          <p:cNvSpPr>
            <a:spLocks noGrp="1"/>
          </p:cNvSpPr>
          <p:nvPr>
            <p:ph type="ftr" sz="quarter" idx="11"/>
          </p:nvPr>
        </p:nvSpPr>
        <p:spPr/>
        <p:txBody>
          <a:bodyPr/>
          <a:lstStyle/>
          <a:p>
            <a:r>
              <a:rPr lang="en-US"/>
              <a:t>Copyright 2019 Toby Groves, Ph.D.</a:t>
            </a:r>
          </a:p>
        </p:txBody>
      </p:sp>
      <p:sp>
        <p:nvSpPr>
          <p:cNvPr id="4" name="Slide Number Placeholder 3"/>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229464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0725E1-C07D-9148-9439-99541334B93F}" type="datetime1">
              <a:rPr lang="en-US" smtClean="0"/>
              <a:t>5/1/19</a:t>
            </a:fld>
            <a:endParaRPr lang="en-US"/>
          </a:p>
        </p:txBody>
      </p:sp>
      <p:sp>
        <p:nvSpPr>
          <p:cNvPr id="6" name="Footer Placeholder 5"/>
          <p:cNvSpPr>
            <a:spLocks noGrp="1"/>
          </p:cNvSpPr>
          <p:nvPr>
            <p:ph type="ftr" sz="quarter" idx="11"/>
          </p:nvPr>
        </p:nvSpPr>
        <p:spPr/>
        <p:txBody>
          <a:bodyPr/>
          <a:lstStyle/>
          <a:p>
            <a:r>
              <a:rPr lang="en-US"/>
              <a:t>Copyright 2019 Toby Groves, Ph.D.</a:t>
            </a:r>
          </a:p>
        </p:txBody>
      </p:sp>
      <p:sp>
        <p:nvSpPr>
          <p:cNvPr id="7" name="Slide Number Placeholder 6"/>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181656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DC70BF-5B23-2A4D-A941-726097BFA40C}" type="datetime1">
              <a:rPr lang="en-US" smtClean="0"/>
              <a:t>5/1/19</a:t>
            </a:fld>
            <a:endParaRPr lang="en-US"/>
          </a:p>
        </p:txBody>
      </p:sp>
      <p:sp>
        <p:nvSpPr>
          <p:cNvPr id="6" name="Footer Placeholder 5"/>
          <p:cNvSpPr>
            <a:spLocks noGrp="1"/>
          </p:cNvSpPr>
          <p:nvPr>
            <p:ph type="ftr" sz="quarter" idx="11"/>
          </p:nvPr>
        </p:nvSpPr>
        <p:spPr/>
        <p:txBody>
          <a:bodyPr/>
          <a:lstStyle/>
          <a:p>
            <a:r>
              <a:rPr lang="en-US"/>
              <a:t>Copyright 2019 Toby Groves, Ph.D.</a:t>
            </a:r>
          </a:p>
        </p:txBody>
      </p:sp>
      <p:sp>
        <p:nvSpPr>
          <p:cNvPr id="7" name="Slide Number Placeholder 6"/>
          <p:cNvSpPr>
            <a:spLocks noGrp="1"/>
          </p:cNvSpPr>
          <p:nvPr>
            <p:ph type="sldNum" sz="quarter" idx="12"/>
          </p:nvPr>
        </p:nvSpPr>
        <p:spPr/>
        <p:txBody>
          <a:bodyPr/>
          <a:lstStyle/>
          <a:p>
            <a:fld id="{6BAFD986-2975-4DCF-9B55-C18527F8033C}" type="slidenum">
              <a:rPr lang="en-US" smtClean="0"/>
              <a:t>‹#›</a:t>
            </a:fld>
            <a:endParaRPr lang="en-US"/>
          </a:p>
        </p:txBody>
      </p:sp>
    </p:spTree>
    <p:extLst>
      <p:ext uri="{BB962C8B-B14F-4D97-AF65-F5344CB8AC3E}">
        <p14:creationId xmlns:p14="http://schemas.microsoft.com/office/powerpoint/2010/main" val="90722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8909A-E3D3-E34E-ACD6-1AA6A851EF7E}" type="datetime1">
              <a:rPr lang="en-US" smtClean="0"/>
              <a:t>5/1/19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2019 Toby Groves, Ph.D.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FD986-2975-4DCF-9B55-C18527F8033C}" type="slidenum">
              <a:rPr lang="en-US" smtClean="0"/>
              <a:t>‹#›</a:t>
            </a:fld>
            <a:endParaRPr lang="en-US"/>
          </a:p>
        </p:txBody>
      </p:sp>
    </p:spTree>
    <p:extLst>
      <p:ext uri="{BB962C8B-B14F-4D97-AF65-F5344CB8AC3E}">
        <p14:creationId xmlns:p14="http://schemas.microsoft.com/office/powerpoint/2010/main" val="731357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EE007-740B-4F44-8557-0F8BDBFCFB8E}" type="datetime1">
              <a:rPr lang="en-US" smtClean="0">
                <a:solidFill>
                  <a:prstClr val="black">
                    <a:tint val="75000"/>
                  </a:prstClr>
                </a:solidFill>
              </a:rPr>
              <a:t>5/1/19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Copyright 2019 Toby Groves, Ph.D.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FD986-2975-4DCF-9B55-C18527F80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191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D62A-E491-8347-A4A9-48E83C1E0DC7}"/>
              </a:ext>
            </a:extLst>
          </p:cNvPr>
          <p:cNvSpPr>
            <a:spLocks noGrp="1"/>
          </p:cNvSpPr>
          <p:nvPr>
            <p:ph type="ctrTitle"/>
          </p:nvPr>
        </p:nvSpPr>
        <p:spPr>
          <a:xfrm>
            <a:off x="6746628" y="1783959"/>
            <a:ext cx="4645250" cy="2889114"/>
          </a:xfrm>
        </p:spPr>
        <p:txBody>
          <a:bodyPr anchor="b">
            <a:normAutofit/>
          </a:bodyPr>
          <a:lstStyle/>
          <a:p>
            <a:pPr algn="l"/>
            <a:r>
              <a:rPr lang="en-US" sz="4700" dirty="0"/>
              <a:t>Connect: The Art and Science of Persuasive Communication</a:t>
            </a:r>
          </a:p>
        </p:txBody>
      </p:sp>
      <p:sp>
        <p:nvSpPr>
          <p:cNvPr id="3" name="Subtitle 2">
            <a:extLst>
              <a:ext uri="{FF2B5EF4-FFF2-40B4-BE49-F238E27FC236}">
                <a16:creationId xmlns:a16="http://schemas.microsoft.com/office/drawing/2014/main" id="{0B164845-7323-074D-8690-499C2709F2B3}"/>
              </a:ext>
            </a:extLst>
          </p:cNvPr>
          <p:cNvSpPr>
            <a:spLocks noGrp="1"/>
          </p:cNvSpPr>
          <p:nvPr>
            <p:ph type="subTitle" idx="1"/>
          </p:nvPr>
        </p:nvSpPr>
        <p:spPr>
          <a:xfrm>
            <a:off x="6746627" y="4750893"/>
            <a:ext cx="4645250" cy="1147863"/>
          </a:xfrm>
        </p:spPr>
        <p:txBody>
          <a:bodyPr anchor="t">
            <a:normAutofit/>
          </a:bodyPr>
          <a:lstStyle/>
          <a:p>
            <a:pPr algn="l"/>
            <a:r>
              <a:rPr lang="en-US" sz="2000"/>
              <a:t>Toby Groves, Ph.D.</a:t>
            </a:r>
          </a:p>
          <a:p>
            <a:pPr algn="l"/>
            <a:r>
              <a:rPr lang="en-US" sz="2000"/>
              <a:t>toby@tobygroves.com</a:t>
            </a:r>
          </a:p>
        </p:txBody>
      </p:sp>
      <p:sp>
        <p:nvSpPr>
          <p:cNvPr id="24" name="Freeform: Shape 2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910CCC3-84BA-5F4B-B19C-5AB091B07DBF}"/>
              </a:ext>
            </a:extLst>
          </p:cNvPr>
          <p:cNvPicPr>
            <a:picLocks noChangeAspect="1"/>
          </p:cNvPicPr>
          <p:nvPr/>
        </p:nvPicPr>
        <p:blipFill rotWithShape="1">
          <a:blip r:embed="rId2">
            <a:extLst>
              <a:ext uri="{28A0092B-C50C-407E-A947-70E740481C1C}">
                <a14:useLocalDpi xmlns:a14="http://schemas.microsoft.com/office/drawing/2010/main" val="0"/>
              </a:ext>
            </a:extLst>
          </a:blip>
          <a:srcRect l="13907" r="1816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Footer Placeholder 5">
            <a:extLst>
              <a:ext uri="{FF2B5EF4-FFF2-40B4-BE49-F238E27FC236}">
                <a16:creationId xmlns:a16="http://schemas.microsoft.com/office/drawing/2014/main" id="{A60D61C8-A423-4246-84E0-F3A669E393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15679453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63029" y="1012004"/>
            <a:ext cx="3416158"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a:ea typeface="+mn-ea"/>
                <a:cs typeface="+mn-cs"/>
              </a:rPr>
              <a:t>Anchoring</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a:ea typeface="+mn-ea"/>
                <a:cs typeface="+mn-cs"/>
              </a:rPr>
              <a:t>and</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a:ea typeface="+mn-ea"/>
                <a:cs typeface="+mn-cs"/>
              </a:rPr>
              <a:t>Negotiation</a:t>
            </a:r>
          </a:p>
        </p:txBody>
      </p:sp>
      <p:graphicFrame>
        <p:nvGraphicFramePr>
          <p:cNvPr id="5" name="TextBox 2">
            <a:extLst>
              <a:ext uri="{FF2B5EF4-FFF2-40B4-BE49-F238E27FC236}">
                <a16:creationId xmlns:a16="http://schemas.microsoft.com/office/drawing/2014/main" id="{BEF245E8-FB65-455B-BA6E-2F70983B33BA}"/>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960FD699-73B6-5A4F-972B-D67616B567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364853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4A092-97AD-5E4B-BE56-B2B95C246618}"/>
              </a:ext>
            </a:extLst>
          </p:cNvPr>
          <p:cNvSpPr txBox="1"/>
          <p:nvPr/>
        </p:nvSpPr>
        <p:spPr>
          <a:xfrm>
            <a:off x="6417733" y="180754"/>
            <a:ext cx="5575793" cy="128241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a:ea typeface="+mn-ea"/>
                <a:cs typeface="+mn-cs"/>
              </a:rPr>
              <a:t>The Art and Science of Improvisation</a:t>
            </a:r>
          </a:p>
        </p:txBody>
      </p:sp>
      <p:pic>
        <p:nvPicPr>
          <p:cNvPr id="4" name="Picture 3" descr="A close up of a sign&#13;&#10;&#13;&#10;Description automatically generated">
            <a:extLst>
              <a:ext uri="{FF2B5EF4-FFF2-40B4-BE49-F238E27FC236}">
                <a16:creationId xmlns:a16="http://schemas.microsoft.com/office/drawing/2014/main" id="{97BFAC3C-0B30-2446-825A-55C62D6A8844}"/>
              </a:ext>
            </a:extLst>
          </p:cNvPr>
          <p:cNvPicPr>
            <a:picLocks noChangeAspect="1"/>
          </p:cNvPicPr>
          <p:nvPr/>
        </p:nvPicPr>
        <p:blipFill rotWithShape="1">
          <a:blip r:embed="rId2">
            <a:extLst>
              <a:ext uri="{28A0092B-C50C-407E-A947-70E740481C1C}">
                <a14:useLocalDpi xmlns:a14="http://schemas.microsoft.com/office/drawing/2010/main" val="0"/>
              </a:ext>
            </a:extLst>
          </a:blip>
          <a:srcRect t="3553" r="2" b="2"/>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9" name="TextBox 2">
            <a:extLst>
              <a:ext uri="{FF2B5EF4-FFF2-40B4-BE49-F238E27FC236}">
                <a16:creationId xmlns:a16="http://schemas.microsoft.com/office/drawing/2014/main" id="{CC2171F9-3C02-D544-9D25-AC30E7B58B35}"/>
              </a:ext>
            </a:extLst>
          </p:cNvPr>
          <p:cNvSpPr txBox="1"/>
          <p:nvPr/>
        </p:nvSpPr>
        <p:spPr>
          <a:xfrm>
            <a:off x="6096000" y="1628775"/>
            <a:ext cx="5897526" cy="5048471"/>
          </a:xfrm>
          <a:prstGeom prst="rect">
            <a:avLst/>
          </a:prstGeom>
        </p:spPr>
        <p:txBody>
          <a:bodyPr vert="horz" lIns="91440" tIns="45720" rIns="91440" bIns="45720" rtlCol="0">
            <a:normAutofit/>
          </a:bodyPr>
          <a:lstStyle/>
          <a:p>
            <a:pPr marL="571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Rule #1  </a:t>
            </a:r>
            <a:r>
              <a:rPr kumimoji="0" lang="en-US" sz="1800" b="1" i="0" u="sng" strike="noStrike" kern="1200" cap="none" spc="0" normalizeH="0" baseline="0" noProof="0" dirty="0">
                <a:ln>
                  <a:noFill/>
                </a:ln>
                <a:solidFill>
                  <a:prstClr val="black"/>
                </a:solidFill>
                <a:effectLst/>
                <a:uLnTx/>
                <a:uFillTx/>
                <a:latin typeface="Calibri"/>
                <a:ea typeface="+mn-ea"/>
                <a:cs typeface="+mn-cs"/>
              </a:rPr>
              <a:t>Yes and -</a:t>
            </a:r>
            <a:r>
              <a:rPr kumimoji="0" lang="en-US" sz="1800" b="0" i="0" u="none" strike="noStrike" kern="1200" cap="none" spc="0" normalizeH="0" baseline="0" noProof="0" dirty="0">
                <a:ln>
                  <a:noFill/>
                </a:ln>
                <a:solidFill>
                  <a:prstClr val="black"/>
                </a:solidFill>
                <a:effectLst/>
                <a:uLnTx/>
                <a:uFillTx/>
                <a:latin typeface="Calibri"/>
                <a:ea typeface="+mn-ea"/>
                <a:cs typeface="+mn-cs"/>
              </a:rPr>
              <a:t> This is the holy grail of improv.  Accept the ideas that others put forth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571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Rule #2 </a:t>
            </a:r>
            <a:r>
              <a:rPr kumimoji="0" lang="en-US" sz="1800" b="1" i="0" u="sng" strike="noStrike" kern="1200" cap="none" spc="0" normalizeH="0" baseline="0" noProof="0" dirty="0">
                <a:ln>
                  <a:noFill/>
                </a:ln>
                <a:solidFill>
                  <a:prstClr val="black"/>
                </a:solidFill>
                <a:effectLst/>
                <a:uLnTx/>
                <a:uFillTx/>
                <a:latin typeface="Calibri"/>
                <a:ea typeface="+mn-ea"/>
                <a:cs typeface="+mn-cs"/>
              </a:rPr>
              <a:t>Act/React</a:t>
            </a:r>
            <a:r>
              <a:rPr kumimoji="0" lang="en-US" sz="1800" b="0" i="0" u="none" strike="noStrike" kern="1200" cap="none" spc="0" normalizeH="0" baseline="0" noProof="0" dirty="0">
                <a:ln>
                  <a:noFill/>
                </a:ln>
                <a:solidFill>
                  <a:prstClr val="black"/>
                </a:solidFill>
                <a:effectLst/>
                <a:uLnTx/>
                <a:uFillTx/>
                <a:latin typeface="Calibri"/>
                <a:ea typeface="+mn-ea"/>
                <a:cs typeface="+mn-cs"/>
              </a:rPr>
              <a:t>- Take responsibility and confront your fears.  Have faith that others will have your back</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571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Rule #3 </a:t>
            </a:r>
            <a:r>
              <a:rPr kumimoji="0" lang="en-US" sz="1800" b="1" i="0" u="sng" strike="noStrike" kern="1200" cap="none" spc="0" normalizeH="0" baseline="0" noProof="0" dirty="0">
                <a:ln>
                  <a:noFill/>
                </a:ln>
                <a:solidFill>
                  <a:prstClr val="black"/>
                </a:solidFill>
                <a:effectLst/>
                <a:uLnTx/>
                <a:uFillTx/>
                <a:latin typeface="Calibri"/>
                <a:ea typeface="+mn-ea"/>
                <a:cs typeface="+mn-cs"/>
              </a:rPr>
              <a:t>Make someone else look good and you look good</a:t>
            </a:r>
            <a:r>
              <a:rPr kumimoji="0" lang="en-US" sz="1800" b="0" i="0" u="none" strike="noStrike" kern="1200" cap="none" spc="0" normalizeH="0" baseline="0" noProof="0" dirty="0">
                <a:ln>
                  <a:noFill/>
                </a:ln>
                <a:solidFill>
                  <a:prstClr val="black"/>
                </a:solidFill>
                <a:effectLst/>
                <a:uLnTx/>
                <a:uFillTx/>
                <a:latin typeface="Calibri"/>
                <a:ea typeface="+mn-ea"/>
                <a:cs typeface="+mn-cs"/>
              </a:rPr>
              <a:t>- Instead of looking out for yourself, look out for the other team members.  This builds trust, acceptance, responsibility and commitment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571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Rule #4 </a:t>
            </a:r>
            <a:r>
              <a:rPr kumimoji="0" lang="en-US" sz="1800" b="1" i="0" u="sng" strike="noStrike" kern="1200" cap="none" spc="0" normalizeH="0" baseline="0" noProof="0" dirty="0">
                <a:ln>
                  <a:noFill/>
                </a:ln>
                <a:solidFill>
                  <a:prstClr val="black"/>
                </a:solidFill>
                <a:effectLst/>
                <a:uLnTx/>
                <a:uFillTx/>
                <a:latin typeface="Calibri"/>
                <a:ea typeface="+mn-ea"/>
                <a:cs typeface="+mn-cs"/>
              </a:rPr>
              <a:t>Be Vulnerable and Honest</a:t>
            </a:r>
            <a:r>
              <a:rPr kumimoji="0" lang="en-US" sz="1800" b="0" i="0" u="none" strike="noStrike" kern="1200" cap="none" spc="0" normalizeH="0" baseline="0" noProof="0" dirty="0">
                <a:ln>
                  <a:noFill/>
                </a:ln>
                <a:solidFill>
                  <a:prstClr val="black"/>
                </a:solidFill>
                <a:effectLst/>
                <a:uLnTx/>
                <a:uFillTx/>
                <a:latin typeface="Calibri"/>
                <a:ea typeface="+mn-ea"/>
                <a:cs typeface="+mn-cs"/>
              </a:rPr>
              <a:t>- Be as natural as possible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571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Rule #5 </a:t>
            </a:r>
            <a:r>
              <a:rPr kumimoji="0" lang="en-US" sz="1800" b="1" i="0" u="sng" strike="noStrike" kern="1200" cap="none" spc="0" normalizeH="0" baseline="0" noProof="0" dirty="0">
                <a:ln>
                  <a:noFill/>
                </a:ln>
                <a:solidFill>
                  <a:prstClr val="black"/>
                </a:solidFill>
                <a:effectLst/>
                <a:uLnTx/>
                <a:uFillTx/>
                <a:latin typeface="Calibri"/>
                <a:ea typeface="+mn-ea"/>
                <a:cs typeface="+mn-cs"/>
              </a:rPr>
              <a:t>There Are No Mistakes</a:t>
            </a:r>
            <a:r>
              <a:rPr kumimoji="0" lang="en-US" sz="1800" b="0" i="0" u="none" strike="noStrike" kern="1200" cap="none" spc="0" normalizeH="0" baseline="0" noProof="0" dirty="0">
                <a:ln>
                  <a:noFill/>
                </a:ln>
                <a:solidFill>
                  <a:prstClr val="black"/>
                </a:solidFill>
                <a:effectLst/>
                <a:uLnTx/>
                <a:uFillTx/>
                <a:latin typeface="Calibri"/>
                <a:ea typeface="+mn-ea"/>
                <a:cs typeface="+mn-cs"/>
              </a:rPr>
              <a:t>- Trust that everyone is doing the best they can, and use all ideas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613C74E-9C36-A04C-AFC3-3E4FBACD09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40842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63029" y="1012004"/>
            <a:ext cx="3416158"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a:ea typeface="+mn-ea"/>
                <a:cs typeface="+mn-cs"/>
              </a:rPr>
              <a:t>Persuasive Approach</a:t>
            </a:r>
          </a:p>
        </p:txBody>
      </p:sp>
      <p:graphicFrame>
        <p:nvGraphicFramePr>
          <p:cNvPr id="5" name="TextBox 2">
            <a:extLst>
              <a:ext uri="{FF2B5EF4-FFF2-40B4-BE49-F238E27FC236}">
                <a16:creationId xmlns:a16="http://schemas.microsoft.com/office/drawing/2014/main" id="{87CD7835-F025-4FF4-89E4-3E934455A074}"/>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599F338-8315-3A46-B404-74ADB58A66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147610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63029" y="1012004"/>
            <a:ext cx="3416158"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a:ea typeface="+mn-ea"/>
                <a:cs typeface="+mn-cs"/>
              </a:rPr>
              <a:t>Persuasive Approach</a:t>
            </a:r>
          </a:p>
        </p:txBody>
      </p:sp>
      <p:graphicFrame>
        <p:nvGraphicFramePr>
          <p:cNvPr id="5" name="TextBox 2">
            <a:extLst>
              <a:ext uri="{FF2B5EF4-FFF2-40B4-BE49-F238E27FC236}">
                <a16:creationId xmlns:a16="http://schemas.microsoft.com/office/drawing/2014/main" id="{7164206F-5802-45FF-ABDF-FE5FBBB9F886}"/>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54A8586-10F4-3843-B5EC-EE96E572C6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369264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63029" y="1012004"/>
            <a:ext cx="3416158"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a:ea typeface="+mn-ea"/>
                <a:cs typeface="+mn-cs"/>
              </a:rPr>
              <a:t>Persuasive Approach</a:t>
            </a:r>
          </a:p>
        </p:txBody>
      </p:sp>
      <p:graphicFrame>
        <p:nvGraphicFramePr>
          <p:cNvPr id="5" name="TextBox 2">
            <a:extLst>
              <a:ext uri="{FF2B5EF4-FFF2-40B4-BE49-F238E27FC236}">
                <a16:creationId xmlns:a16="http://schemas.microsoft.com/office/drawing/2014/main" id="{BD594D8E-D301-415F-B623-C43DCC344377}"/>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C4B49A4-F1C3-F242-9844-2110C64F3B3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310068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38200" y="811161"/>
            <a:ext cx="3335594" cy="540337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a:ea typeface="+mn-ea"/>
                <a:cs typeface="+mn-cs"/>
              </a:rPr>
              <a:t>Know Yourself and Your Audience</a:t>
            </a:r>
          </a:p>
        </p:txBody>
      </p:sp>
      <p:sp>
        <p:nvSpPr>
          <p:cNvPr id="14" name="Rectangle 1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TextBox 4">
            <a:extLst>
              <a:ext uri="{FF2B5EF4-FFF2-40B4-BE49-F238E27FC236}">
                <a16:creationId xmlns:a16="http://schemas.microsoft.com/office/drawing/2014/main" id="{858D1877-388C-4894-920E-C91540C2BE98}"/>
              </a:ext>
            </a:extLst>
          </p:cNvPr>
          <p:cNvGraphicFramePr/>
          <p:nvPr>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DE5D085A-3BDF-414C-9DA2-7A1F02E5FB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2813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680484" y="1012004"/>
            <a:ext cx="3955311"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a:ea typeface="+mn-ea"/>
                <a:cs typeface="+mn-cs"/>
              </a:rPr>
              <a:t>Persuasive Communication</a:t>
            </a:r>
          </a:p>
        </p:txBody>
      </p:sp>
      <p:graphicFrame>
        <p:nvGraphicFramePr>
          <p:cNvPr id="7" name="TextBox 4">
            <a:extLst>
              <a:ext uri="{FF2B5EF4-FFF2-40B4-BE49-F238E27FC236}">
                <a16:creationId xmlns:a16="http://schemas.microsoft.com/office/drawing/2014/main" id="{34F734B2-DD8F-4147-BA53-DAC7912B5D07}"/>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597B0E71-2F45-C74B-B001-848872FAF9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423146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63029" y="1012004"/>
            <a:ext cx="3416158"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alibri Light"/>
                <a:ea typeface="+mn-ea"/>
                <a:cs typeface="+mn-cs"/>
              </a:rPr>
              <a:t>Context</a:t>
            </a:r>
          </a:p>
        </p:txBody>
      </p:sp>
      <p:graphicFrame>
        <p:nvGraphicFramePr>
          <p:cNvPr id="5" name="TextBox 2">
            <a:extLst>
              <a:ext uri="{FF2B5EF4-FFF2-40B4-BE49-F238E27FC236}">
                <a16:creationId xmlns:a16="http://schemas.microsoft.com/office/drawing/2014/main" id="{DD46E782-E830-419B-9744-0E2EF3B28E61}"/>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1CEB04D-591F-A340-BBF7-0EB1D17C1A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198468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680484" y="1012004"/>
            <a:ext cx="3763925"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a:ea typeface="+mn-ea"/>
                <a:cs typeface="+mn-cs"/>
              </a:rPr>
              <a:t>Persuasive Communication</a:t>
            </a:r>
          </a:p>
        </p:txBody>
      </p:sp>
      <p:graphicFrame>
        <p:nvGraphicFramePr>
          <p:cNvPr id="15" name="TextBox 4">
            <a:extLst>
              <a:ext uri="{FF2B5EF4-FFF2-40B4-BE49-F238E27FC236}">
                <a16:creationId xmlns:a16="http://schemas.microsoft.com/office/drawing/2014/main" id="{DE152339-5C83-43C8-A44C-5696CF700C1F}"/>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E3D73DD-F5E9-D74A-8291-F0B2438A36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1061535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extBox 1"/>
          <p:cNvSpPr txBox="1"/>
          <p:nvPr/>
        </p:nvSpPr>
        <p:spPr>
          <a:xfrm>
            <a:off x="774700" y="762000"/>
            <a:ext cx="3759200" cy="33401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a:ea typeface="+mn-ea"/>
                <a:cs typeface="+mn-cs"/>
              </a:rPr>
              <a:t>Persuasive Communication</a:t>
            </a: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9" name="Graphic 8" descr="LaptopSecure">
            <a:extLst>
              <a:ext uri="{FF2B5EF4-FFF2-40B4-BE49-F238E27FC236}">
                <a16:creationId xmlns:a16="http://schemas.microsoft.com/office/drawing/2014/main" id="{A4D1746D-1955-4047-A509-67049DD43A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16"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a:ea typeface="+mn-ea"/>
              <a:cs typeface="+mn-cs"/>
            </a:endParaRPr>
          </a:p>
        </p:txBody>
      </p:sp>
      <p:sp>
        <p:nvSpPr>
          <p:cNvPr id="5" name="TextBox 4"/>
          <p:cNvSpPr txBox="1"/>
          <p:nvPr/>
        </p:nvSpPr>
        <p:spPr>
          <a:xfrm>
            <a:off x="7658103" y="795548"/>
            <a:ext cx="3759198" cy="5275603"/>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Start SLOW-SAFE-PERSONAL</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Set relaxed atmosphere</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Start on “safe ground”</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Reveal something about yourself –Reciprocity</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Establish Rapport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Opportunity to establish “baseline” behavior</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Set non-threatening tone for open dialogue</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EA09D625-8612-DF4A-8D26-4F0D39932F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55031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descr="A picture containing bottle&#10;&#10;Description automatically generated">
            <a:extLst>
              <a:ext uri="{FF2B5EF4-FFF2-40B4-BE49-F238E27FC236}">
                <a16:creationId xmlns:a16="http://schemas.microsoft.com/office/drawing/2014/main" id="{A8EB93B9-DA82-E640-8475-B27D71EA6998}"/>
              </a:ext>
            </a:extLst>
          </p:cNvPr>
          <p:cNvPicPr>
            <a:picLocks noChangeAspect="1"/>
          </p:cNvPicPr>
          <p:nvPr/>
        </p:nvPicPr>
        <p:blipFill rotWithShape="1">
          <a:blip r:embed="rId2">
            <a:extLst>
              <a:ext uri="{28A0092B-C50C-407E-A947-70E740481C1C}">
                <a14:useLocalDpi xmlns:a14="http://schemas.microsoft.com/office/drawing/2010/main" val="0"/>
              </a:ext>
            </a:extLst>
          </a:blip>
          <a:srcRect r="3" b="3257"/>
          <a:stretch/>
        </p:blipFill>
        <p:spPr>
          <a:xfrm>
            <a:off x="260183" y="4614979"/>
            <a:ext cx="4067476" cy="2243021"/>
          </a:xfrm>
          <a:prstGeom prst="rect">
            <a:avLst/>
          </a:prstGeom>
        </p:spPr>
      </p:pic>
      <p:pic>
        <p:nvPicPr>
          <p:cNvPr id="7" name="Picture 6" descr="A picture containing animal, vase, sky&#10;&#10;Description automatically generated">
            <a:extLst>
              <a:ext uri="{FF2B5EF4-FFF2-40B4-BE49-F238E27FC236}">
                <a16:creationId xmlns:a16="http://schemas.microsoft.com/office/drawing/2014/main" id="{9AD16421-02E6-364A-BF0D-5B320A817E78}"/>
              </a:ext>
            </a:extLst>
          </p:cNvPr>
          <p:cNvPicPr>
            <a:picLocks noChangeAspect="1"/>
          </p:cNvPicPr>
          <p:nvPr/>
        </p:nvPicPr>
        <p:blipFill rotWithShape="1">
          <a:blip r:embed="rId3">
            <a:extLst>
              <a:ext uri="{28A0092B-C50C-407E-A947-70E740481C1C}">
                <a14:useLocalDpi xmlns:a14="http://schemas.microsoft.com/office/drawing/2010/main" val="0"/>
              </a:ext>
            </a:extLst>
          </a:blip>
          <a:srcRect r="3" b="4578"/>
          <a:stretch/>
        </p:blipFill>
        <p:spPr>
          <a:xfrm>
            <a:off x="260183" y="62986"/>
            <a:ext cx="4067476" cy="2212392"/>
          </a:xfrm>
          <a:prstGeom prst="rect">
            <a:avLst/>
          </a:prstGeom>
        </p:spPr>
      </p:pic>
      <p:pic>
        <p:nvPicPr>
          <p:cNvPr id="9" name="Picture 8">
            <a:extLst>
              <a:ext uri="{FF2B5EF4-FFF2-40B4-BE49-F238E27FC236}">
                <a16:creationId xmlns:a16="http://schemas.microsoft.com/office/drawing/2014/main" id="{459A92B0-B030-4842-8A16-7E22B004BC6D}"/>
              </a:ext>
            </a:extLst>
          </p:cNvPr>
          <p:cNvPicPr>
            <a:picLocks noChangeAspect="1"/>
          </p:cNvPicPr>
          <p:nvPr/>
        </p:nvPicPr>
        <p:blipFill rotWithShape="1">
          <a:blip r:embed="rId4">
            <a:extLst>
              <a:ext uri="{28A0092B-C50C-407E-A947-70E740481C1C}">
                <a14:useLocalDpi xmlns:a14="http://schemas.microsoft.com/office/drawing/2010/main" val="0"/>
              </a:ext>
            </a:extLst>
          </a:blip>
          <a:srcRect r="3" b="3474"/>
          <a:stretch/>
        </p:blipFill>
        <p:spPr>
          <a:xfrm>
            <a:off x="260183" y="2309663"/>
            <a:ext cx="4067476" cy="2237994"/>
          </a:xfrm>
          <a:prstGeom prst="rect">
            <a:avLst/>
          </a:prstGeom>
        </p:spPr>
      </p:pic>
      <p:sp>
        <p:nvSpPr>
          <p:cNvPr id="14" name="Rectangle 13">
            <a:extLst>
              <a:ext uri="{FF2B5EF4-FFF2-40B4-BE49-F238E27FC236}">
                <a16:creationId xmlns:a16="http://schemas.microsoft.com/office/drawing/2014/main" id="{DEA1EE36-BDB4-4DA2-A0C9-0BA4331E7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72025" y="639400"/>
            <a:ext cx="6764655" cy="5578521"/>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5214316" y="-43340"/>
            <a:ext cx="5880071" cy="60678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700" b="0" i="0" u="sng" strike="noStrike" kern="1200" cap="none" spc="0" normalizeH="0" baseline="0" noProof="0" dirty="0">
                <a:ln>
                  <a:noFill/>
                </a:ln>
                <a:solidFill>
                  <a:srgbClr val="FFFFFF"/>
                </a:solidFill>
                <a:effectLst/>
                <a:uLnTx/>
                <a:uFillTx/>
                <a:latin typeface="Calibri Light"/>
                <a:ea typeface="+mn-ea"/>
                <a:cs typeface="+mn-cs"/>
              </a:rPr>
              <a:t>Mind-Lenses </a:t>
            </a:r>
          </a:p>
        </p:txBody>
      </p:sp>
      <p:sp>
        <p:nvSpPr>
          <p:cNvPr id="5" name="TextBox 4"/>
          <p:cNvSpPr txBox="1"/>
          <p:nvPr/>
        </p:nvSpPr>
        <p:spPr>
          <a:xfrm>
            <a:off x="4772025" y="701644"/>
            <a:ext cx="6764655" cy="5516277"/>
          </a:xfrm>
          <a:prstGeom prst="rect">
            <a:avLst/>
          </a:prstGeom>
        </p:spPr>
        <p:txBody>
          <a:bodyPr vert="horz" lIns="91440" tIns="45720" rIns="91440" bIns="45720" rtlCol="0">
            <a:normAutofit lnSpcReduction="10000"/>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Logical lens   </a:t>
            </a:r>
            <a:r>
              <a:rPr kumimoji="0" lang="en-US" sz="2800" b="0" i="0" u="none" strike="noStrike" kern="1200" cap="none" spc="0" normalizeH="0" baseline="0" noProof="0" dirty="0">
                <a:ln>
                  <a:noFill/>
                </a:ln>
                <a:solidFill>
                  <a:srgbClr val="FFFFFF"/>
                </a:solidFill>
                <a:effectLst/>
                <a:uLnTx/>
                <a:uFillTx/>
                <a:latin typeface="Calibri"/>
                <a:ea typeface="+mn-ea"/>
                <a:cs typeface="+mn-cs"/>
              </a:rPr>
              <a:t>(slow, conscious)</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a:p>
            <a:pPr marL="114300" marR="0" lvl="0" indent="0" algn="ctr"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Cortex handles logic and language but is subject to depletion (fatigue)</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Emotional  lens </a:t>
            </a:r>
            <a:r>
              <a:rPr kumimoji="0" lang="en-US" sz="2800" b="0" i="0" u="none" strike="noStrike" kern="1200" cap="none" spc="0" normalizeH="0" baseline="0" noProof="0" dirty="0">
                <a:ln>
                  <a:noFill/>
                </a:ln>
                <a:solidFill>
                  <a:srgbClr val="FFFFFF"/>
                </a:solidFill>
                <a:effectLst/>
                <a:uLnTx/>
                <a:uFillTx/>
                <a:latin typeface="Calibri"/>
                <a:ea typeface="+mn-ea"/>
                <a:cs typeface="+mn-cs"/>
              </a:rPr>
              <a:t>(fast, preconscious)</a:t>
            </a:r>
          </a:p>
          <a:p>
            <a:pPr marL="114300" marR="0" lvl="0" indent="0" algn="ctr"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Handles belief and trust (not language)</a:t>
            </a: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Automatic lens </a:t>
            </a:r>
            <a:r>
              <a:rPr kumimoji="0" lang="en-US" sz="2800" b="0" i="0" u="none" strike="noStrike" kern="1200" cap="none" spc="0" normalizeH="0" baseline="0" noProof="0" dirty="0">
                <a:ln>
                  <a:noFill/>
                </a:ln>
                <a:solidFill>
                  <a:srgbClr val="FFFFFF"/>
                </a:solidFill>
                <a:effectLst/>
                <a:uLnTx/>
                <a:uFillTx/>
                <a:latin typeface="Calibri"/>
                <a:ea typeface="+mn-ea"/>
                <a:cs typeface="+mn-cs"/>
              </a:rPr>
              <a:t>(fastest, subconscious)</a:t>
            </a:r>
          </a:p>
          <a:p>
            <a:pPr marL="114300" marR="0" lvl="0" indent="0" algn="ctr"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(RAS) Handles conditioned associations</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9CB44B62-F51A-EA41-88F3-B363DFDF1C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2164839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63029" y="1012004"/>
            <a:ext cx="3416158"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a:ea typeface="+mn-ea"/>
                <a:cs typeface="+mn-cs"/>
              </a:rPr>
              <a:t>Know Your Audience!</a:t>
            </a:r>
          </a:p>
        </p:txBody>
      </p:sp>
      <p:graphicFrame>
        <p:nvGraphicFramePr>
          <p:cNvPr id="15" name="TextBox 4">
            <a:extLst>
              <a:ext uri="{FF2B5EF4-FFF2-40B4-BE49-F238E27FC236}">
                <a16:creationId xmlns:a16="http://schemas.microsoft.com/office/drawing/2014/main" id="{789FD274-B0A5-42D8-BF1B-F6E9914280FB}"/>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463C9F8-B668-E34B-9B8F-7D74612F4F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67590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63029" y="1012004"/>
            <a:ext cx="3416158"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a:ea typeface="+mn-ea"/>
                <a:cs typeface="+mn-cs"/>
              </a:rPr>
              <a:t>Know Your Audience!</a:t>
            </a:r>
          </a:p>
        </p:txBody>
      </p:sp>
      <p:graphicFrame>
        <p:nvGraphicFramePr>
          <p:cNvPr id="7" name="TextBox 4">
            <a:extLst>
              <a:ext uri="{FF2B5EF4-FFF2-40B4-BE49-F238E27FC236}">
                <a16:creationId xmlns:a16="http://schemas.microsoft.com/office/drawing/2014/main" id="{97D10001-1A98-4597-90FE-3DF5C47FAD2C}"/>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EA7B15FE-5BE9-574D-BACB-AAF052A85A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917080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D62A-E491-8347-A4A9-48E83C1E0DC7}"/>
              </a:ext>
            </a:extLst>
          </p:cNvPr>
          <p:cNvSpPr>
            <a:spLocks noGrp="1"/>
          </p:cNvSpPr>
          <p:nvPr>
            <p:ph type="ctrTitle"/>
          </p:nvPr>
        </p:nvSpPr>
        <p:spPr>
          <a:xfrm>
            <a:off x="6746628" y="1783959"/>
            <a:ext cx="4645250" cy="2889114"/>
          </a:xfrm>
        </p:spPr>
        <p:txBody>
          <a:bodyPr anchor="b">
            <a:normAutofit/>
          </a:bodyPr>
          <a:lstStyle/>
          <a:p>
            <a:pPr algn="l"/>
            <a:r>
              <a:rPr lang="en-US" sz="4700" dirty="0"/>
              <a:t>Connect: The Art and Science of Persuasive Communication</a:t>
            </a:r>
          </a:p>
        </p:txBody>
      </p:sp>
      <p:sp>
        <p:nvSpPr>
          <p:cNvPr id="3" name="Subtitle 2">
            <a:extLst>
              <a:ext uri="{FF2B5EF4-FFF2-40B4-BE49-F238E27FC236}">
                <a16:creationId xmlns:a16="http://schemas.microsoft.com/office/drawing/2014/main" id="{0B164845-7323-074D-8690-499C2709F2B3}"/>
              </a:ext>
            </a:extLst>
          </p:cNvPr>
          <p:cNvSpPr>
            <a:spLocks noGrp="1"/>
          </p:cNvSpPr>
          <p:nvPr>
            <p:ph type="subTitle" idx="1"/>
          </p:nvPr>
        </p:nvSpPr>
        <p:spPr>
          <a:xfrm>
            <a:off x="6746627" y="4750893"/>
            <a:ext cx="4645250" cy="1147863"/>
          </a:xfrm>
        </p:spPr>
        <p:txBody>
          <a:bodyPr anchor="t">
            <a:normAutofit/>
          </a:bodyPr>
          <a:lstStyle/>
          <a:p>
            <a:pPr algn="l"/>
            <a:r>
              <a:rPr lang="en-US" sz="2000"/>
              <a:t>Toby Groves, Ph.D.</a:t>
            </a:r>
          </a:p>
          <a:p>
            <a:pPr algn="l"/>
            <a:r>
              <a:rPr lang="en-US" sz="2000"/>
              <a:t>toby@tobygroves.com</a:t>
            </a:r>
          </a:p>
        </p:txBody>
      </p:sp>
      <p:sp>
        <p:nvSpPr>
          <p:cNvPr id="24" name="Freeform: Shape 2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910CCC3-84BA-5F4B-B19C-5AB091B07DBF}"/>
              </a:ext>
            </a:extLst>
          </p:cNvPr>
          <p:cNvPicPr>
            <a:picLocks noChangeAspect="1"/>
          </p:cNvPicPr>
          <p:nvPr/>
        </p:nvPicPr>
        <p:blipFill rotWithShape="1">
          <a:blip r:embed="rId2">
            <a:extLst>
              <a:ext uri="{28A0092B-C50C-407E-A947-70E740481C1C}">
                <a14:useLocalDpi xmlns:a14="http://schemas.microsoft.com/office/drawing/2010/main" val="0"/>
              </a:ext>
            </a:extLst>
          </a:blip>
          <a:srcRect l="13907" r="1816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Footer Placeholder 5">
            <a:extLst>
              <a:ext uri="{FF2B5EF4-FFF2-40B4-BE49-F238E27FC236}">
                <a16:creationId xmlns:a16="http://schemas.microsoft.com/office/drawing/2014/main" id="{A60D61C8-A423-4246-84E0-F3A669E393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269688682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extBox 2">
            <a:extLst>
              <a:ext uri="{FF2B5EF4-FFF2-40B4-BE49-F238E27FC236}">
                <a16:creationId xmlns:a16="http://schemas.microsoft.com/office/drawing/2014/main" id="{3595A2B4-965D-4E52-B3B2-4284C8CBE056}"/>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A3F574A-8551-104F-85D1-B7928DD24BF0}"/>
              </a:ext>
            </a:extLst>
          </p:cNvPr>
          <p:cNvSpPr txBox="1"/>
          <p:nvPr/>
        </p:nvSpPr>
        <p:spPr>
          <a:xfrm>
            <a:off x="914400" y="1828800"/>
            <a:ext cx="346621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n-ea"/>
                <a:cs typeface="+mn-cs"/>
              </a:rPr>
              <a:t>Meaning over Logic</a:t>
            </a:r>
          </a:p>
        </p:txBody>
      </p:sp>
      <p:sp>
        <p:nvSpPr>
          <p:cNvPr id="2" name="Footer Placeholder 1">
            <a:extLst>
              <a:ext uri="{FF2B5EF4-FFF2-40B4-BE49-F238E27FC236}">
                <a16:creationId xmlns:a16="http://schemas.microsoft.com/office/drawing/2014/main" id="{135B3F3C-255E-534B-8DBA-477B9F76F2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305597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32968592-254E-4382-832C-B1356F0A85F7}"/>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67440B8-B523-8441-9C34-030C779F1CD2}"/>
              </a:ext>
            </a:extLst>
          </p:cNvPr>
          <p:cNvSpPr txBox="1"/>
          <p:nvPr/>
        </p:nvSpPr>
        <p:spPr>
          <a:xfrm>
            <a:off x="995594" y="2594344"/>
            <a:ext cx="361506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a:ea typeface="+mn-ea"/>
                <a:cs typeface="+mn-cs"/>
              </a:rPr>
              <a:t>Working Memory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a:ea typeface="+mn-ea"/>
                <a:cs typeface="+mn-cs"/>
              </a:rPr>
              <a:t>Limited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A4120B71-66ED-0941-AD47-4AD9D3BED90F}"/>
              </a:ext>
            </a:extLst>
          </p:cNvPr>
          <p:cNvSpPr txBox="1"/>
          <p:nvPr/>
        </p:nvSpPr>
        <p:spPr>
          <a:xfrm>
            <a:off x="6691574" y="5833130"/>
            <a:ext cx="35190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“Depletion”</a:t>
            </a:r>
          </a:p>
        </p:txBody>
      </p:sp>
      <p:sp>
        <p:nvSpPr>
          <p:cNvPr id="3" name="Footer Placeholder 2">
            <a:extLst>
              <a:ext uri="{FF2B5EF4-FFF2-40B4-BE49-F238E27FC236}">
                <a16:creationId xmlns:a16="http://schemas.microsoft.com/office/drawing/2014/main" id="{33C2AD67-EE50-5F4F-ABF0-64C61FEDC4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154863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clothing, headdress&#13;&#10;&#13;&#10;Description automatically generated">
            <a:extLst>
              <a:ext uri="{FF2B5EF4-FFF2-40B4-BE49-F238E27FC236}">
                <a16:creationId xmlns:a16="http://schemas.microsoft.com/office/drawing/2014/main" id="{3F9C4654-178C-8E40-9E4F-D92479007C88}"/>
              </a:ext>
            </a:extLst>
          </p:cNvPr>
          <p:cNvPicPr>
            <a:picLocks noChangeAspect="1"/>
          </p:cNvPicPr>
          <p:nvPr/>
        </p:nvPicPr>
        <p:blipFill rotWithShape="1">
          <a:blip r:embed="rId2">
            <a:extLst>
              <a:ext uri="{28A0092B-C50C-407E-A947-70E740481C1C}">
                <a14:useLocalDpi xmlns:a14="http://schemas.microsoft.com/office/drawing/2010/main" val="0"/>
              </a:ext>
            </a:extLst>
          </a:blip>
          <a:srcRect t="32" b="25217"/>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2" name="TextBox 1"/>
          <p:cNvSpPr txBox="1"/>
          <p:nvPr/>
        </p:nvSpPr>
        <p:spPr>
          <a:xfrm>
            <a:off x="709448" y="1913950"/>
            <a:ext cx="4204137" cy="134275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Light"/>
                <a:ea typeface="+mn-ea"/>
                <a:cs typeface="+mn-cs"/>
              </a:rPr>
              <a:t>The Neuroscience of Decision Making </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5516" y="3417573"/>
            <a:ext cx="4593021" cy="2619839"/>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Instead of a conscious reasoning process to arrive at a judgment</a:t>
            </a: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We usually have immediate and sub-conscious intuition</a:t>
            </a:r>
          </a:p>
          <a:p>
            <a:pPr marL="1657350" marR="0" lvl="3"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Followed by conscious reasoning to support that intuition</a:t>
            </a:r>
          </a:p>
        </p:txBody>
      </p:sp>
      <p:sp>
        <p:nvSpPr>
          <p:cNvPr id="4" name="Footer Placeholder 3">
            <a:extLst>
              <a:ext uri="{FF2B5EF4-FFF2-40B4-BE49-F238E27FC236}">
                <a16:creationId xmlns:a16="http://schemas.microsoft.com/office/drawing/2014/main" id="{9FB9BB9F-E266-F240-942D-ABEC5DD015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425905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extBox 1">
            <a:extLst>
              <a:ext uri="{FF2B5EF4-FFF2-40B4-BE49-F238E27FC236}">
                <a16:creationId xmlns:a16="http://schemas.microsoft.com/office/drawing/2014/main" id="{06631FA6-7F67-4C12-BCA1-157ECE9BAFA6}"/>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51BC637-EF81-6649-A654-FECCEDD35996}"/>
              </a:ext>
            </a:extLst>
          </p:cNvPr>
          <p:cNvSpPr txBox="1"/>
          <p:nvPr/>
        </p:nvSpPr>
        <p:spPr>
          <a:xfrm>
            <a:off x="1005288" y="2786053"/>
            <a:ext cx="333862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Depletion</a:t>
            </a:r>
          </a:p>
        </p:txBody>
      </p:sp>
      <p:sp>
        <p:nvSpPr>
          <p:cNvPr id="2" name="Footer Placeholder 1">
            <a:extLst>
              <a:ext uri="{FF2B5EF4-FFF2-40B4-BE49-F238E27FC236}">
                <a16:creationId xmlns:a16="http://schemas.microsoft.com/office/drawing/2014/main" id="{32F065EB-CA73-024B-A641-2F5F743D8A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197494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63029" y="1012004"/>
            <a:ext cx="3416158" cy="47954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Calibri Light"/>
                <a:ea typeface="+mn-ea"/>
                <a:cs typeface="+mn-cs"/>
              </a:rPr>
              <a:t>Context</a:t>
            </a:r>
          </a:p>
        </p:txBody>
      </p:sp>
      <p:graphicFrame>
        <p:nvGraphicFramePr>
          <p:cNvPr id="5" name="TextBox 2">
            <a:extLst>
              <a:ext uri="{FF2B5EF4-FFF2-40B4-BE49-F238E27FC236}">
                <a16:creationId xmlns:a16="http://schemas.microsoft.com/office/drawing/2014/main" id="{314F312C-6DA5-455F-ACA0-FED4B4DFFC60}"/>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71F6FD8-F934-BA44-B27E-8EBF927A9F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16048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524256" y="4767072"/>
            <a:ext cx="6594189" cy="162521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a:ea typeface="+mn-ea"/>
                <a:cs typeface="+mn-cs"/>
              </a:rPr>
              <a:t>Framing</a:t>
            </a:r>
          </a:p>
        </p:txBody>
      </p:sp>
      <p:pic>
        <p:nvPicPr>
          <p:cNvPr id="5" name="Picture 4" descr="A person standing next to a body of water&#13;&#10;&#13;&#10;Description automatically generated">
            <a:extLst>
              <a:ext uri="{FF2B5EF4-FFF2-40B4-BE49-F238E27FC236}">
                <a16:creationId xmlns:a16="http://schemas.microsoft.com/office/drawing/2014/main" id="{3DAFFCFA-3735-BB46-8E19-808CDCFF0EB2}"/>
              </a:ext>
            </a:extLst>
          </p:cNvPr>
          <p:cNvPicPr>
            <a:picLocks noChangeAspect="1"/>
          </p:cNvPicPr>
          <p:nvPr/>
        </p:nvPicPr>
        <p:blipFill rotWithShape="1">
          <a:blip r:embed="rId2">
            <a:extLst>
              <a:ext uri="{28A0092B-C50C-407E-A947-70E740481C1C}">
                <a14:useLocalDpi xmlns:a14="http://schemas.microsoft.com/office/drawing/2010/main" val="0"/>
              </a:ext>
            </a:extLst>
          </a:blip>
          <a:srcRect t="6518" r="1" b="1"/>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582563" y="321732"/>
            <a:ext cx="4281890" cy="62145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3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Imagine that the U.S. is preparing for the outbreak of an unusual foreign disease, which is expected to kill 600 people. Two alternative programs to combat the disease have been proposed. Assume that the exact scientific estimate of the consequences of the program are as follows: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If program A is adopted, 200 people will be saved.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If program B is adopted, there is a 1/3rd probability that 600 people will be saved, and a 2/3rds probability that no people will be saved.</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 -or-</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If program C is adopted, 400 people will die.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If program D is adopted, there is a 1/3rd probability that nobody will die, and a 2/3rds probability that 600 people will die.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6BA1C5F5-811B-AC46-934A-2D4C066C3C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267128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riding a horse&#10;&#10;Description automatically generated">
            <a:extLst>
              <a:ext uri="{FF2B5EF4-FFF2-40B4-BE49-F238E27FC236}">
                <a16:creationId xmlns:a16="http://schemas.microsoft.com/office/drawing/2014/main" id="{B8BF22E1-7153-3647-853F-6E0BA1D23A0E}"/>
              </a:ext>
            </a:extLst>
          </p:cNvPr>
          <p:cNvPicPr>
            <a:picLocks noChangeAspect="1"/>
          </p:cNvPicPr>
          <p:nvPr/>
        </p:nvPicPr>
        <p:blipFill rotWithShape="1">
          <a:blip r:embed="rId2">
            <a:extLst>
              <a:ext uri="{28A0092B-C50C-407E-A947-70E740481C1C}">
                <a14:useLocalDpi xmlns:a14="http://schemas.microsoft.com/office/drawing/2010/main" val="0"/>
              </a:ext>
            </a:extLst>
          </a:blip>
          <a:srcRect l="16474" r="25222" b="-2"/>
          <a:stretch/>
        </p:blipFill>
        <p:spPr>
          <a:xfrm>
            <a:off x="321731" y="79890"/>
            <a:ext cx="6142864" cy="6663997"/>
          </a:xfrm>
          <a:prstGeom prst="rect">
            <a:avLst/>
          </a:prstGeom>
        </p:spPr>
      </p:pic>
      <p:pic>
        <p:nvPicPr>
          <p:cNvPr id="7" name="Picture 6" descr="A close up of a logo&#10;&#10;Description automatically generated">
            <a:extLst>
              <a:ext uri="{FF2B5EF4-FFF2-40B4-BE49-F238E27FC236}">
                <a16:creationId xmlns:a16="http://schemas.microsoft.com/office/drawing/2014/main" id="{FD290214-0E46-1B4C-8CF7-A9389940E45C}"/>
              </a:ext>
            </a:extLst>
          </p:cNvPr>
          <p:cNvPicPr>
            <a:picLocks noChangeAspect="1"/>
          </p:cNvPicPr>
          <p:nvPr/>
        </p:nvPicPr>
        <p:blipFill rotWithShape="1">
          <a:blip r:embed="rId3">
            <a:extLst>
              <a:ext uri="{28A0092B-C50C-407E-A947-70E740481C1C}">
                <a14:useLocalDpi xmlns:a14="http://schemas.microsoft.com/office/drawing/2010/main" val="0"/>
              </a:ext>
            </a:extLst>
          </a:blip>
          <a:srcRect l="4146" r="3673" b="-2"/>
          <a:stretch/>
        </p:blipFill>
        <p:spPr>
          <a:xfrm flipH="1">
            <a:off x="7299636" y="1084521"/>
            <a:ext cx="3868882" cy="4197102"/>
          </a:xfrm>
          <a:prstGeom prst="rect">
            <a:avLst/>
          </a:prstGeom>
        </p:spPr>
      </p:pic>
      <p:sp>
        <p:nvSpPr>
          <p:cNvPr id="8" name="Footer Placeholder 7">
            <a:extLst>
              <a:ext uri="{FF2B5EF4-FFF2-40B4-BE49-F238E27FC236}">
                <a16:creationId xmlns:a16="http://schemas.microsoft.com/office/drawing/2014/main" id="{02555241-DC60-A540-A224-011698B644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2019 Toby Groves, Ph.D.</a:t>
            </a:r>
          </a:p>
        </p:txBody>
      </p:sp>
    </p:spTree>
    <p:extLst>
      <p:ext uri="{BB962C8B-B14F-4D97-AF65-F5344CB8AC3E}">
        <p14:creationId xmlns:p14="http://schemas.microsoft.com/office/powerpoint/2010/main" val="15389926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986</Words>
  <Application>Microsoft Macintosh PowerPoint</Application>
  <PresentationFormat>Widescreen</PresentationFormat>
  <Paragraphs>150</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1_Office Theme</vt:lpstr>
      <vt:lpstr>12_Office Theme</vt:lpstr>
      <vt:lpstr>Connect: The Art and Science of Persuasive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 The Art and Science of Persuasive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Groves</dc:creator>
  <cp:lastModifiedBy>Toby Groves</cp:lastModifiedBy>
  <cp:revision>2</cp:revision>
  <dcterms:created xsi:type="dcterms:W3CDTF">2019-05-02T01:53:19Z</dcterms:created>
  <dcterms:modified xsi:type="dcterms:W3CDTF">2019-05-02T02:01:16Z</dcterms:modified>
</cp:coreProperties>
</file>